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ppt/ink/ink6.xml" ContentType="application/inkml+xml"/>
  <Override PartName="/ppt/ink/ink7.xml" ContentType="application/inkml+xml"/>
  <Override PartName="/ppt/ink/ink8.xml" ContentType="application/inkml+xml"/>
  <Override PartName="/ppt/ink/ink9.xml" ContentType="application/inkml+xml"/>
  <Override PartName="/ppt/ink/ink10.xml" ContentType="application/inkml+xml"/>
  <Override PartName="/ppt/ink/ink11.xml" ContentType="application/inkml+xml"/>
  <Override PartName="/ppt/ink/ink12.xml" ContentType="application/inkml+xml"/>
  <Override PartName="/ppt/ink/ink13.xml" ContentType="application/inkml+xml"/>
  <Override PartName="/ppt/ink/ink14.xml" ContentType="application/inkml+xml"/>
  <Override PartName="/ppt/ink/ink15.xml" ContentType="application/inkml+xml"/>
  <Override PartName="/ppt/ink/ink16.xml" ContentType="application/inkml+xml"/>
  <Override PartName="/ppt/ink/ink17.xml" ContentType="application/inkml+xml"/>
  <Override PartName="/ppt/ink/ink18.xml" ContentType="application/inkml+xml"/>
  <Override PartName="/ppt/ink/ink19.xml" ContentType="application/inkml+xml"/>
  <Override PartName="/ppt/ink/ink20.xml" ContentType="application/inkml+xml"/>
  <Override PartName="/ppt/ink/ink21.xml" ContentType="application/inkml+xml"/>
  <Override PartName="/ppt/ink/ink22.xml" ContentType="application/inkml+xml"/>
  <Override PartName="/ppt/ink/ink23.xml" ContentType="application/inkml+xml"/>
  <Override PartName="/ppt/ink/ink24.xml" ContentType="application/inkml+xml"/>
  <Override PartName="/ppt/ink/ink25.xml" ContentType="application/inkml+xml"/>
  <Override PartName="/ppt/ink/ink26.xml" ContentType="application/inkml+xml"/>
  <Override PartName="/ppt/ink/ink27.xml" ContentType="application/inkml+xml"/>
  <Override PartName="/ppt/ink/ink28.xml" ContentType="application/inkml+xml"/>
  <Override PartName="/ppt/ink/ink29.xml" ContentType="application/inkml+xml"/>
  <Override PartName="/ppt/ink/ink30.xml" ContentType="application/inkml+xml"/>
  <Override PartName="/ppt/ink/ink31.xml" ContentType="application/inkml+xml"/>
  <Override PartName="/ppt/ink/ink32.xml" ContentType="application/inkml+xml"/>
  <Override PartName="/ppt/ink/ink33.xml" ContentType="application/inkml+xml"/>
  <Override PartName="/ppt/ink/ink34.xml" ContentType="application/inkml+xml"/>
  <Override PartName="/ppt/ink/ink35.xml" ContentType="application/inkml+xml"/>
  <Override PartName="/ppt/ink/ink36.xml" ContentType="application/inkml+xml"/>
  <Override PartName="/ppt/ink/ink37.xml" ContentType="application/inkml+xml"/>
  <Override PartName="/ppt/ink/ink38.xml" ContentType="application/inkml+xml"/>
  <Override PartName="/ppt/ink/ink39.xml" ContentType="application/inkml+xml"/>
  <Override PartName="/ppt/ink/ink40.xml" ContentType="application/inkml+xml"/>
  <Override PartName="/ppt/ink/ink41.xml" ContentType="application/inkml+xml"/>
  <Override PartName="/ppt/ink/ink42.xml" ContentType="application/inkml+xml"/>
  <Override PartName="/ppt/ink/ink43.xml" ContentType="application/inkml+xml"/>
  <Override PartName="/ppt/ink/ink44.xml" ContentType="application/inkml+xml"/>
  <Override PartName="/ppt/ink/ink45.xml" ContentType="application/inkml+xml"/>
  <Override PartName="/ppt/ink/ink46.xml" ContentType="application/inkml+xml"/>
  <Override PartName="/ppt/ink/ink47.xml" ContentType="application/inkml+xml"/>
  <Override PartName="/ppt/ink/ink48.xml" ContentType="application/inkml+xml"/>
  <Override PartName="/ppt/ink/ink49.xml" ContentType="application/inkml+xml"/>
  <Override PartName="/ppt/ink/ink50.xml" ContentType="application/inkml+xml"/>
  <Override PartName="/ppt/ink/ink51.xml" ContentType="application/inkml+xml"/>
  <Override PartName="/ppt/ink/ink52.xml" ContentType="application/inkml+xml"/>
  <Override PartName="/ppt/ink/ink53.xml" ContentType="application/inkml+xml"/>
  <Override PartName="/ppt/ink/ink54.xml" ContentType="application/inkml+xml"/>
  <Override PartName="/ppt/ink/ink55.xml" ContentType="application/inkml+xml"/>
  <Override PartName="/ppt/ink/ink56.xml" ContentType="application/inkml+xml"/>
  <Override PartName="/ppt/ink/ink57.xml" ContentType="application/inkml+xml"/>
  <Override PartName="/ppt/ink/ink58.xml" ContentType="application/inkml+xml"/>
  <Override PartName="/ppt/ink/ink59.xml" ContentType="application/inkml+xml"/>
  <Override PartName="/ppt/ink/ink60.xml" ContentType="application/inkml+xml"/>
  <Override PartName="/ppt/ink/ink61.xml" ContentType="application/inkml+xml"/>
  <Override PartName="/ppt/ink/ink62.xml" ContentType="application/inkml+xml"/>
  <Override PartName="/ppt/ink/ink63.xml" ContentType="application/inkml+xml"/>
  <Override PartName="/ppt/ink/ink64.xml" ContentType="application/inkml+xml"/>
  <Override PartName="/ppt/ink/ink65.xml" ContentType="application/inkml+xml"/>
  <Override PartName="/ppt/ink/ink66.xml" ContentType="application/inkml+xml"/>
  <Override PartName="/ppt/ink/ink67.xml" ContentType="application/inkml+xml"/>
  <Override PartName="/ppt/ink/ink68.xml" ContentType="application/inkml+xml"/>
  <Override PartName="/ppt/ink/ink69.xml" ContentType="application/inkml+xml"/>
  <Override PartName="/ppt/ink/ink70.xml" ContentType="application/inkml+xml"/>
  <Override PartName="/ppt/ink/ink71.xml" ContentType="application/inkml+xml"/>
  <Override PartName="/ppt/ink/ink72.xml" ContentType="application/inkml+xml"/>
  <Override PartName="/ppt/ink/ink73.xml" ContentType="application/inkml+xml"/>
  <Override PartName="/ppt/ink/ink74.xml" ContentType="application/inkml+xml"/>
  <Override PartName="/ppt/ink/ink75.xml" ContentType="application/inkml+xml"/>
  <Override PartName="/ppt/ink/ink76.xml" ContentType="application/inkml+xml"/>
  <Override PartName="/ppt/ink/ink77.xml" ContentType="application/inkml+xml"/>
  <Override PartName="/ppt/ink/ink78.xml" ContentType="application/inkml+xml"/>
  <Override PartName="/ppt/ink/ink79.xml" ContentType="application/inkml+xml"/>
  <Override PartName="/ppt/ink/ink80.xml" ContentType="application/inkml+xml"/>
  <Override PartName="/ppt/ink/ink81.xml" ContentType="application/inkml+xml"/>
  <Override PartName="/ppt/ink/ink82.xml" ContentType="application/inkml+xml"/>
  <Override PartName="/ppt/ink/ink83.xml" ContentType="application/inkml+xml"/>
  <Override PartName="/ppt/ink/ink84.xml" ContentType="application/inkml+xml"/>
  <Override PartName="/ppt/ink/ink85.xml" ContentType="application/inkml+xml"/>
  <Override PartName="/ppt/ink/ink86.xml" ContentType="application/inkml+xml"/>
  <Override PartName="/ppt/ink/ink87.xml" ContentType="application/inkml+xml"/>
  <Override PartName="/ppt/ink/ink88.xml" ContentType="application/inkml+xml"/>
  <Override PartName="/ppt/ink/ink89.xml" ContentType="application/inkml+xml"/>
  <Override PartName="/ppt/ink/ink90.xml" ContentType="application/inkml+xml"/>
  <Override PartName="/ppt/ink/ink91.xml" ContentType="application/inkml+xml"/>
  <Override PartName="/ppt/ink/ink92.xml" ContentType="application/inkml+xml"/>
  <Override PartName="/ppt/ink/ink93.xml" ContentType="application/inkml+xml"/>
  <Override PartName="/ppt/ink/ink94.xml" ContentType="application/inkml+xml"/>
  <Override PartName="/ppt/ink/ink95.xml" ContentType="application/inkml+xml"/>
  <Override PartName="/ppt/ink/ink96.xml" ContentType="application/inkml+xml"/>
  <Override PartName="/ppt/ink/ink97.xml" ContentType="application/inkml+xml"/>
  <Override PartName="/ppt/ink/ink98.xml" ContentType="application/inkml+xml"/>
  <Override PartName="/ppt/ink/ink99.xml" ContentType="application/inkml+xml"/>
  <Override PartName="/ppt/ink/ink100.xml" ContentType="application/inkml+xml"/>
  <Override PartName="/ppt/ink/ink101.xml" ContentType="application/inkml+xml"/>
  <Override PartName="/ppt/ink/ink102.xml" ContentType="application/inkml+xml"/>
  <Override PartName="/ppt/ink/ink103.xml" ContentType="application/inkml+xml"/>
  <Override PartName="/ppt/ink/ink104.xml" ContentType="application/inkml+xml"/>
  <Override PartName="/ppt/ink/ink105.xml" ContentType="application/inkml+xml"/>
  <Override PartName="/ppt/ink/ink106.xml" ContentType="application/inkml+xml"/>
  <Override PartName="/ppt/ink/ink107.xml" ContentType="application/inkml+xml"/>
  <Override PartName="/ppt/ink/ink108.xml" ContentType="application/inkml+xml"/>
  <Override PartName="/ppt/ink/ink109.xml" ContentType="application/inkml+xml"/>
  <Override PartName="/ppt/ink/ink110.xml" ContentType="application/inkml+xml"/>
  <Override PartName="/ppt/ink/ink111.xml" ContentType="application/inkml+xml"/>
  <Override PartName="/ppt/ink/ink112.xml" ContentType="application/inkml+xml"/>
  <Override PartName="/ppt/ink/ink113.xml" ContentType="application/inkml+xml"/>
  <Override PartName="/ppt/ink/ink114.xml" ContentType="application/inkml+xml"/>
  <Override PartName="/ppt/ink/ink115.xml" ContentType="application/inkml+xml"/>
  <Override PartName="/ppt/ink/ink116.xml" ContentType="application/inkml+xml"/>
  <Override PartName="/ppt/ink/ink117.xml" ContentType="application/inkml+xml"/>
  <Override PartName="/ppt/ink/ink118.xml" ContentType="application/inkml+xml"/>
  <Override PartName="/ppt/ink/ink119.xml" ContentType="application/inkml+xml"/>
  <Override PartName="/ppt/ink/ink120.xml" ContentType="application/inkml+xml"/>
  <Override PartName="/ppt/ink/ink121.xml" ContentType="application/inkml+xml"/>
  <Override PartName="/ppt/ink/ink122.xml" ContentType="application/inkml+xml"/>
  <Override PartName="/ppt/ink/ink123.xml" ContentType="application/inkml+xml"/>
  <Override PartName="/ppt/ink/ink124.xml" ContentType="application/inkml+xml"/>
  <Override PartName="/ppt/ink/ink125.xml" ContentType="application/inkml+xml"/>
  <Override PartName="/ppt/ink/ink126.xml" ContentType="application/inkml+xml"/>
  <Override PartName="/ppt/ink/ink127.xml" ContentType="application/inkml+xml"/>
  <Override PartName="/ppt/ink/ink128.xml" ContentType="application/inkml+xml"/>
  <Override PartName="/ppt/ink/ink129.xml" ContentType="application/inkml+xml"/>
  <Override PartName="/ppt/ink/ink130.xml" ContentType="application/inkml+xml"/>
  <Override PartName="/ppt/ink/ink131.xml" ContentType="application/inkml+xml"/>
  <Override PartName="/ppt/ink/ink132.xml" ContentType="application/inkml+xml"/>
  <Override PartName="/ppt/ink/ink133.xml" ContentType="application/inkml+xml"/>
  <Override PartName="/ppt/ink/ink134.xml" ContentType="application/inkml+xml"/>
  <Override PartName="/ppt/ink/ink135.xml" ContentType="application/inkml+xml"/>
  <Override PartName="/ppt/ink/ink136.xml" ContentType="application/inkml+xml"/>
  <Override PartName="/ppt/ink/ink137.xml" ContentType="application/inkml+xml"/>
  <Override PartName="/ppt/ink/ink138.xml" ContentType="application/inkml+xml"/>
  <Override PartName="/ppt/ink/ink139.xml" ContentType="application/inkml+xml"/>
  <Override PartName="/ppt/ink/ink140.xml" ContentType="application/inkml+xml"/>
  <Override PartName="/ppt/ink/ink141.xml" ContentType="application/inkml+xml"/>
  <Override PartName="/ppt/ink/ink142.xml" ContentType="application/inkml+xml"/>
  <Override PartName="/ppt/ink/ink143.xml" ContentType="application/inkml+xml"/>
  <Override PartName="/ppt/ink/ink144.xml" ContentType="application/inkml+xml"/>
  <Override PartName="/ppt/ink/ink145.xml" ContentType="application/inkml+xml"/>
  <Override PartName="/ppt/ink/ink146.xml" ContentType="application/inkml+xml"/>
  <Override PartName="/ppt/ink/ink147.xml" ContentType="application/inkml+xml"/>
  <Override PartName="/ppt/ink/ink148.xml" ContentType="application/inkml+xml"/>
  <Override PartName="/ppt/ink/ink149.xml" ContentType="application/inkml+xml"/>
  <Override PartName="/ppt/ink/ink150.xml" ContentType="application/inkml+xml"/>
  <Override PartName="/ppt/ink/ink151.xml" ContentType="application/inkml+xml"/>
  <Override PartName="/ppt/ink/ink152.xml" ContentType="application/inkml+xml"/>
  <Override PartName="/ppt/ink/ink153.xml" ContentType="application/inkml+xml"/>
  <Override PartName="/ppt/ink/ink154.xml" ContentType="application/inkml+xml"/>
  <Override PartName="/ppt/ink/ink155.xml" ContentType="application/inkml+xml"/>
  <Override PartName="/ppt/ink/ink156.xml" ContentType="application/inkml+xml"/>
  <Override PartName="/ppt/ink/ink157.xml" ContentType="application/inkml+xml"/>
  <Override PartName="/ppt/ink/ink158.xml" ContentType="application/inkml+xml"/>
  <Override PartName="/ppt/ink/ink159.xml" ContentType="application/inkml+xml"/>
  <Override PartName="/ppt/ink/ink160.xml" ContentType="application/inkml+xml"/>
  <Override PartName="/ppt/ink/ink161.xml" ContentType="application/inkml+xml"/>
  <Override PartName="/ppt/ink/ink162.xml" ContentType="application/inkml+xml"/>
  <Override PartName="/ppt/ink/ink163.xml" ContentType="application/inkml+xml"/>
  <Override PartName="/ppt/ink/ink164.xml" ContentType="application/inkml+xml"/>
  <Override PartName="/ppt/ink/ink165.xml" ContentType="application/inkml+xml"/>
  <Override PartName="/ppt/ink/ink166.xml" ContentType="application/inkml+xml"/>
  <Override PartName="/ppt/ink/ink167.xml" ContentType="application/inkml+xml"/>
  <Override PartName="/ppt/ink/ink168.xml" ContentType="application/inkml+xml"/>
  <Override PartName="/ppt/ink/ink169.xml" ContentType="application/inkml+xml"/>
  <Override PartName="/ppt/ink/ink170.xml" ContentType="application/inkml+xml"/>
  <Override PartName="/ppt/ink/ink171.xml" ContentType="application/inkml+xml"/>
  <Override PartName="/ppt/ink/ink172.xml" ContentType="application/inkml+xml"/>
  <Override PartName="/ppt/ink/ink173.xml" ContentType="application/inkml+xml"/>
  <Override PartName="/ppt/ink/ink174.xml" ContentType="application/inkml+xml"/>
  <Override PartName="/ppt/ink/ink175.xml" ContentType="application/inkml+xml"/>
  <Override PartName="/ppt/ink/ink176.xml" ContentType="application/inkml+xml"/>
  <Override PartName="/ppt/ink/ink177.xml" ContentType="application/inkml+xml"/>
  <Override PartName="/ppt/ink/ink178.xml" ContentType="application/inkml+xml"/>
  <Override PartName="/ppt/ink/ink179.xml" ContentType="application/inkml+xml"/>
  <Override PartName="/ppt/ink/ink180.xml" ContentType="application/inkml+xml"/>
  <Override PartName="/ppt/ink/ink181.xml" ContentType="application/inkml+xml"/>
  <Override PartName="/ppt/ink/ink182.xml" ContentType="application/inkml+xml"/>
  <Override PartName="/ppt/ink/ink183.xml" ContentType="application/inkml+xml"/>
  <Override PartName="/ppt/ink/ink184.xml" ContentType="application/inkml+xml"/>
  <Override PartName="/ppt/ink/ink185.xml" ContentType="application/inkml+xml"/>
  <Override PartName="/ppt/ink/ink186.xml" ContentType="application/inkml+xml"/>
  <Override PartName="/ppt/ink/ink187.xml" ContentType="application/inkml+xml"/>
  <Override PartName="/ppt/ink/ink188.xml" ContentType="application/inkml+xml"/>
  <Override PartName="/ppt/ink/ink189.xml" ContentType="application/inkml+xml"/>
  <Override PartName="/ppt/ink/ink190.xml" ContentType="application/inkml+xml"/>
  <Override PartName="/ppt/ink/ink191.xml" ContentType="application/inkml+xml"/>
  <Override PartName="/ppt/ink/ink192.xml" ContentType="application/inkml+xml"/>
  <Override PartName="/ppt/ink/ink193.xml" ContentType="application/inkml+xml"/>
  <Override PartName="/ppt/ink/ink194.xml" ContentType="application/inkml+xml"/>
  <Override PartName="/ppt/ink/ink195.xml" ContentType="application/inkml+xml"/>
  <Override PartName="/ppt/ink/ink196.xml" ContentType="application/inkml+xml"/>
  <Override PartName="/ppt/ink/ink197.xml" ContentType="application/inkml+xml"/>
  <Override PartName="/ppt/ink/ink198.xml" ContentType="application/inkml+xml"/>
  <Override PartName="/ppt/ink/ink199.xml" ContentType="application/inkml+xml"/>
  <Override PartName="/ppt/ink/ink200.xml" ContentType="application/inkml+xml"/>
  <Override PartName="/ppt/ink/ink201.xml" ContentType="application/inkml+xml"/>
  <Override PartName="/ppt/ink/ink202.xml" ContentType="application/inkml+xml"/>
  <Override PartName="/ppt/ink/ink203.xml" ContentType="application/inkml+xml"/>
  <Override PartName="/ppt/ink/ink204.xml" ContentType="application/inkml+xml"/>
  <Override PartName="/ppt/ink/ink205.xml" ContentType="application/inkml+xml"/>
  <Override PartName="/ppt/ink/ink206.xml" ContentType="application/inkml+xml"/>
  <Override PartName="/ppt/ink/ink207.xml" ContentType="application/inkml+xml"/>
  <Override PartName="/ppt/ink/ink208.xml" ContentType="application/inkml+xml"/>
  <Override PartName="/ppt/ink/ink209.xml" ContentType="application/inkml+xml"/>
  <Override PartName="/ppt/ink/ink210.xml" ContentType="application/inkml+xml"/>
  <Override PartName="/ppt/ink/ink211.xml" ContentType="application/inkml+xml"/>
  <Override PartName="/ppt/ink/ink212.xml" ContentType="application/inkml+xml"/>
  <Override PartName="/ppt/ink/ink213.xml" ContentType="application/inkml+xml"/>
  <Override PartName="/ppt/ink/ink214.xml" ContentType="application/inkml+xml"/>
  <Override PartName="/ppt/ink/ink215.xml" ContentType="application/inkml+xml"/>
  <Override PartName="/ppt/ink/ink216.xml" ContentType="application/inkml+xml"/>
  <Override PartName="/ppt/ink/ink217.xml" ContentType="application/inkml+xml"/>
  <Override PartName="/ppt/ink/ink218.xml" ContentType="application/inkml+xml"/>
  <Override PartName="/ppt/ink/ink219.xml" ContentType="application/inkml+xml"/>
  <Override PartName="/ppt/ink/ink220.xml" ContentType="application/inkml+xml"/>
  <Override PartName="/ppt/ink/ink221.xml" ContentType="application/inkml+xml"/>
  <Override PartName="/ppt/ink/ink222.xml" ContentType="application/inkml+xml"/>
  <Override PartName="/ppt/ink/ink223.xml" ContentType="application/inkml+xml"/>
  <Override PartName="/ppt/ink/ink224.xml" ContentType="application/inkml+xml"/>
  <Override PartName="/ppt/ink/ink225.xml" ContentType="application/inkml+xml"/>
  <Override PartName="/ppt/ink/ink226.xml" ContentType="application/inkml+xml"/>
  <Override PartName="/ppt/ink/ink227.xml" ContentType="application/inkml+xml"/>
  <Override PartName="/ppt/ink/ink228.xml" ContentType="application/inkml+xml"/>
  <Override PartName="/ppt/ink/ink229.xml" ContentType="application/inkml+xml"/>
  <Override PartName="/ppt/ink/ink230.xml" ContentType="application/inkml+xml"/>
  <Override PartName="/ppt/ink/ink231.xml" ContentType="application/inkml+xml"/>
  <Override PartName="/ppt/ink/ink232.xml" ContentType="application/inkml+xml"/>
  <Override PartName="/ppt/ink/ink233.xml" ContentType="application/inkml+xml"/>
  <Override PartName="/ppt/ink/ink234.xml" ContentType="application/inkml+xml"/>
  <Override PartName="/ppt/ink/ink235.xml" ContentType="application/inkml+xml"/>
  <Override PartName="/ppt/ink/ink236.xml" ContentType="application/inkml+xml"/>
  <Override PartName="/ppt/ink/ink237.xml" ContentType="application/inkml+xml"/>
  <Override PartName="/ppt/ink/ink238.xml" ContentType="application/inkml+xml"/>
  <Override PartName="/ppt/ink/ink239.xml" ContentType="application/inkml+xml"/>
  <Override PartName="/ppt/ink/ink240.xml" ContentType="application/inkml+xml"/>
  <Override PartName="/ppt/ink/ink241.xml" ContentType="application/inkml+xml"/>
  <Override PartName="/ppt/ink/ink242.xml" ContentType="application/inkml+xml"/>
  <Override PartName="/ppt/ink/ink243.xml" ContentType="application/inkml+xml"/>
  <Override PartName="/ppt/ink/ink244.xml" ContentType="application/inkml+xml"/>
  <Override PartName="/ppt/ink/ink245.xml" ContentType="application/inkml+xml"/>
  <Override PartName="/ppt/ink/ink246.xml" ContentType="application/inkml+xml"/>
  <Override PartName="/ppt/ink/ink247.xml" ContentType="application/inkml+xml"/>
  <Override PartName="/ppt/ink/ink248.xml" ContentType="application/inkml+xml"/>
  <Override PartName="/ppt/ink/ink249.xml" ContentType="application/inkml+xml"/>
  <Override PartName="/ppt/ink/ink250.xml" ContentType="application/inkml+xml"/>
  <Override PartName="/ppt/ink/ink251.xml" ContentType="application/inkml+xml"/>
  <Override PartName="/ppt/ink/ink252.xml" ContentType="application/inkml+xml"/>
  <Override PartName="/ppt/ink/ink253.xml" ContentType="application/inkml+xml"/>
  <Override PartName="/ppt/ink/ink254.xml" ContentType="application/inkml+xml"/>
  <Override PartName="/ppt/ink/ink255.xml" ContentType="application/inkml+xml"/>
  <Override PartName="/ppt/ink/ink256.xml" ContentType="application/inkml+xml"/>
  <Override PartName="/ppt/ink/ink257.xml" ContentType="application/inkml+xml"/>
  <Override PartName="/ppt/ink/ink258.xml" ContentType="application/inkml+xml"/>
  <Override PartName="/ppt/ink/ink259.xml" ContentType="application/inkml+xml"/>
  <Override PartName="/ppt/ink/ink260.xml" ContentType="application/inkml+xml"/>
  <Override PartName="/ppt/ink/ink261.xml" ContentType="application/inkml+xml"/>
  <Override PartName="/ppt/ink/ink262.xml" ContentType="application/inkml+xml"/>
  <Override PartName="/ppt/ink/ink263.xml" ContentType="application/inkml+xml"/>
  <Override PartName="/ppt/ink/ink264.xml" ContentType="application/inkml+xml"/>
  <Override PartName="/ppt/ink/ink265.xml" ContentType="application/inkml+xml"/>
  <Override PartName="/ppt/ink/ink266.xml" ContentType="application/inkml+xml"/>
  <Override PartName="/ppt/ink/ink267.xml" ContentType="application/inkml+xml"/>
  <Override PartName="/ppt/ink/ink268.xml" ContentType="application/inkml+xml"/>
  <Override PartName="/ppt/ink/ink269.xml" ContentType="application/inkml+xml"/>
  <Override PartName="/ppt/ink/ink270.xml" ContentType="application/inkml+xml"/>
  <Override PartName="/ppt/ink/ink271.xml" ContentType="application/inkml+xml"/>
  <Override PartName="/ppt/ink/ink272.xml" ContentType="application/inkml+xml"/>
  <Override PartName="/ppt/ink/ink273.xml" ContentType="application/inkml+xml"/>
  <Override PartName="/ppt/ink/ink274.xml" ContentType="application/inkml+xml"/>
  <Override PartName="/ppt/ink/ink275.xml" ContentType="application/inkml+xml"/>
  <Override PartName="/ppt/ink/ink276.xml" ContentType="application/inkml+xml"/>
  <Override PartName="/ppt/ink/ink277.xml" ContentType="application/inkml+xml"/>
  <Override PartName="/ppt/ink/ink278.xml" ContentType="application/inkml+xml"/>
  <Override PartName="/ppt/ink/ink279.xml" ContentType="application/inkml+xml"/>
  <Override PartName="/ppt/ink/ink280.xml" ContentType="application/inkml+xml"/>
  <Override PartName="/ppt/ink/ink281.xml" ContentType="application/inkml+xml"/>
  <Override PartName="/ppt/ink/ink282.xml" ContentType="application/inkml+xml"/>
  <Override PartName="/ppt/ink/ink283.xml" ContentType="application/inkml+xml"/>
  <Override PartName="/ppt/ink/ink284.xml" ContentType="application/inkml+xml"/>
  <Override PartName="/ppt/ink/ink285.xml" ContentType="application/inkml+xml"/>
  <Override PartName="/ppt/ink/ink286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</p:sldIdLst>
  <p:sldSz cx="12192000" cy="6858000"/>
  <p:notesSz cx="6858000" cy="9144000"/>
  <p:defaultTextStyle>
    <a:defPPr>
      <a:defRPr lang="es-A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5730" autoAdjust="0"/>
    <p:restoredTop sz="94660"/>
  </p:normalViewPr>
  <p:slideViewPr>
    <p:cSldViewPr snapToGrid="0">
      <p:cViewPr varScale="1">
        <p:scale>
          <a:sx n="66" d="100"/>
          <a:sy n="66" d="100"/>
        </p:scale>
        <p:origin x="246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4-17T20:12:04.097"/>
    </inkml:context>
    <inkml:brush xml:id="br0">
      <inkml:brushProperty name="width" value="0.2" units="cm"/>
      <inkml:brushProperty name="height" value="0.2" units="cm"/>
    </inkml:brush>
  </inkml:definitions>
  <inkml:trace contextRef="#ctx0" brushRef="#br0">116 1 5905,'0'0'10442,"-72"27"-10610,49-19-456,3-5-1928</inkml:trace>
</inkml:ink>
</file>

<file path=ppt/ink/ink1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4-17T20:04:33.622"/>
    </inkml:context>
    <inkml:brush xml:id="br0">
      <inkml:brushProperty name="width" value="0.3" units="cm"/>
      <inkml:brushProperty name="height" value="0.6" units="cm"/>
      <inkml:brushProperty name="color" value="#00B44B"/>
      <inkml:brushProperty name="tip" value="rectangle"/>
      <inkml:brushProperty name="rasterOp" value="maskPen"/>
    </inkml:brush>
  </inkml:definitions>
  <inkml:trace contextRef="#ctx0" brushRef="#br0">1 0 1824,'33'2'7782,"145"5"-6231,1130 28-1905,8 0 1498,-1043-24-954,1074 27-686,-1130-38 287,785-32-1321,-980 31 1002,0-1 1,-1-1-1,0-2 0,0 0 0,0 0 0,-1-2 1,26-12-1,-16 0-3560</inkml:trace>
</inkml:ink>
</file>

<file path=ppt/ink/ink10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4-17T20:15:33.264"/>
    </inkml:context>
    <inkml:brush xml:id="br0">
      <inkml:brushProperty name="width" value="0.2" units="cm"/>
      <inkml:brushProperty name="height" value="0.2" units="cm"/>
    </inkml:brush>
  </inkml:definitions>
  <inkml:trace contextRef="#ctx0" brushRef="#br0">1 457 8586,'0'0'7636,"32"-20"-7054,106-64-306,91-39 162,-164 91-651,-1-3 0,114-83 1,-178 118 196,29-27-778,-21 9-1154</inkml:trace>
</inkml:ink>
</file>

<file path=ppt/ink/ink10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4-17T20:15:33.680"/>
    </inkml:context>
    <inkml:brush xml:id="br0">
      <inkml:brushProperty name="width" value="0.2" units="cm"/>
      <inkml:brushProperty name="height" value="0.2" units="cm"/>
    </inkml:brush>
  </inkml:definitions>
  <inkml:trace contextRef="#ctx0" brushRef="#br0">1 1 4689,'0'0'7787,"0"6"-7499,2 3-212,0-1 0,0-1-1,1 1 1,0 0 0,0 0 0,1-1 0,0 0 0,0 0-1,0 0 1,1 0 0,7 7 0,77 79 1665,-49-54-1263,7 12 452,66 91 0,-112-140-925,1 0-1,-1 0 1,1-1-1,-1 1 1,1 0-1,0-1 1,0 1 0,0-1-1,0 0 1,0 1-1,0-1 1,0 0-1,1 0 1,-1 0-1,0-1 1,1 1-1,-1-1 1,0 1 0,1-1-1,-1 0 1,1 0-1,-1 0 1,0 0-1,1 0 1,-1 0-1,0-1 1,1 1-1,-1-1 1,0 0 0,1 1-1,-1-1 1,0 0-1,3-2 1,6-3-52,0 0-1,0-1 1,-1-1 0,16-14 0,24-24-1628,-9-2-3232</inkml:trace>
</inkml:ink>
</file>

<file path=ppt/ink/ink10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4-17T20:15:34.049"/>
    </inkml:context>
    <inkml:brush xml:id="br0">
      <inkml:brushProperty name="width" value="0.2" units="cm"/>
      <inkml:brushProperty name="height" value="0.2" units="cm"/>
    </inkml:brush>
  </inkml:definitions>
  <inkml:trace contextRef="#ctx0" brushRef="#br0">1 1 4441,'0'0'14523,"3"0"-14587,9 0-112,0 0-1704</inkml:trace>
</inkml:ink>
</file>

<file path=ppt/ink/ink10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4-17T20:15:34.997"/>
    </inkml:context>
    <inkml:brush xml:id="br0">
      <inkml:brushProperty name="width" value="0.2" units="cm"/>
      <inkml:brushProperty name="height" value="0.2" units="cm"/>
    </inkml:brush>
  </inkml:definitions>
  <inkml:trace contextRef="#ctx0" brushRef="#br0">0 1070 1592,'0'13'14179,"1"-20"-14154,1 1-1,0-1 0,0 0 0,0 1 1,1 0-1,0-1 0,0 1 0,1 0 1,-1 0-1,7-7 0,2-5-3,267-388-3258,-109 164 813,-39 57 2418,-20 31 2966,-111 154-2942,-1 0 0,1 0 0,0 1-1,0-1 1,0 0 0,0 0 0,0 1 0,0-1-1,1 0 1,-1 0 0,0 1 0,0-1 0,0 0-1,0 0 1,0 1 0,0-1 0,0 0 0,0 0-1,1 0 1,-1 1 0,0-1 0,0 0 0,0 0-1,0 0 1,1 1 0,-1-1 0,0 0 0,0 0-1,0 0 1,1 0 0,-1 0 0,0 0 0,0 1-1,1-1 1,-1 0 0,0 0 0,0 0 0,1 0-1,-1 0 1,0 0 0,0 0 0,1 0 0,-1 0-1,0 0 1,0 0 0,1 0 0,-1 0 0,0 0-1,0-1 1,1 1 0,-1 0 0,0 0 0,0 0-1,1 0 1,-1 0 0,0 0 0,0-1 0,0 1-1,1 0 1,-1 0 0,0 0 0,0-1 0,0 1-1,0 0 1,0 0 0,1 0 0,-1-1 0,0 1-1,0-1 1,4 28-243,-3-21 315,19 114-105,53 174-1,64 108 570,-132-388-523,-1 1 0,0-1 0,-1 1 0,-1 0 0,0 0 0,-1 0-1,0 0 1,-2 0 0,-2 20 0,2-31-9,-1 0 1,1 0-1,-1 0 0,0 0 0,0-1 0,0 1 1,-1-1-1,1 0 0,-1 1 0,0-1 0,0 0 1,0-1-1,0 1 0,-1-1 0,1 1 0,-1-1 1,1 0-1,-1 0 0,0 0 0,-6 1 0,-3 2 58,0 0 0,-1-1 0,1-1 0,-27 3 0,21-3-58,0-2 0,0 0 0,0-1 1,-1-1-1,1-1 0,0-1 0,0 0 1,0-2-1,1 0 0,0-1 0,-20-9 1,2-3 103,7 3 8,-53-19 1,73 31-117,0 1 0,0 0 0,0 0 0,0 1 0,0 0 0,-1 0 0,1 1 0,0 0 0,0 1 0,-18 3 0,23-2-46,-1 0 1,1 0-1,-1 1 1,1-1-1,0 1 0,0 0 1,0 0-1,0 0 1,1 0-1,-1 1 0,1 0 1,0-1-1,0 1 1,0 1-1,1-1 0,-1 0 1,1 1-1,0-1 1,0 1-1,1-1 0,-1 1 1,1 0-1,0 0 1,0 0-1,0 9 0,1-14 16,0 1-1,0-1 1,0 0-1,0 0 1,0 1-1,0-1 1,0 0-1,1 0 1,-1 1-1,0-1 0,0 0 1,0 0-1,0 0 1,0 1-1,1-1 1,-1 0-1,0 0 1,0 0-1,0 1 1,0-1-1,1 0 0,-1 0 1,0 0-1,0 0 1,1 0-1,-1 1 1,0-1-1,0 0 1,1 0-1,-1 0 0,0 0 1,0 0-1,1 0 1,-1 0-1,0 0 1,0 0-1,1 0 1,-1 0-1,0 0 1,0 0-1,1 0 0,-1 0 1,1-1-1,15 3-1032,0-2 0,1 0 0,25-4-1,12-12-7083</inkml:trace>
</inkml:ink>
</file>

<file path=ppt/ink/ink10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4-17T20:15:35.756"/>
    </inkml:context>
    <inkml:brush xml:id="br0">
      <inkml:brushProperty name="width" value="0.2" units="cm"/>
      <inkml:brushProperty name="height" value="0.2" units="cm"/>
    </inkml:brush>
  </inkml:definitions>
  <inkml:trace contextRef="#ctx0" brushRef="#br0">0 1114 9250,'0'0'4669,"24"-19"-4430,11-10-214,100-88-21,-103 86-149,-2-1 1,-1-2-1,-2-1 1,-1-1-1,-1-2 0,-3 0 1,-1-1-1,-2-2 0,23-66 1,-22 40-5,-4 0 1,-2-2 0,-3 0-1,-3 0 1,-1-99 0,-7 168 181,0 0 1,0 0 0,0-1 0,0 1 0,0 0 0,1 0 0,-1 0-1,0-1 1,0 1 0,0 0 0,0 0 0,0-1 0,0 1 0,0 0 0,0 0-1,0 0 1,0-1 0,0 1 0,0 0 0,0 0 0,0-1 0,0 1 0,0 0-1,0 0 1,0 0 0,-1-1 0,1 1 0,0 0 0,0 0 0,0 0 0,0-1-1,0 1 1,-1 0 0,1 0 0,0 0 0,0 0 0,0-1 0,0 1-1,-1 0 1,1 0 0,0 0 0,0 0 0,0 0 0,-1 0 0,1 0 0,0 0-1,0 0 1,-1 0 0,1 0 0,0-1 0,0 1 0,0 0 0,-1 0 0,1 1-1,0-1 1,0 0 0,-1 0 0,1 0 0,0 0 0,-9 16 286,-41 243-264,-12 53 352,45-249-346,-43 189 481,52-202-261,1 0-1,2 0 1,3 57-1,2-103-263,1 0 0,-1 0 1,1 0-1,0 0 0,0 0 0,0 0 0,1 0 0,-1 0 1,1 0-1,0 0 0,0-1 0,0 1 0,1-1 0,-1 0 0,1 1 1,4 3-1,-1-2 11,-1-1 0,1 0 0,0-1 0,-1 1 0,2-1 0,-1 0 0,0-1 0,0 0-1,12 3 1,-6-2 13,0-2-1,0 1 0,0-1 0,1-1 0,-1 0 0,0-1 0,0 0 0,0-1 0,0 0 0,0-1 0,18-7 0,-20 5-42,-1 0 0,0-1 0,0 0-1,-1 0 1,0 0 0,0-1 0,0-1 0,-1 0 0,8-11 0,0-2-603,0-1 0,18-38 0,-3-15-3003</inkml:trace>
</inkml:ink>
</file>

<file path=ppt/ink/ink10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4-17T20:15:36.088"/>
    </inkml:context>
    <inkml:brush xml:id="br0">
      <inkml:brushProperty name="width" value="0.2" units="cm"/>
      <inkml:brushProperty name="height" value="0.2" units="cm"/>
    </inkml:brush>
  </inkml:definitions>
  <inkml:trace contextRef="#ctx0" brushRef="#br0">1 0 6361,'0'0'9466,"247"30"-7937,-66-11-1105,48-3-336,-3-16-88,-58 0-1312,-68-10-6514</inkml:trace>
</inkml:ink>
</file>

<file path=ppt/ink/ink10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4-17T20:15:48.449"/>
    </inkml:context>
    <inkml:brush xml:id="br0">
      <inkml:brushProperty name="width" value="0.2" units="cm"/>
      <inkml:brushProperty name="height" value="0.2" units="cm"/>
    </inkml:brush>
  </inkml:definitions>
  <inkml:trace contextRef="#ctx0" brushRef="#br0">0 912 6209,'0'0'3682,"2"-8"-3296,3-5-259,0 1 0,0 0 0,1 0 0,1 1 0,0 0 0,1 0 0,0 0 0,0 1 0,11-10-1,249-265 118,28-29-87,-220 247-155,-53 48-126,-1 0 0,-1-2 0,25-28 0,-43 42-280</inkml:trace>
</inkml:ink>
</file>

<file path=ppt/ink/ink10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4-17T20:15:48.946"/>
    </inkml:context>
    <inkml:brush xml:id="br0">
      <inkml:brushProperty name="width" value="0.2" units="cm"/>
      <inkml:brushProperty name="height" value="0.2" units="cm"/>
    </inkml:brush>
  </inkml:definitions>
  <inkml:trace contextRef="#ctx0" brushRef="#br0">2 1 8530,'0'0'2700,"0"12"-2670,-2 170 415,5 246 1153,-2-417-1572,0-1 1,0 1-1,1-1 1,0 0-1,1 0 1,0 0-1,1 0 1,0 0-1,0-1 1,1 0-1,0 0 1,1 0-1,0 0 0,0-1 1,1 0-1,0 0 1,1-1-1,0 0 1,0 0-1,14 8 1,-5-5 40,1 0-1,0-2 1,1 0 0,0-1 0,0-1 0,0-1 0,1-1-1,0-1 1,37 2 0,-25-2 18,-16-1-28,0-1 0,0 0 0,0-1 1,0-1-1,0-1 0,30-6 1,-46 8-62,0 0 0,1 0 1,-1 0-1,0 0 1,0 0-1,1 0 1,-1 0-1,0 0 1,0 0-1,1 0 0,-1-1 1,0 1-1,0 0 1,1 0-1,-1 0 1,0 0-1,0-1 0,0 1 1,1 0-1,-1 0 1,0 0-1,0-1 1,0 1-1,0 0 1,0 0-1,1-1 0,-1 1 1,0 0-1,0-1 1,0 1-1,0 0 1,0 0-1,0-1 1,0 1-1,0 0 0,0 0 1,0-1-1,0 1 1,0 0-1,0-1 1,-11-9-529,-17-2-2063,-7-2-3040</inkml:trace>
</inkml:ink>
</file>

<file path=ppt/ink/ink10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4-17T20:15:49.310"/>
    </inkml:context>
    <inkml:brush xml:id="br0">
      <inkml:brushProperty name="width" value="0.2" units="cm"/>
      <inkml:brushProperty name="height" value="0.2" units="cm"/>
    </inkml:brush>
  </inkml:definitions>
  <inkml:trace contextRef="#ctx0" brushRef="#br0">0 8 7586,'0'0'5129,"172"3"-4633,-127-3-408,3-3 152,-6-2-240,-5 2 0,-10 3-96,-15 0 96</inkml:trace>
</inkml:ink>
</file>

<file path=ppt/ink/ink10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4-17T20:15:49.658"/>
    </inkml:context>
    <inkml:brush xml:id="br0">
      <inkml:brushProperty name="width" value="0.2" units="cm"/>
      <inkml:brushProperty name="height" value="0.2" units="cm"/>
    </inkml:brush>
  </inkml:definitions>
  <inkml:trace contextRef="#ctx0" brushRef="#br0">1 52 9250,'0'0'3883,"33"-3"-3276,242-35-80,-245 34-494,0 0 1,35 2-1,-63 3-58,0 1-1,0-1 0,-1 1 1,1 0-1,0 0 1,-1 0-1,1 0 1,-1 0-1,0 0 1,1 1-1,-1-1 0,1 5 1,5 5-1174</inkml:trace>
</inkml:ink>
</file>

<file path=ppt/ink/ink1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4-17T20:04:34.660"/>
    </inkml:context>
    <inkml:brush xml:id="br0">
      <inkml:brushProperty name="width" value="0.3" units="cm"/>
      <inkml:brushProperty name="height" value="0.6" units="cm"/>
      <inkml:brushProperty name="color" value="#00B44B"/>
      <inkml:brushProperty name="tip" value="rectangle"/>
      <inkml:brushProperty name="rasterOp" value="maskPen"/>
    </inkml:brush>
  </inkml:definitions>
  <inkml:trace contextRef="#ctx0" brushRef="#br0">1 165 6553,'47'-2'1085,"504"-35"502,1913-88 2016,-2443 125-3594,943 1 37,-818 2-76,0 6 1,193 38 0,-315-41-4,49 16 0,-67-19-233,0-1 0,0 1 0,0 0 0,0 1 0,-1-1 0,1 1 0,-1 0 0,0 1 0,0-1 0,-1 1 0,1 0 0,3 6 0</inkml:trace>
</inkml:ink>
</file>

<file path=ppt/ink/ink11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4-17T20:15:50.261"/>
    </inkml:context>
    <inkml:brush xml:id="br0">
      <inkml:brushProperty name="width" value="0.2" units="cm"/>
      <inkml:brushProperty name="height" value="0.2" units="cm"/>
    </inkml:brush>
  </inkml:definitions>
  <inkml:trace contextRef="#ctx0" brushRef="#br0">0 887 5473,'0'0'3965,"23"-27"-2922,75-87 118,184-170 1333,-120 127-2142,-118 112-300,-12 8-105,3 3 1,1 0-1,1 3 0,75-49 0,-110 79-18,29-20-957,-19-1-3278</inkml:trace>
</inkml:ink>
</file>

<file path=ppt/ink/ink11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4-17T20:15:50.676"/>
    </inkml:context>
    <inkml:brush xml:id="br0">
      <inkml:brushProperty name="width" value="0.2" units="cm"/>
      <inkml:brushProperty name="height" value="0.2" units="cm"/>
    </inkml:brush>
  </inkml:definitions>
  <inkml:trace contextRef="#ctx0" brushRef="#br0">0 1 3105,'0'0'6561,"14"26"-6206,2 5-257,69 124 649,167 242 1251,-247-390-1980,-1 0 0,-1 0 0,1 0 0,-1 1 0,0 0 0,-1-1 0,2 10 0,8 23-10,-10-38-67,-1-1-1,1 0 1,-1 0 0,1 0-1,0 0 1,-1 0 0,1-1-1,0 1 1,0 0-1,-1-1 1,1 1 0,0-1-1,0 0 1,0 1 0,0-1-1,0 0 1,0 0 0,-1 0-1,1 0 1,0-1-1,0 1 1,3-1 0,3 0-1148,18-1-3588</inkml:trace>
</inkml:ink>
</file>

<file path=ppt/ink/ink11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4-17T20:15:51.078"/>
    </inkml:context>
    <inkml:brush xml:id="br0">
      <inkml:brushProperty name="width" value="0.2" units="cm"/>
      <inkml:brushProperty name="height" value="0.2" units="cm"/>
    </inkml:brush>
  </inkml:definitions>
  <inkml:trace contextRef="#ctx0" brushRef="#br0">153 60 2937,'0'0'8824,"-12"28"-8664,-35 92 56,46-116-214,0-1 0,0 1-1,0 0 1,0-1 0,1 1-1,-1 0 1,1 0-1,0 0 1,0-1 0,1 1-1,-1 0 1,1 0 0,-1-1-1,1 1 1,1 0 0,-1-1-1,0 1 1,1-1 0,-1 1-1,1-1 1,0 0 0,0 0-1,1 0 1,-1 0-1,1 0 1,-1 0 0,1-1-1,0 1 1,0-1 0,0 1-1,0-1 1,1 0 0,3 1-1,4 5 18,2 0 1,0 0 0,1-2 0,-1 1 0,2-1 0,-1-1-1,1-1 1,-1 0 0,1-1 0,0 0 0,0-1 0,1-1 0,-1-1 0,0 0 0,0-1 0,1 0 0,-1-1 0,0-1 0,0 0-1,-1-1 1,1-1 0,-1 0 0,0-1 0,0-1 0,0 0 0,-1-1 0,0 0 0,-1-1 0,0 0 0,0-1 0,-1-1 0,13-15-1,-20 21-126,-1 1-1,0-1 0,0-1 0,0 1 1,-1 0-1,1-1 0,-1 1 0,-1-1 1,1 0-1,-1 1 0,0-1 0,0 0 1,-1 0-1,1 0 0,-1 0 0,-1 0 1,1 0-1,-1 1 0,0-1 0,0 0 1,-1 0-1,0 1 0,0-1 0,0 1 1,0-1-1,-1 1 0,0 0 0,0 0 0,-1 0 1,1 0-1,-1 1 0,0 0 0,0-1 1,-5-3-1,-6-1-27,0 1 1,-1 0-1,1 1 0,-2 0 1,1 1-1,0 1 1,-1 1-1,0 0 0,-22-1 1,-21 0 1327,-78 4-1,117 2-843,4-1-147,-1 1 0,0 1 0,1 1 0,-25 7 0,38-9-181,0 0-1,0 0 0,0 0 0,0 1 0,0 0 0,1-1 0,-1 1 0,1 1 0,-1-1 0,1 0 0,0 1 0,0 0 1,0 0-1,0 0 0,0 0 0,1 0 0,-1 0 0,1 1 0,0-1 0,0 1 0,0 0 0,0 0 0,1-1 0,-2 9 1,3-9-17,0-1 0,0 0 0,0 1 0,0-1 0,1 0 0,-1 1 0,1-1 0,0 0 0,0 0 0,0 0 0,0 1 0,0-1 0,0 0 1,0 0-1,1-1 0,-1 1 0,1 0 0,-1 0 0,1-1 0,0 1 0,0-1 0,0 1 0,0-1 0,4 2 0,3 2-227,0 0 0,0-1-1,1 0 1,15 3 0,34 4-3667</inkml:trace>
</inkml:ink>
</file>

<file path=ppt/ink/ink11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4-17T20:15:51.694"/>
    </inkml:context>
    <inkml:brush xml:id="br0">
      <inkml:brushProperty name="width" value="0.2" units="cm"/>
      <inkml:brushProperty name="height" value="0.2" units="cm"/>
    </inkml:brush>
  </inkml:definitions>
  <inkml:trace contextRef="#ctx0" brushRef="#br0">0 68 5961,'0'0'6324,"8"0"-6178,750 0 1143,-713 3-1313,-45-5-65,1 1-1,-1 0 1,1-1-1,-1 1 0,1 0 1,-1-1-1,0 1 1,0 0-1,0-1 0,0 1 1,0-1-1,0 1 1,0-3-1,0-19-2119,0-3-2095</inkml:trace>
</inkml:ink>
</file>

<file path=ppt/ink/ink11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4-17T20:15:52.118"/>
    </inkml:context>
    <inkml:brush xml:id="br0">
      <inkml:brushProperty name="width" value="0.2" units="cm"/>
      <inkml:brushProperty name="height" value="0.2" units="cm"/>
    </inkml:brush>
  </inkml:definitions>
  <inkml:trace contextRef="#ctx0" brushRef="#br0">52 1 7634,'0'0'5003,"-2"0"-4864,2 0-135,-1 1 0,0-1-1,1 1 1,-1-1 0,0 1 0,1-1 0,-1 1 0,1-1-1,-1 1 1,1 0 0,-1-1 0,1 1 0,0 0-1,-1-1 1,1 1 0,0 0 0,0 0 0,-1-1-1,1 1 1,0 0 0,0 0 0,0-1 0,0 1 0,0 0-1,0 0 1,0 0 0,0-1 0,0 1 0,0 0-1,0 0 1,1-1 0,-1 2 0,1 1 10,-4 42 391,-1 0-1,-10 46 1,5-46 3,3 0 1,0 48-1,6 88-344,16-183-188,-9-1-179,1-1 0,-2 0 0,1 0-1,0-1 1,-1 1 0,0-1 0,10-11-1,19-20-3323</inkml:trace>
</inkml:ink>
</file>

<file path=ppt/ink/ink11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4-17T20:15:52.841"/>
    </inkml:context>
    <inkml:brush xml:id="br0">
      <inkml:brushProperty name="width" value="0.2" units="cm"/>
      <inkml:brushProperty name="height" value="0.2" units="cm"/>
    </inkml:brush>
  </inkml:definitions>
  <inkml:trace contextRef="#ctx0" brushRef="#br0">0 852 8194,'0'0'2644,"10"-23"-2538,-2 3-90,8-18 103,1 1 0,23-36 0,67-87 8,30-52 1624,-132 267-1334,-4-44-423,0 32 76,2-1 1,16 75-1,-17-107-70,0 0 0,1 0-1,1 0 1,0 0 0,0 0-1,1-1 1,0 0-1,1 0 1,0 0 0,0 0-1,1-1 1,0 0-1,0-1 1,1 0 0,0 0-1,17 12 1,-19-17 14,0 1 0,0-1 0,0 1 1,0-2-1,0 1 0,0-1 0,1 0 0,-1 0 0,0 0 0,1-1 1,-1 0-1,1-1 0,-1 1 0,0-1 0,1 0 0,-1-1 0,0 0 0,0 0 1,0 0-1,0 0 0,0-1 0,-1 0 0,1 0 0,-1-1 0,0 0 1,1 0-1,7-8 0,-3 2-151,0 0-1,-1-1 1,0 0 0,-1 0-1,0-1 1,-1 0-1,0 0 1,-1 0 0,0-1-1,-1 0 1,6-27 0,-5 6-220,-3 0 1,0 0 0,-3-1 0,0 1 0,-2-1-1,-2 1 1,-1 0 0,-2 0 0,-17-52 0,19 73 596,-21-39 5163,41 53-5731,22 4 297,-3 1 127,55 1-1,-56-7-76,0-2 0,63-10-1,-81 8-44,0 0 1,1-1-1,-2 0 0,1-1 0,-1-1 0,1-1 0,-2 0 0,17-13 0</inkml:trace>
</inkml:ink>
</file>

<file path=ppt/ink/ink11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4-17T20:15:53.219"/>
    </inkml:context>
    <inkml:brush xml:id="br0">
      <inkml:brushProperty name="width" value="0.2" units="cm"/>
      <inkml:brushProperty name="height" value="0.2" units="cm"/>
    </inkml:brush>
  </inkml:definitions>
  <inkml:trace contextRef="#ctx0" brushRef="#br0">0 496 8906,'0'0'4345,"30"-24"-3725,96-79-304,55-25 335,-142 103-608,-1 0 0,-2-3 0,0-1 0,49-53 0,-68 57-537,-13 16-1508,-4 8 1780,0 0 0,0-1-1,0 1 1,0 0 0,0 0-1,0 0 1,0 0 0,0 0-1,-1 0 1,1 0-1,0 0 1,-1 0 0,-1-3-223</inkml:trace>
</inkml:ink>
</file>

<file path=ppt/ink/ink11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4-17T20:15:53.557"/>
    </inkml:context>
    <inkml:brush xml:id="br0">
      <inkml:brushProperty name="width" value="0.2" units="cm"/>
      <inkml:brushProperty name="height" value="0.2" units="cm"/>
    </inkml:brush>
  </inkml:definitions>
  <inkml:trace contextRef="#ctx0" brushRef="#br0">6 1 8738,'0'0'4805,"-2"28"-4274,-2 90-187,4-112-323,1 0 0,0-1 0,0 1 1,1 0-1,-1 0 0,1 0 0,0-1 1,1 1-1,-1-1 0,1 0 0,0 0 0,1 0 1,-1 0-1,1 0 0,0-1 0,0 1 1,0-1-1,7 5 0,5 6 109,-2-1-103,153 169 974,-165-180-1020,1-1 0,-1 1 0,1-1-1,-1 0 1,1 0 0,0 0-1,0-1 1,-1 1 0,1 0 0,0-1-1,1 0 1,-1 0 0,0 0-1,0 0 1,0 0 0,1-1 0,-1 0-1,0 1 1,1-1 0,-1 0-1,0-1 1,1 1 0,-1 0 0,0-1-1,4-1 1,18-7-2408</inkml:trace>
</inkml:ink>
</file>

<file path=ppt/ink/ink11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4-17T20:15:54.932"/>
    </inkml:context>
    <inkml:brush xml:id="br0">
      <inkml:brushProperty name="width" value="0.2" units="cm"/>
      <inkml:brushProperty name="height" value="0.2" units="cm"/>
    </inkml:brush>
  </inkml:definitions>
  <inkml:trace contextRef="#ctx0" brushRef="#br0">1 851 3953,'0'0'7631,"17"-25"-7267,134-186 720,-130 181-980,-3-1-1,0-1 1,-2-1-1,20-57 1,28-143-84,-38 125-92,-6 67 240,-10 25-192,-10 15-79,83 178-414,33 63 576,-97-206-72,15 27 55,-2 0-1,-3 2 0,40 127 0,-68-189-30,-1 0-1,1 0 0,-1 1 1,1-1-1,-1 0 0,0 0 0,0 0 1,0 1-1,0-1 0,0 0 0,0 0 1,0 1-1,0-1 0,0 0 0,0 0 1,-1 0-1,1 0 0,0 1 0,-1-1 1,1 0-1,-1 0 0,-1 2 0,1-2 7,-1-1-1,-1 1 0,1 0 0,0-1 0,0 1 0,0-1 0,0 1 0,0-1 0,0 0 1,-1 0-1,1 0 0,-2-1 0,-87 0 270,-87 1-283,150 2 44,1 1 1,-1 1-1,1 1 0,-34 12 0,60-17-42,-1 0-1,1 0 0,-1 1 0,1-1 1,-1 0-1,1 1 0,-1-1 1,1 1-1,0 0 0,-1-1 0,1 1 1,-1 0-1,1 0 0,0 0 0,0 0 1,0 0-1,0 0 0,0 0 1,0 0-1,0 1 0,0-1 0,0 0 1,0 1-1,0-1 0,1 0 1,-1 1-1,1-1 0,-1 1 0,1-1 1,-1 1-1,1-1 0,0 1 0,0 1 1,2-2-11,1 0 0,-1-1 1,0 1-1,1-1 1,-1 1-1,1-1 0,-1 0 1,1 0-1,-1 0 1,4-1-1,-3 1-20,33 0-665,0 0-1918</inkml:trace>
</inkml:ink>
</file>

<file path=ppt/ink/ink11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4-17T20:15:55.496"/>
    </inkml:context>
    <inkml:brush xml:id="br0">
      <inkml:brushProperty name="width" value="0.2" units="cm"/>
      <inkml:brushProperty name="height" value="0.2" units="cm"/>
    </inkml:brush>
  </inkml:definitions>
  <inkml:trace contextRef="#ctx0" brushRef="#br0">0 824 7098,'0'0'4998,"18"-24"-4362,109-146 500,27-48-122,-128 176-892,-2-2-1,-2-1 1,21-63 0,-39 97-113,0 0 1,-1 0 0,0-1-1,-1 0 1,0 1 0,-1-1 0,-1 0-1,0 0 1,0 1 0,-4-19-1,3 28-4,0 0-1,0 0 1,0 0-1,-1 1 1,1-1-1,0 0 1,-1 1-1,0-1 1,1 1-1,-1 0 0,0-1 1,0 1-1,0 0 1,0 0-1,0 0 1,0 0-1,0 1 1,0-1-1,0 0 1,0 1-1,0 0 1,0-1-1,-1 1 1,1 0-1,0 0 0,0 0 1,0 0-1,-1 1 1,1-1-1,0 1 1,0-1-1,-3 2 1,-3 0-20,0-1 1,0 2-1,1-1 0,-1 1 1,1 0-1,0 1 1,-13 8-1,3 3 17,1 1-1,1 1 1,0 1-1,1 0 1,1 1-1,0 0 1,2 1 0,0 0-1,1 1 1,2 0-1,0 1 1,1-1-1,1 2 1,-4 24 0,-1 34 1,2 1 0,5 125 0,4-197 11,0-1 1,1 1-1,0-1 0,1 1 0,0-1 0,1 0 0,-1 1 0,2-1 1,-1 0-1,2-1 0,8 16 0,-9-19-3,0 0 0,0 0 0,0-1 0,1 1 0,0-1 0,0 0 0,0 0-1,0 0 1,1-1 0,-1 1 0,1-2 0,0 1 0,0 0 0,0-1 0,0 0 0,0-1 0,1 0 0,9 2 0,17 0 98,0-2 0,0-1 0,59-7 0,-76 5-395,-1-1-1,0-1 1,0-1 0,0 0 0,0-1-1,-1-1 1,0 0 0,0 0 0,0-2-1,12-10 1,11-18-5356</inkml:trace>
</inkml:ink>
</file>

<file path=ppt/ink/ink1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4-17T20:04:35.060"/>
    </inkml:context>
    <inkml:brush xml:id="br0">
      <inkml:brushProperty name="width" value="0.3" units="cm"/>
      <inkml:brushProperty name="height" value="0.6" units="cm"/>
      <inkml:brushProperty name="color" value="#00B44B"/>
      <inkml:brushProperty name="tip" value="rectangle"/>
      <inkml:brushProperty name="rasterOp" value="maskPen"/>
    </inkml:brush>
  </inkml:definitions>
  <inkml:trace contextRef="#ctx0" brushRef="#br0">0 139 7738,'0'0'1464,"247"-22"-816,30-2-648,88 2 0,47-2 416,28 2 376,-15 11 497,0 0-569,-16 9-544,-35 2 296,-49 0-464,-60 0-8,-69 8 0,-63 5-392,-22-2-824,-48-5-1177,-20-4-3128</inkml:trace>
</inkml:ink>
</file>

<file path=ppt/ink/ink12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4-17T20:15:55.824"/>
    </inkml:context>
    <inkml:brush xml:id="br0">
      <inkml:brushProperty name="width" value="0.2" units="cm"/>
      <inkml:brushProperty name="height" value="0.2" units="cm"/>
    </inkml:brush>
  </inkml:definitions>
  <inkml:trace contextRef="#ctx0" brushRef="#br0">1 6 7330,'0'0'4000,"226"18"-2879,-133-15-257,6-3 48,-5 0-904,5 0 128,-26-11-136,-22-5-4177</inkml:trace>
</inkml:ink>
</file>

<file path=ppt/ink/ink12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4-17T20:15:58.530"/>
    </inkml:context>
    <inkml:brush xml:id="br0">
      <inkml:brushProperty name="width" value="0.2" units="cm"/>
      <inkml:brushProperty name="height" value="0.2" units="cm"/>
    </inkml:brush>
  </inkml:definitions>
  <inkml:trace contextRef="#ctx0" brushRef="#br0">450 1 4457,'0'0'4949,"0"17"-4865,-19 232 208,0-16 408,18 818 585,-30-702-852,5-104 123,-37 316-334,60-537-221,-21 184 32,-24 154 46,34-275 117,-3 156 1,23 90 483,0-69-429,-5-85-142,-8 360-212,-2-403 657,-51 262 0,16-152 212,7-30-641,23-138 3,-6 131 0,16 82-41,3-55-93,-1-184-17,5 246 75,28-121 2,-3-27-2,-19-65-166,0 111 0,-4-223-3674,-1-5-3031</inkml:trace>
</inkml:ink>
</file>

<file path=ppt/ink/ink12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4-17T20:16:01.805"/>
    </inkml:context>
    <inkml:brush xml:id="br0">
      <inkml:brushProperty name="width" value="0.2" units="cm"/>
      <inkml:brushProperty name="height" value="0.2" units="cm"/>
    </inkml:brush>
  </inkml:definitions>
  <inkml:trace contextRef="#ctx0" brushRef="#br0">21 622 5049,'0'0'6799,"-4"-9"-6484,0-2-15,1-1 0,0 1-1,1-1 1,0 1 0,1-1 0,0 0 0,1 1 0,0-1 0,1 0 0,0 1 0,1-1 0,6-21 0,4 6-287,1 0-1,1 1 0,2 1 1,0 0-1,2 1 1,0 1-1,2 0 1,1 2-1,28-23 0,-8 11-96,2 3-1,1 1 1,1 2-1,68-28 0,-112 54 65,0 1 0,0 0 0,0 0 0,0 0 0,0 0 0,0 0 0,1 0 0,-1 0 0,0 0-1,0 1 1,0-1 0,0 0 0,0 0 0,0 1 0,0-1 0,0 1 0,0-1 0,0 1 0,0 0 0,0-1-1,0 1 1,0 0 0,0 0 0,0-1 0,-1 1 0,1 0 0,0 0 0,0 1 0,21 33 50,-18-28-56,7 17 21,-1 0 0,0 0 0,-2 1 0,-1 1 0,-1-1 0,-1 1 0,2 46 0,-4-40 26,1-1 1,2 0-1,1 0 0,17 49 0,-22-77-22,-1 1 0,1-1 0,0 1 0,0-1-1,0 0 1,0 0 0,0 0 0,1 0 0,-1-1-1,1 1 1,0 0 0,0-1 0,0 0 0,0 0 0,0 0-1,1 0 1,-1 0 0,1-1 0,5 2 0,-2-1 5,1-1 0,0 0 0,-1-1 1,1 1-1,0-1 0,-1-1 0,1 0 1,13-3-1,-4 0 10,0-2 0,0 0 1,-1-1-1,0 0 0,-1-1 0,1-1 1,20-16-1,-15 9-52,-1-1 0,0-1 1,-2 0-1,24-30 0,-33 37-81,-1-1-1,0 1 0,0-1 1,-1-1-1,-1 0 0,0 0 1,-1 0-1,0 0 0,-1-1 1,-1 0-1,0 0 1,-1 0-1,1-19 0,-4 45 103,-1 0 0,0 0 0,-1-1 0,0 1 0,-6 12 0,-1 7-43,-67 194 129,-11 37 50,20 96 879,57-277-656,9-65-319,-1-1 0,0 1 1,-1-1-1,0 0 0,-1 0 0,-1-1 0,0 1 1,-1-1-1,-1 0 0,0-1 0,-1 0 1,0 0-1,-1-1 0,0 0 0,-1-1 1,-1 0-1,0-1 0,-20 14 0,8-8-2,-1-1 0,-1-1 0,0-2 0,-1-1 0,0 0-1,-1-2 1,0-2 0,0 0 0,-1-2 0,0-1 0,0-1 0,0-1-1,-50-5 1,76 3-21,-1-1 1,1 1-1,0-1 0,0 0 0,-1 0 0,1 0 0,0-1 0,0 1 0,0-1 1,0 1-1,0-1 0,1 0 0,-1 0 0,0-1 0,1 1 0,0 0 0,-1-1 1,-1-3-1,0 0 7,1 0 1,0 0 0,0 0-1,1 0 1,0 0 0,0-1-1,0 1 1,1 0 0,-1-8-1,1-2 3,1-1 0,0 0 0,1 1 0,0-1 0,2 0-1,7-29 1,0 19-25,1 1 0,1 0 1,1 1-1,30-42 0,77-85 9,-106 135-9,1 2-1,0 0 1,1 0-1,18-12 0,-26 22 7,1-1 1,0 2-1,0-1 0,1 1 0,-1 1 0,1-1 0,0 2 0,0-1 0,0 1 0,15-1 0,64 0-48,-50 3-475,0-2 0,0-1 0,47-11 0,-48 1-3900</inkml:trace>
</inkml:ink>
</file>

<file path=ppt/ink/ink12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4-17T20:16:02.808"/>
    </inkml:context>
    <inkml:brush xml:id="br0">
      <inkml:brushProperty name="width" value="0.2" units="cm"/>
      <inkml:brushProperty name="height" value="0.2" units="cm"/>
    </inkml:brush>
  </inkml:definitions>
  <inkml:trace contextRef="#ctx0" brushRef="#br0">1 1 6449,'0'0'4377,"193"8"-3993,-136-5-328,-6-3 72,-6 2-48,-6 1-80,-5 2 0,-10 1-112,-3-1 112,-6 3-80,-6 1-848</inkml:trace>
</inkml:ink>
</file>

<file path=ppt/ink/ink12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4-17T20:16:03.194"/>
    </inkml:context>
    <inkml:brush xml:id="br0">
      <inkml:brushProperty name="width" value="0.2" units="cm"/>
      <inkml:brushProperty name="height" value="0.2" units="cm"/>
    </inkml:brush>
  </inkml:definitions>
  <inkml:trace contextRef="#ctx0" brushRef="#br0">1 6 6281,'0'0'5906,"168"-6"-5898,-153 6 168,-3 0-176,-2 0 0,-1 0-72,-3 3 160,3 2-88,3 1 0,3-1 64,6-5-280,-3 0-681</inkml:trace>
</inkml:ink>
</file>

<file path=ppt/ink/ink12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4-17T20:16:05.359"/>
    </inkml:context>
    <inkml:brush xml:id="br0">
      <inkml:brushProperty name="width" value="0.2" units="cm"/>
      <inkml:brushProperty name="height" value="0.2" units="cm"/>
    </inkml:brush>
  </inkml:definitions>
  <inkml:trace contextRef="#ctx0" brushRef="#br0">124 545 4233,'0'0'3890,"-1"-23"-3006,-5-176 1833,7 182-2645,1 0 1,0 0-1,1 0 1,0 0-1,2 0 1,0 1-1,0 0 0,2 0 1,15-28-1,-17 35-45,1-1-1,1 1 1,-1 0-1,2 0 1,-1 1-1,1 0 1,0 0-1,1 1 1,-1 0-1,2 0 1,-1 1-1,1 0 1,0 1-1,0 0 1,0 1-1,11-4 1,-17 7-36,-1 0 1,0 1 0,0-1 0,1 1-1,-1-1 1,0 1 0,1 0-1,-1 1 1,1-1 0,-1 0-1,0 1 1,0 0 0,1 0-1,-1 0 1,0 0 0,0 0 0,0 1-1,0-1 1,0 1 0,0 0-1,0 0 1,-1 0 0,1 0-1,-1 0 1,4 4 0,-1 2-16,0-1 0,-1 0 0,0 1 0,0 0 0,0 0 0,-1 0 0,0 1 0,3 15 0,8 50 21,-11-51 2,1 1-1,0-2 1,2 1-1,1-1 1,1 0-1,0 0 1,2-1-1,13 22 1,-19-38 6,0-1 0,-1 0 0,2 0 0,-1 0-1,0 0 1,1-1 0,0 0 0,-1 0 0,1 0 0,1-1 0,-1 1 0,0-1 0,0 0 0,1-1 0,0 1 0,-1-1 0,1 0 0,-1-1 0,1 1 0,0-1 0,0 0 0,-1-1 0,1 1 0,0-1 0,-1 0 0,1 0 0,-1-1 0,7-2 0,0 0 2,0-1 1,0 0-1,-1 0 0,0-1 1,0-1-1,0 0 1,-1 0-1,0-1 1,0 0-1,-1-1 1,13-15-1,-16 15-1,0 0 1,-1 0-1,0 0 1,0 0-1,-1-1 0,-1 0 1,0 0-1,0 0 0,1-10 1,0-9 35,-1-56 0,-3 74-37,-1 11 0,1 0-1,-1-1 1,1 1-1,-1 0 1,1 0-1,-1-1 1,0 1-1,1 0 1,-1 0-1,1 0 1,-1 0-1,1-1 1,-1 1-1,0 0 1,1 0-1,-1 0 1,1 0-1,-1 1 1,0-1-1,1 0 1,-1 0-1,1 0 1,-1 0-1,0 1 1,1-1-1,-1 0 1,1 0-1,-1 1 1,1-1-1,-1 0 1,1 1-1,0-1 1,-1 1-1,1-1 1,-1 1-1,1-1 1,0 1-1,-1-1 1,1 1-1,-15 27-28,1 1-1,2 0 0,0 0 0,3 1 0,-9 41 0,-8 23 49,-32 102-165,-52 147 957,91-294-549,-3 0 0,-1-2 1,-3-1-1,-53 73 0,66-102-207,-1-1 0,0 0 0,-1-1 0,-22 16 0,30-26-36,0 0-1,-1 0 1,1-1 0,-1 0-1,0 0 1,-1-1-1,1 0 1,0-1 0,-1 0-1,0 0 1,1-1-1,-17 1 1,19-1-18,0-1 0,-1 1 0,1-1 0,0-1 0,0 1 0,0-1 0,0 0 0,0-1 0,0 1 0,0-1 0,0-1 0,1 1 0,-1-1 0,1 0 0,-1 0 0,1 0 0,0-1 0,0 1 0,1-1 0,-1-1 0,1 1 0,0-1 0,-7-9 0,2 0-8,1-1-1,0-1 1,1 1 0,1-1-1,1-1 1,0 1 0,1-1-1,0 0 1,-1-31 0,3 29-8,1 0 1,1 0 0,1 0 0,1 0-1,1 1 1,0-1 0,1 1 0,12-32-1,-8 32-205,2 1 0,-1 0-1,2 1 1,0 0-1,1 1 1,0 0 0,2 1-1,-1 1 1,2 0 0,0 0-1,0 2 1,1 0-1,1 0 1,-1 2 0,2 0-1,-1 1 1,1 1-1,0 0 1,1 2 0,0 0-1,28-4 1,4 2-1703,-5 0-724</inkml:trace>
</inkml:ink>
</file>

<file path=ppt/ink/ink12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4-17T20:16:06.013"/>
    </inkml:context>
    <inkml:brush xml:id="br0">
      <inkml:brushProperty name="width" value="0.2" units="cm"/>
      <inkml:brushProperty name="height" value="0.2" units="cm"/>
    </inkml:brush>
  </inkml:definitions>
  <inkml:trace contextRef="#ctx0" brushRef="#br0">42 28 3393,'0'0'5486,"0"-1"-5356,0-5-18,0 5-83,-18 33 546,14-22-434,0 1-1,0 0 1,1 0 0,0 1 0,1-1-1,0 1 1,1-1 0,1 1 0,-1-1-1,2 1 1,2 16 0,-2-21-117,1 1 0,0-1 1,0 0-1,1 0 0,0 0 0,0 0 1,1-1-1,0 1 0,0-1 0,1 0 1,-1 0-1,1 0 0,0-1 0,1 0 1,-1 0-1,1 0 0,0-1 0,11 7 1,-2-4 37,0 0 1,0-1 0,0-1 0,1 0-1,0-1 1,0-1 0,0 0 0,30 0-1,-37-2-49,0-1 0,0-1-1,0 1 1,1-1 0,-1-1-1,0 0 1,0 0 0,0-1-1,-1 0 1,1 0 0,-1-1-1,1 0 1,-1 0 0,0-1-1,-1 0 1,13-11 0,-16 11-21,-1 1 0,0-1 0,0 1 0,0-1 0,0 0 0,-1 0 0,1 0 0,-1 0 0,-1-1 1,1 1-1,-1 0 0,0-1 0,0 1 0,-1-1 0,1 0 0,-1 1 0,0-1 0,-1 1 0,1-1 0,-2-5 0,0 2 4,-1 0 0,0 0 0,0 0 0,0 1 0,-1-1 0,0 1-1,-1 0 1,0 0 0,0 1 0,-1-1 0,-7-6 0,3 3 45,-1 1 1,0 1 0,-1 0 0,0 1 0,-1 0 0,1 1 0,-17-7-1,20 11-26,0 0 0,1 0-1,-1 0 1,0 1-1,0 1 1,0 0-1,-1 0 1,1 0 0,0 1-1,0 1 1,0-1-1,-16 4 1,22-2-36,0-1 0,0 1 0,0-1 0,0 1 0,1 0 0,-1 0 0,0 1 0,1-1 0,-1 0 0,1 1 0,0-1 0,0 1 0,0 0 0,0 0 0,0 0 0,1 0 0,-3 5 0,-19 61-1234,19-57 750,-6 29-2110</inkml:trace>
</inkml:ink>
</file>

<file path=ppt/ink/ink12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4-17T20:16:06.799"/>
    </inkml:context>
    <inkml:brush xml:id="br0">
      <inkml:brushProperty name="width" value="0.2" units="cm"/>
      <inkml:brushProperty name="height" value="0.2" units="cm"/>
    </inkml:brush>
  </inkml:definitions>
  <inkml:trace contextRef="#ctx0" brushRef="#br0">39 34 5737,'0'0'4985,"-6"-4"-4406,-20-10-223,19 10 418,16 4-506,539 19-52,-547-19-221,0 0 1,0 0-1,0 0 0,0 0 1,0 0-1,0 0 0,0 0 1,0 0-1,0-1 1,0 1-1,0 0 0,0-1 1,-1 1-1,1-1 0,0 1 1,0-1-1,0 1 1,-1-1-1,1 0 0,0 1 1,0-1-1,-1 0 1,1 1-1,-1-1 0,1 0 1,-1 0-1,1 0 0,-1 0 1,1-1-1,-1-13-3205</inkml:trace>
</inkml:ink>
</file>

<file path=ppt/ink/ink12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4-17T20:16:07.384"/>
    </inkml:context>
    <inkml:brush xml:id="br0">
      <inkml:brushProperty name="width" value="0.2" units="cm"/>
      <inkml:brushProperty name="height" value="0.2" units="cm"/>
    </inkml:brush>
  </inkml:definitions>
  <inkml:trace contextRef="#ctx0" brushRef="#br0">139 0 5449,'0'0'5500,"0"29"-4877,0 206-234,0-216-339,1 18 232,-1 0 0,-2 0 1,-2 0-1,-1 0 0,-12 42 0,-36 58 619,-2 8 495,52-109-380,10-52-797,4 7-400,0 0 0,0 1 0,1 0 0,0 1-1,0 0 1,18-6 0,8-5-2105,7-6-2946</inkml:trace>
</inkml:ink>
</file>

<file path=ppt/ink/ink12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4-17T20:16:08.120"/>
    </inkml:context>
    <inkml:brush xml:id="br0">
      <inkml:brushProperty name="width" value="0.2" units="cm"/>
      <inkml:brushProperty name="height" value="0.2" units="cm"/>
    </inkml:brush>
  </inkml:definitions>
  <inkml:trace contextRef="#ctx0" brushRef="#br0">1 34 5265,'0'0'4943,"24"-5"-4757,25-4 0,1 1 0,61 0 0,-64 6-30,-30 1-106,0 0 0,1 1 1,-1 1-1,27 5 1,4 18-573</inkml:trace>
</inkml:ink>
</file>

<file path=ppt/ink/ink1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4-17T20:05:05.422"/>
    </inkml:context>
    <inkml:brush xml:id="br0">
      <inkml:brushProperty name="width" value="0.2" units="cm"/>
      <inkml:brushProperty name="height" value="0.2" units="cm"/>
    </inkml:brush>
  </inkml:definitions>
  <inkml:trace contextRef="#ctx0" brushRef="#br0">58 0 10610,'0'0'3697,"-57"3"-12203</inkml:trace>
</inkml:ink>
</file>

<file path=ppt/ink/ink13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4-17T20:16:09.307"/>
    </inkml:context>
    <inkml:brush xml:id="br0">
      <inkml:brushProperty name="width" value="0.2" units="cm"/>
      <inkml:brushProperty name="height" value="0.2" units="cm"/>
    </inkml:brush>
  </inkml:definitions>
  <inkml:trace contextRef="#ctx0" brushRef="#br0">1 928 5873,'0'0'5420,"10"-18"-5236,36-56-90,-4 9-98,34-72-1,-54 83 18,19-76 0,-3 7 682,-37 117-571,1 1 1,1 0 0,-1 0 0,1 0-1,0 0 1,0 0 0,0 1-1,1-1 1,-1 1 0,6-5 0,-8 8-124,1 1 1,-1-1 0,0 0 0,1 0-1,-1 1 1,1-1 0,-1 0 0,1 1 0,0 0-1,-1-1 1,1 1 0,-1 0 0,1 0-1,0 0 1,-1 0 0,1 0 0,0 0 0,-1 0-1,1 1 1,-1-1 0,1 1 0,-1-1-1,1 1 1,-1-1 0,1 1 0,-1 0 0,1 0-1,-1 0 1,0 0 0,1 0 0,-1 0-1,0 0 1,0 0 0,0 0 0,0 1-1,0-1 1,0 0 0,0 1 0,1 1 0,10 15-12,1 0 0,-2 1 0,-1 1 0,0 0 1,-1 0-1,-1 0 0,-2 1 0,1 1 0,5 42 1,-5 6-25,-3 125-1,-5-119 31,1-75 8,1 0 0,-1 0 0,1 0 0,-1-1 0,1 1 0,-1 0-1,1-1 1,-1 1 0,1 0 0,0-1 0,-1 1 0,1 0 0,0-1 0,0 1 0,-1-1 0,1 1 0,0-1 0,0 0 0,0 1 0,0-1 0,-1 0 0,1 0-1,0 0 1,0 1 0,0-1 0,0 0 0,0 0 0,0 0 0,0 0 0,0 0 0,1-1 0,34-1 134,-27 0-139,-1-1-1,0 0 1,1 0 0,-1 0-1,-1-1 1,1 0 0,0 0 0,-1-1-1,0 0 1,0-1 0,0 1-1,-1-1 1,0-1 0,0 1-1,-1-1 1,1 0 0,-2 0-1,6-10 1,0-1-14,0 0-1,-2 0 0,0 0 1,-2-1-1,0-1 1,-1 1-1,3-21 1,-3-19-450,-2-84 1,-4 85 239,0 28 213,-2 1 0,-8-38 0,6 43 105,1 0 1,1 0-1,1-1 0,1-28 1,2 50-96,-1 0 1,1 0-1,0 0 1,0 0-1,0 0 0,0 0 1,0 1-1,0-1 1,1 0-1,-1 1 1,1-1-1,0 1 1,0-1-1,0 1 1,0 0-1,0 0 0,1 0 1,-1 0-1,1 0 1,-1 0-1,1 1 1,0-1-1,-1 1 1,1-1-1,4 0 1,-2 0-9,0 1 0,-1 0 1,1 0-1,0 1 1,0-1-1,-1 1 1,1 0-1,0 0 1,0 1-1,-1-1 0,1 1 1,0 0-1,-1 0 1,1 1-1,0-1 1,4 3-1,16 10 6,0-1 0,0-2 0,2 0 1,-1-2-1,1-1 0,0-1 0,1-2 0,0 0 0,54 1 0,-63-6-820,-51 0-3786,5 0 1876</inkml:trace>
</inkml:ink>
</file>

<file path=ppt/ink/ink13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4-17T20:16:09.989"/>
    </inkml:context>
    <inkml:brush xml:id="br0">
      <inkml:brushProperty name="width" value="0.2" units="cm"/>
      <inkml:brushProperty name="height" value="0.2" units="cm"/>
    </inkml:brush>
  </inkml:definitions>
  <inkml:trace contextRef="#ctx0" brushRef="#br0">49 129 4401,'0'0'3391,"-4"9"-3159,-4 11 80,0 0 0,1 1 0,1 0 0,1 0 0,1 0 0,-2 33 0,6-50-281,0 0 0,0 0 0,0-1 0,0 1 0,1 0 1,0-1-1,0 1 0,0-1 0,0 1 0,0-1 1,1 1-1,-1-1 0,1 0 0,0 1 0,0-1 1,0 0-1,4 3 0,-2-3-13,0 0 1,0 0-1,1 0 0,-1-1 1,1 0-1,0 0 1,0 0-1,-1-1 0,1 1 1,0-1-1,0 0 0,8 0 1,3 1 39,-1-1 0,0 0 0,1-1 0,-1-1-1,0-1 1,1 0 0,-1-1 0,0 0 0,26-10 0,-34 10-40,-1 0 0,1-1-1,-1 1 1,0-1-1,0-1 1,0 1 0,0-1-1,-1 0 1,0 0 0,0-1-1,0 1 1,-1-1 0,1 0-1,-1 0 1,-1-1 0,1 1-1,-1-1 1,-1 0 0,1 0-1,-1 0 1,0 0 0,1-13-1,0 7 6,-2-1-1,0 1 1,-1-1-1,0 0 1,-1 1-1,-3-17 1,2 24-15,1 0 0,-1 0 0,-1 0-1,1 0 1,-1 0 0,0 1 0,0-1 0,-1 1 0,1 0 0,-1 0 0,0 0 0,-1 0 0,1 1-1,-1 0 1,-6-5 0,1 2 0,0 1-1,-1 0 0,1 1 0,-1 0 1,0 1-1,0 0 0,-1 1 1,-21-4-1,28 6 1,-1 1 0,0-1 0,1 1-1,-1 0 1,1 0 0,-1 1 0,1-1 0,-1 1 0,1 0 0,-1 1-1,1-1 1,0 1 0,-1 0 0,1 1 0,0-1 0,1 1 0,-1 0-1,0 0 1,1 1 0,-7 5 0,5-2-43,1 0-1,0 0 1,0 0 0,0 1 0,1 0-1,0 0 1,0 0 0,1 1-1,0-1 1,1 1 0,0-1-1,-2 17 1,2 32-3425</inkml:trace>
</inkml:ink>
</file>

<file path=ppt/ink/ink13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4-17T20:16:10.969"/>
    </inkml:context>
    <inkml:brush xml:id="br0">
      <inkml:brushProperty name="width" value="0.2" units="cm"/>
      <inkml:brushProperty name="height" value="0.2" units="cm"/>
    </inkml:brush>
  </inkml:definitions>
  <inkml:trace contextRef="#ctx0" brushRef="#br0">555 1 4785,'0'0'5156,"-26"20"-4972,-81 68-139,102-84-22,0 1 0,0 0 0,0 0 0,1 1 0,-1-1 0,1 1 0,1 0 0,-1 0-1,1 1 1,0-1 0,0 1 0,1-1 0,0 1 0,0 0 0,1 0 0,0 0 0,0 0 0,0 0 0,1 0 0,1 8-1,-2 4 43,0-12-49,1 0 0,0 0 0,0 0 0,1 0 0,-1-1 0,1 1 0,1 0 0,-1 0 0,1-1 0,1 1 1,-1-1-1,1 0 0,0 0 0,0 0 0,1 0 0,0 0 0,0 0 0,0-1 0,1 0 0,-1 0 0,1 0 1,0-1-1,1 1 0,-1-1 0,1-1 0,0 1 0,0-1 0,0 0 0,1 0 0,-1-1 0,8 3 0,-3-2 72,-1 0-1,1-1 1,0 0 0,0 0-1,0-1 1,0-1-1,0 0 1,0-1-1,0 0 1,0 0-1,0-1 1,0 0-1,11-5 1,-17 5-74,0 1 0,0-2 1,0 1-1,0 0 0,-1-1 1,1 0-1,-1 0 0,1 0 1,-1-1-1,0 1 0,0-1 0,-1 0 1,1 0-1,-1-1 0,0 1 1,0-1-1,0 1 0,-1-1 0,1 0 1,-1 0-1,0 0 0,-1 0 1,1 0-1,-1-1 0,0 1 1,-1 0-1,1-9 0,0 2 9,-1-16 15,0 27-22,0 0 0,-1 0 0,1 1 0,0-1 0,0 0 0,-1 1 0,1-1 0,-1 0 0,1 1 0,0-1-1,-1 0 1,1 1 0,-1-1 0,1 1 0,-1-1 0,1 1 0,-1-1 0,0 1 0,1-1 0,-1 1 0,0 0 0,1-1 0,-1 1 0,0 0-1,1 0 1,-1-1 0,0 1 0,0 0 0,1 0 0,-1 0 0,0 0 0,-1 0 0,1 0-16,1 0 1,-1 1 0,1-1-1,-1 0 1,0 1-1,1-1 1,-1 1 0,1-1-1,-1 1 1,1-1-1,-1 1 1,1-1 0,-1 1-1,1-1 1,-1 1-1,1 0 1,0-1 0,-1 1-1,1-1 1,0 1-1,0 0 1,0 0 0,-1-1-1,1 1 1,0 0-1,0 0 1,-3 25 78,2-20-87,-26 652 2307,26-622-2194,-1 0 0,-3 0 0,0 0 0,-2-1 0,-2 0 0,-1 0 0,-2-1 0,-1-1 0,-2 1 0,-1-2 0,-1-1 0,-2 0 0,-1-1 0,-2-1 0,-29 31 0,39-48-104,0-2 0,-1 0-1,0 0 1,0-1 0,-1 0 0,-1-2 0,1 1-1,-1-2 1,-19 7 0,26-11 10,1 0 1,-1 0-1,0 0 1,0-1-1,1-1 1,-1 1-1,0-1 0,0 0 1,0-1-1,0 0 1,0 0-1,1 0 1,-1-1-1,1-1 0,-1 1 1,1-1-1,0 0 1,0-1-1,0 0 1,-13-9-1,9 3-14,1-1 0,-1-1 1,2 1-1,0-2 0,0 1 0,1-1 0,1-1 0,0 1 0,1-1 0,1 0 1,0-1-1,0 1 0,-3-28 0,3 8-158,1 0 0,2 0 0,2 0-1,1 0 1,5-37 0,-3 50 106,2-1-1,0 1 1,1 0-1,1 1 1,0 0-1,2 0 1,1 0-1,0 1 1,1 1 0,1 0-1,16-19 1,-16 24 41,0 0 1,1 0-1,1 1 1,0 1 0,0 0-1,1 1 1,1 1-1,-1 0 1,1 1-1,1 0 1,0 2 0,0 0-1,31-6 1,18 3-461,124-1 1,-110 8-1930,-5 0-2942</inkml:trace>
</inkml:ink>
</file>

<file path=ppt/ink/ink13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4-17T20:16:17.991"/>
    </inkml:context>
    <inkml:brush xml:id="br0">
      <inkml:brushProperty name="width" value="0.2" units="cm"/>
      <inkml:brushProperty name="height" value="0.2" units="cm"/>
    </inkml:brush>
  </inkml:definitions>
  <inkml:trace contextRef="#ctx0" brushRef="#br0">1 793 4425,'0'-6'9250,"1"-6"-9195,0 0 0,1 0 1,0 0-1,1 0 0,1 0 0,0 1 1,11-22-1,50-80-147,-41 73 75,24-40 106,14-20-103,89-197 1,-150 294 47,0 0 11,1-1 0,-1 1 1,0-1-1,0 0 0,0 1 0,0-1 1,-1 0-1,0-4 0,1 8-69,1 0 109,-2 0-85,13 50-308,2 8 311,3-1 0,1-1-1,4 0 1,2-2 0,2-1-1,53 78 1,-60-102-23,-2 1 0,21 44 0,-33-59 22,0 0 0,-1 0 1,-1 1-1,-1-1 0,0 1 0,-1 0 0,1 25 0,-3-39-1,0 0-1,0 1 1,0-1-1,0 1 0,0-1 1,-1 1-1,1-1 1,-1 0-1,1 1 0,-1-1 1,0 0-1,0 1 1,0-1-1,0 0 0,0 0 1,-1 0-1,1 0 1,-3 2-1,1-2 8,0 0 1,0-1 0,0 0-1,0 1 1,0-1-1,0 0 1,-1 0-1,1-1 1,0 1-1,-1-1 1,1 0-1,-1 0 1,-4 0-1,-361 0 479,368 0-564,0 0 1,0 0 0,0 0-1,0 1 1,-1-1-1,1 0 1,0 1-1,0-1 1,0 1-1,0-1 1,0 1 0,1-1-1,-1 1 1,0 0-1,0-1 1,0 1-1,0 0 1,1 0 0,-1 0-1,0 0 1,1-1-1,-1 1 1,1 0-1,-1 0 1,1 0 0,-1 0-1,1 0 1,-1 2-1</inkml:trace>
</inkml:ink>
</file>

<file path=ppt/ink/ink13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4-17T20:16:18.690"/>
    </inkml:context>
    <inkml:brush xml:id="br0">
      <inkml:brushProperty name="width" value="0.2" units="cm"/>
      <inkml:brushProperty name="height" value="0.2" units="cm"/>
    </inkml:brush>
  </inkml:definitions>
  <inkml:trace contextRef="#ctx0" brushRef="#br0">50 611 5473,'0'0'3718,"1"-28"-2661,7-210 739,-8 197-1675,-1-20 69,2 0 1,3 0-1,13-60 1,-86 535-210,62-353 58,3 0 0,7 95 0,-1-144-10,0 1 0,2-1-1,-1 0 1,1 0-1,1 0 1,0 0 0,1-1-1,9 13 1,-8-10-62,-6-13 32,0 0 0,0 0 0,0 0 0,0 1 0,0-1 0,0 0 0,0 0 0,0 0 0,0-1 0,1 1 0,-1 0 0,0 0 0,1-1 0,-1 1 0,0-1 0,1 1 1,-1-1-1,1 1 0,-1-1 0,1 0 0,-1 0 0,1 0 0,-1 0 0,1 0 0,-1 0 0,1 0 0,-1 0 0,1-1 0,1 1 0,41-18-518,-40 16 397,46-29-2010,1-4-2883</inkml:trace>
</inkml:ink>
</file>

<file path=ppt/ink/ink13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4-17T20:16:19.060"/>
    </inkml:context>
    <inkml:brush xml:id="br0">
      <inkml:brushProperty name="width" value="0.2" units="cm"/>
      <inkml:brushProperty name="height" value="0.2" units="cm"/>
    </inkml:brush>
  </inkml:definitions>
  <inkml:trace contextRef="#ctx0" brushRef="#br0">1 1 3425,'0'0'6776,"18"3"-6139,310 37 1817,-160-37-3445,-152-3-1196</inkml:trace>
</inkml:ink>
</file>

<file path=ppt/ink/ink13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4-17T20:16:19.845"/>
    </inkml:context>
    <inkml:brush xml:id="br0">
      <inkml:brushProperty name="width" value="0.2" units="cm"/>
      <inkml:brushProperty name="height" value="0.2" units="cm"/>
    </inkml:brush>
  </inkml:definitions>
  <inkml:trace contextRef="#ctx0" brushRef="#br0">1 0 4657,'0'0'4012,"26"0"-3190,195 0 564,146 0 18</inkml:trace>
</inkml:ink>
</file>

<file path=ppt/ink/ink13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4-17T20:16:20.309"/>
    </inkml:context>
    <inkml:brush xml:id="br0">
      <inkml:brushProperty name="width" value="0.2" units="cm"/>
      <inkml:brushProperty name="height" value="0.2" units="cm"/>
    </inkml:brush>
  </inkml:definitions>
  <inkml:trace contextRef="#ctx0" brushRef="#br0">58 0 7690,'0'0'4799,"-9"26"-4463,-27 82-181,33-99-94,1 1 0,0-1 0,0 0-1,0 0 1,1 1 0,1-1 0,0 1-1,2 16 1,0-1-14,0-4 89,1-1 1,1 1 0,9 27-1,-7-29 14,-1-1 0,-1 1-1,-1 0 1,1 27 0,-4 19 176,3-65-436,-1 1 0,1 0-1,-1-1 1,0 1 0,1-1-1,-1 0 1,1 0 0,-1 0-1,1 0 1,-1-1 0,1 1 0,-1 0-1,5-2 1</inkml:trace>
</inkml:ink>
</file>

<file path=ppt/ink/ink13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4-17T20:16:21.195"/>
    </inkml:context>
    <inkml:brush xml:id="br0">
      <inkml:brushProperty name="width" value="0.2" units="cm"/>
      <inkml:brushProperty name="height" value="0.2" units="cm"/>
    </inkml:brush>
  </inkml:definitions>
  <inkml:trace contextRef="#ctx0" brushRef="#br0">100 11 5313,'0'0'5232,"0"-1"-4911,0-7-263,0 7-48,0 8 32,-4 87 248,-33 174 0,15-134-37,19-71-106,3-63-98,-14-5 7,4-13-725,1-8-2665</inkml:trace>
</inkml:ink>
</file>

<file path=ppt/ink/ink13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4-17T20:16:21.612"/>
    </inkml:context>
    <inkml:brush xml:id="br0">
      <inkml:brushProperty name="width" value="0.2" units="cm"/>
      <inkml:brushProperty name="height" value="0.2" units="cm"/>
    </inkml:brush>
  </inkml:definitions>
  <inkml:trace contextRef="#ctx0" brushRef="#br0">312 7 3849,'0'0'5930,"0"-2"-5636,0-3-10,-2 5-252,1 0 0,0 0-1,0 1 1,0-1 0,0 0 0,0 0 0,-1 1 0,1-1-1,0 1 1,0-1 0,0 1 0,0-1 0,0 1 0,0 0-1,-1 1 1,-71 67 863,33-29-606,-56 42 0,77-68-273,5-5 21,1 1 0,-23 22 1,36-32-40,0 0 1,0 0 0,0 0-1,0 0 1,0 0 0,-1 1-1,1-1 1,0 0 0,0 0-1,0 0 1,0 0 0,0 0-1,0 0 1,0 1 0,0-1-1,0 0 1,-1 0 0,1 0-1,0 0 1,0 0 0,0 1-1,0-1 1,0 0 0,0 0-1,0 0 1,0 0 0,0 1-1,0-1 1,0 0 0,0 0-1,0 0 1,1 0 0,-1 1-1,0-1 1,0 0 0,0 0-1,0 0 1,0 0 0,0 0-1,0 0 1,0 1 0,0-1 0,1 0-1,-1 0 1,0 0 0,0 0-1,0 0 1,0 0 0,0 0-1,0 0 1,1 1 0,12 0-368,15-3-2235,11-12-3636</inkml:trace>
</inkml:ink>
</file>

<file path=ppt/ink/ink1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4-17T20:11:44.127"/>
    </inkml:context>
    <inkml:brush xml:id="br0">
      <inkml:brushProperty name="width" value="0.2" units="cm"/>
      <inkml:brushProperty name="height" value="0.2" units="cm"/>
    </inkml:brush>
  </inkml:definitions>
  <inkml:trace contextRef="#ctx0" brushRef="#br0">1 139 1256,'0'0'3681,"5"-2"-3300,18-5 235,-14 5-592,0 0 1,0-1-1,-1 0 1,1 0 0,-1-1-1,0 0 1,0 0-1,0-1 1,0 0 0,-1-1-1,0 1 1,10-11-1,-16-22 584,-1 37-592,-1 0-1,1 1 0,-1-1 0,1 0 0,0 0 0,-1 0 0,1 0 0,0 0 0,0 0 0,0 0 0,0 0 0,0 0 0,0 0 0,0 0 1,0 0-1,0 0 0,0 1 0,0-1 0,1 0 0,-1 0 0,0 0 0,1 0 0,-1 0 0,0 0 0,1 0 0,-1 1 0,1-1 1,0 0-1,-1 0 0,1 1 0,0-1 0,1-1 0</inkml:trace>
</inkml:ink>
</file>

<file path=ppt/ink/ink14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4-17T20:16:22.297"/>
    </inkml:context>
    <inkml:brush xml:id="br0">
      <inkml:brushProperty name="width" value="0.2" units="cm"/>
      <inkml:brushProperty name="height" value="0.2" units="cm"/>
    </inkml:brush>
  </inkml:definitions>
  <inkml:trace contextRef="#ctx0" brushRef="#br0">19 33 4729,'0'0'7414,"-5"0"-6920,-9 0 1144,44 0-1282,50 0-337,19-2 322,147-21 1,-214 20-53,0 0-2541,-51 1-398,-14 4 591,-5 4-905</inkml:trace>
</inkml:ink>
</file>

<file path=ppt/ink/ink14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4-17T20:16:23.053"/>
    </inkml:context>
    <inkml:brush xml:id="br0">
      <inkml:brushProperty name="width" value="0.2" units="cm"/>
      <inkml:brushProperty name="height" value="0.2" units="cm"/>
    </inkml:brush>
  </inkml:definitions>
  <inkml:trace contextRef="#ctx0" brushRef="#br0">288 268 5217,'0'0'7523,"8"-14"-7352,2-5-157,1 0 0,1 1 0,0 1 0,2 0 0,22-23 0,-35 40-14,90-75 146,-82 68-128,0 1-1,1 0 1,0 0-1,0 1 1,0 1-1,1-1 1,0 2-1,14-4 1,-24 7-20,-1 0 1,1 0-1,-1 0 1,1 0-1,-1 0 1,1 0-1,-1 0 0,1 1 1,-1-1-1,1 0 1,-1 0-1,1 0 1,-1 1-1,1-1 1,-1 0-1,0 1 0,1-1 1,-1 0-1,1 1 1,-1-1-1,0 0 1,1 1-1,-1-1 1,0 1-1,1-1 1,-1 1-1,0-1 0,0 1 1,0-1-1,1 0 1,-1 1-1,0 0 1,0-1-1,0 1 1,0-1-1,0 2 0,1 23-75,-1-18 72,3 47 138,0-13-100,-2 0 1,-1 0-1,-9 57 1,5-83 24,-1 1 1,0-1-1,-1-1 1,-1 1 0,0-1-1,-1 0 1,0-1 0,-1 0-1,-1 0 1,0-1 0,-24 22-1,-11 6 346,-90 61-1,110-84-396,-136 84 65,40-26 50,132-75-344,14-9 178,175-86-220,-199 95 263,0 1 1,0-1-1,1 1 0,-1-1 0,0 1 1,0 0-1,0-1 0,0 1 0,0 0 1,0 0-1,0 0 0,0 0 0,0 0 1,-1 0-1,1 0 0,0 0 0,0 0 1,-1 0-1,1 0 0,-1 1 0,1-1 1,-1 0-1,1 2 0,1 2-17,6 8 33,0 0 1,1-1-1,1 0 0,0 0 1,1-1-1,0 0 0,1-1 0,0 0 1,0 0-1,1-2 0,0 0 1,1 0-1,17 7 0,-21-12-4,0 0 0,0 0-1,1-1 1,-1 0 0,1 0 0,-1-1 0,1-1-1,0 0 1,-1 0 0,1-1 0,-1-1-1,1 0 1,-1 0 0,1-1 0,-1 0-1,0 0 1,0-2 0,-1 1 0,1-1-1,10-7 1,-1-1-12,0-1-1,-1 0 0,-1-2 1,0 0-1,20-26 1,-29 33-9,-2 0 0,1 0 0,-1-1 1,-1 1-1,0-2 0,0 1 1,-1 0-1,0-1 0,-1 0 1,0 0-1,-1 0 0,0 0 1,0-14-1,-2 22-102,1 3 5,-1-1 0,0 1 0,0-1 0,0 1 1,0-1-1,0 0 0,0 1 0,0-1 0,0 1 0,0-1 0,-1 1 1,1-1-1,0 1 0,0-1 0,0 0 0,-1 1 0,1-1 1,-3-2-642</inkml:trace>
</inkml:ink>
</file>

<file path=ppt/ink/ink14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4-17T20:16:24.489"/>
    </inkml:context>
    <inkml:brush xml:id="br0">
      <inkml:brushProperty name="width" value="0.2" units="cm"/>
      <inkml:brushProperty name="height" value="0.2" units="cm"/>
    </inkml:brush>
  </inkml:definitions>
  <inkml:trace contextRef="#ctx0" brushRef="#br0">1 210 5097,'0'0'3934,"9"-14"-3603,0-1-206,1 0 1,0 1-1,1 1 1,1 0-1,0 0 1,0 2-1,2-1 1,-1 1-1,26-15 1,-19 17-75,0 1 0,1 0 0,0 2 0,1 0 1,-1 2-1,29-3 0,0 3 87,81 5-1,-101 3-181,-29-4 40,0 0 0,0 0 1,0 1-1,0-1 0,0 0 0,-1 0 0,1 1 0,0-1 0,0 0 0,0 1 0,0-1 1,0 1-1,0-1 0,-1 1 0,1 0 0,0-1 0,0 1 0,-1 0 0,1-1 0,0 1 1,-1 0-1,1 0 0,-1 0 0,1 1 0,-13-1-343,-76 3-1130,-95 10 221,160-11 1303,1 1-1,-1 1 1,1 1-1,0 1 1,-37 18-1,54-22 33,-1 0 0,1 0 0,0 1 0,0-1 0,0 1 0,0 1 0,1-1 1,-1 1-1,1-1 0,0 1 0,1 0 0,-1 1 0,1-1 0,0 1 0,-3 7 0,2-1-9,1 0 1,1-1 0,0 1 0,1 0 0,0 0 0,0 1 0,2 11 0,0-17-64,0 0 0,0 0 1,1-1-1,-1 1 0,1-1 1,1 1-1,-1-1 0,1 0 1,0 0-1,1 0 0,0 0 1,0 0-1,0-1 0,0 0 1,1 0-1,0 0 0,0 0 1,0-1-1,0 0 0,1 0 1,10 6-1,-3-3 39,0-1-1,1 0 1,0-1-1,0 0 1,0-1 0,1-1-1,-1 0 1,1-1-1,17 0 1,-7-1 25,-1-1 0,1-1 0,-1-1-1,0-1 1,27-8 0,-46 10-71,1 0-1,-1-1 0,0 0 1,-1 0-1,1 0 0,0 0 1,0-1-1,-1 0 0,0 0 1,1 0-1,-1-1 0,0 1 1,-1-1-1,1 0 0,-1 0 1,1 0-1,-1-1 0,0 1 1,-1-1-1,1 1 0,-1-1 1,0 0-1,0 0 0,-1 0 1,1 0-1,-1-1 0,0 1 1,-1 0-1,1-11 0,-1 5 17,-3-38-80,3 47 129,-1 0 1,1 0 0,-1 0-1,0 0 1,1 0 0,-1 0-1,0 0 1,0 0 0,-1 0 0,1 0-1,0 1 1,-1-1 0,1 0-1,-1 1 1,1-1 0,-1 1 0,0 0-1,1 0 1,-1-1 0,-2 0-1,3 3-49,0 0 0,0 0 0,0 0 0,0 0 0,0 0-1,0 0 1,0 1 0,1-1 0,-1 0 0,0 0 0,1 1-1,-1-1 1,1 0 0,-1 1 0,1-1 0,0 0 0,0 1-1,-1 1 1,-7 33-49,-3 73 175,3 198 1,9-209 147,2-43-67,2 0-1,12 55 1,-7-55-88,-2 1 0,0 57 1,-8-110-126,0-1 0,0 0 1,-1 1-1,1-1 0,-1 1 0,1-1 1,-1 0-1,0 0 0,0 1 0,0-1 1,0 0-1,0 0 0,-1 0 0,1 0 1,0 0-1,-1 0 0,0 0 1,1-1-1,-1 1 0,-3 1 0,0 1 25,0-1-1,0-1 0,-1 1 1,1-1-1,-1 0 0,0 0 0,0 0 1,-6 0-1,-9 1 85,-1-1 1,1-1-1,-37-3 0,53 2-111,0-1 0,-1 0-1,1 0 1,0 0-1,0-1 1,0 0 0,0 0-1,0 0 1,1-1-1,-1 1 1,1-1 0,-1 0-1,1-1 1,-5-4-1,3 1 7,-1 0-1,1-1 0,1 1 0,0-2 0,0 1 0,0 0 0,-4-14 1,1 0-1,1 0 0,2-1 0,0 0 0,1 0 0,-1-41 0,4 45-21,0-6-24,1 1-1,1-1 1,0 1 0,7-31 0,-6 47 25,1 0 0,-1 1 1,1 0-1,1-1 0,-1 1 1,1 0-1,0 1 0,1-1 0,0 1 1,0 0-1,0 0 0,0 0 1,1 1-1,0 0 0,0 0 1,1 0-1,9-5 0,13-3-513,0 0 0,0 2-1,1 2 1,1 0-1,0 2 1,0 2 0,0 0-1,0 2 1,61 2 0</inkml:trace>
</inkml:ink>
</file>

<file path=ppt/ink/ink14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4-17T20:16:24.821"/>
    </inkml:context>
    <inkml:brush xml:id="br0">
      <inkml:brushProperty name="width" value="0.2" units="cm"/>
      <inkml:brushProperty name="height" value="0.2" units="cm"/>
    </inkml:brush>
  </inkml:definitions>
  <inkml:trace contextRef="#ctx0" brushRef="#br0">7 1 8026,'0'0'8217,"-6"0"-8064,24 2-4026</inkml:trace>
</inkml:ink>
</file>

<file path=ppt/ink/ink14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4-17T20:16:25.741"/>
    </inkml:context>
    <inkml:brush xml:id="br0">
      <inkml:brushProperty name="width" value="0.2" units="cm"/>
      <inkml:brushProperty name="height" value="0.2" units="cm"/>
    </inkml:brush>
  </inkml:definitions>
  <inkml:trace contextRef="#ctx0" brushRef="#br0">1 791 5825,'0'0'7441,"0"-30"-7035,5-99-338,-2 105-77,0-1 1,2 1-1,1 0 0,13-34 0,-1 0-16,2-25 113,-5-1 0,9-138 0,-24 214 8,1-11 266,1 17-243,1 10-139,8 32-31,3-1-1,1-1 0,24 46 0,72 105 101,-5-7-137,-68-114 192,-20-39-103,-2 1 0,-1 1 0,-1 1 0,15 49 0,-29-79-1,0-1 0,0 0 0,0 1 0,0-1 0,0 1 0,0-1 0,0 1 0,0-1 0,-1 0-1,1 1 1,-1-1 0,1 1 0,-1-1 0,1 0 0,-1 0 0,0 1 0,0-1 0,1 0 0,-1 0 0,0 0 0,0 0 0,0 0 0,0 0 0,-1 0 0,1 0-1,0 0 1,0 0 0,0-1 0,-1 1 0,1-1 0,0 1 0,-1-1 0,1 1 0,0-1 0,-1 1 0,1-1 0,-1 0 0,1 0 0,-1 0 0,-1 0 0,-12 1 1,0 0 0,0 0 0,-17-3 1,10 1 6,-4 1-19,-1-1 1,0-1 0,1-1-1,-45-12 1,18 7-94,43 8-310,36 8 92,24 2-357,6-2-1210</inkml:trace>
</inkml:ink>
</file>

<file path=ppt/ink/ink14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4-17T20:16:26.340"/>
    </inkml:context>
    <inkml:brush xml:id="br0">
      <inkml:brushProperty name="width" value="0.2" units="cm"/>
      <inkml:brushProperty name="height" value="0.2" units="cm"/>
    </inkml:brush>
  </inkml:definitions>
  <inkml:trace contextRef="#ctx0" brushRef="#br0">1 852 6281,'0'0'6334,"16"-28"-5998,53-93-215,-52 88-89,0-1-1,-2 0 1,-2-1-1,-1-1 1,-2 0-1,9-60 1,-11 12 131,-2-127-1,-6 164-14,0 44-95,0 1 0,0 0 0,0-1 0,0 1 1,0 0-1,-1 0 0,1-1 0,-1 1 0,1 0 1,-1 0-1,0-1 0,0 1 0,0 0 0,0 0 0,0 0 1,0 0-1,0 0 0,-1 0 0,1 1 0,-1-1 1,0 0-1,1 1 0,-4-3 0,2 3-57,0 0 1,0 1-1,0-1 0,0 0 0,0 1 0,-1 0 1,1-1-1,0 1 0,0 1 0,-1-1 1,1 0-1,0 1 0,0 0 0,0-1 0,-1 1 1,-3 2-1,2 0-35,0-1-1,0 0 1,0 1 0,0 0 0,0 0-1,1 1 1,0-1 0,0 1 0,0 0-1,0 0 1,0 0 0,1 0 0,0 1-1,0 0 1,0-1 0,0 1 0,1 0-1,0 1 1,0-1 0,0 0 0,1 0-1,-2 8 1,-1 13 16,1-1 0,1 0 0,3 43 0,0-31 22,-2 7 27,2 1 1,2 0-1,2-1 1,18 73-1,-19-103-20,0 0 0,2-1 0,-1 1 0,2-1 0,0-1 0,0 1 0,1-1 0,1 0 0,0-1 0,0 0 0,1-1 0,1 0-1,-1 0 1,2-1 0,-1 0 0,1-1 0,1-1 0,19 10 0,-16-12 19,0 0 1,0-1-1,1-1 0,-1 0 1,1-1-1,0-1 0,29-2 0,-30 1-20,-12 0-6,0 0 1,0-1-1,0 1 0,0-1 1,0 1-1,-1-1 1,1-1-1,0 1 0,0 0 1,-1-1-1,1 0 1,-1 0-1,0 0 1,1 0-1,-1 0 0,0-1 1,0 1-1,-1-1 1,1 0-1,0 0 0,2-5 1,-1 2-222,0-1-1,-1 0 1,0 0 0,0-1 0,-1 1-1,0 0 1,0-1 0,0 0 0,0-13 0,-1-20-3647</inkml:trace>
</inkml:ink>
</file>

<file path=ppt/ink/ink14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4-17T20:16:26.864"/>
    </inkml:context>
    <inkml:brush xml:id="br0">
      <inkml:brushProperty name="width" value="0.2" units="cm"/>
      <inkml:brushProperty name="height" value="0.2" units="cm"/>
    </inkml:brush>
  </inkml:definitions>
  <inkml:trace contextRef="#ctx0" brushRef="#br0">0 1 3041,'0'0'8175,"19"0"-7715,168 0 2360,-163 1-2811,-1 2 0,0 1 0,1 1-1,23 8 1,-17-4-40,48 7 0,8-8-629,-111-8-2045,-12 0-4063</inkml:trace>
</inkml:ink>
</file>

<file path=ppt/ink/ink14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4-17T20:16:27.803"/>
    </inkml:context>
    <inkml:brush xml:id="br0">
      <inkml:brushProperty name="width" value="0.2" units="cm"/>
      <inkml:brushProperty name="height" value="0.2" units="cm"/>
    </inkml:brush>
  </inkml:definitions>
  <inkml:trace contextRef="#ctx0" brushRef="#br0">115 87 4481,'0'0'4201,"-3"-8"-3761,-2-2-62,1 3 239,1 0 1,0 0-1,0 0 0,1 0 1,-1 0-1,-1-14 1,15 20-573,33-3-69,66 4 0,-97 1 19,1 0 0,-1 1 1,0 0-1,1 2 0,-1-1 0,0 1 0,-1 1 1,1 1-1,15 8 0,-26-12 2,1-1 0,-1 0 0,0 1 0,0-1 0,0 1-1,0 0 1,-1 0 0,1 0 0,0 0 0,-1 0 0,1 0 0,-1 0 0,0 0 0,0 1 0,1-1 0,-2 0 0,1 1 0,0-1-1,0 1 1,-1-1 0,1 1 0,-1-1 0,0 1 0,0-1 0,0 1 0,0 0 0,0-1 0,-1 1 0,1-1 0,-1 1 0,0-1-1,1 1 1,-1-1 0,0 0 0,0 1 0,-1-1 0,1 0 0,-3 4 0,-5 7-21,-1-1 0,0 0 0,0-1 0,-24 19 0,-42 34 30,37-34 7,1 3 1,-66 73-1,94-94-12,0 1 0,2 0-1,0 0 1,0 1-1,1 0 1,1 0 0,0 1-1,1-1 1,1 1-1,0 0 1,1 1-1,1-1 1,-2 30 0,4-39 5,0 0 0,0 0 0,1 0 0,0-1 1,0 1-1,0 0 0,0 0 0,1-1 0,0 1 0,0-1 1,5 8-1,-4-9-2,0-1 0,0 0 0,0 0 0,0 0 0,1 0 0,-1 0 0,1 0 0,0-1 0,0 0 0,0 0 0,0 0 0,0 0 0,0-1 0,1 1 0,-1-1 0,5 0 0,15 3 34,0-1-1,0-1 0,0-1 1,0-1-1,41-6 0,-60 6-60,-1-1 1,1 0-1,-1-1 0,1 1 0,-1-1 0,0 0 0,0 0 0,0 0 0,0-1 0,0 0 0,4-3 1,4-10-1445</inkml:trace>
</inkml:ink>
</file>

<file path=ppt/ink/ink14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4-17T20:16:38.807"/>
    </inkml:context>
    <inkml:brush xml:id="br0">
      <inkml:brushProperty name="width" value="0.2" units="cm"/>
      <inkml:brushProperty name="height" value="0.2" units="cm"/>
    </inkml:brush>
  </inkml:definitions>
  <inkml:trace contextRef="#ctx0" brushRef="#br0">1 1094 7842,'0'0'7195,"0"-17"-6389,1-13-814,1 0-1,2 1 1,1-1-1,1 1 1,1 1-1,2-1 1,1 1-1,1 0 1,22-37-1,149-271-360,-181 335 362,-1 0 1,1 1-1,-1-1 1,1 1-1,0-1 1,-1 0-1,1 1 1,0-1-1,-1 1 1,1 0-1,0-1 1,0 1-1,0 0 1,-1-1-1,1 1 1,0 0-1,0 0 1,0-1-1,0 1 1,-1 0-1,1 0 1,0 0 0,0 0-1,0 0 1,0 0-1,0 1 1,-1-1-1,1 0 1,0 0-1,0 1 1,0-1-1,-1 0 1,1 1-1,0-1 1,0 1-1,-1-1 1,2 1-1,23 19-132,-17-12 128,0 2-1,0-1 0,-1 1 1,0 0-1,-1 1 1,0-1-1,-1 1 1,0 0-1,-1 1 0,0-1 1,3 19-1,-1 9-5,-1 0 0,-1 50 0,-4-56 13,2 0 1,1 0-1,14 64 0,-11-78-1,0-1 0,2 0 0,0 0 0,1-1 0,13 20 0,-16-29 6,0 0-1,0-1 0,0 1 0,1-1 1,0-1-1,0 0 0,1 0 0,0 0 0,0-1 1,0 0-1,1 0 0,14 5 0,-21-9 5,1-1-1,-1 1 1,0-1-1,0 1 1,1-1-1,-1 0 1,0 0 0,0 0-1,1 0 1,-1 0-1,0 0 1,1-1-1,-1 1 1,0-1-1,0 0 1,0 1-1,0-1 1,1 0 0,-1 0-1,0-1 1,-1 1-1,1 0 1,0-1-1,0 1 1,0-1-1,-1 1 1,4-5-1,1-3 34,0 0 0,0-1 0,-1 0 0,7-18 1,-3 8-13,29-74-534,-4-2 0,-4-1 0,-4-2 0,-5 0 0,12-144 0,-28 178 586,-5 45-11,0 0-1,2 0 1,0 0 0,2 1-1,0-1 1,1 1-1,1 0 1,0 0-1,10-18 1,-14 34-66,1 0 0,-1 0 0,1 1 0,-1-1 0,1 1 0,0-1 0,0 1 1,0 0-1,0 0 0,1 0 0,-1 0 0,0 1 0,1-1 0,-1 1 0,1 0 0,0 0 0,-1 0 1,8 0-1,7 0-30,1 0 0,30 3 0,-12 0 80,-14-1 43,0 1 0,36 9 0,-46-7-48,1-1-1,0 0 1,0-1-1,0-1 1,0 0-1,0-1 1,0 0-1,0-1 1,0-1-1,19-4 1,-7-2-926,-18 8-18,-17 8-127,-13 5-1165</inkml:trace>
</inkml:ink>
</file>

<file path=ppt/ink/ink14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4-17T20:16:39.401"/>
    </inkml:context>
    <inkml:brush xml:id="br0">
      <inkml:brushProperty name="width" value="0.2" units="cm"/>
      <inkml:brushProperty name="height" value="0.2" units="cm"/>
    </inkml:brush>
  </inkml:definitions>
  <inkml:trace contextRef="#ctx0" brushRef="#br0">0 1 3505,'0'0'10918,"15"22"-10957,13 22-19,-10-15 77,42 52-1,-54-73-15,1-1 0,0 0 0,0-1 0,0 0 0,1 0 0,0-1 0,0 0 0,1 0 0,-1-1 0,1 0 0,15 5 0,-21-8 1,-1-1 0,0 1 1,0-1-1,0 1 0,0-1 0,0 0 0,1 0 0,-1 0 0,0 0 1,0 0-1,0-1 0,0 1 0,1-1 0,-1 1 0,0-1 1,0 0-1,0 0 0,0 1 0,0-2 0,0 1 0,-1 0 0,1 0 1,2-2-1,-1-1-166,0 0-1,0-1 1,0 1 0,0-1 0,-1 0-1,1 1 1,-1-1 0,2-8 0,5-19-2659</inkml:trace>
</inkml:ink>
</file>

<file path=ppt/ink/ink1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4-17T20:11:44.128"/>
    </inkml:context>
    <inkml:brush xml:id="br0">
      <inkml:brushProperty name="width" value="0.2" units="cm"/>
      <inkml:brushProperty name="height" value="0.2" units="cm"/>
    </inkml:brush>
  </inkml:definitions>
  <inkml:trace contextRef="#ctx0" brushRef="#br0">1 90 4793,'0'0'3337,"21"-33"-3337,-12 28 0,3-4-104,3 1 112,0 0-8,-3 0 0,0 3-72,-6-3-8,0 2-520</inkml:trace>
</inkml:ink>
</file>

<file path=ppt/ink/ink15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4-17T20:16:39.816"/>
    </inkml:context>
    <inkml:brush xml:id="br0">
      <inkml:brushProperty name="width" value="0.2" units="cm"/>
      <inkml:brushProperty name="height" value="0.2" units="cm"/>
    </inkml:brush>
  </inkml:definitions>
  <inkml:trace contextRef="#ctx0" brushRef="#br0">236 1 2761,'0'0'7941,"0"12"-7529,0 14-80,-2 0 0,0-1-1,-2 0 1,-1 0 0,-15 45-1,-49 76 463,-16 37 727,74-156-1358,2 0 1,1 1-1,2 0 0,-7 55 0,11-52-34,2-21-37,2-17-42,1-2-170,1 0-1,-1 0 1,1 0-1,1 1 1,-1 0 0,2 0-1,-1 0 1,1 1-1,0-1 1,9-7-1,11-16-1390,13-20-3077</inkml:trace>
</inkml:ink>
</file>

<file path=ppt/ink/ink15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4-17T20:16:40.447"/>
    </inkml:context>
    <inkml:brush xml:id="br0">
      <inkml:brushProperty name="width" value="0.2" units="cm"/>
      <inkml:brushProperty name="height" value="0.2" units="cm"/>
    </inkml:brush>
  </inkml:definitions>
  <inkml:trace contextRef="#ctx0" brushRef="#br0">1 8 6361,'0'0'6072,"19"0"-5874,313-8 1565,-328 8-1886,0 1 0,-1-1 0,0 1 0,1 0 0,-1 0 0,1 0 0,-1 0 0,0 1 0,0-1 0,0 1 0,0 0 0,0 0 0,0 0 1,0 0-1,3 3 0</inkml:trace>
</inkml:ink>
</file>

<file path=ppt/ink/ink15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4-17T20:16:40.818"/>
    </inkml:context>
    <inkml:brush xml:id="br0">
      <inkml:brushProperty name="width" value="0.2" units="cm"/>
      <inkml:brushProperty name="height" value="0.2" units="cm"/>
    </inkml:brush>
  </inkml:definitions>
  <inkml:trace contextRef="#ctx0" brushRef="#br0">0 28 4609,'0'0'9082,"17"0"-8442,134 0 862,-112 1-1521,46-3 407,-79 2-715,1-1 1,-1-1-1,0 1 1,1-1-1,-1 0 1,0 0 0,0-1-1,0 0 1,0 0-1,6-5 1</inkml:trace>
</inkml:ink>
</file>

<file path=ppt/ink/ink15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4-17T20:16:46.014"/>
    </inkml:context>
    <inkml:brush xml:id="br0">
      <inkml:brushProperty name="width" value="0.2" units="cm"/>
      <inkml:brushProperty name="height" value="0.2" units="cm"/>
    </inkml:brush>
  </inkml:definitions>
  <inkml:trace contextRef="#ctx0" brushRef="#br0">7 922 3273,'-6'-16'11530,"6"-7"-11449,-1-7-140,1-1 0,2 1 0,0-1 1,2 1-1,2 0 0,12-42 0,-11 54 34,66-163-523,-61 157 481,1 0 0,1 0 1,1 2-1,1-1 1,20-21-1,-31 40 50,-1 0 1,1 0 0,0 0-1,0 0 1,0 1-1,1 0 1,-1 0 0,1 0-1,6-2 1,-9 4 9,-1 0 0,1 1 0,-1-1 1,1 1-1,-1-1 0,1 1 0,0 0 0,-1 0 0,1 0 1,-1 0-1,1 1 0,-1-1 0,1 1 0,-1-1 0,1 1 0,-1 0 1,1 0-1,-1 0 0,0 0 0,1 1 0,-1-1 0,0 1 1,4 2-1,2 5-18,0-1 0,0 1 0,-1 1 0,0-1 0,-1 1 0,0 0 0,0 1 0,-1-1 0,5 17 0,-5-8-16,-1 0-1,-1 0 1,-1 0-1,0 0 1,-2 20-1,-12 240-251,12-274 294,0 0 0,1 0 1,-1 0-1,1 0 1,0 0-1,0 0 0,1-1 1,-1 1-1,1 0 1,0-1-1,1 1 0,-1-1 1,1 0-1,0 0 1,-1 0-1,2 0 0,-1 0 1,0 0-1,1-1 1,0 0-1,0 0 0,0 0 1,0 0-1,0 0 1,1-1-1,-1 0 0,1 0 1,0 0-1,-1-1 1,1 1-1,0-1 0,0 0 1,0 0-1,0-1 1,0 0-1,0 0 0,0 0 1,0 0-1,0-1 1,9-2-1,-8 1 8,-1 0 0,1-1 0,-1 0 0,1-1 0,-1 1 0,0-1 1,0 0-1,0 0 0,-1 0 0,0-1 0,1 1 0,-2-1 0,1 0 0,0 0 0,2-7 0,3-4-16,-1 0 0,-1-1 1,0 0-1,4-18 0,-1-10-196,-1 0 1,4-92-1,-13-96-2010,-2 105 1821,2 124 446,0 0-1,0 0 1,0 0 0,0 0 0,1 0-1,0 0 1,-1 0 0,1 1 0,1-1-1,-1 0 1,0 0 0,1 1 0,0-1-1,0 1 1,0-1 0,0 1 0,1 0-1,-1 0 1,1 0 0,0 0 0,0 0-1,5-3 1,-1 3-33,0 0 0,0 0 1,1 0-1,-1 1 0,1 0 0,0 1 0,-1 0 0,1 0 0,0 0 0,12 2 0,72 0-26,110-3 1583,-168-8-1267,-30 8-293,1 0 0,0 0 0,0 1 0,0 0 0,0 0 0,10-1 0,-15 2-19</inkml:trace>
</inkml:ink>
</file>

<file path=ppt/ink/ink15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4-17T20:16:46.697"/>
    </inkml:context>
    <inkml:brush xml:id="br0">
      <inkml:brushProperty name="width" value="0.2" units="cm"/>
      <inkml:brushProperty name="height" value="0.2" units="cm"/>
    </inkml:brush>
  </inkml:definitions>
  <inkml:trace contextRef="#ctx0" brushRef="#br0">79 123 6265,'0'0'2167,"-3"4"-1961,-2 7-195,0 0 1,1 0-1,0 1 1,1-1 0,0 1-1,1 0 1,-1 22-1,1-9 302,2 0-1,5 50 0,-5-73-274,1 0-1,-1 0 1,1-1-1,0 1 0,0 0 1,0 0-1,0 0 1,1-1-1,-1 1 1,0 0-1,1-1 0,-1 1 1,1-1-1,-1 0 1,1 1-1,0-1 0,-1 0 1,1 0-1,0 0 1,0 0-1,0-1 1,0 1-1,0 0 0,0-1 1,0 1-1,0-1 1,0 0-1,3 0 0,9 2 162,0-1 0,0-1 0,15-1 0,-14 0-38,-7 1-149,1-1 0,0 0 0,0 0-1,-1-1 1,1 0 0,-1 0 0,0-1 0,1 0-1,-1-1 1,0 0 0,-1 0 0,1-1 0,-1 1-1,0-2 1,0 1 0,0-1 0,-1 0 0,0 0-1,0-1 1,-1 0 0,1 0 0,-1 0 0,-1-1-1,0 1 1,0-1 0,0 0 0,-1 0-1,0-1 1,-1 1 0,0-1 0,0 1 0,0-1-1,-2 0 1,1 0 0,-1 1 0,0-1 0,0 0-1,-3-10 1,0 10-13,0 1-1,0 0 0,-1 1 0,0-1 1,0 0-1,-1 1 0,0 0 1,0 0-1,-1 1 0,1-1 0,-2 1 1,1 0-1,-1 1 0,1 0 1,-2 0-1,1 0 0,0 1 0,-17-7 1,11 5 38,-1 0 1,-1 1-1,1 1 1,-1 0-1,0 1 1,0 0-1,0 1 1,0 1-1,0 1 1,-18 1-1,29 0-137,0 0 0,1 1 0,-1-1 0,0 1 0,1 0 0,-1 0 0,1 0 0,-1 0-1,1 1 1,0-1 0,0 1 0,0 0 0,0 0 0,1 0 0,-1 0 0,1 1 0,0-1-1,0 1 1,0-1 0,0 1 0,-2 6 0,1-4-460,-9 16-2282</inkml:trace>
</inkml:ink>
</file>

<file path=ppt/ink/ink15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4-17T20:16:47.736"/>
    </inkml:context>
    <inkml:brush xml:id="br0">
      <inkml:brushProperty name="width" value="0.2" units="cm"/>
      <inkml:brushProperty name="height" value="0.2" units="cm"/>
    </inkml:brush>
  </inkml:definitions>
  <inkml:trace contextRef="#ctx0" brushRef="#br0">233 1 5745,'0'0'3698,"-21"13"-3423,-64 47 204,83-57-471,-1-1-1,0 2 1,1-1 0,0 0-1,-1 0 1,1 1 0,0-1-1,1 1 1,-1 0 0,1-1-1,0 1 1,0 0 0,0 0 0,0 0-1,0 0 1,1 0 0,0 0-1,0 0 1,0 0 0,0 0-1,1 0 1,1 7 0,0 8 18,-2-11 8,1 0 0,0 0 0,0 0 0,1 0 0,0 0 0,0-1 0,1 1 0,0-1 0,1 0 0,-1 0 0,1 0 0,0 0 0,7 7 0,-7-9 48,0 0 0,0-1 0,0 0-1,0 0 1,1 0 0,0-1 0,0 1-1,0-1 1,0 0 0,0-1-1,0 1 1,1-1 0,0 0 0,-1-1-1,1 1 1,0-1 0,0 0 0,8 0-1,-6-1-37,0 0 0,0 0 0,-1-1 0,1 0 0,0-1 0,-1 0 0,1 0-1,-1-1 1,0 1 0,0-2 0,0 1 0,0-1 0,0 0 0,-1 0 0,0-1 0,0 0-1,0 0 1,0 0 0,-1-1 0,0 0 0,7-9 0,-4 4-39,1-1 1,-2 0 0,1 0-1,-2-1 1,0 0 0,0 0-1,-1-1 1,-1 1-1,0-1 1,-1 0 0,0 0-1,-2 0 1,1-16 0,-2 29-18,0 12-267,-10 129 442,-1 4 7,13-37 99,-5 141 1442,1-224-1622,-2-1 1,0 1 0,-1-1 0,-1 0-1,-2 0 1,0-1 0,-1 0 0,-13 22-1,16-35-81,-1 1 0,0-1-1,0 0 1,-1-1-1,0 0 1,-1 0 0,0-1-1,0 0 1,0 0-1,-1-1 1,0 0-1,0-1 1,-1 0 0,1-1-1,-1 0 1,0 0-1,0-1 1,-1-1-1,1 0 1,-1 0 0,1-1-1,-1-1 1,1 0-1,-19-2 1,25 1-67,-1 0-1,1-1 1,0 1 0,-1-1-1,1 0 1,0 0 0,0-1 0,0 0-1,0 0 1,0 0 0,1 0-1,-1-1 1,1 1 0,0-1 0,0 0-1,1-1 1,-1 1 0,1-1-1,0 1 1,0-1 0,0 0 0,1 0-1,-1 0 1,1-1 0,-2-9-1,-1-2-296,1-1 0,1 0 0,1 0 0,0 0 0,2 0 0,2-35 0,0 42 324,1-1 1,0 1-1,1 0 0,0 0 1,1 0-1,0 0 1,1 1-1,0 0 0,1 0 1,0 1-1,0-1 1,1 2-1,0-1 1,1 1-1,0 0 0,0 1 1,11-8-1,9-4-92,0 1-1,0 2 1,2 0-1,55-19 1,-50 23-1898,-5-1-2119</inkml:trace>
</inkml:ink>
</file>

<file path=ppt/ink/ink15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4-17T20:16:48.283"/>
    </inkml:context>
    <inkml:brush xml:id="br0">
      <inkml:brushProperty name="width" value="0.2" units="cm"/>
      <inkml:brushProperty name="height" value="0.2" units="cm"/>
    </inkml:brush>
  </inkml:definitions>
  <inkml:trace contextRef="#ctx0" brushRef="#br0">0 111 4929,'0'0'5568,"6"0"-5211,125-6 923,131-24-1,-98 9-1202,-107 15-258,0-2 1,97-29-1,-146 34-1418</inkml:trace>
</inkml:ink>
</file>

<file path=ppt/ink/ink15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4-17T20:16:48.806"/>
    </inkml:context>
    <inkml:brush xml:id="br0">
      <inkml:brushProperty name="width" value="0.2" units="cm"/>
      <inkml:brushProperty name="height" value="0.2" units="cm"/>
    </inkml:brush>
  </inkml:definitions>
  <inkml:trace contextRef="#ctx0" brushRef="#br0">73 1 1856,'0'0'6384,"0"17"-5254,0 6-964,1 15 709,-1-1 0,-2 1 0,-9 42 0,-4-9-104,2 1 0,-5 107 0,4-62-314,15-122-782,2-1-86,0 1 1,0-1 0,1 1-1,-1 0 1,1 0 0,1 0-1,-1 1 1,1-1-1,8-5 1,2-4-1804</inkml:trace>
</inkml:ink>
</file>

<file path=ppt/ink/ink15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4-17T20:16:50.040"/>
    </inkml:context>
    <inkml:brush xml:id="br0">
      <inkml:brushProperty name="width" value="0.2" units="cm"/>
      <inkml:brushProperty name="height" value="0.2" units="cm"/>
    </inkml:brush>
  </inkml:definitions>
  <inkml:trace contextRef="#ctx0" brushRef="#br0">302 449 3929,'0'0'4829,"7"-19"-4746,61-155-62,-62 162-19,1 0 0,0 0 0,0 0 0,1 1 1,0 0-1,1 1 0,1 0 0,-1 0 0,2 1 0,-1 0 0,1 1 1,0 0-1,1 1 0,20-10 0,16-5-5,1 2 1,71-19-1,-105 35-2,-1 0 15,-1 2 0,1-1 0,0 1 0,16 1 0,-27 0-12,1 1 0,0 0 0,-1 0 0,1 0 0,-1 1 0,1-1 0,-1 1 0,1 0 0,-1 0 0,0 0 0,1 0 0,-1 0 0,0 1 0,0-1 0,0 1 0,0 0 0,0 0 0,0 0 0,0 1 0,4 4 0,-48-4 1387,9-2-1314,0 2-1,0 0 0,0 2 0,1 2 1,-1 1-1,2 1 0,-49 21 1,60-21-21,-1 1 0,2 0 0,0 1 0,0 1 1,1 1-1,0 0 0,1 2 0,1-1 0,0 2 1,1 0-1,1 1 0,-16 26 0,25-35 11,0 1-1,1-1 1,0 1 0,0-1 0,1 1-1,0 0 1,1 0 0,0 0-1,0 0 1,1 0 0,1 15-1,0-22-44,-1 0 0,1 0 1,0 0-1,0 0 0,-1 0 0,1 0 0,1 0 0,-1-1 0,0 1 0,0 0 0,1 0 0,-1-1 0,1 1 0,-1-1 1,1 0-1,0 1 0,-1-1 0,1 0 0,0 0 0,0 0 0,0 0 0,0 0 0,0 0 0,0-1 0,0 1 0,0-1 1,1 1-1,1-1 0,11 3 116,0-1 0,29 0 0,-36-2-95,30 1 53,0-2-1,1-1 1,48-10-1,-75 9-116,1 0 0,-1 0 1,1-1-1,-1-1 0,0 0 0,-1 0 0,0-1 0,1-1 0,-2 0 0,1 0 0,-1-1 1,0 0-1,15-18 0,-21 20 20,-1 0-1,1 0 1,-2 0 0,1 0 0,0 0-1,-1-1 1,-1 1 0,1-1 0,-1 0-1,0 1 1,0-1 0,-1 0-1,0 0 1,-1-10 0,1 9 40,0 7-20,0 1-1,0-1 1,0 1 0,0-1-1,0 1 1,0-1 0,0 0 0,0 1-1,0-1 1,0 1 0,0-1-1,-1 1 1,1-1 0,0 1 0,0-1-1,-1 1 1,1 0 0,0-1 0,0 1-1,-1-1 1,1 1 0,0 0-1,-1-1 1,1 1 0,-1-1 0,1 1-1,-1 0 1,1 0 0,0-1 0,-1 1-1,1 0 1,-2-1 0,-18 6 93,16-3-112,0 1 0,-1-1 0,1 1-1,0 0 1,1 0 0,-7 7 0,-9 24 149,1 0 0,2 1 0,2 1 0,1 1 1,-12 53-1,10-34 116,-19 77 566,20-72-496,-37 102-1,43-144-292,-1 0 0,-1 0 0,0-1 0,-2-1-1,0 0 1,0 0 0,-2-1 0,0-1 0,-19 17 0,15-17-4,0-1 0,-1-1 0,-1 0 1,0-2-1,0 0 0,-1-1 0,-1-1 0,0-2 1,0 0-1,0-1 0,-1-1 0,1-1 0,-46 2 1,64-5-34,0-1-1,0-1 1,-1 1 0,1 0 0,0-1 0,0 0 0,0 0 0,0 0 0,0-1 0,0 1-1,0-1 1,0 0 0,0 0 0,1 0 0,-1-1 0,1 1 0,-1-1 0,1 0 0,0 0 0,0 0-1,1 0 1,-1-1 0,1 1 0,-1-1 0,1 1 0,0-1 0,0 0 0,1 0 0,-1 0-1,1 0 1,0 0 0,0 0 0,0 0 0,0-9 0,-1-5-164,0 0 1,2 0-1,0 0 1,1 0-1,0 0 1,2 0-1,0 1 1,1-1-1,1 1 1,1-1-1,9-20 1,-3 15-76,0 0 1,1 1 0,1 1 0,1 0 0,1 1 0,1 1 0,28-25-1,-37 38 212,0 1 0,0 0-1,1 1 1,0 0 0,0 0-1,0 0 1,0 1-1,0 1 1,0 0 0,1 0-1,-1 1 1,1 0-1,0 0 1,16 2 0,21-4-1478,-7-2-2711</inkml:trace>
</inkml:ink>
</file>

<file path=ppt/ink/ink15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4-17T20:16:51.089"/>
    </inkml:context>
    <inkml:brush xml:id="br0">
      <inkml:brushProperty name="width" value="0.2" units="cm"/>
      <inkml:brushProperty name="height" value="0.2" units="cm"/>
    </inkml:brush>
  </inkml:definitions>
  <inkml:trace contextRef="#ctx0" brushRef="#br0">1 1013 6449,'0'0'6809,"9"-9"-6700,1 1-96,108-99 57,-100 88-80,-1-1-1,0-1 0,-1 0 0,20-37 0,69-189-981,11-23-1615,-101 243 2779,1 0 0,1 1 0,1 0 0,2 2 0,0 0 0,2 1 0,31-25 0,-40 41 626,-12 18-359,-1 2-536,0 50 261,4-1 0,2 1 0,3-1-1,20 74 1,-25-121-95,64 259 960,-57-213-792,-2 0 0,1 97 0,-12-148-216,-1-1 0,0 1 0,-1-1 0,0 0 0,0-1 0,-1 1 0,0-1 0,-1 1 0,0-2 0,0 1 0,0-1 0,-1 0 0,0 0 1,-13 9-1,11-12 17,0 1 0,-1-1 0,1-1 1,-1 0-1,0-1 0,0 1 0,0-2 1,-16 1-1,-91-3 324,55-1-206,-16-1-166,-113-20 0,189 23 10,-8-1-287,32 6-3810</inkml:trace>
</inkml:ink>
</file>

<file path=ppt/ink/ink1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4-17T20:11:44.129"/>
    </inkml:context>
    <inkml:brush xml:id="br0">
      <inkml:brushProperty name="width" value="0.2" units="cm"/>
      <inkml:brushProperty name="height" value="0.2" units="cm"/>
    </inkml:brush>
  </inkml:definitions>
  <inkml:trace contextRef="#ctx0" brushRef="#br0">0 79 4905,'0'0'2665,"21"-43"-2081,-18 35-208,3-1-256,-3 4 280,3 0-352,-3-1 32,0 3 72,0 3-152,0 0-176,3 0 176</inkml:trace>
</inkml:ink>
</file>

<file path=ppt/ink/ink16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4-17T20:16:51.907"/>
    </inkml:context>
    <inkml:brush xml:id="br0">
      <inkml:brushProperty name="width" value="0.2" units="cm"/>
      <inkml:brushProperty name="height" value="0.2" units="cm"/>
    </inkml:brush>
  </inkml:definitions>
  <inkml:trace contextRef="#ctx0" brushRef="#br0">1 837 5937,'0'0'9216,"4"-7"-8766,17-25-296,30-33 0,26-38-30,-42 45-404,-3-1 0,-2-2 0,-3 0-1,-2-2 1,-4-1 0,26-126 0,-44 116 138,-13 107-131,-63 105 395,36-73 39,4 2-1,-30 82 1,51-108 28,2 0 0,2 1 0,2-1 1,2 2-1,1 71 0,3-108-183,1-1-1,0 1 1,0-1-1,0 1 1,1-1-1,0 1 1,0-1 0,0 0-1,0 0 1,1 0-1,0 0 1,0-1-1,0 1 1,1-1-1,0 1 1,-1-1 0,2 0-1,-1-1 1,0 1-1,1-1 1,-1 0-1,1 0 1,0 0 0,8 3-1,-5-2 13,1-1 0,-1 0-1,1 0 1,-1-1 0,1 0 0,0-1-1,0 0 1,0 0 0,0-1-1,0 0 1,0 0 0,0-1 0,0-1-1,0 1 1,9-4 0,-10 1-177,-1 0 0,1-1 1,-1 0-1,-1 0 0,1 0 1,-1-1-1,1 0 0,-2-1 0,1 1 1,-1-1-1,0 0 0,7-13 1,8-15-3486</inkml:trace>
</inkml:ink>
</file>

<file path=ppt/ink/ink16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4-17T20:16:52.366"/>
    </inkml:context>
    <inkml:brush xml:id="br0">
      <inkml:brushProperty name="width" value="0.2" units="cm"/>
      <inkml:brushProperty name="height" value="0.2" units="cm"/>
    </inkml:brush>
  </inkml:definitions>
  <inkml:trace contextRef="#ctx0" brushRef="#br0">1 65 6937,'0'0'5699,"4"-3"-5307,2-1-287,0 0 0,1 1 0,0 0-1,-1 0 1,1 0 0,0 1 0,1 0 0,-1 0 0,0 1-1,0 0 1,9 0 0,94 1 496,-53 3-434,25-2-138,-38 2 11,1-3 0,71-9 0,-77-4-1373,-10-5-2143</inkml:trace>
</inkml:ink>
</file>

<file path=ppt/ink/ink16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4-17T20:16:53.052"/>
    </inkml:context>
    <inkml:brush xml:id="br0">
      <inkml:brushProperty name="width" value="0.2" units="cm"/>
      <inkml:brushProperty name="height" value="0.2" units="cm"/>
    </inkml:brush>
  </inkml:definitions>
  <inkml:trace contextRef="#ctx0" brushRef="#br0">1 3 4785,'0'-3'10594</inkml:trace>
</inkml:ink>
</file>

<file path=ppt/ink/ink16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4-17T20:04:53.011"/>
    </inkml:context>
    <inkml:brush xml:id="br0">
      <inkml:brushProperty name="width" value="0.1" units="cm"/>
      <inkml:brushProperty name="height" value="0.1" units="cm"/>
    </inkml:brush>
    <inkml:brush xml:id="br1">
      <inkml:brushProperty name="width" value="0.2" units="cm"/>
      <inkml:brushProperty name="height" value="0.2" units="cm"/>
    </inkml:brush>
  </inkml:definitions>
  <inkml:trace contextRef="#ctx0" brushRef="#br0">129 2173 4441,'0'0'2027,"35"-30"-1748,8-9-139,177-145 764,493-304 884,-204 151-570,337-298-469,-819 613-1102,-38 32-722,-44 34-1784,8-11-2720</inkml:trace>
  <inkml:trace contextRef="#ctx0" brushRef="#br1" timeOffset="37252">331 163 5473,'0'0'2609,"114"97"-2529,-114-86-80,3 0 24,-3 0-16,0 2-8,3-2 0,3 0-32,6 5 32,0-5-184,3-3-1537</inkml:trace>
  <inkml:trace contextRef="#ctx0" brushRef="#br1" timeOffset="37253">605 789 2801,'0'0'3440,"18"111"-4280</inkml:trace>
  <inkml:trace contextRef="#ctx0" brushRef="#br0" timeOffset="-1803">2279 829 6305,'0'0'1458,"-28"22"-1313,-83 71 6,100-84-83,1-1 0,1 1 0,0 1 0,0 0 0,1 0 0,-13 23 0,0 0 232,-427 496 2559,383-459-2689,-869 896 1007,807-849-1120,-226 163 0,333-265-56,14-10-6,1-1 0,-1 1 0,0-1 0,-1 0 0,1 0 0,-1-1 0,1 0 0,-1 0 0,0-1 0,0 1 0,-13 1 0,20-4-5,0 0 0,-1 0 0,1 0-1,0 0 1,0 0 0,0 0 0,-1-1 0,1 1-1,0 0 1,0 0 0,-1 0 0,1 0 0,0 0 0,0-1-1,0 1 1,0 0 0,-1 0 0,1 0 0,0 0-1,0-1 1,0 1 0,0 0 0,0 0 0,-1-1-1,1 1 1,0 0 0,0 0 0,0-1 0,0 1 0,0 0-1,0 0 1,0 0 0,0-1 0,0 1 0,0 0-1,0 0 1,0-1 0,0 1 0,0 0 0,0 0-1,0-1 1,0 1 0,1 0 0,-1 0 0,0-1 0,0 1-1,0 0 1,0 0 0,1-1 0,-1-3-173,2-6-392,0 1-1,1-1 1,0 1 0,0 0-1,1 0 1,8-14-1,12-20-4487</inkml:trace>
  <inkml:trace contextRef="#ctx0" brushRef="#br0" timeOffset="-454">31 2979 7578,'0'0'1213,"1"-29"-539,23-445-401,-9 313-238,7 0 0,67-245 0,-63 319 14,-9 38 66,-3-1 0,-1-1 0,-3 0-1,6-94 1,-13 134-3227</inkml:trace>
  <inkml:trace contextRef="#ctx0" brushRef="#br0" timeOffset="493">2504 0 4537,'0'0'2224,"37"26"-1194,8 6-689,187 137 950,-81-52-40,191 190-1,-321-287-1219,-2 1 1,-1 2-1,0-1 1,-2 2-1,-1 0 0,-1 1 1,0 1-1,-2 0 1,-2 1-1,0 0 1,-1 0-1,-2 1 0,-1 0 1,-1 1-1,2 47 1,-6-10 17,-2 0 0,-3 0 1,-3 0-1,-3 0 0,-34 116 1,36-158-25,4-15-25,1 0 0,0 1 1,1-1-1,0 0 0,-1 16 0,5-25-72,0-1 1,-1 1-1,1 0 0,0-1 0,-1 1 0,1-1 0,-1 0 0,1 0 0,-1 1 0,1-1 0,-1 0 0,2-2 1,23-25-1926</inkml:trace>
  <inkml:trace contextRef="#ctx0" brushRef="#br0" timeOffset="1061">471 1600 7890,'0'0'2394,"37"-5"-2189,4 0-101,212-19 957,-187 21-761,1 4-1,-1 2 0,1 3 0,-1 3 0,128 35 0,-165-34-263,-1 0 0,0 2 0,0 1-1,-1 1 1,-1 2 0,0 0 0,-2 2 0,0 0 0,0 2 0,-2 1 0,-1 0-1,0 2 1,-2 0 0,0 1 0,22 41 0,42 99 206,-47-89-72,60 96 1,0-44-20,-60-82-120,56 90 0,-78-104-1,-14-17-151,0-14 101,0 0 0,-1 0-1,1 0 1,0 0 0,-1 1 0,1-1-1,0 0 1,-1 0 0,1 0 0,0 0 0,-1 0-1,1 0 1,-1 0 0,1 0 0,0 0-1,-1 0 1,1 0 0,-1 0 0,1 0 0,0 0-1,-1 0 1,1-1 0,0 1 0,-1 0 0,1 0-1,0 0 1,-1-1 0,1 1 0,0 0-1,-1 0 1,1-1 0,0 1 0,0 0 0,-1-1-1,-27-23-2509,-10-12-3143</inkml:trace>
  <inkml:trace contextRef="#ctx0" brushRef="#br0" timeOffset="1451">2058 2613 6265,'0'0'1135,"35"-32"-495,48-44-268,339-304 1047,-199 191-592,338-219 0,-278 240 1041,-206 128-1384,129-48 1,-130 66-691,-67 21-266,-10 4-90,-36 16-677,-18 3-402</inkml:trace>
  <inkml:trace contextRef="#ctx0" brushRef="#br0" timeOffset="1828">654 2973 5337,'0'0'5801,"147"8"-5473,-56-8 177,17 0-313,19-19 520,5-5-160,7-6-424,-7 3 280,-8-3-408,-19 6-96,-20-9-104,-34 6-1624,-27 3-2697</inkml:trace>
  <inkml:trace contextRef="#ctx0" brushRef="#br0" timeOffset="2414">2034 1632 7258,'0'0'1376,"174"-98"-1224,-8 6-144,63-32 176,27-15-136,-3 4 576,-30 21-384,-66 33-240,-49 26 152,-45 12-152,-39 19-808,-21 7-2505</inkml:trace>
  <inkml:trace contextRef="#ctx0" brushRef="#br0" timeOffset="2762">1609 1746 5337,'0'0'880,"262"-228"-464,-30 52 321,27-11 407,-36 35-552,-64 49-392,-68 43-120,-25 9-80,-3-6-1032,-11 3-224,-34 2-281,-18 20 1097,-9 18-1896</inkml:trace>
  <inkml:trace contextRef="#ctx0" brushRef="#br0" timeOffset="3147">959 1472 8554,'0'0'1728,"244"-168"-1520,-36 27 48,33-13-248,-15 13 96,-51 38 608,-64 37-527,-39 23-81,-20 11-104,-7 2 104,-6 3-168,-9 8 64,-12 13-513,-15 6-663</inkml:trace>
  <inkml:trace contextRef="#ctx0" brushRef="#br0" timeOffset="3517">1998 1927 9658,'0'0'1872,"154"-74"-1768,-61 23 65,13-3 159,2-3 152,4 0-40,-7 0-424,-8 3-16,-16-1 0,-18 4-320,-18-11-88,-17 15-1721,-22 7-2016</inkml:trace>
  <inkml:trace contextRef="#ctx0" brushRef="#br0" timeOffset="3902">1265 1659 8186,'0'0'1376,"0"176"-1320,-15-81-56,-6 11 120,-9 11-120,0 5 0,-6 8 0,-3-3-24,0-2 72,2-14-48,1-13 0,3-22 80,6-22-264,6-27 16,9-19-1288</inkml:trace>
  <inkml:trace contextRef="#ctx0" brushRef="#br0" timeOffset="4288">729 1599 5601,'0'0'1889,"-138"187"-1777,126-101 328,12 39-160,0 40 264,0 33-304,12-11-136,-6-43 128,-6-46-216,0-41-16,0 5 0,0-13-384,-3-19-8650</inkml:trace>
  <inkml:trace contextRef="#ctx0" brushRef="#br1" timeOffset="37606">636 708 4689,'0'0'3297</inkml:trace>
  <inkml:trace contextRef="#ctx0" brushRef="#br1" timeOffset="37970">832 1044 6601,'0'0'4073,"135"149"-6897,-105-130 2824,3-3 64,1 1-64,-1 2 0,-9-6-176,-6-2 128</inkml:trace>
</inkml:ink>
</file>

<file path=ppt/ink/ink16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4-17T20:04:54.839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1 231 5337,'0'0'5801,"147"8"-5473,-56-8 177,17 0-313,19-19 520,5-5-160,7-6-424,-7 3 280,-8-3-408,-19 6-96,-20-9-104,-34 6-1624,-27 3-2697</inkml:trace>
</inkml:ink>
</file>

<file path=ppt/ink/ink16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4-17T20:15:19.652"/>
    </inkml:context>
    <inkml:brush xml:id="br0">
      <inkml:brushProperty name="width" value="0.2" units="cm"/>
      <inkml:brushProperty name="height" value="0.2" units="cm"/>
    </inkml:brush>
  </inkml:definitions>
  <inkml:trace contextRef="#ctx0" brushRef="#br0">0 0 4745,'0'0'1128,"127"171"-1120,-73-106-8,-6-3 0,-6-7-208,-11-9-128,-7-11-512,-6-16 528,-3-11 224,-3-8 8,-3-19 88,-9-8-392</inkml:trace>
</inkml:ink>
</file>

<file path=ppt/ink/ink16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4-17T20:15:20.629"/>
    </inkml:context>
    <inkml:brush xml:id="br0">
      <inkml:brushProperty name="width" value="0.2" units="cm"/>
      <inkml:brushProperty name="height" value="0.2" units="cm"/>
    </inkml:brush>
  </inkml:definitions>
  <inkml:trace contextRef="#ctx0" brushRef="#br0">0 1 488,'0'0'440</inkml:trace>
</inkml:ink>
</file>

<file path=ppt/ink/ink16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4-17T20:15:20.983"/>
    </inkml:context>
    <inkml:brush xml:id="br0">
      <inkml:brushProperty name="width" value="0.2" units="cm"/>
      <inkml:brushProperty name="height" value="0.2" units="cm"/>
    </inkml:brush>
  </inkml:definitions>
  <inkml:trace contextRef="#ctx0" brushRef="#br0">0 0 3441,'0'0'368</inkml:trace>
</inkml:ink>
</file>

<file path=ppt/ink/ink16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4-17T20:15:21.346"/>
    </inkml:context>
    <inkml:brush xml:id="br0">
      <inkml:brushProperty name="width" value="0.2" units="cm"/>
      <inkml:brushProperty name="height" value="0.2" units="cm"/>
    </inkml:brush>
  </inkml:definitions>
  <inkml:trace contextRef="#ctx0" brushRef="#br0">0 0 4081</inkml:trace>
</inkml:ink>
</file>

<file path=ppt/ink/ink16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4-17T20:15:29.789"/>
    </inkml:context>
    <inkml:brush xml:id="br0">
      <inkml:brushProperty name="width" value="0.2" units="cm"/>
      <inkml:brushProperty name="height" value="0.2" units="cm"/>
    </inkml:brush>
  </inkml:definitions>
  <inkml:trace contextRef="#ctx0" brushRef="#br0">2 1136 2601,'-1'-1'13320,"5"-19"-13047,15-9-231,1 0-1,1 1 0,37-36 1,-7 6 78,228-290-340,-208 249-248,97-181-1,-159 266 459,1 0-1,0 1 1,1 1-1,1 0 1,0 0 0,0 1-1,1 1 1,28-18-1,29-25-136,-69 52 280,-8 18-173,0-2 33,0 1-1,2-1 0,-1 1 1,2 1-1,0-1 0,1 1 1,0-1-1,2 1 0,0 0 1,1 20-1,4 71 18,4-1-1,5 0 0,4-1 1,5 0-1,56 158 0,-64-223-3,1 0-1,22 37 0,-37-78 40,0 1 0,0-1 0,0 0 0,-1 0-1,1 1 1,0-1 0,0 0 0,-2 3 538,2-3-539,0 0 1,0 0 0,-1 0 0,1 1 0,0-1 0,0 0-1,0 0 1,-1 0 0,1 0 0,0 0 0,-1 0 0,1 0-1,0 0 1,0 0 0,-1 0 0,1 0 0,0 0 0,0 0-1,-1 0 1,1 0 0,0 0 0,0 0 0,-1 0 0,-15-1 278,15 1-201,-207-6 174,175 8-306,0 1 0,0 1-1,1 2 1,-43 13-1,-77 34-131,-67 20 196,215-72-33,-10 4-346,37-2 0,-1-2-92,-1-1 0,0-1 1,25-5-1,11-12-3154</inkml:trace>
</inkml:ink>
</file>

<file path=ppt/ink/ink1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4-17T20:11:44.130"/>
    </inkml:context>
    <inkml:brush xml:id="br0">
      <inkml:brushProperty name="width" value="0.2" units="cm"/>
      <inkml:brushProperty name="height" value="0.2" units="cm"/>
    </inkml:brush>
  </inkml:definitions>
  <inkml:trace contextRef="#ctx0" brushRef="#br0">0 144 3649,'0'0'4602,"4"-6"-4586,1-3 14,0 0 0,1 0-1,0 0 1,0 1 0,1 0 0,0 0 0,1 1-1,-1 0 1,1 0 0,1 1 0,11-8 0,26-9-2702,-24 10-1921</inkml:trace>
</inkml:ink>
</file>

<file path=ppt/ink/ink17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4-17T20:15:30.428"/>
    </inkml:context>
    <inkml:brush xml:id="br0">
      <inkml:brushProperty name="width" value="0.2" units="cm"/>
      <inkml:brushProperty name="height" value="0.2" units="cm"/>
    </inkml:brush>
  </inkml:definitions>
  <inkml:trace contextRef="#ctx0" brushRef="#br0">0 713 8674,'0'0'6253,"26"-24"-6033,-4 3-134,22-20 141,91-67 0,31-5-132,255-196 54,-414 303-168,36-35-57,-41 38 52,0 1 0,1-1 1,-1 0-1,-1 0 0,1 0 0,0 0 1,-1 0-1,1 0 0,-1-1 0,0 1 1,0 0-1,-1-1 0,2-5 0,-20 8-1432,-43 7-2243,31 2 112</inkml:trace>
</inkml:ink>
</file>

<file path=ppt/ink/ink17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4-17T20:15:30.945"/>
    </inkml:context>
    <inkml:brush xml:id="br0">
      <inkml:brushProperty name="width" value="0.2" units="cm"/>
      <inkml:brushProperty name="height" value="0.2" units="cm"/>
    </inkml:brush>
  </inkml:definitions>
  <inkml:trace contextRef="#ctx0" brushRef="#br0">0 1 5033,'0'0'7830,"5"20"-7540,0 3-163,-3-11-51,1 0 1,0-1-1,0 0 1,1 0-1,1 0 1,0 0-1,0-1 1,9 13-1,80 145 936,-61-102-628,66 93-1,-86-140-222,2 0 1,1-1 0,0-1-1,1-1 1,0-1-1,2 0 1,0-1-1,0-1 1,23 11-1,-40-23-112,-1 0-41,1 0-1,-1 0 0,0 0 0,0-1 1,1 1-1,-1 0 0,0-1 1,1 1-1,-1-1 0,0 0 0,1 1 1,-1-1-1,1 0 0,-1 0 0,1 0 1,-1 0-1,0 0 0,1 0 1,-1 0-1,1 0 0,-1-1 0,1 1 1,-1-1-1,0 1 0,1-1 0,-1 1 1,0-1-1,0 0 0,1 1 1,-1-1-1,0 0 0,0 0 0,0 0 1,0 0-1,0 0 0,0 0 0,1-2 1,61-89-4169,-30 41-2573</inkml:trace>
</inkml:ink>
</file>

<file path=ppt/ink/ink17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4-17T20:15:31.293"/>
    </inkml:context>
    <inkml:brush xml:id="br0">
      <inkml:brushProperty name="width" value="0.2" units="cm"/>
      <inkml:brushProperty name="height" value="0.2" units="cm"/>
    </inkml:brush>
  </inkml:definitions>
  <inkml:trace contextRef="#ctx0" brushRef="#br0">0 1 6161,'0'0'6010,"18"0"-5485,63-1-68,183 2 1668,-218-1-3488</inkml:trace>
</inkml:ink>
</file>

<file path=ppt/ink/ink17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4-17T20:15:31.663"/>
    </inkml:context>
    <inkml:brush xml:id="br0">
      <inkml:brushProperty name="width" value="0.2" units="cm"/>
      <inkml:brushProperty name="height" value="0.2" units="cm"/>
    </inkml:brush>
  </inkml:definitions>
  <inkml:trace contextRef="#ctx0" brushRef="#br0">0 3 6409,'0'0'6098,"27"2"-4774,193 7 830,-192-10-1853,-1-1 0,38-8 0,-43 9-471</inkml:trace>
</inkml:ink>
</file>

<file path=ppt/ink/ink17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4-17T20:15:32.848"/>
    </inkml:context>
    <inkml:brush xml:id="br0">
      <inkml:brushProperty name="width" value="0.2" units="cm"/>
      <inkml:brushProperty name="height" value="0.2" units="cm"/>
    </inkml:brush>
  </inkml:definitions>
  <inkml:trace contextRef="#ctx0" brushRef="#br0">0 900 6753,'0'0'6448,"2"-13"-5653,-2 7-784,1 0 0,0 0 0,0 0-1,0 0 1,1 0 0,0 0 0,0 0-1,0 0 1,1 1 0,0-1 0,0 1-1,1 0 1,-1 0 0,1 0 0,0 0-1,8-6 1,40-34 65,31-26-131,-2-4 1,95-112-1,-176 187 55,0 0 1,0 0-1,0 0 1,0 0-1,0 0 1,1-1-1,-1 1 1,0 0-1,0 0 1,0 0-1,1 0 0,-1 0 1,0 0-1,0 0 1,0 0-1,1 0 1,-1 0-1,0 0 1,0 0-1,0 0 1,1 0-1,-1 0 0,0 0 1,0 0-1,0 0 1,1 0-1,-1 0 1,0 0-1,0 0 1,0 0-1,1 0 1,-1 0-1,0 0 0,0 1 1,0-1-1,0 0 1,1 0-1,-1 0 1,0 0-1,0 0 1,0 1-1,0-1 0,0 0 1,0 0-1,1 0 1,-1 0-1,0 1 1,0-1-1,0 0 1,0 0-1,0 1 1,8 19-30,4 29 2,3 90 81,-12-95-27,1 0 0,3 0 1,16 58-1,-21-96-24,0 0 1,1 0-1,0-1 0,0 1 1,0-1-1,0 1 1,1-1-1,0 0 1,0 0-1,0-1 1,1 1-1,6 4 0,-8-6 11,1-1-1,-1-1 0,0 1 0,1 0 0,0-1 1,-1 1-1,1-1 0,0 0 0,-1-1 0,1 1 0,0 0 1,0-1-1,0 0 0,0 0 0,0 0 0,-1-1 1,1 1-1,0-1 0,0 0 0,0 0 0,5-2 0,-4 0 0,0 0 0,-1-1 0,1 1 0,-1-1-1,0 0 1,0 0 0,0 0 0,0 0 0,-1-1-1,0 0 1,1 1 0,-2-1 0,1 0-1,-1-1 1,1 1 0,-2 0 0,1-1 0,1-6-1,4-17-9,-1-1-1,2-31 0,-7 58-4,15-495-212,-17 376 1657,1 120-1166,25-5-267,-24 7-8,482-87 442,-449 82-655</inkml:trace>
</inkml:ink>
</file>

<file path=ppt/ink/ink17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4-17T20:15:33.264"/>
    </inkml:context>
    <inkml:brush xml:id="br0">
      <inkml:brushProperty name="width" value="0.2" units="cm"/>
      <inkml:brushProperty name="height" value="0.2" units="cm"/>
    </inkml:brush>
  </inkml:definitions>
  <inkml:trace contextRef="#ctx0" brushRef="#br0">1 457 8586,'0'0'7636,"32"-20"-7054,106-64-306,91-39 162,-164 91-651,-1-3 0,114-83 1,-178 118 196,29-27-778,-21 9-1154</inkml:trace>
</inkml:ink>
</file>

<file path=ppt/ink/ink17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4-17T20:15:33.680"/>
    </inkml:context>
    <inkml:brush xml:id="br0">
      <inkml:brushProperty name="width" value="0.2" units="cm"/>
      <inkml:brushProperty name="height" value="0.2" units="cm"/>
    </inkml:brush>
  </inkml:definitions>
  <inkml:trace contextRef="#ctx0" brushRef="#br0">1 1 4689,'0'0'7787,"0"6"-7499,2 3-212,0-1 0,0-1-1,1 1 1,0 0 0,0 0 0,1-1 0,0 0 0,0 0-1,0 0 1,1 0 0,7 7 0,77 79 1665,-49-54-1263,7 12 452,66 91 0,-112-140-925,1 0-1,-1 0 1,1-1-1,-1 1 1,1 0-1,0-1 1,0 1 0,0-1-1,0 0 1,0 1-1,0-1 1,0 0-1,1 0 1,-1 0-1,0-1 1,1 1-1,-1-1 1,0 1 0,1-1-1,-1 0 1,1 0-1,-1 0 1,0 0-1,1 0 1,-1 0-1,0-1 1,1 1-1,-1-1 1,0 0 0,1 1-1,-1-1 1,0 0-1,3-2 1,6-3-52,0 0-1,0-1 1,-1-1 0,16-14 0,24-24-1628,-9-2-3232</inkml:trace>
</inkml:ink>
</file>

<file path=ppt/ink/ink17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4-17T20:15:34.049"/>
    </inkml:context>
    <inkml:brush xml:id="br0">
      <inkml:brushProperty name="width" value="0.2" units="cm"/>
      <inkml:brushProperty name="height" value="0.2" units="cm"/>
    </inkml:brush>
  </inkml:definitions>
  <inkml:trace contextRef="#ctx0" brushRef="#br0">1 1 4441,'0'0'14523,"3"0"-14587,9 0-112,0 0-1704</inkml:trace>
</inkml:ink>
</file>

<file path=ppt/ink/ink17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4-17T20:15:34.997"/>
    </inkml:context>
    <inkml:brush xml:id="br0">
      <inkml:brushProperty name="width" value="0.2" units="cm"/>
      <inkml:brushProperty name="height" value="0.2" units="cm"/>
    </inkml:brush>
  </inkml:definitions>
  <inkml:trace contextRef="#ctx0" brushRef="#br0">0 1070 1592,'0'13'14179,"1"-20"-14154,1 1-1,0-1 0,0 0 0,0 1 1,1 0-1,0-1 0,0 1 0,1 0 1,-1 0-1,7-7 0,2-5-3,267-388-3258,-109 164 813,-39 57 2418,-20 31 2966,-111 154-2942,-1 0 0,1 0 0,0 1-1,0-1 1,0 0 0,0 0 0,0 1 0,0-1-1,1 0 1,-1 0 0,0 1 0,0-1 0,0 0-1,0 0 1,0 1 0,0-1 0,0 0 0,0 0-1,1 0 1,-1 1 0,0-1 0,0 0 0,0 0-1,0 0 1,1 1 0,-1-1 0,0 0 0,0 0-1,0 0 1,1 0 0,-1 0 0,0 0 0,0 1-1,1-1 1,-1 0 0,0 0 0,0 0 0,1 0-1,-1 0 1,0 0 0,0 0 0,1 0 0,-1 0-1,0 0 1,0 0 0,1 0 0,-1 0 0,0 0-1,0-1 1,1 1 0,-1 0 0,0 0 0,0 0-1,1 0 1,-1 0 0,0 0 0,0-1 0,0 1-1,1 0 1,-1 0 0,0 0 0,0-1 0,0 1-1,0 0 1,0 0 0,1 0 0,-1-1 0,0 1-1,0-1 1,4 28-243,-3-21 315,19 114-105,53 174-1,64 108 570,-132-388-523,-1 1 0,0-1 0,-1 1 0,-1 0 0,0 0 0,-1 0-1,0 0 1,-2 0 0,-2 20 0,2-31-9,-1 0 1,1 0-1,-1 0 0,0 0 0,0-1 0,0 1 1,-1-1-1,1 0 0,-1 1 0,0-1 0,0 0 1,0-1-1,0 1 0,-1-1 0,1 1 0,-1-1 1,1 0-1,-1 0 0,0 0 0,-6 1 0,-3 2 58,0 0 0,-1-1 0,1-1 0,-27 3 0,21-3-58,0-2 0,0 0 0,0-1 1,-1-1-1,1-1 0,0-1 0,0 0 1,0-2-1,1 0 0,0-1 0,-20-9 1,2-3 103,7 3 8,-53-19 1,73 31-117,0 1 0,0 0 0,0 0 0,0 1 0,0 0 0,-1 0 0,1 1 0,0 0 0,0 1 0,-18 3 0,23-2-46,-1 0 1,1 0-1,-1 1 1,1-1-1,0 1 0,0 0 1,0 0-1,0 0 1,1 0-1,-1 1 0,1 0 1,0-1-1,0 1 1,0 1-1,1-1 0,-1 0 1,1 1-1,0-1 1,0 1-1,1-1 0,-1 1 1,1 0-1,0 0 1,0 0-1,0 9 0,1-14 16,0 1-1,0-1 1,0 0-1,0 0 1,0 1-1,0-1 1,0 0-1,1 0 1,-1 1-1,0-1 0,0 0 1,0 0-1,0 0 1,0 1-1,1-1 1,-1 0-1,0 0 1,0 0-1,0 1 1,0-1-1,1 0 0,-1 0 1,0 0-1,0 0 1,1 0-1,-1 1 1,0-1-1,0 0 1,1 0-1,-1 0 0,0 0 1,0 0-1,1 0 1,-1 0-1,0 0 1,0 0-1,1 0 1,-1 0-1,0 0 1,0 0-1,1 0 0,-1 0 1,1-1-1,15 3-1032,0-2 0,1 0 0,25-4-1,12-12-7083</inkml:trace>
</inkml:ink>
</file>

<file path=ppt/ink/ink17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4-17T20:15:35.756"/>
    </inkml:context>
    <inkml:brush xml:id="br0">
      <inkml:brushProperty name="width" value="0.2" units="cm"/>
      <inkml:brushProperty name="height" value="0.2" units="cm"/>
    </inkml:brush>
  </inkml:definitions>
  <inkml:trace contextRef="#ctx0" brushRef="#br0">0 1114 9250,'0'0'4669,"24"-19"-4430,11-10-214,100-88-21,-103 86-149,-2-1 1,-1-2-1,-2-1 1,-1-1-1,-1-2 0,-3 0 1,-1-1-1,-2-2 0,23-66 1,-22 40-5,-4 0 1,-2-2 0,-3 0-1,-3 0 1,-1-99 0,-7 168 181,0 0 1,0 0 0,0-1 0,0 1 0,0 0 0,1 0 0,-1 0-1,0-1 1,0 1 0,0 0 0,0 0 0,0-1 0,0 1 0,0 0 0,0 0-1,0 0 1,0-1 0,0 1 0,0 0 0,0 0 0,0-1 0,0 1 0,0 0-1,0 0 1,0 0 0,-1-1 0,1 1 0,0 0 0,0 0 0,0 0 0,0-1-1,0 1 1,-1 0 0,1 0 0,0 0 0,0 0 0,0-1 0,0 1-1,-1 0 1,1 0 0,0 0 0,0 0 0,0 0 0,-1 0 0,1 0 0,0 0-1,0 0 1,-1 0 0,1 0 0,0-1 0,0 1 0,0 0 0,-1 0 0,1 1-1,0-1 1,0 0 0,-1 0 0,1 0 0,0 0 0,-9 16 286,-41 243-264,-12 53 352,45-249-346,-43 189 481,52-202-261,1 0-1,2 0 1,3 57-1,2-103-263,1 0 0,-1 0 1,1 0-1,0 0 0,0 0 0,0 0 0,1 0 0,-1 0 1,1 0-1,0 0 0,0-1 0,0 1 0,1-1 0,-1 0 0,1 1 1,4 3-1,-1-2 11,-1-1 0,1 0 0,0-1 0,-1 1 0,2-1 0,-1 0 0,0-1 0,0 0-1,12 3 1,-6-2 13,0-2-1,0 1 0,0-1 0,1-1 0,-1 0 0,0-1 0,0 0 0,0-1 0,0 0 0,0-1 0,18-7 0,-20 5-42,-1 0 0,0-1 0,0 0-1,-1 0 1,0 0 0,0-1 0,0-1 0,-1 0 0,8-11 0,0-2-603,0-1 0,18-38 0,-3-15-3003</inkml:trace>
</inkml:ink>
</file>

<file path=ppt/ink/ink1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4-17T20:11:44.131"/>
    </inkml:context>
    <inkml:brush xml:id="br0">
      <inkml:brushProperty name="width" value="0.2" units="cm"/>
      <inkml:brushProperty name="height" value="0.2" units="cm"/>
    </inkml:brush>
  </inkml:definitions>
  <inkml:trace contextRef="#ctx0" brushRef="#br0">1 206 2721,'0'0'3239,"9"-4"-3070,44-26 630,83-62 0,-121 81-752,1 1 0,0 1 0,31-13 1,-17 8-1189,0 0-1153</inkml:trace>
</inkml:ink>
</file>

<file path=ppt/ink/ink18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4-17T20:15:36.088"/>
    </inkml:context>
    <inkml:brush xml:id="br0">
      <inkml:brushProperty name="width" value="0.2" units="cm"/>
      <inkml:brushProperty name="height" value="0.2" units="cm"/>
    </inkml:brush>
  </inkml:definitions>
  <inkml:trace contextRef="#ctx0" brushRef="#br0">1 0 6361,'0'0'9466,"247"30"-7937,-66-11-1105,48-3-336,-3-16-88,-58 0-1312,-68-10-6514</inkml:trace>
</inkml:ink>
</file>

<file path=ppt/ink/ink18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4-17T20:15:48.449"/>
    </inkml:context>
    <inkml:brush xml:id="br0">
      <inkml:brushProperty name="width" value="0.2" units="cm"/>
      <inkml:brushProperty name="height" value="0.2" units="cm"/>
    </inkml:brush>
  </inkml:definitions>
  <inkml:trace contextRef="#ctx0" brushRef="#br0">0 912 6209,'0'0'3682,"2"-8"-3296,3-5-259,0 1 0,0 0 0,1 0 0,1 1 0,0 0 0,1 0 0,0 0 0,0 1 0,11-10-1,249-265 118,28-29-87,-220 247-155,-53 48-126,-1 0 0,-1-2 0,25-28 0,-43 42-280</inkml:trace>
</inkml:ink>
</file>

<file path=ppt/ink/ink18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4-17T20:15:48.946"/>
    </inkml:context>
    <inkml:brush xml:id="br0">
      <inkml:brushProperty name="width" value="0.2" units="cm"/>
      <inkml:brushProperty name="height" value="0.2" units="cm"/>
    </inkml:brush>
  </inkml:definitions>
  <inkml:trace contextRef="#ctx0" brushRef="#br0">2 1 8530,'0'0'2700,"0"12"-2670,-2 170 415,5 246 1153,-2-417-1572,0-1 1,0 1-1,1-1 1,0 0-1,1 0 1,0 0-1,1 0 1,0 0-1,0-1 1,1 0-1,0 0 1,1 0-1,0 0 0,0-1 1,1 0-1,0 0 1,1-1-1,0 0 1,0 0-1,14 8 1,-5-5 40,1 0-1,0-2 1,1 0 0,0-1 0,0-1 0,0-1 0,1-1-1,0-1 1,37 2 0,-25-2 18,-16-1-28,0-1 0,0 0 0,0-1 1,0-1-1,0-1 0,30-6 1,-46 8-62,0 0 0,1 0 1,-1 0-1,0 0 1,0 0-1,1 0 1,-1 0-1,0 0 1,0 0-1,1 0 0,-1-1 1,0 1-1,0 0 1,1 0-1,-1 0 1,0 0-1,0-1 0,0 1 1,1 0-1,-1 0 1,0 0-1,0-1 1,0 1-1,0 0 1,0 0-1,1-1 0,-1 1 1,0 0-1,0-1 1,0 1-1,0 0 1,0 0-1,0-1 1,0 1-1,0 0 0,0 0 1,0-1-1,0 1 1,0 0-1,0-1 1,-11-9-529,-17-2-2063,-7-2-3040</inkml:trace>
</inkml:ink>
</file>

<file path=ppt/ink/ink18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4-17T20:15:49.310"/>
    </inkml:context>
    <inkml:brush xml:id="br0">
      <inkml:brushProperty name="width" value="0.2" units="cm"/>
      <inkml:brushProperty name="height" value="0.2" units="cm"/>
    </inkml:brush>
  </inkml:definitions>
  <inkml:trace contextRef="#ctx0" brushRef="#br0">0 8 7586,'0'0'5129,"172"3"-4633,-127-3-408,3-3 152,-6-2-240,-5 2 0,-10 3-96,-15 0 96</inkml:trace>
</inkml:ink>
</file>

<file path=ppt/ink/ink18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4-17T20:15:49.658"/>
    </inkml:context>
    <inkml:brush xml:id="br0">
      <inkml:brushProperty name="width" value="0.2" units="cm"/>
      <inkml:brushProperty name="height" value="0.2" units="cm"/>
    </inkml:brush>
  </inkml:definitions>
  <inkml:trace contextRef="#ctx0" brushRef="#br0">1 52 9250,'0'0'3883,"33"-3"-3276,242-35-80,-245 34-494,0 0 1,35 2-1,-63 3-58,0 1-1,0-1 0,-1 1 1,1 0-1,0 0 1,-1 0-1,1 0 1,-1 0-1,0 0 1,1 1-1,-1-1 0,1 5 1,5 5-1174</inkml:trace>
</inkml:ink>
</file>

<file path=ppt/ink/ink18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4-17T20:15:50.261"/>
    </inkml:context>
    <inkml:brush xml:id="br0">
      <inkml:brushProperty name="width" value="0.2" units="cm"/>
      <inkml:brushProperty name="height" value="0.2" units="cm"/>
    </inkml:brush>
  </inkml:definitions>
  <inkml:trace contextRef="#ctx0" brushRef="#br0">0 887 5473,'0'0'3965,"23"-27"-2922,75-87 118,184-170 1333,-120 127-2142,-118 112-300,-12 8-105,3 3 1,1 0-1,1 3 0,75-49 0,-110 79-18,29-20-957,-19-1-3278</inkml:trace>
</inkml:ink>
</file>

<file path=ppt/ink/ink18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4-17T20:15:50.676"/>
    </inkml:context>
    <inkml:brush xml:id="br0">
      <inkml:brushProperty name="width" value="0.2" units="cm"/>
      <inkml:brushProperty name="height" value="0.2" units="cm"/>
    </inkml:brush>
  </inkml:definitions>
  <inkml:trace contextRef="#ctx0" brushRef="#br0">0 1 3105,'0'0'6561,"14"26"-6206,2 5-257,69 124 649,167 242 1251,-247-390-1980,-1 0 0,-1 0 0,1 0 0,-1 1 0,0 0 0,-1-1 0,2 10 0,8 23-10,-10-38-67,-1-1-1,1 0 1,-1 0 0,1 0-1,0 0 1,-1 0 0,1-1-1,0 1 1,0 0-1,-1-1 1,1 1 0,0-1-1,0 0 1,0 1 0,0-1-1,0 0 1,0 0 0,-1 0-1,1 0 1,0-1-1,0 1 1,3-1 0,3 0-1148,18-1-3588</inkml:trace>
</inkml:ink>
</file>

<file path=ppt/ink/ink18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4-17T20:15:51.078"/>
    </inkml:context>
    <inkml:brush xml:id="br0">
      <inkml:brushProperty name="width" value="0.2" units="cm"/>
      <inkml:brushProperty name="height" value="0.2" units="cm"/>
    </inkml:brush>
  </inkml:definitions>
  <inkml:trace contextRef="#ctx0" brushRef="#br0">153 60 2937,'0'0'8824,"-12"28"-8664,-35 92 56,46-116-214,0-1 0,0 1-1,0 0 1,0-1 0,1 1-1,-1 0 1,1 0-1,0 0 1,0-1 0,1 1-1,-1 0 1,1 0 0,-1-1-1,1 1 1,1 0 0,-1-1-1,0 1 1,1-1 0,-1 1-1,1-1 1,0 0 0,0 0-1,1 0 1,-1 0-1,1 0 1,-1 0 0,1-1-1,0 1 1,0-1 0,0 1-1,0-1 1,1 0 0,3 1-1,4 5 18,2 0 1,0 0 0,1-2 0,-1 1 0,2-1 0,-1-1-1,1-1 1,-1 0 0,1-1 0,0 0 0,0-1 0,1-1 0,-1-1 0,0 0 0,0-1 0,1 0 0,-1-1 0,0-1 0,0 0-1,-1-1 1,1-1 0,-1 0 0,0-1 0,0-1 0,0 0 0,-1-1 0,0 0 0,-1-1 0,0 0 0,0-1 0,-1-1 0,13-15-1,-20 21-126,-1 1-1,0-1 0,0-1 0,0 1 1,-1 0-1,1-1 0,-1 1 0,-1-1 1,1 0-1,-1 1 0,0-1 0,0 0 1,-1 0-1,1 0 0,-1 0 0,-1 0 1,1 0-1,-1 1 0,0-1 0,0 0 1,-1 0-1,0 1 0,0-1 0,0 1 1,0-1-1,-1 1 0,0 0 0,0 0 0,-1 0 1,1 0-1,-1 1 0,0 0 0,0-1 1,-5-3-1,-6-1-27,0 1 1,-1 0-1,1 1 0,-2 0 1,1 1-1,0 1 1,-1 1-1,0 0 0,-22-1 1,-21 0 1327,-78 4-1,117 2-843,4-1-147,-1 1 0,0 1 0,1 1 0,-25 7 0,38-9-181,0 0-1,0 0 0,0 0 0,0 1 0,0 0 0,1-1 0,-1 1 0,1 1 0,-1-1 0,1 0 0,0 1 0,0 0 1,0 0-1,0 0 0,0 0 0,1 0 0,-1 0 0,1 1 0,0-1 0,0 1 0,0 0 0,0 0 0,1-1 0,-2 9 1,3-9-17,0-1 0,0 0 0,0 1 0,0-1 0,1 0 0,-1 1 0,1-1 0,0 0 0,0 0 0,0 0 0,0 1 0,0-1 0,0 0 1,0 0-1,1-1 0,-1 1 0,1 0 0,-1 0 0,1-1 0,0 1 0,0-1 0,0 1 0,0-1 0,4 2 0,3 2-227,0 0 0,0-1-1,1 0 1,15 3 0,34 4-3667</inkml:trace>
</inkml:ink>
</file>

<file path=ppt/ink/ink18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4-17T20:15:51.694"/>
    </inkml:context>
    <inkml:brush xml:id="br0">
      <inkml:brushProperty name="width" value="0.2" units="cm"/>
      <inkml:brushProperty name="height" value="0.2" units="cm"/>
    </inkml:brush>
  </inkml:definitions>
  <inkml:trace contextRef="#ctx0" brushRef="#br0">0 68 5961,'0'0'6324,"8"0"-6178,750 0 1143,-713 3-1313,-45-5-65,1 1-1,-1 0 1,1-1-1,-1 1 0,1 0 1,-1-1-1,0 1 1,0 0-1,0-1 0,0 1 1,0-1-1,0 1 1,0-3-1,0-19-2119,0-3-2095</inkml:trace>
</inkml:ink>
</file>

<file path=ppt/ink/ink18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4-17T20:15:52.118"/>
    </inkml:context>
    <inkml:brush xml:id="br0">
      <inkml:brushProperty name="width" value="0.2" units="cm"/>
      <inkml:brushProperty name="height" value="0.2" units="cm"/>
    </inkml:brush>
  </inkml:definitions>
  <inkml:trace contextRef="#ctx0" brushRef="#br0">52 1 7634,'0'0'5003,"-2"0"-4864,2 0-135,-1 1 0,0-1-1,1 1 1,-1-1 0,0 1 0,1-1 0,-1 1 0,1-1-1,-1 1 1,1 0 0,-1-1 0,1 1 0,0 0-1,-1-1 1,1 1 0,0 0 0,0 0 0,-1-1-1,1 1 1,0 0 0,0 0 0,0-1 0,0 1 0,0 0-1,0 0 1,0 0 0,0-1 0,0 1 0,0 0-1,0 0 1,1-1 0,-1 2 0,1 1 10,-4 42 391,-1 0-1,-10 46 1,5-46 3,3 0 1,0 48-1,6 88-344,16-183-188,-9-1-179,1-1 0,-2 0 0,1 0-1,0-1 1,-1 1 0,0-1 0,10-11-1,19-20-3323</inkml:trace>
</inkml:ink>
</file>

<file path=ppt/ink/ink1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4-17T20:04:41.570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44 8554,'0'0'6049,"27"-24"-6897,-21 16 32,-3-3-2409</inkml:trace>
</inkml:ink>
</file>

<file path=ppt/ink/ink19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4-17T20:15:52.841"/>
    </inkml:context>
    <inkml:brush xml:id="br0">
      <inkml:brushProperty name="width" value="0.2" units="cm"/>
      <inkml:brushProperty name="height" value="0.2" units="cm"/>
    </inkml:brush>
  </inkml:definitions>
  <inkml:trace contextRef="#ctx0" brushRef="#br0">0 852 8194,'0'0'2644,"10"-23"-2538,-2 3-90,8-18 103,1 1 0,23-36 0,67-87 8,30-52 1624,-132 267-1334,-4-44-423,0 32 76,2-1 1,16 75-1,-17-107-70,0 0 0,1 0-1,1 0 1,0 0 0,0 0-1,1-1 1,0 0-1,1 0 1,0 0 0,0 0-1,1-1 1,0 0-1,0-1 1,1 0 0,0 0-1,17 12 1,-19-17 14,0 1 0,0-1 0,0 1 1,0-2-1,0 1 0,0-1 0,1 0 0,-1 0 0,0 0 0,1-1 1,-1 0-1,1-1 0,-1 1 0,0-1 0,1 0 0,-1-1 0,0 0 0,0 0 1,0 0-1,0 0 0,0-1 0,-1 0 0,1 0 0,-1-1 0,0 0 1,1 0-1,7-8 0,-3 2-151,0 0-1,-1-1 1,0 0 0,-1 0-1,0-1 1,-1 0-1,0 0 1,-1 0 0,0-1-1,-1 0 1,6-27 0,-5 6-220,-3 0 1,0 0 0,-3-1 0,0 1 0,-2-1-1,-2 1 1,-1 0 0,-2 0 0,-17-52 0,19 73 596,-21-39 5163,41 53-5731,22 4 297,-3 1 127,55 1-1,-56-7-76,0-2 0,63-10-1,-81 8-44,0 0 1,1-1-1,-2 0 0,1-1 0,-1-1 0,1-1 0,-2 0 0,17-13 0</inkml:trace>
</inkml:ink>
</file>

<file path=ppt/ink/ink19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4-17T20:15:53.219"/>
    </inkml:context>
    <inkml:brush xml:id="br0">
      <inkml:brushProperty name="width" value="0.2" units="cm"/>
      <inkml:brushProperty name="height" value="0.2" units="cm"/>
    </inkml:brush>
  </inkml:definitions>
  <inkml:trace contextRef="#ctx0" brushRef="#br0">0 496 8906,'0'0'4345,"30"-24"-3725,96-79-304,55-25 335,-142 103-608,-1 0 0,-2-3 0,0-1 0,49-53 0,-68 57-537,-13 16-1508,-4 8 1780,0 0 0,0-1-1,0 1 1,0 0 0,0 0-1,0 0 1,0 0 0,0 0-1,-1 0 1,1 0-1,0 0 1,-1 0 0,-1-3-223</inkml:trace>
</inkml:ink>
</file>

<file path=ppt/ink/ink19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4-17T20:15:53.557"/>
    </inkml:context>
    <inkml:brush xml:id="br0">
      <inkml:brushProperty name="width" value="0.2" units="cm"/>
      <inkml:brushProperty name="height" value="0.2" units="cm"/>
    </inkml:brush>
  </inkml:definitions>
  <inkml:trace contextRef="#ctx0" brushRef="#br0">6 1 8738,'0'0'4805,"-2"28"-4274,-2 90-187,4-112-323,1 0 0,0-1 0,0 1 1,1 0-1,-1 0 0,1 0 0,0-1 1,1 1-1,-1-1 0,1 0 0,0 0 0,1 0 1,-1 0-1,1 0 0,0-1 0,0 1 1,0-1-1,7 5 0,5 6 109,-2-1-103,153 169 974,-165-180-1020,1-1 0,-1 1 0,1-1-1,-1 0 1,1 0 0,0 0-1,0-1 1,-1 1 0,1 0 0,0-1-1,1 0 1,-1 0 0,0 0-1,0 0 1,0 0 0,1-1 0,-1 0-1,0 1 1,1-1 0,-1 0-1,0-1 1,1 1 0,-1 0 0,0-1-1,4-1 1,18-7-2408</inkml:trace>
</inkml:ink>
</file>

<file path=ppt/ink/ink19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4-17T20:15:54.932"/>
    </inkml:context>
    <inkml:brush xml:id="br0">
      <inkml:brushProperty name="width" value="0.2" units="cm"/>
      <inkml:brushProperty name="height" value="0.2" units="cm"/>
    </inkml:brush>
  </inkml:definitions>
  <inkml:trace contextRef="#ctx0" brushRef="#br0">1 851 3953,'0'0'7631,"17"-25"-7267,134-186 720,-130 181-980,-3-1-1,0-1 1,-2-1-1,20-57 1,28-143-84,-38 125-92,-6 67 240,-10 25-192,-10 15-79,83 178-414,33 63 576,-97-206-72,15 27 55,-2 0-1,-3 2 0,40 127 0,-68-189-30,-1 0-1,1 0 0,-1 1 1,1-1-1,-1 0 0,0 0 0,0 0 1,0 1-1,0-1 0,0 0 0,0 0 1,0 1-1,0-1 0,0 0 0,0 0 1,-1 0-1,1 0 0,0 1 0,-1-1 1,1 0-1,-1 0 0,-1 2 0,1-2 7,-1-1-1,-1 1 0,1 0 0,0-1 0,0 1 0,0-1 0,0 1 0,0-1 0,0 0 1,-1 0-1,1 0 0,-2-1 0,-87 0 270,-87 1-283,150 2 44,1 1 1,-1 1-1,1 1 0,-34 12 0,60-17-42,-1 0-1,1 0 0,-1 1 0,1-1 1,-1 0-1,1 1 0,-1-1 1,1 1-1,0 0 0,-1-1 0,1 1 1,-1 0-1,1 0 0,0 0 0,0 0 1,0 0-1,0 0 0,0 0 1,0 0-1,0 1 0,0-1 0,0 0 1,0 1-1,0-1 0,1 0 1,-1 1-1,1-1 0,-1 1 0,1-1 1,-1 1-1,1-1 0,0 1 0,0 1 1,2-2-11,1 0 0,-1-1 1,0 1-1,1-1 1,-1 1-1,1-1 0,-1 0 1,1 0-1,-1 0 1,4-1-1,-3 1-20,33 0-665,0 0-1918</inkml:trace>
</inkml:ink>
</file>

<file path=ppt/ink/ink19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4-17T20:15:55.496"/>
    </inkml:context>
    <inkml:brush xml:id="br0">
      <inkml:brushProperty name="width" value="0.2" units="cm"/>
      <inkml:brushProperty name="height" value="0.2" units="cm"/>
    </inkml:brush>
  </inkml:definitions>
  <inkml:trace contextRef="#ctx0" brushRef="#br0">0 824 7098,'0'0'4998,"18"-24"-4362,109-146 500,27-48-122,-128 176-892,-2-2-1,-2-1 1,21-63 0,-39 97-113,0 0 1,-1 0 0,0-1-1,-1 0 1,0 1 0,-1-1 0,-1 0-1,0 0 1,0 1 0,-4-19-1,3 28-4,0 0-1,0 0 1,0 0-1,-1 1 1,1-1-1,0 0 1,-1 1-1,0-1 1,1 1-1,-1 0 0,0-1 1,0 1-1,0 0 1,0 0-1,0 0 1,0 0-1,0 1 1,0-1-1,0 0 1,0 1-1,0 0 1,0-1-1,-1 1 1,1 0-1,0 0 0,0 0 1,0 0-1,-1 1 1,1-1-1,0 1 1,0-1-1,-3 2 1,-3 0-20,0-1 1,0 2-1,1-1 0,-1 1 1,1 0-1,0 1 1,-13 8-1,3 3 17,1 1-1,1 1 1,0 1-1,1 0 1,1 1-1,0 0 1,2 1 0,0 0-1,1 1 1,2 0-1,0 1 1,1-1-1,1 2 1,-4 24 0,-1 34 1,2 1 0,5 125 0,4-197 11,0-1 1,1 1-1,0-1 0,1 1 0,0-1 0,1 0 0,-1 1 0,2-1 1,-1 0-1,2-1 0,8 16 0,-9-19-3,0 0 0,0 0 0,0-1 0,1 1 0,0-1 0,0 0 0,0 0-1,0 0 1,1-1 0,-1 1 0,1-2 0,0 1 0,0 0 0,0-1 0,0 0 0,0-1 0,1 0 0,9 2 0,17 0 98,0-2 0,0-1 0,59-7 0,-76 5-395,-1-1-1,0-1 1,0-1 0,0 0 0,0-1-1,-1-1 1,0 0 0,0 0 0,0-2-1,12-10 1,11-18-5356</inkml:trace>
</inkml:ink>
</file>

<file path=ppt/ink/ink19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4-17T20:15:55.824"/>
    </inkml:context>
    <inkml:brush xml:id="br0">
      <inkml:brushProperty name="width" value="0.2" units="cm"/>
      <inkml:brushProperty name="height" value="0.2" units="cm"/>
    </inkml:brush>
  </inkml:definitions>
  <inkml:trace contextRef="#ctx0" brushRef="#br0">1 6 7330,'0'0'4000,"226"18"-2879,-133-15-257,6-3 48,-5 0-904,5 0 128,-26-11-136,-22-5-4177</inkml:trace>
</inkml:ink>
</file>

<file path=ppt/ink/ink19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4-17T20:15:58.530"/>
    </inkml:context>
    <inkml:brush xml:id="br0">
      <inkml:brushProperty name="width" value="0.2" units="cm"/>
      <inkml:brushProperty name="height" value="0.2" units="cm"/>
    </inkml:brush>
  </inkml:definitions>
  <inkml:trace contextRef="#ctx0" brushRef="#br0">450 1 4457,'0'0'4949,"0"17"-4865,-19 232 208,0-16 408,18 818 585,-30-702-852,5-104 123,-37 316-334,60-537-221,-21 184 32,-24 154 46,34-275 117,-3 156 1,23 90 483,0-69-429,-5-85-142,-8 360-212,-2-403 657,-51 262 0,16-152 212,7-30-641,23-138 3,-6 131 0,16 82-41,3-55-93,-1-184-17,5 246 75,28-121 2,-3-27-2,-19-65-166,0 111 0,-4-223-3674,-1-5-3031</inkml:trace>
</inkml:ink>
</file>

<file path=ppt/ink/ink19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4-17T20:16:01.805"/>
    </inkml:context>
    <inkml:brush xml:id="br0">
      <inkml:brushProperty name="width" value="0.2" units="cm"/>
      <inkml:brushProperty name="height" value="0.2" units="cm"/>
    </inkml:brush>
  </inkml:definitions>
  <inkml:trace contextRef="#ctx0" brushRef="#br0">21 622 5049,'0'0'6799,"-4"-9"-6484,0-2-15,1-1 0,0 1-1,1-1 1,0 1 0,1-1 0,0 0 0,1 1 0,0-1 0,1 0 0,0 1 0,1-1 0,6-21 0,4 6-287,1 0-1,1 1 0,2 1 1,0 0-1,2 1 1,0 1-1,2 0 1,1 2-1,28-23 0,-8 11-96,2 3-1,1 1 1,1 2-1,68-28 0,-112 54 65,0 1 0,0 0 0,0 0 0,0 0 0,0 0 0,0 0 0,1 0 0,-1 0 0,0 0-1,0 1 1,0-1 0,0 0 0,0 0 0,0 1 0,0-1 0,0 1 0,0-1 0,0 1 0,0 0 0,0-1-1,0 1 1,0 0 0,0 0 0,0-1 0,-1 1 0,1 0 0,0 0 0,0 1 0,21 33 50,-18-28-56,7 17 21,-1 0 0,0 0 0,-2 1 0,-1 1 0,-1-1 0,-1 1 0,2 46 0,-4-40 26,1-1 1,2 0-1,1 0 0,17 49 0,-22-77-22,-1 1 0,1-1 0,0 1 0,0-1-1,0 0 1,0 0 0,0 0 0,1 0 0,-1-1-1,1 1 1,0 0 0,0-1 0,0 0 0,0 0 0,0 0-1,1 0 1,-1 0 0,1-1 0,5 2 0,-2-1 5,1-1 0,0 0 0,-1-1 1,1 1-1,0-1 0,-1-1 0,1 0 1,13-3-1,-4 0 10,0-2 0,0 0 1,-1-1-1,0 0 0,-1-1 0,1-1 1,20-16-1,-15 9-52,-1-1 0,0-1 1,-2 0-1,24-30 0,-33 37-81,-1-1-1,0 1 0,0-1 1,-1-1-1,-1 0 0,0 0 1,-1 0-1,0 0 0,-1-1 1,-1 0-1,0 0 1,-1 0-1,1-19 0,-4 45 103,-1 0 0,0 0 0,-1-1 0,0 1 0,-6 12 0,-1 7-43,-67 194 129,-11 37 50,20 96 879,57-277-656,9-65-319,-1-1 0,0 1 1,-1-1-1,0 0 0,-1 0 0,-1-1 0,0 1 1,-1-1-1,-1 0 0,0-1 0,-1 0 1,0 0-1,-1-1 0,0 0 0,-1-1 1,-1 0-1,0-1 0,-20 14 0,8-8-2,-1-1 0,-1-1 0,0-2 0,-1-1 0,0 0-1,-1-2 1,0-2 0,0 0 0,-1-2 0,0-1 0,0-1 0,0-1-1,-50-5 1,76 3-21,-1-1 1,1 1-1,0-1 0,0 0 0,-1 0 0,1 0 0,0-1 0,0 1 0,0-1 1,0 1-1,0-1 0,1 0 0,-1 0 0,0-1 0,1 1 0,0 0 0,-1-1 1,-1-3-1,0 0 7,1 0 1,0 0 0,0 0-1,1 0 1,0 0 0,0-1-1,0 1 1,1 0 0,-1-8-1,1-2 3,1-1 0,0 0 0,1 1 0,0-1 0,2 0-1,7-29 1,0 19-25,1 1 0,1 0 1,1 1-1,30-42 0,77-85 9,-106 135-9,1 2-1,0 0 1,1 0-1,18-12 0,-26 22 7,1-1 1,0 2-1,0-1 0,1 1 0,-1 1 0,1-1 0,0 2 0,0-1 0,0 1 0,15-1 0,64 0-48,-50 3-475,0-2 0,0-1 0,47-11 0,-48 1-3900</inkml:trace>
</inkml:ink>
</file>

<file path=ppt/ink/ink19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4-17T20:16:02.808"/>
    </inkml:context>
    <inkml:brush xml:id="br0">
      <inkml:brushProperty name="width" value="0.2" units="cm"/>
      <inkml:brushProperty name="height" value="0.2" units="cm"/>
    </inkml:brush>
  </inkml:definitions>
  <inkml:trace contextRef="#ctx0" brushRef="#br0">1 1 6449,'0'0'4377,"193"8"-3993,-136-5-328,-6-3 72,-6 2-48,-6 1-80,-5 2 0,-10 1-112,-3-1 112,-6 3-80,-6 1-848</inkml:trace>
</inkml:ink>
</file>

<file path=ppt/ink/ink19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4-17T20:16:03.194"/>
    </inkml:context>
    <inkml:brush xml:id="br0">
      <inkml:brushProperty name="width" value="0.2" units="cm"/>
      <inkml:brushProperty name="height" value="0.2" units="cm"/>
    </inkml:brush>
  </inkml:definitions>
  <inkml:trace contextRef="#ctx0" brushRef="#br0">1 6 6281,'0'0'5906,"168"-6"-5898,-153 6 168,-3 0-176,-2 0 0,-1 0-72,-3 3 160,3 2-88,3 1 0,3-1 64,6-5-280,-3 0-681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4-17T20:04:30.285"/>
    </inkml:context>
    <inkml:brush xml:id="br0">
      <inkml:brushProperty name="width" value="0.3" units="cm"/>
      <inkml:brushProperty name="height" value="0.6" units="cm"/>
      <inkml:brushProperty name="color" value="#00B44B"/>
      <inkml:brushProperty name="tip" value="rectangle"/>
      <inkml:brushProperty name="rasterOp" value="maskPen"/>
    </inkml:brush>
  </inkml:definitions>
  <inkml:trace contextRef="#ctx0" brushRef="#br0">0 1 8850,'0'0'3915,"15"2"-4832,384 86 864,-111-20 143,864 127-43,-1124-191-53,1071 119 67,-1034-120-222,346 20 77,-144-12-3458,-189-10-305</inkml:trace>
</inkml:ink>
</file>

<file path=ppt/ink/ink2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4-17T20:04:42.509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1519 4841,'0'0'1511,"0"-34"-954,0-31-333,3 1 0,20-106-1,2 66-20,5 2-1,5 1 0,52-106 0,-23 80 103,143-213 0,-190 317-319,-4 5-113,0 0 1,-1-1-1,-1-1 0,0 0 0,-2 0 0,8-24 1,-17 44 116,0-1 0,1 0 0,-1 1 0,0-1 0,0 0 0,0 0 0,0 1 0,0-1 0,0 0 0,0 1 0,0-1 0,0 0 0,0 0 1,0 1-1,0-1 0,-1 0 0,1 1 0,0-1 0,-1 0 0,1 1 0,0-1 0,-1 0 0,1 1 0,0-1 0,-1 1 0,1-1 0,-1 1 0,1-1 0,-1 1 0,0-1 0,1 1 1,-1-1-1,1 1 0,-1 0 0,0-1 0,1 1 0,-1 0 0,0 0 0,1 0 0,-1-1 0,0 1 0,0 0 0,1 0 0,-1 0 0,0 0 0,1 0 0,-1 0 0,0 0 1,0 0-1,1 1 0,-1-1 0,0 0 0,1 0 0,-1 0 0,0 1 0,1-1 0,-1 0 0,0 1 0,1-1 0,-1 1 0,1-1 0,-1 1 0,1-1 0,-1 1 0,1-1 0,-1 1 1,0 0-1,-42 54-964,24-28-841</inkml:trace>
</inkml:ink>
</file>

<file path=ppt/ink/ink20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4-17T20:16:05.359"/>
    </inkml:context>
    <inkml:brush xml:id="br0">
      <inkml:brushProperty name="width" value="0.2" units="cm"/>
      <inkml:brushProperty name="height" value="0.2" units="cm"/>
    </inkml:brush>
  </inkml:definitions>
  <inkml:trace contextRef="#ctx0" brushRef="#br0">124 545 4233,'0'0'3890,"-1"-23"-3006,-5-176 1833,7 182-2645,1 0 1,0 0-1,1 0 1,0 0-1,2 0 1,0 1-1,0 0 0,2 0 1,15-28-1,-17 35-45,1-1-1,1 1 1,-1 0-1,2 0 1,-1 1-1,1 0 1,0 0-1,1 1 1,-1 0-1,2 0 1,-1 1-1,1 0 1,0 1-1,0 0 1,0 1-1,11-4 1,-17 7-36,-1 0 1,0 1 0,0-1 0,1 1-1,-1-1 1,0 1 0,1 0-1,-1 1 1,1-1 0,-1 0-1,0 1 1,0 0 0,1 0-1,-1 0 1,0 0 0,0 0 0,0 1-1,0-1 1,0 1 0,0 0-1,0 0 1,-1 0 0,1 0-1,-1 0 1,4 4 0,-1 2-16,0-1 0,-1 0 0,0 1 0,0 0 0,0 0 0,-1 0 0,0 1 0,3 15 0,8 50 21,-11-51 2,1 1-1,0-2 1,2 1-1,1-1 1,1 0-1,0 0 1,2-1-1,13 22 1,-19-38 6,0-1 0,-1 0 0,2 0 0,-1 0-1,0 0 1,1-1 0,0 0 0,-1 0 0,1 0 0,1-1 0,-1 1 0,0-1 0,0 0 0,1-1 0,0 1 0,-1-1 0,1 0 0,-1-1 0,1 1 0,0-1 0,0 0 0,-1-1 0,1 1 0,0-1 0,-1 0 0,1 0 0,-1-1 0,7-2 0,0 0 2,0-1 1,0 0-1,-1 0 0,0-1 1,0-1-1,0 0 1,-1 0-1,0-1 1,0 0-1,-1-1 1,13-15-1,-16 15-1,0 0 1,-1 0-1,0 0 1,0 0-1,-1-1 0,-1 0 1,0 0-1,0 0 0,1-10 1,0-9 35,-1-56 0,-3 74-37,-1 11 0,1 0-1,-1-1 1,1 1-1,-1 0 1,1 0-1,-1-1 1,0 1-1,1 0 1,-1 0-1,1 0 1,-1 0-1,1-1 1,-1 1-1,0 0 1,1 0-1,-1 0 1,1 0-1,-1 1 1,0-1-1,1 0 1,-1 0-1,1 0 1,-1 0-1,0 1 1,1-1-1,-1 0 1,1 0-1,-1 1 1,1-1-1,-1 0 1,1 1-1,0-1 1,-1 1-1,1-1 1,-1 1-1,1-1 1,0 1-1,-1-1 1,1 1-1,-15 27-28,1 1-1,2 0 0,0 0 0,3 1 0,-9 41 0,-8 23 49,-32 102-165,-52 147 957,91-294-549,-3 0 0,-1-2 1,-3-1-1,-53 73 0,66-102-207,-1-1 0,0 0 0,-1-1 0,-22 16 0,30-26-36,0 0-1,-1 0 1,1-1 0,-1 0-1,0 0 1,-1-1-1,1 0 1,0-1 0,-1 0-1,0 0 1,1-1-1,-17 1 1,19-1-18,0-1 0,-1 1 0,1-1 0,0-1 0,0 1 0,0-1 0,0 0 0,0-1 0,0 1 0,0-1 0,0-1 0,1 1 0,-1-1 0,1 0 0,-1 0 0,1 0 0,0-1 0,0 1 0,1-1 0,-1-1 0,1 1 0,0-1 0,-7-9 0,2 0-8,1-1-1,0-1 1,1 1 0,1-1-1,1-1 1,0 1 0,1-1-1,0 0 1,-1-31 0,3 29-8,1 0 1,1 0 0,1 0 0,1 0-1,1 1 1,0-1 0,1 1 0,12-32-1,-8 32-205,2 1 0,-1 0-1,2 1 1,0 0-1,1 1 1,0 0 0,2 1-1,-1 1 1,2 0 0,0 0-1,0 2 1,1 0-1,1 0 1,-1 2 0,2 0-1,-1 1 1,1 1-1,0 0 1,1 2 0,0 0-1,28-4 1,4 2-1703,-5 0-724</inkml:trace>
</inkml:ink>
</file>

<file path=ppt/ink/ink20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4-17T20:16:06.013"/>
    </inkml:context>
    <inkml:brush xml:id="br0">
      <inkml:brushProperty name="width" value="0.2" units="cm"/>
      <inkml:brushProperty name="height" value="0.2" units="cm"/>
    </inkml:brush>
  </inkml:definitions>
  <inkml:trace contextRef="#ctx0" brushRef="#br0">42 28 3393,'0'0'5486,"0"-1"-5356,0-5-18,0 5-83,-18 33 546,14-22-434,0 1-1,0 0 1,1 0 0,0 1 0,1-1-1,0 1 1,1-1 0,1 1 0,-1-1-1,2 1 1,2 16 0,-2-21-117,1 1 0,0-1 1,0 0-1,1 0 0,0 0 0,0 0 1,1-1-1,0 1 0,0-1 0,1 0 1,-1 0-1,1 0 0,0-1 0,1 0 1,-1 0-1,1 0 0,0-1 0,11 7 1,-2-4 37,0 0 1,0-1 0,0-1 0,1 0-1,0-1 1,0-1 0,0 0 0,30 0-1,-37-2-49,0-1 0,0-1-1,0 1 1,1-1 0,-1-1-1,0 0 1,0 0 0,0-1-1,-1 0 1,1 0 0,-1-1-1,1 0 1,-1 0 0,0-1-1,-1 0 1,13-11 0,-16 11-21,-1 1 0,0-1 0,0 1 0,0-1 0,0 0 0,-1 0 0,1 0 0,-1 0 0,-1-1 1,1 1-1,-1 0 0,0-1 0,0 1 0,-1-1 0,1 0 0,-1 1 0,0-1 0,-1 1 0,1-1 0,-2-5 0,0 2 4,-1 0 0,0 0 0,0 0 0,0 1 0,-1-1 0,0 1-1,-1 0 1,0 0 0,0 1 0,-1-1 0,-7-6 0,3 3 45,-1 1 1,0 1 0,-1 0 0,0 1 0,-1 0 0,1 1 0,-17-7-1,20 11-26,0 0 0,1 0-1,-1 0 1,0 1-1,0 1 1,0 0-1,-1 0 1,1 0 0,0 1-1,0 1 1,0-1-1,-16 4 1,22-2-36,0-1 0,0 1 0,0-1 0,0 1 0,1 0 0,-1 0 0,0 1 0,1-1 0,-1 0 0,1 1 0,0-1 0,0 1 0,0 0 0,0 0 0,0 0 0,1 0 0,-3 5 0,-19 61-1234,19-57 750,-6 29-2110</inkml:trace>
</inkml:ink>
</file>

<file path=ppt/ink/ink20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4-17T20:16:06.799"/>
    </inkml:context>
    <inkml:brush xml:id="br0">
      <inkml:brushProperty name="width" value="0.2" units="cm"/>
      <inkml:brushProperty name="height" value="0.2" units="cm"/>
    </inkml:brush>
  </inkml:definitions>
  <inkml:trace contextRef="#ctx0" brushRef="#br0">39 34 5737,'0'0'4985,"-6"-4"-4406,-20-10-223,19 10 418,16 4-506,539 19-52,-547-19-221,0 0 1,0 0-1,0 0 0,0 0 1,0 0-1,0 0 0,0 0 1,0 0-1,0-1 1,0 1-1,0 0 0,0-1 1,-1 1-1,1-1 0,0 1 1,0-1-1,0 1 1,-1-1-1,1 0 0,0 1 1,0-1-1,-1 0 1,1 1-1,-1-1 0,1 0 1,-1 0-1,1 0 0,-1 0 1,1-1-1,-1-13-3205</inkml:trace>
</inkml:ink>
</file>

<file path=ppt/ink/ink20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4-17T20:16:07.384"/>
    </inkml:context>
    <inkml:brush xml:id="br0">
      <inkml:brushProperty name="width" value="0.2" units="cm"/>
      <inkml:brushProperty name="height" value="0.2" units="cm"/>
    </inkml:brush>
  </inkml:definitions>
  <inkml:trace contextRef="#ctx0" brushRef="#br0">139 0 5449,'0'0'5500,"0"29"-4877,0 206-234,0-216-339,1 18 232,-1 0 0,-2 0 1,-2 0-1,-1 0 0,-12 42 0,-36 58 619,-2 8 495,52-109-380,10-52-797,4 7-400,0 0 0,0 1 0,1 0 0,0 1-1,0 0 1,18-6 0,8-5-2105,7-6-2946</inkml:trace>
</inkml:ink>
</file>

<file path=ppt/ink/ink20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4-17T20:16:08.120"/>
    </inkml:context>
    <inkml:brush xml:id="br0">
      <inkml:brushProperty name="width" value="0.2" units="cm"/>
      <inkml:brushProperty name="height" value="0.2" units="cm"/>
    </inkml:brush>
  </inkml:definitions>
  <inkml:trace contextRef="#ctx0" brushRef="#br0">1 34 5265,'0'0'4943,"24"-5"-4757,25-4 0,1 1 0,61 0 0,-64 6-30,-30 1-106,0 0 0,1 1 1,-1 1-1,27 5 1,4 18-573</inkml:trace>
</inkml:ink>
</file>

<file path=ppt/ink/ink20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4-17T20:16:09.307"/>
    </inkml:context>
    <inkml:brush xml:id="br0">
      <inkml:brushProperty name="width" value="0.2" units="cm"/>
      <inkml:brushProperty name="height" value="0.2" units="cm"/>
    </inkml:brush>
  </inkml:definitions>
  <inkml:trace contextRef="#ctx0" brushRef="#br0">1 928 5873,'0'0'5420,"10"-18"-5236,36-56-90,-4 9-98,34-72-1,-54 83 18,19-76 0,-3 7 682,-37 117-571,1 1 1,1 0 0,-1 0 0,1 0-1,0 0 1,0 0 0,0 1-1,1-1 1,-1 1 0,6-5 0,-8 8-124,1 1 1,-1-1 0,0 0 0,1 0-1,-1 1 1,1-1 0,-1 0 0,1 1 0,0 0-1,-1-1 1,1 1 0,-1 0 0,1 0-1,0 0 1,-1 0 0,1 0 0,0 0 0,-1 0-1,1 1 1,-1-1 0,1 1 0,-1-1-1,1 1 1,-1-1 0,1 1 0,-1 0 0,1 0-1,-1 0 1,0 0 0,1 0 0,-1 0-1,0 0 1,0 0 0,0 0 0,0 1-1,0-1 1,0 0 0,0 1 0,1 1 0,10 15-12,1 0 0,-2 1 0,-1 1 0,0 0 1,-1 0-1,-1 0 0,-2 1 0,1 1 0,5 42 1,-5 6-25,-3 125-1,-5-119 31,1-75 8,1 0 0,-1 0 0,1 0 0,-1-1 0,1 1 0,-1 0-1,1-1 1,-1 1 0,1 0 0,0-1 0,-1 1 0,1 0 0,0-1 0,0 1 0,-1-1 0,1 1 0,0-1 0,0 0 0,0 1 0,0-1 0,-1 0 0,1 0-1,0 0 1,0 1 0,0-1 0,0 0 0,0 0 0,0 0 0,0 0 0,0 0 0,1-1 0,34-1 134,-27 0-139,-1-1-1,0 0 1,1 0 0,-1 0-1,-1-1 1,1 0 0,0 0 0,-1-1-1,0 0 1,0-1 0,0 1-1,-1-1 1,0-1 0,0 1-1,-1-1 1,1 0 0,-2 0-1,6-10 1,0-1-14,0 0-1,-2 0 0,0 0 1,-2-1-1,0-1 1,-1 1-1,3-21 1,-3-19-450,-2-84 1,-4 85 239,0 28 213,-2 1 0,-8-38 0,6 43 105,1 0 1,1 0-1,1-1 0,1-28 1,2 50-96,-1 0 1,1 0-1,0 0 1,0 0-1,0 0 0,0 0 1,0 1-1,0-1 1,1 0-1,-1 1 1,1-1-1,0 1 1,0-1-1,0 1 1,0 0-1,0 0 0,1 0 1,-1 0-1,1 0 1,-1 0-1,1 1 1,0-1-1,-1 1 1,1-1-1,4 0 1,-2 0-9,0 1 0,-1 0 1,1 0-1,0 1 1,0-1-1,-1 1 1,1 0-1,0 0 1,0 1-1,-1-1 0,1 1 1,0 0-1,-1 0 1,1 1-1,0-1 1,4 3-1,16 10 6,0-1 0,0-2 0,2 0 1,-1-2-1,1-1 0,0-1 0,1-2 0,0 0 0,54 1 0,-63-6-820,-51 0-3786,5 0 1876</inkml:trace>
</inkml:ink>
</file>

<file path=ppt/ink/ink20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4-17T20:16:09.989"/>
    </inkml:context>
    <inkml:brush xml:id="br0">
      <inkml:brushProperty name="width" value="0.2" units="cm"/>
      <inkml:brushProperty name="height" value="0.2" units="cm"/>
    </inkml:brush>
  </inkml:definitions>
  <inkml:trace contextRef="#ctx0" brushRef="#br0">49 129 4401,'0'0'3391,"-4"9"-3159,-4 11 80,0 0 0,1 1 0,1 0 0,1 0 0,1 0 0,-2 33 0,6-50-281,0 0 0,0 0 0,0-1 0,0 1 0,1 0 1,0-1-1,0 1 0,0-1 0,0 1 0,0-1 1,1 1-1,-1-1 0,1 0 0,0 1 0,0-1 1,0 0-1,4 3 0,-2-3-13,0 0 1,0 0-1,1 0 0,-1-1 1,1 0-1,0 0 1,0 0-1,-1-1 0,1 1 1,0-1-1,0 0 0,8 0 1,3 1 39,-1-1 0,0 0 0,1-1 0,-1-1-1,0-1 1,1 0 0,-1-1 0,0 0 0,26-10 0,-34 10-40,-1 0 0,1-1-1,-1 1 1,0-1-1,0-1 1,0 1 0,0-1-1,-1 0 1,0 0 0,0-1-1,0 1 1,-1-1 0,1 0-1,-1 0 1,-1-1 0,1 1-1,-1-1 1,-1 0 0,1 0-1,-1 0 1,0 0 0,1-13-1,0 7 6,-2-1-1,0 1 1,-1-1-1,0 0 1,-1 1-1,-3-17 1,2 24-15,1 0 0,-1 0 0,-1 0-1,1 0 1,-1 0 0,0 1 0,0-1 0,-1 1 0,1 0 0,-1 0 0,0 0 0,-1 0 0,1 1-1,-1 0 1,-6-5 0,1 2 0,0 1-1,-1 0 0,1 1 0,-1 0 1,0 1-1,0 0 0,-1 1 1,-21-4-1,28 6 1,-1 1 0,0-1 0,1 1-1,-1 0 1,1 0 0,-1 1 0,1-1 0,-1 1 0,1 0 0,-1 1-1,1-1 1,0 1 0,-1 0 0,1 1 0,0-1 0,1 1 0,-1 0-1,0 0 1,1 1 0,-7 5 0,5-2-43,1 0-1,0 0 1,0 0 0,0 1 0,1 0-1,0 0 1,0 0 0,1 1-1,0-1 1,1 1 0,0-1-1,-2 17 1,2 32-3425</inkml:trace>
</inkml:ink>
</file>

<file path=ppt/ink/ink20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4-17T20:16:10.969"/>
    </inkml:context>
    <inkml:brush xml:id="br0">
      <inkml:brushProperty name="width" value="0.2" units="cm"/>
      <inkml:brushProperty name="height" value="0.2" units="cm"/>
    </inkml:brush>
  </inkml:definitions>
  <inkml:trace contextRef="#ctx0" brushRef="#br0">555 1 4785,'0'0'5156,"-26"20"-4972,-81 68-139,102-84-22,0 1 0,0 0 0,0 0 0,1 1 0,-1-1 0,1 1 0,1 0 0,-1 0-1,1 1 1,0-1 0,0 1 0,1-1 0,0 1 0,0 0 0,1 0 0,0 0 0,0 0 0,0 0 0,1 0 0,1 8-1,-2 4 43,0-12-49,1 0 0,0 0 0,0 0 0,1 0 0,-1-1 0,1 1 0,1 0 0,-1 0 0,1-1 0,1 1 1,-1-1-1,1 0 0,0 0 0,0 0 0,1 0 0,0 0 0,0 0 0,0-1 0,1 0 0,-1 0 0,1 0 1,0-1-1,1 1 0,-1-1 0,1-1 0,0 1 0,0-1 0,0 0 0,1 0 0,-1-1 0,8 3 0,-3-2 72,-1 0-1,1-1 1,0 0 0,0 0-1,0-1 1,0-1-1,0 0 1,0-1-1,0 0 1,0 0-1,0-1 1,0 0-1,11-5 1,-17 5-74,0 1 0,0-2 1,0 1-1,0 0 0,-1-1 1,1 0-1,-1 0 0,1 0 1,-1-1-1,0 1 0,0-1 0,-1 0 1,1 0-1,-1-1 0,0 1 1,0-1-1,0 1 0,-1-1 0,1 0 1,-1 0-1,0 0 0,-1 0 1,1 0-1,-1-1 0,0 1 1,-1 0-1,1-9 0,0 2 9,-1-16 15,0 27-22,0 0 0,-1 0 0,1 1 0,0-1 0,0 0 0,-1 1 0,1-1 0,-1 0 0,1 1 0,0-1-1,-1 0 1,1 1 0,-1-1 0,1 1 0,-1-1 0,1 1 0,-1-1 0,0 1 0,1-1 0,-1 1 0,0 0 0,1-1 0,-1 1 0,0 0-1,1 0 1,-1-1 0,0 1 0,0 0 0,1 0 0,-1 0 0,0 0 0,-1 0 0,1 0-16,1 0 1,-1 1 0,1-1-1,-1 0 1,0 1-1,1-1 1,-1 1 0,1-1-1,-1 1 1,1-1-1,-1 1 1,1-1 0,-1 1-1,1-1 1,-1 1-1,1 0 1,0-1 0,-1 1-1,1-1 1,0 1-1,0 0 1,0 0 0,-1-1-1,1 1 1,0 0-1,0 0 1,-3 25 78,2-20-87,-26 652 2307,26-622-2194,-1 0 0,-3 0 0,0 0 0,-2-1 0,-2 0 0,-1 0 0,-2-1 0,-1-1 0,-2 1 0,-1-2 0,-1-1 0,-2 0 0,-1-1 0,-2-1 0,-29 31 0,39-48-104,0-2 0,-1 0-1,0 0 1,0-1 0,-1 0 0,-1-2 0,1 1-1,-1-2 1,-19 7 0,26-11 10,1 0 1,-1 0-1,0 0 1,0-1-1,1-1 1,-1 1-1,0-1 0,0 0 1,0-1-1,0 0 1,0 0-1,1 0 1,-1-1-1,1-1 0,-1 1 1,1-1-1,0 0 1,0-1-1,0 0 1,-13-9-1,9 3-14,1-1 0,-1-1 1,2 1-1,0-2 0,0 1 0,1-1 0,1-1 0,0 1 0,1-1 0,1 0 1,0-1-1,0 1 0,-3-28 0,3 8-158,1 0 0,2 0 0,2 0-1,1 0 1,5-37 0,-3 50 106,2-1-1,0 1 1,1 0-1,1 1 1,0 0-1,2 0 1,1 0-1,0 1 1,1 1 0,1 0-1,16-19 1,-16 24 41,0 0 1,1 0-1,1 1 1,0 1 0,0 0-1,1 1 1,1 1-1,-1 0 1,1 1-1,1 0 1,0 2 0,0 0-1,31-6 1,18 3-461,124-1 1,-110 8-1930,-5 0-2942</inkml:trace>
</inkml:ink>
</file>

<file path=ppt/ink/ink20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4-17T20:16:17.991"/>
    </inkml:context>
    <inkml:brush xml:id="br0">
      <inkml:brushProperty name="width" value="0.2" units="cm"/>
      <inkml:brushProperty name="height" value="0.2" units="cm"/>
    </inkml:brush>
  </inkml:definitions>
  <inkml:trace contextRef="#ctx0" brushRef="#br0">1 793 4425,'0'-6'9250,"1"-6"-9195,0 0 0,1 0 1,0 0-1,1 0 0,1 0 0,0 1 1,11-22-1,50-80-147,-41 73 75,24-40 106,14-20-103,89-197 1,-150 294 47,0 0 11,1-1 0,-1 1 1,0-1-1,0 0 0,0 1 0,0-1 1,-1 0-1,0-4 0,1 8-69,1 0 109,-2 0-85,13 50-308,2 8 311,3-1 0,1-1-1,4 0 1,2-2 0,2-1-1,53 78 1,-60-102-23,-2 1 0,21 44 0,-33-59 22,0 0 0,-1 0 1,-1 1-1,-1-1 0,0 1 0,-1 0 0,1 25 0,-3-39-1,0 0-1,0 1 1,0-1-1,0 1 0,0-1 1,-1 1-1,1-1 1,-1 0-1,1 1 0,-1-1 1,0 0-1,0 1 1,0-1-1,0 0 0,0 0 1,-1 0-1,1 0 1,-3 2-1,1-2 8,0 0 1,0-1 0,0 0-1,0 1 1,0-1-1,0 0 1,-1 0-1,1-1 1,0 1-1,-1-1 1,1 0-1,-1 0 1,-4 0-1,-361 0 479,368 0-564,0 0 1,0 0 0,0 0-1,0 1 1,-1-1-1,1 0 1,0 1-1,0-1 1,0 1-1,0-1 1,0 1 0,1-1-1,-1 1 1,0 0-1,0-1 1,0 1-1,0 0 1,1 0 0,-1 0-1,0 0 1,1-1-1,-1 1 1,1 0-1,-1 0 1,1 0 0,-1 0-1,1 0 1,-1 2-1</inkml:trace>
</inkml:ink>
</file>

<file path=ppt/ink/ink20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4-17T20:16:18.690"/>
    </inkml:context>
    <inkml:brush xml:id="br0">
      <inkml:brushProperty name="width" value="0.2" units="cm"/>
      <inkml:brushProperty name="height" value="0.2" units="cm"/>
    </inkml:brush>
  </inkml:definitions>
  <inkml:trace contextRef="#ctx0" brushRef="#br0">50 611 5473,'0'0'3718,"1"-28"-2661,7-210 739,-8 197-1675,-1-20 69,2 0 1,3 0-1,13-60 1,-86 535-210,62-353 58,3 0 0,7 95 0,-1-144-10,0 1 0,2-1-1,-1 0 1,1 0-1,1 0 1,0 0 0,1-1-1,9 13 1,-8-10-62,-6-13 32,0 0 0,0 0 0,0 0 0,0 1 0,0-1 0,0 0 0,0 0 0,0 0 0,0-1 0,1 1 0,-1 0 0,0 0 0,1-1 0,-1 1 0,0-1 0,1 1 1,-1-1-1,1 1 0,-1-1 0,1 0 0,-1 0 0,1 0 0,-1 0 0,1 0 0,-1 0 0,1 0 0,-1 0 0,1-1 0,1 1 0,41-18-518,-40 16 397,46-29-2010,1-4-2883</inkml:trace>
</inkml:ink>
</file>

<file path=ppt/ink/ink2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4-17T20:04:43.079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185 1 5417,'0'0'2358,"-2"24"-2093,-19 140 834,-12 122 1565,28 147-1568,5-285-871,17 109-105,-1-12-17,-16-245-103,0 1 1,0-1-1,0 1 0,-1-1 1,1 1-1,0-1 1,0 1-1,-1-1 1,1 1-1,0-1 0,-1 0 1,1 1-1,0-1 1,-1 0-1,1 1 0,-1-1 1,1 0-1,-1 0 1,1 1-1,-1-1 0,1 0 1,-1 0-1,1 0 1,-1 0-1,1 0 0,-1 1 1,1-1-1,-1 0 1,1 0-1,-1 0 0,1 0 1,-1-1-1,1 1 1,-1 0-1,0 0 1,-21-5 13,16 1-99,0 0 0,0-1-1,1 1 1,-1-2 0,1 1 0,0 0 0,0-1-1,1 0 1,0 0 0,0 0 0,0-1-1,1 1 1,-1-1 0,-2-11 0,-3-9-614,2 1 0,-7-40 0,2-28-1294,8 2-798</inkml:trace>
</inkml:ink>
</file>

<file path=ppt/ink/ink21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4-17T20:16:19.060"/>
    </inkml:context>
    <inkml:brush xml:id="br0">
      <inkml:brushProperty name="width" value="0.2" units="cm"/>
      <inkml:brushProperty name="height" value="0.2" units="cm"/>
    </inkml:brush>
  </inkml:definitions>
  <inkml:trace contextRef="#ctx0" brushRef="#br0">1 1 3425,'0'0'6776,"18"3"-6139,310 37 1817,-160-37-3445,-152-3-1196</inkml:trace>
</inkml:ink>
</file>

<file path=ppt/ink/ink21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4-17T20:16:19.845"/>
    </inkml:context>
    <inkml:brush xml:id="br0">
      <inkml:brushProperty name="width" value="0.2" units="cm"/>
      <inkml:brushProperty name="height" value="0.2" units="cm"/>
    </inkml:brush>
  </inkml:definitions>
  <inkml:trace contextRef="#ctx0" brushRef="#br0">1 0 4657,'0'0'4012,"26"0"-3190,195 0 564,146 0 18</inkml:trace>
</inkml:ink>
</file>

<file path=ppt/ink/ink21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4-17T20:16:20.309"/>
    </inkml:context>
    <inkml:brush xml:id="br0">
      <inkml:brushProperty name="width" value="0.2" units="cm"/>
      <inkml:brushProperty name="height" value="0.2" units="cm"/>
    </inkml:brush>
  </inkml:definitions>
  <inkml:trace contextRef="#ctx0" brushRef="#br0">58 0 7690,'0'0'4799,"-9"26"-4463,-27 82-181,33-99-94,1 1 0,0-1 0,0 0-1,0 0 1,1 1 0,1-1 0,0 1-1,2 16 1,0-1-14,0-4 89,1-1 1,1 1 0,9 27-1,-7-29 14,-1-1 0,-1 1-1,-1 0 1,1 27 0,-4 19 176,3-65-436,-1 1 0,1 0-1,-1-1 1,0 1 0,1-1-1,-1 0 1,1 0 0,-1 0-1,1 0 1,-1-1 0,1 1 0,-1 0-1,5-2 1</inkml:trace>
</inkml:ink>
</file>

<file path=ppt/ink/ink21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4-17T20:16:21.195"/>
    </inkml:context>
    <inkml:brush xml:id="br0">
      <inkml:brushProperty name="width" value="0.2" units="cm"/>
      <inkml:brushProperty name="height" value="0.2" units="cm"/>
    </inkml:brush>
  </inkml:definitions>
  <inkml:trace contextRef="#ctx0" brushRef="#br0">100 11 5313,'0'0'5232,"0"-1"-4911,0-7-263,0 7-48,0 8 32,-4 87 248,-33 174 0,15-134-37,19-71-106,3-63-98,-14-5 7,4-13-725,1-8-2665</inkml:trace>
</inkml:ink>
</file>

<file path=ppt/ink/ink21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4-17T20:16:21.612"/>
    </inkml:context>
    <inkml:brush xml:id="br0">
      <inkml:brushProperty name="width" value="0.2" units="cm"/>
      <inkml:brushProperty name="height" value="0.2" units="cm"/>
    </inkml:brush>
  </inkml:definitions>
  <inkml:trace contextRef="#ctx0" brushRef="#br0">312 7 3849,'0'0'5930,"0"-2"-5636,0-3-10,-2 5-252,1 0 0,0 0-1,0 1 1,0-1 0,0 0 0,0 0 0,-1 1 0,1-1-1,0 1 1,0-1 0,0 1 0,0-1 0,0 1 0,0 0-1,-1 1 1,-71 67 863,33-29-606,-56 42 0,77-68-273,5-5 21,1 1 0,-23 22 1,36-32-40,0 0 1,0 0 0,0 0-1,0 0 1,0 0 0,-1 1-1,1-1 1,0 0 0,0 0-1,0 0 1,0 0 0,0 0-1,0 0 1,0 1 0,0-1-1,0 0 1,-1 0 0,1 0-1,0 0 1,0 0 0,0 1-1,0-1 1,0 0 0,0 0-1,0 0 1,0 0 0,0 1-1,0-1 1,0 0 0,0 0-1,0 0 1,1 0 0,-1 1-1,0-1 1,0 0 0,0 0-1,0 0 1,0 0 0,0 0-1,0 0 1,0 1 0,0-1 0,1 0-1,-1 0 1,0 0 0,0 0-1,0 0 1,0 0 0,0 0-1,0 0 1,1 1 0,12 0-368,15-3-2235,11-12-3636</inkml:trace>
</inkml:ink>
</file>

<file path=ppt/ink/ink21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4-17T20:16:22.297"/>
    </inkml:context>
    <inkml:brush xml:id="br0">
      <inkml:brushProperty name="width" value="0.2" units="cm"/>
      <inkml:brushProperty name="height" value="0.2" units="cm"/>
    </inkml:brush>
  </inkml:definitions>
  <inkml:trace contextRef="#ctx0" brushRef="#br0">19 33 4729,'0'0'7414,"-5"0"-6920,-9 0 1144,44 0-1282,50 0-337,19-2 322,147-21 1,-214 20-53,0 0-2541,-51 1-398,-14 4 591,-5 4-905</inkml:trace>
</inkml:ink>
</file>

<file path=ppt/ink/ink21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4-17T20:16:23.053"/>
    </inkml:context>
    <inkml:brush xml:id="br0">
      <inkml:brushProperty name="width" value="0.2" units="cm"/>
      <inkml:brushProperty name="height" value="0.2" units="cm"/>
    </inkml:brush>
  </inkml:definitions>
  <inkml:trace contextRef="#ctx0" brushRef="#br0">288 268 5217,'0'0'7523,"8"-14"-7352,2-5-157,1 0 0,1 1 0,0 1 0,2 0 0,22-23 0,-35 40-14,90-75 146,-82 68-128,0 1-1,1 0 1,0 0-1,0 1 1,0 1-1,1-1 1,0 2-1,14-4 1,-24 7-20,-1 0 1,1 0-1,-1 0 1,1 0-1,-1 0 1,1 0-1,-1 0 0,1 1 1,-1-1-1,1 0 1,-1 0-1,1 0 1,-1 1-1,1-1 1,-1 0-1,0 1 0,1-1 1,-1 0-1,1 1 1,-1-1-1,0 0 1,1 1-1,-1-1 1,0 1-1,1-1 1,-1 1-1,0-1 0,0 1 1,0-1-1,1 0 1,-1 1-1,0 0 1,0-1-1,0 1 1,0-1-1,0 2 0,1 23-75,-1-18 72,3 47 138,0-13-100,-2 0 1,-1 0-1,-9 57 1,5-83 24,-1 1 1,0-1-1,-1-1 1,-1 1 0,0-1-1,-1 0 1,0-1 0,-1 0-1,-1 0 1,0-1 0,-24 22-1,-11 6 346,-90 61-1,110-84-396,-136 84 65,40-26 50,132-75-344,14-9 178,175-86-220,-199 95 263,0 1 1,0-1-1,1 1 0,-1-1 0,0 1 1,0 0-1,0-1 0,0 1 0,0 0 1,0 0-1,0 0 0,0 0 0,0 0 1,-1 0-1,1 0 0,0 0 0,0 0 1,-1 0-1,1 0 0,-1 1 0,1-1 1,-1 0-1,1 2 0,1 2-17,6 8 33,0 0 1,1-1-1,1 0 0,0 0 1,1-1-1,0 0 0,1-1 0,0 0 1,0 0-1,1-2 0,0 0 1,1 0-1,17 7 0,-21-12-4,0 0 0,0 0-1,1-1 1,-1 0 0,1 0 0,-1-1 0,1-1-1,0 0 1,-1 0 0,1-1 0,-1-1-1,1 0 1,-1 0 0,1-1 0,-1 0-1,0 0 1,0-2 0,-1 1 0,1-1-1,10-7 1,-1-1-12,0-1-1,-1 0 0,-1-2 1,0 0-1,20-26 1,-29 33-9,-2 0 0,1 0 0,-1-1 1,-1 1-1,0-2 0,0 1 1,-1 0-1,0-1 0,-1 0 1,0 0-1,-1 0 0,0 0 1,0-14-1,-2 22-102,1 3 5,-1-1 0,0 1 0,0-1 0,0 1 1,0-1-1,0 0 0,0 1 0,0-1 0,0 1 0,0-1 0,-1 1 1,1-1-1,0 1 0,0-1 0,0 0 0,-1 1 0,1-1 1,-3-2-642</inkml:trace>
</inkml:ink>
</file>

<file path=ppt/ink/ink21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4-17T20:16:24.489"/>
    </inkml:context>
    <inkml:brush xml:id="br0">
      <inkml:brushProperty name="width" value="0.2" units="cm"/>
      <inkml:brushProperty name="height" value="0.2" units="cm"/>
    </inkml:brush>
  </inkml:definitions>
  <inkml:trace contextRef="#ctx0" brushRef="#br0">1 210 5097,'0'0'3934,"9"-14"-3603,0-1-206,1 0 1,0 1-1,1 1 1,1 0-1,0 0 1,0 2-1,2-1 1,-1 1-1,26-15 1,-19 17-75,0 1 0,1 0 0,0 2 0,1 0 1,-1 2-1,29-3 0,0 3 87,81 5-1,-101 3-181,-29-4 40,0 0 0,0 0 1,0 1-1,0-1 0,0 0 0,-1 0 0,1 1 0,0-1 0,0 0 0,0 1 0,0-1 1,0 1-1,0-1 0,-1 1 0,1 0 0,0-1 0,0 1 0,-1 0 0,1-1 0,0 1 1,-1 0-1,1 0 0,-1 0 0,1 1 0,-13-1-343,-76 3-1130,-95 10 221,160-11 1303,1 1-1,-1 1 1,1 1-1,0 1 1,-37 18-1,54-22 33,-1 0 0,1 0 0,0 1 0,0-1 0,0 1 0,0 1 0,1-1 1,-1 1-1,1-1 0,0 1 0,1 0 0,-1 1 0,1-1 0,0 1 0,-3 7 0,2-1-9,1 0 1,1-1 0,0 1 0,1 0 0,0 0 0,0 1 0,2 11 0,0-17-64,0 0 0,0 0 1,1-1-1,-1 1 0,1-1 1,1 1-1,-1-1 0,1 0 1,0 0-1,1 0 0,0 0 1,0 0-1,0-1 0,0 0 1,1 0-1,0 0 0,0 0 1,0-1-1,0 0 0,1 0 1,10 6-1,-3-3 39,0-1-1,1 0 1,0-1-1,0 0 1,0-1 0,1-1-1,-1 0 1,1-1-1,17 0 1,-7-1 25,-1-1 0,1-1 0,-1-1-1,0-1 1,27-8 0,-46 10-71,1 0-1,-1-1 0,0 0 1,-1 0-1,1 0 0,0 0 1,0-1-1,-1 0 0,0 0 1,1 0-1,-1-1 0,0 1 1,-1-1-1,1 0 0,-1 0 1,1 0-1,-1-1 0,0 1 1,-1-1-1,1 1 0,-1-1 1,0 0-1,0 0 0,-1 0 1,1 0-1,-1-1 0,0 1 1,-1 0-1,1-11 0,-1 5 17,-3-38-80,3 47 129,-1 0 1,1 0 0,-1 0-1,0 0 1,1 0 0,-1 0-1,0 0 1,0 0 0,-1 0 0,1 0-1,0 1 1,-1-1 0,1 0-1,-1 1 1,1-1 0,-1 1 0,0 0-1,1 0 1,-1-1 0,-2 0-1,3 3-49,0 0 0,0 0 0,0 0 0,0 0 0,0 0-1,0 0 1,0 1 0,1-1 0,-1 0 0,0 0 0,1 1-1,-1-1 1,1 0 0,-1 1 0,1-1 0,0 0 0,0 1-1,-1 1 1,-7 33-49,-3 73 175,3 198 1,9-209 147,2-43-67,2 0-1,12 55 1,-7-55-88,-2 1 0,0 57 1,-8-110-126,0-1 0,0 0 1,-1 1-1,1-1 0,-1 1 0,1-1 1,-1 0-1,0 0 0,0 1 0,0-1 1,0 0-1,0 0 0,-1 0 0,1 0 1,0 0-1,-1 0 0,0 0 1,1-1-1,-1 1 0,-3 1 0,0 1 25,0-1-1,0-1 0,-1 1 1,1-1-1,-1 0 0,0 0 0,0 0 1,-6 0-1,-9 1 85,-1-1 1,1-1-1,-37-3 0,53 2-111,0-1 0,-1 0-1,1 0 1,0 0-1,0-1 1,0 0 0,0 0-1,0 0 1,1-1-1,-1 1 1,1-1 0,-1 0-1,1-1 1,-5-4-1,3 1 7,-1 0-1,1-1 0,1 1 0,0-2 0,0 1 0,0 0 0,-4-14 1,1 0-1,1 0 0,2-1 0,0 0 0,1 0 0,-1-41 0,4 45-21,0-6-24,1 1-1,1-1 1,0 1 0,7-31 0,-6 47 25,1 0 0,-1 1 1,1 0-1,1-1 0,-1 1 1,1 0-1,0 1 0,1-1 0,0 1 1,0 0-1,0 0 0,0 0 1,1 1-1,0 0 0,0 0 1,1 0-1,9-5 0,13-3-513,0 0 0,0 2-1,1 2 1,1 0-1,0 2 1,0 2 0,0 0-1,0 2 1,61 2 0</inkml:trace>
</inkml:ink>
</file>

<file path=ppt/ink/ink21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4-17T20:16:24.821"/>
    </inkml:context>
    <inkml:brush xml:id="br0">
      <inkml:brushProperty name="width" value="0.2" units="cm"/>
      <inkml:brushProperty name="height" value="0.2" units="cm"/>
    </inkml:brush>
  </inkml:definitions>
  <inkml:trace contextRef="#ctx0" brushRef="#br0">7 1 8026,'0'0'8217,"-6"0"-8064,24 2-4026</inkml:trace>
</inkml:ink>
</file>

<file path=ppt/ink/ink21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4-17T20:16:25.741"/>
    </inkml:context>
    <inkml:brush xml:id="br0">
      <inkml:brushProperty name="width" value="0.2" units="cm"/>
      <inkml:brushProperty name="height" value="0.2" units="cm"/>
    </inkml:brush>
  </inkml:definitions>
  <inkml:trace contextRef="#ctx0" brushRef="#br0">1 791 5825,'0'0'7441,"0"-30"-7035,5-99-338,-2 105-77,0-1 1,2 1-1,1 0 0,13-34 0,-1 0-16,2-25 113,-5-1 0,9-138 0,-24 214 8,1-11 266,1 17-243,1 10-139,8 32-31,3-1-1,1-1 0,24 46 0,72 105 101,-5-7-137,-68-114 192,-20-39-103,-2 1 0,-1 1 0,-1 1 0,15 49 0,-29-79-1,0-1 0,0 0 0,0 1 0,0-1 0,0 1 0,0-1 0,0 1 0,0-1 0,-1 0-1,1 1 1,-1-1 0,1 1 0,-1-1 0,1 0 0,-1 0 0,0 1 0,0-1 0,1 0 0,-1 0 0,0 0 0,0 0 0,0 0 0,0 0 0,-1 0 0,1 0-1,0 0 1,0 0 0,0-1 0,-1 1 0,1-1 0,0 1 0,-1-1 0,1 1 0,0-1 0,-1 1 0,1-1 0,-1 0 0,1 0 0,-1 0 0,-1 0 0,-12 1 1,0 0 0,0 0 0,-17-3 1,10 1 6,-4 1-19,-1-1 1,0-1 0,1-1-1,-45-12 1,18 7-94,43 8-310,36 8 92,24 2-357,6-2-1210</inkml:trace>
</inkml:ink>
</file>

<file path=ppt/ink/ink2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4-17T20:04:43.422"/>
    </inkml:context>
    <inkml:brush xml:id="br0">
      <inkml:brushProperty name="width" value="0.1" units="cm"/>
      <inkml:brushProperty name="height" value="0.1" units="cm"/>
    </inkml:brush>
  </inkml:definitions>
  <inkml:trace contextRef="#ctx0" brushRef="#br0">90 0 3689,'0'0'8439,"-3"36"-8359,-20 481 72,25-231-43,-12 310-87,5-534-11,-2-1 0,-3 0 0,-24 77 0,36-187-281,58-315-4073,-47 216 270</inkml:trace>
</inkml:ink>
</file>

<file path=ppt/ink/ink22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4-17T20:16:26.340"/>
    </inkml:context>
    <inkml:brush xml:id="br0">
      <inkml:brushProperty name="width" value="0.2" units="cm"/>
      <inkml:brushProperty name="height" value="0.2" units="cm"/>
    </inkml:brush>
  </inkml:definitions>
  <inkml:trace contextRef="#ctx0" brushRef="#br0">1 852 6281,'0'0'6334,"16"-28"-5998,53-93-215,-52 88-89,0-1-1,-2 0 1,-2-1-1,-1-1 1,-2 0-1,9-60 1,-11 12 131,-2-127-1,-6 164-14,0 44-95,0 1 0,0 0 0,0-1 0,0 1 1,0 0-1,-1 0 0,1-1 0,-1 1 0,1 0 1,-1 0-1,0-1 0,0 1 0,0 0 0,0 0 0,0 0 1,0 0-1,0 0 0,-1 0 0,1 1 0,-1-1 1,0 0-1,1 1 0,-4-3 0,2 3-57,0 0 1,0 1-1,0-1 0,0 0 0,0 1 0,-1 0 1,1-1-1,0 1 0,0 1 0,-1-1 1,1 0-1,0 1 0,0 0 0,0-1 0,-1 1 1,-3 2-1,2 0-35,0-1-1,0 0 1,0 1 0,0 0 0,0 0-1,1 1 1,0-1 0,0 1 0,0 0-1,0 0 1,0 0 0,1 0 0,0 1-1,0 0 1,0-1 0,0 1 0,1 0-1,0 1 1,0-1 0,0 0 0,1 0-1,-2 8 1,-1 13 16,1-1 0,1 0 0,3 43 0,0-31 22,-2 7 27,2 1 1,2 0-1,2-1 1,18 73-1,-19-103-20,0 0 0,2-1 0,-1 1 0,2-1 0,0-1 0,0 1 0,1-1 0,1 0 0,0-1 0,0 0 0,1-1 0,1 0-1,-1 0 1,2-1 0,-1 0 0,1-1 0,1-1 0,19 10 0,-16-12 19,0 0 1,0-1-1,1-1 0,-1 0 1,1-1-1,0-1 0,29-2 0,-30 1-20,-12 0-6,0 0 1,0-1-1,0 1 0,0-1 1,0 1-1,-1-1 1,1-1-1,0 1 0,0 0 1,-1-1-1,1 0 1,-1 0-1,0 0 1,1 0-1,-1 0 0,0-1 1,0 1-1,-1-1 1,1 0-1,0 0 0,2-5 1,-1 2-222,0-1-1,-1 0 1,0 0 0,0-1 0,-1 1-1,0 0 1,0-1 0,0 0 0,0-13 0,-1-20-3647</inkml:trace>
</inkml:ink>
</file>

<file path=ppt/ink/ink22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4-17T20:16:26.864"/>
    </inkml:context>
    <inkml:brush xml:id="br0">
      <inkml:brushProperty name="width" value="0.2" units="cm"/>
      <inkml:brushProperty name="height" value="0.2" units="cm"/>
    </inkml:brush>
  </inkml:definitions>
  <inkml:trace contextRef="#ctx0" brushRef="#br0">0 1 3041,'0'0'8175,"19"0"-7715,168 0 2360,-163 1-2811,-1 2 0,0 1 0,1 1-1,23 8 1,-17-4-40,48 7 0,8-8-629,-111-8-2045,-12 0-4063</inkml:trace>
</inkml:ink>
</file>

<file path=ppt/ink/ink22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4-17T20:16:27.803"/>
    </inkml:context>
    <inkml:brush xml:id="br0">
      <inkml:brushProperty name="width" value="0.2" units="cm"/>
      <inkml:brushProperty name="height" value="0.2" units="cm"/>
    </inkml:brush>
  </inkml:definitions>
  <inkml:trace contextRef="#ctx0" brushRef="#br0">115 87 4481,'0'0'4201,"-3"-8"-3761,-2-2-62,1 3 239,1 0 1,0 0-1,0 0 0,1 0 1,-1 0-1,-1-14 1,15 20-573,33-3-69,66 4 0,-97 1 19,1 0 0,-1 1 1,0 0-1,1 2 0,-1-1 0,0 1 0,-1 1 1,1 1-1,15 8 0,-26-12 2,1-1 0,-1 0 0,0 1 0,0-1 0,0 1-1,0 0 1,-1 0 0,1 0 0,0 0 0,-1 0 0,1 0 0,-1 0 0,0 0 0,0 1 0,1-1 0,-2 0 0,1 1 0,0-1-1,0 1 1,-1-1 0,1 1 0,-1-1 0,0 1 0,0-1 0,0 1 0,0 0 0,0-1 0,-1 1 0,1-1 0,-1 1 0,0-1-1,1 1 1,-1-1 0,0 0 0,0 1 0,-1-1 0,1 0 0,-3 4 0,-5 7-21,-1-1 0,0 0 0,0-1 0,-24 19 0,-42 34 30,37-34 7,1 3 1,-66 73-1,94-94-12,0 1 0,2 0-1,0 0 1,0 1-1,1 0 1,1 0 0,0 1-1,1-1 1,1 1-1,0 0 1,1 1-1,1-1 1,-2 30 0,4-39 5,0 0 0,0 0 0,1 0 0,0-1 1,0 1-1,0 0 0,0 0 0,1-1 0,0 1 0,0-1 1,5 8-1,-4-9-2,0-1 0,0 0 0,0 0 0,0 0 0,1 0 0,-1 0 0,1 0 0,0-1 0,0 0 0,0 0 0,0 0 0,0 0 0,0-1 0,1 1 0,-1-1 0,5 0 0,15 3 34,0-1-1,0-1 0,0-1 1,0-1-1,41-6 0,-60 6-60,-1-1 1,1 0-1,-1-1 0,1 1 0,-1-1 0,0 0 0,0 0 0,0 0 0,0-1 0,0 0 0,4-3 1,4-10-1445</inkml:trace>
</inkml:ink>
</file>

<file path=ppt/ink/ink22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4-17T20:16:38.807"/>
    </inkml:context>
    <inkml:brush xml:id="br0">
      <inkml:brushProperty name="width" value="0.2" units="cm"/>
      <inkml:brushProperty name="height" value="0.2" units="cm"/>
    </inkml:brush>
  </inkml:definitions>
  <inkml:trace contextRef="#ctx0" brushRef="#br0">1 1094 7842,'0'0'7195,"0"-17"-6389,1-13-814,1 0-1,2 1 1,1-1-1,1 1 1,1 1-1,2-1 1,1 1-1,1 0 1,22-37-1,149-271-360,-181 335 362,-1 0 1,1 1-1,-1-1 1,1 1-1,0-1 1,-1 0-1,1 1 1,0-1-1,-1 1 1,1 0-1,0-1 1,0 1-1,0 0 1,-1-1-1,1 1 1,0 0-1,0 0 1,0-1-1,0 1 1,-1 0-1,1 0 1,0 0 0,0 0-1,0 0 1,0 0-1,0 1 1,-1-1-1,1 0 1,0 0-1,0 1 1,0-1-1,-1 0 1,1 1-1,0-1 1,0 1-1,-1-1 1,2 1-1,23 19-132,-17-12 128,0 2-1,0-1 0,-1 1 1,0 0-1,-1 1 1,0-1-1,-1 1 1,0 0-1,-1 1 0,0-1 1,3 19-1,-1 9-5,-1 0 0,-1 50 0,-4-56 13,2 0 1,1 0-1,14 64 0,-11-78-1,0-1 0,2 0 0,0 0 0,1-1 0,13 20 0,-16-29 6,0 0-1,0-1 0,0 1 0,1-1 1,0-1-1,0 0 0,1 0 0,0 0 0,0-1 1,0 0-1,1 0 0,14 5 0,-21-9 5,1-1-1,-1 1 1,0-1-1,0 1 1,1-1-1,-1 0 1,0 0 0,0 0-1,1 0 1,-1 0-1,0 0 1,1-1-1,-1 1 1,0-1-1,0 0 1,0 1-1,0-1 1,1 0 0,-1 0-1,0-1 1,-1 1-1,1 0 1,0-1-1,0 1 1,0-1-1,-1 1 1,4-5-1,1-3 34,0 0 0,0-1 0,-1 0 0,7-18 1,-3 8-13,29-74-534,-4-2 0,-4-1 0,-4-2 0,-5 0 0,12-144 0,-28 178 586,-5 45-11,0 0-1,2 0 1,0 0 0,2 1-1,0-1 1,1 1-1,1 0 1,0 0-1,10-18 1,-14 34-66,1 0 0,-1 0 0,1 1 0,-1-1 0,1 1 0,0-1 0,0 1 1,0 0-1,0 0 0,1 0 0,-1 0 0,0 1 0,1-1 0,-1 1 0,1 0 0,0 0 0,-1 0 1,8 0-1,7 0-30,1 0 0,30 3 0,-12 0 80,-14-1 43,0 1 0,36 9 0,-46-7-48,1-1-1,0 0 1,0-1-1,0-1 1,0 0-1,0-1 1,0 0-1,0-1 1,0-1-1,19-4 1,-7-2-926,-18 8-18,-17 8-127,-13 5-1165</inkml:trace>
</inkml:ink>
</file>

<file path=ppt/ink/ink22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4-17T20:16:39.401"/>
    </inkml:context>
    <inkml:brush xml:id="br0">
      <inkml:brushProperty name="width" value="0.2" units="cm"/>
      <inkml:brushProperty name="height" value="0.2" units="cm"/>
    </inkml:brush>
  </inkml:definitions>
  <inkml:trace contextRef="#ctx0" brushRef="#br0">0 1 3505,'0'0'10918,"15"22"-10957,13 22-19,-10-15 77,42 52-1,-54-73-15,1-1 0,0 0 0,0-1 0,0 0 0,1 0 0,0-1 0,0 0 0,1 0 0,-1-1 0,1 0 0,15 5 0,-21-8 1,-1-1 0,0 1 1,0-1-1,0 1 0,0-1 0,0 0 0,1 0 0,-1 0 0,0 0 1,0 0-1,0-1 0,0 1 0,1-1 0,-1 1 0,0-1 1,0 0-1,0 0 0,0 1 0,0-2 0,0 1 0,-1 0 0,1 0 1,2-2-1,-1-1-166,0 0-1,0-1 1,0 1 0,0-1 0,-1 0-1,1 1 1,-1-1 0,2-8 0,5-19-2659</inkml:trace>
</inkml:ink>
</file>

<file path=ppt/ink/ink22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4-17T20:16:39.816"/>
    </inkml:context>
    <inkml:brush xml:id="br0">
      <inkml:brushProperty name="width" value="0.2" units="cm"/>
      <inkml:brushProperty name="height" value="0.2" units="cm"/>
    </inkml:brush>
  </inkml:definitions>
  <inkml:trace contextRef="#ctx0" brushRef="#br0">236 1 2761,'0'0'7941,"0"12"-7529,0 14-80,-2 0 0,0-1-1,-2 0 1,-1 0 0,-15 45-1,-49 76 463,-16 37 727,74-156-1358,2 0 1,1 1-1,2 0 0,-7 55 0,11-52-34,2-21-37,2-17-42,1-2-170,1 0-1,-1 0 1,1 0-1,1 1 1,-1 0 0,2 0-1,-1 0 1,1 1-1,0-1 1,9-7-1,11-16-1390,13-20-3077</inkml:trace>
</inkml:ink>
</file>

<file path=ppt/ink/ink22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4-17T20:16:40.447"/>
    </inkml:context>
    <inkml:brush xml:id="br0">
      <inkml:brushProperty name="width" value="0.2" units="cm"/>
      <inkml:brushProperty name="height" value="0.2" units="cm"/>
    </inkml:brush>
  </inkml:definitions>
  <inkml:trace contextRef="#ctx0" brushRef="#br0">1 8 6361,'0'0'6072,"19"0"-5874,313-8 1565,-328 8-1886,0 1 0,-1-1 0,0 1 0,1 0 0,-1 0 0,1 0 0,-1 0 0,0 1 0,0-1 0,0 1 0,0 0 0,0 0 0,0 0 1,0 0-1,3 3 0</inkml:trace>
</inkml:ink>
</file>

<file path=ppt/ink/ink22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4-17T20:16:40.818"/>
    </inkml:context>
    <inkml:brush xml:id="br0">
      <inkml:brushProperty name="width" value="0.2" units="cm"/>
      <inkml:brushProperty name="height" value="0.2" units="cm"/>
    </inkml:brush>
  </inkml:definitions>
  <inkml:trace contextRef="#ctx0" brushRef="#br0">0 28 4609,'0'0'9082,"17"0"-8442,134 0 862,-112 1-1521,46-3 407,-79 2-715,1-1 1,-1-1-1,0 1 1,1-1-1,-1 0 1,0 0 0,0-1-1,0 0 1,0 0-1,6-5 1</inkml:trace>
</inkml:ink>
</file>

<file path=ppt/ink/ink22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4-17T20:16:46.014"/>
    </inkml:context>
    <inkml:brush xml:id="br0">
      <inkml:brushProperty name="width" value="0.2" units="cm"/>
      <inkml:brushProperty name="height" value="0.2" units="cm"/>
    </inkml:brush>
  </inkml:definitions>
  <inkml:trace contextRef="#ctx0" brushRef="#br0">7 922 3273,'-6'-16'11530,"6"-7"-11449,-1-7-140,1-1 0,2 1 0,0-1 1,2 1-1,2 0 0,12-42 0,-11 54 34,66-163-523,-61 157 481,1 0 0,1 0 1,1 2-1,1-1 1,20-21-1,-31 40 50,-1 0 1,1 0 0,0 0-1,0 0 1,0 1-1,1 0 1,-1 0 0,1 0-1,6-2 1,-9 4 9,-1 0 0,1 1 0,-1-1 1,1 1-1,-1-1 0,1 1 0,0 0 0,-1 0 0,1 0 1,-1 0-1,1 1 0,-1-1 0,1 1 0,-1-1 0,1 1 0,-1 0 1,1 0-1,-1 0 0,0 0 0,1 1 0,-1-1 0,0 1 1,4 2-1,2 5-18,0-1 0,0 1 0,-1 1 0,0-1 0,-1 1 0,0 0 0,0 1 0,-1-1 0,5 17 0,-5-8-16,-1 0-1,-1 0 1,-1 0-1,0 0 1,-2 20-1,-12 240-251,12-274 294,0 0 0,1 0 1,-1 0-1,1 0 1,0 0-1,0 0 0,1-1 1,-1 1-1,1 0 1,0-1-1,1 1 0,-1-1 1,1 0-1,0 0 1,-1 0-1,2 0 0,-1 0 1,0 0-1,1-1 1,0 0-1,0 0 0,0 0 1,0 0-1,0 0 1,1-1-1,-1 0 0,1 0 1,0 0-1,-1-1 1,1 1-1,0-1 0,0 0 1,0 0-1,0-1 1,0 0-1,0 0 0,0 0 1,0 0-1,0-1 1,9-2-1,-8 1 8,-1 0 0,1-1 0,-1 0 0,1-1 0,-1 1 0,0-1 1,0 0-1,0 0 0,-1 0 0,0-1 0,1 1 0,-2-1 0,1 0 0,0 0 0,2-7 0,3-4-16,-1 0 0,-1-1 1,0 0-1,4-18 0,-1-10-196,-1 0 1,4-92-1,-13-96-2010,-2 105 1821,2 124 446,0 0-1,0 0 1,0 0 0,0 0 0,1 0-1,0 0 1,-1 0 0,1 1 0,1-1-1,-1 0 1,0 0 0,1 1 0,0-1-1,0 1 1,0-1 0,0 1 0,1 0-1,-1 0 1,1 0 0,0 0 0,0 0-1,5-3 1,-1 3-33,0 0 0,0 0 1,1 0-1,-1 1 0,1 0 0,0 1 0,-1 0 0,1 0 0,0 0 0,12 2 0,72 0-26,110-3 1583,-168-8-1267,-30 8-293,1 0 0,0 0 0,0 1 0,0 0 0,0 0 0,10-1 0,-15 2-19</inkml:trace>
</inkml:ink>
</file>

<file path=ppt/ink/ink22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4-17T20:16:46.697"/>
    </inkml:context>
    <inkml:brush xml:id="br0">
      <inkml:brushProperty name="width" value="0.2" units="cm"/>
      <inkml:brushProperty name="height" value="0.2" units="cm"/>
    </inkml:brush>
  </inkml:definitions>
  <inkml:trace contextRef="#ctx0" brushRef="#br0">79 123 6265,'0'0'2167,"-3"4"-1961,-2 7-195,0 0 1,1 0-1,0 1 1,1-1 0,0 1-1,1 0 1,-1 22-1,1-9 302,2 0-1,5 50 0,-5-73-274,1 0-1,-1 0 1,1-1-1,0 1 0,0 0 1,0 0-1,0 0 1,1-1-1,-1 1 1,0 0-1,1-1 0,-1 1 1,1-1-1,-1 0 1,1 1-1,0-1 0,-1 0 1,1 0-1,0 0 1,0 0-1,0-1 1,0 1-1,0 0 0,0-1 1,0 1-1,0-1 1,0 0-1,3 0 0,9 2 162,0-1 0,0-1 0,15-1 0,-14 0-38,-7 1-149,1-1 0,0 0 0,0 0-1,-1-1 1,1 0 0,-1 0 0,0-1 0,1 0-1,-1-1 1,0 0 0,-1 0 0,1-1 0,-1 1-1,0-2 1,0 1 0,0-1 0,-1 0 0,0 0-1,0-1 1,-1 0 0,1 0 0,-1 0 0,-1-1-1,0 1 1,0-1 0,0 0 0,-1 0-1,0-1 1,-1 1 0,0-1 0,0 1 0,0-1-1,-2 0 1,1 0 0,-1 1 0,0-1 0,0 0-1,-3-10 1,0 10-13,0 1-1,0 0 0,-1 1 0,0-1 1,0 0-1,-1 1 0,0 0 1,0 0-1,-1 1 0,1-1 0,-2 1 1,1 0-1,-1 1 0,1 0 1,-2 0-1,1 0 0,0 1 0,-17-7 1,11 5 38,-1 0 1,-1 1-1,1 1 1,-1 0-1,0 1 1,0 0-1,0 1 1,0 1-1,0 1 1,-18 1-1,29 0-137,0 0 0,1 1 0,-1-1 0,0 1 0,1 0 0,-1 0 0,1 0 0,-1 0-1,1 1 1,0-1 0,0 1 0,0 0 0,0 0 0,1 0 0,-1 0 0,1 1 0,0-1-1,0 1 1,0-1 0,0 1 0,-2 6 0,1-4-460,-9 16-2282</inkml:trace>
</inkml:ink>
</file>

<file path=ppt/ink/ink2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4-17T20:04:43.976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14 506 7722,'0'0'3368,"-2"-24"-2970,-9-80-198,11 95-173,-1 0 0,1 0 0,1 1 0,0-1 0,0 0 0,0 0 0,1 1 0,0-1 0,1 1 0,0-1 0,7-13 0,-7 17-29,0 1 1,0-1-1,0 1 1,1 0-1,0 0 1,-1 0-1,1 0 0,0 0 1,1 1-1,-1 0 1,1 0-1,0 0 1,-1 1-1,1-1 0,0 1 1,8-2-1,-11 3-2,-1 1 0,0-1 0,0 1 0,0 0 0,1 0 0,-1-1 0,0 1 0,0 0 0,1 0 0,-1 0 0,0 0 0,0 0 0,1 1-1,-1-1 1,0 0 0,0 1 0,0-1 0,0 1 0,1-1 0,-1 1 0,0-1 0,0 1 0,0 0 0,0-1 0,0 1 0,0 0 0,0 0 0,-1 0 0,1 0 0,0 0 0,0 0 0,-1 0-1,1 0 1,0 0 0,-1 0 0,1 0 0,-1 0 0,1 1 0,-1 0 0,2 7 6,-1-1 0,0 1 1,-1-1-1,0 1 0,-1 8 0,1 3-9,-37 430 84,29-382-31,-52 908 723,59-954-745,-1 53 18,4-53-40,1-21-8,0-9-6,28-85-90,34-125-194,-31 41-837,16-281 0,-34-187-3257,-16 597 5293,-10-68-1,7 97-90,-1 0 0,0 0 0,-1 1 0,-2-1 1,0 1-1,-10-19 0,14 96-645,3 1415-309,-6-1362 202,-5-241-2373,6 79 365,0 8-530</inkml:trace>
</inkml:ink>
</file>

<file path=ppt/ink/ink23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4-17T20:16:47.736"/>
    </inkml:context>
    <inkml:brush xml:id="br0">
      <inkml:brushProperty name="width" value="0.2" units="cm"/>
      <inkml:brushProperty name="height" value="0.2" units="cm"/>
    </inkml:brush>
  </inkml:definitions>
  <inkml:trace contextRef="#ctx0" brushRef="#br0">233 1 5745,'0'0'3698,"-21"13"-3423,-64 47 204,83-57-471,-1-1-1,0 2 1,1-1 0,0 0-1,-1 0 1,1 1 0,0-1-1,1 1 1,-1 0 0,1-1-1,0 1 1,0 0 0,0 0 0,0 0-1,0 0 1,1 0 0,0 0-1,0 0 1,0 0 0,0 0-1,1 0 1,1 7 0,0 8 18,-2-11 8,1 0 0,0 0 0,0 0 0,1 0 0,0 0 0,0-1 0,1 1 0,0-1 0,1 0 0,-1 0 0,1 0 0,0 0 0,7 7 0,-7-9 48,0 0 0,0-1 0,0 0-1,0 0 1,1 0 0,0-1 0,0 1-1,0-1 1,0 0 0,0-1-1,0 1 1,1-1 0,0 0 0,-1-1-1,1 1 1,0-1 0,0 0 0,8 0-1,-6-1-37,0 0 0,0 0 0,-1-1 0,1 0 0,0-1 0,-1 0 0,1 0-1,-1-1 1,0 1 0,0-2 0,0 1 0,0-1 0,0 0 0,-1 0 0,0-1 0,0 0-1,0 0 1,0 0 0,-1-1 0,0 0 0,7-9 0,-4 4-39,1-1 1,-2 0 0,1 0-1,-2-1 1,0 0 0,0 0-1,-1-1 1,-1 1-1,0-1 1,-1 0 0,0 0-1,-2 0 1,1-16 0,-2 29-18,0 12-267,-10 129 442,-1 4 7,13-37 99,-5 141 1442,1-224-1622,-2-1 1,0 1 0,-1-1 0,-1 0-1,-2 0 1,0-1 0,-1 0 0,-13 22-1,16-35-81,-1 1 0,0-1-1,0 0 1,-1-1-1,0 0 1,-1 0 0,0-1-1,0 0 1,0 0-1,-1-1 1,0 0-1,0-1 1,-1 0 0,1-1-1,-1 0 1,0 0-1,0-1 1,-1-1-1,1 0 1,-1 0 0,1-1-1,-1-1 1,1 0-1,-19-2 1,25 1-67,-1 0-1,1-1 1,0 1 0,-1-1-1,1 0 1,0 0 0,0-1 0,0 0-1,0 0 1,0 0 0,1 0-1,-1-1 1,1 1 0,0-1 0,0 0-1,1-1 1,-1 1 0,1-1-1,0 1 1,0-1 0,0 0 0,1 0-1,-1 0 1,1-1 0,-2-9-1,-1-2-296,1-1 0,1 0 0,1 0 0,0 0 0,2 0 0,2-35 0,0 42 324,1-1 1,0 1-1,1 0 0,0 0 1,1 0-1,0 0 1,1 1-1,0 0 0,1 0 1,0 1-1,0-1 1,1 2-1,0-1 1,1 1-1,0 0 0,0 1 1,11-8-1,9-4-92,0 1-1,0 2 1,2 0-1,55-19 1,-50 23-1898,-5-1-2119</inkml:trace>
</inkml:ink>
</file>

<file path=ppt/ink/ink23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4-17T20:16:48.283"/>
    </inkml:context>
    <inkml:brush xml:id="br0">
      <inkml:brushProperty name="width" value="0.2" units="cm"/>
      <inkml:brushProperty name="height" value="0.2" units="cm"/>
    </inkml:brush>
  </inkml:definitions>
  <inkml:trace contextRef="#ctx0" brushRef="#br0">0 111 4929,'0'0'5568,"6"0"-5211,125-6 923,131-24-1,-98 9-1202,-107 15-258,0-2 1,97-29-1,-146 34-1418</inkml:trace>
</inkml:ink>
</file>

<file path=ppt/ink/ink23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4-17T20:16:48.806"/>
    </inkml:context>
    <inkml:brush xml:id="br0">
      <inkml:brushProperty name="width" value="0.2" units="cm"/>
      <inkml:brushProperty name="height" value="0.2" units="cm"/>
    </inkml:brush>
  </inkml:definitions>
  <inkml:trace contextRef="#ctx0" brushRef="#br0">73 1 1856,'0'0'6384,"0"17"-5254,0 6-964,1 15 709,-1-1 0,-2 1 0,-9 42 0,-4-9-104,2 1 0,-5 107 0,4-62-314,15-122-782,2-1-86,0 1 1,0-1 0,1 1-1,-1 0 1,1 0 0,1 0-1,-1 1 1,1-1-1,8-5 1,2-4-1804</inkml:trace>
</inkml:ink>
</file>

<file path=ppt/ink/ink23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4-17T20:16:50.040"/>
    </inkml:context>
    <inkml:brush xml:id="br0">
      <inkml:brushProperty name="width" value="0.2" units="cm"/>
      <inkml:brushProperty name="height" value="0.2" units="cm"/>
    </inkml:brush>
  </inkml:definitions>
  <inkml:trace contextRef="#ctx0" brushRef="#br0">302 449 3929,'0'0'4829,"7"-19"-4746,61-155-62,-62 162-19,1 0 0,0 0 0,0 0 0,1 1 1,0 0-1,1 1 0,1 0 0,-1 0 0,2 1 0,-1 0 0,1 1 1,0 0-1,1 1 0,20-10 0,16-5-5,1 2 1,71-19-1,-105 35-2,-1 0 15,-1 2 0,1-1 0,0 1 0,16 1 0,-27 0-12,1 1 0,0 0 0,-1 0 0,1 0 0,-1 1 0,1-1 0,-1 1 0,1 0 0,-1 0 0,0 0 0,1 0 0,-1 0 0,0 1 0,0-1 0,0 1 0,0 0 0,0 0 0,0 0 0,0 1 0,4 4 0,-48-4 1387,9-2-1314,0 2-1,0 0 0,0 2 0,1 2 1,-1 1-1,2 1 0,-49 21 1,60-21-21,-1 1 0,2 0 0,0 1 0,0 1 1,1 1-1,0 0 0,1 2 0,1-1 0,0 2 1,1 0-1,1 1 0,-16 26 0,25-35 11,0 1-1,1-1 1,0 1 0,0-1 0,1 1-1,0 0 1,1 0 0,0 0-1,0 0 1,1 0 0,1 15-1,0-22-44,-1 0 0,1 0 1,0 0-1,0 0 0,-1 0 0,1 0 0,1 0 0,-1-1 0,0 1 0,0 0 0,1 0 0,-1-1 0,1 1 0,-1-1 1,1 0-1,0 1 0,-1-1 0,1 0 0,0 0 0,0 0 0,0 0 0,0 0 0,0 0 0,0-1 0,0 1 0,0-1 1,1 1-1,1-1 0,11 3 116,0-1 0,29 0 0,-36-2-95,30 1 53,0-2-1,1-1 1,48-10-1,-75 9-116,1 0 0,-1 0 1,1-1-1,-1-1 0,0 0 0,-1 0 0,0-1 0,1-1 0,-2 0 0,1 0 0,-1-1 1,0 0-1,15-18 0,-21 20 20,-1 0-1,1 0 1,-2 0 0,1 0 0,0 0-1,-1-1 1,-1 1 0,1-1 0,-1 0-1,0 1 1,0-1 0,-1 0-1,0 0 1,-1-10 0,1 9 40,0 7-20,0 1-1,0-1 1,0 1 0,0-1-1,0 1 1,0-1 0,0 0 0,0 1-1,0-1 1,0 1 0,0-1-1,-1 1 1,1-1 0,0 1 0,0-1-1,-1 1 1,1 0 0,0-1 0,0 1-1,-1-1 1,1 1 0,0 0-1,-1-1 1,1 1 0,-1-1 0,1 1-1,-1 0 1,1 0 0,0-1 0,-1 1-1,1 0 1,-2-1 0,-18 6 93,16-3-112,0 1 0,-1-1 0,1 1-1,0 0 1,1 0 0,-7 7 0,-9 24 149,1 0 0,2 1 0,2 1 0,1 1 1,-12 53-1,10-34 116,-19 77 566,20-72-496,-37 102-1,43-144-292,-1 0 0,-1 0 0,0-1 0,-2-1-1,0 0 1,0 0 0,-2-1 0,0-1 0,-19 17 0,15-17-4,0-1 0,-1-1 0,-1 0 1,0-2-1,0 0 0,-1-1 0,-1-1 0,0-2 1,0 0-1,0-1 0,-1-1 0,1-1 0,-46 2 1,64-5-34,0-1-1,0-1 1,-1 1 0,1 0 0,0-1 0,0 0 0,0 0 0,0 0 0,0-1 0,0 1-1,0-1 1,0 0 0,0 0 0,1 0 0,-1-1 0,1 1 0,-1-1 0,1 0 0,0 0 0,0 0-1,1 0 1,-1-1 0,1 1 0,-1-1 0,1 1 0,0-1 0,0 0 0,1 0 0,-1 0-1,1 0 1,0 0 0,0 0 0,0 0 0,0-9 0,-1-5-164,0 0 1,2 0-1,0 0 1,1 0-1,0 0 1,2 0-1,0 1 1,1-1-1,1 1 1,1-1-1,9-20 1,-3 15-76,0 0 1,1 1 0,1 1 0,1 0 0,1 1 0,1 1 0,28-25-1,-37 38 212,0 1 0,0 0-1,1 1 1,0 0 0,0 0-1,0 0 1,0 1-1,0 1 1,0 0 0,1 0-1,-1 1 1,1 0-1,0 0 1,16 2 0,21-4-1478,-7-2-2711</inkml:trace>
</inkml:ink>
</file>

<file path=ppt/ink/ink23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4-17T20:16:51.089"/>
    </inkml:context>
    <inkml:brush xml:id="br0">
      <inkml:brushProperty name="width" value="0.2" units="cm"/>
      <inkml:brushProperty name="height" value="0.2" units="cm"/>
    </inkml:brush>
  </inkml:definitions>
  <inkml:trace contextRef="#ctx0" brushRef="#br0">1 1013 6449,'0'0'6809,"9"-9"-6700,1 1-96,108-99 57,-100 88-80,-1-1-1,0-1 0,-1 0 0,20-37 0,69-189-981,11-23-1615,-101 243 2779,1 0 0,1 1 0,1 0 0,2 2 0,0 0 0,2 1 0,31-25 0,-40 41 626,-12 18-359,-1 2-536,0 50 261,4-1 0,2 1 0,3-1-1,20 74 1,-25-121-95,64 259 960,-57-213-792,-2 0 0,1 97 0,-12-148-216,-1-1 0,0 1 0,-1-1 0,0 0 0,0-1 0,-1 1 0,0-1 0,-1 1 0,0-2 0,0 1 0,0-1 0,-1 0 0,0 0 1,-13 9-1,11-12 17,0 1 0,-1-1 0,1-1 1,-1 0-1,0-1 0,0 1 0,0-2 1,-16 1-1,-91-3 324,55-1-206,-16-1-166,-113-20 0,189 23 10,-8-1-287,32 6-3810</inkml:trace>
</inkml:ink>
</file>

<file path=ppt/ink/ink23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4-17T20:16:51.907"/>
    </inkml:context>
    <inkml:brush xml:id="br0">
      <inkml:brushProperty name="width" value="0.2" units="cm"/>
      <inkml:brushProperty name="height" value="0.2" units="cm"/>
    </inkml:brush>
  </inkml:definitions>
  <inkml:trace contextRef="#ctx0" brushRef="#br0">1 837 5937,'0'0'9216,"4"-7"-8766,17-25-296,30-33 0,26-38-30,-42 45-404,-3-1 0,-2-2 0,-3 0-1,-2-2 1,-4-1 0,26-126 0,-44 116 138,-13 107-131,-63 105 395,36-73 39,4 2-1,-30 82 1,51-108 28,2 0 0,2 1 0,2-1 1,2 2-1,1 71 0,3-108-183,1-1-1,0 1 1,0-1-1,0 1 1,1-1-1,0 1 1,0-1 0,0 0-1,0 0 1,1 0-1,0 0 1,0-1-1,0 1 1,1-1-1,0 1 1,-1-1 0,2 0-1,-1-1 1,0 1-1,1-1 1,-1 0-1,1 0 1,0 0 0,8 3-1,-5-2 13,1-1 0,-1 0-1,1 0 1,-1-1 0,1 0 0,0-1-1,0 0 1,0 0 0,0-1-1,0 0 1,0 0 0,0-1 0,0-1-1,0 1 1,9-4 0,-10 1-177,-1 0 0,1-1 1,-1 0-1,-1 0 0,1 0 1,-1-1-1,1 0 0,-2-1 0,1 1 1,-1-1-1,0 0 0,7-13 1,8-15-3486</inkml:trace>
</inkml:ink>
</file>

<file path=ppt/ink/ink23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4-17T20:16:52.366"/>
    </inkml:context>
    <inkml:brush xml:id="br0">
      <inkml:brushProperty name="width" value="0.2" units="cm"/>
      <inkml:brushProperty name="height" value="0.2" units="cm"/>
    </inkml:brush>
  </inkml:definitions>
  <inkml:trace contextRef="#ctx0" brushRef="#br0">1 65 6937,'0'0'5699,"4"-3"-5307,2-1-287,0 0 0,1 1 0,0 0-1,-1 0 1,1 0 0,0 1 0,1 0 0,-1 0 0,0 1-1,0 0 1,9 0 0,94 1 496,-53 3-434,25-2-138,-38 2 11,1-3 0,71-9 0,-77-4-1373,-10-5-2143</inkml:trace>
</inkml:ink>
</file>

<file path=ppt/ink/ink23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4-17T20:16:53.052"/>
    </inkml:context>
    <inkml:brush xml:id="br0">
      <inkml:brushProperty name="width" value="0.2" units="cm"/>
      <inkml:brushProperty name="height" value="0.2" units="cm"/>
    </inkml:brush>
  </inkml:definitions>
  <inkml:trace contextRef="#ctx0" brushRef="#br0">1 3 4785,'0'-3'10594</inkml:trace>
</inkml:ink>
</file>

<file path=ppt/ink/ink23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4-17T20:18:04.378"/>
    </inkml:context>
    <inkml:brush xml:id="br0">
      <inkml:brushProperty name="width" value="0.2" units="cm"/>
      <inkml:brushProperty name="height" value="0.2" units="cm"/>
    </inkml:brush>
  </inkml:definitions>
  <inkml:trace contextRef="#ctx0" brushRef="#br0">1 1 24575</inkml:trace>
</inkml:ink>
</file>

<file path=ppt/ink/ink23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4-17T20:18:07.109"/>
    </inkml:context>
    <inkml:brush xml:id="br0">
      <inkml:brushProperty name="width" value="0.2" units="cm"/>
      <inkml:brushProperty name="height" value="0.2" units="cm"/>
    </inkml:brush>
  </inkml:definitions>
  <inkml:trace contextRef="#ctx0" brushRef="#br0">1 1 24575</inkml:trace>
</inkml:ink>
</file>

<file path=ppt/ink/ink2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4-17T20:04:44.409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1141 3833,'0'0'6040,"19"-23"-5235,2-3-636,1 1-1,1 1 1,1 1-1,1 2 0,1 0 1,45-27-1,628-356 1028,23 35-605,-598 313-1583,147-44 0,-269 99 462,-14 4-234,-114 41-1727,50-15-2087</inkml:trace>
</inkml:ink>
</file>

<file path=ppt/ink/ink24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4-17T20:18:08.396"/>
    </inkml:context>
    <inkml:brush xml:id="br0">
      <inkml:brushProperty name="width" value="0.2" units="cm"/>
      <inkml:brushProperty name="height" value="0.2" units="cm"/>
    </inkml:brush>
  </inkml:definitions>
  <inkml:trace contextRef="#ctx0" brushRef="#br0">174 1 24575,'-6'12'0,"0"0"0,0 1 0,1 0 0,1 0 0,0 0 0,1 0 0,1 1 0,0-1 0,-1 21 0,1-11 0,-100 1602 0,93-1334 179,-10 706-781,82-11 21,122 53 581,-156-919-1198,-7-44-4791</inkml:trace>
</inkml:ink>
</file>

<file path=ppt/ink/ink24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4-17T20:19:02.583"/>
    </inkml:context>
    <inkml:brush xml:id="br0">
      <inkml:brushProperty name="width" value="0.2" units="cm"/>
      <inkml:brushProperty name="height" value="0.2" units="cm"/>
    </inkml:brush>
  </inkml:definitions>
  <inkml:trace contextRef="#ctx0" brushRef="#br0">0 55 10546,'0'0'2993,"0"-22"-2889,21 11-208,-3 3-48,3-6-2769</inkml:trace>
</inkml:ink>
</file>

<file path=ppt/ink/ink24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4-17T20:20:29.497"/>
    </inkml:context>
    <inkml:brush xml:id="br0">
      <inkml:brushProperty name="width" value="0.2" units="cm"/>
      <inkml:brushProperty name="height" value="0.2" units="cm"/>
    </inkml:brush>
  </inkml:definitions>
  <inkml:trace contextRef="#ctx0" brushRef="#br0">1 1 11322,'0'0'8482</inkml:trace>
</inkml:ink>
</file>

<file path=ppt/ink/ink24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4-17T20:20:31.822"/>
    </inkml:context>
    <inkml:brush xml:id="br0">
      <inkml:brushProperty name="width" value="0.2" units="cm"/>
      <inkml:brushProperty name="height" value="0.2" units="cm"/>
    </inkml:brush>
  </inkml:definitions>
  <inkml:trace contextRef="#ctx0" brushRef="#br0">299 174 4601,'0'0'7262,"-20"-5"-7164,-63-13-92,80 18-6,0-1 0,1 1-1,-1 0 1,0 0 0,0 0 0,0 0 0,1 0 0,-1 0 0,0 1 0,0 0 0,0-1 0,1 1 0,-1 0 0,1 0 0,-1 1 0,0-1 0,1 0 0,0 1 0,-5 3 0,2 0 6,0 0 0,1 1 0,-1-1 0,1 1 0,-5 9-1,-1 0-2,-1-1 33,1-1 1,0 2-1,1-1 1,0 1-1,1 1 1,1 0-1,1 0 1,0 0-1,1 1 1,1-1-1,0 1 1,1 1-1,0 22 1,2-32-12,1-1 0,0 0 0,1 1 0,-1-1-1,1 0 1,1 0 0,0 0 0,0 1 0,0-1 0,0-1 0,1 1 0,1 0 0,-1-1 0,1 0 0,0 1 0,0-1 0,1-1 0,0 1 0,0-1 0,0 0 0,0 0 0,1 0 0,0-1 0,9 5 0,1 1 32,1-2 1,1 0 0,-1-1-1,1 0 1,0-2 0,1 0 0,-1-1-1,1-1 1,0-1 0,0 0-1,0-2 1,0 0 0,23-3-1,-25 1-35,0 0 0,1-1-1,-1-1 1,-1-1-1,1 0 1,-1-1 0,0-1-1,0-1 1,-1 0 0,0-1-1,0 0 1,-1-1 0,-1-1-1,20-19 1,-29 25-24,0 0 1,-1-1-1,0 0 0,0 1 0,0-1 1,-1 0-1,1 0 0,-1 0 0,-1-1 1,1 1-1,-1 0 0,-1-1 0,1 1 1,-1 0-1,0-1 0,0 1 0,-1-1 1,0 1-1,0-1 0,0 1 1,-1 0-1,-3-8 0,5 14 3,-1 0-1,1 0 1,0 0-1,-1 0 1,1 0-1,0 0 1,0 0-1,-1 0 1,1 1-1,0-1 1,-1 0-1,1 0 1,0 0-1,0 0 1,0 1-1,-1-1 1,1 0-1,0 0 1,0 0-1,0 1 1,-1-1-1,1 0 1,0 0-1,0 1 1,0-1-1,0 0 1,0 1-1,0-1 1,-1 0-1,1 0 1,0 1-1,0-1 1,0 0-1,0 1 1,0-1-1,0 0 1,0 1-1,0-1 1,0 0-1,1 0 1,-1 1-1,0-1 1,-4 19-76,0 0 52,2 1 1,0 0-1,1-1 1,1 1-1,3 27 1,-2-41 26,0 1 1,1-1-1,-1 0 1,1 1 0,1-1-1,-1 0 1,1 0-1,0 0 1,0-1-1,1 1 1,0-1-1,0 0 1,0 0-1,0 0 1,1 0 0,0-1-1,0 0 1,0 0-1,11 7 1,-3-5-2,1 0 0,-1-1 0,1-1 0,0 0 0,1 0 0,28 2 0,-11-4 20,67-4 1,-91 1-31,0 0 0,-1 0 1,1 0-1,0-1 0,-1-1 0,1 1 1,-1-1-1,1 0 0,-1-1 0,0 0 1,0 0-1,-1 0 0,1-1 1,-1 0-1,0 0 0,-1-1 0,1 0 1,6-8-1,-9 8-48,1 0 0,-1 0 1,0 0-1,0-1 0,-1 1 0,0-1 0,0 1 0,0-1 1,-1 0-1,0 0 0,-1 0 0,1 0 0,-1 0 1,0 1-1,-1-1 0,0 0 0,0 0 0,-1 0 1,1 0-1,-1 1 0,-5-11 0,-2-1 43,-1 1 0,0 1 0,-1 0 1,-1 0-1,0 1 0,-1 0 0,-1 1 0,-25-20 0,-4 1 346,-88-52 1,121 79-296,3 1 11,-1 0 1,0 1-1,0 0 0,0 0 1,0 1-1,0 0 0,0 0 1,-1 1-1,-12-2 0,20 5-51,0-1-1,1 1 1,-1 0-1,0-1 1,1 1-1,-1 0 1,1 0-1,-1-1 1,1 1-1,-1 0 1,1 0-1,0 0 1,-1 0-1,1 0 0,0-1 1,0 1-1,0 0 1,0 0-1,-1 0 1,1 0-1,1 0 1,-1 0-1,0 1 1,0 34-37,1-27-6,-2-6 44,1 0 1,0 0-1,1 0 1,-1 0-1,0 0 1,1 0-1,0 0 1,0 0-1,0-1 1,0 1-1,0 0 1,0 0-1,1-1 1,-1 1-1,1 0 1,0-1-1,0 0 1,0 1-1,3 2 1,0-2 0,0 0 0,-1-1 0,1 0 0,0 1 0,0-2 1,0 1-1,0 0 0,1-1 0,-1 0 0,10 0 0,14 1-83,1-2 0,-1-1 0,0-1-1,-1-1 1,1-2 0,-1-1 0,1-1 0,-2-1-1,1-2 1,-1 0 0,-1-2 0,0-1 0,0-1-1,-2-2 1,0 0 0,30-26 0,-48 36-29,0 0 1,-1 0-1,1-1 1,-1 1-1,-1-1 1,1 0-1,-1 0 1,-1-1-1,1 1 1,-1-1-1,0 0 1,2-13-1,-4 19 142,-1-1-1,0 0 0,0 1 1,0-1-1,0 0 1,0 1-1,0-1 0,0 1 1,-1-1-1,0 1 1,1-1-1,-1 1 0,0-1 1,0 1-1,0-1 0,-1 1 1,-1-3-1,1 3 34,0 0 0,0 1 0,0-1-1,-1 0 1,1 1 0,-1-1 0,1 1 0,-1 0-1,0-1 1,1 1 0,-1 1 0,0-1 0,0 0-1,0 1 1,0-1 0,1 1 0,-1 0 0,-6 0-1,9 1-65,-1-1 0,0 0-1,0 0 1,0 1 0,0-1-1,0 0 1,0 1-1,0-1 1,1 1 0,-1-1-1,0 1 1,0 0 0,1-1-1,-1 1 1,0 0 0,1-1-1,-1 1 1,0 0-1,1 0 1,-1 0 0,1 0-1,0-1 1,-1 1 0,1 0-1,0 0 1,-1 0-1,1 0 1,0 0 0,0 0-1,0 0 1,0 0 0,0 1-1,-1 41 19,2-30-22,-1-5 3,1 0 0,1-1 0,-1 1 0,1-1 0,1 1 0,-1-1 0,1 0-1,0 0 1,1 0 0,0 0 0,0 0 0,0-1 0,1 0 0,10 11 0,9 7-9,2-1 1,32 23 0,-14-11 26,-25-19-14,1 0 0,-2 2 1,18 22-1,-30-33-2,-1 1 0,0-1 0,-1 1 0,0 0-1,0 1 1,-1-1 0,0 1 0,0-1 0,-1 1 0,0 0 0,0 0 0,0 11 0,-1-12 4,-1 0 0,0-1 0,0 1 0,-1 0 0,0-1 0,0 1-1,-1 0 1,0-1 0,0 0 0,-1 1 0,-6 12 0,6-16-2,-1 1-1,1-1 0,-1-1 1,0 1-1,1 0 1,-2-1-1,1 0 0,0 0 1,-1 0-1,1-1 0,-1 1 1,0-1-1,0 0 1,0-1-1,0 1 0,0-1 1,0 0-1,-8 1 0,5-1-99,1 0 0,0-1-1,-1 1 1,1-2 0,-1 1-1,1-1 1,-1 0-1,-10-3 1,13 2-334,0 0 0,0 0 0,0 0 0,1-1 0,-1 0 0,1 1 0,-7-7 0</inkml:trace>
</inkml:ink>
</file>

<file path=ppt/ink/ink24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4-17T20:20:32.570"/>
    </inkml:context>
    <inkml:brush xml:id="br0">
      <inkml:brushProperty name="width" value="0.2" units="cm"/>
      <inkml:brushProperty name="height" value="0.2" units="cm"/>
    </inkml:brush>
  </inkml:definitions>
  <inkml:trace contextRef="#ctx0" brushRef="#br0">897 1 6361,'0'0'6949,"-21"24"-5908,-133 145-357,80-86-495,-83 82 320,134-144-461,0-1 0,-1-2-1,-1 0 1,-1-2 0,-37 18-1,53-29-50,0-1 0,0-1 0,0 0 0,-1 0 0,1-1 0,-1 0 0,0-1 0,1 0 0,-1 0 0,0-1 0,0-1-1,1 0 1,-15-3 0,18 2-100,0-1 0,0 1 0,0-1 0,0 0 0,0-1 0,1 0 0,0 0 0,0 0 0,0-1 0,0 0 0,1 0 0,-1 0 0,2-1 0,-1 1 0,0-1 0,1 0 0,0-1 0,0 1 0,-4-12 0,1-7-177,0 1 0,2-1 0,1 0-1,1 0 1,1 0 0,1-1 0,1 1 0,7-46-1,-7 66 460,1 1-1,0 0 0,0-1 0,0 1 0,0 0 0,1 0 0,-1 0 0,1 0 0,0 0 0,0 1 0,1-1 0,4-6 0,-5 9-137,-1-1 0,1 1 0,0 0 0,-1 1 0,1-1 0,0 0 0,-1 0 0,1 1-1,0-1 1,0 1 0,0-1 0,0 1 0,0 0 0,0 0 0,-1 0 0,1 0 0,0 0 0,0 0 0,0 0-1,0 1 1,0-1 0,0 1 0,-1-1 0,1 1 0,0 0 0,0 0 0,-1 0 0,1-1 0,-1 2-1,1-1 1,-1 0 0,3 2 0,29 24 81,0 1-1,44 51 0,-16-16 139,279 294 2176,-330-344-2363,-1 1 1,1 0-1,-2 1 1,0 0-1,-1 0 1,7 24-1,7 14 322,-20-53-392,-1 0 0,0 1 0,0-1 0,0 0 0,0 1 0,0-1 0,1 0 0,-1 1 0,0-1 0,0 0 0,0 0 0,1 1 0,-1-1-1,0 0 1,0 1 0,1-1 0,-1 0 0,0 0 0,1 0 0,-1 0 0,0 1 0,1-1 0,-1 0 0,0 0 0,1 0 0,-1 0 0,1 0 0,-1 0 0,0 0 0,1 0 0,-1 0 0,0 0 0,1 0 0,-1 0 0,0 0 0,1 0 0,-1 0 0,1 0-1,-1 0 1,0 0 0,1-1 0,-1 1 0,0 0 0,1 0 0,-1 0 0,0-1 0,0 1 0,1 0 0,-1 0 0,0-1 0,0 1 0,1 0 0,-1 0 0,0-1 0,0 1 0,0 0 0,1-1 0,-1 1 0,0 0 0,0-1 0,0 1 0,0-1-1,0 1 1,0 0 0,0-1 0,0 0 0,12-27-230,13-87-4908,-18 58-4072</inkml:trace>
</inkml:ink>
</file>

<file path=ppt/ink/ink24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4-17T20:20:35.145"/>
    </inkml:context>
    <inkml:brush xml:id="br0">
      <inkml:brushProperty name="width" value="0.2" units="cm"/>
      <inkml:brushProperty name="height" value="0.2" units="cm"/>
    </inkml:brush>
  </inkml:definitions>
  <inkml:trace contextRef="#ctx0" brushRef="#br0">15 694 6313,'0'0'7785,"-3"-8"-7627,0-8-110,-1 0-1,2 0 0,0 0 1,1 0-1,1 0 0,1 0 1,0 0-1,1 0 0,0 0 0,1 0 1,1 0-1,1 1 0,0 0 1,1 0-1,1 0 0,9-16 1,31-46-53,3 1 1,4 3-1,67-71 1,-115 137 14,-5 6-4,22-21-62,-22 21 50,-1 1 1,1 0-1,0 0 1,-1-1-1,1 1 1,-1 0 0,1 0-1,0 0 1,-1 0-1,1-1 1,-1 1-1,1 0 1,0 0-1,-1 0 1,1 0-1,0 1 1,-1-1-1,1 0 1,-1 0-1,1 0 1,0 0 0,-1 1-1,1-1 1,-1 0-1,1 0 1,-1 1-1,1-1 1,-1 1-1,1-1 1,-1 0-1,1 1 1,-1-1-1,1 1 1,-1-1-1,0 1 1,1-1 0,-1 1-1,0-1 1,1 1-1,-1 0 1,0-1-1,0 1 1,0-1-1,1 1 1,-1 0-1,0 0 1,20 70-82,19 121 1,-14-58 160,-24-127-67,43 174-17,-35-152 27,1-2 1,1 1-1,1-2 1,22 35-1,-31-56-6,1 0-1,0 0 1,0 0 0,0 0-1,1-1 1,0 0 0,0 0-1,0 0 1,0-1 0,0 1-1,1-1 1,0-1 0,-1 1-1,10 2 1,-12-4 3,1 0-1,-1-1 1,1 1-1,-1-1 1,1 0 0,-1 0-1,1 0 1,-1 0-1,1-1 1,-1 1 0,1-1-1,-1 0 1,1 0-1,-1 0 1,0-1-1,0 1 1,1-1 0,-1 1-1,0-1 1,-1 0-1,1-1 1,0 1 0,0 0-1,-1-1 1,1 1-1,3-7 1,0 0 16,0 0 0,-1-1 0,0 0 0,-1 0 0,0-1 0,-1 1 1,0-1-1,0 0 0,-1 0 0,1-12 0,-1-16 7,-3-59 1,0 67-65,-2-13-28,-2 0 1,-3 1 0,-1 0-1,-1 0 1,-3 1-1,-2 1 1,-1 0 0,-29-53-1,20 60 67,24 33-46,3 3-62,11 8 89,0-1 1,1 0 0,0-1-1,0 0 1,1-1 0,0-1 0,0 0-1,0-1 1,1-1 0,0 0 0,18 2-1,26 0 343,96-1-1,-147-5-262,14-1-5,-1-2 1,1 0 0,-1-1 0,0-1 0,0-2-1,0 0 1,-1-1 0,0-1 0,24-15 0,17-5 927</inkml:trace>
</inkml:ink>
</file>

<file path=ppt/ink/ink24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4-17T20:20:35.846"/>
    </inkml:context>
    <inkml:brush xml:id="br0">
      <inkml:brushProperty name="width" value="0.2" units="cm"/>
      <inkml:brushProperty name="height" value="0.2" units="cm"/>
    </inkml:brush>
  </inkml:definitions>
  <inkml:trace contextRef="#ctx0" brushRef="#br0">64 0 8250,'0'0'6048,"-8"15"-5894,1-1-95,0 0-1,2 0 1,-8 26-1,11-33-29,1 0 0,0 0 0,0 0 0,0 0 0,1 0 0,0 0 0,1 0 0,-1 0 0,1 0-1,1 0 1,-1-1 0,1 1 0,5 12 0,-2-10-5,0 0 0,1 0 0,0 0 0,0-1-1,1 0 1,0 0 0,0-1 0,1 0 0,0 0-1,0-1 1,1 0 0,-1 0 0,1-1 0,1 0 0,-1 0-1,1-1 1,-1-1 0,1 0 0,0 0 0,0-1-1,1 0 1,-1 0 0,0-1 0,1-1 0,-1 0 0,1 0-1,-1-1 1,20-4 0,-26 4-56,1-1 1,-1 0-1,0 0 0,0 0 0,0 0 1,0-1-1,0 0 0,0 0 1,0 0-1,-1 0 0,1 0 0,-1-1 1,0 1-1,0-1 0,-1 0 1,1 0-1,-1 0 0,1 0 0,-1-1 1,1-4-1,1-3-761,-1 0-1,0-1 1,-1 1 0,0-1 0,-1 0 0,-1-15-1,0 27 803,0 0-1,-1 0 0,1 0 0,0 0 1,0 0-1,-1 0 0,1 0 0,-1 1 1,1-1-1,-1 0 0,1 0 0,-1 0 1,1 0-1,-1 1 0,0-1 0,0 0 1,1 0-1,-1 1 0,0-1 0,0 1 1,0-1-1,0 1 0,1-1 0,-1 1 1,0-1-1,0 1 0,0 0 0,0-1 1,0 1-1,0 0 0,0 0 0,0 0 1,0 0-1,-2 0 0,1 0 50,1 0 0,-1 0 0,1 0 1,-1 0-1,0 0 0,1 1 0,-1-1 0,1 0 0,-1 1 0,1-1 0,0 1 0,-1 0 0,1-1 0,-1 1 1,1 0-1,0 0 0,0 0 0,-1 0 0,1 0 0,0 0 0,0 0 0,0 0 0,-1 2 0,-113 315 4637,57-140-3819,-95 278 1275,151-450-2152,1-17-109,2-5-460,1 0 0,0 0 0,1 0 0,5-18 0,9-22-4283</inkml:trace>
</inkml:ink>
</file>

<file path=ppt/ink/ink24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4-17T20:20:36.578"/>
    </inkml:context>
    <inkml:brush xml:id="br0">
      <inkml:brushProperty name="width" value="0.2" units="cm"/>
      <inkml:brushProperty name="height" value="0.2" units="cm"/>
    </inkml:brush>
  </inkml:definitions>
  <inkml:trace contextRef="#ctx0" brushRef="#br0">1 25 7138,'0'0'4729,"123"-22"-3745,-84 22-504,3-3-48,-2 3 104,-1 0-528,-9 0 216,-6 0-224,-6 0-232,-6 0-976</inkml:trace>
</inkml:ink>
</file>

<file path=ppt/ink/ink24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4-17T20:20:36.948"/>
    </inkml:context>
    <inkml:brush xml:id="br0">
      <inkml:brushProperty name="width" value="0.2" units="cm"/>
      <inkml:brushProperty name="height" value="0.2" units="cm"/>
    </inkml:brush>
  </inkml:definitions>
  <inkml:trace contextRef="#ctx0" brushRef="#br0">0 4 6025,'0'0'4153,"187"2"-2633,-115-2-271,-2 0-313,-1 0 112,-9 0-616,-9-2-80,-8-1-184,-10 3-32,-15 0-96,-9 0-40,-24 0-2496</inkml:trace>
</inkml:ink>
</file>

<file path=ppt/ink/ink24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4-17T20:20:37.517"/>
    </inkml:context>
    <inkml:brush xml:id="br0">
      <inkml:brushProperty name="width" value="0.2" units="cm"/>
      <inkml:brushProperty name="height" value="0.2" units="cm"/>
    </inkml:brush>
  </inkml:definitions>
  <inkml:trace contextRef="#ctx0" brushRef="#br0">10 5 4961,'0'0'9242,"-2"-4"-8878,2 4-365,0 0 0,0 1 0,0-1 0,0 0 0,0 0 0,0 0 0,-1 0 0,1 0 0,0 0 0,0 0 0,0 0 0,0 0 0,0 1 0,-1-1 0,1 0 0,0 0 0,0 0 0,0 0 0,0 0 0,-1 0 0,1 0 0,0 0 0,0 0 0,0 0 0,0 0 0,-1 0 0,1 0 0,0 0 0,0-1 0,0 1 0,0 0 0,0 0 0,-1 0 0,1 0 0,0 0 1,0 0-1,0 0 0,0 0 0,0 0 0,0-1 0,-1 1 0,1 0 0,0 0 0,0 0 0,0 0 0,0 0 0,0-1 0,0 1 0,-2 31-13,7 49 189,33 590 2129,-44-354-1876,7-320-548,0 0 1,0 0 0,0 0 0,1 0-1,-1 0 1,1 0 0,0 0 0,0 0 0,5-6-1,1-2-1177,12-25-4463</inkml:trace>
</inkml:ink>
</file>

<file path=ppt/ink/ink2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4-17T20:04:44.794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1613 4865,'0'0'3817,"38"-11"-2856,23-7-560,0-2 1,-2-4-1,92-49 0,1790-1116 2267,-1577 958-3377,-349 222 547,30-24-579,-45 33 735,0 0 0,0 0 0,0 0 0,-1 0 0,1 0 0,0 0 0,0 0 0,0 0 0,0 0 0,0 0 0,0 0 0,0 0 0,0 0 0,-1 0 0,1 0 0,0 0 0,0 0 0,0 0 0,0 0 0,0 0 0,0 0 0,0-1 0,0 1 0,0 0 0,-1 0 0,1 0 0,0 0 0,0 0 0,0 0 0,0 0 0,0 0 0,0 0 0,0-1 0,0 1 0,0 0 0,0 0 0,0 0 0,0 0 0,0 0 0,0 0 0,0 0 0,0 0 0,0-1 0,0 1 0,0 0 0,0 0 0,0 0 0,0 0 0,0 0 0,0 0 0,0 0 0,0-1 0,0 1 0,0 0 0,0 0 0,0 0 0,1 0 0,-1 0 0,0 0 0,0 0 0,0 0 0,-17 3-95,-15 10-26,0 0 0,1 2 0,-41 27 1,-320 210-156,195-123-346,-25 15-2047,32-19-1871</inkml:trace>
</inkml:ink>
</file>

<file path=ppt/ink/ink25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4-17T20:20:38.341"/>
    </inkml:context>
    <inkml:brush xml:id="br0">
      <inkml:brushProperty name="width" value="0.2" units="cm"/>
      <inkml:brushProperty name="height" value="0.2" units="cm"/>
    </inkml:brush>
  </inkml:definitions>
  <inkml:trace contextRef="#ctx0" brushRef="#br0">16 762 7298,'0'0'5165,"-2"3"-5004,-8 8-5,7-8 221,3-11 910,0-30-885,-1-3-208,9-73 0,-6 99-240,1 1 0,1 0 0,0 0 0,1 0 0,1 0 0,0 1 0,0 0 0,15-21 1,0 7-89,0 2 1,1 0-1,2 1 1,0 1-1,2 2 1,0 0-1,1 2 1,1 1-1,1 1 1,37-16-1,-38 27 122,-28 6 11,1 0-1,-1 0 1,1 0-1,-1 0 1,0 1 0,1-1-1,-1 0 1,0 0-1,1 0 1,-1 1 0,0-1-1,1 0 1,-1 0-1,0 1 1,1-1-1,-1 0 1,0 1 0,1-1-1,-1 0 1,0 1-1,0-1 1,0 0-1,1 1 1,-1-1 0,0 1-1,0-1 1,0 0-1,0 1 1,0-1 0,0 1-1,0-1 1,0 1-1,0-1 1,0 0-1,0 1 1,0-1 0,0 1-1,0-1 1,0 0-1,0 1 1,0-1-1,-1 1 1,1 1-9,-2 36 18,-2-1-1,-9 44 1,5-40 11,-4 68 1,11-81-19,0 9 13,5 53 0,-3-78-7,1-1 1,0 1-1,1-1 0,1 0 0,-1 0 1,2 0-1,0 0 0,10 17 1,-13-25 4,0 0 0,0-1 0,1 1 1,-1 0-1,1-1 0,-1 0 0,1 1 1,0-1-1,0-1 0,0 1 0,0 0 1,0-1-1,0 1 0,1-1 0,-1 0 1,0 0-1,1 0 0,-1 0 0,1-1 1,-1 0-1,1 1 0,-1-1 0,1 0 1,-1-1-1,1 1 0,-1-1 1,1 1-1,-1-1 0,6-2 0,-1 0 15,0 0 0,-1 0 0,0-1 0,0 0-1,0 0 1,0-1 0,-1 0 0,1 0 0,-1 0-1,0-1 1,8-11 0,-7 7-64,-1 0-1,0-1 1,-1 0-1,0 0 1,-1 0-1,0-1 1,-1 1 0,0-1-1,1-19 1,0-11-294,-4-60 1,-1 47 142,2 26 376,-1 0 1,-1-1-1,-1 1 1,-2 0-1,-1 0 0,-1 1 1,-18-53-1,23 81-159,1-1 1,0 1-1,0-1 0,-1 0 1,1 1-1,0-1 0,0 0 1,0 1-1,0-1 0,-1 0 1,1 1-1,0-1 0,0 1 1,1-1-1,-1 0 0,0 1 1,0-1-1,0 0 0,0 1 1,0-1-1,1 0 0,-1 1 1,0-1-1,1 1 0,-1-1 1,0 1-1,1-1 0,-1 0 1,1 1-1,-1-1 0,1 1 1,25-9 200,47 8-523,-52 2 381,162 13 34,-182-14-111,1 0 0,-1-1 0,0 1 0,0 0 0,1-1 0,-1 1 0,0-1 0,0 1 0,0-1 0,0 0 0,0 1 0,0-1 0,0 0 0,0 0 0,0 0 0,0 0 0,0 0 0,0 0 0,0 0 0,-1 0 0,1 0 0,0 0 0,-1 0 0,1 0 0,-1-1 0,1 1 0,-1 0 0,0 0 0,1-1 0,-1 1 0,0-1 0,3-46-1523,-3 40 594,0-17-3719</inkml:trace>
</inkml:ink>
</file>

<file path=ppt/ink/ink25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4-17T20:20:38.707"/>
    </inkml:context>
    <inkml:brush xml:id="br0">
      <inkml:brushProperty name="width" value="0.2" units="cm"/>
      <inkml:brushProperty name="height" value="0.2" units="cm"/>
    </inkml:brush>
  </inkml:definitions>
  <inkml:trace contextRef="#ctx0" brushRef="#br0">0 1 5329,'0'0'8826,"160"16"-8682,-103-5-144,-8-3 0,-10-2 0,-9-1-16,-12-2 16,-9-1-80</inkml:trace>
</inkml:ink>
</file>

<file path=ppt/ink/ink25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4-17T20:20:39.076"/>
    </inkml:context>
    <inkml:brush xml:id="br0">
      <inkml:brushProperty name="width" value="0.2" units="cm"/>
      <inkml:brushProperty name="height" value="0.2" units="cm"/>
    </inkml:brush>
  </inkml:definitions>
  <inkml:trace contextRef="#ctx0" brushRef="#br0">4 0 7882,'0'0'4602,"31"13"-4338,101 43 3,-115-49-264,0 0 1,0 1 0,-1 1-1,-1 0 1,27 21 0,-39-27-6,0 0 0,-1 0 1,1 0-1,0 1 0,-1-1 1,0 1-1,0-1 0,0 1 1,0 0-1,-1 0 0,1 0 1,-1 0-1,0 0 0,0 0 1,-1 1-1,1-1 0,-1 0 1,0 0-1,0 1 0,0-1 0,0 0 1,-1 0-1,0 0 0,-2 6 1,1-5 5,0 0-1,0 0 1,-1 0 0,1-1-1,-1 1 1,-1-1 0,1 0 0,-1 0-1,1 0 1,-1 0 0,0 0 0,-9 5-1,-63 38-54,56-36 26,7-4-189,0 0 0,-1-1 0,0 0 0,-1-1 1,1 0-1,-1-1 0,0-1 0,-15 1 0,2-3-3610</inkml:trace>
</inkml:ink>
</file>

<file path=ppt/ink/ink25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4-17T20:20:39.424"/>
    </inkml:context>
    <inkml:brush xml:id="br0">
      <inkml:brushProperty name="width" value="0.2" units="cm"/>
      <inkml:brushProperty name="height" value="0.2" units="cm"/>
    </inkml:brush>
  </inkml:definitions>
  <inkml:trace contextRef="#ctx0" brushRef="#br0">18 1 6161,'0'0'2672,"0"24"-1317,0 454 3646,-18 269-2681,20-755-2413,-1 0 0,2 1 0,-1-1 1,1 1-1,0 0 0,0 0 0,1 0 0,5-7 0,1-5-915,17-32-3447</inkml:trace>
</inkml:ink>
</file>

<file path=ppt/ink/ink25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4-17T20:20:39.794"/>
    </inkml:context>
    <inkml:brush xml:id="br0">
      <inkml:brushProperty name="width" value="0.2" units="cm"/>
      <inkml:brushProperty name="height" value="0.2" units="cm"/>
    </inkml:brush>
  </inkml:definitions>
  <inkml:trace contextRef="#ctx0" brushRef="#br0">0 0 11322,'0'0'4737,"69"3"-7833</inkml:trace>
</inkml:ink>
</file>

<file path=ppt/ink/ink25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4-17T20:20:41.268"/>
    </inkml:context>
    <inkml:brush xml:id="br0">
      <inkml:brushProperty name="width" value="0.2" units="cm"/>
      <inkml:brushProperty name="height" value="0.2" units="cm"/>
    </inkml:brush>
  </inkml:definitions>
  <inkml:trace contextRef="#ctx0" brushRef="#br0">0 627 2633,'0'0'10675,"13"-22"-9772,99-171-121,-104 179-773,103-169-26,-92 156-55,1 1 0,2 0 0,0 1 1,36-29-1,-51 48 57,1 1 0,0 0 0,0 0 0,0 1 1,1 0-1,-1 1 0,1 0 0,0 0 0,0 1 0,15-3 0,-18 4 16,0 1-1,0-1 0,0 1 0,0 1 1,0-1-1,0 1 0,-1 0 1,1 0-1,0 0 0,-1 1 0,1 0 1,-1 0-1,1 1 0,-1-1 0,0 1 1,0 0-1,7 6 0,3 6 0,0 1-1,-1 1 1,-1 0 0,-1 0-1,0 1 1,-1 1 0,-1 0-1,-1 0 1,-1 1-1,9 32 1,-8-20 0,-2 0-1,-2 1 0,0 0 1,-3 0-1,0 0 1,-4 37-1,1-62-2,0 0 0,0-1 0,-1 1 0,0-1 0,0 1 0,-1-1 0,0 0 0,0 0 0,-1 0 0,0 0 0,0-1 0,0 0 0,-1 1 0,0-1 0,0-1 0,-1 1 0,1-1 0,-12 8 0,7-7-35,0 0 0,0 0-1,-1-1 1,0-1-1,0 0 1,0 0 0,0-1-1,0-1 1,-1 0-1,1 0 1,-23 0 0,24-2-237,4 0 87,0 1 1,0-1 0,0 0 0,0 0-1,0-1 1,0 0 0,0 0-1,0 0 1,1-1 0,-1 0 0,0 0-1,1 0 1,0-1 0,-1 0 0,-6-5 377,101 7 380,167-24 0,-204 15-537,0-2 0,-1-2-1,-1-2 1,73-35 0,-110 45-94,-1-1 1,1 0-1,-1-1 1,-1-1-1,1 0 1,-1-1-1,-1 0 1,0 0-1,0-1 1,-1 0-1,-1-1 1,0 0-1,10-19 1,-10 12-197,0-1-1,-2 0 1,0-1-1,-1 1 1,-1-1 0,-1 0-1,-1 0 1,0-32 0,-2 42 118,0-11 396,-1 0 1,-4-25-1,4 40-33,-1-1 1,0 1-1,0 0 1,-1 0-1,1 0 1,-2 0-1,1 0 0,-1 1 1,0-1-1,-6-6 1,6 11-259,0 1 0,0 0 0,0 0 1,0 0-1,-1 0 0,1 0 0,0 1 1,0 0-1,-1 0 0,1 0 0,0 0 1,-6 2-1,-5-1-282,5 0 344,1 0 0,0 1 1,0 0-1,0 1 0,0 0 1,1 0-1,-1 1 0,1 0 1,0 1-1,0 0 0,0 0 1,1 0-1,0 1 0,0 0 1,0 1-1,1 0 0,0 0 0,0 0 1,0 0-1,1 1 0,0 0 1,1 0-1,0 1 0,0-1 1,-3 13-1,5-8 67,0-1 1,0 1-1,2 0 1,0-1-1,0 1 1,1 0-1,0-1 1,1 1-1,1-1 1,0 1-1,1-1 1,0 0-1,1 0 1,0-1-1,1 1 1,0-1-1,0 0 1,2-1-1,10 13 1,-2-3-69,1-1 0,1 0 1,0-1-1,1-2 0,1 0 1,25 15-1,-31-22 125,1-2-1,0 0 0,0-1 1,1 0-1,0-1 0,0-1 1,0 0-1,0-1 0,0-1 1,27 0-1,-23-3-136,0 0-1,-1-1 1,1-1-1,-1-1 1,0-1 0,0 0-1,0-1 1,-1-1-1,0-1 1,0-1 0,-1-1-1,0 0 1,0-1-1,-1 0 1,-1-2-1,0 0 1,-1 0 0,0-2-1,-1 1 1,-1-2-1,0 0 1,-1 0 0,-1-1-1,-1 0 1,0-1-1,-1 0 1,-1 0-1,0-1 1,-2 0 0,6-33-1,-8 14 48,-3 26-67,1 1 0,0-1 1,0 1-1,2 0 0,3-15 1,-5 24 3,0-1 0,1 1 0,-1 0 1,0-1-1,1 1 0,-1 0 0,1 0 1,-1 0-1,1 0 0,0 0 0,0 0 0,0 1 1,0-1-1,0 1 0,1-1 0,-1 1 1,0 0-1,1 0 0,-1 0 0,0 0 1,1 0-1,0 1 0,-1-1 0,1 1 0,-1-1 1,1 1-1,5 0 0,-4 0-17,1 0-1,-1 0 1,1 1 0,-1 0-1,1-1 1,-1 2-1,1-1 1,-1 0 0,0 1-1,1 0 1,-1 0-1,5 3 1,-2 1 14,0 0 0,0 1 0,-1-1 0,0 1 0,7 10 0,-4-4-1,-1 0-1,-1 0 1,0 0-1,0 1 1,-2 0-1,0 0 0,0 1 1,-1 0-1,-1-1 1,-1 1-1,0 0 0,-1 1 1,0-1-1,-1 0 1,-5 30-1,3-36 14,0 0 1,-1 0-1,0 0 0,0 0 1,-1 0-1,-1-1 0,1 0 1,-1 0-1,-1 0 0,0 0 1,0-1-1,0 0 0,-1 0 1,0-1-1,-9 8 0,16-14-7,0 0 0,-1 0-1,1 0 1,0 0-1,0 0 1,0 0-1,-1 0 1,1 0 0,0 0-1,0 0 1,-1 0-1,1 0 1,0 0-1,0 0 1,0 0 0,-1 0-1,1-1 1,0 1-1,0 0 1,0 0-1,-1 0 1,1 0-1,0 0 1,0 0 0,0-1-1,-1 1 1,1 0-1,0 0 1,0 0-1,0-1 1,0 1 0,0 0-1,0 0 1,0 0-1,-1-1 1,1 1-1,0 0 1,0 0-1,0 0 1,0-1 0,0 1-1,0 0 1,0 0-1,0-1 1,-2-19 50,3-20-25,1 20-127,2 1 0,0-1 0,1 1 0,1-1 0,1 2 0,1-1 0,0 1 0,16-25-1,-6 15-37,1 0 0,2 1 0,1 0 0,29-26-1,-47 49 55,31-23 503,-34 26-402,0 1 0,0 0-1,0-1 1,0 1 0,0 0 0,0-1-1,1 1 1,-1 0 0,0 0 0,0 0-1,0 0 1,0 0 0,0 0 0,1 1-1,-1-1 1,0 0 0,0 0 0,0 1 0,0-1-1,0 1 1,0-1 0,0 1 0,0-1-1,0 1 1,0 0 0,0 0 0,0-1-1,-1 1 1,1 0 0,0 0 0,0 0-1,-1 0 1,1 0 0,0 1 0,15 22 21,0 1 1,-2 1 0,-1 0 0,-2 1-1,0 0 1,-2 1 0,-1 0-1,-1 1 1,-1 0 0,3 51-1,-9-78-34,0 0-1,0-1 0,0 1 0,-1 0 0,1 0 1,-1-1-1,1 1 0,-1-1 0,0 1 0,1 0 1,-1-1-1,0 1 0,0-1 0,0 0 0,0 1 1,0-1-1,-1 0 0,1 0 0,0 1 0,-3 0 1,-1 1-36,1 0 0,-1-1 0,0 0 0,1 0 0,-1 0 0,0-1 0,-6 2 0,-8 0-1948,0-1 0,-33 0 0</inkml:trace>
</inkml:ink>
</file>

<file path=ppt/ink/ink25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4-17T20:20:41.932"/>
    </inkml:context>
    <inkml:brush xml:id="br0">
      <inkml:brushProperty name="width" value="0.2" units="cm"/>
      <inkml:brushProperty name="height" value="0.2" units="cm"/>
    </inkml:brush>
  </inkml:definitions>
  <inkml:trace contextRef="#ctx0" brushRef="#br0">935 1 6649,'0'0'3317,"1"23"-2135,0-5-1043,2 17 606,-2 0 0,-1 0 0,-2 0 0,-2 0 0,-11 50 0,1-46-586,-2-1-1,-2-1 1,-1 0 0,-2-2 0,-1 0 0,-2-1 0,-1-2-1,-2 0 1,-1-2 0,-1-1 0,-2-1 0,0-1 0,-2-2-1,-1-2 1,-1-1 0,-1-1 0,-1-2 0,0-2 0,-53 17-1,75-30-174,0 1 0,-1-2-1,1 0 1,-1-1-1,0-1 1,1 0-1,-1-1 1,0-1 0,-19-3-1,29 2-22,-1 1 0,1-2-1,-1 1 1,1 0 0,0-1-1,0-1 1,0 1 0,0-1 0,1 0-1,-1 0 1,1 0 0,0-1 0,0 1-1,1-1 1,0-1 0,-1 1-1,2-1 1,-1 1 0,1-1 0,-1 0-1,2-1 1,-1 1 0,-2-8-1,0-4-327,1-1 0,0 1-1,1-1 1,1 0 0,1 1-1,3-38 1,-1 42 169,1-1-1,0 1 1,1-1 0,1 1 0,0 0-1,1 0 1,1 1 0,0-1-1,11-17 1,-15 29 285,0-1-1,0 1 1,0 0-1,0-1 1,0 1 0,1 0-1,-1 0 1,1 0-1,-1 1 1,1-1 0,-1 1-1,1-1 1,0 1-1,0 0 1,0 0-1,0 0 1,0 1 0,0-1-1,0 1 1,0-1-1,0 1 1,0 0-1,0 0 1,0 0 0,0 1-1,0-1 1,0 1-1,0 0 1,0-1 0,0 1-1,3 2 1,9 4 23,0 0 0,-1 1 1,0 0-1,19 16 0,-22-16-7,439 337 1388,-450-345-1513,-1 0-1,1 1 1,0-1-1,-1 0 1,1 0 0,-1 0-1,1 0 1,0 0-1,-1 0 1,1 0 0,0 0-1,-1 1 1,1-1-1,0 0 1,-1 0 0,1 1-1,0-1 1,0 0 0,-1 0-1,1 1 1,0-1-1,0 0 1,0 0 0,-1 1-1,1-1 1,0 0-1,0 1 1,0-1 0,0 1-1,0-1 1,-1 0-1,1 1 1,0-1 0,0 0-1,0 1 1,0-1 0,0 0-1,0 1 1,0-1-1,0 1 1,0-1 0,1 0-1,-1 1 1,0-1-1,0 0 1,0 1 0,0-1-1,0 0 1,1 1-1,-1-1 1,0 0 0,0 0-1,1 1 1,-1-1 0,0 0-1,0 1 1,1-1-1,-1 0 1,0 0 0,1 0-1,-1 1 1,0-1-1,1 0 1,-1 0 0,0 0-1,1 0 1,-1 0 0,1 0-1,-30 3-4133</inkml:trace>
</inkml:ink>
</file>

<file path=ppt/ink/ink25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4-17T20:20:48.042"/>
    </inkml:context>
    <inkml:brush xml:id="br0">
      <inkml:brushProperty name="width" value="0.2" units="cm"/>
      <inkml:brushProperty name="height" value="0.2" units="cm"/>
    </inkml:brush>
  </inkml:definitions>
  <inkml:trace contextRef="#ctx0" brushRef="#br0">4 378 3569,'0'0'6621,"-4"-16"-3316,719-24-3331,-538 26 40,-89 7-32,170 10 0,-137 19 10,-88-14-13,0-1 0,53 3 0,142-9 5,413-51-1,-375 22 69,-125 15-72,176-38 0,-33-5 23,498-35 1,-554 70 47,130-6-64,-220 24 23,650-8-89,-619 11 84,500 11 14,-11 46-59,-32 4 81,-142-17 27,-266-19-147,480 40 49,96-55 73,-510-12-78,174-14 82,-174 3 46,1571-23-221,-719 107 125,-601-35 53,77 9 3,-341-14-108,349 36 62,642-32 20,-718-33-29,206-26 32,605-2-50,-983 34 50,254 2-16,186-29-13,-195-7 4,-200 9-61,405 6 67,-150 5-64,529-4 77,-315 7-50,-142-40-9,-279 10 110,876-8-587,1279 41 487,-1327 55 745,-891-12-808,-369-40 110,1-2 1,47-3-1,-11 0-10,-34 2-53,-9-1-165,0 0 1,0 2 0,-1 2 0,1 0 0,-1 2 0,34 9 0,-33-6 38,1-2 1,-1-2-1,1 0 0,0-1 0,50-3 1,-70 0 75,18 0-1949</inkml:trace>
</inkml:ink>
</file>

<file path=ppt/ink/ink25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4-17T20:20:20.720"/>
    </inkml:context>
    <inkml:brush xml:id="br0">
      <inkml:brushProperty name="width" value="0.2" units="cm"/>
      <inkml:brushProperty name="height" value="0.2" units="cm"/>
    </inkml:brush>
  </inkml:definitions>
  <inkml:trace contextRef="#ctx0" brushRef="#br0">0 1009 520,'0'-9'13475,"0"-13"-12878,1 4-592,0-1 0,2 1 0,0 0 0,1 0 0,0 0 0,2 0 0,0 1 0,1 0 0,1 0 0,9-16 0,12-21-56,2 2-1,2 0 1,45-52-1,-61 84 42,0 1-1,2 1 0,0 1 0,0 0 1,2 1-1,0 2 0,1 0 0,0 1 1,1 1-1,28-10 0,-47 21 25,26-6-157,-29 7 137,0 0 1,0 0-1,-1 0 1,1 0 0,0 1-1,-1-1 1,1 0-1,0 1 1,-1-1-1,1 1 1,-1-1-1,1 0 1,0 1 0,-1-1-1,1 1 1,-1 0-1,1-1 1,-1 1-1,0-1 1,1 1-1,-1 0 1,0-1 0,1 1-1,-1 0 1,0-1-1,0 1 1,1 0-1,-1 0 1,0-1-1,0 1 1,0 0 0,0-1-1,0 1 1,0 0-1,0 0 1,-1 1-1,2 366 58,0-354-45,1 0-1,0 0 0,1 0 0,0 0 1,2-1-1,-1 1 0,2-1 0,-1 0 1,2 0-1,0-1 0,0 0 1,1 0-1,1-1 0,0 0 0,0 0 1,1-1-1,1-1 0,-1 1 0,15 8 1,-16-14 45,-1-1 1,0-1-1,1 1 1,0-1-1,0-1 1,-1 1 0,1-1-1,0-1 1,0 0-1,0 0 1,10-2-1,14 1 78,-32 0-125,1 1 0,-1-1 1,1 1-1,-1-1 0,1 1 1,-1-1-1,0 0 0,1 0 1,-1 1-1,0-1 0,0 0 1,1 0-1,-1 0 0,0-1 1,0 1-1,0 0 0,0 0 1,-1 0-1,1-1 0,0 1 0,0-1 1,-1 1-1,1 0 0,0-3 1,13-46 97,-10 33-54,35-131-1174,38-297 0,-73 388 1291,-4-90-1,-5 118 471,4 28-583,1 0 0,0 0-1,0 0 1,-1 0 0,1 0 0,0 0 0,-1 1 0,1-1-1,-1 0 1,1 0 0,-1 0 0,0 1 0,1-1 0,-1 0-1,1 1 1,-1-1 0,0 0 0,0 1 0,0-1 0,1 1-1,-1 0 1,0-1 0,0 1 0,0-1 0,0 1 0,0 0-1,0 0 1,0 0-22,2 4-42,-1 0 1,1 0-1,0 0 0,0 0 1,0 0-1,1 0 0,0-1 1,-1 1-1,1 0 0,1-1 1,-1 1-1,0-1 0,1 0 1,0 0-1,-1 0 0,1 0 1,1 0-1,-1-1 0,0 1 1,1-1-1,-1 0 0,1 0 1,5 2-1,1 1 19,0-1 0,-1 0 0,1-1-1,1 0 1,-1-1 0,0 0 0,1 0 0,11-1 0,6-2 153,0-1 0,0-1 0,0-2 0,47-14 0,-74 18-151,0 0 0,0 0 0,0 0 0,0 0 0,-1 0 0,1 0 0,0-1 0,-1 1 0,1 0 0,-1 0 0,1-1-1,-1 1 1,1 0 0,-1-1 0,0 1 0,0 0 0,0-1 0,0 1 0,0 0 0,0-3 0,-1-41-1270,1 29-556,0-3-1697</inkml:trace>
</inkml:ink>
</file>

<file path=ppt/ink/ink25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4-17T20:20:21.923"/>
    </inkml:context>
    <inkml:brush xml:id="br0">
      <inkml:brushProperty name="width" value="0.2" units="cm"/>
      <inkml:brushProperty name="height" value="0.2" units="cm"/>
    </inkml:brush>
  </inkml:definitions>
  <inkml:trace contextRef="#ctx0" brushRef="#br0">1 514 6241,'0'0'6583,"2"-5"-6432,12-14-113,0 1-1,1 0 1,1 2 0,0-1 0,22-15 0,22-23 360,204-244 736,-236 265-420</inkml:trace>
</inkml:ink>
</file>

<file path=ppt/ink/ink2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4-17T20:04:45.210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2085 4049,'0'0'4105,"35"-32"-2785,336-284 823,238-126-1208,18 26 1,846-416-1,-1397 794-1803,-62 29-672,-49 25 609,-140 75 500,-187 131 0,348-212 238,0-2-181,1 1 0,0 0 0,0 1 0,1 0 0,1 1 0,-17 19 0,23-19-1988</inkml:trace>
</inkml:ink>
</file>

<file path=ppt/ink/ink26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4-17T20:20:22.688"/>
    </inkml:context>
    <inkml:brush xml:id="br0">
      <inkml:brushProperty name="width" value="0.2" units="cm"/>
      <inkml:brushProperty name="height" value="0.2" units="cm"/>
    </inkml:brush>
  </inkml:definitions>
  <inkml:trace contextRef="#ctx0" brushRef="#br0">0 0 4321,'0'0'8534,"5"17"-8188,204 269 1101,-172-244-1026,1-1 0,2-3-1,1-1 1,2-2-1,61 38 1,-103-72-416,0-1 1,0 0 0,1 1-1,-1-1 1,0 0-1,0 1 1,0-1 0,0 0-1,1 0 1,-1 0 0,0 0-1,0 0 1,0 0-1,1 0 1,-1-1 0,0 1-1,0 0 1,0-1-1,0 1 1,0-1 0,0 1-1,0-1 1,0 1 0,0-1-1,0 0 1,0 1-1,2-3 1,26-27-17,-21 21-222,32-34-2122,-1-4-4573</inkml:trace>
</inkml:ink>
</file>

<file path=ppt/ink/ink26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4-17T20:20:23.160"/>
    </inkml:context>
    <inkml:brush xml:id="br0">
      <inkml:brushProperty name="width" value="0.2" units="cm"/>
      <inkml:brushProperty name="height" value="0.2" units="cm"/>
    </inkml:brush>
  </inkml:definitions>
  <inkml:trace contextRef="#ctx0" brushRef="#br0">0 0 8434,'0'0'4049,"184"25"-3665,-142-17-216,1-3 296,-4-2-184,0-3 184,-6 0 16,-6 0-464,-6 0 176,-9 0-192,-12-3-240,0-10-1568</inkml:trace>
</inkml:ink>
</file>

<file path=ppt/ink/ink26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4-17T20:20:23.491"/>
    </inkml:context>
    <inkml:brush xml:id="br0">
      <inkml:brushProperty name="width" value="0.2" units="cm"/>
      <inkml:brushProperty name="height" value="0.2" units="cm"/>
    </inkml:brush>
  </inkml:definitions>
  <inkml:trace contextRef="#ctx0" brushRef="#br0">1 47 7154,'0'0'4689,"27"0"-3892,-1 1-634,20 0 395,-1-3 1,48-6-1,68-3 1896,-159 11-2492,-1 0 1,1-1 0,-1 1 0,1 0 0,0-1-1,-1 1 1,1-1 0,-1 0 0,1 1 0,-1-1-1,0 0 1,1 0 0,-1 0 0,0 0 0,1 0-1,-1 0 1,0 0 0,0 0 0,0 0 0,0-1-1,0 1 1,0 0 0,-1-1 0,1 1 0,0-1-1,-1 1 1,2-3 0</inkml:trace>
</inkml:ink>
</file>

<file path=ppt/ink/ink26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4-17T20:21:22.071"/>
    </inkml:context>
    <inkml:brush xml:id="br0">
      <inkml:brushProperty name="width" value="0.2" units="cm"/>
      <inkml:brushProperty name="height" value="0.2" units="cm"/>
    </inkml:brush>
  </inkml:definitions>
  <inkml:trace contextRef="#ctx0" brushRef="#br0">203 1 6265,'0'0'6556,"-7"23"-6552,-5 0 6,2 0 0,0 1 0,2 0 0,-11 51 0,8-27 96,2 1 0,2 1 0,0 52 0,-2 78 146,0 38-84,5-140-136,-2-1 1,-20 84-1,5-75-113,14-62 107,1 1 0,1-1 0,1 1-1,-1 32 1,5-53-8,0 98-59,2-59 273,2-30 608,14-38-1954,3-3-3003</inkml:trace>
</inkml:ink>
</file>

<file path=ppt/ink/ink26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4-17T20:21:23.875"/>
    </inkml:context>
    <inkml:brush xml:id="br0">
      <inkml:brushProperty name="width" value="0.2" units="cm"/>
      <inkml:brushProperty name="height" value="0.2" units="cm"/>
    </inkml:brush>
  </inkml:definitions>
  <inkml:trace contextRef="#ctx0" brushRef="#br0">8 746 4201,'-6'-3'9367,"6"3"-9312,-1-53 81,2 0 0,3 0 0,2 0 0,23-95 0,-21 123-153,1 1 1,0 0-1,2 1 1,1 0-1,1 1 0,20-28 1,-22 36-4,0 1 0,1 0 0,1 1 0,0 1 0,1 0 1,0 0-1,0 2 0,1-1 0,0 2 0,22-9 0,-31 14 13,16-3-255,-22 6 241,31 1-270,-27 0 289,1 1 1,-1 0-1,1 0 0,-1 0 1,0 0-1,1 1 1,-1-1-1,0 1 0,-1 0 1,1 0-1,-1 1 0,1-1 1,-1 1-1,0 0 1,0 0-1,0 0 0,-1 0 1,0 0-1,1 0 0,2 10 1,3 4 1,-1 1 1,-1 1-1,6 32 1,-5 5-18,-4-1 1,-1 1-1,-8 70 0,-7-28 55,8-63 5,-3 58-1,8-93-41,0 0-1,1 0 1,-1 0 0,0 0 0,1-1-1,-1 1 1,1 0 0,0-1 0,-1 1 0,1 0-1,0-1 1,-1 1 0,1 0 0,0-1-1,-1 1 1,1-1 0,0 1 0,0-1 0,0 0-1,0 1 1,-1-1 0,1 0 0,0 0-1,0 1 1,0-1 0,0 0 0,0 0-1,1 0 1,29 2 24,-20-2 0,-1 0 1,1 0 0,0-1 0,0-1 0,-1 0 0,1 0 0,-1-1 0,0-1 0,0 0 0,0 0-1,0-1 1,0 0 0,-1 0 0,0-1 0,0 0 0,-1-1 0,0 0 0,14-15 0,-3 0-5,-2 0 0,0 0 0,-1-2 0,-2 0 0,0-1 0,-2 0 0,0-1 0,-2 0 0,-1-1 0,-1 0 0,-2 0 0,0-1 0,-2 0 0,-1 0 0,-1-43 0,4 7-168,-4 49-18,0 1 1,-1 0-1,-1 0 0,-2-29 0,1 42 159,0-1 0,0 1 0,0 0 0,0 0 1,0 0-1,0 0 0,0 1 0,0-1 0,0 0 0,0 0 0,0 1 0,-1-1 1,1 0-1,0 1 0,-1-1 0,1 1 0,0 0 0,-1-1 0,1 1 0,-1 0 1,1 0-1,0 0 0,-1 0 0,-1 0 0,2 0-51,1-2 177,424-4 665,-423 6-703,35-1-76,-33 1 6,-1-1 0,0 1 0,1-1-1,-1 0 1,0 0 0,0 0-1,0 0 1,1 0 0,-1 0 0,0-1-1,-1 1 1,1-1 0,0 1 0,0-1-1,-1 0 1,1 0 0,0 0 0,-1 0-1,0 0 1,0 0 0,1 0 0,-1 0-1,0 0 1,0-3 0,-1 4-48,0 0 0,0 1 1,-1-1-1,1 1 0,0-1 1,-1 1-1,1-1 1,0 0-1,-1 1 0,1 0 1,-1-1-1,1 1 0,-1-1 1,1 1-1,-1 0 0,1-1 1,-1 1-1,1 0 0,-1-1 1,0 1-1,1 0 0,-1 0 1,1 0-1,-1-1 1,0 1-1,1 0 0,-2 0 1,-22-3-2012,19 3 1207,-30-3-4640</inkml:trace>
</inkml:ink>
</file>

<file path=ppt/ink/ink26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4-17T20:21:24.657"/>
    </inkml:context>
    <inkml:brush xml:id="br0">
      <inkml:brushProperty name="width" value="0.2" units="cm"/>
      <inkml:brushProperty name="height" value="0.2" units="cm"/>
    </inkml:brush>
  </inkml:definitions>
  <inkml:trace contextRef="#ctx0" brushRef="#br0">1 1 5521,'0'0'5933,"28"1"-5799,27 10 131,-25-4-174,0-2 0,59 3 1,-73-7-101,17-1-63,-32 0-43,0 0 0,-1 0 0,1 0 0,0 0 0,-1 0 0,1 0 0,0-1 0,-1 1 0,1 0 0,0 0 0,-1-1 0,1 1 1,-1 0-1,1-1 0,0 1 0,-1 0 0,4-5-805,-4 5 805,0-1 0,1 0 0,-1 1 0,0-1 1,0 0-1,0 1 0,1-1 0,-1-1 0</inkml:trace>
</inkml:ink>
</file>

<file path=ppt/ink/ink26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4-17T20:21:25.424"/>
    </inkml:context>
    <inkml:brush xml:id="br0">
      <inkml:brushProperty name="width" value="0.2" units="cm"/>
      <inkml:brushProperty name="height" value="0.2" units="cm"/>
    </inkml:brush>
  </inkml:definitions>
  <inkml:trace contextRef="#ctx0" brushRef="#br0">1 1 2985,'0'0'4709,"10"2"-4275,33 6-243,-39-6-150,0-1 0,-1 1 0,1 0 0,-1 0 0,0 0 1,0 1-1,1-1 0,-2 1 0,1-1 0,0 1 0,0 0 0,-1 0 0,0 1 0,3 4 0,5 5 41,82 82 599,-53-56-529,0 2 0,44 63 0,-79-98-113,1 1-1,-1-1 1,0 1-1,-1 0 1,0 1 0,0-1-1,0 0 1,-1 1-1,0 0 1,-1-1-1,1 10 1,-4-15-29,-1-1 1,0 1-1,0-1 0,1 0 1,-1 1-1,0-1 1,0-1-1,0 1 0,-6 0 1,3 1 32,-60 15 29,10-1 28,-102 15 0,145-29 143,10-1-879</inkml:trace>
</inkml:ink>
</file>

<file path=ppt/ink/ink26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4-17T20:21:26.438"/>
    </inkml:context>
    <inkml:brush xml:id="br0">
      <inkml:brushProperty name="width" value="0.2" units="cm"/>
      <inkml:brushProperty name="height" value="0.2" units="cm"/>
    </inkml:brush>
  </inkml:definitions>
  <inkml:trace contextRef="#ctx0" brushRef="#br0">163 1 3449,'0'0'3535,"0"25"-2697,0 183 1297,1-63-894,-7 0 0,-31 197 0,-11-130-401,23-112 42,-22 191-1,46-127-472,1-197-2759</inkml:trace>
</inkml:ink>
</file>

<file path=ppt/ink/ink26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4-17T20:21:27.316"/>
    </inkml:context>
    <inkml:brush xml:id="br0">
      <inkml:brushProperty name="width" value="0.2" units="cm"/>
      <inkml:brushProperty name="height" value="0.2" units="cm"/>
    </inkml:brush>
  </inkml:definitions>
  <inkml:trace contextRef="#ctx0" brushRef="#br0">0 0 2593,'0'0'6594,"40"1"-6278,35 42-241,-59-38-146,-1 0-1,1-2 1,0 1-1,0-2 1,0 0-1,1-1 1,24-2 0,-32 1-98,36 0-2540</inkml:trace>
</inkml:ink>
</file>

<file path=ppt/ink/ink26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4-17T20:21:58.196"/>
    </inkml:context>
    <inkml:brush xml:id="br0">
      <inkml:brushProperty name="width" value="0.2" units="cm"/>
      <inkml:brushProperty name="height" value="0.2" units="cm"/>
    </inkml:brush>
  </inkml:definitions>
  <inkml:trace contextRef="#ctx0" brushRef="#br0">0 44 5801,'0'0'3018,"34"0"-2720,8 0-138,173-4 589,4-10-168,278-11-208,810 38 139,-351 2-316,48 2-159,259 6 105,159 49-97,-627-20-34,51 1-4,-288-17-80,216 1 64,81 6 20,-92 24 50,-9 1 3,842 18-45,-155-70-14,-933-18 8,582-35 411,-545 12-137,3154-30 736,-1966 43-643,0 0 57,671 54-237,-593-3-202,-1529-35 56,2445 5 27,-2203-18-121,464-3 116,-179-20 622,-780 29-802,44-8 0,-71 11 86,0-1-1,0 1 1,-1 0-1,1-1 0,0 0 1,-1 1-1,1-1 1,-1 0-1,1 0 1,-1 0-1,1 0 0,-1 0 1,1 0-1,-1-1 1,0 1-1,0 0 1,0-1-1,1 1 0,0-4 1,0 1-171,-1 0 0,0 0 0,-1 0 1,1 0-1,-1 0 0,1 0 0,-2-7 1,1-20-2664</inkml:trace>
</inkml:ink>
</file>

<file path=ppt/ink/ink2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4-17T20:04:45.621"/>
    </inkml:context>
    <inkml:brush xml:id="br0">
      <inkml:brushProperty name="width" value="0.1" units="cm"/>
      <inkml:brushProperty name="height" value="0.1" units="cm"/>
    </inkml:brush>
  </inkml:definitions>
  <inkml:trace contextRef="#ctx0" brushRef="#br0">326 0 432,'0'0'5673,"-11"25"-5199,1-2-348,-7 19 132,1 0 0,-12 51 0,-84 575 1860,83-453-1881,15-137-53,-31 96-1,5-23 566,36-129-594,4-21-30,9-6-206,-7 2-97,0-1-1,0 0 1,-1 1-1,0-1 1,1 0-1,-2 0 1,1 0-1,0 0 1,-1-1 0,0 1-1,0 0 1,0 0-1,0 0 1,-2-6-1,2-9-1706,0-16-3486</inkml:trace>
</inkml:ink>
</file>

<file path=ppt/ink/ink27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4-17T20:22:14.166"/>
    </inkml:context>
    <inkml:brush xml:id="br0">
      <inkml:brushProperty name="width" value="0.2" units="cm"/>
      <inkml:brushProperty name="height" value="0.2" units="cm"/>
      <inkml:brushProperty name="color" value="#E71224"/>
    </inkml:brush>
  </inkml:definitions>
  <inkml:trace contextRef="#ctx0" brushRef="#br0">257 159 5249,'0'0'5684,"-4"-4"-5171,2 2-292,-1-1-1,1 1 1,-1 0-1,0 0 1,0 0-1,0 0 1,0 0-1,0 0 0,-1 1 1,1 0-1,-7-2 1,9 3-206,-1 0 0,1 0 0,-1 0-1,1 0 1,-1 0 0,1 1 0,-1-1 0,1 0 0,0 1 0,-1 0 0,1-1 0,0 1-1,-1 0 1,1-1 0,0 1 0,0 0 0,0 0 0,0 0 0,0 0 0,0 0 0,0 0-1,0 1 1,0-1 0,0 0 0,1 0 0,-1 1 0,0-1 0,1 0 0,-1 1 0,1-1 0,-1 0-1,1 1 1,0-1 0,0 1 0,0-1 0,-1 1 0,2 1 0,-3 7-40,0 1 0,1-1 0,1 0 0,0 1 0,0-1 0,1 1 0,1-1 0,-1 0 0,2 0 1,-1 0-1,1 0 0,1 0 0,4 10 0,-5-15 33,0 0 0,1 0 1,-1 0-1,1 0 0,0-1 1,0 1-1,0-1 0,1 0 1,-1 0-1,1-1 0,0 1 0,0-1 1,1 0-1,-1 0 0,0-1 1,1 0-1,0 0 0,-1 0 1,1-1-1,0 1 0,0-1 1,0-1-1,0 1 0,6-1 0,5 0-35,-1 0 0,1-1 0,0-1 0,-1 0 0,31-9 0,-42 9 19,0 0 0,0 0-1,0-1 1,0 0 0,-1 0 0,1 0 0,-1 0 0,1-1-1,-1 1 1,-1-1 0,1 0 0,0-1 0,-1 1-1,0 0 1,0-1 0,0 0 0,-1 0 0,1 0-1,-1 0 1,0 0 0,-1 0 0,2-7 0,-1 4 24,0 1 0,0-1 1,-1 0-1,0 0 1,-1 0-1,0-1 0,0 1 1,0 0-1,-1 0 1,-1 0-1,1 0 0,-1 1 1,0-1-1,-1 0 1,0 1-1,0-1 0,-1 1 1,0 0-1,0 0 1,-1 0-1,1 1 0,-2 0 1,-5-7-1,-16-19-69,25 28 31,-1-1 0,0 1-1,-1 0 1,1-1-1,-1 1 1,1 1-1,-1-1 1,0 1 0,0-1-1,-1 1 1,1 0-1,-1 1 1,0-1-1,1 1 1,-1 0 0,0 0-1,0 0 1,-9-1-1,0 2-294,0 0-1,0 1 1,0 1-1,-1 0 0,1 1 1,1 0-1,-1 1 0,0 1 1,1 0-1,-1 1 1,1 0-1,-19 11 0,-92 62-2805,71-43 296</inkml:trace>
</inkml:ink>
</file>

<file path=ppt/ink/ink27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4-17T20:22:15.749"/>
    </inkml:context>
    <inkml:brush xml:id="br0">
      <inkml:brushProperty name="width" value="0.2" units="cm"/>
      <inkml:brushProperty name="height" value="0.2" units="cm"/>
      <inkml:brushProperty name="color" value="#E71224"/>
    </inkml:brush>
  </inkml:definitions>
  <inkml:trace contextRef="#ctx0" brushRef="#br0">4 103 4217,'0'0'6188,"-3"25"-5663,4-14-521,1 1-1,0-1 0,0 0 1,1 0-1,1 0 0,0 0 1,1 0-1,0-1 0,0 0 1,1 0-1,8 11 0,-4-7 7,0-1 0,1 0 0,1 0 0,0-1 0,0-1 0,1 0 0,17 10 0,-19-15-4,1 0 0,-1-1 0,1-1-1,0 0 1,0 0 0,1-2 0,24 4 0,0-4 69,52-3 1,-82 0-70,0 0 1,0 0-1,0-1 1,0-1-1,-1 1 1,1-1 0,-1 0-1,1 0 1,-1-1-1,0 0 1,-1 0-1,1 0 1,-1-1-1,0 0 1,0 0 0,0 0-1,0 0 1,-1-1-1,0 0 1,6-12-1,-6 10 6,1 1-1,-2-1 0,1 0 0,-1 0 1,-1-1-1,0 1 0,0-1 0,0 1 1,-1-1-1,0 1 0,-1-1 0,0 0 1,0 1-1,-1-1 0,0 0 0,-1 1 1,-2-10-1,1 12-10,0 0 0,0 1 1,-1 0-1,1-1 0,-1 1 0,0 1 1,-1-1-1,1 0 0,-1 1 0,0 0 1,-11-6-1,-69-37 90,55 33-70,15 6-91,5 2 69,1 1-1,-1 1 1,0 0 0,-14-5 0,21 9-9,0-1 0,0 1 0,0-1 0,0 1 0,0 0 0,0 0 0,0 0 1,0 1-1,0-1 0,0 1 0,0 0 0,0-1 0,1 1 0,-1 0 0,0 1 0,0-1 1,1 0-1,-1 1 0,1 0 0,-1-1 0,-1 3 0,-69 70-1932,37-36-688</inkml:trace>
</inkml:ink>
</file>

<file path=ppt/ink/ink27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4-17T20:22:02.012"/>
    </inkml:context>
    <inkml:brush xml:id="br0">
      <inkml:brushProperty name="width" value="0.2" units="cm"/>
      <inkml:brushProperty name="height" value="0.2" units="cm"/>
      <inkml:brushProperty name="color" value="#E71224"/>
    </inkml:brush>
  </inkml:definitions>
  <inkml:trace contextRef="#ctx0" brushRef="#br0">52 220 10762,'0'0'4313,"-36"-163"-4441,27 136-600,3-3-4097</inkml:trace>
</inkml:ink>
</file>

<file path=ppt/ink/ink27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4-17T20:22:03.385"/>
    </inkml:context>
    <inkml:brush xml:id="br0">
      <inkml:brushProperty name="width" value="0.2" units="cm"/>
      <inkml:brushProperty name="height" value="0.2" units="cm"/>
      <inkml:brushProperty name="color" value="#E71224"/>
    </inkml:brush>
  </inkml:definitions>
  <inkml:trace contextRef="#ctx0" brushRef="#br0">1 2972 5401,'0'0'4542,"2"-7"-4352,8-25-137,-7 26 283,-1 0 0,1 0-1,0 0 1,1 0 0,-1 0-1,1 1 1,0-1 0,1 1-1,-1 0 1,8-6 0,57-38-776,-40 29 755,551-365 518,-370 249-487,340-218-230,586-392-28,-284 201-22,-37 47 230,-612 380 73,-185 108-370,-31 6-422,-13 4-146,-19 9-1497,-3 2-1637</inkml:trace>
</inkml:ink>
</file>

<file path=ppt/ink/ink27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4-17T20:22:03.970"/>
    </inkml:context>
    <inkml:brush xml:id="br0">
      <inkml:brushProperty name="width" value="0.2" units="cm"/>
      <inkml:brushProperty name="height" value="0.2" units="cm"/>
      <inkml:brushProperty name="color" value="#E71224"/>
    </inkml:brush>
  </inkml:definitions>
  <inkml:trace contextRef="#ctx0" brushRef="#br0">30 178 6785,'0'0'6561,"-7"0"-6073,-16-1-215,32-1 89,54-3 326,-28 2-496,116-14 257,-2-7 0,0-6 1,186-64-1,-335 94-454,1 0 1,0-1-1,-1 1 0,1 0 0,0 0 0,-1 0 0,1 0 0,0 0 0,0 0 1,-1 0-1,1 0 0,0 0 0,0 0 0,-1 0 0,1 0 0,0 0 0,-1 1 1,1-1-1,0 0 0,-1 0 0,1 1 0,0-1 0,-1 0 0,1 1 0,-1-1 1,1 1-1,0-1 0,-1 1 0,1-1 0,-1 1 0,0 0 0,1-1 0,-1 1 1,1-1-1,-1 1 0,0 0 0,1-1 0,-1 1 0,0 0 0,0-1 0,0 1 1,1 0-1,-1 1 0,1 38-28,-1-28 70,0 10-31,-1-1 0,-1 1 0,0 0 0,-2-1 1,0 1-1,-2-1 0,0 0 0,-2-1 0,0 0 0,-15 27 1,6-15-20,1-1 41,-32 45 1,116-158-1646,-22 27-3724</inkml:trace>
</inkml:ink>
</file>

<file path=ppt/ink/ink27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4-17T20:22:04.856"/>
    </inkml:context>
    <inkml:brush xml:id="br0">
      <inkml:brushProperty name="width" value="0.2" units="cm"/>
      <inkml:brushProperty name="height" value="0.2" units="cm"/>
      <inkml:brushProperty name="color" value="#E71224"/>
    </inkml:brush>
  </inkml:definitions>
  <inkml:trace contextRef="#ctx0" brushRef="#br0">28 1047 7042,'0'0'9502,"-5"-25"-9180,-2-7-237,3 14-35,0 0 0,1-1 0,1 1 0,0-1 0,2 0 0,1-23 0,5 3-29,2 1 0,1 0 0,2 0 0,2 1 0,1 0 0,1 1 0,3 1 0,1 1 0,1 0 0,32-40 0,-52 74-29,0 0 1,1-1 0,-1 1-1,0-1 1,0 1 0,0 0 0,1-1-1,-1 1 1,0 0 0,1-1-1,-1 1 1,0 0 0,0 0-1,1-1 1,-1 1 0,1 0-1,-1 0 1,0 0 0,1-1-1,-1 1 1,1 0 0,-1 0-1,0 0 1,1 0 0,-1 0-1,1 0 1,-1 0 0,0 0-1,1 0 1,-1 0 0,1 0 0,-1 0-1,1 0 1,-1 0 0,0 0-1,1 0 1,-1 1 0,1-1-1,-1 0 1,0 0 0,1 1-1,10 22-100,1 52 137,-10-54-48,5 28 11,2 0-1,3-1 1,30 82-1,-37-116 13,0-1-1,2 0 1,0 0 0,0-1-1,1 1 1,0-2-1,1 1 1,1-1-1,0-1 1,0 0-1,1 0 1,0-1-1,1 0 1,0-1-1,0 0 1,1-1-1,21 9 1,-27-14 20,0 1-1,-1-1 1,1-1 0,0 1 0,0-1 0,0 0 0,1-1 0,-1 0 0,0 0 0,0 0-1,0-1 1,0 0 0,0 0 0,0-1 0,0 0 0,-1 0 0,9-4 0,-8 2-10,0-1 1,-1 0-1,1 0 1,-1-1-1,0 1 1,-1-1-1,1-1 1,-1 1 0,0-1-1,0 0 1,-1 0-1,6-13 1,0-7-4,0-1 1,-2 0 0,-1 0-1,-2-1 1,0 0 0,-2 0-1,-1-34 1,-1 4 10,-3-1 0,-12-73-1,8 101 63,-1 0 0,-2 1 0,-1 0-1,-1 0 1,-29-53 0,39 83-76,0 0 1,0-1-1,0 1 0,1 0 0,-1-1 1,0 1-1,1 0 0,-1-1 1,1 1-1,-1-1 0,1 1 1,0-1-1,0 1 0,-1-1 1,1-1-1,22-1 63,-9 3-67,300-24 130,-242 14-72,1-3 1,92-30-1,-150 40 31,10-5-9,-24 7-318,-13 1-334,-11 1-1478,-3 0-2349</inkml:trace>
</inkml:ink>
</file>

<file path=ppt/ink/ink27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4-17T20:22:06.618"/>
    </inkml:context>
    <inkml:brush xml:id="br0">
      <inkml:brushProperty name="width" value="0.2" units="cm"/>
      <inkml:brushProperty name="height" value="0.2" units="cm"/>
      <inkml:brushProperty name="color" value="#E71224"/>
    </inkml:brush>
  </inkml:definitions>
  <inkml:trace contextRef="#ctx0" brushRef="#br0">0 22 3713,'7'0'9191,"26"-5"-9182,45-6-2216,-54 6-1425</inkml:trace>
</inkml:ink>
</file>

<file path=ppt/ink/ink27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4-17T20:22:06.979"/>
    </inkml:context>
    <inkml:brush xml:id="br0">
      <inkml:brushProperty name="width" value="0.2" units="cm"/>
      <inkml:brushProperty name="height" value="0.2" units="cm"/>
      <inkml:brushProperty name="color" value="#E71224"/>
    </inkml:brush>
  </inkml:definitions>
  <inkml:trace contextRef="#ctx0" brushRef="#br0">0 27 4281,'0'0'5049,"175"-11"-4977,-139 3-64,-9 3 8,-6 2-16,-9 3-192</inkml:trace>
</inkml:ink>
</file>

<file path=ppt/ink/ink27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4-17T20:22:07.310"/>
    </inkml:context>
    <inkml:brush xml:id="br0">
      <inkml:brushProperty name="width" value="0.2" units="cm"/>
      <inkml:brushProperty name="height" value="0.2" units="cm"/>
      <inkml:brushProperty name="color" value="#E71224"/>
    </inkml:brush>
  </inkml:definitions>
  <inkml:trace contextRef="#ctx0" brushRef="#br0">1 0 2577,'0'0'9490,"120"0"-9466,-95 0 24,-1 0-72,0 0 128,-3 0-208,9 0-457,-6 0-1975</inkml:trace>
  <inkml:trace contextRef="#ctx0" brushRef="#br0" timeOffset="1">706 68 5065,'0'0'3233,"184"8"-3249,-142-11-128,-3-5-1257</inkml:trace>
</inkml:ink>
</file>

<file path=ppt/ink/ink27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4-17T20:22:07.664"/>
    </inkml:context>
    <inkml:brush xml:id="br0">
      <inkml:brushProperty name="width" value="0.2" units="cm"/>
      <inkml:brushProperty name="height" value="0.2" units="cm"/>
      <inkml:brushProperty name="color" value="#E71224"/>
    </inkml:brush>
  </inkml:definitions>
  <inkml:trace contextRef="#ctx0" brushRef="#br0">1 39 720,'0'0'6570,"166"-35"-6570,-154 35-72,6 0-345,0 0-111,3 0-280,9 0 584,3 0 144,6 0 8,25 0 72,-10 0-480,-9-3-248</inkml:trace>
</inkml:ink>
</file>

<file path=ppt/ink/ink2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4-17T20:04:45.965"/>
    </inkml:context>
    <inkml:brush xml:id="br0">
      <inkml:brushProperty name="width" value="0.1" units="cm"/>
      <inkml:brushProperty name="height" value="0.1" units="cm"/>
    </inkml:brush>
  </inkml:definitions>
  <inkml:trace contextRef="#ctx0" brushRef="#br0">45 0 10338,'0'0'2698,"-7"33"-2539,2-14-114,-5 25 52,1 1 1,3 0-1,-2 76 1,40 321 78,39 2 71,-45-289-41,-12-77 12,-3-1 0,-3 2 0,-4 91 0,-22-200-451,-45-119-5420,32 62 449</inkml:trace>
</inkml:ink>
</file>

<file path=ppt/ink/ink28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4-17T20:22:07.996"/>
    </inkml:context>
    <inkml:brush xml:id="br0">
      <inkml:brushProperty name="width" value="0.2" units="cm"/>
      <inkml:brushProperty name="height" value="0.2" units="cm"/>
      <inkml:brushProperty name="color" value="#E71224"/>
    </inkml:brush>
  </inkml:definitions>
  <inkml:trace contextRef="#ctx0" brushRef="#br0">0 0 3529,'0'0'5209,"172"22"-4753,-124-14 32,-3-2-216,3-1-264,-2 1 248,-1-1-256,-6 0 0,-3 1 0,0-1 64,-12-2-144,-6 0-1688</inkml:trace>
  <inkml:trace contextRef="#ctx0" brushRef="#br0" timeOffset="1">1015 55 3017,'0'0'3192,"160"0"-3184,-112 0-8,28-8-448,-10-3-96,-3 0-1864</inkml:trace>
</inkml:ink>
</file>

<file path=ppt/ink/ink28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4-17T20:22:08.328"/>
    </inkml:context>
    <inkml:brush xml:id="br0">
      <inkml:brushProperty name="width" value="0.2" units="cm"/>
      <inkml:brushProperty name="height" value="0.2" units="cm"/>
      <inkml:brushProperty name="color" value="#E71224"/>
    </inkml:brush>
  </inkml:definitions>
  <inkml:trace contextRef="#ctx0" brushRef="#br0">0 0 4689,'0'0'3321,"64"16"-3217,-46-13 144,6-3 88,6 0-336,9 0 192,30 0-192,-8 0-776,-7-8-849</inkml:trace>
</inkml:ink>
</file>

<file path=ppt/ink/ink28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4-17T20:22:09.099"/>
    </inkml:context>
    <inkml:brush xml:id="br0">
      <inkml:brushProperty name="width" value="0.2" units="cm"/>
      <inkml:brushProperty name="height" value="0.2" units="cm"/>
      <inkml:brushProperty name="color" value="#E71224"/>
    </inkml:brush>
  </inkml:definitions>
  <inkml:trace contextRef="#ctx0" brushRef="#br0">72 179 5417,'0'0'8023,"-9"-8"-7557,-5-4-334,6 7 56,1-1 1,0 0 0,0 0-1,0-1 1,-6-8 0,13 15-163,0 0 0,0-1 1,0 1-1,0-1 0,0 1 1,0 0-1,0-1 0,0 1 0,0 0 1,0-1-1,0 1 0,1-1 1,-1 1-1,0 0 0,0-1 1,0 1-1,0 0 0,1-1 0,-1 1 1,0 0-1,0-1 0,0 1 1,1 0-1,-1 0 0,0-1 0,1 1 1,-1 0-1,0 0 0,0-1 1,1 1-1,-1 0 0,1 0 0,-1 0 1,0 0-1,1 0 0,-1-1 1,0 1-1,1 0 0,-1 0 0,0 0 1,1 0-1,-1 0 0,1 0 1,-1 0-1,26-5-221,-21 4 288,188-21-232,0 1-1921,-167 15 220,0 0-1,44-17 1,-32 4-4755</inkml:trace>
</inkml:ink>
</file>

<file path=ppt/ink/ink28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4-17T20:22:09.484"/>
    </inkml:context>
    <inkml:brush xml:id="br0">
      <inkml:brushProperty name="width" value="0.2" units="cm"/>
      <inkml:brushProperty name="height" value="0.2" units="cm"/>
      <inkml:brushProperty name="color" value="#E71224"/>
    </inkml:brush>
  </inkml:definitions>
  <inkml:trace contextRef="#ctx0" brushRef="#br0">0 0 4745,'0'0'2774,"31"1"-2347,100 5-302,-119-6-104,0 1 0,0 1 0,0 0 0,0 0 0,0 1 0,-1 1 0,1 0 0,-1 0 0,0 2 0,0-1-1,15 11 1,-15-9-16,-5-4 7,-1 1 0,0 0 1,0-1-1,0 2 0,0-1 0,-1 0 0,0 1 1,1 0-1,-2 0 0,1 0 0,-1 1 0,1-1 1,1 7-1,-3-7 1,-1-1 1,0 1 0,0 0 0,0 0-1,-1 0 1,1 0 0,-1 0-1,-1 0 1,1 0 0,-1-1 0,1 1-1,-1 0 1,-1 0 0,1 0-1,-1-1 1,1 1 0,-5 6 0,-1 3-18,-1-1 1,-1 0-1,1 0 1,-2-1-1,0 0 1,0-1 0,-1 0-1,-20 15 1,3-8-157</inkml:trace>
</inkml:ink>
</file>

<file path=ppt/ink/ink28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4-17T20:22:11.336"/>
    </inkml:context>
    <inkml:brush xml:id="br0">
      <inkml:brushProperty name="width" value="0.2" units="cm"/>
      <inkml:brushProperty name="height" value="0.2" units="cm"/>
      <inkml:brushProperty name="color" value="#E71224"/>
    </inkml:brush>
  </inkml:definitions>
  <inkml:trace contextRef="#ctx0" brushRef="#br0">37 84 3777,'0'0'5268,"-19"33"-5203,17-24-57,0 0 0,0 0 1,0 0-1,2 0 0,-1 0 1,1 0-1,0 0 0,1 0 0,0 0 1,0 0-1,1 0 0,0-1 0,1 1 1,0 0-1,0-1 0,1 0 1,0 1-1,0-2 0,8 11 0,5 6-22,-15-20 28,1 1 0,0-1-1,0 0 1,1 0-1,-1 0 1,1 0-1,0 0 1,6 4-1,1-3 108,0-1-1,0 0 1,0-1-1,1 0 1,-1 0 0,1-2-1,-1 1 1,1-1-1,-1-1 1,19-1-1,-13 0-40,-13 1-42,-1-1 0,0 0 1,1 0-1,-1 0 0,0-1 0,0 1 1,0-1-1,0 1 0,0-1 0,0 0 0,0-1 1,-1 1-1,1 0 0,-1-1 0,1 1 0,-1-1 1,3-4-1,31-51 93,-32 45-150,0 1 0,0-1 0,-1 1 0,0-1 0,-1 0 0,-1 0 0,0 0 0,-2-26 0,1 20 35,-1 15-24,0 1 0,0-1 0,0 1 0,-1-1 0,1 1 0,-1 0 0,0 0 0,0 0 0,0 0 0,0 0 0,0 0 0,-1 0-1,0 0 1,1 1 0,-1 0 0,0-1 0,0 1 0,0 0 0,0 0 0,-1 1 0,-6-3 0,-11-6-66,0 1-1,-24-6 1,44 14 71,-29-8-247,0 1 1,0 1-1,-1 1 0,-50-2 0,80 8 211,0 0 0,-1 1 0,1-1 0,0 1 0,0-1 0,-1 1 0,1-1 0,0 1 0,0-1 0,0 1 0,0 0 0,0 0 0,0 0 0,0-1 0,0 1-1,0 0 1,0 0 0,0 0 0,1 1 0,-1-1 0,0 0 0,1 0 0,-1 0 0,1 0 0,-1 1 0,1-1 0,-1 0 0,1 0 0,0 1 0,0-1 0,0 3 0,-2 46 15,3-40-96,-1 40-470,0-4-1243</inkml:trace>
</inkml:ink>
</file>

<file path=ppt/ink/ink28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4-17T20:22:18.057"/>
    </inkml:context>
    <inkml:brush xml:id="br0">
      <inkml:brushProperty name="width" value="0.2" units="cm"/>
      <inkml:brushProperty name="height" value="0.2" units="cm"/>
      <inkml:brushProperty name="color" value="#E71224"/>
    </inkml:brush>
  </inkml:definitions>
  <inkml:trace contextRef="#ctx0" brushRef="#br0">10 62 1040,'0'0'5504,"-2"-9"-5344,1-3-97,-6-29 135,15 51 307,1-1 0,0 0 0,0 0 0,0-1 0,1 0-1,15 8 1,30 26-394,-27-16-59,-1 0-1,0 2 1,-3 0-1,0 2 0,-2 1 1,-1 1-1,-1 0 1,-2 2-1,-2 0 1,-1 1-1,-1 1 1,-2 0-1,8 44 0,17 76 17,7 35 451,-39-147 56,-3-1 0,-5 81 0,2-118-482,-6 56 466,-4-1 0,-30 102 0,38-151-453,-5 18 47,-23 66-149,28-84-195,13-22-1551,6-12-2342</inkml:trace>
</inkml:ink>
</file>

<file path=ppt/ink/ink28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4-17T20:22:19.295"/>
    </inkml:context>
    <inkml:brush xml:id="br0">
      <inkml:brushProperty name="width" value="0.2" units="cm"/>
      <inkml:brushProperty name="height" value="0.2" units="cm"/>
      <inkml:brushProperty name="color" value="#E71224"/>
    </inkml:brush>
  </inkml:definitions>
  <inkml:trace contextRef="#ctx0" brushRef="#br0">863 0 5633,'0'0'5163,"-4"17"-4718,-4 13-93,-1-1-1,-1 0 1,-1 0 0,-2-1 0,-1-1-1,-28 42 1,27-51-226,-1 0 0,-1-1 0,0-1 0,-1-1 1,0 0-1,-2-1 0,0-1 0,0-1 0,-1-1 0,0 0 0,-1-2 1,0-1-1,-1 0 0,0-2 0,0 0 0,0-2 0,-1-1 0,-26 1 0,31-3-149,0-2-1,0 0 1,1-1-1,-1 0 0,0-2 1,1 0-1,0-1 1,-27-12-1,35 12-10,0 0 1,0 0-1,1-2 0,0 1 1,0-1-1,0 0 0,1-1 1,0 0-1,1 0 1,-1-1-1,2 0 0,-1 0 1,1-1-1,1 1 0,-8-19 1,11 24 53,1 0 0,-1 1 0,1-1-1,0 0 1,0 0 0,0 0 0,1 0 0,-1 0 0,1 0 0,0 0 0,0 0 0,0 0 0,1 0 0,0 0 0,-1 0 0,1 0 0,1 0 0,-1 0 0,0 1 0,1-1 0,0 0 0,0 1 0,0-1 0,0 1 0,1 0 0,-1 0 0,1 0 0,0 0 0,0 0 0,0 0-1,0 1 1,0 0 0,6-4 0,11-4-45,0 0 0,0 1-1,1 1 1,43-10-1,-22 7 27,5-6 14,-32 10-39,1 2 1,-1-1-1,1 2 0,0 0 1,31-2-1,-41 36-5,0-3 21,1 0 1,2-1-1,0 1 1,2-2-1,0 0 1,2 0-1,19 28 1,-16-25 3,-1 1 0,-2 1 0,-1 0-1,-2 0 1,-1 1 0,6 36 0,7 19 79,-12-57 1,20 42 0,-29-70-102,0 0-1,0 0 1,1 0-1,-1 0 1,0 0-1,0-1 1,1 1-1,-1 0 1,1-1-1,-1 1 1,0-1-1,1 0 1,-1 1-1,1-1 1,-1 0-1,1 0 1,-1 0-1,1 0 1,-1 0-1,1 0 1,-1 0-1,1 0 0,-1-1 1,1 1-1,2-2 1</inkml:trace>
</inkml:ink>
</file>

<file path=ppt/ink/ink2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4-17T20:04:46.350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0 8674,'0'0'4449,"0"6"-4217,12 286-88,63 378 0,-16-196 54,-40 2 1211,-19-463-1369,-1 1-1,0 0 1,0-1 0,-2 1-1,0-1 1,0 0 0,-1 0 0,-6 14-1,9-27 89,0-40-1008,2 0 1,1 0-1,2 0 0,11-48 0,-6 38-3206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4-17T20:04:30.747"/>
    </inkml:context>
    <inkml:brush xml:id="br0">
      <inkml:brushProperty name="width" value="0.3" units="cm"/>
      <inkml:brushProperty name="height" value="0.6" units="cm"/>
      <inkml:brushProperty name="color" value="#00B44B"/>
      <inkml:brushProperty name="tip" value="rectangle"/>
      <inkml:brushProperty name="rasterOp" value="maskPen"/>
    </inkml:brush>
  </inkml:definitions>
  <inkml:trace contextRef="#ctx0" brushRef="#br0">0 1 1424,'436'43'6795,"211"41"-5107,1904 257-926,6-130 916,-2173-202-1936,-371-9-37,0 0 0,0-1 0,17-4 0,-27 5 136,1-1 0,0-1 0,-1 1 1,1 0-1,-1-1 0,0 0 0,1 1 0,-1-1 1,0-1-1,0 1 0,0 0 0,0-1 1,-1 1-1,5-6 0,3-16-2551</inkml:trace>
</inkml:ink>
</file>

<file path=ppt/ink/ink3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4-17T20:04:47.530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1911 102 9634,'0'0'2091,"1"-17"-2048,2-3 103,1-11-15,-3-2 2713,-36 33-2255,0-1-588,0 1 0,0 2 0,0 1 1,0 2-1,1 2 0,-45 13 0,19 5 14,0 2 0,2 3-1,1 3 1,-54 40 0,-201 176 99,-162 205 851,403-374-542,4 3 0,3 2 0,4 4 0,-58 116 1,105-179-355,0 0 1,2 1 0,2 0 0,0 1-1,1 0 1,2 1 0,1 0 0,2-1-1,-1 31 1,3-27-76,-1-17-3,2 1 0,0 0 1,0-1-1,5 21 0,-5-34 12,0 1-1,1-1 1,-1 1-1,1-1 1,0 1-1,0-1 1,0 0-1,0 0 0,0 1 1,1-1-1,-1 0 1,1 0-1,-1 0 1,1 0-1,0-1 0,0 1 1,0 0-1,0-1 1,0 1-1,0-1 1,0 0-1,0 1 0,1-1 1,-1 0-1,0 0 1,1-1-1,-1 1 1,1 0-1,-1-1 1,1 0-1,-1 1 0,4-1 1,-3 0-22,1 0 0,-1 0 0,0 0 1,1-1-1,-1 1 0,0-1 0,1 0 0,-1 0 0,0 0 1,0 0-1,0 0 0,1-1 0,-1 1 0,-1-1 0,1 0 1,4-3-1,-2-1-12,-1 0 0,0 0 1,0 0-1,0 0 0,-1-1 1,5-11-1,17-46-255,-17 42-243,0 0-1,2 1 1,0 0 0,1 1-1,19-27 1,6 7-1990,-3 5-1966</inkml:trace>
</inkml:ink>
</file>

<file path=ppt/ink/ink3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4-17T20:04:47.916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1 126 6081,'0'0'8274,"27"0"-8009,411 0 2125,-232 1-1552,377-11-667,-565 8-432,-1 0 1,1-1 0,-1 0 0,24-9 0,-34 9-234,1 0-1,-1-1 1,0 1 0,0-1 0,-1-1 0,1 1 0,-1-1 0,0 0 0,0-1 0,0 0 0,7-10 0,3-14-9223</inkml:trace>
</inkml:ink>
</file>

<file path=ppt/ink/ink3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4-17T20:04:48.288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0 183 12939,'0'0'3120,"304"-109"-3128,-87 77 8,18 7-24,-33 12 24,-57 10 0,-58 3-56,-21 0 184,1 0-280,-4 0 152,-9 3-752,-27-3-848,-12 0-1345</inkml:trace>
</inkml:ink>
</file>

<file path=ppt/ink/ink3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4-17T20:04:48.651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52 11586,'0'0'3177,"178"-35"-3113,-88 27 24,4 0-80,-4 8 184,-9 0-160,-5 0-32,-7 0 0,-9 0-224,1 0-304,-16 0-1752,-15 0-3634</inkml:trace>
</inkml:ink>
</file>

<file path=ppt/ink/ink3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4-17T20:04:58.768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1038 5905,'0'0'2801,"262"-141"-1785,-51 52-560,33-3-400,-3 16 200,-9 11-176,-27 11 48,0 5 160,-4-3-288,4 1 0,3-9-32,-15-2 208,-36 8-352,-40 2 144,-12-8-1352,-35 17-824,-16 5-3930</inkml:trace>
</inkml:ink>
</file>

<file path=ppt/ink/ink3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4-17T20:04:59.137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1199 7602,'202'-117'1120,"36"-16"-1104,-9 9 216,3-4-232,-3 6 8,-3 3 248,-22 2-256,-38 20-56,-9-6-608,-52 24-1425,-29 20-2648</inkml:trace>
</inkml:ink>
</file>

<file path=ppt/ink/ink3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4-17T20:04:59.523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1085 7986,'207'-79'1304,"43"-19"-1160,-12-5 80,3-2-216,-3-4 88,-6 6 496,-6 6-536,-3 7 72,-12 9-128,-36 16-16,-43 19 8,-5-3-1072,-46 16-1096,-12 6-3586</inkml:trace>
</inkml:ink>
</file>

<file path=ppt/ink/ink3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4-17T20:04:59.854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1 990 7842,'0'0'1664,"192"-36"-1568,-20-12 120,69-26 440,27-18-544,15-11 192,-5-3 168,-16 3-456,3-5 353,-9 5-369,-24 8-153,-70 25 145,-47 18-2624</inkml:trace>
</inkml:ink>
</file>

<file path=ppt/ink/ink3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4-17T20:05:12.115"/>
    </inkml:context>
    <inkml:brush xml:id="br0">
      <inkml:brushProperty name="width" value="0.2" units="cm"/>
      <inkml:brushProperty name="height" value="0.2" units="cm"/>
    </inkml:brush>
  </inkml:definitions>
  <inkml:trace contextRef="#ctx0" brushRef="#br0">1 432 3713,'0'0'10746,"5"-7"-9699,2-2-971,2 1 1,-1-1-1,1 1 0,1 1 1,-1 0-1,1 0 0,16-8 1,91-39-9,-64 31-67,446-196 26,-520 221-499,-23 11 406,43-13 65,1 0 0,0 1-1,-1-1 1,1 0-1,0 1 1,-1-1-1,1 0 1,0 1 0,-1-1-1,1 1 1,0-1-1,0 1 1,0-1 0,-1 1-1,1-1 1,0 0-1,0 1 1,0-1 0,0 1-1,0-1 1,0 1-1,0-1 1,0 1 0,0-1-1,0 1 1,0-1-1,0 1 1,0-1-1,0 1 1,0-1 0,1 1-1,-1-1 1,0 1-1,0-1 1,1 1 0,-1-1-1,0 0 1,0 1-1,1-1 1,-1 1 0,0-1-1,1 0 1,-1 1-1,1-1 1,-1 0 0,1 0-1,-1 1 1,0-1-1,2 0 1,22 17-28,-22-15 31,36 24 14,-2 2 0,47 46-1,1 0-61,-77-68 97,0 0 0,0 0 0,1-1 0,0 0 1,1 0-1,-1-1 0,1 0 0,-1-1 0,1 0 0,9 2 0,6 4 0,-22-8-46,0 0 0,0 1 0,1-1 0,-1 0 0,0 0 0,1-1 0,-1 1 0,1 0 0,-1-1 0,4 1 0,1-1-4,1 0 0,0 1-1,-1 0 1,1 0 0,-1 1-1,1-1 1,-1 2 0,0-1-1,0 1 1,0 0 0,0 1-1,0 0 1,-1 0 0,1 0-1,-1 1 1,0-1 0,8 10-1,-10-10 144,-2-2-20,0 0 0,0 1 0,1-1 0,-1 0 1,1 0-1,0 0 0,-1-1 0,1 1 0,0-1 0,0 1 0,0-1 1,0 0-1,0 0 0,0 0 0,1 0 0,-1-1 0,4 1 531,13-7-551,116-90-112,411-273-107,-545 368 31,-23 9-12,-32 21-269,-59 43-1,110-71 332</inkml:trace>
</inkml:ink>
</file>

<file path=ppt/ink/ink3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4-17T20:05:13.650"/>
    </inkml:context>
    <inkml:brush xml:id="br0">
      <inkml:brushProperty name="width" value="0.2" units="cm"/>
      <inkml:brushProperty name="height" value="0.2" units="cm"/>
    </inkml:brush>
  </inkml:definitions>
  <inkml:trace contextRef="#ctx0" brushRef="#br0">843 4 1872,'-3'-3'12827,"-12"42"-12829,2 1-1,1 0 1,2 1 0,2 0-1,-4 57 1,8-54 0,-2 0 0,-2 0-1,-2-1 1,-39 83 2789,45-156-1956,7-49-685,-51 145-426,-323 372 284,145-179-81,179-198 217,55-69-134,0 0 1,-1 0 0,0 0 0,8-14 0,-12 17-497,0 0 0,-1 0 0,0 0 0,0 0 0,0 0 0,1-8 0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4-17T20:04:31.218"/>
    </inkml:context>
    <inkml:brush xml:id="br0">
      <inkml:brushProperty name="width" value="0.3" units="cm"/>
      <inkml:brushProperty name="height" value="0.6" units="cm"/>
      <inkml:brushProperty name="color" value="#00B44B"/>
      <inkml:brushProperty name="tip" value="rectangle"/>
      <inkml:brushProperty name="rasterOp" value="maskPen"/>
    </inkml:brush>
  </inkml:definitions>
  <inkml:trace contextRef="#ctx0" brushRef="#br0">0 36 4137,'744'12'5057,"3"8"-3758,796 12-1223,-1346-31-10,1308 2 611,-5-41-452,161 0 49,-1748 28-3469,20 1 819,-36 1-3664</inkml:trace>
</inkml:ink>
</file>

<file path=ppt/ink/ink4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4-17T20:05:15.253"/>
    </inkml:context>
    <inkml:brush xml:id="br0">
      <inkml:brushProperty name="width" value="0.2" units="cm"/>
      <inkml:brushProperty name="height" value="0.2" units="cm"/>
    </inkml:brush>
  </inkml:definitions>
  <inkml:trace contextRef="#ctx0" brushRef="#br0">0 1928 4889,'0'0'5024,"0"-3"-4731,0-8 1594,2-5-1538,0 1-1,0-1 1,2 1-1,0-1 1,10-24-1,6-23-141,58-374 458,-8 36-675,-64 375 39,-2 0 0,0 0 0,0-29 0,-4 55-4,31 0-198,-18 1 198,0-1-1,0 0 1,0-1 0,0 0 0,-1-1-1,1 0 1,0-1 0,-1-1 0,0 0 0,0 0-1,0-1 1,0-1 0,11-7 0,6-9-43,0-1 1,-2-1 0,-1-1 0,-1-2 0,-1 0 0,-1-2-1,-2 0 1,-1-2 0,-1 0 0,-2-1 0,-1-1-1,-1 0 1,-2-1 0,-2 0 0,-1-1 0,10-66 0,-18 83 25,0-1 0,-2 1 0,0-1 0,-3-22 0,2 39-11,0 1 1,1-1 0,-1 0 0,0 1 0,0-1 0,0 1 0,0-1 0,0 1-1,0 0 1,0-1 0,-1 1 0,1 0 0,0 0 0,-1 0 0,1 0-1,-1 0 1,1 0 0,-1 0 0,1 0 0,-1 1 0,0-1 0,1 1 0,-1-1-1,0 1 1,-2-1 0,-48-3-56,48 4 57,-34 1-65,-1 1 1,1 2 0,-1 1-1,1 2 1,-41 14-1,54-13 26,0 2-1,1 0 0,1 2 1,0 0-1,1 2 0,0 0 0,1 1 1,-32 30-1,38-29 31,1 0 0,0 0 0,1 1-1,1 1 1,1 0 0,0 1 0,1 0 0,1 0 0,-10 35 0,11-24-13,1 0 1,2 1 0,1 0 0,2 0 0,2 62-1,2-78 26,0-1 0,1 1 0,1-1-1,0 1 1,1-1 0,0-1 0,1 1-1,1-1 1,0 0 0,0 0 0,2-1-1,-1 0 1,19 19 0,-26-30-23,1 0 0,-1 1-1,1-1 1,0 0 0,0 0 0,0 0 0,-1 0-1,1 0 1,0 0 0,0 0 0,0-1 0,0 1-1,0-1 1,0 1 0,0-1 0,1 0 0,-1 0-1,0 0 1,3 0 0</inkml:trace>
</inkml:ink>
</file>

<file path=ppt/ink/ink4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4-17T20:05:18.496"/>
    </inkml:context>
    <inkml:brush xml:id="br0">
      <inkml:brushProperty name="width" value="0.2" units="cm"/>
      <inkml:brushProperty name="height" value="0.2" units="cm"/>
    </inkml:brush>
  </inkml:definitions>
  <inkml:trace contextRef="#ctx0" brushRef="#br0">1 139 1256,'0'0'3681,"5"-2"-3300,18-5 235,-14 5-592,0 0 1,0-1-1,-1 0 1,1 0 0,-1-1-1,0 0 1,0 0-1,0-1 1,0 0 0,-1-1-1,0 1 1,10-11-1,-16-22 584,-1 37-592,-1 0-1,1 1 0,-1-1 0,1 0 0,0 0 0,-1 0 0,1 0 0,0 0 0,0 0 0,0 0 0,0 0 0,0 0 0,0 0 0,0 0 1,0 0-1,0 0 0,0 1 0,0-1 0,1 0 0,-1 0 0,0 0 0,1 0 0,-1 0 0,0 0 0,1 0 0,-1 1 0,1-1 1,0 0-1,-1 0 0,1 1 0,0-1 0,1-1 0</inkml:trace>
</inkml:ink>
</file>

<file path=ppt/ink/ink4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4-17T20:05:20.022"/>
    </inkml:context>
    <inkml:brush xml:id="br0">
      <inkml:brushProperty name="width" value="0.2" units="cm"/>
      <inkml:brushProperty name="height" value="0.2" units="cm"/>
    </inkml:brush>
  </inkml:definitions>
  <inkml:trace contextRef="#ctx0" brushRef="#br0">1 90 4793,'0'0'3337,"21"-33"-3337,-12 28 0,3-4-104,3 1 112,0 0-8,-3 0 0,0 3-72,-6-3-8,0 2-520</inkml:trace>
</inkml:ink>
</file>

<file path=ppt/ink/ink4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4-17T20:05:20.757"/>
    </inkml:context>
    <inkml:brush xml:id="br0">
      <inkml:brushProperty name="width" value="0.2" units="cm"/>
      <inkml:brushProperty name="height" value="0.2" units="cm"/>
    </inkml:brush>
  </inkml:definitions>
  <inkml:trace contextRef="#ctx0" brushRef="#br0">0 79 4905,'0'0'2665,"21"-43"-2081,-18 35-208,3-1-256,-3 4 280,3 0-352,-3-1 32,0 3 72,0 3-152,0 0-176,3 0 176</inkml:trace>
</inkml:ink>
</file>

<file path=ppt/ink/ink4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4-17T20:05:21.743"/>
    </inkml:context>
    <inkml:brush xml:id="br0">
      <inkml:brushProperty name="width" value="0.2" units="cm"/>
      <inkml:brushProperty name="height" value="0.2" units="cm"/>
    </inkml:brush>
  </inkml:definitions>
  <inkml:trace contextRef="#ctx0" brushRef="#br0">0 144 3649,'0'0'4602,"4"-6"-4586,1-3 14,0 0 0,1 0-1,0 0 1,0 1 0,1 0 0,0 0 0,1 1-1,-1 0 1,1 0 0,1 1 0,11-8 0,26-9-2702,-24 10-1921</inkml:trace>
</inkml:ink>
</file>

<file path=ppt/ink/ink4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4-17T20:05:22.597"/>
    </inkml:context>
    <inkml:brush xml:id="br0">
      <inkml:brushProperty name="width" value="0.2" units="cm"/>
      <inkml:brushProperty name="height" value="0.2" units="cm"/>
    </inkml:brush>
  </inkml:definitions>
  <inkml:trace contextRef="#ctx0" brushRef="#br0">1 206 2721,'0'0'3239,"9"-4"-3070,44-26 630,83-62 0,-121 81-752,1 1 0,0 1 0,31-13 1,-17 8-1189,0 0-1153</inkml:trace>
</inkml:ink>
</file>

<file path=ppt/ink/ink4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4-17T20:05:23.509"/>
    </inkml:context>
    <inkml:brush xml:id="br0">
      <inkml:brushProperty name="width" value="0.2" units="cm"/>
      <inkml:brushProperty name="height" value="0.2" units="cm"/>
    </inkml:brush>
  </inkml:definitions>
  <inkml:trace contextRef="#ctx0" brushRef="#br0">0 98 1792,'0'0'2825,"4"-3"-2760,22-14 838,56-27 0,-32 19-726,-25 17-1266</inkml:trace>
</inkml:ink>
</file>

<file path=ppt/ink/ink4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4-17T20:05:24.512"/>
    </inkml:context>
    <inkml:brush xml:id="br0">
      <inkml:brushProperty name="width" value="0.2" units="cm"/>
      <inkml:brushProperty name="height" value="0.2" units="cm"/>
    </inkml:brush>
  </inkml:definitions>
  <inkml:trace contextRef="#ctx0" brushRef="#br0">1 181 2897,'0'0'3812,"23"-12"-3313,162-82 708,-154 81-1199,1 0 0,0 2 0,0 2 0,1 1 0,0 1 0,0 2 0,1 1 0,36 1 0,-48 2-1852</inkml:trace>
</inkml:ink>
</file>

<file path=ppt/ink/ink4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4-17T20:05:25.631"/>
    </inkml:context>
    <inkml:brush xml:id="br0">
      <inkml:brushProperty name="width" value="0.2" units="cm"/>
      <inkml:brushProperty name="height" value="0.2" units="cm"/>
    </inkml:brush>
  </inkml:definitions>
  <inkml:trace contextRef="#ctx0" brushRef="#br0">1 112 3025,'0'0'5245,"24"-11"-4365,132-63 975,-132 68-1866,-1 0 0,1 1 0,0 1 0,0 1 0,0 1 0,0 2 0,26 2 0,-15-2-106,22 0-997,-7 0-1178</inkml:trace>
</inkml:ink>
</file>

<file path=ppt/ink/ink4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4-17T20:05:26.157"/>
    </inkml:context>
    <inkml:brush xml:id="br0">
      <inkml:brushProperty name="width" value="0.2" units="cm"/>
      <inkml:brushProperty name="height" value="0.2" units="cm"/>
    </inkml:brush>
  </inkml:definitions>
  <inkml:trace contextRef="#ctx0" brushRef="#br0">1 1 2817,'0'0'4099,"5"0"-4003,174 3 1101,-29-3-1051,-145 0-145,0 1 1,1-1-1,-1 1 0,1 0 0,-1 0 1,0 1-1,8 3 0,-11-4-28,0 0 0,-1 0 0,1 0 0,0 0 0,0 1 0,-1-1 0,1 1 0,-1-1 0,1 1 0,-1-1 0,0 1 0,0 0-1,1 0 1,-1 0 0,-1-1 0,1 1 0,0 0 0,0 0 0,-1 0 0,1 0 0,-1 1 0,1 1 0,-1 10-939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4-17T20:04:31.635"/>
    </inkml:context>
    <inkml:brush xml:id="br0">
      <inkml:brushProperty name="width" value="0.3" units="cm"/>
      <inkml:brushProperty name="height" value="0.6" units="cm"/>
      <inkml:brushProperty name="color" value="#00B44B"/>
      <inkml:brushProperty name="tip" value="rectangle"/>
      <inkml:brushProperty name="rasterOp" value="maskPen"/>
    </inkml:brush>
  </inkml:definitions>
  <inkml:trace contextRef="#ctx0" brushRef="#br0">267 115 3169,'-26'0'1191,"-162"0"-295,136-8 2549,52 7-3392,20-10 1449,35 0-1099,102-8 0,-109 15-308,1104-56 1308,17 62-1106,365 68 306,-501-14-360,1236 44-16,-2175-92-174,-53-5-3270,-87-3 717</inkml:trace>
</inkml:ink>
</file>

<file path=ppt/ink/ink5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4-17T20:05:26.685"/>
    </inkml:context>
    <inkml:brush xml:id="br0">
      <inkml:brushProperty name="width" value="0.2" units="cm"/>
      <inkml:brushProperty name="height" value="0.2" units="cm"/>
    </inkml:brush>
  </inkml:definitions>
  <inkml:trace contextRef="#ctx0" brushRef="#br0">1 0 3105,'0'0'3347,"10"8"-3230,25 15 67,1-2 0,63 27 1,-35-15-484,-52-30-667</inkml:trace>
</inkml:ink>
</file>

<file path=ppt/ink/ink5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4-17T20:05:27.306"/>
    </inkml:context>
    <inkml:brush xml:id="br0">
      <inkml:brushProperty name="width" value="0.2" units="cm"/>
      <inkml:brushProperty name="height" value="0.2" units="cm"/>
    </inkml:brush>
  </inkml:definitions>
  <inkml:trace contextRef="#ctx0" brushRef="#br0">0 0 2633,'0'0'3208,"14"10"-3100,0 2-99,2 2 192,0-1 1,0-1-1,35 19 0,-36-26-247,1 0 0,0 0 0,0-2 0,0 0 0,0-1-1,20 1 1,-14-2-749,9 2-3226</inkml:trace>
</inkml:ink>
</file>

<file path=ppt/ink/ink5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4-17T20:05:27.723"/>
    </inkml:context>
    <inkml:brush xml:id="br0">
      <inkml:brushProperty name="width" value="0.2" units="cm"/>
      <inkml:brushProperty name="height" value="0.2" units="cm"/>
    </inkml:brush>
  </inkml:definitions>
  <inkml:trace contextRef="#ctx0" brushRef="#br0">1 1 3529,'0'0'3016,"114"78"-2720,-96-67-168,1 0 81,-1 0 119,3 0-272,3 0-56,0 2 0,6 3 104,-6-5-256,-3-3-561</inkml:trace>
</inkml:ink>
</file>

<file path=ppt/ink/ink5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4-17T20:05:28.070"/>
    </inkml:context>
    <inkml:brush xml:id="br0">
      <inkml:brushProperty name="width" value="0.2" units="cm"/>
      <inkml:brushProperty name="height" value="0.2" units="cm"/>
    </inkml:brush>
  </inkml:definitions>
  <inkml:trace contextRef="#ctx0" brushRef="#br0">0 1 3273,'0'0'3214,"10"9"-2969,21 21 90,28 36 0,-50-54-369,0-1 0,1-1 0,0 0 0,1 0 1,22 15-1,-16-16-644</inkml:trace>
</inkml:ink>
</file>

<file path=ppt/ink/ink5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4-17T20:05:28.440"/>
    </inkml:context>
    <inkml:brush xml:id="br0">
      <inkml:brushProperty name="width" value="0.2" units="cm"/>
      <inkml:brushProperty name="height" value="0.2" units="cm"/>
    </inkml:brush>
  </inkml:definitions>
  <inkml:trace contextRef="#ctx0" brushRef="#br0">0 0 4889,'0'0'4468,"15"31"-4215,19 43-1656</inkml:trace>
</inkml:ink>
</file>

<file path=ppt/ink/ink5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4-17T20:05:28.804"/>
    </inkml:context>
    <inkml:brush xml:id="br0">
      <inkml:brushProperty name="width" value="0.2" units="cm"/>
      <inkml:brushProperty name="height" value="0.2" units="cm"/>
    </inkml:brush>
  </inkml:definitions>
  <inkml:trace contextRef="#ctx0" brushRef="#br0">1 0 5065,'0'0'4545,"0"52"-4174,1-47-431,0 0 1,0 0-1,1 0 0,0 0 1,0 0-1,0-1 1,1 1-1,0-1 0,0 1 1,0-1-1,0 0 0,1 0 1,-1-1-1,1 1 1,0-1-1,0 0 0,0 1 1,1-2-1,7 5 1,12 7-2209</inkml:trace>
</inkml:ink>
</file>

<file path=ppt/ink/ink5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4-17T20:05:29.198"/>
    </inkml:context>
    <inkml:brush xml:id="br0">
      <inkml:brushProperty name="width" value="0.2" units="cm"/>
      <inkml:brushProperty name="height" value="0.2" units="cm"/>
    </inkml:brush>
  </inkml:definitions>
  <inkml:trace contextRef="#ctx0" brushRef="#br0">0 1 4601,'0'0'3189,"1"11"-2827,0-5-287,-1-1-17,0 0-1,1 0 1,0 1-1,0-1 0,0 0 1,0 0-1,1 0 1,0 0-1,0 0 1,0-1-1,1 1 0,0-1 1,0 1-1,4 4 1,21 22-54,1-2 1,2 0-1,0-2 0,2-2 1,71 42-1,-62-45-1325</inkml:trace>
</inkml:ink>
</file>

<file path=ppt/ink/ink5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4-17T20:05:29.546"/>
    </inkml:context>
    <inkml:brush xml:id="br0">
      <inkml:brushProperty name="width" value="0.2" units="cm"/>
      <inkml:brushProperty name="height" value="0.2" units="cm"/>
    </inkml:brush>
  </inkml:definitions>
  <inkml:trace contextRef="#ctx0" brushRef="#br0">1 0 4305,'0'0'3311,"2"8"-3007,0 2-162,2 0-1,-1 0 1,1-1 0,1 1-1,0-1 1,0 0-1,1-1 1,0 1-1,0-1 1,1 0 0,0-1-1,13 11 1,9 6-88,-9-8-100,0 0 0,-2 2 1,1 0-1,30 41 0,-36-37-1354</inkml:trace>
</inkml:ink>
</file>

<file path=ppt/ink/ink5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4-17T20:05:29.916"/>
    </inkml:context>
    <inkml:brush xml:id="br0">
      <inkml:brushProperty name="width" value="0.2" units="cm"/>
      <inkml:brushProperty name="height" value="0.2" units="cm"/>
    </inkml:brush>
  </inkml:definitions>
  <inkml:trace contextRef="#ctx0" brushRef="#br0">1 0 1736,'0'0'6951,"5"10"-6765,4 3-143,0 0 0,0-1 0,1 0 1,1-1-1,0 0 0,18 13 0,-16-12-3,0 0 0,-1 1-1,-1 1 1,16 22 0,27 31-1243,-39-53-327</inkml:trace>
</inkml:ink>
</file>

<file path=ppt/ink/ink5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4-17T20:12:08.141"/>
    </inkml:context>
    <inkml:brush xml:id="br0">
      <inkml:brushProperty name="width" value="0.2" units="cm"/>
      <inkml:brushProperty name="height" value="0.2" units="cm"/>
    </inkml:brush>
  </inkml:definitions>
  <inkml:trace contextRef="#ctx0" brushRef="#br0">1 1244 7154,'0'0'8347,"1"-8"-7854,6-21-461,2 0 0,0 1 0,3 0 0,0 1 1,17-28-1,11-26-20,-16 27-55,3 0 0,3 3-1,54-74 1,-67 103 11,1 1-1,1 1 1,0 0 0,2 1 0,0 2-1,2 0 1,-1 1 0,2 2 0,46-22-1,-63 33 15,0 0 0,0 1 0,1 0-1,-1 0 1,0 1 0,1-1 0,-1 2-1,1-1 1,-1 1 0,1 0 0,-1 1-1,14 2 1,-16-1 10,1 0-1,-1 0 1,1 0-1,-1 1 1,0 0-1,0 0 1,0 0-1,0 1 1,-1-1-1,1 1 1,-1 0-1,0 0 1,0 1-1,-1-1 1,1 1-1,3 6 1,-1 1 6,0 0-1,-1 0 1,0 0 0,-1 1 0,0 0-1,-1-1 1,2 25 0,-2 95-27,-3-85 25,-10 86-10,5-99 14,2 0 1,2 0-1,1 0 1,5 41-1,-4-69 2,0-1-1,0 0 1,1-1-1,0 1 1,0 0-1,0 0 1,0-1-1,1 1 1,0-1-1,0 0 1,0 0-1,0 0 1,1 0-1,0 0 1,-1-1-1,1 1 1,0-1-1,1 0 1,-1-1-1,1 1 1,-1-1-1,1 0 1,0 0-1,0 0 1,0 0-1,0-1 1,0 0-1,7 1 1,0-1 2,-1 0 0,0-1 0,1 0 0,-1-1 1,0 0-1,0-1 0,1 0 0,-1 0 0,-1-1 0,1-1 0,0 0 0,13-7 1,6-8-6,-2 0 1,0-2 0,0-1 0,-2-1-1,-1-1 1,24-31 0,-20 20-408,-2-1 1,-2-1-1,-1-2 1,25-55 0,-36 62 101,-2 0 1,-1-1 0,-1 0 0,-2-1 0,5-50 0,-8 17 234,-8-120 1,2 156 164,-2 0 1,-1 1-1,-12-37 0,13 52 183,-1 1 0,-1-1-1,-1 1 1,0 0 0,0 0 0,-2 1 0,0 0 0,-10-12 0,16 22-120,2 2-89,0-1 1,0 1-1,-1 0 0,1-1 0,0 1 0,-1 0 0,1 0 0,-1 0 1,1 0-1,-1 0 0,1 0 0,-1 1 0,0-1 0,1 0 0,-1 1 1,0-1-1,0 1 0,1 0 0,-1-1 0,0 1 0,-3 0 0,12 21 20,-2-15-88,1-1 0,-1 0-1,1 0 1,0 0 0,1-1 0,-1 0-1,1 0 1,0-1 0,-1 0-1,2 0 1,-1-1 0,0 1-1,0-2 1,1 1 0,8 0-1,18 2 33,66 0 0,-93-4-31,16 0-3,1-1 0,-1-1 0,0-1 0,0-1 0,-1-1 0,1-1 0,-1-1 0,0-1 0,29-14 0,-52 22 1,1 0 0,0 0-1,0 0 1,0 0-1,0 1 1,0-1 0,0 0-1,0 0 1,0 0-1,0 0 1,0 0 0,0 0-1,1 0 1,-1 0-1,0 1 1,0-1 0,0 0-1,0 0 1,0 0-1,0 0 1,0 0 0,0 0-1,0 0 1,0 0-1,0 0 1,0 0 0,0 1-1,0-1 1,0 0-1,1 0 1,-1 0 0,0 0-1,0 0 1,0 0-1,0 0 1,0 0 0,0 0-1,0 0 1,0 0-1,1 0 1,-1 0 0,0 0-1,0 0 1,0 0-1,0 0 1,0 0 0,0 0-1,0 0 1,0 0-1,1 0 1,-1 0 0,0 0-1,0 0 1,0 0-1,0 0 1,0 0 0,0-1-1,-9 16-44,-13 13-192,-5-1-1318,1-5-2304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4-17T20:04:32.048"/>
    </inkml:context>
    <inkml:brush xml:id="br0">
      <inkml:brushProperty name="width" value="0.3" units="cm"/>
      <inkml:brushProperty name="height" value="0.6" units="cm"/>
      <inkml:brushProperty name="color" value="#00B44B"/>
      <inkml:brushProperty name="tip" value="rectangle"/>
      <inkml:brushProperty name="rasterOp" value="maskPen"/>
    </inkml:brush>
  </inkml:definitions>
  <inkml:trace contextRef="#ctx0" brushRef="#br0">1 204 9130,'38'-5'1544,"160"-19"-1726,971-55-4163,-857 63 4534,2090-36 6011,-1671 47-5672,1505 7 231,-848 4-1930,-1418-8 220,-45-7 0,14 1-621,-47-3-1277</inkml:trace>
</inkml:ink>
</file>

<file path=ppt/ink/ink6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4-17T20:12:08.643"/>
    </inkml:context>
    <inkml:brush xml:id="br0">
      <inkml:brushProperty name="width" value="0.2" units="cm"/>
      <inkml:brushProperty name="height" value="0.2" units="cm"/>
    </inkml:brush>
  </inkml:definitions>
  <inkml:trace contextRef="#ctx0" brushRef="#br0">309 229 9722,'0'0'3994,"-10"30"-3616,-25 93 31,34-120-400,0-1 1,1 1-1,-1-1 0,1 1 1,0 0-1,0-1 0,0 1 1,0-1-1,0 1 0,0 0 1,1-1-1,0 1 0,-1-1 1,1 1-1,0-1 0,0 1 0,0-1 1,0 0-1,1 1 0,-1-1 1,1 0-1,-1 0 0,1 0 1,0 0-1,0 0 0,0 0 1,0-1-1,0 1 0,0-1 1,0 1-1,4 1 0,4 4 40,-1-1 5,0 0 0,0 0 1,0 0-1,1-2 0,0 1 1,0-1-1,0 0 0,1-1 1,-1 0-1,1-1 0,0 0 1,0-1-1,0 0 0,13-1 1,-20 0-40,1-1 1,0 0-1,0 0 1,-1-1 0,1 1-1,0-1 1,-1 0 0,1 0-1,-1-1 1,0 1-1,0-1 1,0 0 0,0 0-1,-1 0 1,1-1-1,-1 0 1,1 1 0,-1-1-1,-1 0 1,1 0-1,4-8 1,-1 0-4,0 1 1,-1-1-1,0-1 1,-1 1-1,0 0 1,-1-1-1,2-16 0,-3 15-7,-1 0 0,-1 0 0,0 0 0,-1 0 0,0 0 0,-1 0 0,-1 0 0,0 1-1,-1-1 1,-6-13 0,5 16-1,-1 0 0,0 1-1,-1-1 1,-1 2 0,1-1 0,-1 1-1,-1 0 1,1 1 0,-2 0 0,1 0-1,-21-12 1,17 13 2,1 0-1,-2 1 1,1 1-1,-1 0 1,0 1-1,0 0 1,0 1-1,0 1 1,-25-2-1,27 4 6,0 0-1,1 0 1,-1 1-1,0 1 1,1 0-1,-1 1 1,1 0 0,0 0-1,0 1 1,0 1-1,0 0 1,-11 7-1,9-3 12,1 1-1,0 0 0,0 1 1,1 0-1,0 0 1,1 1-1,1 1 0,0 0 1,0 0-1,1 1 1,-7 16-1,13-23-153,-1-1 1,1 1-1,0 0 0,0-1 1,1 1-1,0 0 0,0 0 1,0 0-1,1 0 0,0 0 1,1 0-1,-1 0 0,1 0 1,1 0-1,-1-1 0,1 1 1,1 0-1,-1-1 0,1 1 1,0-1-1,0 0 0,1 0 1,0 0-1,0-1 0,0 1 1,9 8-1,32 22-7143</inkml:trace>
</inkml:ink>
</file>

<file path=ppt/ink/ink6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4-17T20:12:09.460"/>
    </inkml:context>
    <inkml:brush xml:id="br0">
      <inkml:brushProperty name="width" value="0.2" units="cm"/>
      <inkml:brushProperty name="height" value="0.2" units="cm"/>
    </inkml:brush>
  </inkml:definitions>
  <inkml:trace contextRef="#ctx0" brushRef="#br0">397 391 5873,'0'0'5384,"-11"-25"-4674,-33-79 110,42 100-792,1 0 0,-1 1 0,1-1 1,0 0-1,0 0 0,0 0 0,1 0 1,-1 0-1,1 0 0,0 0 0,0 1 1,1-1-1,-1 0 0,1 0 0,0 0 0,0 0 1,0 0-1,0 1 0,1-1 0,1-4 1,1 3-23,1 0 1,-1-1-1,1 2 1,0-1-1,0 1 1,1-1-1,-1 1 1,7-3 0,8-7 45,7-8 70,1 1 1,2 1-1,60-31 0,-76 47-114,-13 5-7,0-1 1,-1 0-1,1 0 0,-1 0 0,1 1 0,0-1 0,-1 0 0,1 0 1,-1 1-1,1-1 0,-1 1 0,1-1 0,-1 0 0,1 1 0,-1-1 1,1 1-1,-1-1 0,0 1 0,1-1 0,-1 1 0,0-1 0,1 1 1,-1 0-1,0-1 0,0 1 0,0-1 0,0 1 0,1 0 0,-1-1 1,0 1-1,0 0 0,0-1 0,0 1 0,0-1 0,0 1 0,-1 0 1,1-1-1,0 1 0,0 0 0,0-1 0,-1 2 0,1-1 5,-2 32 291,-1-1 0,-9 39 1,7-44-202,0-1 1,2 1-1,1 0 1,2 38 0,1-61-90,-1 0 1,1 1-1,0-1 1,1 0-1,-1 0 1,1 0-1,0 0 1,0 0-1,0 0 1,0 0 0,1-1-1,-1 1 1,1-1-1,0 1 1,0-1-1,1 0 1,-1-1-1,0 1 1,1 0-1,0-1 1,-1 0-1,1 0 1,8 3 0,0 0 4,1-1 1,-1-1 0,0 0 0,1-1 0,0 0 0,25-1-1,-34-1-7,1 0 0,-1-1 1,0 0-1,1 0 0,-1 0 0,0-1 0,0 1 0,0-1 0,0 0 0,0 0 0,0 0 0,0-1 0,-1 1 0,1-1 0,-1 0 0,0 0 0,0 0 0,0-1 0,0 1 0,0-1 1,-1 1-1,0-1 0,1 0 0,-2 0 0,1 0 0,3-8 0,0-3 197,-1-1 0,0 1 1,-1-1-1,-1 1 0,0-1 0,-1-20 1,-1 36-185,0 0 1,-1 0-1,1 0 1,0 0 0,0-1-1,-1 1 1,1 0-1,0 0 1,0 0-1,-1 0 1,1 0 0,0 0-1,0 0 1,-1 0-1,1 0 1,0 0 0,-1 0-1,1 0 1,0 0-1,0 0 1,-1 0-1,1 0 1,0 0 0,0 0-1,-1 0 1,1 0-1,0 0 1,-1 0-1,1 1 1,0-1 0,0 0-1,0 0 1,-1 0-1,1 0 1,0 1-1,0-1 1,0 0 0,-1 0-1,1 0 1,0 1-1,0-1 1,0 0 0,0 1-1,-14 11 110,1 13-39,0 1 0,1 0 0,2 1 1,0 0-1,2 1 0,1 0 0,-6 52 0,0 213 462,11-173-341,1-56-88,-4 0 1,-2-1-1,-3 1 1,-2-2-1,-31 90 0,33-125-92,-1 0-1,-1-1 0,-2-1 0,0 0 0,-2-1 1,-1-1-1,0 0 0,-2-1 0,0-1 0,-2-1 0,0-1 1,-1 0-1,-1-2 0,-39 23 0,45-31-11,-1-1 1,0 0-1,0-1 0,-1-1 1,0-1-1,0 0 0,0-2 1,0 0-1,0-1 0,-1-1 1,-23-1-1,38 0-23,0-1-1,-1 1 1,1-1 0,0 0-1,0 0 1,-1-1 0,1 0-1,0 0 1,0 0 0,1 0-1,-1-1 1,0 0 0,1 0-1,-1 0 1,1 0-1,0-1 1,0 0 0,-3-4-1,2 2-15,1-1-1,0 0 1,1 0-1,0 0 0,0 0 1,0 0-1,1-1 1,0 1-1,1-1 1,-1 0-1,1-10 0,1-9-113,0-1-1,3 1 1,0-1-1,1 1 1,2 0-1,10-29 1,-1 12-204,1 1 0,2 1 0,3 0 0,1 2 1,51-72-1,-50 83 296,0 2 1,2 0 0,0 2-1,2 0 1,1 2 0,1 1-1,1 2 1,49-26 0,9 7 185,2 4-1,176-44 1,-165 52-267,76-24-736</inkml:trace>
</inkml:ink>
</file>

<file path=ppt/ink/ink6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4-17T20:12:13.523"/>
    </inkml:context>
    <inkml:brush xml:id="br0">
      <inkml:brushProperty name="width" value="0.2" units="cm"/>
      <inkml:brushProperty name="height" value="0.2" units="cm"/>
    </inkml:brush>
  </inkml:definitions>
  <inkml:trace contextRef="#ctx0" brushRef="#br0">35 738 4977,'-13'12'10120,"-1"21"-9433,6-28-568,9-25-49,8-8-160,2 0 0,0 0 0,2 2 1,1-1-1,33-47 0,-19 31-315,-6 7 159,0-2-32,2 1 0,49-57-1,-72 92 272,0 1 0,0-1 1,0 1-1,1-1 0,-1 1 0,1 0 0,-1 0 0,1 0 0,-1 0 0,1 0 0,0 0 0,-1 0 0,1 0 0,0 1 0,0-1 0,0 0 0,-1 1 0,1 0 1,3-1-1,-3 2-2,-1-1 1,0 1-1,0-1 1,0 1-1,0 0 1,0-1-1,0 1 1,0 0-1,0 0 1,-1 0-1,1-1 1,0 1 0,0 0-1,-1 0 1,1 0-1,0 1 1,-1-1-1,1 0 1,-1 0-1,0 0 1,1 0-1,-1 2 1,3 10 1,-1-1-1,0 1 1,-1 0 0,-1 15 0,0-25 34,-2 119 321,5 143-88,-2-257-255,1 1-1,0 0 1,1 0 0,0-1 0,0 0 0,1 1 0,0-1 0,0-1 0,1 1 0,0-1-1,0 1 1,1-1 0,10 10 0,-10-12 9,-1 1 0,1-1 0,1 0-1,-1 0 1,1-1 0,0 0 0,0 0 0,0 0-1,0-1 1,1 0 0,-1-1 0,1 1 0,0-2-1,0 1 1,11 0 0,-16-3-6,1 1 0,-1-2 0,0 1 0,0 0 0,1-1 1,-1 1-1,0-1 0,0 0 0,0 0 0,-1 0 0,1 0 0,-1-1 0,1 1 0,-1-1 0,1 0 0,-1 1 0,0-1 0,-1 0 1,1 0-1,0 0 0,-1-1 0,2-2 0,6-15 41,-1 0 0,7-23 1,52-238-107,-18 63-389,-42 190 387,68-238-157,-75 266 227,0 0 1,0 0-1,1 0 1,-1 0-1,0 0 0,0 0 1,1 0-1,-1 0 1,1 0-1,-1 0 1,1 1-1,-1-1 0,1 0 1,0 0-1,-1 1 1,1-1-1,0 0 0,-1 1 1,1-1-1,0 1 1,0-1-1,0 1 0,-1-1 1,1 1-1,0-1 1,0 1-1,0 0 0,0-1 1,0 1-1,0 0 1,0 0-1,0 0 1,0 0-1,0 0 0,0 0 1,0 0-1,0 0 1,0 0-1,0 1 0,0-1 1,0 0-1,1 1 1,4 2-31,0 1 1,0 0-1,0 0 1,0 0-1,6 6 1,10 7 58,-8-10-5,0 0 0,0-2 0,0 0-1,1 0 1,0-1 0,0-1 0,0 0 0,0-2-1,0 1 1,29-3 0,-34 1-4,1-1 0,-1 0 0,1-1 0,-1 0 0,1-1 0,-1 0 0,0-1 1,0 0-1,0 0 0,-1-1 0,1-1 0,-1 1 0,-1-1 0,1-1 0,-1 0 0,9-9 0,-9 1-477</inkml:trace>
</inkml:ink>
</file>

<file path=ppt/ink/ink6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4-17T20:12:13.959"/>
    </inkml:context>
    <inkml:brush xml:id="br0">
      <inkml:brushProperty name="width" value="0.2" units="cm"/>
      <inkml:brushProperty name="height" value="0.2" units="cm"/>
    </inkml:brush>
  </inkml:definitions>
  <inkml:trace contextRef="#ctx0" brushRef="#br0">1 524 8810,'0'0'5398,"32"-29"-4616,104-94-29,-84 81-536,1 3 0,2 3 0,1 1 0,2 4 0,101-41 0,-11 5-730,-142 64 388,-1 2-123,-1-1 0,1 0 0,-1 0 0,0-1 0,0 1 0,0-1 0,0 0 0,0 0 0,-1 0 0,0 0 0,1-1 0,-1 0 0,0 1 0,2-6 0</inkml:trace>
</inkml:ink>
</file>

<file path=ppt/ink/ink6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4-17T20:12:14.306"/>
    </inkml:context>
    <inkml:brush xml:id="br0">
      <inkml:brushProperty name="width" value="0.2" units="cm"/>
      <inkml:brushProperty name="height" value="0.2" units="cm"/>
    </inkml:brush>
  </inkml:definitions>
  <inkml:trace contextRef="#ctx0" brushRef="#br0">1 1 4545,'0'0'9265,"2"29"-8693,13 96-25,-14-119-498,1 0 0,-1 0 0,1-1 0,1 1 0,-1-1 0,1 0 0,0 1 0,0-1 0,0-1 0,1 1 0,0 0 1,0-1-1,0 0 0,0 0 0,9 7 0,3 2 91,4 6 16,1-1 35,0 1 1,-2 1-1,0 0 1,-2 2-1,0 0 1,19 33-1,-34-49-318,0 0-1,0 0 0,-1 0 0,0 0 0,0 0 0,0 0 1,-1 0-1,0 0 0,0 1 0,0-1 0,-1 0 0,0 0 1,0 0-1,-1 0 0,0 0 0,0 0 0,0 0 0,-1-1 1,-5 11-1,-12 9-4840</inkml:trace>
</inkml:ink>
</file>

<file path=ppt/ink/ink6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4-17T20:14:30.043"/>
    </inkml:context>
    <inkml:brush xml:id="br0">
      <inkml:brushProperty name="width" value="0.2" units="cm"/>
      <inkml:brushProperty name="height" value="0.2" units="cm"/>
    </inkml:brush>
  </inkml:definitions>
  <inkml:trace contextRef="#ctx0" brushRef="#br0">7 702 6145,'0'0'5356,"-2"-39"-783,-1 21-4570,2 1 0,0-1-1,1 0 1,1 0 0,3-19 0,-3 32-43,4-20-215,0-1-1,2 0 0,2 1 0,19-42 0,11-33 196,-36 89-3,10-23 281,-10 37-53,-2 22-159,-1 55-13,12 86 1,-9-142 6,1 0 0,1 0 0,1-1 1,1 0-1,1 0 0,1 0 1,2-1-1,14 24 0,-23-42 6,1 1 0,0-1 0,0 0 0,1 0 0,-1 0 0,1-1 0,0 1 0,0-1 0,0 0 0,0 0 0,1 0 0,-1-1 0,1 0 0,0 0 0,-1 0 0,1 0 0,0-1 0,0 1 0,0-1 0,0 0 0,1-1 0,-1 1 0,0-1 0,0 0 0,0-1 0,0 1 0,8-3 0,-5 1 5,0 0-1,0-1 1,0-1-1,-1 1 1,1-1 0,-1-1-1,0 1 1,0-1-1,0-1 1,-1 1 0,0-1-1,0 0 1,0 0-1,-1-1 1,9-13 0,-6 5-15,-2 0 0,1 0 1,-2-1-1,0 0 0,-1 0 1,-1 0-1,0-1 0,1-31 1,-3-1-15,-9-83 1,4 107 9,-1 0 1,-9-25 0,8 31 0,1 0 1,1 0 0,0-1 0,-1-30-1,6 50 12,-1-1 0,1 0-1,-1 1 1,1-1 0,0 0-1,-1 1 1,1-1 0,0 1-1,0-1 1,-1 1 0,1-1-1,0 1 1,0 0 0,0-1-1,-1 1 1,1 0 0,0 0-1,0-1 1,0 1 0,0 0-1,0 0 1,-1 0 0,2 0 0,30-2-31,-25 1 35,89-2 18,-67 3-6,1-1 0,-1-1 0,0-1 0,1-2 0,37-10 1,-37 2-108,39-21 1,-56 27-294,14-8-2225</inkml:trace>
</inkml:ink>
</file>

<file path=ppt/ink/ink6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4-17T20:14:30.408"/>
    </inkml:context>
    <inkml:brush xml:id="br0">
      <inkml:brushProperty name="width" value="0.2" units="cm"/>
      <inkml:brushProperty name="height" value="0.2" units="cm"/>
    </inkml:brush>
  </inkml:definitions>
  <inkml:trace contextRef="#ctx0" brushRef="#br0">1 531 6793,'0'0'3451,"28"-12"-2478,4 0-680,2-1 34,-2-2 1,1-1-1,39-26 1,21-20 657,-2-4-1,118-112 1,-185 156-1001,-14 13-228,-1 1-1,0-1 0,-1 0 0,0-1 0,9-14 1,-6 1-3172</inkml:trace>
</inkml:ink>
</file>

<file path=ppt/ink/ink6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4-17T20:14:30.829"/>
    </inkml:context>
    <inkml:brush xml:id="br0">
      <inkml:brushProperty name="width" value="0.2" units="cm"/>
      <inkml:brushProperty name="height" value="0.2" units="cm"/>
    </inkml:brush>
  </inkml:definitions>
  <inkml:trace contextRef="#ctx0" brushRef="#br0">0 1 10386,'0'0'5417,"66"189"-5313,-36-141 80,-1 5-120,-6 0-32,-3 1-32,-10-1 32,0-9-64,0-5 32,0-7-280,-1-5-64,21-3-952,-4-12-760,4-9-2617</inkml:trace>
</inkml:ink>
</file>

<file path=ppt/ink/ink6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4-17T20:14:31.612"/>
    </inkml:context>
    <inkml:brush xml:id="br0">
      <inkml:brushProperty name="width" value="0.2" units="cm"/>
      <inkml:brushProperty name="height" value="0.2" units="cm"/>
    </inkml:brush>
  </inkml:definitions>
  <inkml:trace contextRef="#ctx0" brushRef="#br0">0 691 8674,'0'0'2684,"1"-26"-2385,0 10-275,-2 8-22,1 1 0,0-1 0,0 0 1,1 0-1,0 0 0,0 1 0,1-1 0,0 1 0,0-1 0,1 1 0,0 0 1,0 0-1,1 0 0,0 0 0,0 0 0,0 1 0,1 0 0,0 0 0,0 0 1,1 0-1,7-5 0,59-37-196,3 3 1,127-55 0,-190 94 252,16-2 1125,-32 27-486,-23 34 152,14-29-699,2 1 1,0 0-1,-14 49 0,20-51-122,1 0-1,1 0 0,2 0 1,0 0-1,3 37 0,-1-52-27,0 1-1,0-1 0,1 0 1,0 1-1,0-1 0,1 0 1,0-1-1,1 1 0,0 0 1,0-1-1,1 0 0,-1 0 1,1 0-1,1 0 0,0-1 1,-1 0-1,2 0 0,7 5 0,-10-8 24,0-1 0,0 1 0,1-1 0,-1 0 0,1 0 0,-1-1 0,1 1 0,-1-1 0,1 0 0,0-1 0,0 1 0,-1-1 0,1 0 0,0 0 0,0 0 0,0 0 0,-1-1 0,1 0 0,0 0 0,-1-1 0,1 1 0,-1-1 0,1 0 0,-1 0 0,0 0-1,0-1 1,0 1 0,0-1 0,0 0 0,6-7 0,1-1 32,0-1 0,0 0-1,-2-1 1,1 0 0,-2-1-1,0 0 1,12-29 0,-12 19-38,0 0 0,-2 0 0,-1-1 0,-1 0 0,1-41 0,-4 3-180,-8-66 0,3 106 110,0 0 0,-8-24 0,7 29 106,0-1 0,1 0-1,1 0 1,-1-22 0,8 39-47,0 0 0,0 0 0,1 0 0,-1 1-1,0-1 1,1 1 0,-1 0 0,1 0 0,7 0 0,-1-1-7,126-23-8,65-15-70,-176 37-1845</inkml:trace>
</inkml:ink>
</file>

<file path=ppt/ink/ink6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4-17T20:14:31.960"/>
    </inkml:context>
    <inkml:brush xml:id="br0">
      <inkml:brushProperty name="width" value="0.2" units="cm"/>
      <inkml:brushProperty name="height" value="0.2" units="cm"/>
    </inkml:brush>
  </inkml:definitions>
  <inkml:trace contextRef="#ctx0" brushRef="#br0">1 412 7842,'0'0'3688,"220"-95"-3007,-141 57-73,-3-3-384,-4 2-168,-9 1 72,-11-1-72,-12 6-56,-11 7 0,-12-10-112,-11 10-1344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4-17T20:04:32.487"/>
    </inkml:context>
    <inkml:brush xml:id="br0">
      <inkml:brushProperty name="width" value="0.3" units="cm"/>
      <inkml:brushProperty name="height" value="0.6" units="cm"/>
      <inkml:brushProperty name="color" value="#00B44B"/>
      <inkml:brushProperty name="tip" value="rectangle"/>
      <inkml:brushProperty name="rasterOp" value="maskPen"/>
    </inkml:brush>
  </inkml:definitions>
  <inkml:trace contextRef="#ctx0" brushRef="#br0">1 418 9114,'29'0'2667,"134"0"-2187,1166-15-2083,26 0 2341,393-9 102,-8-85 17,-51-97-770,-1669 202-116,10 0-34,0-1 0,-1-1 0,46-18 0,-68 21 61,-23 0-758,-161 3-2051,66 0 1023</inkml:trace>
</inkml:ink>
</file>

<file path=ppt/ink/ink7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4-17T20:14:32.314"/>
    </inkml:context>
    <inkml:brush xml:id="br0">
      <inkml:brushProperty name="width" value="0.2" units="cm"/>
      <inkml:brushProperty name="height" value="0.2" units="cm"/>
    </inkml:brush>
  </inkml:definitions>
  <inkml:trace contextRef="#ctx0" brushRef="#br0">0 1 11242,'0'0'4465,"0"189"-3881,37-121-231,15 4-353,11-7 304,3-6-304,16-6-104,-13-14-160,-16-21-4249</inkml:trace>
</inkml:ink>
</file>

<file path=ppt/ink/ink7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4-17T20:14:33.117"/>
    </inkml:context>
    <inkml:brush xml:id="br0">
      <inkml:brushProperty name="width" value="0.2" units="cm"/>
      <inkml:brushProperty name="height" value="0.2" units="cm"/>
    </inkml:brush>
  </inkml:definitions>
  <inkml:trace contextRef="#ctx0" brushRef="#br0">1 723 8130,'0'0'4347,"19"-29"-3737,65-96-17,-36 60-194,2 2 1,93-92-1,-137 150-373,16-13 125,-21 18-153,-1-1 0,1 1 0,-1 0 0,1 0 0,0 0 0,-1 0 0,1 0 0,0 0-1,-1 0 1,1 0 0,0 0 0,-1 0 0,1 1 0,0-1 0,-1 0 0,1 0 0,0 1 0,-1-1 0,1 0 0,-1 1 0,1-1 0,-1 0 0,1 1 0,-1-1-1,1 1 1,-1-1 0,1 1 0,-1-1 0,0 1 0,1-1 0,-1 1 0,0 0 0,1-1 0,-1 1 0,0-1 0,0 1 0,1 0 0,-1-1 0,0 2 0,43 129-70,-32-90 99,2-1-1,2 0 1,31 59-1,-45-96-16,1-1 0,0 0 0,0 1 1,0-1-1,0 0 0,0 0 0,0 0 0,1 0 0,-1-1 0,1 1 0,-1 0 0,1-1 0,0 0 0,-1 0 0,1 0 1,0 0-1,0 0 0,0 0 0,0-1 0,0 1 0,0-1 0,0 0 0,0 0 0,0 0 0,0 0 0,0-1 1,0 1-1,0-1 0,-1 0 0,1 0 0,0 0 0,5-2 0,5-3 33,1 0 0,-2-1 0,1-1 0,-1 0 0,13-11 0,-12 7-39,0 0 1,-1 0-1,0-2 0,-1 1 1,0-1-1,-2-1 0,1 0 1,-2 0-1,0-1 0,-1 0 1,0 0-1,-2-1 0,0 0 1,4-21-1,0-22-38,-3 1 0,-2-110 0,-4 130 88,16 37 32,141 15-131,24 0-445,-163-13 7,0-1 0,0-1 0,0 0 1,-1-1-1,1-1 0,-1-1 0,26-10 1,-2-5-3500</inkml:trace>
</inkml:ink>
</file>

<file path=ppt/ink/ink7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4-17T20:14:33.480"/>
    </inkml:context>
    <inkml:brush xml:id="br0">
      <inkml:brushProperty name="width" value="0.2" units="cm"/>
      <inkml:brushProperty name="height" value="0.2" units="cm"/>
    </inkml:brush>
  </inkml:definitions>
  <inkml:trace contextRef="#ctx0" brushRef="#br0">0 323 8026,'0'0'7201,"221"-109"-6745,-156 76-176,-2 4-80,-4-1-72,-3 0-192,-13 4 64,-7-10-840,-13 7-1288</inkml:trace>
</inkml:ink>
</file>

<file path=ppt/ink/ink7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4-17T20:14:33.819"/>
    </inkml:context>
    <inkml:brush xml:id="br0">
      <inkml:brushProperty name="width" value="0.2" units="cm"/>
      <inkml:brushProperty name="height" value="0.2" units="cm"/>
    </inkml:brush>
  </inkml:definitions>
  <inkml:trace contextRef="#ctx0" brushRef="#br0">4 0 7074,'0'0'7641,"-3"204"-6897,42-144-352,10 2-328,7-6 192,0-3-248,7-8-16,-14-16-432,-16-17-4313</inkml:trace>
</inkml:ink>
</file>

<file path=ppt/ink/ink7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4-17T20:14:34.596"/>
    </inkml:context>
    <inkml:brush xml:id="br0">
      <inkml:brushProperty name="width" value="0.2" units="cm"/>
      <inkml:brushProperty name="height" value="0.2" units="cm"/>
    </inkml:brush>
  </inkml:definitions>
  <inkml:trace contextRef="#ctx0" brushRef="#br0">1 873 9378,'0'0'3678,"23"-28"-3282,4-6-231,1-2 52,1 2 0,61-56-1,177-153 115,-267 244-319,1-1 0,-1 0 0,0 0 1,1 0-1,-1 0 0,1 1 0,-1-1 0,0 0 0,1 0 1,-1 1-1,0-1 0,0 0 0,1 0 0,-1 1 0,0-1 1,1 1-1,-1-1 0,0 0 0,0 1 0,0-1 1,0 0-1,1 1 0,-1-1 0,0 1 0,0-1 0,0 0 1,0 1-1,0-1 0,0 1 0,0-1 0,0 1 1,0-1-1,0 0 0,0 1 0,0-1 0,0 1 0,0-1 1,-1 0-1,1 1 0,0 0 0,0 29 28,0-26 17,0 37 84,-2-14-81,2 0-1,1 1 1,1-1-1,9 42 0,-10-63-53,1-1 0,0 1 0,-1-1 0,2 1 0,-1-1-1,1 0 1,-1 0 0,1 0 0,1 0 0,-1-1-1,1 1 1,0-1 0,0 0 0,0 0 0,0 0 0,1-1-1,-1 1 1,1-1 0,0 0 0,0-1 0,1 1-1,-1-1 1,0 0 0,1 0 0,-1-1 0,1 1 0,9 0-1,-5-1 14,0 0-1,0-1 0,0 0 1,0-1-1,0 0 0,0 0 1,0-1-1,-1-1 0,1 1 1,0-2-1,-1 1 1,0-1-1,0-1 0,10-6 1,-7 3-88,0-1 0,-1-1 1,0 0-1,-1-1 0,0 0 1,-1-1-1,0 1 0,12-23 1,0-9-365,-2 0 0,-1-1 1,-3-1-1,19-92 1,-30 117 457,29-158-239,-28 139 1698,-1-43 0,3 84-1270,1 10-215,1 0 0,0-1-1,0-1 1,1 1 0,1-2-1,0 1 1,0-1 0,0-1-1,1 0 1,0-1 0,1 0-1,0-1 1,14 6 0,-4-6-151,0-1-1,1 0 1,0-2 0,0 0 0,0-2-1,0-1 1,46-5 0,-50 2-680,1-1 1,-1-1-1,0-1 1,0 0 0,26-14-1,14-12-3897</inkml:trace>
</inkml:ink>
</file>

<file path=ppt/ink/ink7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4-17T20:14:34.968"/>
    </inkml:context>
    <inkml:brush xml:id="br0">
      <inkml:brushProperty name="width" value="0.2" units="cm"/>
      <inkml:brushProperty name="height" value="0.2" units="cm"/>
    </inkml:brush>
  </inkml:definitions>
  <inkml:trace contextRef="#ctx0" brushRef="#br0">0 466 9274,'0'0'3857,"174"-80"-2233,-78 36-840,12-4-88,1-2 193,-4-1-617,-13 7 112,-22 6-384,-18 5 64,-22 9-184,-30-5-256,0 5-1273</inkml:trace>
</inkml:ink>
</file>

<file path=ppt/ink/ink7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4-17T20:14:35.353"/>
    </inkml:context>
    <inkml:brush xml:id="br0">
      <inkml:brushProperty name="width" value="0.2" units="cm"/>
      <inkml:brushProperty name="height" value="0.2" units="cm"/>
    </inkml:brush>
  </inkml:definitions>
  <inkml:trace contextRef="#ctx0" brushRef="#br0">4 0 11138,'0'0'4985,"-3"166"-4592,9-116 207,17-5-400,4-4-40,2-5-120,1-10-40,9-17-408,-6-9-1409</inkml:trace>
</inkml:ink>
</file>

<file path=ppt/ink/ink7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4-17T20:14:37.226"/>
    </inkml:context>
    <inkml:brush xml:id="br0">
      <inkml:brushProperty name="width" value="0.2" units="cm"/>
      <inkml:brushProperty name="height" value="0.2" units="cm"/>
    </inkml:brush>
  </inkml:definitions>
  <inkml:trace contextRef="#ctx0" brushRef="#br0">1 640 4121,'0'0'5292,"0"-6"-4922,0-1-300,0 0 0,0-1 0,1 1 0,0 0 1,0 0-1,1-1 0,0 1 0,0 0 0,6-12 0,54-106-1,-38 74-35,1 2 1,34-49 0,-58 97-4,-1-1 0,1 1 0,0 0 0,0 0 0,0 0 0,0-1 0,0 1 0,0 0 0,0 0 0,0 0-1,1 1 1,-1-1 0,0 0 0,1 0 0,-1 1 0,0-1 0,1 1 0,-1-1 0,1 1 0,1-1 0,-2 1-15,1 0 0,-1 1 1,0-1-1,0 1 0,0-1 0,0 1 0,0-1 0,0 1 1,0 0-1,0-1 0,0 1 0,0 0 0,-1 0 1,1 0-1,0 0 0,0 0 0,-1-1 0,1 1 0,0 0 1,0 2-1,4 9 37,-1-1-1,0 1 1,5 25 0,-5-20 1,19 84 94,-18-70-97,1 1 1,2-2 0,20 51 0,-27-79-36,-1-1 1,1 1 0,0 0 0,-1-1 0,1 1 0,0 0 0,0-1-1,0 1 1,0-1 0,1 0 0,-1 1 0,0-1 0,1 0-1,-1 0 1,1 0 0,-1 0 0,1 0 0,-1 0 0,1 0 0,-1 0-1,1-1 1,0 1 0,0 0 0,-1-1 0,1 0 0,0 1-1,0-1 1,0 0 0,0 0 0,-1 0 0,1 0 0,0 0-1,0-1 1,0 1 0,-1 0 0,1-1 0,0 1 0,0-1 0,-1 0-1,1 0 1,-1 0 0,1 1 0,0-2 0,-1 1 0,0 0-1,1 0 1,1-2 0,6-5 124,0-1 0,0 1 0,-1-2 0,-1 1 1,11-16-1,-10 9-109,0 1 0,0-1 0,-2 0 0,0-1 0,-1 0 0,0 0 0,-2 0 0,3-29 0,-2-15-11,-5-72-1,-1 40 9,36 90-234,8-2 152,0-2 1,45-14-1,-53 11-221,1 2-1,0 1 0,66-3 1,-84 10-2127</inkml:trace>
</inkml:ink>
</file>

<file path=ppt/ink/ink7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4-17T20:14:37.905"/>
    </inkml:context>
    <inkml:brush xml:id="br0">
      <inkml:brushProperty name="width" value="0.2" units="cm"/>
      <inkml:brushProperty name="height" value="0.2" units="cm"/>
    </inkml:brush>
  </inkml:definitions>
  <inkml:trace contextRef="#ctx0" brushRef="#br0">0 8 5449,'0'0'2786,"2"13"-2355,0 2-414,0-1 243,0 1 1,1-1-1,1 0 1,5 14-1,-8-25-218,0 1 0,0-1 1,1 0-1,-1 0 0,1 0 0,0 0 0,0-1 0,0 1 0,0 0 1,0-1-1,1 1 0,-1-1 0,1 0 0,0 0 0,-1 0 1,1 0-1,0-1 0,0 1 0,0-1 0,0 1 0,1-1 0,-1 0 1,0 0-1,1-1 0,3 1 0,5 0 12,0-1 0,0-1 1,0 0-1,0 0 0,0-2 0,-1 1 0,1-1 1,0-1-1,-1 0 0,0-1 0,0 0 1,14-9-1,-16 7-310,1 0 0,-2 0-1,1 0 1,-1-1 0,0-1 0,0 1 0,-1-1 0,7-12 0,-12 17 248,0 1 1,-1 0 0,0 0 0,1-1-1,-1 1 1,0-1 0,0 1-1,-1-1 1,1 0 0,-1 1 0,0-1-1,0-4 1,-24 8 2135,18 2-2014,0 0-1,-1 1 0,2 0 0,-1 0 0,0 0 1,1 1-1,-1-1 0,1 1 0,0 1 0,0-1 1,0 1-1,1-1 0,0 1 0,0 1 0,0-1 1,1 1-1,-1-1 0,1 1 0,0 0 0,1 0 1,-3 8-1,1-2-37,1 1 0,0-1 0,0 1 1,1 0-1,1 0 0,0 0 0,1-1 1,0 1-1,1 0 0,3 15 0,1-15-42,0 1 0,1-1 0,0 0-1,1-1 1,0 0 0,1 0 0,1 0-1,10 11 1,-6-8-31,-2 1 0,0 0-1,17 32 1,-23-32 9,0-1-1,-1 1 1,0 0 0,-1 1-1,-1-1 1,0 18 0,-2 3 10,-6 60-1,4-89-15,0 1 0,0-1 1,0 1-1,-1-1 0,-1 0 0,0 0 0,0 0 0,0 0 0,-1 0 0,0-1 0,0 0 1,-1 0-1,0-1 0,0 0 0,-1 0 0,-7 6 0,10-9 3,0 0-1,-1 0 1,1 0 0,-1-1-1,0 0 1,1 1 0,-1-2-1,0 1 1,0-1 0,0 1-1,0-2 1,-1 1 0,1 0-1,0-1 1,0 0 0,0 0-1,-1-1 1,1 1 0,0-1-1,0 0 1,0 0-1,0-1 1,0 0 0,0 0-1,1 0 1,-1 0 0,0-1-1,-6-4 1,3 0-108,0-1 0,0 0 0,1 0 0,0 0 0,1-1 0,0 0 0,0 0 0,1-1 0,0 0 0,0 0 0,1 0 0,1 0 0,0 0 0,-3-18 0,3 10-632,0-1 1,1 0 0,1 0 0,1 1 0,1-1-1,1 0 1,6-32 0,-4 38 126,1 0 0,1 1-1,-1 0 1,2 0 0,0 1 0,0 0-1,1 0 1,0 1 0,19-19-1,-6 7 81</inkml:trace>
</inkml:ink>
</file>

<file path=ppt/ink/ink7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4-17T20:14:39.479"/>
    </inkml:context>
    <inkml:brush xml:id="br0">
      <inkml:brushProperty name="width" value="0.2" units="cm"/>
      <inkml:brushProperty name="height" value="0.2" units="cm"/>
    </inkml:brush>
  </inkml:definitions>
  <inkml:trace contextRef="#ctx0" brushRef="#br0">17 1 6001,'0'0'6650,"17"32"-6346,-4-14-304,-3 0 0,0-1-8,-7 4 64,-3 6-56,0 5 0,0 10-32,-23 29-600,-3-12-2081,6-8-3392</inkml:trace>
</inkml:ink>
</file>

<file path=ppt/ink/ink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4-17T20:04:32.889"/>
    </inkml:context>
    <inkml:brush xml:id="br0">
      <inkml:brushProperty name="width" value="0.3" units="cm"/>
      <inkml:brushProperty name="height" value="0.6" units="cm"/>
      <inkml:brushProperty name="color" value="#00B44B"/>
      <inkml:brushProperty name="tip" value="rectangle"/>
      <inkml:brushProperty name="rasterOp" value="maskPen"/>
    </inkml:brush>
  </inkml:definitions>
  <inkml:trace contextRef="#ctx0" brushRef="#br0">0 186 3617,'0'0'4651,"34"-10"-3881,153-36-415,122 5 581,1096-41 1736,14 75-2484,-879 9-277,2262 25 176,-2405-11-489,-703-8-3829,149-8-1594</inkml:trace>
</inkml:ink>
</file>

<file path=ppt/ink/ink8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4-17T20:14:40.548"/>
    </inkml:context>
    <inkml:brush xml:id="br0">
      <inkml:brushProperty name="width" value="0.2" units="cm"/>
      <inkml:brushProperty name="height" value="0.2" units="cm"/>
    </inkml:brush>
  </inkml:definitions>
  <inkml:trace contextRef="#ctx0" brushRef="#br0">73 672 4185,'0'0'1306,"-12"-4"-1141,-34-16 474,45 19-481,0 0 0,-1-1 0,1 1 0,0 0 0,0-1 0,0 1 0,0-1 0,0 1 0,0-1 0,1 1 0,-1-1 0,0 0 0,1 1 0,-1-1 0,1 0 0,0 1 0,0-1 0,-1 0 0,1 0 0,0 1 0,0-1 0,1-3 0,8-33 1055,-1 26-1171,2 0-1,-1 0 1,1 1-1,1 1 0,0 0 1,24-17-1,-7 5-29,21-20 41,92-71 4,-134 114-186,-3 13 53,-4 22 37,0-28 46,0 10-13,2 0 1,0 0-1,1 0 0,1 0 0,0 0 1,13 29-1,-12-35 8,0 0-1,1 0 1,1 0 0,0-1 0,1 0-1,0-1 1,0 0 0,1 0-1,0 0 1,12 8 0,-19-16 9,0-1-1,1 1 1,-1 0 0,0-1 0,1 1 0,0-1 0,-1 0 0,1 0-1,0 0 1,-1 0 0,1 0 0,0-1 0,0 1 0,0-1-1,0 0 1,0 1 0,0-1 0,0-1 0,-1 1 0,1 0 0,0-1-1,0 0 1,0 1 0,0-1 0,-1 0 0,1 0 0,0-1-1,-1 1 1,1-1 0,-1 1 0,0-1 0,1 0 0,-1 0 0,0 0-1,0 0 1,0 0 0,0 0 0,0 0 0,-1-1 0,1 1-1,1-4 1,4-6-41,-1 0-1,0 0 1,-1-1 0,0 1-1,-1-1 1,0 0-1,3-22 1,-2-34-588,-3 0 0,-3 0 0,-14-100 0,6 71 669,9 97-35,0 0 0,0 0 0,1 0 0,-1 0 0,0 0 0,1 0 0,-1 0 0,0 0 0,1 0 1,-1 0-1,1 0 0,0 0 0,-1 0 0,1 0 0,0 0 0,-1 0 0,1 1 0,0-1 0,0 0 0,0 0 0,0 1 0,0-1 0,0 1 0,0-1 0,0 1 0,0-1 0,0 1 0,0 0 0,0-1 0,0 1 0,0 0 0,0 0 0,0 0 0,1 0 0,-1 0 0,0 0 0,0 0 0,0 0 0,0 1 0,2-1 0,64 10 839,-39-5-676,174 0-578,-127-6-233,-57 1-1481</inkml:trace>
</inkml:ink>
</file>

<file path=ppt/ink/ink8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4-17T20:14:40.949"/>
    </inkml:context>
    <inkml:brush xml:id="br0">
      <inkml:brushProperty name="width" value="0.2" units="cm"/>
      <inkml:brushProperty name="height" value="0.2" units="cm"/>
    </inkml:brush>
  </inkml:definitions>
  <inkml:trace contextRef="#ctx0" brushRef="#br0">0 66 4401,'0'0'6072,"26"-11"-5893,79-33-81,-102 43-97,1-1-1,0 0 0,0 1 1,0 0-1,0 0 1,0 0-1,0 0 0,0 1 1,0 0-1,0 0 1,0 0-1,0 0 0,0 0 1,0 1-1,7 1 1,-9-1 3,-1 0 1,0 0-1,0 0 1,0 0 0,1 0-1,-1 1 1,0-1-1,-1 0 1,1 0 0,0 1-1,0-1 1,0 0-1,-1 1 1,1-1 0,-1 1-1,1-1 1,-1 1-1,0-1 1,1 1 0,-1 0-1,0-1 1,0 1-1,0-1 1,0 1 0,-1 2-1,-1 7 41,0 1-1,-1-2 0,-1 1 0,1 0 1,-2 0-1,0-1 0,-7 12 0,-82 107 1,64-91-24,29-37-19,1-1 0,-1 1-1,1-1 1,-1 0 0,1 1 0,0-1 0,-1 1 0,1-1 0,0 1 0,-1-1 0,1 1 0,0-1 0,0 1 0,-1-1-1,1 1 1,0-1 0,0 1 0,0 0 0,0-1 0,0 1 0,0-1 0,0 1 0,0 0 0,0-1 0,0 1 0,0-1-1,0 1 1,0-1 0,0 1 0,0 0 0,1-1 0,-1 1 0,0-1 0,0 1 0,1-1 0,-1 1 0,0-1 0,1 1-1,-1-1 1,1 1 0,-1-1 0,0 0 0,1 1 0,-1-1 0,1 0 0,-1 1 0,1-1 0,-1 0 0,1 1-1,-1-1 1,1 0 0,0 0 0,-1 0 0,1 0 0,-1 0 0,1 0 0,0 1 0,-1-1 0,1 0 0,-1-1 0,1 1-1,0 0 1,-1 0 0,1 0 0,0 0 0,52-4-27,-46 3 29,9-1-543,-1-2-1,1 0 1,0 0 0,21-10 0,4-9-4741</inkml:trace>
</inkml:ink>
</file>

<file path=ppt/ink/ink8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4-17T20:14:41.550"/>
    </inkml:context>
    <inkml:brush xml:id="br0">
      <inkml:brushProperty name="width" value="0.2" units="cm"/>
      <inkml:brushProperty name="height" value="0.2" units="cm"/>
    </inkml:brush>
  </inkml:definitions>
  <inkml:trace contextRef="#ctx0" brushRef="#br0">31 0 7586,'0'0'3300,"-6"26"-3220,-15 80 36,20-104-115,1 1 1,-1-1-1,1 0 0,-1 0 0,1 1 0,0-1 0,0 0 0,0 0 0,0 1 0,0-1 1,1 0-1,-1 1 0,1-1 0,-1 0 0,1 0 0,0 0 0,0 0 0,0 0 0,0 0 0,0 0 1,0 0-1,1 0 0,-1 0 0,1 0 0,-1-1 0,1 1 0,0-1 0,0 1 0,-1-1 1,1 1-1,0-1 0,0 0 0,0 0 0,4 1 0,1 0 5,0-1 1,1 0-1,-1-1 0,0 0 1,0 0-1,1 0 0,10-3 1,-11 2 10,4-1-43,-1 0 0,0-1 0,0 0 0,0-1 0,0 0 0,-1-1 0,0 0 1,0 0-1,0-1 0,12-10 0,-16 12-180,1-1 0,-1 1 0,-1-1 0,1 0-1,-1 0 1,0 0 0,0-1 0,0 1 0,-1-1 0,0 0 0,0 0 0,0 0 0,-1-1 0,0 1 0,0 0 0,-1-1 0,2-10 0,-4 17 240,1-1-1,0 1 1,0-1 0,-1 0-1,1 1 1,-1-1 0,1 1 0,-1-1-1,1 1 1,-1-1 0,1 1-1,-1-1 1,1 1 0,-1-1 0,0 1-1,1 0 1,-1-1 0,1 1-1,-1 0 1,0 0 0,1-1 0,-1 1-1,0 0 1,0 0 0,1 0-1,-1 0 1,0 0 0,1 0 0,-1 0-1,0 0 1,0 0 0,1 0-1,-1 1 1,0-1 0,1 0 0,-1 0-1,0 1 1,1-1 0,-1 0-1,0 1 1,-2 0 132,0 0-1,0 0 0,0 0 1,1 0-1,-1 0 1,0 0-1,1 1 1,-1 0-1,-3 3 1,2 0-100,1 0 1,1 0 0,-1 1 0,0-1 0,1 1 0,0-1 0,1 1 0,-1 0 0,1 0 0,0 0 0,1 0 0,-1 0 0,1 0-1,0 0 1,1 0 0,-1 0 0,1 0 0,3 10 0,1-1 60,0 0 1,1 0-1,1-1 1,0 0-1,1 0 0,10 13 1,-3-5-117,-4-7 46,0 0 0,12 26 1,-20-35-27,-1 1 0,0-1 1,0 1-1,0 0 0,-1-1 0,1 1 0,-2 0 1,1 0-1,-1 0 0,-1 10 0,0-14 3,0-1 0,0 0 0,0 1 0,-1-1 0,1 1 0,-1-1 0,1 0 0,-1 0 0,0 0-1,0 0 1,0 0 0,0-1 0,0 1 0,0 0 0,0-1 0,-1 0 0,1 1 0,-1-1 0,1 0-1,-1 0 1,1 0 0,-4 0 0,-63 14 20,53-12-95,0-2 0,-1 0 0,1-1 0,-1 0 0,-28-6 0,41 6 37,0-1-1,1 0 1,-1 0-1,1-1 0,0 1 1,-1-1-1,1 0 1,0 0-1,0 0 0,0 0 1,0 0-1,1-1 1,-1 1-1,0-1 0,1 0 1,0 1-1,0-1 1,0 0-1,0-1 0,0 1 1,0 0-1,1 0 1,0-1-1,-1 1 0,1-1 1,1 1-1,-1-1 1,0 0-1,1 1 0,0-1 1,0 0-1,0-3 1,0 2-56,0-1 1,1 1-1,0 0 1,0 0-1,0 0 1,0 0-1,1 0 1,0 0-1,0 0 1,0 0-1,0 0 1,1 1-1,0 0 1,0-1 0,0 1-1,1 0 1,-1 0-1,1 1 1,0-1-1,0 1 1,0-1-1,0 1 1,1 1-1,-1-1 1,8-3-1,-2 3-208,0-1 0,-1 1 0,1 1 0,0-1 0,1 2 0,-1-1 0,0 2-1,0-1 1,0 1 0,1 1 0,-1 0 0,15 3 0,7 5-5625</inkml:trace>
</inkml:ink>
</file>

<file path=ppt/ink/ink8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4-17T20:14:44.777"/>
    </inkml:context>
    <inkml:brush xml:id="br0">
      <inkml:brushProperty name="width" value="0.2" units="cm"/>
      <inkml:brushProperty name="height" value="0.2" units="cm"/>
    </inkml:brush>
  </inkml:definitions>
  <inkml:trace contextRef="#ctx0" brushRef="#br0">84 738 5817,'0'0'5689,"-14"4"-4895,-41 8-350,55-12-434,-1 0-1,1 0 1,-1 0 0,1 0 0,-1 0-1,1 0 1,-1 0 0,1 0-1,-1 0 1,1 0 0,-1-1-1,1 1 1,-1 0 0,1 0 0,-1 0-1,1-1 1,-1 1 0,1 0-1,-1 0 1,1-1 0,0 1-1,-1 0 1,1-1 0,-1 1 0,1-1-1,0 1 1,-1-1 0,1 1-1,0 0 1,0-1 0,-1 1 0,1-1-1,0 1 1,0-1 0,0 1-1,0-1 1,0 1 0,0-1-1,0 0 1,2-21 111,-2 18-78,5-21-2,2-1 1,0 1-1,1 0 0,22-44 1,59-90-153,-89 158 111,23-37-26,1 0 1,51-59-1,-68 96-138,-4 13 117,-3 22 71,0-28-37,1 21 4,0 0 0,2 1 1,0-1-1,2 0 0,17 52 1,-18-69 10,0 0-1,0 1 1,1-1 0,0-1 0,1 1 0,0-1 0,1 0 0,0 0-1,0-1 1,1 0 0,0 0 0,0-1 0,1 0 0,-1 0 0,2-1-1,-1-1 1,20 10 0,-22-13 7,0 1-1,0-1 1,0 0-1,0-1 1,1 0-1,-1 0 1,1 0-1,-1-1 1,1 0-1,-1-1 1,1 0-1,-1 0 1,0 0-1,13-5 1,-15 4-16,0 0 1,0-1-1,0 0 0,-1 0 1,1 0-1,-1 0 1,0-1-1,0 0 0,0 0 1,0 0-1,-1 0 1,1-1-1,-1 1 1,0-1-1,-1 0 0,1 0 1,-1 0-1,0 0 1,0 0-1,2-10 0,1-20-305,-2 1 0,0-1 0,-3 0-1,-4-39 1,3 49 226,-3-17-87,-11-49-1,8 54 719,2 1-1,-2-47 0,7 82-536,1 0 0,0 0 0,0 0 0,-1 0 0,1 0 1,0 0-1,0 0 0,0 0 0,0 0 0,0 1 0,0-1 0,0 0 0,0 1 0,0-1 0,0 1 0,1-1 1,-1 1-1,0 0 0,0-1 0,0 1 0,1 0 0,-1 0 0,0 0 0,0 0 0,1 0 0,1 0 0,43-1-48,-40 1 51,53-2-55,-30 1-13,-1 0 0,46 6 1,-70-4-188,-1 0 0,1 0 1,0 1-1,-1-1 1,1 1-1,-1 0 0,1 0 1,-1 0-1,0 0 1,0 0-1,0 1 0,0-1 1,0 1-1,-1 0 1,1 0-1,-1 0 0,3 5 1</inkml:trace>
</inkml:ink>
</file>

<file path=ppt/ink/ink8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4-17T20:14:45.320"/>
    </inkml:context>
    <inkml:brush xml:id="br0">
      <inkml:brushProperty name="width" value="0.2" units="cm"/>
      <inkml:brushProperty name="height" value="0.2" units="cm"/>
    </inkml:brush>
  </inkml:definitions>
  <inkml:trace contextRef="#ctx0" brushRef="#br0">0 1 4761,'0'0'1530,"25"0"-1581,134 0 75,-158 0 26,1 0-1,0 0 1,-1 1-1,1-1 1,0 1 0,-1-1-1,1 1 1,0 0-1,-1 0 1,1 0 0,-1 0-1,1 0 1,-1 0-1,0 0 1,1 0 0,-1 0-1,0 1 1,0-1-1,0 0 1,0 1 0,0-1-1,0 1 1,0-1 0,-1 1-1,1 0 1,0-1-1,-1 1 1,1 0 0,-1-1-1,0 1 1,0 0-1,1 0 1,-1-1 0,0 1-1,0 0 1,-1 0-1,1 1 1,0 2 14,0 0 0,-1 0 0,1 0 0,-1 0 0,0-1 0,-1 1 0,1 0 1,-1-1-1,0 1 0,0 0 0,0-1 0,-4 6 0,-4-1 9,0 0 0,0 0 0,-19 11-1,-15 13-366,83-40-2254,69-42 4385,-108 61-1638,-2 2-157,-1 1 0,-1-1 0,0 0 0,-1 0 0,0-1 0,-1 1 0,-15 24 0,-1 6-7,14-28-42,-1 5 51,0 0-1,-2-1 1,0 0-1,-1-1 1,-21 25 0,32-43-62,-1 1 0,0-1 0,1 0 1,-1 1-1,0-1 0,0 0 0,0 0 1,0-1-1,0 1 0,0 0 0,0 0 1,-4 0-1,-2-1-1602</inkml:trace>
</inkml:ink>
</file>

<file path=ppt/ink/ink8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4-17T20:14:45.875"/>
    </inkml:context>
    <inkml:brush xml:id="br0">
      <inkml:brushProperty name="width" value="0.2" units="cm"/>
      <inkml:brushProperty name="height" value="0.2" units="cm"/>
    </inkml:brush>
  </inkml:definitions>
  <inkml:trace contextRef="#ctx0" brushRef="#br0">209 0 4761,'0'0'9490,"10"25"-9413,36 81-50,-43-101-26,0 0-1,0 0 0,0 0 1,1 0-1,0 0 1,0-1-1,0 0 1,1 1-1,-1-2 1,1 1-1,0 0 1,0-1-1,1 0 0,-1 0 1,1-1-1,9 4 1,-1-3-254,-1 0 1,0-2-1,1 1 1,0-2-1,15 0 0,-9 0-649,-17 0 651,0 0-1,0 0 1,0 0-1,0 0 1,0-1-1,1 1 1,-1-1-1,0 0 1,0 0-1,0 0 1,0 0-1,-1 0 1,1-1-1,0 1 1,0-1-1,-1 0 1,1 0-1,-1 0 1,3-2-1,-3 0 100,0 0 0,0 0-1,0 1 1,0-2 0,-1 1-1,0 0 1,0 0-1,0 0 1,0 0 0,0-1-1,-1 1 1,0 0 0,0-7-1,0 10 299,0 0-1,0 0 0,0 0 0,0 0 0,-1-1 0,1 1 0,0 0 1,0 0-1,-1 0 0,1 0 0,-1 0 0,1 0 0,-1 0 0,1 0 1,-1 0-1,0 0 0,1 0 0,-1 1 0,0-1 0,0 0 0,1 0 1,-1 1-1,0-1 0,0 0 0,0 1 0,-2-2 0,1 2 51,-1-1-1,0 0 1,0 1-1,1-1 1,-1 1-1,0 0 1,0 0-1,0 0 1,1 0-1,-6 1 1,3 0-102,0 0 0,0 1 0,0-1 0,0 1 0,1 0 0,-1 0 0,1 0 1,-1 1-1,1-1 0,0 1 0,0 0 0,0 0 0,-4 5 0,4 1 36,1 0-1,-1 1 0,1 0 1,1 0-1,0 0 1,0 0-1,1 0 0,1 0 1,-1 0-1,2 0 0,2 19 1,-2 8 16,7 136 161,-1 56-308,-8-217 10,-2 0 0,1 1 0,-2-1 0,1 0 1,-2-1-1,1 1 0,-2-1 0,1 0 0,-2 0 1,1 0-1,-2-1 0,1 0 0,-1-1 0,-1 1 1,-10 8-1,11-11 27,0 1 0,-1-1 0,1-1 0,-2 0 0,1 0 0,-1 0 0,0-2 0,0 1 0,0-1 0,-1 0 0,1-1 0,-1-1 1,0 1-1,0-2 0,0 1 0,0-2 0,-15 0 0,21-1-55,0 0 0,1-1 0,-1 0 0,0 0 0,1 0 0,0 0 0,-1-1 0,1 1 0,0-1 0,0 0 0,1-1 0,-1 1 1,0-1-1,1 1 0,0-1 0,0 0 0,0 0 0,1-1 0,-1 1 0,1 0 0,-2-6 0,-3-7-360,0-1 1,1 1-1,1-1 1,-4-26-1,3-1-1140,-1-66-1,7 89 1006,0 1 0,2-1 0,1 1 0,0-1 0,8-23 0,-9 39 483,0 1 0,0-1 0,0 1 0,1 0 0,0 0 0,0 0 0,0 1 0,0-1 0,1 1 0,0-1 0,0 1 0,0 0 0,0 1 0,5-4 0,-5 5 43,0 0 1,-1 1-1,1-1 1,0 1 0,0 0-1,0 0 1,-1 1-1,1-1 1,0 1 0,0 0-1,0 0 1,0 0-1,0 0 1,0 1 0,0-1-1,0 1 1,0 0-1,0 1 1,-1-1 0,1 0-1,0 1 1,6 4-1,112 73-132,-60-40-520</inkml:trace>
</inkml:ink>
</file>

<file path=ppt/ink/ink8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4-17T20:14:47.833"/>
    </inkml:context>
    <inkml:brush xml:id="br0">
      <inkml:brushProperty name="width" value="0.2" units="cm"/>
      <inkml:brushProperty name="height" value="0.2" units="cm"/>
    </inkml:brush>
  </inkml:definitions>
  <inkml:trace contextRef="#ctx0" brushRef="#br0">26 726 6281,'0'0'6495,"-6"-29"-6046,-2-9-408,-3-50 0,10 82-40,2 0-1,-1 0 1,1 0 0,-1 1-1,2-1 1,-1 0 0,1 1-1,-1-1 1,1 1 0,1-1-1,-1 1 1,1 0 0,0 0-1,0 0 1,1 1-1,-1-1 1,8-6 0,3-6 8,10-16-14,0 2 0,2 0 0,2 2 0,0 1 0,47-35 0,-75 63 2,1 0 1,-1 0-1,0-1 1,1 1-1,-1 0 1,0 0-1,1 0 1,-1 0-1,1-1 1,-1 1-1,0 0 1,1 0-1,-1 0 1,1 0-1,-1 0 1,1 0-1,-1 0 1,0 0-1,1 0 1,-1 0-1,1 0 1,-1 1-1,0-1 1,1 0-1,-1 0 1,1 0-1,-1 0 1,0 1-1,1-1 1,-1 0-1,0 0 1,1 1-1,-1-1 1,0 0 0,0 0-1,1 1 1,-1-1-1,0 0 1,0 1-1,1-1 1,-1 1-1,0-1 1,0 0-1,0 1 1,0-1-1,0 1 1,1-1-1,-1 0 1,0 1-1,0-1 1,0 1-1,0-1 1,0 0-1,0 1 1,0-1-1,-1 1 1,1 34-13,0-23-22,-1 34 35,0-21 9,0 1-1,2-1 1,1 1 0,1-1-1,7 28 1,-9-47-5,1 0 1,0 0-1,1 0 1,0-1-1,-1 1 1,2-1-1,-1 0 1,1 1-1,0-2 1,0 1-1,0 0 1,0-1-1,1 0 1,0 0-1,0 0 1,0 0-1,0-1 1,1 0-1,-1 0 1,1 0-1,0-1 1,0 0-1,0 0 1,0 0-1,0-1 1,7 1-1,-4-1-6,1 0 0,0-1 0,-1 0 0,1 0 0,-1-1 0,1 0-1,-1-1 1,0 0 0,1 0 0,-1-1 0,0 0 0,0-1 0,-1 0-1,1 0 1,-1-1 0,0 0 0,0 0 0,0-1 0,-1 0-1,0-1 1,0 0 0,-1 0 0,0 0 0,0 0 0,0-1 0,-1 0-1,0 0 1,-1-1 0,0 0 0,0 1 0,-1-1 0,0 0-1,0-1 1,1-14 0,-1 8-69,-1 0 1,-1 0-1,-1 0 0,0 0 0,-1 0 1,-1 0-1,0 0 0,-1 0 0,-1 0 1,0 1-1,-1 0 0,-1-1 0,0 2 1,-1-1-1,-1 1 0,0 0 0,-15-17 1,-6-8 253,16 22 3,0 0 0,1-1 0,-12-26 0,24 44-181,-1 0 1,1-1-1,0 1 1,0 0-1,0-1 1,0 1-1,0 0 1,0-1-1,0 1 0,0 0 1,0-1-1,1 1 1,-1 0-1,0-1 1,0 1-1,0 0 0,0 0 1,0-1-1,0 1 1,1 0-1,-1-1 1,0 1-1,0 0 0,0 0 1,1-1-1,-1 1 1,0 0-1,0 0 1,1 0-1,-1-1 0,0 1 1,1 0-1,-1 0 1,0 0-1,1 0 1,-1 0-1,0-1 0,0 1 1,1 0-1,-1 0 1,0 0-1,1 0 1,-1 0-1,0 0 1,1 0-1,-1 0 0,1 1 1,23-1-63,-18 0 56,17 2-47,-1 0 0,0 2 0,1 1 1,-1 1-1,34 13 0,17 5-2013,-39-15-668</inkml:trace>
</inkml:ink>
</file>

<file path=ppt/ink/ink8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4-17T20:14:48.497"/>
    </inkml:context>
    <inkml:brush xml:id="br0">
      <inkml:brushProperty name="width" value="0.2" units="cm"/>
      <inkml:brushProperty name="height" value="0.2" units="cm"/>
    </inkml:brush>
  </inkml:definitions>
  <inkml:trace contextRef="#ctx0" brushRef="#br0">33 1 1872,'0'0'8901,"0"20"-8828,2 7-60,0-10-9,-1-1 0,-1 1 0,0 0-1,-2 0 1,-3 18 0,-9 8 25,11-35-29,0 0 0,0 0 0,1 0 0,0 0 0,1 0-1,-2 13 1,4-20 3,-1-1-1,0 1 0,1 0 1,-1-1-1,1 1 0,-1-1 0,1 1 1,-1 0-1,1-1 0,0 1 1,-1-1-1,1 0 0,0 1 1,-1-1-1,1 1 0,0-1 0,-1 0 1,1 0-1,0 1 0,0-1 1,0 0-1,-1 0 0,1 0 0,0 0 1,0 0-1,0 0 0,-1 0 1,2 0-1,33 0 48,-26-1-28,16 2-2,1-2 0,0-1 1,-1-1-1,1 0 0,-1-3 0,0 0 0,32-12 0,-56 17-29,-1 1 0,1-1 0,0 0 0,0 1-1,0-1 1,0 0 0,0 0 0,-1 0 0,1 0-1,0 1 1,-1-1 0,1 0 0,-1 0 0,1 0-1,-1 0 1,1-1 0,-1 1 0,0 0 0,1 0-1,-1 0 1,0 0 0,0 0 0,0 0 0,0 0-1,0-1 1,0 1 0,0 0 0,0 0 0,0 0-1,-1 0 1,1 0 0,0 0 0,-1 0-1,1 0 1,-1 0 0,1 0 0,-1 0 0,0 0-1,1 0 1,-1 0 0,-1-1 0,1 0 94,-1 0 1,1 1-1,0-1 1,0 1-1,-1-1 1,1 1-1,-1-1 1,1 1-1,-1 0 1,0 0-1,1 0 1,-1 0-1,0 0 1,0 0-1,0 0 1,0 1-1,0-1 1,0 1-1,0-1 1,0 1-1,0 0 1,0 0-1,0 0 1,-4 0-1,4 2-83,1 0 0,-1 1 0,0-1 0,0 1 0,1-1 0,0 1 0,-1-1 0,1 1 0,0 0 0,0 0 0,0 0 0,1-1 0,-1 1 0,0 6 0,0-1-5,-25 136 86,12-54-18,13-86-349,-1 1-1,0-1 1,0 0-1,0 1 1,0-1 0,0 0-1,-6 6 1,3-3-920</inkml:trace>
</inkml:ink>
</file>

<file path=ppt/ink/ink8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4-17T20:14:49.130"/>
    </inkml:context>
    <inkml:brush xml:id="br0">
      <inkml:brushProperty name="width" value="0.2" units="cm"/>
      <inkml:brushProperty name="height" value="0.2" units="cm"/>
    </inkml:brush>
  </inkml:definitions>
  <inkml:trace contextRef="#ctx0" brushRef="#br0">215 0 10162,'0'0'3436,"-6"27"-3498,-2 10 66,-4 40-1,12-72-3,1-1 0,-1 1-1,1-1 1,-1 0 0,1 0 0,1 1 0,-1-1 0,1 0-1,-1 0 1,1 0 0,0 0 0,0-1 0,1 1 0,-1 0-1,1-1 1,0 0 0,0 1 0,0-1 0,0-1 0,1 1-1,-1 0 1,1-1 0,0 1 0,-1-1 0,1 0 0,0-1-1,5 3 1,0 0-7,-3-1-28,0 0 0,0-1 1,1 0-1,-1 0 0,1 0 0,-1-1 0,1 0 1,0 0-1,0-1 0,-1 0 0,1 0 1,0 0-1,0-1 0,-1 0 0,1 0 1,0-1-1,-1 0 0,0 0 0,1-1 0,-1 0 1,0 0-1,9-6 0,-10 6-95,0 0 1,0-1-1,-1 0 0,1 0 1,-1 0-1,0 0 0,-1-1 1,1 0-1,-1 0 0,0 0 1,0 0-1,0 0 0,-1 0 1,0-1-1,0 1 0,0-1 1,0 0-1,-1 1 0,0-1 1,0 0-1,-1 0 0,0 0 1,0 0-1,0 0 0,-1 1 1,-1-9-1,1 13 158,0 0-1,0 0 1,0-1-1,0 1 1,0 0 0,0 0-1,0 0 1,0 1 0,-1-1-1,1 0 1,0 0 0,-1 1-1,1-1 1,0 0-1,-1 1 1,1 0 0,-1-1-1,1 1 1,-1 0 0,1 0-1,-1-1 1,1 1-1,-1 0 1,1 1 0,-2-1-1,-39 3 687,38-1-678,0-1 0,0 1 0,0 0 0,1 0 0,-1 1 0,1-1 0,-1 1 0,1 0 0,0-1 0,0 1-1,0 1 1,1-1 0,-1 0 0,1 1 0,0-1 0,0 1 0,0 0 0,-2 5 0,-1 3 136,0 0 0,1 0 0,1 1 0,-4 23 0,4 17 26,3 0-1,1 1 1,3-2-1,11 55 1,-6-46-127,-4-26 174,-2 2 0,-1-1 0,-2 0 0,-1 0 0,-2 0 0,-2 0-1,-1 0 1,-1 0 0,-2-1 0,-16 39 0,5-28-89,-1-1-1,-2-2 1,-3 0-1,-41 54 1,65-95-153,1 1-1,-1-1 1,1 0 0,-1 0 0,0 0 0,1-1 0,-1 1 0,0 0 0,0-1 0,-1 1 0,1-1 0,0 0 0,0 0 0,-1 0 0,1 0 0,0 0-1,-1 0 1,1 0 0,-1-1 0,1 1 0,-1-1 0,0 0 0,1 0 0,-1 0 0,1 0 0,-1 0 0,-3-2 0,2 1-48,1-1 1,0 0 0,-1 0-1,1 0 1,0-1 0,1 1-1,-1-1 1,0 0 0,1 0-1,-1 0 1,1 0 0,0 0-1,0 0 1,0 0-1,1-1 1,-1 1 0,-1-7-1,-8-30-904,2 0 0,2 0 0,2-1 0,1 0 0,2 1 0,2-1 0,6-44 0,-5 76 937,-1 1-1,2-1 1,-1 1 0,1-1-1,1 1 1,-1 0-1,1 0 1,1 0 0,0 0-1,0 0 1,0 1-1,1 0 1,0-1 0,7-6-1,0 3 41,0 1 0,1 0 0,0 0 1,1 2-1,-1-1 0,2 2 0,18-8 0,195-79-246,-118 49-716</inkml:trace>
</inkml:ink>
</file>

<file path=ppt/ink/ink8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4-17T20:15:18.978"/>
    </inkml:context>
    <inkml:brush xml:id="br0">
      <inkml:brushProperty name="width" value="0.2" units="cm"/>
      <inkml:brushProperty name="height" value="0.2" units="cm"/>
    </inkml:brush>
  </inkml:definitions>
  <inkml:trace contextRef="#ctx0" brushRef="#br0">212 0 832,'0'0'968,"-136"214"-423,61-105-545</inkml:trace>
</inkml:ink>
</file>

<file path=ppt/ink/ink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4-17T20:04:33.268"/>
    </inkml:context>
    <inkml:brush xml:id="br0">
      <inkml:brushProperty name="width" value="0.3" units="cm"/>
      <inkml:brushProperty name="height" value="0.6" units="cm"/>
      <inkml:brushProperty name="color" value="#00B44B"/>
      <inkml:brushProperty name="tip" value="rectangle"/>
      <inkml:brushProperty name="rasterOp" value="maskPen"/>
    </inkml:brush>
  </inkml:definitions>
  <inkml:trace contextRef="#ctx0" brushRef="#br0">0 85 5641,'57'0'916,"555"6"-1006,1862 53 6456,-173-34-6028,-1259-86-1289,-1022 59 881,4 1-125,-1-1 1,0-2 0,0 0-1,-1-2 1,23-8 0,-42 13 157,-1-1 0,1 1 0,-1-1 1,0 1-1,0-1 0,1 0 0,-1 0 1,0 0-1,2-4 0,-3 6 27,-1-1 0,0 1 0,0-1 0,1 1-1,-1-1 1,0 1 0,0-1 0,0 0 0,1 1 0,-1-1-1,0 1 1,0-1 0,0 1 0,0-1 0,0 1 0,0-1-1,0 0 1,0 1 0,0-1 0,-1 1 0,1-1 0,0 1-1,0-1 1,0 1 0,-1-1 0,0-1-10,0 1 0,0 0-1,-1 0 1,1 0 0,0 0 0,0 1 0,-1-1-1,1 0 1,-1 1 0,1-1 0,-1 1-1,1-1 1,-1 1 0,-2-1 0,-184-21-1455,164 20 1163,-98-7-1413</inkml:trace>
</inkml:ink>
</file>

<file path=ppt/ink/ink9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4-17T20:15:19.652"/>
    </inkml:context>
    <inkml:brush xml:id="br0">
      <inkml:brushProperty name="width" value="0.2" units="cm"/>
      <inkml:brushProperty name="height" value="0.2" units="cm"/>
    </inkml:brush>
  </inkml:definitions>
  <inkml:trace contextRef="#ctx0" brushRef="#br0">0 0 4745,'0'0'1128,"127"171"-1120,-73-106-8,-6-3 0,-6-7-208,-11-9-128,-7-11-512,-6-16 528,-3-11 224,-3-8 8,-3-19 88,-9-8-392</inkml:trace>
</inkml:ink>
</file>

<file path=ppt/ink/ink9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4-17T20:15:20.629"/>
    </inkml:context>
    <inkml:brush xml:id="br0">
      <inkml:brushProperty name="width" value="0.2" units="cm"/>
      <inkml:brushProperty name="height" value="0.2" units="cm"/>
    </inkml:brush>
  </inkml:definitions>
  <inkml:trace contextRef="#ctx0" brushRef="#br0">0 1 488,'0'0'440</inkml:trace>
</inkml:ink>
</file>

<file path=ppt/ink/ink9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4-17T20:15:20.983"/>
    </inkml:context>
    <inkml:brush xml:id="br0">
      <inkml:brushProperty name="width" value="0.2" units="cm"/>
      <inkml:brushProperty name="height" value="0.2" units="cm"/>
    </inkml:brush>
  </inkml:definitions>
  <inkml:trace contextRef="#ctx0" brushRef="#br0">0 0 3441,'0'0'368</inkml:trace>
</inkml:ink>
</file>

<file path=ppt/ink/ink9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4-17T20:15:21.346"/>
    </inkml:context>
    <inkml:brush xml:id="br0">
      <inkml:brushProperty name="width" value="0.2" units="cm"/>
      <inkml:brushProperty name="height" value="0.2" units="cm"/>
    </inkml:brush>
  </inkml:definitions>
  <inkml:trace contextRef="#ctx0" brushRef="#br0">0 0 4081</inkml:trace>
</inkml:ink>
</file>

<file path=ppt/ink/ink9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4-17T20:15:29.789"/>
    </inkml:context>
    <inkml:brush xml:id="br0">
      <inkml:brushProperty name="width" value="0.2" units="cm"/>
      <inkml:brushProperty name="height" value="0.2" units="cm"/>
    </inkml:brush>
  </inkml:definitions>
  <inkml:trace contextRef="#ctx0" brushRef="#br0">2 1136 2601,'-1'-1'13320,"5"-19"-13047,15-9-231,1 0-1,1 1 0,37-36 1,-7 6 78,228-290-340,-208 249-248,97-181-1,-159 266 459,1 0-1,0 1 1,1 1-1,1 0 1,0 0 0,0 1-1,1 1 1,28-18-1,29-25-136,-69 52 280,-8 18-173,0-2 33,0 1-1,2-1 0,-1 1 1,2 1-1,0-1 0,1 1 1,0-1-1,2 1 0,0 0 1,1 20-1,4 71 18,4-1-1,5 0 0,4-1 1,5 0-1,56 158 0,-64-223-3,1 0-1,22 37 0,-37-78 40,0 1 0,0-1 0,0 0 0,-1 0-1,1 1 1,0-1 0,0 0 0,-2 3 538,2-3-539,0 0 1,0 0 0,-1 0 0,1 1 0,0-1 0,0 0-1,0 0 1,-1 0 0,1 0 0,0 0 0,-1 0 0,1 0-1,0 0 1,0 0 0,-1 0 0,1 0 0,0 0 0,0 0-1,-1 0 1,1 0 0,0 0 0,0 0 0,-1 0 0,-15-1 278,15 1-201,-207-6 174,175 8-306,0 1 0,0 1-1,1 2 1,-43 13-1,-77 34-131,-67 20 196,215-72-33,-10 4-346,37-2 0,-1-2-92,-1-1 0,0-1 1,25-5-1,11-12-3154</inkml:trace>
</inkml:ink>
</file>

<file path=ppt/ink/ink9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4-17T20:15:30.428"/>
    </inkml:context>
    <inkml:brush xml:id="br0">
      <inkml:brushProperty name="width" value="0.2" units="cm"/>
      <inkml:brushProperty name="height" value="0.2" units="cm"/>
    </inkml:brush>
  </inkml:definitions>
  <inkml:trace contextRef="#ctx0" brushRef="#br0">0 713 8674,'0'0'6253,"26"-24"-6033,-4 3-134,22-20 141,91-67 0,31-5-132,255-196 54,-414 303-168,36-35-57,-41 38 52,0 1 0,1-1 1,-1 0-1,-1 0 0,1 0 0,0 0 1,-1 0-1,1 0 0,-1-1 0,0 1 1,0 0-1,-1-1 0,2-5 0,-20 8-1432,-43 7-2243,31 2 112</inkml:trace>
</inkml:ink>
</file>

<file path=ppt/ink/ink9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4-17T20:15:30.945"/>
    </inkml:context>
    <inkml:brush xml:id="br0">
      <inkml:brushProperty name="width" value="0.2" units="cm"/>
      <inkml:brushProperty name="height" value="0.2" units="cm"/>
    </inkml:brush>
  </inkml:definitions>
  <inkml:trace contextRef="#ctx0" brushRef="#br0">0 1 5033,'0'0'7830,"5"20"-7540,0 3-163,-3-11-51,1 0 1,0-1-1,0 0 1,1 0-1,1 0 1,0 0-1,0-1 1,9 13-1,80 145 936,-61-102-628,66 93-1,-86-140-222,2 0 1,1-1 0,0-1-1,1-1 1,0-1-1,2 0 1,0-1-1,0-1 1,23 11-1,-40-23-112,-1 0-41,1 0-1,-1 0 0,0 0 0,0-1 1,1 1-1,-1 0 0,0-1 1,1 1-1,-1-1 0,0 0 0,1 1 1,-1-1-1,1 0 0,-1 0 0,1 0 1,-1 0-1,0 0 0,1 0 1,-1 0-1,1 0 0,-1-1 0,1 1 1,-1-1-1,0 1 0,1-1 0,-1 1 1,0-1-1,0 0 0,1 1 1,-1-1-1,0 0 0,0 0 0,0 0 1,0 0-1,0 0 0,0 0 0,1-2 1,61-89-4169,-30 41-2573</inkml:trace>
</inkml:ink>
</file>

<file path=ppt/ink/ink9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4-17T20:15:31.293"/>
    </inkml:context>
    <inkml:brush xml:id="br0">
      <inkml:brushProperty name="width" value="0.2" units="cm"/>
      <inkml:brushProperty name="height" value="0.2" units="cm"/>
    </inkml:brush>
  </inkml:definitions>
  <inkml:trace contextRef="#ctx0" brushRef="#br0">0 1 6161,'0'0'6010,"18"0"-5485,63-1-68,183 2 1668,-218-1-3488</inkml:trace>
</inkml:ink>
</file>

<file path=ppt/ink/ink9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4-17T20:15:31.663"/>
    </inkml:context>
    <inkml:brush xml:id="br0">
      <inkml:brushProperty name="width" value="0.2" units="cm"/>
      <inkml:brushProperty name="height" value="0.2" units="cm"/>
    </inkml:brush>
  </inkml:definitions>
  <inkml:trace contextRef="#ctx0" brushRef="#br0">0 3 6409,'0'0'6098,"27"2"-4774,193 7 830,-192-10-1853,-1-1 0,38-8 0,-43 9-471</inkml:trace>
</inkml:ink>
</file>

<file path=ppt/ink/ink9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4-17T20:15:32.848"/>
    </inkml:context>
    <inkml:brush xml:id="br0">
      <inkml:brushProperty name="width" value="0.2" units="cm"/>
      <inkml:brushProperty name="height" value="0.2" units="cm"/>
    </inkml:brush>
  </inkml:definitions>
  <inkml:trace contextRef="#ctx0" brushRef="#br0">0 900 6753,'0'0'6448,"2"-13"-5653,-2 7-784,1 0 0,0 0 0,0 0-1,0 0 1,1 0 0,0 0 0,0 0-1,0 0 1,1 1 0,0-1 0,0 1-1,1 0 1,-1 0 0,1 0 0,0 0-1,8-6 1,40-34 65,31-26-131,-2-4 1,95-112-1,-176 187 55,0 0 1,0 0-1,0 0 1,0 0-1,0 0 1,1-1-1,-1 1 1,0 0-1,0 0 1,0 0-1,1 0 0,-1 0 1,0 0-1,0 0 1,0 0-1,1 0 1,-1 0-1,0 0 1,0 0-1,0 0 1,1 0-1,-1 0 0,0 0 1,0 0-1,0 0 1,1 0-1,-1 0 1,0 0-1,0 0 1,0 0-1,1 0 1,-1 0-1,0 0 0,0 1 1,0-1-1,0 0 1,1 0-1,-1 0 1,0 0-1,0 0 1,0 1-1,0-1 0,0 0 1,0 0-1,1 0 1,-1 0-1,0 1 1,0-1-1,0 0 1,0 0-1,0 1 1,8 19-30,4 29 2,3 90 81,-12-95-27,1 0 0,3 0 1,16 58-1,-21-96-24,0 0 1,1 0-1,0-1 0,0 1 1,0-1-1,0 1 1,1-1-1,0 0 1,0 0-1,0-1 1,1 1-1,6 4 0,-8-6 11,1-1-1,-1-1 0,0 1 0,1 0 0,0-1 1,-1 1-1,1-1 0,0 0 0,-1-1 0,1 1 0,0 0 1,0-1-1,0 0 0,0 0 0,0 0 0,-1-1 1,1 1-1,0-1 0,0 0 0,0 0 0,5-2 0,-4 0 0,0 0 0,-1-1 0,1 1 0,-1-1-1,0 0 1,0 0 0,0 0 0,0 0 0,-1-1-1,0 0 1,1 1 0,-2-1 0,1 0-1,-1-1 1,1 1 0,-2 0 0,1-1 0,1-6-1,4-17-9,-1-1-1,2-31 0,-7 58-4,15-495-212,-17 376 1657,1 120-1166,25-5-267,-24 7-8,482-87 442,-449 82-655</inkml:trace>
</inkml:ink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2701695-E94E-8753-FC14-770E8BC154A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EFF6F231-009F-44F1-452C-03761BB6F57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A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12887A5-3E71-76A7-381E-D20A5051D1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A4BC33-2E44-48DA-9231-7494CF519A27}" type="datetimeFigureOut">
              <a:rPr lang="es-AR" smtClean="0"/>
              <a:t>17/4/2026</a:t>
            </a:fld>
            <a:endParaRPr lang="es-A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09F38B3-A669-4101-FD05-36796CDCB9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B269AB0-DC22-6D90-FEE1-6C17BF5F47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D1A1A4-3D94-4201-A5C7-33298EF76414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1011270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7EF7C15-611E-7768-5019-49822055A6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5C44F0B0-2CDE-0961-4B6C-81C15D1AE8B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07D70F1-A678-C12E-E011-F6413C2298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A4BC33-2E44-48DA-9231-7494CF519A27}" type="datetimeFigureOut">
              <a:rPr lang="es-AR" smtClean="0"/>
              <a:t>17/4/2026</a:t>
            </a:fld>
            <a:endParaRPr lang="es-A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4142861-EFBC-FD75-E1B6-FD45923DFD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9EF41C7-C65E-7D55-680E-BA6E0B3516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D1A1A4-3D94-4201-A5C7-33298EF76414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9072552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4BF90DFE-01B7-1124-84D4-3019B154D31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8036CC3C-642D-51F8-1B58-49024A12B1A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242C8CF8-E669-F09B-621F-2B83F524FC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A4BC33-2E44-48DA-9231-7494CF519A27}" type="datetimeFigureOut">
              <a:rPr lang="es-AR" smtClean="0"/>
              <a:t>17/4/2026</a:t>
            </a:fld>
            <a:endParaRPr lang="es-A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15505C4A-7DB2-F045-0D48-528735C64F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3192F06-B7CB-4332-1458-04EC159FFE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D1A1A4-3D94-4201-A5C7-33298EF76414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0814909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B7DBBE4-010D-FA88-9E66-E9515372CD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4BCCA8D-5281-B120-24DD-0D64D5F2E4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2E98319A-3451-A31A-1E32-44B55EFA73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A4BC33-2E44-48DA-9231-7494CF519A27}" type="datetimeFigureOut">
              <a:rPr lang="es-AR" smtClean="0"/>
              <a:t>17/4/2026</a:t>
            </a:fld>
            <a:endParaRPr lang="es-A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2472B96-8858-95F8-8E0A-3101762F73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AE539CA-6344-463C-DF49-4156F62DEC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D1A1A4-3D94-4201-A5C7-33298EF76414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3881459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E8D7C25-908D-9A36-2A5B-9A8329120E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94DB4FDF-596D-C9A6-F553-F353FCA9ECD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381FFDF-7BD4-F6E4-D1CA-6F358A892B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A4BC33-2E44-48DA-9231-7494CF519A27}" type="datetimeFigureOut">
              <a:rPr lang="es-AR" smtClean="0"/>
              <a:t>17/4/2026</a:t>
            </a:fld>
            <a:endParaRPr lang="es-A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087ABA9-B2A4-F815-25BB-08147BDD5E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483194F-4C60-97E6-EF02-00096BE1F6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D1A1A4-3D94-4201-A5C7-33298EF76414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4289689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699DBF6-7EA0-EBF7-11E6-D63F08A2EC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99EE362-3214-3B27-5BA5-60F4A3F220A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774400B5-2AFD-F31F-8C6B-270775CCAC4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094ED504-B84E-D536-87C5-1F24C35FA7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A4BC33-2E44-48DA-9231-7494CF519A27}" type="datetimeFigureOut">
              <a:rPr lang="es-AR" smtClean="0"/>
              <a:t>17/4/2026</a:t>
            </a:fld>
            <a:endParaRPr lang="es-AR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A2D6D2EF-A438-217A-909E-0556C3ABE6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AB4C12FA-97E3-1E60-25DE-15DC1753B9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D1A1A4-3D94-4201-A5C7-33298EF76414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4277785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2D280EE-2B38-5668-768C-29E3DE40A2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1C685D18-572B-AD26-BE93-4C2DD6120E5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794BA08B-D59F-DB44-9962-ED06F3DAE1D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D4170799-34A0-18A3-3614-56ADA66A079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543F73FD-CA47-FD81-8FCE-4DAA7399430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D1745048-D94D-BC53-D651-C468451819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A4BC33-2E44-48DA-9231-7494CF519A27}" type="datetimeFigureOut">
              <a:rPr lang="es-AR" smtClean="0"/>
              <a:t>17/4/2026</a:t>
            </a:fld>
            <a:endParaRPr lang="es-AR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859F24F5-364E-DAF4-C17A-9BD35F44E2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A18EBBFC-7B1C-0189-3CC6-7F0EE46F74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D1A1A4-3D94-4201-A5C7-33298EF76414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8611101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EB10124-0761-9053-32B1-0A8982D60F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7D9B906E-32B7-4A04-A315-4215B50795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A4BC33-2E44-48DA-9231-7494CF519A27}" type="datetimeFigureOut">
              <a:rPr lang="es-AR" smtClean="0"/>
              <a:t>17/4/2026</a:t>
            </a:fld>
            <a:endParaRPr lang="es-AR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70C9B2BE-BD4D-347A-1F00-64AA00AC97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7B964065-6CC9-2F23-07AE-5243C95903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D1A1A4-3D94-4201-A5C7-33298EF76414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968420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5AA255C3-2A75-7E5B-6FAC-F7261DD355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A4BC33-2E44-48DA-9231-7494CF519A27}" type="datetimeFigureOut">
              <a:rPr lang="es-AR" smtClean="0"/>
              <a:t>17/4/2026</a:t>
            </a:fld>
            <a:endParaRPr lang="es-AR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8CA596CA-C8B2-FD65-A6F2-0971F06524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64285850-0D69-A49F-8B46-FFC73A197B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D1A1A4-3D94-4201-A5C7-33298EF76414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5255052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7061D87-BA71-B55E-5BC0-F8A6989F48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B2C041F-73B0-09B5-B4A2-87FEE81CD3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5E52019C-AA6F-6F91-4B6B-893695EE233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D227C15E-17E4-033A-646A-AB65B9D24D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A4BC33-2E44-48DA-9231-7494CF519A27}" type="datetimeFigureOut">
              <a:rPr lang="es-AR" smtClean="0"/>
              <a:t>17/4/2026</a:t>
            </a:fld>
            <a:endParaRPr lang="es-AR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6FB3A0B3-4334-7D48-BA2B-C42CEEF8F5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F68331CA-0351-E7C0-CDA2-9EB5E4DB79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D1A1A4-3D94-4201-A5C7-33298EF76414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1409610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4B9C3C8-BC77-30D6-998D-77D2BD8DE0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4775B1D6-0978-39AD-63DE-73AD1DA86EB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AR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1656AEE8-10F2-D6CD-127C-B37924C9A3B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BCAFA574-D757-64B9-68A2-9A7D4F463B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A4BC33-2E44-48DA-9231-7494CF519A27}" type="datetimeFigureOut">
              <a:rPr lang="es-AR" smtClean="0"/>
              <a:t>17/4/2026</a:t>
            </a:fld>
            <a:endParaRPr lang="es-AR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33E1EB24-E319-8604-3A75-17887DD931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9DE9B655-5525-4B2B-1D85-DE8299E5B4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D1A1A4-3D94-4201-A5C7-33298EF76414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6304580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A44A1E2E-F083-67E4-A1AD-4FEBE53FD2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775DD9A8-7F67-D27F-F87C-0277E63C51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A44A309-58BE-F164-21AA-91D63EC21C4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A4BC33-2E44-48DA-9231-7494CF519A27}" type="datetimeFigureOut">
              <a:rPr lang="es-AR" smtClean="0"/>
              <a:t>17/4/2026</a:t>
            </a:fld>
            <a:endParaRPr lang="es-A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18F5901-408F-6BBD-D6E4-154BC103ED6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A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93F4D96-F896-B72C-34F5-0515E85BFCB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D1A1A4-3D94-4201-A5C7-33298EF76414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42201670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A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17" Type="http://schemas.openxmlformats.org/officeDocument/2006/relationships/image" Target="../media/image39.emf"/><Relationship Id="rId299" Type="http://schemas.openxmlformats.org/officeDocument/2006/relationships/customXml" Target="../ink/ink135.xml"/><Relationship Id="rId63" Type="http://schemas.openxmlformats.org/officeDocument/2006/relationships/customXml" Target="../ink/ink15.xml"/><Relationship Id="rId159" Type="http://schemas.openxmlformats.org/officeDocument/2006/relationships/customXml" Target="../ink/ink65.xml"/><Relationship Id="rId324" Type="http://schemas.openxmlformats.org/officeDocument/2006/relationships/image" Target="../media/image141.emf"/><Relationship Id="rId170" Type="http://schemas.openxmlformats.org/officeDocument/2006/relationships/image" Target="../media/image64.emf"/><Relationship Id="rId226" Type="http://schemas.openxmlformats.org/officeDocument/2006/relationships/image" Target="../media/image92.emf"/><Relationship Id="rId268" Type="http://schemas.openxmlformats.org/officeDocument/2006/relationships/image" Target="../media/image113.emf"/><Relationship Id="rId74" Type="http://schemas.openxmlformats.org/officeDocument/2006/relationships/customXml" Target="../ink/ink21.xml"/><Relationship Id="rId128" Type="http://schemas.openxmlformats.org/officeDocument/2006/relationships/image" Target="../media/image43.emf"/><Relationship Id="rId335" Type="http://schemas.openxmlformats.org/officeDocument/2006/relationships/customXml" Target="../ink/ink153.xml"/><Relationship Id="rId181" Type="http://schemas.openxmlformats.org/officeDocument/2006/relationships/customXml" Target="../ink/ink76.xml"/><Relationship Id="rId237" Type="http://schemas.openxmlformats.org/officeDocument/2006/relationships/customXml" Target="../ink/ink104.xml"/><Relationship Id="rId279" Type="http://schemas.openxmlformats.org/officeDocument/2006/relationships/customXml" Target="../ink/ink125.xml"/><Relationship Id="rId43" Type="http://schemas.openxmlformats.org/officeDocument/2006/relationships/image" Target="../media/image3.emf"/><Relationship Id="rId139" Type="http://schemas.openxmlformats.org/officeDocument/2006/relationships/customXml" Target="../ink/ink55.xml"/><Relationship Id="rId290" Type="http://schemas.openxmlformats.org/officeDocument/2006/relationships/image" Target="../media/image124.emf"/><Relationship Id="rId304" Type="http://schemas.openxmlformats.org/officeDocument/2006/relationships/image" Target="../media/image131.emf"/><Relationship Id="rId346" Type="http://schemas.openxmlformats.org/officeDocument/2006/relationships/image" Target="../media/image168.png"/><Relationship Id="rId85" Type="http://schemas.openxmlformats.org/officeDocument/2006/relationships/image" Target="../media/image23.emf"/><Relationship Id="rId150" Type="http://schemas.openxmlformats.org/officeDocument/2006/relationships/image" Target="../media/image54.emf"/><Relationship Id="rId192" Type="http://schemas.openxmlformats.org/officeDocument/2006/relationships/image" Target="../media/image75.emf"/><Relationship Id="rId206" Type="http://schemas.openxmlformats.org/officeDocument/2006/relationships/image" Target="../media/image82.emf"/><Relationship Id="rId248" Type="http://schemas.openxmlformats.org/officeDocument/2006/relationships/image" Target="../media/image103.emf"/><Relationship Id="rId108" Type="http://schemas.openxmlformats.org/officeDocument/2006/relationships/customXml" Target="../ink/ink38.xml"/><Relationship Id="rId315" Type="http://schemas.openxmlformats.org/officeDocument/2006/relationships/customXml" Target="../ink/ink143.xml"/><Relationship Id="rId54" Type="http://schemas.openxmlformats.org/officeDocument/2006/relationships/customXml" Target="../ink/ink10.xml"/><Relationship Id="rId96" Type="http://schemas.openxmlformats.org/officeDocument/2006/relationships/customXml" Target="../ink/ink32.xml"/><Relationship Id="rId161" Type="http://schemas.openxmlformats.org/officeDocument/2006/relationships/customXml" Target="../ink/ink66.xml"/><Relationship Id="rId217" Type="http://schemas.openxmlformats.org/officeDocument/2006/relationships/customXml" Target="../ink/ink94.xml"/><Relationship Id="rId259" Type="http://schemas.openxmlformats.org/officeDocument/2006/relationships/customXml" Target="../ink/ink115.xml"/><Relationship Id="rId119" Type="http://schemas.openxmlformats.org/officeDocument/2006/relationships/customXml" Target="../ink/ink44.xml"/><Relationship Id="rId270" Type="http://schemas.openxmlformats.org/officeDocument/2006/relationships/image" Target="../media/image114.emf"/><Relationship Id="rId326" Type="http://schemas.openxmlformats.org/officeDocument/2006/relationships/image" Target="../media/image158.png"/><Relationship Id="rId65" Type="http://schemas.openxmlformats.org/officeDocument/2006/relationships/image" Target="../media/image13.emf"/><Relationship Id="rId130" Type="http://schemas.openxmlformats.org/officeDocument/2006/relationships/image" Target="../media/image44.emf"/><Relationship Id="rId172" Type="http://schemas.openxmlformats.org/officeDocument/2006/relationships/image" Target="../media/image65.emf"/><Relationship Id="rId228" Type="http://schemas.openxmlformats.org/officeDocument/2006/relationships/image" Target="../media/image93.emf"/><Relationship Id="rId281" Type="http://schemas.openxmlformats.org/officeDocument/2006/relationships/customXml" Target="../ink/ink126.xml"/><Relationship Id="rId337" Type="http://schemas.openxmlformats.org/officeDocument/2006/relationships/customXml" Target="../ink/ink154.xml"/><Relationship Id="rId55" Type="http://schemas.openxmlformats.org/officeDocument/2006/relationships/image" Target="../media/image9.emf"/><Relationship Id="rId76" Type="http://schemas.openxmlformats.org/officeDocument/2006/relationships/customXml" Target="../ink/ink22.xml"/><Relationship Id="rId97" Type="http://schemas.openxmlformats.org/officeDocument/2006/relationships/image" Target="../media/image29.emf"/><Relationship Id="rId120" Type="http://schemas.openxmlformats.org/officeDocument/2006/relationships/customXml" Target="../ink/ink45.xml"/><Relationship Id="rId141" Type="http://schemas.openxmlformats.org/officeDocument/2006/relationships/customXml" Target="../ink/ink56.xml"/><Relationship Id="rId162" Type="http://schemas.openxmlformats.org/officeDocument/2006/relationships/image" Target="../media/image60.emf"/><Relationship Id="rId183" Type="http://schemas.openxmlformats.org/officeDocument/2006/relationships/customXml" Target="../ink/ink77.xml"/><Relationship Id="rId218" Type="http://schemas.openxmlformats.org/officeDocument/2006/relationships/image" Target="../media/image88.emf"/><Relationship Id="rId239" Type="http://schemas.openxmlformats.org/officeDocument/2006/relationships/customXml" Target="../ink/ink105.xml"/><Relationship Id="rId250" Type="http://schemas.openxmlformats.org/officeDocument/2006/relationships/image" Target="../media/image104.emf"/><Relationship Id="rId271" Type="http://schemas.openxmlformats.org/officeDocument/2006/relationships/customXml" Target="../ink/ink121.xml"/><Relationship Id="rId292" Type="http://schemas.openxmlformats.org/officeDocument/2006/relationships/image" Target="../media/image125.emf"/><Relationship Id="rId306" Type="http://schemas.openxmlformats.org/officeDocument/2006/relationships/image" Target="../media/image132.emf"/><Relationship Id="rId45" Type="http://schemas.openxmlformats.org/officeDocument/2006/relationships/image" Target="../media/image4.emf"/><Relationship Id="rId66" Type="http://schemas.openxmlformats.org/officeDocument/2006/relationships/customXml" Target="../ink/ink17.xml"/><Relationship Id="rId87" Type="http://schemas.openxmlformats.org/officeDocument/2006/relationships/image" Target="../media/image24.emf"/><Relationship Id="rId110" Type="http://schemas.openxmlformats.org/officeDocument/2006/relationships/customXml" Target="../ink/ink39.xml"/><Relationship Id="rId131" Type="http://schemas.openxmlformats.org/officeDocument/2006/relationships/customXml" Target="../ink/ink51.xml"/><Relationship Id="rId327" Type="http://schemas.openxmlformats.org/officeDocument/2006/relationships/customXml" Target="../ink/ink149.xml"/><Relationship Id="rId348" Type="http://schemas.openxmlformats.org/officeDocument/2006/relationships/image" Target="../media/image169.png"/><Relationship Id="rId152" Type="http://schemas.openxmlformats.org/officeDocument/2006/relationships/image" Target="../media/image55.emf"/><Relationship Id="rId173" Type="http://schemas.openxmlformats.org/officeDocument/2006/relationships/customXml" Target="../ink/ink72.xml"/><Relationship Id="rId194" Type="http://schemas.openxmlformats.org/officeDocument/2006/relationships/image" Target="../media/image76.emf"/><Relationship Id="rId208" Type="http://schemas.openxmlformats.org/officeDocument/2006/relationships/image" Target="../media/image83.emf"/><Relationship Id="rId229" Type="http://schemas.openxmlformats.org/officeDocument/2006/relationships/customXml" Target="../ink/ink100.xml"/><Relationship Id="rId240" Type="http://schemas.openxmlformats.org/officeDocument/2006/relationships/image" Target="../media/image99.emf"/><Relationship Id="rId261" Type="http://schemas.openxmlformats.org/officeDocument/2006/relationships/customXml" Target="../ink/ink116.xml"/><Relationship Id="rId56" Type="http://schemas.openxmlformats.org/officeDocument/2006/relationships/customXml" Target="../ink/ink11.xml"/><Relationship Id="rId77" Type="http://schemas.openxmlformats.org/officeDocument/2006/relationships/image" Target="../media/image19.emf"/><Relationship Id="rId100" Type="http://schemas.openxmlformats.org/officeDocument/2006/relationships/customXml" Target="../ink/ink34.xml"/><Relationship Id="rId282" Type="http://schemas.openxmlformats.org/officeDocument/2006/relationships/image" Target="../media/image120.emf"/><Relationship Id="rId317" Type="http://schemas.openxmlformats.org/officeDocument/2006/relationships/customXml" Target="../ink/ink144.xml"/><Relationship Id="rId338" Type="http://schemas.openxmlformats.org/officeDocument/2006/relationships/image" Target="../media/image164.png"/><Relationship Id="rId98" Type="http://schemas.openxmlformats.org/officeDocument/2006/relationships/customXml" Target="../ink/ink33.xml"/><Relationship Id="rId121" Type="http://schemas.openxmlformats.org/officeDocument/2006/relationships/customXml" Target="../ink/ink46.xml"/><Relationship Id="rId142" Type="http://schemas.openxmlformats.org/officeDocument/2006/relationships/image" Target="../media/image50.emf"/><Relationship Id="rId163" Type="http://schemas.openxmlformats.org/officeDocument/2006/relationships/customXml" Target="../ink/ink67.xml"/><Relationship Id="rId184" Type="http://schemas.openxmlformats.org/officeDocument/2006/relationships/image" Target="../media/image71.emf"/><Relationship Id="rId219" Type="http://schemas.openxmlformats.org/officeDocument/2006/relationships/customXml" Target="../ink/ink95.xml"/><Relationship Id="rId230" Type="http://schemas.openxmlformats.org/officeDocument/2006/relationships/image" Target="../media/image94.emf"/><Relationship Id="rId251" Type="http://schemas.openxmlformats.org/officeDocument/2006/relationships/customXml" Target="../ink/ink111.xml"/><Relationship Id="rId46" Type="http://schemas.openxmlformats.org/officeDocument/2006/relationships/customXml" Target="../ink/ink6.xml"/><Relationship Id="rId67" Type="http://schemas.openxmlformats.org/officeDocument/2006/relationships/image" Target="../media/image14.emf"/><Relationship Id="rId272" Type="http://schemas.openxmlformats.org/officeDocument/2006/relationships/image" Target="../media/image115.emf"/><Relationship Id="rId293" Type="http://schemas.openxmlformats.org/officeDocument/2006/relationships/customXml" Target="../ink/ink132.xml"/><Relationship Id="rId307" Type="http://schemas.openxmlformats.org/officeDocument/2006/relationships/customXml" Target="../ink/ink139.xml"/><Relationship Id="rId328" Type="http://schemas.openxmlformats.org/officeDocument/2006/relationships/image" Target="../media/image159.png"/><Relationship Id="rId349" Type="http://schemas.openxmlformats.org/officeDocument/2006/relationships/customXml" Target="../ink/ink160.xml"/><Relationship Id="rId88" Type="http://schemas.openxmlformats.org/officeDocument/2006/relationships/customXml" Target="../ink/ink28.xml"/><Relationship Id="rId111" Type="http://schemas.openxmlformats.org/officeDocument/2006/relationships/image" Target="../media/image36.emf"/><Relationship Id="rId132" Type="http://schemas.openxmlformats.org/officeDocument/2006/relationships/image" Target="../media/image45.emf"/><Relationship Id="rId153" Type="http://schemas.openxmlformats.org/officeDocument/2006/relationships/customXml" Target="../ink/ink62.xml"/><Relationship Id="rId174" Type="http://schemas.openxmlformats.org/officeDocument/2006/relationships/image" Target="../media/image66.emf"/><Relationship Id="rId195" Type="http://schemas.openxmlformats.org/officeDocument/2006/relationships/customXml" Target="../ink/ink83.xml"/><Relationship Id="rId209" Type="http://schemas.openxmlformats.org/officeDocument/2006/relationships/customXml" Target="../ink/ink90.xml"/><Relationship Id="rId220" Type="http://schemas.openxmlformats.org/officeDocument/2006/relationships/image" Target="../media/image89.emf"/><Relationship Id="rId241" Type="http://schemas.openxmlformats.org/officeDocument/2006/relationships/customXml" Target="../ink/ink106.xml"/><Relationship Id="rId57" Type="http://schemas.openxmlformats.org/officeDocument/2006/relationships/image" Target="../media/image10.emf"/><Relationship Id="rId262" Type="http://schemas.openxmlformats.org/officeDocument/2006/relationships/image" Target="../media/image110.emf"/><Relationship Id="rId283" Type="http://schemas.openxmlformats.org/officeDocument/2006/relationships/customXml" Target="../ink/ink127.xml"/><Relationship Id="rId318" Type="http://schemas.openxmlformats.org/officeDocument/2006/relationships/image" Target="../media/image138.emf"/><Relationship Id="rId339" Type="http://schemas.openxmlformats.org/officeDocument/2006/relationships/customXml" Target="../ink/ink155.xml"/><Relationship Id="rId78" Type="http://schemas.openxmlformats.org/officeDocument/2006/relationships/customXml" Target="../ink/ink23.xml"/><Relationship Id="rId99" Type="http://schemas.openxmlformats.org/officeDocument/2006/relationships/image" Target="../media/image30.emf"/><Relationship Id="rId101" Type="http://schemas.openxmlformats.org/officeDocument/2006/relationships/image" Target="../media/image31.emf"/><Relationship Id="rId122" Type="http://schemas.openxmlformats.org/officeDocument/2006/relationships/image" Target="../media/image40.emf"/><Relationship Id="rId143" Type="http://schemas.openxmlformats.org/officeDocument/2006/relationships/customXml" Target="../ink/ink57.xml"/><Relationship Id="rId164" Type="http://schemas.openxmlformats.org/officeDocument/2006/relationships/image" Target="../media/image61.emf"/><Relationship Id="rId185" Type="http://schemas.openxmlformats.org/officeDocument/2006/relationships/customXml" Target="../ink/ink78.xml"/><Relationship Id="rId350" Type="http://schemas.openxmlformats.org/officeDocument/2006/relationships/image" Target="../media/image170.png"/><Relationship Id="rId210" Type="http://schemas.openxmlformats.org/officeDocument/2006/relationships/image" Target="../media/image84.emf"/><Relationship Id="rId231" Type="http://schemas.openxmlformats.org/officeDocument/2006/relationships/customXml" Target="../ink/ink101.xml"/><Relationship Id="rId252" Type="http://schemas.openxmlformats.org/officeDocument/2006/relationships/image" Target="../media/image105.emf"/><Relationship Id="rId273" Type="http://schemas.openxmlformats.org/officeDocument/2006/relationships/customXml" Target="../ink/ink122.xml"/><Relationship Id="rId294" Type="http://schemas.openxmlformats.org/officeDocument/2006/relationships/image" Target="../media/image126.emf"/><Relationship Id="rId308" Type="http://schemas.openxmlformats.org/officeDocument/2006/relationships/image" Target="../media/image133.emf"/><Relationship Id="rId329" Type="http://schemas.openxmlformats.org/officeDocument/2006/relationships/customXml" Target="../ink/ink150.xml"/><Relationship Id="rId47" Type="http://schemas.openxmlformats.org/officeDocument/2006/relationships/image" Target="../media/image5.emf"/><Relationship Id="rId68" Type="http://schemas.openxmlformats.org/officeDocument/2006/relationships/customXml" Target="../ink/ink18.xml"/><Relationship Id="rId89" Type="http://schemas.openxmlformats.org/officeDocument/2006/relationships/image" Target="../media/image25.emf"/><Relationship Id="rId112" Type="http://schemas.openxmlformats.org/officeDocument/2006/relationships/customXml" Target="../ink/ink40.xml"/><Relationship Id="rId133" Type="http://schemas.openxmlformats.org/officeDocument/2006/relationships/customXml" Target="../ink/ink52.xml"/><Relationship Id="rId154" Type="http://schemas.openxmlformats.org/officeDocument/2006/relationships/image" Target="../media/image56.emf"/><Relationship Id="rId175" Type="http://schemas.openxmlformats.org/officeDocument/2006/relationships/customXml" Target="../ink/ink73.xml"/><Relationship Id="rId340" Type="http://schemas.openxmlformats.org/officeDocument/2006/relationships/image" Target="../media/image165.png"/><Relationship Id="rId196" Type="http://schemas.openxmlformats.org/officeDocument/2006/relationships/image" Target="../media/image77.emf"/><Relationship Id="rId200" Type="http://schemas.openxmlformats.org/officeDocument/2006/relationships/image" Target="../media/image79.emf"/><Relationship Id="rId221" Type="http://schemas.openxmlformats.org/officeDocument/2006/relationships/customXml" Target="../ink/ink96.xml"/><Relationship Id="rId242" Type="http://schemas.openxmlformats.org/officeDocument/2006/relationships/image" Target="../media/image100.emf"/><Relationship Id="rId263" Type="http://schemas.openxmlformats.org/officeDocument/2006/relationships/customXml" Target="../ink/ink117.xml"/><Relationship Id="rId284" Type="http://schemas.openxmlformats.org/officeDocument/2006/relationships/image" Target="../media/image121.emf"/><Relationship Id="rId319" Type="http://schemas.openxmlformats.org/officeDocument/2006/relationships/customXml" Target="../ink/ink145.xml"/><Relationship Id="rId37" Type="http://schemas.openxmlformats.org/officeDocument/2006/relationships/image" Target="../media/image18.png"/><Relationship Id="rId58" Type="http://schemas.openxmlformats.org/officeDocument/2006/relationships/customXml" Target="../ink/ink12.xml"/><Relationship Id="rId79" Type="http://schemas.openxmlformats.org/officeDocument/2006/relationships/image" Target="../media/image20.emf"/><Relationship Id="rId102" Type="http://schemas.openxmlformats.org/officeDocument/2006/relationships/customXml" Target="../ink/ink35.xml"/><Relationship Id="rId123" Type="http://schemas.openxmlformats.org/officeDocument/2006/relationships/customXml" Target="../ink/ink47.xml"/><Relationship Id="rId144" Type="http://schemas.openxmlformats.org/officeDocument/2006/relationships/image" Target="../media/image51.emf"/><Relationship Id="rId330" Type="http://schemas.openxmlformats.org/officeDocument/2006/relationships/image" Target="../media/image160.png"/><Relationship Id="rId90" Type="http://schemas.openxmlformats.org/officeDocument/2006/relationships/customXml" Target="../ink/ink29.xml"/><Relationship Id="rId165" Type="http://schemas.openxmlformats.org/officeDocument/2006/relationships/customXml" Target="../ink/ink68.xml"/><Relationship Id="rId186" Type="http://schemas.openxmlformats.org/officeDocument/2006/relationships/image" Target="../media/image72.emf"/><Relationship Id="rId351" Type="http://schemas.openxmlformats.org/officeDocument/2006/relationships/customXml" Target="../ink/ink161.xml"/><Relationship Id="rId211" Type="http://schemas.openxmlformats.org/officeDocument/2006/relationships/customXml" Target="../ink/ink91.xml"/><Relationship Id="rId232" Type="http://schemas.openxmlformats.org/officeDocument/2006/relationships/image" Target="../media/image95.emf"/><Relationship Id="rId253" Type="http://schemas.openxmlformats.org/officeDocument/2006/relationships/customXml" Target="../ink/ink112.xml"/><Relationship Id="rId274" Type="http://schemas.openxmlformats.org/officeDocument/2006/relationships/image" Target="../media/image116.emf"/><Relationship Id="rId295" Type="http://schemas.openxmlformats.org/officeDocument/2006/relationships/customXml" Target="../ink/ink133.xml"/><Relationship Id="rId309" Type="http://schemas.openxmlformats.org/officeDocument/2006/relationships/customXml" Target="../ink/ink140.xml"/><Relationship Id="rId48" Type="http://schemas.openxmlformats.org/officeDocument/2006/relationships/customXml" Target="../ink/ink7.xml"/><Relationship Id="rId27" Type="http://schemas.openxmlformats.org/officeDocument/2006/relationships/image" Target="../media/image13.png"/><Relationship Id="rId69" Type="http://schemas.openxmlformats.org/officeDocument/2006/relationships/image" Target="../media/image15.emf"/><Relationship Id="rId113" Type="http://schemas.openxmlformats.org/officeDocument/2006/relationships/image" Target="../media/image37.emf"/><Relationship Id="rId134" Type="http://schemas.openxmlformats.org/officeDocument/2006/relationships/image" Target="../media/image46.emf"/><Relationship Id="rId320" Type="http://schemas.openxmlformats.org/officeDocument/2006/relationships/image" Target="../media/image139.emf"/><Relationship Id="rId80" Type="http://schemas.openxmlformats.org/officeDocument/2006/relationships/customXml" Target="../ink/ink24.xml"/><Relationship Id="rId155" Type="http://schemas.openxmlformats.org/officeDocument/2006/relationships/customXml" Target="../ink/ink63.xml"/><Relationship Id="rId176" Type="http://schemas.openxmlformats.org/officeDocument/2006/relationships/image" Target="../media/image67.emf"/><Relationship Id="rId197" Type="http://schemas.openxmlformats.org/officeDocument/2006/relationships/customXml" Target="../ink/ink84.xml"/><Relationship Id="rId341" Type="http://schemas.openxmlformats.org/officeDocument/2006/relationships/customXml" Target="../ink/ink156.xml"/><Relationship Id="rId201" Type="http://schemas.openxmlformats.org/officeDocument/2006/relationships/customXml" Target="../ink/ink86.xml"/><Relationship Id="rId222" Type="http://schemas.openxmlformats.org/officeDocument/2006/relationships/image" Target="../media/image90.emf"/><Relationship Id="rId243" Type="http://schemas.openxmlformats.org/officeDocument/2006/relationships/customXml" Target="../ink/ink107.xml"/><Relationship Id="rId264" Type="http://schemas.openxmlformats.org/officeDocument/2006/relationships/image" Target="../media/image111.emf"/><Relationship Id="rId285" Type="http://schemas.openxmlformats.org/officeDocument/2006/relationships/customXml" Target="../ink/ink128.xml"/><Relationship Id="rId38" Type="http://schemas.openxmlformats.org/officeDocument/2006/relationships/customXml" Target="../ink/ink2.xml"/><Relationship Id="rId59" Type="http://schemas.openxmlformats.org/officeDocument/2006/relationships/image" Target="../media/image11.emf"/><Relationship Id="rId103" Type="http://schemas.openxmlformats.org/officeDocument/2006/relationships/image" Target="../media/image32.emf"/><Relationship Id="rId124" Type="http://schemas.openxmlformats.org/officeDocument/2006/relationships/image" Target="../media/image41.emf"/><Relationship Id="rId310" Type="http://schemas.openxmlformats.org/officeDocument/2006/relationships/image" Target="../media/image134.emf"/><Relationship Id="rId70" Type="http://schemas.openxmlformats.org/officeDocument/2006/relationships/customXml" Target="../ink/ink19.xml"/><Relationship Id="rId91" Type="http://schemas.openxmlformats.org/officeDocument/2006/relationships/image" Target="../media/image26.emf"/><Relationship Id="rId145" Type="http://schemas.openxmlformats.org/officeDocument/2006/relationships/customXml" Target="../ink/ink58.xml"/><Relationship Id="rId166" Type="http://schemas.openxmlformats.org/officeDocument/2006/relationships/image" Target="../media/image62.emf"/><Relationship Id="rId187" Type="http://schemas.openxmlformats.org/officeDocument/2006/relationships/customXml" Target="../ink/ink79.xml"/><Relationship Id="rId331" Type="http://schemas.openxmlformats.org/officeDocument/2006/relationships/customXml" Target="../ink/ink151.xml"/><Relationship Id="rId352" Type="http://schemas.openxmlformats.org/officeDocument/2006/relationships/image" Target="../media/image171.png"/><Relationship Id="rId1" Type="http://schemas.openxmlformats.org/officeDocument/2006/relationships/slideLayout" Target="../slideLayouts/slideLayout7.xml"/><Relationship Id="rId212" Type="http://schemas.openxmlformats.org/officeDocument/2006/relationships/image" Target="../media/image85.emf"/><Relationship Id="rId233" Type="http://schemas.openxmlformats.org/officeDocument/2006/relationships/customXml" Target="../ink/ink102.xml"/><Relationship Id="rId254" Type="http://schemas.openxmlformats.org/officeDocument/2006/relationships/image" Target="../media/image106.emf"/><Relationship Id="rId49" Type="http://schemas.openxmlformats.org/officeDocument/2006/relationships/image" Target="../media/image6.emf"/><Relationship Id="rId114" Type="http://schemas.openxmlformats.org/officeDocument/2006/relationships/customXml" Target="../ink/ink41.xml"/><Relationship Id="rId275" Type="http://schemas.openxmlformats.org/officeDocument/2006/relationships/customXml" Target="../ink/ink123.xml"/><Relationship Id="rId296" Type="http://schemas.openxmlformats.org/officeDocument/2006/relationships/image" Target="../media/image127.emf"/><Relationship Id="rId300" Type="http://schemas.openxmlformats.org/officeDocument/2006/relationships/image" Target="../media/image129.emf"/><Relationship Id="rId60" Type="http://schemas.openxmlformats.org/officeDocument/2006/relationships/customXml" Target="../ink/ink13.xml"/><Relationship Id="rId81" Type="http://schemas.openxmlformats.org/officeDocument/2006/relationships/image" Target="../media/image21.emf"/><Relationship Id="rId135" Type="http://schemas.openxmlformats.org/officeDocument/2006/relationships/customXml" Target="../ink/ink53.xml"/><Relationship Id="rId156" Type="http://schemas.openxmlformats.org/officeDocument/2006/relationships/image" Target="../media/image57.emf"/><Relationship Id="rId177" Type="http://schemas.openxmlformats.org/officeDocument/2006/relationships/customXml" Target="../ink/ink74.xml"/><Relationship Id="rId198" Type="http://schemas.openxmlformats.org/officeDocument/2006/relationships/image" Target="../media/image78.emf"/><Relationship Id="rId321" Type="http://schemas.openxmlformats.org/officeDocument/2006/relationships/customXml" Target="../ink/ink146.xml"/><Relationship Id="rId342" Type="http://schemas.openxmlformats.org/officeDocument/2006/relationships/image" Target="../media/image166.png"/><Relationship Id="rId202" Type="http://schemas.openxmlformats.org/officeDocument/2006/relationships/image" Target="../media/image80.emf"/><Relationship Id="rId223" Type="http://schemas.openxmlformats.org/officeDocument/2006/relationships/customXml" Target="../ink/ink97.xml"/><Relationship Id="rId244" Type="http://schemas.openxmlformats.org/officeDocument/2006/relationships/image" Target="../media/image101.emf"/><Relationship Id="rId39" Type="http://schemas.openxmlformats.org/officeDocument/2006/relationships/image" Target="../media/image1.emf"/><Relationship Id="rId265" Type="http://schemas.openxmlformats.org/officeDocument/2006/relationships/customXml" Target="../ink/ink118.xml"/><Relationship Id="rId286" Type="http://schemas.openxmlformats.org/officeDocument/2006/relationships/image" Target="../media/image122.emf"/><Relationship Id="rId50" Type="http://schemas.openxmlformats.org/officeDocument/2006/relationships/customXml" Target="../ink/ink8.xml"/><Relationship Id="rId104" Type="http://schemas.openxmlformats.org/officeDocument/2006/relationships/customXml" Target="../ink/ink36.xml"/><Relationship Id="rId125" Type="http://schemas.openxmlformats.org/officeDocument/2006/relationships/customXml" Target="../ink/ink48.xml"/><Relationship Id="rId146" Type="http://schemas.openxmlformats.org/officeDocument/2006/relationships/image" Target="../media/image52.emf"/><Relationship Id="rId167" Type="http://schemas.openxmlformats.org/officeDocument/2006/relationships/customXml" Target="../ink/ink69.xml"/><Relationship Id="rId188" Type="http://schemas.openxmlformats.org/officeDocument/2006/relationships/image" Target="../media/image73.emf"/><Relationship Id="rId311" Type="http://schemas.openxmlformats.org/officeDocument/2006/relationships/customXml" Target="../ink/ink141.xml"/><Relationship Id="rId332" Type="http://schemas.openxmlformats.org/officeDocument/2006/relationships/image" Target="../media/image161.png"/><Relationship Id="rId353" Type="http://schemas.openxmlformats.org/officeDocument/2006/relationships/customXml" Target="../ink/ink162.xml"/><Relationship Id="rId71" Type="http://schemas.openxmlformats.org/officeDocument/2006/relationships/image" Target="../media/image16.emf"/><Relationship Id="rId92" Type="http://schemas.openxmlformats.org/officeDocument/2006/relationships/customXml" Target="../ink/ink30.xml"/><Relationship Id="rId213" Type="http://schemas.openxmlformats.org/officeDocument/2006/relationships/customXml" Target="../ink/ink92.xml"/><Relationship Id="rId234" Type="http://schemas.openxmlformats.org/officeDocument/2006/relationships/image" Target="../media/image96.emf"/><Relationship Id="rId2" Type="http://schemas.openxmlformats.org/officeDocument/2006/relationships/customXml" Target="../ink/ink1.xml"/><Relationship Id="rId29" Type="http://schemas.openxmlformats.org/officeDocument/2006/relationships/image" Target="../media/image14.png"/><Relationship Id="rId255" Type="http://schemas.openxmlformats.org/officeDocument/2006/relationships/customXml" Target="../ink/ink113.xml"/><Relationship Id="rId276" Type="http://schemas.openxmlformats.org/officeDocument/2006/relationships/image" Target="../media/image117.emf"/><Relationship Id="rId297" Type="http://schemas.openxmlformats.org/officeDocument/2006/relationships/customXml" Target="../ink/ink134.xml"/><Relationship Id="rId40" Type="http://schemas.openxmlformats.org/officeDocument/2006/relationships/customXml" Target="../ink/ink3.xml"/><Relationship Id="rId115" Type="http://schemas.openxmlformats.org/officeDocument/2006/relationships/image" Target="../media/image38.emf"/><Relationship Id="rId136" Type="http://schemas.openxmlformats.org/officeDocument/2006/relationships/image" Target="../media/image47.emf"/><Relationship Id="rId157" Type="http://schemas.openxmlformats.org/officeDocument/2006/relationships/customXml" Target="../ink/ink64.xml"/><Relationship Id="rId178" Type="http://schemas.openxmlformats.org/officeDocument/2006/relationships/image" Target="../media/image68.emf"/><Relationship Id="rId301" Type="http://schemas.openxmlformats.org/officeDocument/2006/relationships/customXml" Target="../ink/ink136.xml"/><Relationship Id="rId322" Type="http://schemas.openxmlformats.org/officeDocument/2006/relationships/image" Target="../media/image140.emf"/><Relationship Id="rId343" Type="http://schemas.openxmlformats.org/officeDocument/2006/relationships/customXml" Target="../ink/ink157.xml"/><Relationship Id="rId61" Type="http://schemas.openxmlformats.org/officeDocument/2006/relationships/image" Target="../media/image12.emf"/><Relationship Id="rId82" Type="http://schemas.openxmlformats.org/officeDocument/2006/relationships/customXml" Target="../ink/ink25.xml"/><Relationship Id="rId199" Type="http://schemas.openxmlformats.org/officeDocument/2006/relationships/customXml" Target="../ink/ink85.xml"/><Relationship Id="rId203" Type="http://schemas.openxmlformats.org/officeDocument/2006/relationships/customXml" Target="../ink/ink87.xml"/><Relationship Id="rId224" Type="http://schemas.openxmlformats.org/officeDocument/2006/relationships/image" Target="../media/image91.emf"/><Relationship Id="rId245" Type="http://schemas.openxmlformats.org/officeDocument/2006/relationships/customXml" Target="../ink/ink108.xml"/><Relationship Id="rId266" Type="http://schemas.openxmlformats.org/officeDocument/2006/relationships/image" Target="../media/image112.emf"/><Relationship Id="rId287" Type="http://schemas.openxmlformats.org/officeDocument/2006/relationships/customXml" Target="../ink/ink129.xml"/><Relationship Id="rId105" Type="http://schemas.openxmlformats.org/officeDocument/2006/relationships/image" Target="../media/image33.emf"/><Relationship Id="rId126" Type="http://schemas.openxmlformats.org/officeDocument/2006/relationships/image" Target="../media/image42.emf"/><Relationship Id="rId147" Type="http://schemas.openxmlformats.org/officeDocument/2006/relationships/customXml" Target="../ink/ink59.xml"/><Relationship Id="rId168" Type="http://schemas.openxmlformats.org/officeDocument/2006/relationships/image" Target="../media/image63.emf"/><Relationship Id="rId312" Type="http://schemas.openxmlformats.org/officeDocument/2006/relationships/image" Target="../media/image135.emf"/><Relationship Id="rId333" Type="http://schemas.openxmlformats.org/officeDocument/2006/relationships/customXml" Target="../ink/ink152.xml"/><Relationship Id="rId354" Type="http://schemas.openxmlformats.org/officeDocument/2006/relationships/image" Target="../media/image68.png"/><Relationship Id="rId51" Type="http://schemas.openxmlformats.org/officeDocument/2006/relationships/image" Target="../media/image7.emf"/><Relationship Id="rId72" Type="http://schemas.openxmlformats.org/officeDocument/2006/relationships/customXml" Target="../ink/ink20.xml"/><Relationship Id="rId93" Type="http://schemas.openxmlformats.org/officeDocument/2006/relationships/image" Target="../media/image27.emf"/><Relationship Id="rId189" Type="http://schemas.openxmlformats.org/officeDocument/2006/relationships/customXml" Target="../ink/ink80.xml"/><Relationship Id="rId214" Type="http://schemas.openxmlformats.org/officeDocument/2006/relationships/image" Target="../media/image86.emf"/><Relationship Id="rId235" Type="http://schemas.openxmlformats.org/officeDocument/2006/relationships/customXml" Target="../ink/ink103.xml"/><Relationship Id="rId256" Type="http://schemas.openxmlformats.org/officeDocument/2006/relationships/image" Target="../media/image107.emf"/><Relationship Id="rId277" Type="http://schemas.openxmlformats.org/officeDocument/2006/relationships/customXml" Target="../ink/ink124.xml"/><Relationship Id="rId298" Type="http://schemas.openxmlformats.org/officeDocument/2006/relationships/image" Target="../media/image128.emf"/><Relationship Id="rId116" Type="http://schemas.openxmlformats.org/officeDocument/2006/relationships/customXml" Target="../ink/ink42.xml"/><Relationship Id="rId137" Type="http://schemas.openxmlformats.org/officeDocument/2006/relationships/customXml" Target="../ink/ink54.xml"/><Relationship Id="rId158" Type="http://schemas.openxmlformats.org/officeDocument/2006/relationships/image" Target="../media/image58.emf"/><Relationship Id="rId302" Type="http://schemas.openxmlformats.org/officeDocument/2006/relationships/image" Target="../media/image130.emf"/><Relationship Id="rId323" Type="http://schemas.openxmlformats.org/officeDocument/2006/relationships/customXml" Target="../ink/ink147.xml"/><Relationship Id="rId344" Type="http://schemas.openxmlformats.org/officeDocument/2006/relationships/image" Target="../media/image167.png"/><Relationship Id="rId41" Type="http://schemas.openxmlformats.org/officeDocument/2006/relationships/image" Target="../media/image2.emf"/><Relationship Id="rId62" Type="http://schemas.openxmlformats.org/officeDocument/2006/relationships/customXml" Target="../ink/ink14.xml"/><Relationship Id="rId83" Type="http://schemas.openxmlformats.org/officeDocument/2006/relationships/image" Target="../media/image22.emf"/><Relationship Id="rId179" Type="http://schemas.openxmlformats.org/officeDocument/2006/relationships/customXml" Target="../ink/ink75.xml"/><Relationship Id="rId190" Type="http://schemas.openxmlformats.org/officeDocument/2006/relationships/image" Target="../media/image74.emf"/><Relationship Id="rId204" Type="http://schemas.openxmlformats.org/officeDocument/2006/relationships/image" Target="../media/image81.emf"/><Relationship Id="rId225" Type="http://schemas.openxmlformats.org/officeDocument/2006/relationships/customXml" Target="../ink/ink98.xml"/><Relationship Id="rId246" Type="http://schemas.openxmlformats.org/officeDocument/2006/relationships/image" Target="../media/image102.emf"/><Relationship Id="rId267" Type="http://schemas.openxmlformats.org/officeDocument/2006/relationships/customXml" Target="../ink/ink119.xml"/><Relationship Id="rId288" Type="http://schemas.openxmlformats.org/officeDocument/2006/relationships/image" Target="../media/image123.emf"/><Relationship Id="rId106" Type="http://schemas.openxmlformats.org/officeDocument/2006/relationships/customXml" Target="../ink/ink37.xml"/><Relationship Id="rId127" Type="http://schemas.openxmlformats.org/officeDocument/2006/relationships/customXml" Target="../ink/ink49.xml"/><Relationship Id="rId313" Type="http://schemas.openxmlformats.org/officeDocument/2006/relationships/customXml" Target="../ink/ink142.xml"/><Relationship Id="rId52" Type="http://schemas.openxmlformats.org/officeDocument/2006/relationships/customXml" Target="../ink/ink9.xml"/><Relationship Id="rId73" Type="http://schemas.openxmlformats.org/officeDocument/2006/relationships/image" Target="../media/image17.emf"/><Relationship Id="rId94" Type="http://schemas.openxmlformats.org/officeDocument/2006/relationships/customXml" Target="../ink/ink31.xml"/><Relationship Id="rId148" Type="http://schemas.openxmlformats.org/officeDocument/2006/relationships/image" Target="../media/image53.emf"/><Relationship Id="rId169" Type="http://schemas.openxmlformats.org/officeDocument/2006/relationships/customXml" Target="../ink/ink70.xml"/><Relationship Id="rId334" Type="http://schemas.openxmlformats.org/officeDocument/2006/relationships/image" Target="../media/image162.png"/><Relationship Id="rId355" Type="http://schemas.openxmlformats.org/officeDocument/2006/relationships/customXml" Target="../ink/ink163.xml"/><Relationship Id="rId180" Type="http://schemas.openxmlformats.org/officeDocument/2006/relationships/image" Target="../media/image69.emf"/><Relationship Id="rId215" Type="http://schemas.openxmlformats.org/officeDocument/2006/relationships/customXml" Target="../ink/ink93.xml"/><Relationship Id="rId236" Type="http://schemas.openxmlformats.org/officeDocument/2006/relationships/image" Target="../media/image97.emf"/><Relationship Id="rId257" Type="http://schemas.openxmlformats.org/officeDocument/2006/relationships/customXml" Target="../ink/ink114.xml"/><Relationship Id="rId278" Type="http://schemas.openxmlformats.org/officeDocument/2006/relationships/image" Target="../media/image118.emf"/><Relationship Id="rId303" Type="http://schemas.openxmlformats.org/officeDocument/2006/relationships/customXml" Target="../ink/ink137.xml"/><Relationship Id="rId42" Type="http://schemas.openxmlformats.org/officeDocument/2006/relationships/customXml" Target="../ink/ink4.xml"/><Relationship Id="rId84" Type="http://schemas.openxmlformats.org/officeDocument/2006/relationships/customXml" Target="../ink/ink26.xml"/><Relationship Id="rId138" Type="http://schemas.openxmlformats.org/officeDocument/2006/relationships/image" Target="../media/image48.emf"/><Relationship Id="rId345" Type="http://schemas.openxmlformats.org/officeDocument/2006/relationships/customXml" Target="../ink/ink158.xml"/><Relationship Id="rId191" Type="http://schemas.openxmlformats.org/officeDocument/2006/relationships/customXml" Target="../ink/ink81.xml"/><Relationship Id="rId205" Type="http://schemas.openxmlformats.org/officeDocument/2006/relationships/customXml" Target="../ink/ink88.xml"/><Relationship Id="rId247" Type="http://schemas.openxmlformats.org/officeDocument/2006/relationships/customXml" Target="../ink/ink109.xml"/><Relationship Id="rId107" Type="http://schemas.openxmlformats.org/officeDocument/2006/relationships/image" Target="../media/image34.emf"/><Relationship Id="rId289" Type="http://schemas.openxmlformats.org/officeDocument/2006/relationships/customXml" Target="../ink/ink130.xml"/><Relationship Id="rId53" Type="http://schemas.openxmlformats.org/officeDocument/2006/relationships/image" Target="../media/image8.emf"/><Relationship Id="rId149" Type="http://schemas.openxmlformats.org/officeDocument/2006/relationships/customXml" Target="../ink/ink60.xml"/><Relationship Id="rId314" Type="http://schemas.openxmlformats.org/officeDocument/2006/relationships/image" Target="../media/image136.emf"/><Relationship Id="rId356" Type="http://schemas.openxmlformats.org/officeDocument/2006/relationships/image" Target="../media/image142.emf"/><Relationship Id="rId95" Type="http://schemas.openxmlformats.org/officeDocument/2006/relationships/image" Target="../media/image28.emf"/><Relationship Id="rId160" Type="http://schemas.openxmlformats.org/officeDocument/2006/relationships/image" Target="../media/image59.emf"/><Relationship Id="rId216" Type="http://schemas.openxmlformats.org/officeDocument/2006/relationships/image" Target="../media/image87.emf"/><Relationship Id="rId258" Type="http://schemas.openxmlformats.org/officeDocument/2006/relationships/image" Target="../media/image108.emf"/><Relationship Id="rId64" Type="http://schemas.openxmlformats.org/officeDocument/2006/relationships/customXml" Target="../ink/ink16.xml"/><Relationship Id="rId118" Type="http://schemas.openxmlformats.org/officeDocument/2006/relationships/customXml" Target="../ink/ink43.xml"/><Relationship Id="rId325" Type="http://schemas.openxmlformats.org/officeDocument/2006/relationships/customXml" Target="../ink/ink148.xml"/><Relationship Id="rId171" Type="http://schemas.openxmlformats.org/officeDocument/2006/relationships/customXml" Target="../ink/ink71.xml"/><Relationship Id="rId227" Type="http://schemas.openxmlformats.org/officeDocument/2006/relationships/customXml" Target="../ink/ink99.xml"/><Relationship Id="rId269" Type="http://schemas.openxmlformats.org/officeDocument/2006/relationships/customXml" Target="../ink/ink120.xml"/><Relationship Id="rId129" Type="http://schemas.openxmlformats.org/officeDocument/2006/relationships/customXml" Target="../ink/ink50.xml"/><Relationship Id="rId280" Type="http://schemas.openxmlformats.org/officeDocument/2006/relationships/image" Target="../media/image119.emf"/><Relationship Id="rId336" Type="http://schemas.openxmlformats.org/officeDocument/2006/relationships/image" Target="../media/image163.png"/><Relationship Id="rId75" Type="http://schemas.openxmlformats.org/officeDocument/2006/relationships/image" Target="../media/image18.emf"/><Relationship Id="rId140" Type="http://schemas.openxmlformats.org/officeDocument/2006/relationships/image" Target="../media/image49.emf"/><Relationship Id="rId182" Type="http://schemas.openxmlformats.org/officeDocument/2006/relationships/image" Target="../media/image70.emf"/><Relationship Id="rId238" Type="http://schemas.openxmlformats.org/officeDocument/2006/relationships/image" Target="../media/image98.emf"/><Relationship Id="rId291" Type="http://schemas.openxmlformats.org/officeDocument/2006/relationships/customXml" Target="../ink/ink131.xml"/><Relationship Id="rId305" Type="http://schemas.openxmlformats.org/officeDocument/2006/relationships/customXml" Target="../ink/ink138.xml"/><Relationship Id="rId347" Type="http://schemas.openxmlformats.org/officeDocument/2006/relationships/customXml" Target="../ink/ink159.xml"/><Relationship Id="rId44" Type="http://schemas.openxmlformats.org/officeDocument/2006/relationships/customXml" Target="../ink/ink5.xml"/><Relationship Id="rId86" Type="http://schemas.openxmlformats.org/officeDocument/2006/relationships/customXml" Target="../ink/ink27.xml"/><Relationship Id="rId151" Type="http://schemas.openxmlformats.org/officeDocument/2006/relationships/customXml" Target="../ink/ink61.xml"/><Relationship Id="rId193" Type="http://schemas.openxmlformats.org/officeDocument/2006/relationships/customXml" Target="../ink/ink82.xml"/><Relationship Id="rId207" Type="http://schemas.openxmlformats.org/officeDocument/2006/relationships/customXml" Target="../ink/ink89.xml"/><Relationship Id="rId249" Type="http://schemas.openxmlformats.org/officeDocument/2006/relationships/customXml" Target="../ink/ink110.xml"/><Relationship Id="rId109" Type="http://schemas.openxmlformats.org/officeDocument/2006/relationships/image" Target="../media/image35.emf"/><Relationship Id="rId260" Type="http://schemas.openxmlformats.org/officeDocument/2006/relationships/image" Target="../media/image109.emf"/><Relationship Id="rId316" Type="http://schemas.openxmlformats.org/officeDocument/2006/relationships/image" Target="../media/image137.emf"/></Relationships>
</file>

<file path=ppt/slides/_rels/slide2.xml.rels><?xml version="1.0" encoding="UTF-8" standalone="yes"?>
<Relationships xmlns="http://schemas.openxmlformats.org/package/2006/relationships"><Relationship Id="rId117" Type="http://schemas.openxmlformats.org/officeDocument/2006/relationships/image" Target="../media/image219.png"/><Relationship Id="rId21" Type="http://schemas.openxmlformats.org/officeDocument/2006/relationships/image" Target="../media/image178.png"/><Relationship Id="rId42" Type="http://schemas.openxmlformats.org/officeDocument/2006/relationships/customXml" Target="../ink/ink185.xml"/><Relationship Id="rId63" Type="http://schemas.openxmlformats.org/officeDocument/2006/relationships/image" Target="../media/image196.png"/><Relationship Id="rId84" Type="http://schemas.openxmlformats.org/officeDocument/2006/relationships/customXml" Target="../ink/ink206.xml"/><Relationship Id="rId138" Type="http://schemas.openxmlformats.org/officeDocument/2006/relationships/customXml" Target="../ink/ink233.xml"/><Relationship Id="rId159" Type="http://schemas.openxmlformats.org/officeDocument/2006/relationships/image" Target="../media/image237.png"/><Relationship Id="rId170" Type="http://schemas.openxmlformats.org/officeDocument/2006/relationships/customXml" Target="../ink/ink251.xml"/><Relationship Id="rId191" Type="http://schemas.openxmlformats.org/officeDocument/2006/relationships/image" Target="../media/image253.png"/><Relationship Id="rId205" Type="http://schemas.openxmlformats.org/officeDocument/2006/relationships/image" Target="../media/image260.png"/><Relationship Id="rId226" Type="http://schemas.openxmlformats.org/officeDocument/2006/relationships/customXml" Target="../ink/ink279.xml"/><Relationship Id="rId107" Type="http://schemas.openxmlformats.org/officeDocument/2006/relationships/image" Target="../media/image214.png"/><Relationship Id="rId11" Type="http://schemas.openxmlformats.org/officeDocument/2006/relationships/image" Target="../media/image174.png"/><Relationship Id="rId32" Type="http://schemas.openxmlformats.org/officeDocument/2006/relationships/customXml" Target="../ink/ink180.xml"/><Relationship Id="rId53" Type="http://schemas.openxmlformats.org/officeDocument/2006/relationships/image" Target="../media/image191.png"/><Relationship Id="rId74" Type="http://schemas.openxmlformats.org/officeDocument/2006/relationships/customXml" Target="../ink/ink201.xml"/><Relationship Id="rId128" Type="http://schemas.openxmlformats.org/officeDocument/2006/relationships/customXml" Target="../ink/ink228.xml"/><Relationship Id="rId149" Type="http://schemas.openxmlformats.org/officeDocument/2006/relationships/customXml" Target="../ink/ink240.xml"/><Relationship Id="rId5" Type="http://schemas.openxmlformats.org/officeDocument/2006/relationships/image" Target="../media/image173.png"/><Relationship Id="rId95" Type="http://schemas.openxmlformats.org/officeDocument/2006/relationships/image" Target="../media/image146.png"/><Relationship Id="rId160" Type="http://schemas.openxmlformats.org/officeDocument/2006/relationships/customXml" Target="../ink/ink246.xml"/><Relationship Id="rId181" Type="http://schemas.openxmlformats.org/officeDocument/2006/relationships/image" Target="../media/image248.png"/><Relationship Id="rId216" Type="http://schemas.openxmlformats.org/officeDocument/2006/relationships/customXml" Target="../ink/ink274.xml"/><Relationship Id="rId237" Type="http://schemas.openxmlformats.org/officeDocument/2006/relationships/image" Target="../media/image276.png"/><Relationship Id="rId22" Type="http://schemas.openxmlformats.org/officeDocument/2006/relationships/customXml" Target="../ink/ink175.xml"/><Relationship Id="rId43" Type="http://schemas.openxmlformats.org/officeDocument/2006/relationships/image" Target="../media/image186.png"/><Relationship Id="rId64" Type="http://schemas.openxmlformats.org/officeDocument/2006/relationships/customXml" Target="../ink/ink196.xml"/><Relationship Id="rId118" Type="http://schemas.openxmlformats.org/officeDocument/2006/relationships/customXml" Target="../ink/ink223.xml"/><Relationship Id="rId139" Type="http://schemas.openxmlformats.org/officeDocument/2006/relationships/image" Target="../media/image229.png"/><Relationship Id="rId85" Type="http://schemas.openxmlformats.org/officeDocument/2006/relationships/image" Target="../media/image205.png"/><Relationship Id="rId150" Type="http://schemas.openxmlformats.org/officeDocument/2006/relationships/image" Target="../media/image233.png"/><Relationship Id="rId171" Type="http://schemas.openxmlformats.org/officeDocument/2006/relationships/image" Target="../media/image243.png"/><Relationship Id="rId192" Type="http://schemas.openxmlformats.org/officeDocument/2006/relationships/customXml" Target="../ink/ink262.xml"/><Relationship Id="rId206" Type="http://schemas.openxmlformats.org/officeDocument/2006/relationships/customXml" Target="../ink/ink269.xml"/><Relationship Id="rId227" Type="http://schemas.openxmlformats.org/officeDocument/2006/relationships/image" Target="../media/image271.png"/><Relationship Id="rId12" Type="http://schemas.openxmlformats.org/officeDocument/2006/relationships/customXml" Target="../ink/ink170.xml"/><Relationship Id="rId33" Type="http://schemas.openxmlformats.org/officeDocument/2006/relationships/image" Target="../media/image115.png"/><Relationship Id="rId108" Type="http://schemas.openxmlformats.org/officeDocument/2006/relationships/customXml" Target="../ink/ink218.xml"/><Relationship Id="rId129" Type="http://schemas.openxmlformats.org/officeDocument/2006/relationships/image" Target="../media/image224.png"/><Relationship Id="rId54" Type="http://schemas.openxmlformats.org/officeDocument/2006/relationships/customXml" Target="../ink/ink191.xml"/><Relationship Id="rId75" Type="http://schemas.openxmlformats.org/officeDocument/2006/relationships/image" Target="../media/image201.png"/><Relationship Id="rId96" Type="http://schemas.openxmlformats.org/officeDocument/2006/relationships/customXml" Target="../ink/ink212.xml"/><Relationship Id="rId140" Type="http://schemas.openxmlformats.org/officeDocument/2006/relationships/customXml" Target="../ink/ink234.xml"/><Relationship Id="rId161" Type="http://schemas.openxmlformats.org/officeDocument/2006/relationships/image" Target="../media/image238.png"/><Relationship Id="rId182" Type="http://schemas.openxmlformats.org/officeDocument/2006/relationships/customXml" Target="../ink/ink257.xml"/><Relationship Id="rId217" Type="http://schemas.openxmlformats.org/officeDocument/2006/relationships/image" Target="../media/image266.png"/><Relationship Id="rId6" Type="http://schemas.openxmlformats.org/officeDocument/2006/relationships/customXml" Target="../ink/ink166.xml"/><Relationship Id="rId238" Type="http://schemas.openxmlformats.org/officeDocument/2006/relationships/customXml" Target="../ink/ink285.xml"/><Relationship Id="rId23" Type="http://schemas.openxmlformats.org/officeDocument/2006/relationships/image" Target="../media/image110.png"/><Relationship Id="rId119" Type="http://schemas.openxmlformats.org/officeDocument/2006/relationships/image" Target="../media/image220.png"/><Relationship Id="rId44" Type="http://schemas.openxmlformats.org/officeDocument/2006/relationships/customXml" Target="../ink/ink186.xml"/><Relationship Id="rId65" Type="http://schemas.openxmlformats.org/officeDocument/2006/relationships/image" Target="../media/image197.png"/><Relationship Id="rId86" Type="http://schemas.openxmlformats.org/officeDocument/2006/relationships/customXml" Target="../ink/ink207.xml"/><Relationship Id="rId130" Type="http://schemas.openxmlformats.org/officeDocument/2006/relationships/customXml" Target="../ink/ink229.xml"/><Relationship Id="rId151" Type="http://schemas.openxmlformats.org/officeDocument/2006/relationships/customXml" Target="../ink/ink241.xml"/><Relationship Id="rId172" Type="http://schemas.openxmlformats.org/officeDocument/2006/relationships/customXml" Target="../ink/ink252.xml"/><Relationship Id="rId193" Type="http://schemas.openxmlformats.org/officeDocument/2006/relationships/image" Target="../media/image254.png"/><Relationship Id="rId207" Type="http://schemas.openxmlformats.org/officeDocument/2006/relationships/image" Target="../media/image261.png"/><Relationship Id="rId228" Type="http://schemas.openxmlformats.org/officeDocument/2006/relationships/customXml" Target="../ink/ink280.xml"/><Relationship Id="rId13" Type="http://schemas.openxmlformats.org/officeDocument/2006/relationships/image" Target="../media/image175.png"/><Relationship Id="rId109" Type="http://schemas.openxmlformats.org/officeDocument/2006/relationships/image" Target="../media/image215.png"/><Relationship Id="rId34" Type="http://schemas.openxmlformats.org/officeDocument/2006/relationships/customXml" Target="../ink/ink181.xml"/><Relationship Id="rId55" Type="http://schemas.openxmlformats.org/officeDocument/2006/relationships/image" Target="../media/image192.png"/><Relationship Id="rId76" Type="http://schemas.openxmlformats.org/officeDocument/2006/relationships/customXml" Target="../ink/ink202.xml"/><Relationship Id="rId97" Type="http://schemas.openxmlformats.org/officeDocument/2006/relationships/image" Target="../media/image209.png"/><Relationship Id="rId120" Type="http://schemas.openxmlformats.org/officeDocument/2006/relationships/customXml" Target="../ink/ink224.xml"/><Relationship Id="rId141" Type="http://schemas.openxmlformats.org/officeDocument/2006/relationships/image" Target="../media/image230.png"/><Relationship Id="rId7" Type="http://schemas.openxmlformats.org/officeDocument/2006/relationships/image" Target="../media/image68.png"/><Relationship Id="rId162" Type="http://schemas.openxmlformats.org/officeDocument/2006/relationships/customXml" Target="../ink/ink247.xml"/><Relationship Id="rId183" Type="http://schemas.openxmlformats.org/officeDocument/2006/relationships/image" Target="../media/image249.png"/><Relationship Id="rId218" Type="http://schemas.openxmlformats.org/officeDocument/2006/relationships/customXml" Target="../ink/ink275.xml"/><Relationship Id="rId239" Type="http://schemas.openxmlformats.org/officeDocument/2006/relationships/image" Target="../media/image277.png"/><Relationship Id="rId24" Type="http://schemas.openxmlformats.org/officeDocument/2006/relationships/customXml" Target="../ink/ink176.xml"/><Relationship Id="rId45" Type="http://schemas.openxmlformats.org/officeDocument/2006/relationships/image" Target="../media/image187.png"/><Relationship Id="rId66" Type="http://schemas.openxmlformats.org/officeDocument/2006/relationships/customXml" Target="../ink/ink197.xml"/><Relationship Id="rId87" Type="http://schemas.openxmlformats.org/officeDocument/2006/relationships/image" Target="../media/image206.png"/><Relationship Id="rId110" Type="http://schemas.openxmlformats.org/officeDocument/2006/relationships/customXml" Target="../ink/ink219.xml"/><Relationship Id="rId131" Type="http://schemas.openxmlformats.org/officeDocument/2006/relationships/image" Target="../media/image225.png"/><Relationship Id="rId152" Type="http://schemas.openxmlformats.org/officeDocument/2006/relationships/image" Target="../media/image234.png"/><Relationship Id="rId173" Type="http://schemas.openxmlformats.org/officeDocument/2006/relationships/image" Target="../media/image244.png"/><Relationship Id="rId194" Type="http://schemas.openxmlformats.org/officeDocument/2006/relationships/customXml" Target="../ink/ink263.xml"/><Relationship Id="rId208" Type="http://schemas.openxmlformats.org/officeDocument/2006/relationships/customXml" Target="../ink/ink270.xml"/><Relationship Id="rId229" Type="http://schemas.openxmlformats.org/officeDocument/2006/relationships/image" Target="../media/image272.png"/><Relationship Id="rId240" Type="http://schemas.openxmlformats.org/officeDocument/2006/relationships/customXml" Target="../ink/ink286.xml"/><Relationship Id="rId14" Type="http://schemas.openxmlformats.org/officeDocument/2006/relationships/customXml" Target="../ink/ink171.xml"/><Relationship Id="rId35" Type="http://schemas.openxmlformats.org/officeDocument/2006/relationships/image" Target="../media/image182.png"/><Relationship Id="rId56" Type="http://schemas.openxmlformats.org/officeDocument/2006/relationships/customXml" Target="../ink/ink192.xml"/><Relationship Id="rId77" Type="http://schemas.openxmlformats.org/officeDocument/2006/relationships/image" Target="../media/image202.png"/><Relationship Id="rId100" Type="http://schemas.openxmlformats.org/officeDocument/2006/relationships/customXml" Target="../ink/ink214.xml"/><Relationship Id="rId8" Type="http://schemas.openxmlformats.org/officeDocument/2006/relationships/customXml" Target="../ink/ink167.xml"/><Relationship Id="rId98" Type="http://schemas.openxmlformats.org/officeDocument/2006/relationships/customXml" Target="../ink/ink213.xml"/><Relationship Id="rId121" Type="http://schemas.openxmlformats.org/officeDocument/2006/relationships/image" Target="../media/image221.png"/><Relationship Id="rId142" Type="http://schemas.openxmlformats.org/officeDocument/2006/relationships/customXml" Target="../ink/ink235.xml"/><Relationship Id="rId163" Type="http://schemas.openxmlformats.org/officeDocument/2006/relationships/image" Target="../media/image239.png"/><Relationship Id="rId184" Type="http://schemas.openxmlformats.org/officeDocument/2006/relationships/customXml" Target="../ink/ink258.xml"/><Relationship Id="rId219" Type="http://schemas.openxmlformats.org/officeDocument/2006/relationships/image" Target="../media/image267.png"/><Relationship Id="rId230" Type="http://schemas.openxmlformats.org/officeDocument/2006/relationships/customXml" Target="../ink/ink281.xml"/><Relationship Id="rId25" Type="http://schemas.openxmlformats.org/officeDocument/2006/relationships/image" Target="../media/image179.png"/><Relationship Id="rId46" Type="http://schemas.openxmlformats.org/officeDocument/2006/relationships/customXml" Target="../ink/ink187.xml"/><Relationship Id="rId67" Type="http://schemas.openxmlformats.org/officeDocument/2006/relationships/image" Target="../media/image198.png"/><Relationship Id="rId88" Type="http://schemas.openxmlformats.org/officeDocument/2006/relationships/customXml" Target="../ink/ink208.xml"/><Relationship Id="rId111" Type="http://schemas.openxmlformats.org/officeDocument/2006/relationships/image" Target="../media/image216.png"/><Relationship Id="rId132" Type="http://schemas.openxmlformats.org/officeDocument/2006/relationships/customXml" Target="../ink/ink230.xml"/><Relationship Id="rId153" Type="http://schemas.openxmlformats.org/officeDocument/2006/relationships/customXml" Target="../ink/ink242.xml"/><Relationship Id="rId174" Type="http://schemas.openxmlformats.org/officeDocument/2006/relationships/customXml" Target="../ink/ink253.xml"/><Relationship Id="rId195" Type="http://schemas.openxmlformats.org/officeDocument/2006/relationships/image" Target="../media/image255.png"/><Relationship Id="rId209" Type="http://schemas.openxmlformats.org/officeDocument/2006/relationships/image" Target="../media/image262.png"/><Relationship Id="rId220" Type="http://schemas.openxmlformats.org/officeDocument/2006/relationships/customXml" Target="../ink/ink276.xml"/><Relationship Id="rId241" Type="http://schemas.openxmlformats.org/officeDocument/2006/relationships/image" Target="../media/image278.png"/><Relationship Id="rId15" Type="http://schemas.openxmlformats.org/officeDocument/2006/relationships/image" Target="../media/image176.png"/><Relationship Id="rId36" Type="http://schemas.openxmlformats.org/officeDocument/2006/relationships/customXml" Target="../ink/ink182.xml"/><Relationship Id="rId57" Type="http://schemas.openxmlformats.org/officeDocument/2006/relationships/image" Target="../media/image193.png"/><Relationship Id="rId106" Type="http://schemas.openxmlformats.org/officeDocument/2006/relationships/customXml" Target="../ink/ink217.xml"/><Relationship Id="rId127" Type="http://schemas.openxmlformats.org/officeDocument/2006/relationships/image" Target="../media/image223.png"/><Relationship Id="rId10" Type="http://schemas.openxmlformats.org/officeDocument/2006/relationships/customXml" Target="../ink/ink169.xml"/><Relationship Id="rId31" Type="http://schemas.openxmlformats.org/officeDocument/2006/relationships/image" Target="../media/image181.png"/><Relationship Id="rId52" Type="http://schemas.openxmlformats.org/officeDocument/2006/relationships/customXml" Target="../ink/ink190.xml"/><Relationship Id="rId73" Type="http://schemas.openxmlformats.org/officeDocument/2006/relationships/image" Target="../media/image200.png"/><Relationship Id="rId78" Type="http://schemas.openxmlformats.org/officeDocument/2006/relationships/customXml" Target="../ink/ink203.xml"/><Relationship Id="rId94" Type="http://schemas.openxmlformats.org/officeDocument/2006/relationships/customXml" Target="../ink/ink211.xml"/><Relationship Id="rId99" Type="http://schemas.openxmlformats.org/officeDocument/2006/relationships/image" Target="../media/image210.png"/><Relationship Id="rId101" Type="http://schemas.openxmlformats.org/officeDocument/2006/relationships/image" Target="../media/image211.png"/><Relationship Id="rId122" Type="http://schemas.openxmlformats.org/officeDocument/2006/relationships/customXml" Target="../ink/ink225.xml"/><Relationship Id="rId143" Type="http://schemas.openxmlformats.org/officeDocument/2006/relationships/image" Target="../media/image231.png"/><Relationship Id="rId148" Type="http://schemas.openxmlformats.org/officeDocument/2006/relationships/customXml" Target="../ink/ink239.xml"/><Relationship Id="rId164" Type="http://schemas.openxmlformats.org/officeDocument/2006/relationships/customXml" Target="../ink/ink248.xml"/><Relationship Id="rId169" Type="http://schemas.openxmlformats.org/officeDocument/2006/relationships/image" Target="../media/image242.png"/><Relationship Id="rId185" Type="http://schemas.openxmlformats.org/officeDocument/2006/relationships/image" Target="../media/image250.png"/><Relationship Id="rId4" Type="http://schemas.openxmlformats.org/officeDocument/2006/relationships/customXml" Target="../ink/ink165.xml"/><Relationship Id="rId9" Type="http://schemas.openxmlformats.org/officeDocument/2006/relationships/customXml" Target="../ink/ink168.xml"/><Relationship Id="rId180" Type="http://schemas.openxmlformats.org/officeDocument/2006/relationships/customXml" Target="../ink/ink256.xml"/><Relationship Id="rId210" Type="http://schemas.openxmlformats.org/officeDocument/2006/relationships/customXml" Target="../ink/ink271.xml"/><Relationship Id="rId215" Type="http://schemas.openxmlformats.org/officeDocument/2006/relationships/image" Target="../media/image265.png"/><Relationship Id="rId236" Type="http://schemas.openxmlformats.org/officeDocument/2006/relationships/customXml" Target="../ink/ink284.xml"/><Relationship Id="rId26" Type="http://schemas.openxmlformats.org/officeDocument/2006/relationships/customXml" Target="../ink/ink177.xml"/><Relationship Id="rId231" Type="http://schemas.openxmlformats.org/officeDocument/2006/relationships/image" Target="../media/image273.png"/><Relationship Id="rId47" Type="http://schemas.openxmlformats.org/officeDocument/2006/relationships/image" Target="../media/image188.png"/><Relationship Id="rId68" Type="http://schemas.openxmlformats.org/officeDocument/2006/relationships/customXml" Target="../ink/ink198.xml"/><Relationship Id="rId89" Type="http://schemas.openxmlformats.org/officeDocument/2006/relationships/image" Target="../media/image207.png"/><Relationship Id="rId112" Type="http://schemas.openxmlformats.org/officeDocument/2006/relationships/customXml" Target="../ink/ink220.xml"/><Relationship Id="rId133" Type="http://schemas.openxmlformats.org/officeDocument/2006/relationships/image" Target="../media/image226.png"/><Relationship Id="rId154" Type="http://schemas.openxmlformats.org/officeDocument/2006/relationships/customXml" Target="../ink/ink243.xml"/><Relationship Id="rId175" Type="http://schemas.openxmlformats.org/officeDocument/2006/relationships/image" Target="../media/image245.png"/><Relationship Id="rId196" Type="http://schemas.openxmlformats.org/officeDocument/2006/relationships/customXml" Target="../ink/ink264.xml"/><Relationship Id="rId200" Type="http://schemas.openxmlformats.org/officeDocument/2006/relationships/customXml" Target="../ink/ink266.xml"/><Relationship Id="rId16" Type="http://schemas.openxmlformats.org/officeDocument/2006/relationships/customXml" Target="../ink/ink172.xml"/><Relationship Id="rId221" Type="http://schemas.openxmlformats.org/officeDocument/2006/relationships/image" Target="../media/image268.png"/><Relationship Id="rId37" Type="http://schemas.openxmlformats.org/officeDocument/2006/relationships/image" Target="../media/image183.png"/><Relationship Id="rId58" Type="http://schemas.openxmlformats.org/officeDocument/2006/relationships/customXml" Target="../ink/ink193.xml"/><Relationship Id="rId79" Type="http://schemas.openxmlformats.org/officeDocument/2006/relationships/image" Target="../media/image203.png"/><Relationship Id="rId102" Type="http://schemas.openxmlformats.org/officeDocument/2006/relationships/customXml" Target="../ink/ink215.xml"/><Relationship Id="rId123" Type="http://schemas.openxmlformats.org/officeDocument/2006/relationships/image" Target="../media/image160.png"/><Relationship Id="rId144" Type="http://schemas.openxmlformats.org/officeDocument/2006/relationships/customXml" Target="../ink/ink236.xml"/><Relationship Id="rId90" Type="http://schemas.openxmlformats.org/officeDocument/2006/relationships/customXml" Target="../ink/ink209.xml"/><Relationship Id="rId165" Type="http://schemas.openxmlformats.org/officeDocument/2006/relationships/image" Target="../media/image240.png"/><Relationship Id="rId186" Type="http://schemas.openxmlformats.org/officeDocument/2006/relationships/customXml" Target="../ink/ink259.xml"/><Relationship Id="rId211" Type="http://schemas.openxmlformats.org/officeDocument/2006/relationships/image" Target="../media/image263.png"/><Relationship Id="rId232" Type="http://schemas.openxmlformats.org/officeDocument/2006/relationships/customXml" Target="../ink/ink282.xml"/><Relationship Id="rId27" Type="http://schemas.openxmlformats.org/officeDocument/2006/relationships/image" Target="../media/image112.png"/><Relationship Id="rId48" Type="http://schemas.openxmlformats.org/officeDocument/2006/relationships/customXml" Target="../ink/ink188.xml"/><Relationship Id="rId69" Type="http://schemas.openxmlformats.org/officeDocument/2006/relationships/image" Target="../media/image133.png"/><Relationship Id="rId113" Type="http://schemas.openxmlformats.org/officeDocument/2006/relationships/image" Target="../media/image217.png"/><Relationship Id="rId134" Type="http://schemas.openxmlformats.org/officeDocument/2006/relationships/customXml" Target="../ink/ink231.xml"/><Relationship Id="rId80" Type="http://schemas.openxmlformats.org/officeDocument/2006/relationships/customXml" Target="../ink/ink204.xml"/><Relationship Id="rId155" Type="http://schemas.openxmlformats.org/officeDocument/2006/relationships/image" Target="../media/image235.png"/><Relationship Id="rId176" Type="http://schemas.openxmlformats.org/officeDocument/2006/relationships/customXml" Target="../ink/ink254.xml"/><Relationship Id="rId197" Type="http://schemas.openxmlformats.org/officeDocument/2006/relationships/image" Target="../media/image256.png"/><Relationship Id="rId201" Type="http://schemas.openxmlformats.org/officeDocument/2006/relationships/image" Target="../media/image258.png"/><Relationship Id="rId222" Type="http://schemas.openxmlformats.org/officeDocument/2006/relationships/customXml" Target="../ink/ink277.xml"/><Relationship Id="rId17" Type="http://schemas.openxmlformats.org/officeDocument/2006/relationships/image" Target="../media/image107.png"/><Relationship Id="rId38" Type="http://schemas.openxmlformats.org/officeDocument/2006/relationships/customXml" Target="../ink/ink183.xml"/><Relationship Id="rId59" Type="http://schemas.openxmlformats.org/officeDocument/2006/relationships/image" Target="../media/image194.png"/><Relationship Id="rId103" Type="http://schemas.openxmlformats.org/officeDocument/2006/relationships/image" Target="../media/image212.png"/><Relationship Id="rId124" Type="http://schemas.openxmlformats.org/officeDocument/2006/relationships/customXml" Target="../ink/ink226.xml"/><Relationship Id="rId70" Type="http://schemas.openxmlformats.org/officeDocument/2006/relationships/customXml" Target="../ink/ink199.xml"/><Relationship Id="rId91" Type="http://schemas.openxmlformats.org/officeDocument/2006/relationships/image" Target="../media/image208.png"/><Relationship Id="rId145" Type="http://schemas.openxmlformats.org/officeDocument/2006/relationships/image" Target="../media/image232.png"/><Relationship Id="rId166" Type="http://schemas.openxmlformats.org/officeDocument/2006/relationships/customXml" Target="../ink/ink249.xml"/><Relationship Id="rId187" Type="http://schemas.openxmlformats.org/officeDocument/2006/relationships/image" Target="../media/image251.png"/><Relationship Id="rId1" Type="http://schemas.openxmlformats.org/officeDocument/2006/relationships/slideLayout" Target="../slideLayouts/slideLayout7.xml"/><Relationship Id="rId212" Type="http://schemas.openxmlformats.org/officeDocument/2006/relationships/customXml" Target="../ink/ink272.xml"/><Relationship Id="rId233" Type="http://schemas.openxmlformats.org/officeDocument/2006/relationships/image" Target="../media/image274.png"/><Relationship Id="rId28" Type="http://schemas.openxmlformats.org/officeDocument/2006/relationships/customXml" Target="../ink/ink178.xml"/><Relationship Id="rId49" Type="http://schemas.openxmlformats.org/officeDocument/2006/relationships/image" Target="../media/image189.png"/><Relationship Id="rId114" Type="http://schemas.openxmlformats.org/officeDocument/2006/relationships/customXml" Target="../ink/ink221.xml"/><Relationship Id="rId60" Type="http://schemas.openxmlformats.org/officeDocument/2006/relationships/customXml" Target="../ink/ink194.xml"/><Relationship Id="rId81" Type="http://schemas.openxmlformats.org/officeDocument/2006/relationships/image" Target="../media/image139.png"/><Relationship Id="rId135" Type="http://schemas.openxmlformats.org/officeDocument/2006/relationships/image" Target="../media/image227.png"/><Relationship Id="rId156" Type="http://schemas.openxmlformats.org/officeDocument/2006/relationships/customXml" Target="../ink/ink244.xml"/><Relationship Id="rId177" Type="http://schemas.openxmlformats.org/officeDocument/2006/relationships/image" Target="../media/image246.png"/><Relationship Id="rId198" Type="http://schemas.openxmlformats.org/officeDocument/2006/relationships/customXml" Target="../ink/ink265.xml"/><Relationship Id="rId202" Type="http://schemas.openxmlformats.org/officeDocument/2006/relationships/customXml" Target="../ink/ink267.xml"/><Relationship Id="rId223" Type="http://schemas.openxmlformats.org/officeDocument/2006/relationships/image" Target="../media/image269.png"/><Relationship Id="rId18" Type="http://schemas.openxmlformats.org/officeDocument/2006/relationships/customXml" Target="../ink/ink173.xml"/><Relationship Id="rId39" Type="http://schemas.openxmlformats.org/officeDocument/2006/relationships/image" Target="../media/image184.png"/><Relationship Id="rId50" Type="http://schemas.openxmlformats.org/officeDocument/2006/relationships/customXml" Target="../ink/ink189.xml"/><Relationship Id="rId104" Type="http://schemas.openxmlformats.org/officeDocument/2006/relationships/customXml" Target="../ink/ink216.xml"/><Relationship Id="rId125" Type="http://schemas.openxmlformats.org/officeDocument/2006/relationships/image" Target="../media/image222.png"/><Relationship Id="rId146" Type="http://schemas.openxmlformats.org/officeDocument/2006/relationships/customXml" Target="../ink/ink237.xml"/><Relationship Id="rId167" Type="http://schemas.openxmlformats.org/officeDocument/2006/relationships/image" Target="../media/image241.png"/><Relationship Id="rId188" Type="http://schemas.openxmlformats.org/officeDocument/2006/relationships/customXml" Target="../ink/ink260.xml"/><Relationship Id="rId71" Type="http://schemas.openxmlformats.org/officeDocument/2006/relationships/image" Target="../media/image199.png"/><Relationship Id="rId92" Type="http://schemas.openxmlformats.org/officeDocument/2006/relationships/customXml" Target="../ink/ink210.xml"/><Relationship Id="rId213" Type="http://schemas.openxmlformats.org/officeDocument/2006/relationships/image" Target="../media/image264.png"/><Relationship Id="rId234" Type="http://schemas.openxmlformats.org/officeDocument/2006/relationships/customXml" Target="../ink/ink283.xml"/><Relationship Id="rId2" Type="http://schemas.openxmlformats.org/officeDocument/2006/relationships/customXml" Target="../ink/ink164.xml"/><Relationship Id="rId29" Type="http://schemas.openxmlformats.org/officeDocument/2006/relationships/image" Target="../media/image180.png"/><Relationship Id="rId40" Type="http://schemas.openxmlformats.org/officeDocument/2006/relationships/customXml" Target="../ink/ink184.xml"/><Relationship Id="rId115" Type="http://schemas.openxmlformats.org/officeDocument/2006/relationships/image" Target="../media/image218.png"/><Relationship Id="rId136" Type="http://schemas.openxmlformats.org/officeDocument/2006/relationships/customXml" Target="../ink/ink232.xml"/><Relationship Id="rId157" Type="http://schemas.openxmlformats.org/officeDocument/2006/relationships/image" Target="../media/image236.png"/><Relationship Id="rId178" Type="http://schemas.openxmlformats.org/officeDocument/2006/relationships/customXml" Target="../ink/ink255.xml"/><Relationship Id="rId61" Type="http://schemas.openxmlformats.org/officeDocument/2006/relationships/image" Target="../media/image195.png"/><Relationship Id="rId82" Type="http://schemas.openxmlformats.org/officeDocument/2006/relationships/customXml" Target="../ink/ink205.xml"/><Relationship Id="rId199" Type="http://schemas.openxmlformats.org/officeDocument/2006/relationships/image" Target="../media/image257.png"/><Relationship Id="rId203" Type="http://schemas.openxmlformats.org/officeDocument/2006/relationships/image" Target="../media/image259.png"/><Relationship Id="rId19" Type="http://schemas.openxmlformats.org/officeDocument/2006/relationships/image" Target="../media/image177.png"/><Relationship Id="rId224" Type="http://schemas.openxmlformats.org/officeDocument/2006/relationships/customXml" Target="../ink/ink278.xml"/><Relationship Id="rId30" Type="http://schemas.openxmlformats.org/officeDocument/2006/relationships/customXml" Target="../ink/ink179.xml"/><Relationship Id="rId105" Type="http://schemas.openxmlformats.org/officeDocument/2006/relationships/image" Target="../media/image213.png"/><Relationship Id="rId126" Type="http://schemas.openxmlformats.org/officeDocument/2006/relationships/customXml" Target="../ink/ink227.xml"/><Relationship Id="rId147" Type="http://schemas.openxmlformats.org/officeDocument/2006/relationships/customXml" Target="../ink/ink238.xml"/><Relationship Id="rId168" Type="http://schemas.openxmlformats.org/officeDocument/2006/relationships/customXml" Target="../ink/ink250.xml"/><Relationship Id="rId51" Type="http://schemas.openxmlformats.org/officeDocument/2006/relationships/image" Target="../media/image190.png"/><Relationship Id="rId72" Type="http://schemas.openxmlformats.org/officeDocument/2006/relationships/customXml" Target="../ink/ink200.xml"/><Relationship Id="rId93" Type="http://schemas.openxmlformats.org/officeDocument/2006/relationships/image" Target="../media/image145.png"/><Relationship Id="rId189" Type="http://schemas.openxmlformats.org/officeDocument/2006/relationships/image" Target="../media/image252.png"/><Relationship Id="rId3" Type="http://schemas.openxmlformats.org/officeDocument/2006/relationships/image" Target="../media/image172.png"/><Relationship Id="rId214" Type="http://schemas.openxmlformats.org/officeDocument/2006/relationships/customXml" Target="../ink/ink273.xml"/><Relationship Id="rId235" Type="http://schemas.openxmlformats.org/officeDocument/2006/relationships/image" Target="../media/image275.png"/><Relationship Id="rId116" Type="http://schemas.openxmlformats.org/officeDocument/2006/relationships/customXml" Target="../ink/ink222.xml"/><Relationship Id="rId137" Type="http://schemas.openxmlformats.org/officeDocument/2006/relationships/image" Target="../media/image228.png"/><Relationship Id="rId158" Type="http://schemas.openxmlformats.org/officeDocument/2006/relationships/customXml" Target="../ink/ink245.xml"/><Relationship Id="rId20" Type="http://schemas.openxmlformats.org/officeDocument/2006/relationships/customXml" Target="../ink/ink174.xml"/><Relationship Id="rId41" Type="http://schemas.openxmlformats.org/officeDocument/2006/relationships/image" Target="../media/image185.png"/><Relationship Id="rId62" Type="http://schemas.openxmlformats.org/officeDocument/2006/relationships/customXml" Target="../ink/ink195.xml"/><Relationship Id="rId83" Type="http://schemas.openxmlformats.org/officeDocument/2006/relationships/image" Target="../media/image204.png"/><Relationship Id="rId179" Type="http://schemas.openxmlformats.org/officeDocument/2006/relationships/image" Target="../media/image247.png"/><Relationship Id="rId190" Type="http://schemas.openxmlformats.org/officeDocument/2006/relationships/customXml" Target="../ink/ink261.xml"/><Relationship Id="rId204" Type="http://schemas.openxmlformats.org/officeDocument/2006/relationships/customXml" Target="../ink/ink268.xml"/><Relationship Id="rId225" Type="http://schemas.openxmlformats.org/officeDocument/2006/relationships/image" Target="../media/image27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extLst>
              <a:ext uri="{FF2B5EF4-FFF2-40B4-BE49-F238E27FC236}">
                <a16:creationId xmlns:a16="http://schemas.microsoft.com/office/drawing/2014/main" id="{C54D175D-0F6A-D51A-A839-75AD3E61F46A}"/>
              </a:ext>
            </a:extLst>
          </p:cNvPr>
          <p:cNvSpPr txBox="1"/>
          <p:nvPr/>
        </p:nvSpPr>
        <p:spPr>
          <a:xfrm>
            <a:off x="9364000" y="210475"/>
            <a:ext cx="291062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800" dirty="0"/>
              <a:t>TIRO OBLICUO</a:t>
            </a:r>
            <a:endParaRPr lang="es-AR" sz="2800" dirty="0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109" name="Entrada de lápiz 108">
                <a:extLst>
                  <a:ext uri="{FF2B5EF4-FFF2-40B4-BE49-F238E27FC236}">
                    <a16:creationId xmlns:a16="http://schemas.microsoft.com/office/drawing/2014/main" id="{66B5D353-3BCC-8ACD-DC0A-D5B52DF0D9AF}"/>
                  </a:ext>
                </a:extLst>
              </p14:cNvPr>
              <p14:cNvContentPartPr/>
              <p14:nvPr/>
            </p14:nvContentPartPr>
            <p14:xfrm>
              <a:off x="5410879" y="136854"/>
              <a:ext cx="41760" cy="14040"/>
            </p14:xfrm>
          </p:contentPart>
        </mc:Choice>
        <mc:Fallback xmlns="">
          <p:pic>
            <p:nvPicPr>
              <p:cNvPr id="109" name="Entrada de lápiz 108">
                <a:extLst>
                  <a:ext uri="{FF2B5EF4-FFF2-40B4-BE49-F238E27FC236}">
                    <a16:creationId xmlns:a16="http://schemas.microsoft.com/office/drawing/2014/main" id="{66B5D353-3BCC-8ACD-DC0A-D5B52DF0D9AF}"/>
                  </a:ext>
                </a:extLst>
              </p:cNvPr>
              <p:cNvPicPr/>
              <p:nvPr/>
            </p:nvPicPr>
            <p:blipFill>
              <a:blip r:embed="rId37"/>
              <a:stretch>
                <a:fillRect/>
              </a:stretch>
            </p:blipFill>
            <p:spPr>
              <a:xfrm>
                <a:off x="5375239" y="101214"/>
                <a:ext cx="113400" cy="85680"/>
              </a:xfrm>
              <a:prstGeom prst="rect">
                <a:avLst/>
              </a:prstGeom>
            </p:spPr>
          </p:pic>
        </mc:Fallback>
      </mc:AlternateContent>
      <p:grpSp>
        <p:nvGrpSpPr>
          <p:cNvPr id="27" name="Grupo 26">
            <a:extLst>
              <a:ext uri="{FF2B5EF4-FFF2-40B4-BE49-F238E27FC236}">
                <a16:creationId xmlns:a16="http://schemas.microsoft.com/office/drawing/2014/main" id="{0C13F5C2-BB42-420A-AFF7-600F64639508}"/>
              </a:ext>
            </a:extLst>
          </p:cNvPr>
          <p:cNvGrpSpPr/>
          <p:nvPr/>
        </p:nvGrpSpPr>
        <p:grpSpPr>
          <a:xfrm>
            <a:off x="304134" y="576414"/>
            <a:ext cx="11871000" cy="6253400"/>
            <a:chOff x="304134" y="576414"/>
            <a:chExt cx="11871000" cy="625340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38">
              <p14:nvContentPartPr>
                <p14:cNvPr id="5" name="Entrada de lápiz 4">
                  <a:extLst>
                    <a:ext uri="{FF2B5EF4-FFF2-40B4-BE49-F238E27FC236}">
                      <a16:creationId xmlns:a16="http://schemas.microsoft.com/office/drawing/2014/main" id="{CA153608-C42B-88F4-64C8-53A58AB5B3E7}"/>
                    </a:ext>
                  </a:extLst>
                </p14:cNvPr>
                <p14:cNvContentPartPr/>
                <p14:nvPr/>
              </p14:nvContentPartPr>
              <p14:xfrm>
                <a:off x="2000616" y="3475277"/>
                <a:ext cx="1369080" cy="186840"/>
              </p14:xfrm>
            </p:contentPart>
          </mc:Choice>
          <mc:Fallback>
            <p:pic>
              <p:nvPicPr>
                <p:cNvPr id="5" name="Entrada de lápiz 4">
                  <a:extLst>
                    <a:ext uri="{FF2B5EF4-FFF2-40B4-BE49-F238E27FC236}">
                      <a16:creationId xmlns:a16="http://schemas.microsoft.com/office/drawing/2014/main" id="{CA153608-C42B-88F4-64C8-53A58AB5B3E7}"/>
                    </a:ext>
                  </a:extLst>
                </p:cNvPr>
                <p:cNvPicPr/>
                <p:nvPr/>
              </p:nvPicPr>
              <p:blipFill>
                <a:blip r:embed="rId39"/>
                <a:stretch>
                  <a:fillRect/>
                </a:stretch>
              </p:blipFill>
              <p:spPr>
                <a:xfrm>
                  <a:off x="1946616" y="3367277"/>
                  <a:ext cx="1476720" cy="402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0">
              <p14:nvContentPartPr>
                <p14:cNvPr id="6" name="Entrada de lápiz 5">
                  <a:extLst>
                    <a:ext uri="{FF2B5EF4-FFF2-40B4-BE49-F238E27FC236}">
                      <a16:creationId xmlns:a16="http://schemas.microsoft.com/office/drawing/2014/main" id="{F6F3F5A1-28FC-7E6A-7DDA-A4D558438FE9}"/>
                    </a:ext>
                  </a:extLst>
                </p14:cNvPr>
                <p14:cNvContentPartPr/>
                <p14:nvPr/>
              </p14:nvContentPartPr>
              <p14:xfrm>
                <a:off x="2514696" y="3527117"/>
                <a:ext cx="2414520" cy="248400"/>
              </p14:xfrm>
            </p:contentPart>
          </mc:Choice>
          <mc:Fallback>
            <p:pic>
              <p:nvPicPr>
                <p:cNvPr id="6" name="Entrada de lápiz 5">
                  <a:extLst>
                    <a:ext uri="{FF2B5EF4-FFF2-40B4-BE49-F238E27FC236}">
                      <a16:creationId xmlns:a16="http://schemas.microsoft.com/office/drawing/2014/main" id="{F6F3F5A1-28FC-7E6A-7DDA-A4D558438FE9}"/>
                    </a:ext>
                  </a:extLst>
                </p:cNvPr>
                <p:cNvPicPr/>
                <p:nvPr/>
              </p:nvPicPr>
              <p:blipFill>
                <a:blip r:embed="rId41"/>
                <a:stretch>
                  <a:fillRect/>
                </a:stretch>
              </p:blipFill>
              <p:spPr>
                <a:xfrm>
                  <a:off x="2460696" y="3418960"/>
                  <a:ext cx="2522160" cy="464353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2">
              <p14:nvContentPartPr>
                <p14:cNvPr id="7" name="Entrada de lápiz 6">
                  <a:extLst>
                    <a:ext uri="{FF2B5EF4-FFF2-40B4-BE49-F238E27FC236}">
                      <a16:creationId xmlns:a16="http://schemas.microsoft.com/office/drawing/2014/main" id="{F4A6FE16-2F64-38B9-FAA9-F102490EEDC5}"/>
                    </a:ext>
                  </a:extLst>
                </p14:cNvPr>
                <p14:cNvContentPartPr/>
                <p14:nvPr/>
              </p14:nvContentPartPr>
              <p14:xfrm>
                <a:off x="3412536" y="3648077"/>
                <a:ext cx="2843280" cy="37440"/>
              </p14:xfrm>
            </p:contentPart>
          </mc:Choice>
          <mc:Fallback>
            <p:pic>
              <p:nvPicPr>
                <p:cNvPr id="7" name="Entrada de lápiz 6">
                  <a:extLst>
                    <a:ext uri="{FF2B5EF4-FFF2-40B4-BE49-F238E27FC236}">
                      <a16:creationId xmlns:a16="http://schemas.microsoft.com/office/drawing/2014/main" id="{F4A6FE16-2F64-38B9-FAA9-F102490EEDC5}"/>
                    </a:ext>
                  </a:extLst>
                </p:cNvPr>
                <p:cNvPicPr/>
                <p:nvPr/>
              </p:nvPicPr>
              <p:blipFill>
                <a:blip r:embed="rId43"/>
                <a:stretch>
                  <a:fillRect/>
                </a:stretch>
              </p:blipFill>
              <p:spPr>
                <a:xfrm>
                  <a:off x="3358536" y="3540077"/>
                  <a:ext cx="2950920" cy="253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4">
              <p14:nvContentPartPr>
                <p14:cNvPr id="8" name="Entrada de lápiz 7">
                  <a:extLst>
                    <a:ext uri="{FF2B5EF4-FFF2-40B4-BE49-F238E27FC236}">
                      <a16:creationId xmlns:a16="http://schemas.microsoft.com/office/drawing/2014/main" id="{1E39AD22-A727-84E5-277C-291BB8A9F2CD}"/>
                    </a:ext>
                  </a:extLst>
                </p14:cNvPr>
                <p14:cNvContentPartPr/>
                <p14:nvPr/>
              </p14:nvContentPartPr>
              <p14:xfrm>
                <a:off x="4403256" y="3662477"/>
                <a:ext cx="2726280" cy="86400"/>
              </p14:xfrm>
            </p:contentPart>
          </mc:Choice>
          <mc:Fallback>
            <p:pic>
              <p:nvPicPr>
                <p:cNvPr id="8" name="Entrada de lápiz 7">
                  <a:extLst>
                    <a:ext uri="{FF2B5EF4-FFF2-40B4-BE49-F238E27FC236}">
                      <a16:creationId xmlns:a16="http://schemas.microsoft.com/office/drawing/2014/main" id="{1E39AD22-A727-84E5-277C-291BB8A9F2CD}"/>
                    </a:ext>
                  </a:extLst>
                </p:cNvPr>
                <p:cNvPicPr/>
                <p:nvPr/>
              </p:nvPicPr>
              <p:blipFill>
                <a:blip r:embed="rId45"/>
                <a:stretch>
                  <a:fillRect/>
                </a:stretch>
              </p:blipFill>
              <p:spPr>
                <a:xfrm>
                  <a:off x="4349256" y="3554477"/>
                  <a:ext cx="2833920" cy="302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6">
              <p14:nvContentPartPr>
                <p14:cNvPr id="9" name="Entrada de lápiz 8">
                  <a:extLst>
                    <a:ext uri="{FF2B5EF4-FFF2-40B4-BE49-F238E27FC236}">
                      <a16:creationId xmlns:a16="http://schemas.microsoft.com/office/drawing/2014/main" id="{09A8E6AC-5582-FD26-9809-204FC050EE04}"/>
                    </a:ext>
                  </a:extLst>
                </p14:cNvPr>
                <p14:cNvContentPartPr/>
                <p14:nvPr/>
              </p14:nvContentPartPr>
              <p14:xfrm>
                <a:off x="5388216" y="3678317"/>
                <a:ext cx="3051000" cy="73440"/>
              </p14:xfrm>
            </p:contentPart>
          </mc:Choice>
          <mc:Fallback>
            <p:pic>
              <p:nvPicPr>
                <p:cNvPr id="9" name="Entrada de lápiz 8">
                  <a:extLst>
                    <a:ext uri="{FF2B5EF4-FFF2-40B4-BE49-F238E27FC236}">
                      <a16:creationId xmlns:a16="http://schemas.microsoft.com/office/drawing/2014/main" id="{09A8E6AC-5582-FD26-9809-204FC050EE04}"/>
                    </a:ext>
                  </a:extLst>
                </p:cNvPr>
                <p:cNvPicPr/>
                <p:nvPr/>
              </p:nvPicPr>
              <p:blipFill>
                <a:blip r:embed="rId47"/>
                <a:stretch>
                  <a:fillRect/>
                </a:stretch>
              </p:blipFill>
              <p:spPr>
                <a:xfrm>
                  <a:off x="5334216" y="3570317"/>
                  <a:ext cx="3158640" cy="289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8">
              <p14:nvContentPartPr>
                <p14:cNvPr id="10" name="Entrada de lápiz 9">
                  <a:extLst>
                    <a:ext uri="{FF2B5EF4-FFF2-40B4-BE49-F238E27FC236}">
                      <a16:creationId xmlns:a16="http://schemas.microsoft.com/office/drawing/2014/main" id="{F243B7CF-E2B0-DB06-9B14-E492C781E777}"/>
                    </a:ext>
                  </a:extLst>
                </p14:cNvPr>
                <p14:cNvContentPartPr/>
                <p14:nvPr/>
              </p14:nvContentPartPr>
              <p14:xfrm>
                <a:off x="6234216" y="3551597"/>
                <a:ext cx="2968200" cy="150840"/>
              </p14:xfrm>
            </p:contentPart>
          </mc:Choice>
          <mc:Fallback>
            <p:pic>
              <p:nvPicPr>
                <p:cNvPr id="10" name="Entrada de lápiz 9">
                  <a:extLst>
                    <a:ext uri="{FF2B5EF4-FFF2-40B4-BE49-F238E27FC236}">
                      <a16:creationId xmlns:a16="http://schemas.microsoft.com/office/drawing/2014/main" id="{F243B7CF-E2B0-DB06-9B14-E492C781E777}"/>
                    </a:ext>
                  </a:extLst>
                </p:cNvPr>
                <p:cNvPicPr/>
                <p:nvPr/>
              </p:nvPicPr>
              <p:blipFill>
                <a:blip r:embed="rId49"/>
                <a:stretch>
                  <a:fillRect/>
                </a:stretch>
              </p:blipFill>
              <p:spPr>
                <a:xfrm>
                  <a:off x="6180216" y="3443597"/>
                  <a:ext cx="3075840" cy="366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0">
              <p14:nvContentPartPr>
                <p14:cNvPr id="11" name="Entrada de lápiz 10">
                  <a:extLst>
                    <a:ext uri="{FF2B5EF4-FFF2-40B4-BE49-F238E27FC236}">
                      <a16:creationId xmlns:a16="http://schemas.microsoft.com/office/drawing/2014/main" id="{FB0D9AAC-CB8B-1C90-30F8-A1146554E6E5}"/>
                    </a:ext>
                  </a:extLst>
                </p14:cNvPr>
                <p14:cNvContentPartPr/>
                <p14:nvPr/>
              </p14:nvContentPartPr>
              <p14:xfrm>
                <a:off x="7852416" y="3566717"/>
                <a:ext cx="2553840" cy="67320"/>
              </p14:xfrm>
            </p:contentPart>
          </mc:Choice>
          <mc:Fallback>
            <p:pic>
              <p:nvPicPr>
                <p:cNvPr id="11" name="Entrada de lápiz 10">
                  <a:extLst>
                    <a:ext uri="{FF2B5EF4-FFF2-40B4-BE49-F238E27FC236}">
                      <a16:creationId xmlns:a16="http://schemas.microsoft.com/office/drawing/2014/main" id="{FB0D9AAC-CB8B-1C90-30F8-A1146554E6E5}"/>
                    </a:ext>
                  </a:extLst>
                </p:cNvPr>
                <p:cNvPicPr/>
                <p:nvPr/>
              </p:nvPicPr>
              <p:blipFill>
                <a:blip r:embed="rId51"/>
                <a:stretch>
                  <a:fillRect/>
                </a:stretch>
              </p:blipFill>
              <p:spPr>
                <a:xfrm>
                  <a:off x="7798416" y="3458717"/>
                  <a:ext cx="2661480" cy="282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2">
              <p14:nvContentPartPr>
                <p14:cNvPr id="12" name="Entrada de lápiz 11">
                  <a:extLst>
                    <a:ext uri="{FF2B5EF4-FFF2-40B4-BE49-F238E27FC236}">
                      <a16:creationId xmlns:a16="http://schemas.microsoft.com/office/drawing/2014/main" id="{B68DEFD7-BDB1-209A-9353-38F2B8C19F22}"/>
                    </a:ext>
                  </a:extLst>
                </p14:cNvPr>
                <p14:cNvContentPartPr/>
                <p14:nvPr/>
              </p14:nvContentPartPr>
              <p14:xfrm>
                <a:off x="8729736" y="3513437"/>
                <a:ext cx="2410200" cy="63000"/>
              </p14:xfrm>
            </p:contentPart>
          </mc:Choice>
          <mc:Fallback>
            <p:pic>
              <p:nvPicPr>
                <p:cNvPr id="12" name="Entrada de lápiz 11">
                  <a:extLst>
                    <a:ext uri="{FF2B5EF4-FFF2-40B4-BE49-F238E27FC236}">
                      <a16:creationId xmlns:a16="http://schemas.microsoft.com/office/drawing/2014/main" id="{B68DEFD7-BDB1-209A-9353-38F2B8C19F22}"/>
                    </a:ext>
                  </a:extLst>
                </p:cNvPr>
                <p:cNvPicPr/>
                <p:nvPr/>
              </p:nvPicPr>
              <p:blipFill>
                <a:blip r:embed="rId53"/>
                <a:stretch>
                  <a:fillRect/>
                </a:stretch>
              </p:blipFill>
              <p:spPr>
                <a:xfrm>
                  <a:off x="8675736" y="3405437"/>
                  <a:ext cx="2517840" cy="278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4">
              <p14:nvContentPartPr>
                <p14:cNvPr id="13" name="Entrada de lápiz 12">
                  <a:extLst>
                    <a:ext uri="{FF2B5EF4-FFF2-40B4-BE49-F238E27FC236}">
                      <a16:creationId xmlns:a16="http://schemas.microsoft.com/office/drawing/2014/main" id="{260EB396-905D-E924-9AC8-E4D7335C78D6}"/>
                    </a:ext>
                  </a:extLst>
                </p14:cNvPr>
                <p14:cNvContentPartPr/>
                <p14:nvPr/>
              </p14:nvContentPartPr>
              <p14:xfrm>
                <a:off x="8706516" y="3835277"/>
                <a:ext cx="2123640" cy="46440"/>
              </p14:xfrm>
            </p:contentPart>
          </mc:Choice>
          <mc:Fallback>
            <p:pic>
              <p:nvPicPr>
                <p:cNvPr id="13" name="Entrada de lápiz 12">
                  <a:extLst>
                    <a:ext uri="{FF2B5EF4-FFF2-40B4-BE49-F238E27FC236}">
                      <a16:creationId xmlns:a16="http://schemas.microsoft.com/office/drawing/2014/main" id="{260EB396-905D-E924-9AC8-E4D7335C78D6}"/>
                    </a:ext>
                  </a:extLst>
                </p:cNvPr>
                <p:cNvPicPr/>
                <p:nvPr/>
              </p:nvPicPr>
              <p:blipFill>
                <a:blip r:embed="rId55"/>
                <a:stretch>
                  <a:fillRect/>
                </a:stretch>
              </p:blipFill>
              <p:spPr>
                <a:xfrm>
                  <a:off x="8652516" y="3727277"/>
                  <a:ext cx="2231280" cy="262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6">
              <p14:nvContentPartPr>
                <p14:cNvPr id="14" name="Entrada de lápiz 13">
                  <a:extLst>
                    <a:ext uri="{FF2B5EF4-FFF2-40B4-BE49-F238E27FC236}">
                      <a16:creationId xmlns:a16="http://schemas.microsoft.com/office/drawing/2014/main" id="{3B5D1864-E1CF-E796-A27C-E94A054F0705}"/>
                    </a:ext>
                  </a:extLst>
                </p14:cNvPr>
                <p14:cNvContentPartPr/>
                <p14:nvPr/>
              </p14:nvContentPartPr>
              <p14:xfrm>
                <a:off x="753216" y="3605597"/>
                <a:ext cx="1745640" cy="59400"/>
              </p14:xfrm>
            </p:contentPart>
          </mc:Choice>
          <mc:Fallback>
            <p:pic>
              <p:nvPicPr>
                <p:cNvPr id="14" name="Entrada de lápiz 13">
                  <a:extLst>
                    <a:ext uri="{FF2B5EF4-FFF2-40B4-BE49-F238E27FC236}">
                      <a16:creationId xmlns:a16="http://schemas.microsoft.com/office/drawing/2014/main" id="{3B5D1864-E1CF-E796-A27C-E94A054F0705}"/>
                    </a:ext>
                  </a:extLst>
                </p:cNvPr>
                <p:cNvPicPr/>
                <p:nvPr/>
              </p:nvPicPr>
              <p:blipFill>
                <a:blip r:embed="rId57"/>
                <a:stretch>
                  <a:fillRect/>
                </a:stretch>
              </p:blipFill>
              <p:spPr>
                <a:xfrm>
                  <a:off x="699216" y="3497597"/>
                  <a:ext cx="1853280" cy="275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8">
              <p14:nvContentPartPr>
                <p14:cNvPr id="15" name="Entrada de lápiz 14">
                  <a:extLst>
                    <a:ext uri="{FF2B5EF4-FFF2-40B4-BE49-F238E27FC236}">
                      <a16:creationId xmlns:a16="http://schemas.microsoft.com/office/drawing/2014/main" id="{11E33940-8BF0-B157-52C5-4068CC1BDF00}"/>
                    </a:ext>
                  </a:extLst>
                </p14:cNvPr>
                <p14:cNvContentPartPr/>
                <p14:nvPr/>
              </p14:nvContentPartPr>
              <p14:xfrm>
                <a:off x="945456" y="3543677"/>
                <a:ext cx="1623960" cy="50040"/>
              </p14:xfrm>
            </p:contentPart>
          </mc:Choice>
          <mc:Fallback>
            <p:pic>
              <p:nvPicPr>
                <p:cNvPr id="15" name="Entrada de lápiz 14">
                  <a:extLst>
                    <a:ext uri="{FF2B5EF4-FFF2-40B4-BE49-F238E27FC236}">
                      <a16:creationId xmlns:a16="http://schemas.microsoft.com/office/drawing/2014/main" id="{11E33940-8BF0-B157-52C5-4068CC1BDF00}"/>
                    </a:ext>
                  </a:extLst>
                </p:cNvPr>
                <p:cNvPicPr/>
                <p:nvPr/>
              </p:nvPicPr>
              <p:blipFill>
                <a:blip r:embed="rId59"/>
                <a:stretch>
                  <a:fillRect/>
                </a:stretch>
              </p:blipFill>
              <p:spPr>
                <a:xfrm>
                  <a:off x="891456" y="3435677"/>
                  <a:ext cx="1731600" cy="265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60">
              <p14:nvContentPartPr>
                <p14:cNvPr id="52" name="Entrada de lápiz 51">
                  <a:extLst>
                    <a:ext uri="{FF2B5EF4-FFF2-40B4-BE49-F238E27FC236}">
                      <a16:creationId xmlns:a16="http://schemas.microsoft.com/office/drawing/2014/main" id="{B0B2EFD4-2BAB-CA97-58EE-4A851E0AD860}"/>
                    </a:ext>
                  </a:extLst>
                </p14:cNvPr>
                <p14:cNvContentPartPr/>
                <p14:nvPr/>
              </p14:nvContentPartPr>
              <p14:xfrm>
                <a:off x="3469776" y="3318317"/>
                <a:ext cx="20880" cy="1440"/>
              </p14:xfrm>
            </p:contentPart>
          </mc:Choice>
          <mc:Fallback>
            <p:pic>
              <p:nvPicPr>
                <p:cNvPr id="52" name="Entrada de lápiz 51">
                  <a:extLst>
                    <a:ext uri="{FF2B5EF4-FFF2-40B4-BE49-F238E27FC236}">
                      <a16:creationId xmlns:a16="http://schemas.microsoft.com/office/drawing/2014/main" id="{B0B2EFD4-2BAB-CA97-58EE-4A851E0AD860}"/>
                    </a:ext>
                  </a:extLst>
                </p:cNvPr>
                <p:cNvPicPr/>
                <p:nvPr/>
              </p:nvPicPr>
              <p:blipFill>
                <a:blip r:embed="rId61"/>
                <a:stretch>
                  <a:fillRect/>
                </a:stretch>
              </p:blipFill>
              <p:spPr>
                <a:xfrm>
                  <a:off x="3433776" y="3282317"/>
                  <a:ext cx="92520" cy="73080"/>
                </a:xfrm>
                <a:prstGeom prst="rect">
                  <a:avLst/>
                </a:prstGeom>
              </p:spPr>
            </p:pic>
          </mc:Fallback>
        </mc:AlternateContent>
        <p:cxnSp>
          <p:nvCxnSpPr>
            <p:cNvPr id="86" name="Conector recto de flecha 85">
              <a:extLst>
                <a:ext uri="{FF2B5EF4-FFF2-40B4-BE49-F238E27FC236}">
                  <a16:creationId xmlns:a16="http://schemas.microsoft.com/office/drawing/2014/main" id="{76263BB4-6524-B887-20B6-2AFEAC2E8A9B}"/>
                </a:ext>
              </a:extLst>
            </p:cNvPr>
            <p:cNvCxnSpPr/>
            <p:nvPr/>
          </p:nvCxnSpPr>
          <p:spPr>
            <a:xfrm>
              <a:off x="6952416" y="857717"/>
              <a:ext cx="962640" cy="0"/>
            </a:xfrm>
            <a:prstGeom prst="straightConnector1">
              <a:avLst/>
            </a:prstGeom>
            <a:ln w="50800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Conector recto de flecha 86">
              <a:extLst>
                <a:ext uri="{FF2B5EF4-FFF2-40B4-BE49-F238E27FC236}">
                  <a16:creationId xmlns:a16="http://schemas.microsoft.com/office/drawing/2014/main" id="{392F8915-0CBA-9CCE-03BE-1932662EBF0D}"/>
                </a:ext>
              </a:extLst>
            </p:cNvPr>
            <p:cNvCxnSpPr/>
            <p:nvPr/>
          </p:nvCxnSpPr>
          <p:spPr>
            <a:xfrm>
              <a:off x="8805696" y="1571777"/>
              <a:ext cx="962640" cy="0"/>
            </a:xfrm>
            <a:prstGeom prst="straightConnector1">
              <a:avLst/>
            </a:prstGeom>
            <a:ln w="50800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Conector recto de flecha 87">
              <a:extLst>
                <a:ext uri="{FF2B5EF4-FFF2-40B4-BE49-F238E27FC236}">
                  <a16:creationId xmlns:a16="http://schemas.microsoft.com/office/drawing/2014/main" id="{E9733E81-6FDF-E536-DAD0-31A43E5D983B}"/>
                </a:ext>
              </a:extLst>
            </p:cNvPr>
            <p:cNvCxnSpPr/>
            <p:nvPr/>
          </p:nvCxnSpPr>
          <p:spPr>
            <a:xfrm>
              <a:off x="5275536" y="1571777"/>
              <a:ext cx="962640" cy="0"/>
            </a:xfrm>
            <a:prstGeom prst="straightConnector1">
              <a:avLst/>
            </a:prstGeom>
            <a:ln w="50800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Conector recto de flecha 88">
              <a:extLst>
                <a:ext uri="{FF2B5EF4-FFF2-40B4-BE49-F238E27FC236}">
                  <a16:creationId xmlns:a16="http://schemas.microsoft.com/office/drawing/2014/main" id="{08C18AC2-FCEC-26A6-ADC7-BF984ACDDC32}"/>
                </a:ext>
              </a:extLst>
            </p:cNvPr>
            <p:cNvCxnSpPr/>
            <p:nvPr/>
          </p:nvCxnSpPr>
          <p:spPr>
            <a:xfrm>
              <a:off x="4352856" y="2457737"/>
              <a:ext cx="962640" cy="0"/>
            </a:xfrm>
            <a:prstGeom prst="straightConnector1">
              <a:avLst/>
            </a:prstGeom>
            <a:ln w="50800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Conector recto de flecha 89">
              <a:extLst>
                <a:ext uri="{FF2B5EF4-FFF2-40B4-BE49-F238E27FC236}">
                  <a16:creationId xmlns:a16="http://schemas.microsoft.com/office/drawing/2014/main" id="{8CA5B2FF-7CEE-1EBD-FDD4-613B392F845F}"/>
                </a:ext>
              </a:extLst>
            </p:cNvPr>
            <p:cNvCxnSpPr/>
            <p:nvPr/>
          </p:nvCxnSpPr>
          <p:spPr>
            <a:xfrm>
              <a:off x="9696796" y="2526945"/>
              <a:ext cx="962640" cy="0"/>
            </a:xfrm>
            <a:prstGeom prst="straightConnector1">
              <a:avLst/>
            </a:prstGeom>
            <a:ln w="50800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1" name="Conector recto de flecha 90">
              <a:extLst>
                <a:ext uri="{FF2B5EF4-FFF2-40B4-BE49-F238E27FC236}">
                  <a16:creationId xmlns:a16="http://schemas.microsoft.com/office/drawing/2014/main" id="{1E27378F-403B-809E-05AA-855277F1AAE3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352856" y="1368197"/>
              <a:ext cx="20520" cy="1042560"/>
            </a:xfrm>
            <a:prstGeom prst="straightConnector1">
              <a:avLst/>
            </a:prstGeom>
            <a:ln w="50800">
              <a:solidFill>
                <a:schemeClr val="accent6">
                  <a:lumMod val="50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4" name="Conector recto de flecha 93">
              <a:extLst>
                <a:ext uri="{FF2B5EF4-FFF2-40B4-BE49-F238E27FC236}">
                  <a16:creationId xmlns:a16="http://schemas.microsoft.com/office/drawing/2014/main" id="{6A4C0C0B-A090-44D5-FE42-373E0F6E413B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318556" y="965717"/>
              <a:ext cx="20520" cy="594360"/>
            </a:xfrm>
            <a:prstGeom prst="straightConnector1">
              <a:avLst/>
            </a:prstGeom>
            <a:ln w="50800">
              <a:solidFill>
                <a:schemeClr val="accent6">
                  <a:lumMod val="50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7" name="Conector recto de flecha 96">
              <a:extLst>
                <a:ext uri="{FF2B5EF4-FFF2-40B4-BE49-F238E27FC236}">
                  <a16:creationId xmlns:a16="http://schemas.microsoft.com/office/drawing/2014/main" id="{DD194D9B-0415-46E1-3475-B7008A26AA00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8820702" y="1523611"/>
              <a:ext cx="20520" cy="594360"/>
            </a:xfrm>
            <a:prstGeom prst="straightConnector1">
              <a:avLst/>
            </a:prstGeom>
            <a:ln w="50800">
              <a:solidFill>
                <a:schemeClr val="accent6">
                  <a:lumMod val="50000"/>
                </a:schemeClr>
              </a:solidFill>
              <a:headEnd type="triangle" w="lg" len="lg"/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8" name="Conector recto de flecha 97">
              <a:extLst>
                <a:ext uri="{FF2B5EF4-FFF2-40B4-BE49-F238E27FC236}">
                  <a16:creationId xmlns:a16="http://schemas.microsoft.com/office/drawing/2014/main" id="{4B56B6F4-6F5D-CB06-C58A-C36B83CABB2E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9697516" y="2531962"/>
              <a:ext cx="27360" cy="1086004"/>
            </a:xfrm>
            <a:prstGeom prst="straightConnector1">
              <a:avLst/>
            </a:prstGeom>
            <a:ln w="50800">
              <a:solidFill>
                <a:schemeClr val="accent6">
                  <a:lumMod val="50000"/>
                </a:schemeClr>
              </a:solidFill>
              <a:headEnd type="triangle" w="lg" len="lg"/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00" name="Grupo 99">
              <a:extLst>
                <a:ext uri="{FF2B5EF4-FFF2-40B4-BE49-F238E27FC236}">
                  <a16:creationId xmlns:a16="http://schemas.microsoft.com/office/drawing/2014/main" id="{0FF27B59-F869-CF8D-AE06-8735E1427440}"/>
                </a:ext>
              </a:extLst>
            </p:cNvPr>
            <p:cNvGrpSpPr/>
            <p:nvPr/>
          </p:nvGrpSpPr>
          <p:grpSpPr>
            <a:xfrm>
              <a:off x="3824401" y="2815969"/>
              <a:ext cx="235440" cy="214920"/>
              <a:chOff x="4163694" y="4686734"/>
              <a:chExt cx="235440" cy="214920"/>
            </a:xfrm>
          </p:grpSpPr>
          <mc:AlternateContent xmlns:mc="http://schemas.openxmlformats.org/markup-compatibility/2006" xmlns:p14="http://schemas.microsoft.com/office/powerpoint/2010/main">
            <mc:Choice Requires="p14">
              <p:contentPart p14:bwMode="auto" r:id="rId62">
                <p14:nvContentPartPr>
                  <p14:cNvPr id="101" name="Entrada de lápiz 100">
                    <a:extLst>
                      <a:ext uri="{FF2B5EF4-FFF2-40B4-BE49-F238E27FC236}">
                        <a16:creationId xmlns:a16="http://schemas.microsoft.com/office/drawing/2014/main" id="{E1AE2DDC-AB41-612B-2E63-5C440A107882}"/>
                      </a:ext>
                    </a:extLst>
                  </p14:cNvPr>
                  <p14:cNvContentPartPr/>
                  <p14:nvPr/>
                </p14:nvContentPartPr>
                <p14:xfrm>
                  <a:off x="4163694" y="4851614"/>
                  <a:ext cx="54360" cy="50040"/>
                </p14:xfrm>
              </p:contentPart>
            </mc:Choice>
            <mc:Fallback xmlns="">
              <p:pic>
                <p:nvPicPr>
                  <p:cNvPr id="101" name="Entrada de lápiz 100">
                    <a:extLst>
                      <a:ext uri="{FF2B5EF4-FFF2-40B4-BE49-F238E27FC236}">
                        <a16:creationId xmlns:a16="http://schemas.microsoft.com/office/drawing/2014/main" id="{E1AE2DDC-AB41-612B-2E63-5C440A107882}"/>
                      </a:ext>
                    </a:extLst>
                  </p:cNvPr>
                  <p:cNvPicPr/>
                  <p:nvPr/>
                </p:nvPicPr>
                <p:blipFill>
                  <a:blip r:embed="rId27"/>
                  <a:stretch>
                    <a:fillRect/>
                  </a:stretch>
                </p:blipFill>
                <p:spPr>
                  <a:xfrm>
                    <a:off x="4128054" y="4815614"/>
                    <a:ext cx="126000" cy="12168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63">
                <p14:nvContentPartPr>
                  <p14:cNvPr id="102" name="Entrada de lápiz 101">
                    <a:extLst>
                      <a:ext uri="{FF2B5EF4-FFF2-40B4-BE49-F238E27FC236}">
                        <a16:creationId xmlns:a16="http://schemas.microsoft.com/office/drawing/2014/main" id="{91739E62-8D29-C0BB-EED8-0FED5313E1DD}"/>
                      </a:ext>
                    </a:extLst>
                  </p14:cNvPr>
                  <p14:cNvContentPartPr/>
                  <p14:nvPr/>
                </p14:nvContentPartPr>
                <p14:xfrm>
                  <a:off x="4359894" y="4686734"/>
                  <a:ext cx="39240" cy="32400"/>
                </p14:xfrm>
              </p:contentPart>
            </mc:Choice>
            <mc:Fallback xmlns="">
              <p:pic>
                <p:nvPicPr>
                  <p:cNvPr id="102" name="Entrada de lápiz 101">
                    <a:extLst>
                      <a:ext uri="{FF2B5EF4-FFF2-40B4-BE49-F238E27FC236}">
                        <a16:creationId xmlns:a16="http://schemas.microsoft.com/office/drawing/2014/main" id="{91739E62-8D29-C0BB-EED8-0FED5313E1DD}"/>
                      </a:ext>
                    </a:extLst>
                  </p:cNvPr>
                  <p:cNvPicPr/>
                  <p:nvPr/>
                </p:nvPicPr>
                <p:blipFill>
                  <a:blip r:embed="rId29"/>
                  <a:stretch>
                    <a:fillRect/>
                  </a:stretch>
                </p:blipFill>
                <p:spPr>
                  <a:xfrm>
                    <a:off x="4324254" y="4650734"/>
                    <a:ext cx="110880" cy="104040"/>
                  </a:xfrm>
                  <a:prstGeom prst="rect">
                    <a:avLst/>
                  </a:prstGeom>
                </p:spPr>
              </p:pic>
            </mc:Fallback>
          </mc:AlternateContent>
        </p:grpSp>
        <mc:AlternateContent xmlns:mc="http://schemas.openxmlformats.org/markup-compatibility/2006">
          <mc:Choice xmlns:p14="http://schemas.microsoft.com/office/powerpoint/2010/main" Requires="p14">
            <p:contentPart p14:bwMode="auto" r:id="rId64">
              <p14:nvContentPartPr>
                <p14:cNvPr id="103" name="Entrada de lápiz 102">
                  <a:extLst>
                    <a:ext uri="{FF2B5EF4-FFF2-40B4-BE49-F238E27FC236}">
                      <a16:creationId xmlns:a16="http://schemas.microsoft.com/office/drawing/2014/main" id="{A500C7FA-3C79-6888-369C-615864DB95DA}"/>
                    </a:ext>
                  </a:extLst>
                </p14:cNvPr>
                <p14:cNvContentPartPr/>
                <p14:nvPr/>
              </p14:nvContentPartPr>
              <p14:xfrm>
                <a:off x="4316881" y="2544529"/>
                <a:ext cx="20880" cy="28800"/>
              </p14:xfrm>
            </p:contentPart>
          </mc:Choice>
          <mc:Fallback>
            <p:pic>
              <p:nvPicPr>
                <p:cNvPr id="103" name="Entrada de lápiz 102">
                  <a:extLst>
                    <a:ext uri="{FF2B5EF4-FFF2-40B4-BE49-F238E27FC236}">
                      <a16:creationId xmlns:a16="http://schemas.microsoft.com/office/drawing/2014/main" id="{A500C7FA-3C79-6888-369C-615864DB95DA}"/>
                    </a:ext>
                  </a:extLst>
                </p:cNvPr>
                <p:cNvPicPr/>
                <p:nvPr/>
              </p:nvPicPr>
              <p:blipFill>
                <a:blip r:embed="rId65"/>
                <a:stretch>
                  <a:fillRect/>
                </a:stretch>
              </p:blipFill>
              <p:spPr>
                <a:xfrm>
                  <a:off x="4280881" y="2508529"/>
                  <a:ext cx="92520" cy="100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66">
              <p14:nvContentPartPr>
                <p14:cNvPr id="104" name="Entrada de lápiz 103">
                  <a:extLst>
                    <a:ext uri="{FF2B5EF4-FFF2-40B4-BE49-F238E27FC236}">
                      <a16:creationId xmlns:a16="http://schemas.microsoft.com/office/drawing/2014/main" id="{AB888E6D-1C30-12A8-6D2E-8D3110D1E3D0}"/>
                    </a:ext>
                  </a:extLst>
                </p14:cNvPr>
                <p14:cNvContentPartPr/>
                <p14:nvPr/>
              </p14:nvContentPartPr>
              <p14:xfrm>
                <a:off x="4665001" y="2212609"/>
                <a:ext cx="60120" cy="52200"/>
              </p14:xfrm>
            </p:contentPart>
          </mc:Choice>
          <mc:Fallback>
            <p:pic>
              <p:nvPicPr>
                <p:cNvPr id="104" name="Entrada de lápiz 103">
                  <a:extLst>
                    <a:ext uri="{FF2B5EF4-FFF2-40B4-BE49-F238E27FC236}">
                      <a16:creationId xmlns:a16="http://schemas.microsoft.com/office/drawing/2014/main" id="{AB888E6D-1C30-12A8-6D2E-8D3110D1E3D0}"/>
                    </a:ext>
                  </a:extLst>
                </p:cNvPr>
                <p:cNvPicPr/>
                <p:nvPr/>
              </p:nvPicPr>
              <p:blipFill>
                <a:blip r:embed="rId67"/>
                <a:stretch>
                  <a:fillRect/>
                </a:stretch>
              </p:blipFill>
              <p:spPr>
                <a:xfrm>
                  <a:off x="4629001" y="2176359"/>
                  <a:ext cx="131760" cy="124338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68">
              <p14:nvContentPartPr>
                <p14:cNvPr id="105" name="Entrada de lápiz 104">
                  <a:extLst>
                    <a:ext uri="{FF2B5EF4-FFF2-40B4-BE49-F238E27FC236}">
                      <a16:creationId xmlns:a16="http://schemas.microsoft.com/office/drawing/2014/main" id="{783F069F-63B5-79B2-BEDD-59B391ED1DA6}"/>
                    </a:ext>
                  </a:extLst>
                </p14:cNvPr>
                <p14:cNvContentPartPr/>
                <p14:nvPr/>
              </p14:nvContentPartPr>
              <p14:xfrm>
                <a:off x="4962001" y="1890769"/>
                <a:ext cx="127080" cy="74520"/>
              </p14:xfrm>
            </p:contentPart>
          </mc:Choice>
          <mc:Fallback>
            <p:pic>
              <p:nvPicPr>
                <p:cNvPr id="105" name="Entrada de lápiz 104">
                  <a:extLst>
                    <a:ext uri="{FF2B5EF4-FFF2-40B4-BE49-F238E27FC236}">
                      <a16:creationId xmlns:a16="http://schemas.microsoft.com/office/drawing/2014/main" id="{783F069F-63B5-79B2-BEDD-59B391ED1DA6}"/>
                    </a:ext>
                  </a:extLst>
                </p:cNvPr>
                <p:cNvPicPr/>
                <p:nvPr/>
              </p:nvPicPr>
              <p:blipFill>
                <a:blip r:embed="rId69"/>
                <a:stretch>
                  <a:fillRect/>
                </a:stretch>
              </p:blipFill>
              <p:spPr>
                <a:xfrm>
                  <a:off x="4926001" y="1854769"/>
                  <a:ext cx="198720" cy="146160"/>
                </a:xfrm>
                <a:prstGeom prst="rect">
                  <a:avLst/>
                </a:prstGeom>
              </p:spPr>
            </p:pic>
          </mc:Fallback>
        </mc:AlternateContent>
        <p:cxnSp>
          <p:nvCxnSpPr>
            <p:cNvPr id="106" name="Conector recto de flecha 105">
              <a:extLst>
                <a:ext uri="{FF2B5EF4-FFF2-40B4-BE49-F238E27FC236}">
                  <a16:creationId xmlns:a16="http://schemas.microsoft.com/office/drawing/2014/main" id="{20186DB2-85AE-F87F-FB80-8B77B0900823}"/>
                </a:ext>
              </a:extLst>
            </p:cNvPr>
            <p:cNvCxnSpPr/>
            <p:nvPr/>
          </p:nvCxnSpPr>
          <p:spPr>
            <a:xfrm>
              <a:off x="4039321" y="2862949"/>
              <a:ext cx="962640" cy="0"/>
            </a:xfrm>
            <a:prstGeom prst="straightConnector1">
              <a:avLst/>
            </a:prstGeom>
            <a:ln w="50800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7" name="Conector recto de flecha 106">
              <a:extLst>
                <a:ext uri="{FF2B5EF4-FFF2-40B4-BE49-F238E27FC236}">
                  <a16:creationId xmlns:a16="http://schemas.microsoft.com/office/drawing/2014/main" id="{CD5D368F-7CE8-75E5-909F-C15EB98E7FA6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039321" y="1303520"/>
              <a:ext cx="19750" cy="1512449"/>
            </a:xfrm>
            <a:prstGeom prst="straightConnector1">
              <a:avLst/>
            </a:prstGeom>
            <a:ln w="50800">
              <a:solidFill>
                <a:schemeClr val="accent6">
                  <a:lumMod val="50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>
          <mc:Choice xmlns:p14="http://schemas.microsoft.com/office/powerpoint/2010/main" Requires="p14">
            <p:contentPart p14:bwMode="auto" r:id="rId70">
              <p14:nvContentPartPr>
                <p14:cNvPr id="16" name="Entrada de lápiz 15">
                  <a:extLst>
                    <a:ext uri="{FF2B5EF4-FFF2-40B4-BE49-F238E27FC236}">
                      <a16:creationId xmlns:a16="http://schemas.microsoft.com/office/drawing/2014/main" id="{2233B6EC-F2F2-D66D-C136-1C417D434014}"/>
                    </a:ext>
                  </a:extLst>
                </p14:cNvPr>
                <p14:cNvContentPartPr/>
                <p14:nvPr/>
              </p14:nvContentPartPr>
              <p14:xfrm>
                <a:off x="3453576" y="3350357"/>
                <a:ext cx="13320" cy="15840"/>
              </p14:xfrm>
            </p:contentPart>
          </mc:Choice>
          <mc:Fallback>
            <p:pic>
              <p:nvPicPr>
                <p:cNvPr id="16" name="Entrada de lápiz 15">
                  <a:extLst>
                    <a:ext uri="{FF2B5EF4-FFF2-40B4-BE49-F238E27FC236}">
                      <a16:creationId xmlns:a16="http://schemas.microsoft.com/office/drawing/2014/main" id="{2233B6EC-F2F2-D66D-C136-1C417D434014}"/>
                    </a:ext>
                  </a:extLst>
                </p:cNvPr>
                <p:cNvPicPr/>
                <p:nvPr/>
              </p:nvPicPr>
              <p:blipFill>
                <a:blip r:embed="rId71"/>
                <a:stretch>
                  <a:fillRect/>
                </a:stretch>
              </p:blipFill>
              <p:spPr>
                <a:xfrm>
                  <a:off x="3435576" y="3332357"/>
                  <a:ext cx="48960" cy="51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72">
              <p14:nvContentPartPr>
                <p14:cNvPr id="17" name="Entrada de lápiz 16">
                  <a:extLst>
                    <a:ext uri="{FF2B5EF4-FFF2-40B4-BE49-F238E27FC236}">
                      <a16:creationId xmlns:a16="http://schemas.microsoft.com/office/drawing/2014/main" id="{DD24B540-9393-3CDB-726F-D66C0BD1D230}"/>
                    </a:ext>
                  </a:extLst>
                </p14:cNvPr>
                <p14:cNvContentPartPr/>
                <p14:nvPr/>
              </p14:nvContentPartPr>
              <p14:xfrm>
                <a:off x="1806216" y="2906477"/>
                <a:ext cx="208440" cy="546840"/>
              </p14:xfrm>
            </p:contentPart>
          </mc:Choice>
          <mc:Fallback>
            <p:pic>
              <p:nvPicPr>
                <p:cNvPr id="17" name="Entrada de lápiz 16">
                  <a:extLst>
                    <a:ext uri="{FF2B5EF4-FFF2-40B4-BE49-F238E27FC236}">
                      <a16:creationId xmlns:a16="http://schemas.microsoft.com/office/drawing/2014/main" id="{DD24B540-9393-3CDB-726F-D66C0BD1D230}"/>
                    </a:ext>
                  </a:extLst>
                </p:cNvPr>
                <p:cNvPicPr/>
                <p:nvPr/>
              </p:nvPicPr>
              <p:blipFill>
                <a:blip r:embed="rId73"/>
                <a:stretch>
                  <a:fillRect/>
                </a:stretch>
              </p:blipFill>
              <p:spPr>
                <a:xfrm>
                  <a:off x="1788216" y="2888489"/>
                  <a:ext cx="244080" cy="582457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74">
              <p14:nvContentPartPr>
                <p14:cNvPr id="18" name="Entrada de lápiz 17">
                  <a:extLst>
                    <a:ext uri="{FF2B5EF4-FFF2-40B4-BE49-F238E27FC236}">
                      <a16:creationId xmlns:a16="http://schemas.microsoft.com/office/drawing/2014/main" id="{46596A7C-5602-771C-B193-0A2AD8E0462A}"/>
                    </a:ext>
                  </a:extLst>
                </p14:cNvPr>
                <p14:cNvContentPartPr/>
                <p14:nvPr/>
              </p14:nvContentPartPr>
              <p14:xfrm>
                <a:off x="1883256" y="2846717"/>
                <a:ext cx="66600" cy="564120"/>
              </p14:xfrm>
            </p:contentPart>
          </mc:Choice>
          <mc:Fallback>
            <p:pic>
              <p:nvPicPr>
                <p:cNvPr id="18" name="Entrada de lápiz 17">
                  <a:extLst>
                    <a:ext uri="{FF2B5EF4-FFF2-40B4-BE49-F238E27FC236}">
                      <a16:creationId xmlns:a16="http://schemas.microsoft.com/office/drawing/2014/main" id="{46596A7C-5602-771C-B193-0A2AD8E0462A}"/>
                    </a:ext>
                  </a:extLst>
                </p:cNvPr>
                <p:cNvPicPr/>
                <p:nvPr/>
              </p:nvPicPr>
              <p:blipFill>
                <a:blip r:embed="rId75"/>
                <a:stretch>
                  <a:fillRect/>
                </a:stretch>
              </p:blipFill>
              <p:spPr>
                <a:xfrm>
                  <a:off x="1865256" y="2828717"/>
                  <a:ext cx="102240" cy="599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76">
              <p14:nvContentPartPr>
                <p14:cNvPr id="19" name="Entrada de lápiz 18">
                  <a:extLst>
                    <a:ext uri="{FF2B5EF4-FFF2-40B4-BE49-F238E27FC236}">
                      <a16:creationId xmlns:a16="http://schemas.microsoft.com/office/drawing/2014/main" id="{BDE6C001-1E7B-1F88-1870-8E112497C19B}"/>
                    </a:ext>
                  </a:extLst>
                </p14:cNvPr>
                <p14:cNvContentPartPr/>
                <p14:nvPr/>
              </p14:nvContentPartPr>
              <p14:xfrm>
                <a:off x="1884696" y="2821517"/>
                <a:ext cx="32760" cy="632880"/>
              </p14:xfrm>
            </p:contentPart>
          </mc:Choice>
          <mc:Fallback>
            <p:pic>
              <p:nvPicPr>
                <p:cNvPr id="19" name="Entrada de lápiz 18">
                  <a:extLst>
                    <a:ext uri="{FF2B5EF4-FFF2-40B4-BE49-F238E27FC236}">
                      <a16:creationId xmlns:a16="http://schemas.microsoft.com/office/drawing/2014/main" id="{BDE6C001-1E7B-1F88-1870-8E112497C19B}"/>
                    </a:ext>
                  </a:extLst>
                </p:cNvPr>
                <p:cNvPicPr/>
                <p:nvPr/>
              </p:nvPicPr>
              <p:blipFill>
                <a:blip r:embed="rId77"/>
                <a:stretch>
                  <a:fillRect/>
                </a:stretch>
              </p:blipFill>
              <p:spPr>
                <a:xfrm>
                  <a:off x="1866696" y="2803517"/>
                  <a:ext cx="68400" cy="668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78">
              <p14:nvContentPartPr>
                <p14:cNvPr id="20" name="Entrada de lápiz 19">
                  <a:extLst>
                    <a:ext uri="{FF2B5EF4-FFF2-40B4-BE49-F238E27FC236}">
                      <a16:creationId xmlns:a16="http://schemas.microsoft.com/office/drawing/2014/main" id="{DC4EFA15-2C76-79A1-D4D8-C0AC7E3318C6}"/>
                    </a:ext>
                  </a:extLst>
                </p14:cNvPr>
                <p14:cNvContentPartPr/>
                <p14:nvPr/>
              </p14:nvContentPartPr>
              <p14:xfrm>
                <a:off x="1899096" y="2722517"/>
                <a:ext cx="86760" cy="688680"/>
              </p14:xfrm>
            </p:contentPart>
          </mc:Choice>
          <mc:Fallback>
            <p:pic>
              <p:nvPicPr>
                <p:cNvPr id="20" name="Entrada de lápiz 19">
                  <a:extLst>
                    <a:ext uri="{FF2B5EF4-FFF2-40B4-BE49-F238E27FC236}">
                      <a16:creationId xmlns:a16="http://schemas.microsoft.com/office/drawing/2014/main" id="{DC4EFA15-2C76-79A1-D4D8-C0AC7E3318C6}"/>
                    </a:ext>
                  </a:extLst>
                </p:cNvPr>
                <p:cNvPicPr/>
                <p:nvPr/>
              </p:nvPicPr>
              <p:blipFill>
                <a:blip r:embed="rId79"/>
                <a:stretch>
                  <a:fillRect/>
                </a:stretch>
              </p:blipFill>
              <p:spPr>
                <a:xfrm>
                  <a:off x="1881096" y="2704517"/>
                  <a:ext cx="122400" cy="724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80">
              <p14:nvContentPartPr>
                <p14:cNvPr id="21" name="Entrada de lápiz 20">
                  <a:extLst>
                    <a:ext uri="{FF2B5EF4-FFF2-40B4-BE49-F238E27FC236}">
                      <a16:creationId xmlns:a16="http://schemas.microsoft.com/office/drawing/2014/main" id="{D6DEEBC3-8496-3A48-F8A5-C0F138DC777F}"/>
                    </a:ext>
                  </a:extLst>
                </p14:cNvPr>
                <p14:cNvContentPartPr/>
                <p14:nvPr/>
              </p14:nvContentPartPr>
              <p14:xfrm>
                <a:off x="1997376" y="2359997"/>
                <a:ext cx="737640" cy="411120"/>
              </p14:xfrm>
            </p:contentPart>
          </mc:Choice>
          <mc:Fallback>
            <p:pic>
              <p:nvPicPr>
                <p:cNvPr id="21" name="Entrada de lápiz 20">
                  <a:extLst>
                    <a:ext uri="{FF2B5EF4-FFF2-40B4-BE49-F238E27FC236}">
                      <a16:creationId xmlns:a16="http://schemas.microsoft.com/office/drawing/2014/main" id="{D6DEEBC3-8496-3A48-F8A5-C0F138DC777F}"/>
                    </a:ext>
                  </a:extLst>
                </p:cNvPr>
                <p:cNvPicPr/>
                <p:nvPr/>
              </p:nvPicPr>
              <p:blipFill>
                <a:blip r:embed="rId81"/>
                <a:stretch>
                  <a:fillRect/>
                </a:stretch>
              </p:blipFill>
              <p:spPr>
                <a:xfrm>
                  <a:off x="1979385" y="2341997"/>
                  <a:ext cx="773263" cy="446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82">
              <p14:nvContentPartPr>
                <p14:cNvPr id="22" name="Entrada de lápiz 21">
                  <a:extLst>
                    <a:ext uri="{FF2B5EF4-FFF2-40B4-BE49-F238E27FC236}">
                      <a16:creationId xmlns:a16="http://schemas.microsoft.com/office/drawing/2014/main" id="{947FE59C-7FFA-2F65-7678-9A6B1D142414}"/>
                    </a:ext>
                  </a:extLst>
                </p14:cNvPr>
                <p14:cNvContentPartPr/>
                <p14:nvPr/>
              </p14:nvContentPartPr>
              <p14:xfrm>
                <a:off x="1965696" y="2204837"/>
                <a:ext cx="984960" cy="581040"/>
              </p14:xfrm>
            </p:contentPart>
          </mc:Choice>
          <mc:Fallback>
            <p:pic>
              <p:nvPicPr>
                <p:cNvPr id="22" name="Entrada de lápiz 21">
                  <a:extLst>
                    <a:ext uri="{FF2B5EF4-FFF2-40B4-BE49-F238E27FC236}">
                      <a16:creationId xmlns:a16="http://schemas.microsoft.com/office/drawing/2014/main" id="{947FE59C-7FFA-2F65-7678-9A6B1D142414}"/>
                    </a:ext>
                  </a:extLst>
                </p:cNvPr>
                <p:cNvPicPr/>
                <p:nvPr/>
              </p:nvPicPr>
              <p:blipFill>
                <a:blip r:embed="rId83"/>
                <a:stretch>
                  <a:fillRect/>
                </a:stretch>
              </p:blipFill>
              <p:spPr>
                <a:xfrm>
                  <a:off x="1947696" y="2186826"/>
                  <a:ext cx="1020600" cy="616702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84">
              <p14:nvContentPartPr>
                <p14:cNvPr id="23" name="Entrada de lápiz 22">
                  <a:extLst>
                    <a:ext uri="{FF2B5EF4-FFF2-40B4-BE49-F238E27FC236}">
                      <a16:creationId xmlns:a16="http://schemas.microsoft.com/office/drawing/2014/main" id="{B304A20E-D208-F10A-0C1D-586143227BA9}"/>
                    </a:ext>
                  </a:extLst>
                </p14:cNvPr>
                <p14:cNvContentPartPr/>
                <p14:nvPr/>
              </p14:nvContentPartPr>
              <p14:xfrm>
                <a:off x="1943016" y="2115917"/>
                <a:ext cx="1153800" cy="750960"/>
              </p14:xfrm>
            </p:contentPart>
          </mc:Choice>
          <mc:Fallback>
            <p:pic>
              <p:nvPicPr>
                <p:cNvPr id="23" name="Entrada de lápiz 22">
                  <a:extLst>
                    <a:ext uri="{FF2B5EF4-FFF2-40B4-BE49-F238E27FC236}">
                      <a16:creationId xmlns:a16="http://schemas.microsoft.com/office/drawing/2014/main" id="{B304A20E-D208-F10A-0C1D-586143227BA9}"/>
                    </a:ext>
                  </a:extLst>
                </p:cNvPr>
                <p:cNvPicPr/>
                <p:nvPr/>
              </p:nvPicPr>
              <p:blipFill>
                <a:blip r:embed="rId85"/>
                <a:stretch>
                  <a:fillRect/>
                </a:stretch>
              </p:blipFill>
              <p:spPr>
                <a:xfrm>
                  <a:off x="1925022" y="2097917"/>
                  <a:ext cx="1189429" cy="786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86">
              <p14:nvContentPartPr>
                <p14:cNvPr id="24" name="Entrada de lápiz 23">
                  <a:extLst>
                    <a:ext uri="{FF2B5EF4-FFF2-40B4-BE49-F238E27FC236}">
                      <a16:creationId xmlns:a16="http://schemas.microsoft.com/office/drawing/2014/main" id="{E504845C-BB27-31E8-845B-F17CF41E6DCC}"/>
                    </a:ext>
                  </a:extLst>
                </p14:cNvPr>
                <p14:cNvContentPartPr/>
                <p14:nvPr/>
              </p14:nvContentPartPr>
              <p14:xfrm>
                <a:off x="2988456" y="2181437"/>
                <a:ext cx="117360" cy="552600"/>
              </p14:xfrm>
            </p:contentPart>
          </mc:Choice>
          <mc:Fallback>
            <p:pic>
              <p:nvPicPr>
                <p:cNvPr id="24" name="Entrada de lápiz 23">
                  <a:extLst>
                    <a:ext uri="{FF2B5EF4-FFF2-40B4-BE49-F238E27FC236}">
                      <a16:creationId xmlns:a16="http://schemas.microsoft.com/office/drawing/2014/main" id="{E504845C-BB27-31E8-845B-F17CF41E6DCC}"/>
                    </a:ext>
                  </a:extLst>
                </p:cNvPr>
                <p:cNvPicPr/>
                <p:nvPr/>
              </p:nvPicPr>
              <p:blipFill>
                <a:blip r:embed="rId87"/>
                <a:stretch>
                  <a:fillRect/>
                </a:stretch>
              </p:blipFill>
              <p:spPr>
                <a:xfrm>
                  <a:off x="2970511" y="2163437"/>
                  <a:ext cx="152891" cy="588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88">
              <p14:nvContentPartPr>
                <p14:cNvPr id="25" name="Entrada de lápiz 24">
                  <a:extLst>
                    <a:ext uri="{FF2B5EF4-FFF2-40B4-BE49-F238E27FC236}">
                      <a16:creationId xmlns:a16="http://schemas.microsoft.com/office/drawing/2014/main" id="{7E6E2D94-2069-1782-1A72-93E24D82186B}"/>
                    </a:ext>
                  </a:extLst>
                </p14:cNvPr>
                <p14:cNvContentPartPr/>
                <p14:nvPr/>
              </p14:nvContentPartPr>
              <p14:xfrm>
                <a:off x="3050376" y="2187197"/>
                <a:ext cx="60120" cy="630720"/>
              </p14:xfrm>
            </p:contentPart>
          </mc:Choice>
          <mc:Fallback>
            <p:pic>
              <p:nvPicPr>
                <p:cNvPr id="25" name="Entrada de lápiz 24">
                  <a:extLst>
                    <a:ext uri="{FF2B5EF4-FFF2-40B4-BE49-F238E27FC236}">
                      <a16:creationId xmlns:a16="http://schemas.microsoft.com/office/drawing/2014/main" id="{7E6E2D94-2069-1782-1A72-93E24D82186B}"/>
                    </a:ext>
                  </a:extLst>
                </p:cNvPr>
                <p:cNvPicPr/>
                <p:nvPr/>
              </p:nvPicPr>
              <p:blipFill>
                <a:blip r:embed="rId89"/>
                <a:stretch>
                  <a:fillRect/>
                </a:stretch>
              </p:blipFill>
              <p:spPr>
                <a:xfrm>
                  <a:off x="3032376" y="2169207"/>
                  <a:ext cx="95760" cy="6663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90">
              <p14:nvContentPartPr>
                <p14:cNvPr id="26" name="Entrada de lápiz 25">
                  <a:extLst>
                    <a:ext uri="{FF2B5EF4-FFF2-40B4-BE49-F238E27FC236}">
                      <a16:creationId xmlns:a16="http://schemas.microsoft.com/office/drawing/2014/main" id="{14707580-36BA-783A-DACD-9DED3BED0A21}"/>
                    </a:ext>
                  </a:extLst>
                </p14:cNvPr>
                <p14:cNvContentPartPr/>
                <p14:nvPr/>
              </p14:nvContentPartPr>
              <p14:xfrm>
                <a:off x="3098976" y="2200877"/>
                <a:ext cx="61200" cy="739080"/>
              </p14:xfrm>
            </p:contentPart>
          </mc:Choice>
          <mc:Fallback>
            <p:pic>
              <p:nvPicPr>
                <p:cNvPr id="26" name="Entrada de lápiz 25">
                  <a:extLst>
                    <a:ext uri="{FF2B5EF4-FFF2-40B4-BE49-F238E27FC236}">
                      <a16:creationId xmlns:a16="http://schemas.microsoft.com/office/drawing/2014/main" id="{14707580-36BA-783A-DACD-9DED3BED0A21}"/>
                    </a:ext>
                  </a:extLst>
                </p:cNvPr>
                <p:cNvPicPr/>
                <p:nvPr/>
              </p:nvPicPr>
              <p:blipFill>
                <a:blip r:embed="rId91"/>
                <a:stretch>
                  <a:fillRect/>
                </a:stretch>
              </p:blipFill>
              <p:spPr>
                <a:xfrm>
                  <a:off x="3080869" y="2182877"/>
                  <a:ext cx="97051" cy="774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92">
              <p14:nvContentPartPr>
                <p14:cNvPr id="28" name="Entrada de lápiz 27">
                  <a:extLst>
                    <a:ext uri="{FF2B5EF4-FFF2-40B4-BE49-F238E27FC236}">
                      <a16:creationId xmlns:a16="http://schemas.microsoft.com/office/drawing/2014/main" id="{CEF92903-32FA-6556-D340-664DF3B1325D}"/>
                    </a:ext>
                  </a:extLst>
                </p14:cNvPr>
                <p14:cNvContentPartPr/>
                <p14:nvPr/>
              </p14:nvContentPartPr>
              <p14:xfrm>
                <a:off x="1209696" y="2818277"/>
                <a:ext cx="691200" cy="705600"/>
              </p14:xfrm>
            </p:contentPart>
          </mc:Choice>
          <mc:Fallback>
            <p:pic>
              <p:nvPicPr>
                <p:cNvPr id="28" name="Entrada de lápiz 27">
                  <a:extLst>
                    <a:ext uri="{FF2B5EF4-FFF2-40B4-BE49-F238E27FC236}">
                      <a16:creationId xmlns:a16="http://schemas.microsoft.com/office/drawing/2014/main" id="{CEF92903-32FA-6556-D340-664DF3B1325D}"/>
                    </a:ext>
                  </a:extLst>
                </p:cNvPr>
                <p:cNvPicPr/>
                <p:nvPr/>
              </p:nvPicPr>
              <p:blipFill>
                <a:blip r:embed="rId93"/>
                <a:stretch>
                  <a:fillRect/>
                </a:stretch>
              </p:blipFill>
              <p:spPr>
                <a:xfrm>
                  <a:off x="1191696" y="2800277"/>
                  <a:ext cx="726840" cy="741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94">
              <p14:nvContentPartPr>
                <p14:cNvPr id="29" name="Entrada de lápiz 28">
                  <a:extLst>
                    <a:ext uri="{FF2B5EF4-FFF2-40B4-BE49-F238E27FC236}">
                      <a16:creationId xmlns:a16="http://schemas.microsoft.com/office/drawing/2014/main" id="{999182D5-5AB9-158D-A14E-935799BFE5D8}"/>
                    </a:ext>
                  </a:extLst>
                </p14:cNvPr>
                <p14:cNvContentPartPr/>
                <p14:nvPr/>
              </p14:nvContentPartPr>
              <p14:xfrm>
                <a:off x="1347576" y="3225437"/>
                <a:ext cx="528480" cy="45720"/>
              </p14:xfrm>
            </p:contentPart>
          </mc:Choice>
          <mc:Fallback>
            <p:pic>
              <p:nvPicPr>
                <p:cNvPr id="29" name="Entrada de lápiz 28">
                  <a:extLst>
                    <a:ext uri="{FF2B5EF4-FFF2-40B4-BE49-F238E27FC236}">
                      <a16:creationId xmlns:a16="http://schemas.microsoft.com/office/drawing/2014/main" id="{999182D5-5AB9-158D-A14E-935799BFE5D8}"/>
                    </a:ext>
                  </a:extLst>
                </p:cNvPr>
                <p:cNvPicPr/>
                <p:nvPr/>
              </p:nvPicPr>
              <p:blipFill>
                <a:blip r:embed="rId95"/>
                <a:stretch>
                  <a:fillRect/>
                </a:stretch>
              </p:blipFill>
              <p:spPr>
                <a:xfrm>
                  <a:off x="1329576" y="3207437"/>
                  <a:ext cx="564120" cy="81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96">
              <p14:nvContentPartPr>
                <p14:cNvPr id="30" name="Entrada de lápiz 29">
                  <a:extLst>
                    <a:ext uri="{FF2B5EF4-FFF2-40B4-BE49-F238E27FC236}">
                      <a16:creationId xmlns:a16="http://schemas.microsoft.com/office/drawing/2014/main" id="{3D7809FC-43CC-F3D5-2D87-8E401CFE2B1A}"/>
                    </a:ext>
                  </a:extLst>
                </p14:cNvPr>
                <p14:cNvContentPartPr/>
                <p14:nvPr/>
              </p14:nvContentPartPr>
              <p14:xfrm>
                <a:off x="1390056" y="3066317"/>
                <a:ext cx="533880" cy="65880"/>
              </p14:xfrm>
            </p:contentPart>
          </mc:Choice>
          <mc:Fallback>
            <p:pic>
              <p:nvPicPr>
                <p:cNvPr id="30" name="Entrada de lápiz 29">
                  <a:extLst>
                    <a:ext uri="{FF2B5EF4-FFF2-40B4-BE49-F238E27FC236}">
                      <a16:creationId xmlns:a16="http://schemas.microsoft.com/office/drawing/2014/main" id="{3D7809FC-43CC-F3D5-2D87-8E401CFE2B1A}"/>
                    </a:ext>
                  </a:extLst>
                </p:cNvPr>
                <p:cNvPicPr/>
                <p:nvPr/>
              </p:nvPicPr>
              <p:blipFill>
                <a:blip r:embed="rId97"/>
                <a:stretch>
                  <a:fillRect/>
                </a:stretch>
              </p:blipFill>
              <p:spPr>
                <a:xfrm>
                  <a:off x="1372056" y="3048317"/>
                  <a:ext cx="569520" cy="101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98">
              <p14:nvContentPartPr>
                <p14:cNvPr id="31" name="Entrada de lápiz 30">
                  <a:extLst>
                    <a:ext uri="{FF2B5EF4-FFF2-40B4-BE49-F238E27FC236}">
                      <a16:creationId xmlns:a16="http://schemas.microsoft.com/office/drawing/2014/main" id="{3C23C69B-9758-8FE4-DD9B-5BE392885FAB}"/>
                    </a:ext>
                  </a:extLst>
                </p14:cNvPr>
                <p14:cNvContentPartPr/>
                <p14:nvPr/>
              </p14:nvContentPartPr>
              <p14:xfrm>
                <a:off x="1575456" y="2931677"/>
                <a:ext cx="315000" cy="19080"/>
              </p14:xfrm>
            </p:contentPart>
          </mc:Choice>
          <mc:Fallback>
            <p:pic>
              <p:nvPicPr>
                <p:cNvPr id="31" name="Entrada de lápiz 30">
                  <a:extLst>
                    <a:ext uri="{FF2B5EF4-FFF2-40B4-BE49-F238E27FC236}">
                      <a16:creationId xmlns:a16="http://schemas.microsoft.com/office/drawing/2014/main" id="{3C23C69B-9758-8FE4-DD9B-5BE392885FAB}"/>
                    </a:ext>
                  </a:extLst>
                </p:cNvPr>
                <p:cNvPicPr/>
                <p:nvPr/>
              </p:nvPicPr>
              <p:blipFill>
                <a:blip r:embed="rId99"/>
                <a:stretch>
                  <a:fillRect/>
                </a:stretch>
              </p:blipFill>
              <p:spPr>
                <a:xfrm>
                  <a:off x="1557456" y="2913331"/>
                  <a:ext cx="350640" cy="55405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00">
              <p14:nvContentPartPr>
                <p14:cNvPr id="47" name="Entrada de lápiz 46">
                  <a:extLst>
                    <a:ext uri="{FF2B5EF4-FFF2-40B4-BE49-F238E27FC236}">
                      <a16:creationId xmlns:a16="http://schemas.microsoft.com/office/drawing/2014/main" id="{098C0584-4E97-38B1-7763-66CB26256389}"/>
                    </a:ext>
                  </a:extLst>
                </p14:cNvPr>
                <p14:cNvContentPartPr/>
                <p14:nvPr/>
              </p14:nvContentPartPr>
              <p14:xfrm>
                <a:off x="1810536" y="2461517"/>
                <a:ext cx="1047960" cy="374040"/>
              </p14:xfrm>
            </p:contentPart>
          </mc:Choice>
          <mc:Fallback>
            <p:pic>
              <p:nvPicPr>
                <p:cNvPr id="47" name="Entrada de lápiz 46">
                  <a:extLst>
                    <a:ext uri="{FF2B5EF4-FFF2-40B4-BE49-F238E27FC236}">
                      <a16:creationId xmlns:a16="http://schemas.microsoft.com/office/drawing/2014/main" id="{098C0584-4E97-38B1-7763-66CB26256389}"/>
                    </a:ext>
                  </a:extLst>
                </p:cNvPr>
                <p:cNvPicPr/>
                <p:nvPr/>
              </p:nvPicPr>
              <p:blipFill>
                <a:blip r:embed="rId101"/>
                <a:stretch>
                  <a:fillRect/>
                </a:stretch>
              </p:blipFill>
              <p:spPr>
                <a:xfrm>
                  <a:off x="1792536" y="2443517"/>
                  <a:ext cx="1083600" cy="409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02">
              <p14:nvContentPartPr>
                <p14:cNvPr id="48" name="Entrada de lápiz 47">
                  <a:extLst>
                    <a:ext uri="{FF2B5EF4-FFF2-40B4-BE49-F238E27FC236}">
                      <a16:creationId xmlns:a16="http://schemas.microsoft.com/office/drawing/2014/main" id="{8F7FC77C-FEFB-6A1A-23AC-01DD5E1A4DA8}"/>
                    </a:ext>
                  </a:extLst>
                </p14:cNvPr>
                <p14:cNvContentPartPr/>
                <p14:nvPr/>
              </p14:nvContentPartPr>
              <p14:xfrm>
                <a:off x="1730616" y="2486717"/>
                <a:ext cx="743040" cy="431640"/>
              </p14:xfrm>
            </p:contentPart>
          </mc:Choice>
          <mc:Fallback>
            <p:pic>
              <p:nvPicPr>
                <p:cNvPr id="48" name="Entrada de lápiz 47">
                  <a:extLst>
                    <a:ext uri="{FF2B5EF4-FFF2-40B4-BE49-F238E27FC236}">
                      <a16:creationId xmlns:a16="http://schemas.microsoft.com/office/drawing/2014/main" id="{8F7FC77C-FEFB-6A1A-23AC-01DD5E1A4DA8}"/>
                    </a:ext>
                  </a:extLst>
                </p:cNvPr>
                <p:cNvPicPr/>
                <p:nvPr/>
              </p:nvPicPr>
              <p:blipFill>
                <a:blip r:embed="rId103"/>
                <a:stretch>
                  <a:fillRect/>
                </a:stretch>
              </p:blipFill>
              <p:spPr>
                <a:xfrm>
                  <a:off x="1712625" y="2468717"/>
                  <a:ext cx="778663" cy="467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04">
              <p14:nvContentPartPr>
                <p14:cNvPr id="49" name="Entrada de lápiz 48">
                  <a:extLst>
                    <a:ext uri="{FF2B5EF4-FFF2-40B4-BE49-F238E27FC236}">
                      <a16:creationId xmlns:a16="http://schemas.microsoft.com/office/drawing/2014/main" id="{53E0F6D9-E288-C6FB-326D-19B0F69E2E3B}"/>
                    </a:ext>
                  </a:extLst>
                </p14:cNvPr>
                <p14:cNvContentPartPr/>
                <p14:nvPr/>
              </p14:nvContentPartPr>
              <p14:xfrm>
                <a:off x="1857336" y="2619557"/>
                <a:ext cx="954720" cy="390600"/>
              </p14:xfrm>
            </p:contentPart>
          </mc:Choice>
          <mc:Fallback>
            <p:pic>
              <p:nvPicPr>
                <p:cNvPr id="49" name="Entrada de lápiz 48">
                  <a:extLst>
                    <a:ext uri="{FF2B5EF4-FFF2-40B4-BE49-F238E27FC236}">
                      <a16:creationId xmlns:a16="http://schemas.microsoft.com/office/drawing/2014/main" id="{53E0F6D9-E288-C6FB-326D-19B0F69E2E3B}"/>
                    </a:ext>
                  </a:extLst>
                </p:cNvPr>
                <p:cNvPicPr/>
                <p:nvPr/>
              </p:nvPicPr>
              <p:blipFill>
                <a:blip r:embed="rId105"/>
                <a:stretch>
                  <a:fillRect/>
                </a:stretch>
              </p:blipFill>
              <p:spPr>
                <a:xfrm>
                  <a:off x="1839329" y="2601574"/>
                  <a:ext cx="990373" cy="426207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06">
              <p14:nvContentPartPr>
                <p14:cNvPr id="50" name="Entrada de lápiz 49">
                  <a:extLst>
                    <a:ext uri="{FF2B5EF4-FFF2-40B4-BE49-F238E27FC236}">
                      <a16:creationId xmlns:a16="http://schemas.microsoft.com/office/drawing/2014/main" id="{55C8A665-3E01-BF1D-8D00-846B68CDFDE4}"/>
                    </a:ext>
                  </a:extLst>
                </p14:cNvPr>
                <p14:cNvContentPartPr/>
                <p14:nvPr/>
              </p14:nvContentPartPr>
              <p14:xfrm>
                <a:off x="1955976" y="2768957"/>
                <a:ext cx="981720" cy="356760"/>
              </p14:xfrm>
            </p:contentPart>
          </mc:Choice>
          <mc:Fallback>
            <p:pic>
              <p:nvPicPr>
                <p:cNvPr id="50" name="Entrada de lápiz 49">
                  <a:extLst>
                    <a:ext uri="{FF2B5EF4-FFF2-40B4-BE49-F238E27FC236}">
                      <a16:creationId xmlns:a16="http://schemas.microsoft.com/office/drawing/2014/main" id="{55C8A665-3E01-BF1D-8D00-846B68CDFDE4}"/>
                    </a:ext>
                  </a:extLst>
                </p:cNvPr>
                <p:cNvPicPr/>
                <p:nvPr/>
              </p:nvPicPr>
              <p:blipFill>
                <a:blip r:embed="rId107"/>
                <a:stretch>
                  <a:fillRect/>
                </a:stretch>
              </p:blipFill>
              <p:spPr>
                <a:xfrm>
                  <a:off x="1937976" y="2750957"/>
                  <a:ext cx="1017360" cy="392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08">
              <p14:nvContentPartPr>
                <p14:cNvPr id="55" name="Entrada de lápiz 54">
                  <a:extLst>
                    <a:ext uri="{FF2B5EF4-FFF2-40B4-BE49-F238E27FC236}">
                      <a16:creationId xmlns:a16="http://schemas.microsoft.com/office/drawing/2014/main" id="{E03B5BE4-7F13-E24D-528A-C1BE07704970}"/>
                    </a:ext>
                  </a:extLst>
                </p14:cNvPr>
                <p14:cNvContentPartPr/>
                <p14:nvPr/>
              </p14:nvContentPartPr>
              <p14:xfrm>
                <a:off x="3346296" y="2876957"/>
                <a:ext cx="725760" cy="170280"/>
              </p14:xfrm>
            </p:contentPart>
          </mc:Choice>
          <mc:Fallback>
            <p:pic>
              <p:nvPicPr>
                <p:cNvPr id="55" name="Entrada de lápiz 54">
                  <a:extLst>
                    <a:ext uri="{FF2B5EF4-FFF2-40B4-BE49-F238E27FC236}">
                      <a16:creationId xmlns:a16="http://schemas.microsoft.com/office/drawing/2014/main" id="{E03B5BE4-7F13-E24D-528A-C1BE07704970}"/>
                    </a:ext>
                  </a:extLst>
                </p:cNvPr>
                <p:cNvPicPr/>
                <p:nvPr/>
              </p:nvPicPr>
              <p:blipFill>
                <a:blip r:embed="rId109"/>
                <a:stretch>
                  <a:fillRect/>
                </a:stretch>
              </p:blipFill>
              <p:spPr>
                <a:xfrm>
                  <a:off x="3310296" y="2840957"/>
                  <a:ext cx="797400" cy="2419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10">
              <p14:nvContentPartPr>
                <p14:cNvPr id="56" name="Entrada de lápiz 55">
                  <a:extLst>
                    <a:ext uri="{FF2B5EF4-FFF2-40B4-BE49-F238E27FC236}">
                      <a16:creationId xmlns:a16="http://schemas.microsoft.com/office/drawing/2014/main" id="{0A7F6D92-7689-D8F9-AA30-022D8A42A6A5}"/>
                    </a:ext>
                  </a:extLst>
                </p14:cNvPr>
                <p14:cNvContentPartPr/>
                <p14:nvPr/>
              </p14:nvContentPartPr>
              <p14:xfrm>
                <a:off x="3033096" y="3058397"/>
                <a:ext cx="303840" cy="473760"/>
              </p14:xfrm>
            </p:contentPart>
          </mc:Choice>
          <mc:Fallback>
            <p:pic>
              <p:nvPicPr>
                <p:cNvPr id="56" name="Entrada de lápiz 55">
                  <a:extLst>
                    <a:ext uri="{FF2B5EF4-FFF2-40B4-BE49-F238E27FC236}">
                      <a16:creationId xmlns:a16="http://schemas.microsoft.com/office/drawing/2014/main" id="{0A7F6D92-7689-D8F9-AA30-022D8A42A6A5}"/>
                    </a:ext>
                  </a:extLst>
                </p:cNvPr>
                <p:cNvPicPr/>
                <p:nvPr/>
              </p:nvPicPr>
              <p:blipFill>
                <a:blip r:embed="rId111"/>
                <a:stretch>
                  <a:fillRect/>
                </a:stretch>
              </p:blipFill>
              <p:spPr>
                <a:xfrm>
                  <a:off x="2997096" y="3022397"/>
                  <a:ext cx="375480" cy="545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12">
              <p14:nvContentPartPr>
                <p14:cNvPr id="57" name="Entrada de lápiz 56">
                  <a:extLst>
                    <a:ext uri="{FF2B5EF4-FFF2-40B4-BE49-F238E27FC236}">
                      <a16:creationId xmlns:a16="http://schemas.microsoft.com/office/drawing/2014/main" id="{96199553-761C-A5D7-6589-759165B48DFC}"/>
                    </a:ext>
                  </a:extLst>
                </p14:cNvPr>
                <p14:cNvContentPartPr/>
                <p14:nvPr/>
              </p14:nvContentPartPr>
              <p14:xfrm>
                <a:off x="3327936" y="2359997"/>
                <a:ext cx="281160" cy="694440"/>
              </p14:xfrm>
            </p:contentPart>
          </mc:Choice>
          <mc:Fallback>
            <p:pic>
              <p:nvPicPr>
                <p:cNvPr id="57" name="Entrada de lápiz 56">
                  <a:extLst>
                    <a:ext uri="{FF2B5EF4-FFF2-40B4-BE49-F238E27FC236}">
                      <a16:creationId xmlns:a16="http://schemas.microsoft.com/office/drawing/2014/main" id="{96199553-761C-A5D7-6589-759165B48DFC}"/>
                    </a:ext>
                  </a:extLst>
                </p:cNvPr>
                <p:cNvPicPr/>
                <p:nvPr/>
              </p:nvPicPr>
              <p:blipFill>
                <a:blip r:embed="rId113"/>
                <a:stretch>
                  <a:fillRect/>
                </a:stretch>
              </p:blipFill>
              <p:spPr>
                <a:xfrm>
                  <a:off x="3291936" y="2323997"/>
                  <a:ext cx="352800" cy="766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14">
              <p14:nvContentPartPr>
                <p14:cNvPr id="59" name="Entrada de lápiz 58">
                  <a:extLst>
                    <a:ext uri="{FF2B5EF4-FFF2-40B4-BE49-F238E27FC236}">
                      <a16:creationId xmlns:a16="http://schemas.microsoft.com/office/drawing/2014/main" id="{98AFD8A7-3F6F-F7A4-4C7D-B9F3FE69D7D5}"/>
                    </a:ext>
                  </a:extLst>
                </p14:cNvPr>
                <p14:cNvContentPartPr/>
                <p14:nvPr/>
              </p14:nvContentPartPr>
              <p14:xfrm>
                <a:off x="4137936" y="2575637"/>
                <a:ext cx="54360" cy="50040"/>
              </p14:xfrm>
            </p:contentPart>
          </mc:Choice>
          <mc:Fallback>
            <p:pic>
              <p:nvPicPr>
                <p:cNvPr id="59" name="Entrada de lápiz 58">
                  <a:extLst>
                    <a:ext uri="{FF2B5EF4-FFF2-40B4-BE49-F238E27FC236}">
                      <a16:creationId xmlns:a16="http://schemas.microsoft.com/office/drawing/2014/main" id="{98AFD8A7-3F6F-F7A4-4C7D-B9F3FE69D7D5}"/>
                    </a:ext>
                  </a:extLst>
                </p:cNvPr>
                <p:cNvPicPr/>
                <p:nvPr/>
              </p:nvPicPr>
              <p:blipFill>
                <a:blip r:embed="rId115"/>
                <a:stretch>
                  <a:fillRect/>
                </a:stretch>
              </p:blipFill>
              <p:spPr>
                <a:xfrm>
                  <a:off x="4101936" y="2539894"/>
                  <a:ext cx="126000" cy="121168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16">
              <p14:nvContentPartPr>
                <p14:cNvPr id="60" name="Entrada de lápiz 59">
                  <a:extLst>
                    <a:ext uri="{FF2B5EF4-FFF2-40B4-BE49-F238E27FC236}">
                      <a16:creationId xmlns:a16="http://schemas.microsoft.com/office/drawing/2014/main" id="{FBD50A49-08F4-881B-5FCE-8489639E7705}"/>
                    </a:ext>
                  </a:extLst>
                </p14:cNvPr>
                <p14:cNvContentPartPr/>
                <p14:nvPr/>
              </p14:nvContentPartPr>
              <p14:xfrm>
                <a:off x="4334136" y="2410757"/>
                <a:ext cx="39240" cy="32400"/>
              </p14:xfrm>
            </p:contentPart>
          </mc:Choice>
          <mc:Fallback>
            <p:pic>
              <p:nvPicPr>
                <p:cNvPr id="60" name="Entrada de lápiz 59">
                  <a:extLst>
                    <a:ext uri="{FF2B5EF4-FFF2-40B4-BE49-F238E27FC236}">
                      <a16:creationId xmlns:a16="http://schemas.microsoft.com/office/drawing/2014/main" id="{FBD50A49-08F4-881B-5FCE-8489639E7705}"/>
                    </a:ext>
                  </a:extLst>
                </p:cNvPr>
                <p:cNvPicPr/>
                <p:nvPr/>
              </p:nvPicPr>
              <p:blipFill>
                <a:blip r:embed="rId117"/>
                <a:stretch>
                  <a:fillRect/>
                </a:stretch>
              </p:blipFill>
              <p:spPr>
                <a:xfrm>
                  <a:off x="4298136" y="2375153"/>
                  <a:ext cx="110880" cy="103253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18">
              <p14:nvContentPartPr>
                <p14:cNvPr id="61" name="Entrada de lápiz 60">
                  <a:extLst>
                    <a:ext uri="{FF2B5EF4-FFF2-40B4-BE49-F238E27FC236}">
                      <a16:creationId xmlns:a16="http://schemas.microsoft.com/office/drawing/2014/main" id="{E667C4BA-2070-6DD7-8889-7190B7AE700D}"/>
                    </a:ext>
                  </a:extLst>
                </p14:cNvPr>
                <p14:cNvContentPartPr/>
                <p14:nvPr/>
              </p14:nvContentPartPr>
              <p14:xfrm>
                <a:off x="4630416" y="2139317"/>
                <a:ext cx="20880" cy="28800"/>
              </p14:xfrm>
            </p:contentPart>
          </mc:Choice>
          <mc:Fallback>
            <p:pic>
              <p:nvPicPr>
                <p:cNvPr id="61" name="Entrada de lápiz 60">
                  <a:extLst>
                    <a:ext uri="{FF2B5EF4-FFF2-40B4-BE49-F238E27FC236}">
                      <a16:creationId xmlns:a16="http://schemas.microsoft.com/office/drawing/2014/main" id="{E667C4BA-2070-6DD7-8889-7190B7AE700D}"/>
                    </a:ext>
                  </a:extLst>
                </p:cNvPr>
                <p:cNvPicPr/>
                <p:nvPr/>
              </p:nvPicPr>
              <p:blipFill>
                <a:blip r:embed="rId65"/>
                <a:stretch>
                  <a:fillRect/>
                </a:stretch>
              </p:blipFill>
              <p:spPr>
                <a:xfrm>
                  <a:off x="4594416" y="2103317"/>
                  <a:ext cx="92520" cy="100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19">
              <p14:nvContentPartPr>
                <p14:cNvPr id="63" name="Entrada de lápiz 62">
                  <a:extLst>
                    <a:ext uri="{FF2B5EF4-FFF2-40B4-BE49-F238E27FC236}">
                      <a16:creationId xmlns:a16="http://schemas.microsoft.com/office/drawing/2014/main" id="{BB16DE89-EF23-A819-3A64-B0DCA4D555D2}"/>
                    </a:ext>
                  </a:extLst>
                </p14:cNvPr>
                <p14:cNvContentPartPr/>
                <p14:nvPr/>
              </p14:nvContentPartPr>
              <p14:xfrm>
                <a:off x="4978536" y="1807397"/>
                <a:ext cx="60120" cy="52200"/>
              </p14:xfrm>
            </p:contentPart>
          </mc:Choice>
          <mc:Fallback>
            <p:pic>
              <p:nvPicPr>
                <p:cNvPr id="63" name="Entrada de lápiz 62">
                  <a:extLst>
                    <a:ext uri="{FF2B5EF4-FFF2-40B4-BE49-F238E27FC236}">
                      <a16:creationId xmlns:a16="http://schemas.microsoft.com/office/drawing/2014/main" id="{BB16DE89-EF23-A819-3A64-B0DCA4D555D2}"/>
                    </a:ext>
                  </a:extLst>
                </p:cNvPr>
                <p:cNvPicPr/>
                <p:nvPr/>
              </p:nvPicPr>
              <p:blipFill>
                <a:blip r:embed="rId67"/>
                <a:stretch>
                  <a:fillRect/>
                </a:stretch>
              </p:blipFill>
              <p:spPr>
                <a:xfrm>
                  <a:off x="4942536" y="1771147"/>
                  <a:ext cx="131760" cy="124338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20">
              <p14:nvContentPartPr>
                <p14:cNvPr id="64" name="Entrada de lápiz 63">
                  <a:extLst>
                    <a:ext uri="{FF2B5EF4-FFF2-40B4-BE49-F238E27FC236}">
                      <a16:creationId xmlns:a16="http://schemas.microsoft.com/office/drawing/2014/main" id="{5424A31E-0EE1-8357-2EC2-251B876D8CF0}"/>
                    </a:ext>
                  </a:extLst>
                </p14:cNvPr>
                <p14:cNvContentPartPr/>
                <p14:nvPr/>
              </p14:nvContentPartPr>
              <p14:xfrm>
                <a:off x="5275536" y="1485557"/>
                <a:ext cx="127080" cy="74520"/>
              </p14:xfrm>
            </p:contentPart>
          </mc:Choice>
          <mc:Fallback>
            <p:pic>
              <p:nvPicPr>
                <p:cNvPr id="64" name="Entrada de lápiz 63">
                  <a:extLst>
                    <a:ext uri="{FF2B5EF4-FFF2-40B4-BE49-F238E27FC236}">
                      <a16:creationId xmlns:a16="http://schemas.microsoft.com/office/drawing/2014/main" id="{5424A31E-0EE1-8357-2EC2-251B876D8CF0}"/>
                    </a:ext>
                  </a:extLst>
                </p:cNvPr>
                <p:cNvPicPr/>
                <p:nvPr/>
              </p:nvPicPr>
              <p:blipFill>
                <a:blip r:embed="rId69"/>
                <a:stretch>
                  <a:fillRect/>
                </a:stretch>
              </p:blipFill>
              <p:spPr>
                <a:xfrm>
                  <a:off x="5239536" y="1449557"/>
                  <a:ext cx="198720" cy="146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21">
              <p14:nvContentPartPr>
                <p14:cNvPr id="65" name="Entrada de lápiz 64">
                  <a:extLst>
                    <a:ext uri="{FF2B5EF4-FFF2-40B4-BE49-F238E27FC236}">
                      <a16:creationId xmlns:a16="http://schemas.microsoft.com/office/drawing/2014/main" id="{5129428D-41A9-2E3F-B4DF-1A80EE147F3A}"/>
                    </a:ext>
                  </a:extLst>
                </p14:cNvPr>
                <p14:cNvContentPartPr/>
                <p14:nvPr/>
              </p14:nvContentPartPr>
              <p14:xfrm>
                <a:off x="5773416" y="1194677"/>
                <a:ext cx="67680" cy="35280"/>
              </p14:xfrm>
            </p:contentPart>
          </mc:Choice>
          <mc:Fallback>
            <p:pic>
              <p:nvPicPr>
                <p:cNvPr id="65" name="Entrada de lápiz 64">
                  <a:extLst>
                    <a:ext uri="{FF2B5EF4-FFF2-40B4-BE49-F238E27FC236}">
                      <a16:creationId xmlns:a16="http://schemas.microsoft.com/office/drawing/2014/main" id="{5129428D-41A9-2E3F-B4DF-1A80EE147F3A}"/>
                    </a:ext>
                  </a:extLst>
                </p:cNvPr>
                <p:cNvPicPr/>
                <p:nvPr/>
              </p:nvPicPr>
              <p:blipFill>
                <a:blip r:embed="rId122"/>
                <a:stretch>
                  <a:fillRect/>
                </a:stretch>
              </p:blipFill>
              <p:spPr>
                <a:xfrm>
                  <a:off x="5737416" y="1158677"/>
                  <a:ext cx="139320" cy="1069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23">
              <p14:nvContentPartPr>
                <p14:cNvPr id="66" name="Entrada de lápiz 65">
                  <a:extLst>
                    <a:ext uri="{FF2B5EF4-FFF2-40B4-BE49-F238E27FC236}">
                      <a16:creationId xmlns:a16="http://schemas.microsoft.com/office/drawing/2014/main" id="{078CDDA1-60BE-B112-B9B4-9E3CEEAED261}"/>
                    </a:ext>
                  </a:extLst>
                </p14:cNvPr>
                <p14:cNvContentPartPr/>
                <p14:nvPr/>
              </p14:nvContentPartPr>
              <p14:xfrm>
                <a:off x="6251496" y="965717"/>
                <a:ext cx="201960" cy="65160"/>
              </p14:xfrm>
            </p:contentPart>
          </mc:Choice>
          <mc:Fallback>
            <p:pic>
              <p:nvPicPr>
                <p:cNvPr id="66" name="Entrada de lápiz 65">
                  <a:extLst>
                    <a:ext uri="{FF2B5EF4-FFF2-40B4-BE49-F238E27FC236}">
                      <a16:creationId xmlns:a16="http://schemas.microsoft.com/office/drawing/2014/main" id="{078CDDA1-60BE-B112-B9B4-9E3CEEAED261}"/>
                    </a:ext>
                  </a:extLst>
                </p:cNvPr>
                <p:cNvPicPr/>
                <p:nvPr/>
              </p:nvPicPr>
              <p:blipFill>
                <a:blip r:embed="rId124"/>
                <a:stretch>
                  <a:fillRect/>
                </a:stretch>
              </p:blipFill>
              <p:spPr>
                <a:xfrm>
                  <a:off x="6215496" y="929717"/>
                  <a:ext cx="273600" cy="136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25">
              <p14:nvContentPartPr>
                <p14:cNvPr id="67" name="Entrada de lápiz 66">
                  <a:extLst>
                    <a:ext uri="{FF2B5EF4-FFF2-40B4-BE49-F238E27FC236}">
                      <a16:creationId xmlns:a16="http://schemas.microsoft.com/office/drawing/2014/main" id="{11099D22-D146-E960-2173-BE881EC02506}"/>
                    </a:ext>
                  </a:extLst>
                </p14:cNvPr>
                <p14:cNvContentPartPr/>
                <p14:nvPr/>
              </p14:nvContentPartPr>
              <p14:xfrm>
                <a:off x="6758016" y="862757"/>
                <a:ext cx="194400" cy="40320"/>
              </p14:xfrm>
            </p:contentPart>
          </mc:Choice>
          <mc:Fallback>
            <p:pic>
              <p:nvPicPr>
                <p:cNvPr id="67" name="Entrada de lápiz 66">
                  <a:extLst>
                    <a:ext uri="{FF2B5EF4-FFF2-40B4-BE49-F238E27FC236}">
                      <a16:creationId xmlns:a16="http://schemas.microsoft.com/office/drawing/2014/main" id="{11099D22-D146-E960-2173-BE881EC02506}"/>
                    </a:ext>
                  </a:extLst>
                </p:cNvPr>
                <p:cNvPicPr/>
                <p:nvPr/>
              </p:nvPicPr>
              <p:blipFill>
                <a:blip r:embed="rId126"/>
                <a:stretch>
                  <a:fillRect/>
                </a:stretch>
              </p:blipFill>
              <p:spPr>
                <a:xfrm>
                  <a:off x="6722016" y="826757"/>
                  <a:ext cx="266040" cy="111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27">
              <p14:nvContentPartPr>
                <p14:cNvPr id="68" name="Entrada de lápiz 67">
                  <a:extLst>
                    <a:ext uri="{FF2B5EF4-FFF2-40B4-BE49-F238E27FC236}">
                      <a16:creationId xmlns:a16="http://schemas.microsoft.com/office/drawing/2014/main" id="{5DCDA132-1774-2014-9CCB-17D0DD016EFC}"/>
                    </a:ext>
                  </a:extLst>
                </p14:cNvPr>
                <p14:cNvContentPartPr/>
                <p14:nvPr/>
              </p14:nvContentPartPr>
              <p14:xfrm>
                <a:off x="7380456" y="857717"/>
                <a:ext cx="149040" cy="24840"/>
              </p14:xfrm>
            </p:contentPart>
          </mc:Choice>
          <mc:Fallback>
            <p:pic>
              <p:nvPicPr>
                <p:cNvPr id="68" name="Entrada de lápiz 67">
                  <a:extLst>
                    <a:ext uri="{FF2B5EF4-FFF2-40B4-BE49-F238E27FC236}">
                      <a16:creationId xmlns:a16="http://schemas.microsoft.com/office/drawing/2014/main" id="{5DCDA132-1774-2014-9CCB-17D0DD016EFC}"/>
                    </a:ext>
                  </a:extLst>
                </p:cNvPr>
                <p:cNvPicPr/>
                <p:nvPr/>
              </p:nvPicPr>
              <p:blipFill>
                <a:blip r:embed="rId128"/>
                <a:stretch>
                  <a:fillRect/>
                </a:stretch>
              </p:blipFill>
              <p:spPr>
                <a:xfrm>
                  <a:off x="7344369" y="821717"/>
                  <a:ext cx="220853" cy="96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29">
              <p14:nvContentPartPr>
                <p14:cNvPr id="69" name="Entrada de lápiz 68">
                  <a:extLst>
                    <a:ext uri="{FF2B5EF4-FFF2-40B4-BE49-F238E27FC236}">
                      <a16:creationId xmlns:a16="http://schemas.microsoft.com/office/drawing/2014/main" id="{DEE27350-0671-5641-4FAE-CEF364FFD672}"/>
                    </a:ext>
                  </a:extLst>
                </p14:cNvPr>
                <p14:cNvContentPartPr/>
                <p14:nvPr/>
              </p14:nvContentPartPr>
              <p14:xfrm>
                <a:off x="7915056" y="1005317"/>
                <a:ext cx="92520" cy="49320"/>
              </p14:xfrm>
            </p:contentPart>
          </mc:Choice>
          <mc:Fallback>
            <p:pic>
              <p:nvPicPr>
                <p:cNvPr id="69" name="Entrada de lápiz 68">
                  <a:extLst>
                    <a:ext uri="{FF2B5EF4-FFF2-40B4-BE49-F238E27FC236}">
                      <a16:creationId xmlns:a16="http://schemas.microsoft.com/office/drawing/2014/main" id="{DEE27350-0671-5641-4FAE-CEF364FFD672}"/>
                    </a:ext>
                  </a:extLst>
                </p:cNvPr>
                <p:cNvPicPr/>
                <p:nvPr/>
              </p:nvPicPr>
              <p:blipFill>
                <a:blip r:embed="rId130"/>
                <a:stretch>
                  <a:fillRect/>
                </a:stretch>
              </p:blipFill>
              <p:spPr>
                <a:xfrm>
                  <a:off x="7879056" y="969317"/>
                  <a:ext cx="164160" cy="120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31">
              <p14:nvContentPartPr>
                <p14:cNvPr id="70" name="Entrada de lápiz 69">
                  <a:extLst>
                    <a:ext uri="{FF2B5EF4-FFF2-40B4-BE49-F238E27FC236}">
                      <a16:creationId xmlns:a16="http://schemas.microsoft.com/office/drawing/2014/main" id="{733C1C47-79CB-9448-888F-B2FFCF3C1AC8}"/>
                    </a:ext>
                  </a:extLst>
                </p14:cNvPr>
                <p14:cNvContentPartPr/>
                <p14:nvPr/>
              </p14:nvContentPartPr>
              <p14:xfrm>
                <a:off x="8324016" y="1184957"/>
                <a:ext cx="111960" cy="44280"/>
              </p14:xfrm>
            </p:contentPart>
          </mc:Choice>
          <mc:Fallback>
            <p:pic>
              <p:nvPicPr>
                <p:cNvPr id="70" name="Entrada de lápiz 69">
                  <a:extLst>
                    <a:ext uri="{FF2B5EF4-FFF2-40B4-BE49-F238E27FC236}">
                      <a16:creationId xmlns:a16="http://schemas.microsoft.com/office/drawing/2014/main" id="{733C1C47-79CB-9448-888F-B2FFCF3C1AC8}"/>
                    </a:ext>
                  </a:extLst>
                </p:cNvPr>
                <p:cNvPicPr/>
                <p:nvPr/>
              </p:nvPicPr>
              <p:blipFill>
                <a:blip r:embed="rId132"/>
                <a:stretch>
                  <a:fillRect/>
                </a:stretch>
              </p:blipFill>
              <p:spPr>
                <a:xfrm>
                  <a:off x="8288131" y="1148957"/>
                  <a:ext cx="183370" cy="1159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33">
              <p14:nvContentPartPr>
                <p14:cNvPr id="71" name="Entrada de lápiz 70">
                  <a:extLst>
                    <a:ext uri="{FF2B5EF4-FFF2-40B4-BE49-F238E27FC236}">
                      <a16:creationId xmlns:a16="http://schemas.microsoft.com/office/drawing/2014/main" id="{4D6179E3-4D69-BDA4-3A23-3C302221F804}"/>
                    </a:ext>
                  </a:extLst>
                </p14:cNvPr>
                <p14:cNvContentPartPr/>
                <p14:nvPr/>
              </p14:nvContentPartPr>
              <p14:xfrm>
                <a:off x="8627496" y="1368197"/>
                <a:ext cx="113040" cy="65880"/>
              </p14:xfrm>
            </p:contentPart>
          </mc:Choice>
          <mc:Fallback>
            <p:pic>
              <p:nvPicPr>
                <p:cNvPr id="71" name="Entrada de lápiz 70">
                  <a:extLst>
                    <a:ext uri="{FF2B5EF4-FFF2-40B4-BE49-F238E27FC236}">
                      <a16:creationId xmlns:a16="http://schemas.microsoft.com/office/drawing/2014/main" id="{4D6179E3-4D69-BDA4-3A23-3C302221F804}"/>
                    </a:ext>
                  </a:extLst>
                </p:cNvPr>
                <p:cNvPicPr/>
                <p:nvPr/>
              </p:nvPicPr>
              <p:blipFill>
                <a:blip r:embed="rId134"/>
                <a:stretch>
                  <a:fillRect/>
                </a:stretch>
              </p:blipFill>
              <p:spPr>
                <a:xfrm>
                  <a:off x="8591496" y="1331999"/>
                  <a:ext cx="184680" cy="137914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35">
              <p14:nvContentPartPr>
                <p14:cNvPr id="72" name="Entrada de lápiz 71">
                  <a:extLst>
                    <a:ext uri="{FF2B5EF4-FFF2-40B4-BE49-F238E27FC236}">
                      <a16:creationId xmlns:a16="http://schemas.microsoft.com/office/drawing/2014/main" id="{D48078A3-557D-CB74-5C1A-9B718DCC329E}"/>
                    </a:ext>
                  </a:extLst>
                </p14:cNvPr>
                <p14:cNvContentPartPr/>
                <p14:nvPr/>
              </p14:nvContentPartPr>
              <p14:xfrm>
                <a:off x="8846736" y="1537037"/>
                <a:ext cx="72000" cy="69480"/>
              </p14:xfrm>
            </p:contentPart>
          </mc:Choice>
          <mc:Fallback>
            <p:pic>
              <p:nvPicPr>
                <p:cNvPr id="72" name="Entrada de lápiz 71">
                  <a:extLst>
                    <a:ext uri="{FF2B5EF4-FFF2-40B4-BE49-F238E27FC236}">
                      <a16:creationId xmlns:a16="http://schemas.microsoft.com/office/drawing/2014/main" id="{D48078A3-557D-CB74-5C1A-9B718DCC329E}"/>
                    </a:ext>
                  </a:extLst>
                </p:cNvPr>
                <p:cNvPicPr/>
                <p:nvPr/>
              </p:nvPicPr>
              <p:blipFill>
                <a:blip r:embed="rId136"/>
                <a:stretch>
                  <a:fillRect/>
                </a:stretch>
              </p:blipFill>
              <p:spPr>
                <a:xfrm>
                  <a:off x="8810736" y="1501037"/>
                  <a:ext cx="143640" cy="141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37">
              <p14:nvContentPartPr>
                <p14:cNvPr id="73" name="Entrada de lápiz 72">
                  <a:extLst>
                    <a:ext uri="{FF2B5EF4-FFF2-40B4-BE49-F238E27FC236}">
                      <a16:creationId xmlns:a16="http://schemas.microsoft.com/office/drawing/2014/main" id="{E2FD3C29-AF82-EE9B-2022-2ACAB96FFF47}"/>
                    </a:ext>
                  </a:extLst>
                </p14:cNvPr>
                <p14:cNvContentPartPr/>
                <p14:nvPr/>
              </p14:nvContentPartPr>
              <p14:xfrm>
                <a:off x="9112416" y="1808477"/>
                <a:ext cx="18000" cy="38160"/>
              </p14:xfrm>
            </p:contentPart>
          </mc:Choice>
          <mc:Fallback>
            <p:pic>
              <p:nvPicPr>
                <p:cNvPr id="73" name="Entrada de lápiz 72">
                  <a:extLst>
                    <a:ext uri="{FF2B5EF4-FFF2-40B4-BE49-F238E27FC236}">
                      <a16:creationId xmlns:a16="http://schemas.microsoft.com/office/drawing/2014/main" id="{E2FD3C29-AF82-EE9B-2022-2ACAB96FFF47}"/>
                    </a:ext>
                  </a:extLst>
                </p:cNvPr>
                <p:cNvPicPr/>
                <p:nvPr/>
              </p:nvPicPr>
              <p:blipFill>
                <a:blip r:embed="rId138"/>
                <a:stretch>
                  <a:fillRect/>
                </a:stretch>
              </p:blipFill>
              <p:spPr>
                <a:xfrm>
                  <a:off x="9076416" y="1772477"/>
                  <a:ext cx="89640" cy="109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39">
              <p14:nvContentPartPr>
                <p14:cNvPr id="74" name="Entrada de lápiz 73">
                  <a:extLst>
                    <a:ext uri="{FF2B5EF4-FFF2-40B4-BE49-F238E27FC236}">
                      <a16:creationId xmlns:a16="http://schemas.microsoft.com/office/drawing/2014/main" id="{5D9AFD89-F547-6311-76DD-03E195A1D41C}"/>
                    </a:ext>
                  </a:extLst>
                </p14:cNvPr>
                <p14:cNvContentPartPr/>
                <p14:nvPr/>
              </p14:nvContentPartPr>
              <p14:xfrm>
                <a:off x="9292416" y="1992077"/>
                <a:ext cx="32760" cy="55080"/>
              </p14:xfrm>
            </p:contentPart>
          </mc:Choice>
          <mc:Fallback>
            <p:pic>
              <p:nvPicPr>
                <p:cNvPr id="74" name="Entrada de lápiz 73">
                  <a:extLst>
                    <a:ext uri="{FF2B5EF4-FFF2-40B4-BE49-F238E27FC236}">
                      <a16:creationId xmlns:a16="http://schemas.microsoft.com/office/drawing/2014/main" id="{5D9AFD89-F547-6311-76DD-03E195A1D41C}"/>
                    </a:ext>
                  </a:extLst>
                </p:cNvPr>
                <p:cNvPicPr/>
                <p:nvPr/>
              </p:nvPicPr>
              <p:blipFill>
                <a:blip r:embed="rId140"/>
                <a:stretch>
                  <a:fillRect/>
                </a:stretch>
              </p:blipFill>
              <p:spPr>
                <a:xfrm>
                  <a:off x="9256416" y="1956077"/>
                  <a:ext cx="104400" cy="126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41">
              <p14:nvContentPartPr>
                <p14:cNvPr id="75" name="Entrada de lápiz 74">
                  <a:extLst>
                    <a:ext uri="{FF2B5EF4-FFF2-40B4-BE49-F238E27FC236}">
                      <a16:creationId xmlns:a16="http://schemas.microsoft.com/office/drawing/2014/main" id="{DB2624A9-AC9E-E109-80EB-938CF6D626F2}"/>
                    </a:ext>
                  </a:extLst>
                </p14:cNvPr>
                <p14:cNvContentPartPr/>
                <p14:nvPr/>
              </p14:nvContentPartPr>
              <p14:xfrm>
                <a:off x="9451896" y="2182157"/>
                <a:ext cx="118440" cy="117360"/>
              </p14:xfrm>
            </p:contentPart>
          </mc:Choice>
          <mc:Fallback>
            <p:pic>
              <p:nvPicPr>
                <p:cNvPr id="75" name="Entrada de lápiz 74">
                  <a:extLst>
                    <a:ext uri="{FF2B5EF4-FFF2-40B4-BE49-F238E27FC236}">
                      <a16:creationId xmlns:a16="http://schemas.microsoft.com/office/drawing/2014/main" id="{DB2624A9-AC9E-E109-80EB-938CF6D626F2}"/>
                    </a:ext>
                  </a:extLst>
                </p:cNvPr>
                <p:cNvPicPr/>
                <p:nvPr/>
              </p:nvPicPr>
              <p:blipFill>
                <a:blip r:embed="rId142"/>
                <a:stretch>
                  <a:fillRect/>
                </a:stretch>
              </p:blipFill>
              <p:spPr>
                <a:xfrm>
                  <a:off x="9416005" y="2146157"/>
                  <a:ext cx="189863" cy="189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43">
              <p14:nvContentPartPr>
                <p14:cNvPr id="76" name="Entrada de lápiz 75">
                  <a:extLst>
                    <a:ext uri="{FF2B5EF4-FFF2-40B4-BE49-F238E27FC236}">
                      <a16:creationId xmlns:a16="http://schemas.microsoft.com/office/drawing/2014/main" id="{7E0F62BF-AE3F-FA79-3778-9639EDCF1288}"/>
                    </a:ext>
                  </a:extLst>
                </p14:cNvPr>
                <p14:cNvContentPartPr/>
                <p14:nvPr/>
              </p14:nvContentPartPr>
              <p14:xfrm>
                <a:off x="9670156" y="2373806"/>
                <a:ext cx="90360" cy="110520"/>
              </p14:xfrm>
            </p:contentPart>
          </mc:Choice>
          <mc:Fallback>
            <p:pic>
              <p:nvPicPr>
                <p:cNvPr id="76" name="Entrada de lápiz 75">
                  <a:extLst>
                    <a:ext uri="{FF2B5EF4-FFF2-40B4-BE49-F238E27FC236}">
                      <a16:creationId xmlns:a16="http://schemas.microsoft.com/office/drawing/2014/main" id="{7E0F62BF-AE3F-FA79-3778-9639EDCF1288}"/>
                    </a:ext>
                  </a:extLst>
                </p:cNvPr>
                <p:cNvPicPr/>
                <p:nvPr/>
              </p:nvPicPr>
              <p:blipFill>
                <a:blip r:embed="rId144"/>
                <a:stretch>
                  <a:fillRect/>
                </a:stretch>
              </p:blipFill>
              <p:spPr>
                <a:xfrm>
                  <a:off x="9634156" y="2337806"/>
                  <a:ext cx="162000" cy="182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45">
              <p14:nvContentPartPr>
                <p14:cNvPr id="77" name="Entrada de lápiz 76">
                  <a:extLst>
                    <a:ext uri="{FF2B5EF4-FFF2-40B4-BE49-F238E27FC236}">
                      <a16:creationId xmlns:a16="http://schemas.microsoft.com/office/drawing/2014/main" id="{C661E70D-7490-434A-67D1-36989CE3E7AB}"/>
                    </a:ext>
                  </a:extLst>
                </p14:cNvPr>
                <p14:cNvContentPartPr/>
                <p14:nvPr/>
              </p14:nvContentPartPr>
              <p14:xfrm>
                <a:off x="9740716" y="2595206"/>
                <a:ext cx="86040" cy="99000"/>
              </p14:xfrm>
            </p:contentPart>
          </mc:Choice>
          <mc:Fallback>
            <p:pic>
              <p:nvPicPr>
                <p:cNvPr id="77" name="Entrada de lápiz 76">
                  <a:extLst>
                    <a:ext uri="{FF2B5EF4-FFF2-40B4-BE49-F238E27FC236}">
                      <a16:creationId xmlns:a16="http://schemas.microsoft.com/office/drawing/2014/main" id="{C661E70D-7490-434A-67D1-36989CE3E7AB}"/>
                    </a:ext>
                  </a:extLst>
                </p:cNvPr>
                <p:cNvPicPr/>
                <p:nvPr/>
              </p:nvPicPr>
              <p:blipFill>
                <a:blip r:embed="rId146"/>
                <a:stretch>
                  <a:fillRect/>
                </a:stretch>
              </p:blipFill>
              <p:spPr>
                <a:xfrm>
                  <a:off x="9704716" y="2559206"/>
                  <a:ext cx="157680" cy="170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47">
              <p14:nvContentPartPr>
                <p14:cNvPr id="113" name="Entrada de lápiz 112">
                  <a:extLst>
                    <a:ext uri="{FF2B5EF4-FFF2-40B4-BE49-F238E27FC236}">
                      <a16:creationId xmlns:a16="http://schemas.microsoft.com/office/drawing/2014/main" id="{5467DE83-87D5-BD38-898B-D41E3B811263}"/>
                    </a:ext>
                  </a:extLst>
                </p14:cNvPr>
                <p14:cNvContentPartPr/>
                <p14:nvPr/>
              </p14:nvContentPartPr>
              <p14:xfrm>
                <a:off x="2544675" y="1069614"/>
                <a:ext cx="659880" cy="458640"/>
              </p14:xfrm>
            </p:contentPart>
          </mc:Choice>
          <mc:Fallback>
            <p:pic>
              <p:nvPicPr>
                <p:cNvPr id="113" name="Entrada de lápiz 112">
                  <a:extLst>
                    <a:ext uri="{FF2B5EF4-FFF2-40B4-BE49-F238E27FC236}">
                      <a16:creationId xmlns:a16="http://schemas.microsoft.com/office/drawing/2014/main" id="{5467DE83-87D5-BD38-898B-D41E3B811263}"/>
                    </a:ext>
                  </a:extLst>
                </p:cNvPr>
                <p:cNvPicPr/>
                <p:nvPr/>
              </p:nvPicPr>
              <p:blipFill>
                <a:blip r:embed="rId148"/>
                <a:stretch>
                  <a:fillRect/>
                </a:stretch>
              </p:blipFill>
              <p:spPr>
                <a:xfrm>
                  <a:off x="2508655" y="1033614"/>
                  <a:ext cx="731559" cy="530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49">
              <p14:nvContentPartPr>
                <p14:cNvPr id="114" name="Entrada de lápiz 113">
                  <a:extLst>
                    <a:ext uri="{FF2B5EF4-FFF2-40B4-BE49-F238E27FC236}">
                      <a16:creationId xmlns:a16="http://schemas.microsoft.com/office/drawing/2014/main" id="{EAB8CF34-4118-3A2F-F7FD-357A904E0250}"/>
                    </a:ext>
                  </a:extLst>
                </p14:cNvPr>
                <p14:cNvContentPartPr/>
                <p14:nvPr/>
              </p14:nvContentPartPr>
              <p14:xfrm>
                <a:off x="3037291" y="1548017"/>
                <a:ext cx="217440" cy="186120"/>
              </p14:xfrm>
            </p:contentPart>
          </mc:Choice>
          <mc:Fallback>
            <p:pic>
              <p:nvPicPr>
                <p:cNvPr id="114" name="Entrada de lápiz 113">
                  <a:extLst>
                    <a:ext uri="{FF2B5EF4-FFF2-40B4-BE49-F238E27FC236}">
                      <a16:creationId xmlns:a16="http://schemas.microsoft.com/office/drawing/2014/main" id="{EAB8CF34-4118-3A2F-F7FD-357A904E0250}"/>
                    </a:ext>
                  </a:extLst>
                </p:cNvPr>
                <p:cNvPicPr/>
                <p:nvPr/>
              </p:nvPicPr>
              <p:blipFill>
                <a:blip r:embed="rId150"/>
                <a:stretch>
                  <a:fillRect/>
                </a:stretch>
              </p:blipFill>
              <p:spPr>
                <a:xfrm>
                  <a:off x="3001291" y="1511947"/>
                  <a:ext cx="289080" cy="257899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51">
              <p14:nvContentPartPr>
                <p14:cNvPr id="115" name="Entrada de lápiz 114">
                  <a:extLst>
                    <a:ext uri="{FF2B5EF4-FFF2-40B4-BE49-F238E27FC236}">
                      <a16:creationId xmlns:a16="http://schemas.microsoft.com/office/drawing/2014/main" id="{A3469FA4-870E-328D-ADD6-75412E1D678D}"/>
                    </a:ext>
                  </a:extLst>
                </p14:cNvPr>
                <p14:cNvContentPartPr/>
                <p14:nvPr/>
              </p14:nvContentPartPr>
              <p14:xfrm>
                <a:off x="3315620" y="1272823"/>
                <a:ext cx="435600" cy="652320"/>
              </p14:xfrm>
            </p:contentPart>
          </mc:Choice>
          <mc:Fallback>
            <p:pic>
              <p:nvPicPr>
                <p:cNvPr id="115" name="Entrada de lápiz 114">
                  <a:extLst>
                    <a:ext uri="{FF2B5EF4-FFF2-40B4-BE49-F238E27FC236}">
                      <a16:creationId xmlns:a16="http://schemas.microsoft.com/office/drawing/2014/main" id="{A3469FA4-870E-328D-ADD6-75412E1D678D}"/>
                    </a:ext>
                  </a:extLst>
                </p:cNvPr>
                <p:cNvPicPr/>
                <p:nvPr/>
              </p:nvPicPr>
              <p:blipFill>
                <a:blip r:embed="rId152"/>
                <a:stretch>
                  <a:fillRect/>
                </a:stretch>
              </p:blipFill>
              <p:spPr>
                <a:xfrm>
                  <a:off x="3279590" y="1236823"/>
                  <a:ext cx="507299" cy="723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53">
              <p14:nvContentPartPr>
                <p14:cNvPr id="117" name="Entrada de lápiz 116">
                  <a:extLst>
                    <a:ext uri="{FF2B5EF4-FFF2-40B4-BE49-F238E27FC236}">
                      <a16:creationId xmlns:a16="http://schemas.microsoft.com/office/drawing/2014/main" id="{6A592475-A7CA-5520-4D91-1B072BC48910}"/>
                    </a:ext>
                  </a:extLst>
                </p14:cNvPr>
                <p14:cNvContentPartPr/>
                <p14:nvPr/>
              </p14:nvContentPartPr>
              <p14:xfrm>
                <a:off x="5290639" y="2675214"/>
                <a:ext cx="460800" cy="345960"/>
              </p14:xfrm>
            </p:contentPart>
          </mc:Choice>
          <mc:Fallback>
            <p:pic>
              <p:nvPicPr>
                <p:cNvPr id="117" name="Entrada de lápiz 116">
                  <a:extLst>
                    <a:ext uri="{FF2B5EF4-FFF2-40B4-BE49-F238E27FC236}">
                      <a16:creationId xmlns:a16="http://schemas.microsoft.com/office/drawing/2014/main" id="{6A592475-A7CA-5520-4D91-1B072BC48910}"/>
                    </a:ext>
                  </a:extLst>
                </p:cNvPr>
                <p:cNvPicPr/>
                <p:nvPr/>
              </p:nvPicPr>
              <p:blipFill>
                <a:blip r:embed="rId154"/>
                <a:stretch>
                  <a:fillRect/>
                </a:stretch>
              </p:blipFill>
              <p:spPr>
                <a:xfrm>
                  <a:off x="5254639" y="2639176"/>
                  <a:ext cx="532440" cy="417675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55">
              <p14:nvContentPartPr>
                <p14:cNvPr id="118" name="Entrada de lápiz 117">
                  <a:extLst>
                    <a:ext uri="{FF2B5EF4-FFF2-40B4-BE49-F238E27FC236}">
                      <a16:creationId xmlns:a16="http://schemas.microsoft.com/office/drawing/2014/main" id="{B3CD48A2-1402-D318-EDEF-A1CC98CD944D}"/>
                    </a:ext>
                  </a:extLst>
                </p14:cNvPr>
                <p14:cNvContentPartPr/>
                <p14:nvPr/>
              </p14:nvContentPartPr>
              <p14:xfrm>
                <a:off x="5834959" y="2795094"/>
                <a:ext cx="293400" cy="188640"/>
              </p14:xfrm>
            </p:contentPart>
          </mc:Choice>
          <mc:Fallback>
            <p:pic>
              <p:nvPicPr>
                <p:cNvPr id="118" name="Entrada de lápiz 117">
                  <a:extLst>
                    <a:ext uri="{FF2B5EF4-FFF2-40B4-BE49-F238E27FC236}">
                      <a16:creationId xmlns:a16="http://schemas.microsoft.com/office/drawing/2014/main" id="{B3CD48A2-1402-D318-EDEF-A1CC98CD944D}"/>
                    </a:ext>
                  </a:extLst>
                </p:cNvPr>
                <p:cNvPicPr/>
                <p:nvPr/>
              </p:nvPicPr>
              <p:blipFill>
                <a:blip r:embed="rId156"/>
                <a:stretch>
                  <a:fillRect/>
                </a:stretch>
              </p:blipFill>
              <p:spPr>
                <a:xfrm>
                  <a:off x="5798959" y="2759163"/>
                  <a:ext cx="365040" cy="260144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57">
              <p14:nvContentPartPr>
                <p14:cNvPr id="119" name="Entrada de lápiz 118">
                  <a:extLst>
                    <a:ext uri="{FF2B5EF4-FFF2-40B4-BE49-F238E27FC236}">
                      <a16:creationId xmlns:a16="http://schemas.microsoft.com/office/drawing/2014/main" id="{EF54C5B1-DC5E-5801-322C-CA793463EB6D}"/>
                    </a:ext>
                  </a:extLst>
                </p14:cNvPr>
                <p14:cNvContentPartPr/>
                <p14:nvPr/>
              </p14:nvContentPartPr>
              <p14:xfrm>
                <a:off x="5908399" y="2840454"/>
                <a:ext cx="97200" cy="217800"/>
              </p14:xfrm>
            </p:contentPart>
          </mc:Choice>
          <mc:Fallback>
            <p:pic>
              <p:nvPicPr>
                <p:cNvPr id="119" name="Entrada de lápiz 118">
                  <a:extLst>
                    <a:ext uri="{FF2B5EF4-FFF2-40B4-BE49-F238E27FC236}">
                      <a16:creationId xmlns:a16="http://schemas.microsoft.com/office/drawing/2014/main" id="{EF54C5B1-DC5E-5801-322C-CA793463EB6D}"/>
                    </a:ext>
                  </a:extLst>
                </p:cNvPr>
                <p:cNvPicPr/>
                <p:nvPr/>
              </p:nvPicPr>
              <p:blipFill>
                <a:blip r:embed="rId158"/>
                <a:stretch>
                  <a:fillRect/>
                </a:stretch>
              </p:blipFill>
              <p:spPr>
                <a:xfrm>
                  <a:off x="5872399" y="2804454"/>
                  <a:ext cx="168840" cy="289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59">
              <p14:nvContentPartPr>
                <p14:cNvPr id="121" name="Entrada de lápiz 120">
                  <a:extLst>
                    <a:ext uri="{FF2B5EF4-FFF2-40B4-BE49-F238E27FC236}">
                      <a16:creationId xmlns:a16="http://schemas.microsoft.com/office/drawing/2014/main" id="{B660702D-D38B-7006-F670-B5F13794361B}"/>
                    </a:ext>
                  </a:extLst>
                </p14:cNvPr>
                <p14:cNvContentPartPr/>
                <p14:nvPr/>
              </p14:nvContentPartPr>
              <p14:xfrm>
                <a:off x="6315919" y="1473894"/>
                <a:ext cx="344160" cy="282240"/>
              </p14:xfrm>
            </p:contentPart>
          </mc:Choice>
          <mc:Fallback>
            <p:pic>
              <p:nvPicPr>
                <p:cNvPr id="121" name="Entrada de lápiz 120">
                  <a:extLst>
                    <a:ext uri="{FF2B5EF4-FFF2-40B4-BE49-F238E27FC236}">
                      <a16:creationId xmlns:a16="http://schemas.microsoft.com/office/drawing/2014/main" id="{B660702D-D38B-7006-F670-B5F13794361B}"/>
                    </a:ext>
                  </a:extLst>
                </p:cNvPr>
                <p:cNvPicPr/>
                <p:nvPr/>
              </p:nvPicPr>
              <p:blipFill>
                <a:blip r:embed="rId160"/>
                <a:stretch>
                  <a:fillRect/>
                </a:stretch>
              </p:blipFill>
              <p:spPr>
                <a:xfrm>
                  <a:off x="6279919" y="1437940"/>
                  <a:ext cx="415800" cy="353789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61">
              <p14:nvContentPartPr>
                <p14:cNvPr id="122" name="Entrada de lápiz 121">
                  <a:extLst>
                    <a:ext uri="{FF2B5EF4-FFF2-40B4-BE49-F238E27FC236}">
                      <a16:creationId xmlns:a16="http://schemas.microsoft.com/office/drawing/2014/main" id="{E689186D-9EDD-8C88-8212-5F31EE08B8D8}"/>
                    </a:ext>
                  </a:extLst>
                </p14:cNvPr>
                <p14:cNvContentPartPr/>
                <p14:nvPr/>
              </p14:nvContentPartPr>
              <p14:xfrm>
                <a:off x="6763759" y="1540854"/>
                <a:ext cx="259920" cy="191160"/>
              </p14:xfrm>
            </p:contentPart>
          </mc:Choice>
          <mc:Fallback>
            <p:pic>
              <p:nvPicPr>
                <p:cNvPr id="122" name="Entrada de lápiz 121">
                  <a:extLst>
                    <a:ext uri="{FF2B5EF4-FFF2-40B4-BE49-F238E27FC236}">
                      <a16:creationId xmlns:a16="http://schemas.microsoft.com/office/drawing/2014/main" id="{E689186D-9EDD-8C88-8212-5F31EE08B8D8}"/>
                    </a:ext>
                  </a:extLst>
                </p:cNvPr>
                <p:cNvPicPr/>
                <p:nvPr/>
              </p:nvPicPr>
              <p:blipFill>
                <a:blip r:embed="rId162"/>
                <a:stretch>
                  <a:fillRect/>
                </a:stretch>
              </p:blipFill>
              <p:spPr>
                <a:xfrm>
                  <a:off x="6727709" y="1504854"/>
                  <a:ext cx="331659" cy="262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63">
              <p14:nvContentPartPr>
                <p14:cNvPr id="123" name="Entrada de lápiz 122">
                  <a:extLst>
                    <a:ext uri="{FF2B5EF4-FFF2-40B4-BE49-F238E27FC236}">
                      <a16:creationId xmlns:a16="http://schemas.microsoft.com/office/drawing/2014/main" id="{5B7DBA03-60B0-B402-8351-A4BA9B678F49}"/>
                    </a:ext>
                  </a:extLst>
                </p14:cNvPr>
                <p14:cNvContentPartPr/>
                <p14:nvPr/>
              </p14:nvContentPartPr>
              <p14:xfrm>
                <a:off x="6844399" y="1602774"/>
                <a:ext cx="109440" cy="227520"/>
              </p14:xfrm>
            </p:contentPart>
          </mc:Choice>
          <mc:Fallback>
            <p:pic>
              <p:nvPicPr>
                <p:cNvPr id="123" name="Entrada de lápiz 122">
                  <a:extLst>
                    <a:ext uri="{FF2B5EF4-FFF2-40B4-BE49-F238E27FC236}">
                      <a16:creationId xmlns:a16="http://schemas.microsoft.com/office/drawing/2014/main" id="{5B7DBA03-60B0-B402-8351-A4BA9B678F49}"/>
                    </a:ext>
                  </a:extLst>
                </p:cNvPr>
                <p:cNvPicPr/>
                <p:nvPr/>
              </p:nvPicPr>
              <p:blipFill>
                <a:blip r:embed="rId164"/>
                <a:stretch>
                  <a:fillRect/>
                </a:stretch>
              </p:blipFill>
              <p:spPr>
                <a:xfrm>
                  <a:off x="6808399" y="1566774"/>
                  <a:ext cx="181080" cy="299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65">
              <p14:nvContentPartPr>
                <p14:cNvPr id="124" name="Entrada de lápiz 123">
                  <a:extLst>
                    <a:ext uri="{FF2B5EF4-FFF2-40B4-BE49-F238E27FC236}">
                      <a16:creationId xmlns:a16="http://schemas.microsoft.com/office/drawing/2014/main" id="{6AD38A7A-D4D6-799E-214E-A0583EDC12EC}"/>
                    </a:ext>
                  </a:extLst>
                </p14:cNvPr>
                <p14:cNvContentPartPr/>
                <p14:nvPr/>
              </p14:nvContentPartPr>
              <p14:xfrm>
                <a:off x="7994599" y="602694"/>
                <a:ext cx="389880" cy="303480"/>
              </p14:xfrm>
            </p:contentPart>
          </mc:Choice>
          <mc:Fallback>
            <p:pic>
              <p:nvPicPr>
                <p:cNvPr id="124" name="Entrada de lápiz 123">
                  <a:extLst>
                    <a:ext uri="{FF2B5EF4-FFF2-40B4-BE49-F238E27FC236}">
                      <a16:creationId xmlns:a16="http://schemas.microsoft.com/office/drawing/2014/main" id="{6AD38A7A-D4D6-799E-214E-A0583EDC12EC}"/>
                    </a:ext>
                  </a:extLst>
                </p:cNvPr>
                <p:cNvPicPr/>
                <p:nvPr/>
              </p:nvPicPr>
              <p:blipFill>
                <a:blip r:embed="rId166"/>
                <a:stretch>
                  <a:fillRect/>
                </a:stretch>
              </p:blipFill>
              <p:spPr>
                <a:xfrm>
                  <a:off x="7958599" y="566651"/>
                  <a:ext cx="461520" cy="375205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67">
              <p14:nvContentPartPr>
                <p14:cNvPr id="125" name="Entrada de lápiz 124">
                  <a:extLst>
                    <a:ext uri="{FF2B5EF4-FFF2-40B4-BE49-F238E27FC236}">
                      <a16:creationId xmlns:a16="http://schemas.microsoft.com/office/drawing/2014/main" id="{3388EDB4-62D3-EDF1-0570-D0B0C50568D2}"/>
                    </a:ext>
                  </a:extLst>
                </p14:cNvPr>
                <p14:cNvContentPartPr/>
                <p14:nvPr/>
              </p14:nvContentPartPr>
              <p14:xfrm>
                <a:off x="8456479" y="724374"/>
                <a:ext cx="236160" cy="148680"/>
              </p14:xfrm>
            </p:contentPart>
          </mc:Choice>
          <mc:Fallback>
            <p:pic>
              <p:nvPicPr>
                <p:cNvPr id="125" name="Entrada de lápiz 124">
                  <a:extLst>
                    <a:ext uri="{FF2B5EF4-FFF2-40B4-BE49-F238E27FC236}">
                      <a16:creationId xmlns:a16="http://schemas.microsoft.com/office/drawing/2014/main" id="{3388EDB4-62D3-EDF1-0570-D0B0C50568D2}"/>
                    </a:ext>
                  </a:extLst>
                </p:cNvPr>
                <p:cNvPicPr/>
                <p:nvPr/>
              </p:nvPicPr>
              <p:blipFill>
                <a:blip r:embed="rId168"/>
                <a:stretch>
                  <a:fillRect/>
                </a:stretch>
              </p:blipFill>
              <p:spPr>
                <a:xfrm>
                  <a:off x="8420424" y="688287"/>
                  <a:ext cx="307909" cy="220494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69">
              <p14:nvContentPartPr>
                <p14:cNvPr id="126" name="Entrada de lápiz 125">
                  <a:extLst>
                    <a:ext uri="{FF2B5EF4-FFF2-40B4-BE49-F238E27FC236}">
                      <a16:creationId xmlns:a16="http://schemas.microsoft.com/office/drawing/2014/main" id="{C48FDE35-D74C-AB00-18F7-81C5EAE0AC45}"/>
                    </a:ext>
                  </a:extLst>
                </p14:cNvPr>
                <p14:cNvContentPartPr/>
                <p14:nvPr/>
              </p14:nvContentPartPr>
              <p14:xfrm>
                <a:off x="8553679" y="745614"/>
                <a:ext cx="151920" cy="203040"/>
              </p14:xfrm>
            </p:contentPart>
          </mc:Choice>
          <mc:Fallback>
            <p:pic>
              <p:nvPicPr>
                <p:cNvPr id="126" name="Entrada de lápiz 125">
                  <a:extLst>
                    <a:ext uri="{FF2B5EF4-FFF2-40B4-BE49-F238E27FC236}">
                      <a16:creationId xmlns:a16="http://schemas.microsoft.com/office/drawing/2014/main" id="{C48FDE35-D74C-AB00-18F7-81C5EAE0AC45}"/>
                    </a:ext>
                  </a:extLst>
                </p:cNvPr>
                <p:cNvPicPr/>
                <p:nvPr/>
              </p:nvPicPr>
              <p:blipFill>
                <a:blip r:embed="rId170"/>
                <a:stretch>
                  <a:fillRect/>
                </a:stretch>
              </p:blipFill>
              <p:spPr>
                <a:xfrm>
                  <a:off x="8517764" y="709614"/>
                  <a:ext cx="223391" cy="274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71">
              <p14:nvContentPartPr>
                <p14:cNvPr id="127" name="Entrada de lápiz 126">
                  <a:extLst>
                    <a:ext uri="{FF2B5EF4-FFF2-40B4-BE49-F238E27FC236}">
                      <a16:creationId xmlns:a16="http://schemas.microsoft.com/office/drawing/2014/main" id="{9D60B62E-B432-DCB7-1C35-274BDB7F33CA}"/>
                    </a:ext>
                  </a:extLst>
                </p14:cNvPr>
                <p14:cNvContentPartPr/>
                <p14:nvPr/>
              </p14:nvContentPartPr>
              <p14:xfrm>
                <a:off x="9916999" y="1383174"/>
                <a:ext cx="511920" cy="260640"/>
              </p14:xfrm>
            </p:contentPart>
          </mc:Choice>
          <mc:Fallback>
            <p:pic>
              <p:nvPicPr>
                <p:cNvPr id="127" name="Entrada de lápiz 126">
                  <a:extLst>
                    <a:ext uri="{FF2B5EF4-FFF2-40B4-BE49-F238E27FC236}">
                      <a16:creationId xmlns:a16="http://schemas.microsoft.com/office/drawing/2014/main" id="{9D60B62E-B432-DCB7-1C35-274BDB7F33CA}"/>
                    </a:ext>
                  </a:extLst>
                </p:cNvPr>
                <p:cNvPicPr/>
                <p:nvPr/>
              </p:nvPicPr>
              <p:blipFill>
                <a:blip r:embed="rId172"/>
                <a:stretch>
                  <a:fillRect/>
                </a:stretch>
              </p:blipFill>
              <p:spPr>
                <a:xfrm>
                  <a:off x="9880999" y="1347124"/>
                  <a:ext cx="583560" cy="332379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73">
              <p14:nvContentPartPr>
                <p14:cNvPr id="128" name="Entrada de lápiz 127">
                  <a:extLst>
                    <a:ext uri="{FF2B5EF4-FFF2-40B4-BE49-F238E27FC236}">
                      <a16:creationId xmlns:a16="http://schemas.microsoft.com/office/drawing/2014/main" id="{232EC16C-347D-F300-8B96-11B3955F1326}"/>
                    </a:ext>
                  </a:extLst>
                </p14:cNvPr>
                <p14:cNvContentPartPr/>
                <p14:nvPr/>
              </p14:nvContentPartPr>
              <p14:xfrm>
                <a:off x="10449079" y="1494054"/>
                <a:ext cx="204120" cy="116640"/>
              </p14:xfrm>
            </p:contentPart>
          </mc:Choice>
          <mc:Fallback>
            <p:pic>
              <p:nvPicPr>
                <p:cNvPr id="128" name="Entrada de lápiz 127">
                  <a:extLst>
                    <a:ext uri="{FF2B5EF4-FFF2-40B4-BE49-F238E27FC236}">
                      <a16:creationId xmlns:a16="http://schemas.microsoft.com/office/drawing/2014/main" id="{232EC16C-347D-F300-8B96-11B3955F1326}"/>
                    </a:ext>
                  </a:extLst>
                </p:cNvPr>
                <p:cNvPicPr/>
                <p:nvPr/>
              </p:nvPicPr>
              <p:blipFill>
                <a:blip r:embed="rId174"/>
                <a:stretch>
                  <a:fillRect/>
                </a:stretch>
              </p:blipFill>
              <p:spPr>
                <a:xfrm>
                  <a:off x="10413079" y="1457943"/>
                  <a:ext cx="275760" cy="188502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75">
              <p14:nvContentPartPr>
                <p14:cNvPr id="129" name="Entrada de lápiz 128">
                  <a:extLst>
                    <a:ext uri="{FF2B5EF4-FFF2-40B4-BE49-F238E27FC236}">
                      <a16:creationId xmlns:a16="http://schemas.microsoft.com/office/drawing/2014/main" id="{469EAA1A-52A1-1838-FCDE-7BFB3D547CF3}"/>
                    </a:ext>
                  </a:extLst>
                </p14:cNvPr>
                <p14:cNvContentPartPr/>
                <p14:nvPr/>
              </p14:nvContentPartPr>
              <p14:xfrm>
                <a:off x="10511719" y="1482534"/>
                <a:ext cx="124560" cy="187920"/>
              </p14:xfrm>
            </p:contentPart>
          </mc:Choice>
          <mc:Fallback>
            <p:pic>
              <p:nvPicPr>
                <p:cNvPr id="129" name="Entrada de lápiz 128">
                  <a:extLst>
                    <a:ext uri="{FF2B5EF4-FFF2-40B4-BE49-F238E27FC236}">
                      <a16:creationId xmlns:a16="http://schemas.microsoft.com/office/drawing/2014/main" id="{469EAA1A-52A1-1838-FCDE-7BFB3D547CF3}"/>
                    </a:ext>
                  </a:extLst>
                </p:cNvPr>
                <p:cNvPicPr/>
                <p:nvPr/>
              </p:nvPicPr>
              <p:blipFill>
                <a:blip r:embed="rId176"/>
                <a:stretch>
                  <a:fillRect/>
                </a:stretch>
              </p:blipFill>
              <p:spPr>
                <a:xfrm>
                  <a:off x="10475719" y="1446534"/>
                  <a:ext cx="196200" cy="259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77">
              <p14:nvContentPartPr>
                <p14:cNvPr id="130" name="Entrada de lápiz 129">
                  <a:extLst>
                    <a:ext uri="{FF2B5EF4-FFF2-40B4-BE49-F238E27FC236}">
                      <a16:creationId xmlns:a16="http://schemas.microsoft.com/office/drawing/2014/main" id="{65DBB1EA-DBE2-CA86-5F3F-39A4D3380933}"/>
                    </a:ext>
                  </a:extLst>
                </p14:cNvPr>
                <p14:cNvContentPartPr/>
                <p14:nvPr/>
              </p14:nvContentPartPr>
              <p14:xfrm>
                <a:off x="10781719" y="2263014"/>
                <a:ext cx="586800" cy="314640"/>
              </p14:xfrm>
            </p:contentPart>
          </mc:Choice>
          <mc:Fallback>
            <p:pic>
              <p:nvPicPr>
                <p:cNvPr id="130" name="Entrada de lápiz 129">
                  <a:extLst>
                    <a:ext uri="{FF2B5EF4-FFF2-40B4-BE49-F238E27FC236}">
                      <a16:creationId xmlns:a16="http://schemas.microsoft.com/office/drawing/2014/main" id="{65DBB1EA-DBE2-CA86-5F3F-39A4D3380933}"/>
                    </a:ext>
                  </a:extLst>
                </p:cNvPr>
                <p:cNvPicPr/>
                <p:nvPr/>
              </p:nvPicPr>
              <p:blipFill>
                <a:blip r:embed="rId178"/>
                <a:stretch>
                  <a:fillRect/>
                </a:stretch>
              </p:blipFill>
              <p:spPr>
                <a:xfrm>
                  <a:off x="10745719" y="2226973"/>
                  <a:ext cx="658440" cy="386362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79">
              <p14:nvContentPartPr>
                <p14:cNvPr id="131" name="Entrada de lápiz 130">
                  <a:extLst>
                    <a:ext uri="{FF2B5EF4-FFF2-40B4-BE49-F238E27FC236}">
                      <a16:creationId xmlns:a16="http://schemas.microsoft.com/office/drawing/2014/main" id="{114F72AA-0AB2-BE1B-5C03-12EAAD9772C0}"/>
                    </a:ext>
                  </a:extLst>
                </p14:cNvPr>
                <p14:cNvContentPartPr/>
                <p14:nvPr/>
              </p14:nvContentPartPr>
              <p14:xfrm>
                <a:off x="11292559" y="2423574"/>
                <a:ext cx="301320" cy="167760"/>
              </p14:xfrm>
            </p:contentPart>
          </mc:Choice>
          <mc:Fallback>
            <p:pic>
              <p:nvPicPr>
                <p:cNvPr id="131" name="Entrada de lápiz 130">
                  <a:extLst>
                    <a:ext uri="{FF2B5EF4-FFF2-40B4-BE49-F238E27FC236}">
                      <a16:creationId xmlns:a16="http://schemas.microsoft.com/office/drawing/2014/main" id="{114F72AA-0AB2-BE1B-5C03-12EAAD9772C0}"/>
                    </a:ext>
                  </a:extLst>
                </p:cNvPr>
                <p:cNvPicPr/>
                <p:nvPr/>
              </p:nvPicPr>
              <p:blipFill>
                <a:blip r:embed="rId180"/>
                <a:stretch>
                  <a:fillRect/>
                </a:stretch>
              </p:blipFill>
              <p:spPr>
                <a:xfrm>
                  <a:off x="11256559" y="2387574"/>
                  <a:ext cx="372960" cy="239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81">
              <p14:nvContentPartPr>
                <p14:cNvPr id="132" name="Entrada de lápiz 131">
                  <a:extLst>
                    <a:ext uri="{FF2B5EF4-FFF2-40B4-BE49-F238E27FC236}">
                      <a16:creationId xmlns:a16="http://schemas.microsoft.com/office/drawing/2014/main" id="{E13884DD-F5C3-EEF2-DBA2-9D1AD4751410}"/>
                    </a:ext>
                  </a:extLst>
                </p14:cNvPr>
                <p14:cNvContentPartPr/>
                <p14:nvPr/>
              </p14:nvContentPartPr>
              <p14:xfrm>
                <a:off x="11413159" y="2449494"/>
                <a:ext cx="68040" cy="134640"/>
              </p14:xfrm>
            </p:contentPart>
          </mc:Choice>
          <mc:Fallback>
            <p:pic>
              <p:nvPicPr>
                <p:cNvPr id="132" name="Entrada de lápiz 131">
                  <a:extLst>
                    <a:ext uri="{FF2B5EF4-FFF2-40B4-BE49-F238E27FC236}">
                      <a16:creationId xmlns:a16="http://schemas.microsoft.com/office/drawing/2014/main" id="{E13884DD-F5C3-EEF2-DBA2-9D1AD4751410}"/>
                    </a:ext>
                  </a:extLst>
                </p:cNvPr>
                <p:cNvPicPr/>
                <p:nvPr/>
              </p:nvPicPr>
              <p:blipFill>
                <a:blip r:embed="rId182"/>
                <a:stretch>
                  <a:fillRect/>
                </a:stretch>
              </p:blipFill>
              <p:spPr>
                <a:xfrm>
                  <a:off x="11376968" y="2413494"/>
                  <a:ext cx="140061" cy="206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83">
              <p14:nvContentPartPr>
                <p14:cNvPr id="137" name="Entrada de lápiz 136">
                  <a:extLst>
                    <a:ext uri="{FF2B5EF4-FFF2-40B4-BE49-F238E27FC236}">
                      <a16:creationId xmlns:a16="http://schemas.microsoft.com/office/drawing/2014/main" id="{1C15A734-7A08-1349-56D9-F2AF88B6FC2B}"/>
                    </a:ext>
                  </a:extLst>
                </p14:cNvPr>
                <p14:cNvContentPartPr/>
                <p14:nvPr/>
              </p14:nvContentPartPr>
              <p14:xfrm>
                <a:off x="4363639" y="1000494"/>
                <a:ext cx="340560" cy="230760"/>
              </p14:xfrm>
            </p:contentPart>
          </mc:Choice>
          <mc:Fallback>
            <p:pic>
              <p:nvPicPr>
                <p:cNvPr id="137" name="Entrada de lápiz 136">
                  <a:extLst>
                    <a:ext uri="{FF2B5EF4-FFF2-40B4-BE49-F238E27FC236}">
                      <a16:creationId xmlns:a16="http://schemas.microsoft.com/office/drawing/2014/main" id="{1C15A734-7A08-1349-56D9-F2AF88B6FC2B}"/>
                    </a:ext>
                  </a:extLst>
                </p:cNvPr>
                <p:cNvPicPr/>
                <p:nvPr/>
              </p:nvPicPr>
              <p:blipFill>
                <a:blip r:embed="rId184"/>
                <a:stretch>
                  <a:fillRect/>
                </a:stretch>
              </p:blipFill>
              <p:spPr>
                <a:xfrm>
                  <a:off x="4327601" y="964438"/>
                  <a:ext cx="412276" cy="302512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85">
              <p14:nvContentPartPr>
                <p14:cNvPr id="138" name="Entrada de lápiz 137">
                  <a:extLst>
                    <a:ext uri="{FF2B5EF4-FFF2-40B4-BE49-F238E27FC236}">
                      <a16:creationId xmlns:a16="http://schemas.microsoft.com/office/drawing/2014/main" id="{D68055E7-CE0F-BC46-E42C-3BCB06773AEF}"/>
                    </a:ext>
                  </a:extLst>
                </p14:cNvPr>
                <p14:cNvContentPartPr/>
                <p14:nvPr/>
              </p14:nvContentPartPr>
              <p14:xfrm>
                <a:off x="4735879" y="1120374"/>
                <a:ext cx="133560" cy="325080"/>
              </p14:xfrm>
            </p:contentPart>
          </mc:Choice>
          <mc:Fallback>
            <p:pic>
              <p:nvPicPr>
                <p:cNvPr id="138" name="Entrada de lápiz 137">
                  <a:extLst>
                    <a:ext uri="{FF2B5EF4-FFF2-40B4-BE49-F238E27FC236}">
                      <a16:creationId xmlns:a16="http://schemas.microsoft.com/office/drawing/2014/main" id="{D68055E7-CE0F-BC46-E42C-3BCB06773AEF}"/>
                    </a:ext>
                  </a:extLst>
                </p:cNvPr>
                <p:cNvPicPr/>
                <p:nvPr/>
              </p:nvPicPr>
              <p:blipFill>
                <a:blip r:embed="rId186"/>
                <a:stretch>
                  <a:fillRect/>
                </a:stretch>
              </p:blipFill>
              <p:spPr>
                <a:xfrm>
                  <a:off x="4699879" y="1084374"/>
                  <a:ext cx="205200" cy="396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87">
              <p14:nvContentPartPr>
                <p14:cNvPr id="140" name="Entrada de lápiz 139">
                  <a:extLst>
                    <a:ext uri="{FF2B5EF4-FFF2-40B4-BE49-F238E27FC236}">
                      <a16:creationId xmlns:a16="http://schemas.microsoft.com/office/drawing/2014/main" id="{203103B8-13CE-4790-FE04-D5425F77CCDB}"/>
                    </a:ext>
                  </a:extLst>
                </p14:cNvPr>
                <p14:cNvContentPartPr/>
                <p14:nvPr/>
              </p14:nvContentPartPr>
              <p14:xfrm>
                <a:off x="4648039" y="1248894"/>
                <a:ext cx="25200" cy="140040"/>
              </p14:xfrm>
            </p:contentPart>
          </mc:Choice>
          <mc:Fallback>
            <p:pic>
              <p:nvPicPr>
                <p:cNvPr id="140" name="Entrada de lápiz 139">
                  <a:extLst>
                    <a:ext uri="{FF2B5EF4-FFF2-40B4-BE49-F238E27FC236}">
                      <a16:creationId xmlns:a16="http://schemas.microsoft.com/office/drawing/2014/main" id="{203103B8-13CE-4790-FE04-D5425F77CCDB}"/>
                    </a:ext>
                  </a:extLst>
                </p:cNvPr>
                <p:cNvPicPr/>
                <p:nvPr/>
              </p:nvPicPr>
              <p:blipFill>
                <a:blip r:embed="rId188"/>
                <a:stretch>
                  <a:fillRect/>
                </a:stretch>
              </p:blipFill>
              <p:spPr>
                <a:xfrm>
                  <a:off x="4612039" y="1212894"/>
                  <a:ext cx="96840" cy="211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89">
              <p14:nvContentPartPr>
                <p14:cNvPr id="141" name="Entrada de lápiz 140">
                  <a:extLst>
                    <a:ext uri="{FF2B5EF4-FFF2-40B4-BE49-F238E27FC236}">
                      <a16:creationId xmlns:a16="http://schemas.microsoft.com/office/drawing/2014/main" id="{8E7A9EBE-B0F1-D409-3FED-6723F9A35D0B}"/>
                    </a:ext>
                  </a:extLst>
                </p14:cNvPr>
                <p14:cNvContentPartPr/>
                <p14:nvPr/>
              </p14:nvContentPartPr>
              <p14:xfrm>
                <a:off x="5413399" y="576414"/>
                <a:ext cx="365400" cy="241920"/>
              </p14:xfrm>
            </p:contentPart>
          </mc:Choice>
          <mc:Fallback>
            <p:pic>
              <p:nvPicPr>
                <p:cNvPr id="141" name="Entrada de lápiz 140">
                  <a:extLst>
                    <a:ext uri="{FF2B5EF4-FFF2-40B4-BE49-F238E27FC236}">
                      <a16:creationId xmlns:a16="http://schemas.microsoft.com/office/drawing/2014/main" id="{8E7A9EBE-B0F1-D409-3FED-6723F9A35D0B}"/>
                    </a:ext>
                  </a:extLst>
                </p:cNvPr>
                <p:cNvPicPr/>
                <p:nvPr/>
              </p:nvPicPr>
              <p:blipFill>
                <a:blip r:embed="rId190"/>
                <a:stretch>
                  <a:fillRect/>
                </a:stretch>
              </p:blipFill>
              <p:spPr>
                <a:xfrm>
                  <a:off x="5377399" y="540414"/>
                  <a:ext cx="437040" cy="313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91">
              <p14:nvContentPartPr>
                <p14:cNvPr id="142" name="Entrada de lápiz 141">
                  <a:extLst>
                    <a:ext uri="{FF2B5EF4-FFF2-40B4-BE49-F238E27FC236}">
                      <a16:creationId xmlns:a16="http://schemas.microsoft.com/office/drawing/2014/main" id="{6E20B187-0FE7-76C9-CEE1-F88DF5EA9AC3}"/>
                    </a:ext>
                  </a:extLst>
                </p14:cNvPr>
                <p14:cNvContentPartPr/>
                <p14:nvPr/>
              </p14:nvContentPartPr>
              <p14:xfrm>
                <a:off x="5812639" y="700974"/>
                <a:ext cx="97560" cy="119880"/>
              </p14:xfrm>
            </p:contentPart>
          </mc:Choice>
          <mc:Fallback>
            <p:pic>
              <p:nvPicPr>
                <p:cNvPr id="142" name="Entrada de lápiz 141">
                  <a:extLst>
                    <a:ext uri="{FF2B5EF4-FFF2-40B4-BE49-F238E27FC236}">
                      <a16:creationId xmlns:a16="http://schemas.microsoft.com/office/drawing/2014/main" id="{6E20B187-0FE7-76C9-CEE1-F88DF5EA9AC3}"/>
                    </a:ext>
                  </a:extLst>
                </p:cNvPr>
                <p:cNvPicPr/>
                <p:nvPr/>
              </p:nvPicPr>
              <p:blipFill>
                <a:blip r:embed="rId192"/>
                <a:stretch>
                  <a:fillRect/>
                </a:stretch>
              </p:blipFill>
              <p:spPr>
                <a:xfrm>
                  <a:off x="5776639" y="664974"/>
                  <a:ext cx="169200" cy="191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93">
              <p14:nvContentPartPr>
                <p14:cNvPr id="143" name="Entrada de lápiz 142">
                  <a:extLst>
                    <a:ext uri="{FF2B5EF4-FFF2-40B4-BE49-F238E27FC236}">
                      <a16:creationId xmlns:a16="http://schemas.microsoft.com/office/drawing/2014/main" id="{6D957AB8-D1E8-B5E1-1FDB-D3B0D49CD68E}"/>
                    </a:ext>
                  </a:extLst>
                </p14:cNvPr>
                <p14:cNvContentPartPr/>
                <p14:nvPr/>
              </p14:nvContentPartPr>
              <p14:xfrm>
                <a:off x="6026839" y="647694"/>
                <a:ext cx="126000" cy="185400"/>
              </p14:xfrm>
            </p:contentPart>
          </mc:Choice>
          <mc:Fallback>
            <p:pic>
              <p:nvPicPr>
                <p:cNvPr id="143" name="Entrada de lápiz 142">
                  <a:extLst>
                    <a:ext uri="{FF2B5EF4-FFF2-40B4-BE49-F238E27FC236}">
                      <a16:creationId xmlns:a16="http://schemas.microsoft.com/office/drawing/2014/main" id="{6D957AB8-D1E8-B5E1-1FDB-D3B0D49CD68E}"/>
                    </a:ext>
                  </a:extLst>
                </p:cNvPr>
                <p:cNvPicPr/>
                <p:nvPr/>
              </p:nvPicPr>
              <p:blipFill>
                <a:blip r:embed="rId194"/>
                <a:stretch>
                  <a:fillRect/>
                </a:stretch>
              </p:blipFill>
              <p:spPr>
                <a:xfrm>
                  <a:off x="5990839" y="611694"/>
                  <a:ext cx="197640" cy="257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95">
              <p14:nvContentPartPr>
                <p14:cNvPr id="146" name="Entrada de lápiz 145">
                  <a:extLst>
                    <a:ext uri="{FF2B5EF4-FFF2-40B4-BE49-F238E27FC236}">
                      <a16:creationId xmlns:a16="http://schemas.microsoft.com/office/drawing/2014/main" id="{C911C864-3DCA-C74C-A556-E8F1071973A4}"/>
                    </a:ext>
                  </a:extLst>
                </p14:cNvPr>
                <p14:cNvContentPartPr/>
                <p14:nvPr/>
              </p14:nvContentPartPr>
              <p14:xfrm>
                <a:off x="8252359" y="2146374"/>
                <a:ext cx="345240" cy="271800"/>
              </p14:xfrm>
            </p:contentPart>
          </mc:Choice>
          <mc:Fallback>
            <p:pic>
              <p:nvPicPr>
                <p:cNvPr id="146" name="Entrada de lápiz 145">
                  <a:extLst>
                    <a:ext uri="{FF2B5EF4-FFF2-40B4-BE49-F238E27FC236}">
                      <a16:creationId xmlns:a16="http://schemas.microsoft.com/office/drawing/2014/main" id="{C911C864-3DCA-C74C-A556-E8F1071973A4}"/>
                    </a:ext>
                  </a:extLst>
                </p:cNvPr>
                <p:cNvPicPr/>
                <p:nvPr/>
              </p:nvPicPr>
              <p:blipFill>
                <a:blip r:embed="rId196"/>
                <a:stretch>
                  <a:fillRect/>
                </a:stretch>
              </p:blipFill>
              <p:spPr>
                <a:xfrm>
                  <a:off x="8216321" y="2110374"/>
                  <a:ext cx="416955" cy="343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97">
              <p14:nvContentPartPr>
                <p14:cNvPr id="147" name="Entrada de lápiz 146">
                  <a:extLst>
                    <a:ext uri="{FF2B5EF4-FFF2-40B4-BE49-F238E27FC236}">
                      <a16:creationId xmlns:a16="http://schemas.microsoft.com/office/drawing/2014/main" id="{F635290A-E055-6F76-F672-5C61A5A0A7E0}"/>
                    </a:ext>
                  </a:extLst>
                </p14:cNvPr>
                <p14:cNvContentPartPr/>
                <p14:nvPr/>
              </p14:nvContentPartPr>
              <p14:xfrm>
                <a:off x="8647279" y="2264814"/>
                <a:ext cx="87840" cy="182520"/>
              </p14:xfrm>
            </p:contentPart>
          </mc:Choice>
          <mc:Fallback>
            <p:pic>
              <p:nvPicPr>
                <p:cNvPr id="147" name="Entrada de lápiz 146">
                  <a:extLst>
                    <a:ext uri="{FF2B5EF4-FFF2-40B4-BE49-F238E27FC236}">
                      <a16:creationId xmlns:a16="http://schemas.microsoft.com/office/drawing/2014/main" id="{F635290A-E055-6F76-F672-5C61A5A0A7E0}"/>
                    </a:ext>
                  </a:extLst>
                </p:cNvPr>
                <p:cNvPicPr/>
                <p:nvPr/>
              </p:nvPicPr>
              <p:blipFill>
                <a:blip r:embed="rId198"/>
                <a:stretch>
                  <a:fillRect/>
                </a:stretch>
              </p:blipFill>
              <p:spPr>
                <a:xfrm>
                  <a:off x="8611426" y="2228814"/>
                  <a:ext cx="159188" cy="254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99">
              <p14:nvContentPartPr>
                <p14:cNvPr id="148" name="Entrada de lápiz 147">
                  <a:extLst>
                    <a:ext uri="{FF2B5EF4-FFF2-40B4-BE49-F238E27FC236}">
                      <a16:creationId xmlns:a16="http://schemas.microsoft.com/office/drawing/2014/main" id="{2073ADB0-A44A-F45A-3EB9-B770AF807CE8}"/>
                    </a:ext>
                  </a:extLst>
                </p14:cNvPr>
                <p14:cNvContentPartPr/>
                <p14:nvPr/>
              </p14:nvContentPartPr>
              <p14:xfrm>
                <a:off x="8792359" y="2248974"/>
                <a:ext cx="195480" cy="348480"/>
              </p14:xfrm>
            </p:contentPart>
          </mc:Choice>
          <mc:Fallback>
            <p:pic>
              <p:nvPicPr>
                <p:cNvPr id="148" name="Entrada de lápiz 147">
                  <a:extLst>
                    <a:ext uri="{FF2B5EF4-FFF2-40B4-BE49-F238E27FC236}">
                      <a16:creationId xmlns:a16="http://schemas.microsoft.com/office/drawing/2014/main" id="{2073ADB0-A44A-F45A-3EB9-B770AF807CE8}"/>
                    </a:ext>
                  </a:extLst>
                </p:cNvPr>
                <p:cNvPicPr/>
                <p:nvPr/>
              </p:nvPicPr>
              <p:blipFill>
                <a:blip r:embed="rId200"/>
                <a:stretch>
                  <a:fillRect/>
                </a:stretch>
              </p:blipFill>
              <p:spPr>
                <a:xfrm>
                  <a:off x="8756293" y="2212974"/>
                  <a:ext cx="267252" cy="420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01">
              <p14:nvContentPartPr>
                <p14:cNvPr id="150" name="Entrada de lápiz 149">
                  <a:extLst>
                    <a:ext uri="{FF2B5EF4-FFF2-40B4-BE49-F238E27FC236}">
                      <a16:creationId xmlns:a16="http://schemas.microsoft.com/office/drawing/2014/main" id="{AF7EE288-906C-9858-2041-9B54740BE0A8}"/>
                    </a:ext>
                  </a:extLst>
                </p14:cNvPr>
                <p14:cNvContentPartPr/>
                <p14:nvPr/>
              </p14:nvContentPartPr>
              <p14:xfrm>
                <a:off x="8794519" y="3084534"/>
                <a:ext cx="293760" cy="261720"/>
              </p14:xfrm>
            </p:contentPart>
          </mc:Choice>
          <mc:Fallback>
            <p:pic>
              <p:nvPicPr>
                <p:cNvPr id="150" name="Entrada de lápiz 149">
                  <a:extLst>
                    <a:ext uri="{FF2B5EF4-FFF2-40B4-BE49-F238E27FC236}">
                      <a16:creationId xmlns:a16="http://schemas.microsoft.com/office/drawing/2014/main" id="{AF7EE288-906C-9858-2041-9B54740BE0A8}"/>
                    </a:ext>
                  </a:extLst>
                </p:cNvPr>
                <p:cNvPicPr/>
                <p:nvPr/>
              </p:nvPicPr>
              <p:blipFill>
                <a:blip r:embed="rId202"/>
                <a:stretch>
                  <a:fillRect/>
                </a:stretch>
              </p:blipFill>
              <p:spPr>
                <a:xfrm>
                  <a:off x="8758519" y="3048534"/>
                  <a:ext cx="365400" cy="333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03">
              <p14:nvContentPartPr>
                <p14:cNvPr id="151" name="Entrada de lápiz 150">
                  <a:extLst>
                    <a:ext uri="{FF2B5EF4-FFF2-40B4-BE49-F238E27FC236}">
                      <a16:creationId xmlns:a16="http://schemas.microsoft.com/office/drawing/2014/main" id="{3DCC3833-DD08-A560-B8A4-E2F39D20F013}"/>
                    </a:ext>
                  </a:extLst>
                </p14:cNvPr>
                <p14:cNvContentPartPr/>
                <p14:nvPr/>
              </p14:nvContentPartPr>
              <p14:xfrm>
                <a:off x="9168559" y="3194334"/>
                <a:ext cx="112680" cy="186840"/>
              </p14:xfrm>
            </p:contentPart>
          </mc:Choice>
          <mc:Fallback>
            <p:pic>
              <p:nvPicPr>
                <p:cNvPr id="151" name="Entrada de lápiz 150">
                  <a:extLst>
                    <a:ext uri="{FF2B5EF4-FFF2-40B4-BE49-F238E27FC236}">
                      <a16:creationId xmlns:a16="http://schemas.microsoft.com/office/drawing/2014/main" id="{3DCC3833-DD08-A560-B8A4-E2F39D20F013}"/>
                    </a:ext>
                  </a:extLst>
                </p:cNvPr>
                <p:cNvPicPr/>
                <p:nvPr/>
              </p:nvPicPr>
              <p:blipFill>
                <a:blip r:embed="rId204"/>
                <a:stretch>
                  <a:fillRect/>
                </a:stretch>
              </p:blipFill>
              <p:spPr>
                <a:xfrm>
                  <a:off x="9132559" y="3158334"/>
                  <a:ext cx="184320" cy="258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05">
              <p14:nvContentPartPr>
                <p14:cNvPr id="152" name="Entrada de lápiz 151">
                  <a:extLst>
                    <a:ext uri="{FF2B5EF4-FFF2-40B4-BE49-F238E27FC236}">
                      <a16:creationId xmlns:a16="http://schemas.microsoft.com/office/drawing/2014/main" id="{92F579A3-D6D8-806D-C40F-D4772C1F2428}"/>
                    </a:ext>
                  </a:extLst>
                </p14:cNvPr>
                <p14:cNvContentPartPr/>
                <p14:nvPr/>
              </p14:nvContentPartPr>
              <p14:xfrm>
                <a:off x="9347119" y="3101814"/>
                <a:ext cx="187920" cy="481680"/>
              </p14:xfrm>
            </p:contentPart>
          </mc:Choice>
          <mc:Fallback>
            <p:pic>
              <p:nvPicPr>
                <p:cNvPr id="152" name="Entrada de lápiz 151">
                  <a:extLst>
                    <a:ext uri="{FF2B5EF4-FFF2-40B4-BE49-F238E27FC236}">
                      <a16:creationId xmlns:a16="http://schemas.microsoft.com/office/drawing/2014/main" id="{92F579A3-D6D8-806D-C40F-D4772C1F2428}"/>
                    </a:ext>
                  </a:extLst>
                </p:cNvPr>
                <p:cNvPicPr/>
                <p:nvPr/>
              </p:nvPicPr>
              <p:blipFill>
                <a:blip r:embed="rId206"/>
                <a:stretch>
                  <a:fillRect/>
                </a:stretch>
              </p:blipFill>
              <p:spPr>
                <a:xfrm>
                  <a:off x="9311119" y="3065814"/>
                  <a:ext cx="259560" cy="553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07">
              <p14:nvContentPartPr>
                <p14:cNvPr id="154" name="Entrada de lápiz 153">
                  <a:extLst>
                    <a:ext uri="{FF2B5EF4-FFF2-40B4-BE49-F238E27FC236}">
                      <a16:creationId xmlns:a16="http://schemas.microsoft.com/office/drawing/2014/main" id="{E9A11F81-A2FC-8E8E-869C-3A0C7C3E9E5B}"/>
                    </a:ext>
                  </a:extLst>
                </p14:cNvPr>
                <p14:cNvContentPartPr/>
                <p14:nvPr/>
              </p14:nvContentPartPr>
              <p14:xfrm>
                <a:off x="4193934" y="943814"/>
                <a:ext cx="76320" cy="116640"/>
              </p14:xfrm>
            </p:contentPart>
          </mc:Choice>
          <mc:Fallback>
            <p:pic>
              <p:nvPicPr>
                <p:cNvPr id="154" name="Entrada de lápiz 153">
                  <a:extLst>
                    <a:ext uri="{FF2B5EF4-FFF2-40B4-BE49-F238E27FC236}">
                      <a16:creationId xmlns:a16="http://schemas.microsoft.com/office/drawing/2014/main" id="{E9A11F81-A2FC-8E8E-869C-3A0C7C3E9E5B}"/>
                    </a:ext>
                  </a:extLst>
                </p:cNvPr>
                <p:cNvPicPr/>
                <p:nvPr/>
              </p:nvPicPr>
              <p:blipFill>
                <a:blip r:embed="rId208"/>
                <a:stretch>
                  <a:fillRect/>
                </a:stretch>
              </p:blipFill>
              <p:spPr>
                <a:xfrm>
                  <a:off x="4157934" y="907814"/>
                  <a:ext cx="147960" cy="188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09">
              <p14:nvContentPartPr>
                <p14:cNvPr id="155" name="Entrada de lápiz 154">
                  <a:extLst>
                    <a:ext uri="{FF2B5EF4-FFF2-40B4-BE49-F238E27FC236}">
                      <a16:creationId xmlns:a16="http://schemas.microsoft.com/office/drawing/2014/main" id="{44E32148-C23E-ABE0-7D77-238867163A29}"/>
                    </a:ext>
                  </a:extLst>
                </p14:cNvPr>
                <p14:cNvContentPartPr/>
                <p14:nvPr/>
              </p14:nvContentPartPr>
              <p14:xfrm>
                <a:off x="734694" y="4004534"/>
                <a:ext cx="137160" cy="166320"/>
              </p14:xfrm>
            </p:contentPart>
          </mc:Choice>
          <mc:Fallback>
            <p:pic>
              <p:nvPicPr>
                <p:cNvPr id="155" name="Entrada de lápiz 154">
                  <a:extLst>
                    <a:ext uri="{FF2B5EF4-FFF2-40B4-BE49-F238E27FC236}">
                      <a16:creationId xmlns:a16="http://schemas.microsoft.com/office/drawing/2014/main" id="{44E32148-C23E-ABE0-7D77-238867163A29}"/>
                    </a:ext>
                  </a:extLst>
                </p:cNvPr>
                <p:cNvPicPr/>
                <p:nvPr/>
              </p:nvPicPr>
              <p:blipFill>
                <a:blip r:embed="rId210"/>
                <a:stretch>
                  <a:fillRect/>
                </a:stretch>
              </p:blipFill>
              <p:spPr>
                <a:xfrm>
                  <a:off x="698694" y="3968534"/>
                  <a:ext cx="208800" cy="237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11">
              <p14:nvContentPartPr>
                <p14:cNvPr id="156" name="Entrada de lápiz 155">
                  <a:extLst>
                    <a:ext uri="{FF2B5EF4-FFF2-40B4-BE49-F238E27FC236}">
                      <a16:creationId xmlns:a16="http://schemas.microsoft.com/office/drawing/2014/main" id="{B5E5CAB2-AB3D-77B3-036E-8463A25BF584}"/>
                    </a:ext>
                  </a:extLst>
                </p14:cNvPr>
                <p14:cNvContentPartPr/>
                <p14:nvPr/>
              </p14:nvContentPartPr>
              <p14:xfrm>
                <a:off x="304134" y="4170134"/>
                <a:ext cx="360" cy="360"/>
              </p14:xfrm>
            </p:contentPart>
          </mc:Choice>
          <mc:Fallback>
            <p:pic>
              <p:nvPicPr>
                <p:cNvPr id="156" name="Entrada de lápiz 155">
                  <a:extLst>
                    <a:ext uri="{FF2B5EF4-FFF2-40B4-BE49-F238E27FC236}">
                      <a16:creationId xmlns:a16="http://schemas.microsoft.com/office/drawing/2014/main" id="{B5E5CAB2-AB3D-77B3-036E-8463A25BF584}"/>
                    </a:ext>
                  </a:extLst>
                </p:cNvPr>
                <p:cNvPicPr/>
                <p:nvPr/>
              </p:nvPicPr>
              <p:blipFill>
                <a:blip r:embed="rId212"/>
                <a:stretch>
                  <a:fillRect/>
                </a:stretch>
              </p:blipFill>
              <p:spPr>
                <a:xfrm>
                  <a:off x="268134" y="4134134"/>
                  <a:ext cx="72000" cy="72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13">
              <p14:nvContentPartPr>
                <p14:cNvPr id="157" name="Entrada de lápiz 156">
                  <a:extLst>
                    <a:ext uri="{FF2B5EF4-FFF2-40B4-BE49-F238E27FC236}">
                      <a16:creationId xmlns:a16="http://schemas.microsoft.com/office/drawing/2014/main" id="{1558FBDD-57F9-68EF-8DD9-7059ED716860}"/>
                    </a:ext>
                  </a:extLst>
                </p14:cNvPr>
                <p14:cNvContentPartPr/>
                <p14:nvPr/>
              </p14:nvContentPartPr>
              <p14:xfrm>
                <a:off x="451734" y="4206494"/>
                <a:ext cx="360" cy="360"/>
              </p14:xfrm>
            </p:contentPart>
          </mc:Choice>
          <mc:Fallback>
            <p:pic>
              <p:nvPicPr>
                <p:cNvPr id="157" name="Entrada de lápiz 156">
                  <a:extLst>
                    <a:ext uri="{FF2B5EF4-FFF2-40B4-BE49-F238E27FC236}">
                      <a16:creationId xmlns:a16="http://schemas.microsoft.com/office/drawing/2014/main" id="{1558FBDD-57F9-68EF-8DD9-7059ED716860}"/>
                    </a:ext>
                  </a:extLst>
                </p:cNvPr>
                <p:cNvPicPr/>
                <p:nvPr/>
              </p:nvPicPr>
              <p:blipFill>
                <a:blip r:embed="rId214"/>
                <a:stretch>
                  <a:fillRect/>
                </a:stretch>
              </p:blipFill>
              <p:spPr>
                <a:xfrm>
                  <a:off x="415734" y="4170494"/>
                  <a:ext cx="72000" cy="72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15">
              <p14:nvContentPartPr>
                <p14:cNvPr id="158" name="Entrada de lápiz 157">
                  <a:extLst>
                    <a:ext uri="{FF2B5EF4-FFF2-40B4-BE49-F238E27FC236}">
                      <a16:creationId xmlns:a16="http://schemas.microsoft.com/office/drawing/2014/main" id="{90EB748E-DB0F-B81D-A637-80418D8CF6E6}"/>
                    </a:ext>
                  </a:extLst>
                </p14:cNvPr>
                <p14:cNvContentPartPr/>
                <p14:nvPr/>
              </p14:nvContentPartPr>
              <p14:xfrm>
                <a:off x="451734" y="4206494"/>
                <a:ext cx="360" cy="360"/>
              </p14:xfrm>
            </p:contentPart>
          </mc:Choice>
          <mc:Fallback>
            <p:pic>
              <p:nvPicPr>
                <p:cNvPr id="158" name="Entrada de lápiz 157">
                  <a:extLst>
                    <a:ext uri="{FF2B5EF4-FFF2-40B4-BE49-F238E27FC236}">
                      <a16:creationId xmlns:a16="http://schemas.microsoft.com/office/drawing/2014/main" id="{90EB748E-DB0F-B81D-A637-80418D8CF6E6}"/>
                    </a:ext>
                  </a:extLst>
                </p:cNvPr>
                <p:cNvPicPr/>
                <p:nvPr/>
              </p:nvPicPr>
              <p:blipFill>
                <a:blip r:embed="rId216"/>
                <a:stretch>
                  <a:fillRect/>
                </a:stretch>
              </p:blipFill>
              <p:spPr>
                <a:xfrm>
                  <a:off x="415734" y="4170494"/>
                  <a:ext cx="72000" cy="72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17">
              <p14:nvContentPartPr>
                <p14:cNvPr id="162" name="Entrada de lápiz 161">
                  <a:extLst>
                    <a:ext uri="{FF2B5EF4-FFF2-40B4-BE49-F238E27FC236}">
                      <a16:creationId xmlns:a16="http://schemas.microsoft.com/office/drawing/2014/main" id="{ABB294BA-0FC9-3AE4-CEE6-B8A75BC02A41}"/>
                    </a:ext>
                  </a:extLst>
                </p14:cNvPr>
                <p14:cNvContentPartPr/>
                <p14:nvPr/>
              </p14:nvContentPartPr>
              <p14:xfrm>
                <a:off x="506454" y="4017134"/>
                <a:ext cx="379080" cy="483480"/>
              </p14:xfrm>
            </p:contentPart>
          </mc:Choice>
          <mc:Fallback>
            <p:pic>
              <p:nvPicPr>
                <p:cNvPr id="162" name="Entrada de lápiz 161">
                  <a:extLst>
                    <a:ext uri="{FF2B5EF4-FFF2-40B4-BE49-F238E27FC236}">
                      <a16:creationId xmlns:a16="http://schemas.microsoft.com/office/drawing/2014/main" id="{ABB294BA-0FC9-3AE4-CEE6-B8A75BC02A41}"/>
                    </a:ext>
                  </a:extLst>
                </p:cNvPr>
                <p:cNvPicPr/>
                <p:nvPr/>
              </p:nvPicPr>
              <p:blipFill>
                <a:blip r:embed="rId218"/>
                <a:stretch>
                  <a:fillRect/>
                </a:stretch>
              </p:blipFill>
              <p:spPr>
                <a:xfrm>
                  <a:off x="470454" y="3981161"/>
                  <a:ext cx="450720" cy="555067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19">
              <p14:nvContentPartPr>
                <p14:cNvPr id="163" name="Entrada de lápiz 162">
                  <a:extLst>
                    <a:ext uri="{FF2B5EF4-FFF2-40B4-BE49-F238E27FC236}">
                      <a16:creationId xmlns:a16="http://schemas.microsoft.com/office/drawing/2014/main" id="{99E4AA63-6FA9-4923-047E-B53098C9E023}"/>
                    </a:ext>
                  </a:extLst>
                </p14:cNvPr>
                <p14:cNvContentPartPr/>
                <p14:nvPr/>
              </p14:nvContentPartPr>
              <p14:xfrm>
                <a:off x="1059054" y="4203614"/>
                <a:ext cx="319320" cy="257040"/>
              </p14:xfrm>
            </p:contentPart>
          </mc:Choice>
          <mc:Fallback>
            <p:pic>
              <p:nvPicPr>
                <p:cNvPr id="163" name="Entrada de lápiz 162">
                  <a:extLst>
                    <a:ext uri="{FF2B5EF4-FFF2-40B4-BE49-F238E27FC236}">
                      <a16:creationId xmlns:a16="http://schemas.microsoft.com/office/drawing/2014/main" id="{99E4AA63-6FA9-4923-047E-B53098C9E023}"/>
                    </a:ext>
                  </a:extLst>
                </p:cNvPr>
                <p:cNvPicPr/>
                <p:nvPr/>
              </p:nvPicPr>
              <p:blipFill>
                <a:blip r:embed="rId220"/>
                <a:stretch>
                  <a:fillRect/>
                </a:stretch>
              </p:blipFill>
              <p:spPr>
                <a:xfrm>
                  <a:off x="1023054" y="4167614"/>
                  <a:ext cx="390960" cy="328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21">
              <p14:nvContentPartPr>
                <p14:cNvPr id="164" name="Entrada de lápiz 163">
                  <a:extLst>
                    <a:ext uri="{FF2B5EF4-FFF2-40B4-BE49-F238E27FC236}">
                      <a16:creationId xmlns:a16="http://schemas.microsoft.com/office/drawing/2014/main" id="{AEAEE060-DE27-1A2A-106D-2DA18AB657CD}"/>
                    </a:ext>
                  </a:extLst>
                </p14:cNvPr>
                <p14:cNvContentPartPr/>
                <p14:nvPr/>
              </p14:nvContentPartPr>
              <p14:xfrm>
                <a:off x="1147974" y="4214054"/>
                <a:ext cx="223920" cy="262080"/>
              </p14:xfrm>
            </p:contentPart>
          </mc:Choice>
          <mc:Fallback>
            <p:pic>
              <p:nvPicPr>
                <p:cNvPr id="164" name="Entrada de lápiz 163">
                  <a:extLst>
                    <a:ext uri="{FF2B5EF4-FFF2-40B4-BE49-F238E27FC236}">
                      <a16:creationId xmlns:a16="http://schemas.microsoft.com/office/drawing/2014/main" id="{AEAEE060-DE27-1A2A-106D-2DA18AB657CD}"/>
                    </a:ext>
                  </a:extLst>
                </p:cNvPr>
                <p:cNvPicPr/>
                <p:nvPr/>
              </p:nvPicPr>
              <p:blipFill>
                <a:blip r:embed="rId222"/>
                <a:stretch>
                  <a:fillRect/>
                </a:stretch>
              </p:blipFill>
              <p:spPr>
                <a:xfrm>
                  <a:off x="1111974" y="4178054"/>
                  <a:ext cx="295560" cy="333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23">
              <p14:nvContentPartPr>
                <p14:cNvPr id="165" name="Entrada de lápiz 164">
                  <a:extLst>
                    <a:ext uri="{FF2B5EF4-FFF2-40B4-BE49-F238E27FC236}">
                      <a16:creationId xmlns:a16="http://schemas.microsoft.com/office/drawing/2014/main" id="{564D7C2F-08A5-681B-3668-AB992D64DEB9}"/>
                    </a:ext>
                  </a:extLst>
                </p14:cNvPr>
                <p14:cNvContentPartPr/>
                <p14:nvPr/>
              </p14:nvContentPartPr>
              <p14:xfrm>
                <a:off x="1682574" y="4368134"/>
                <a:ext cx="147600" cy="720"/>
              </p14:xfrm>
            </p:contentPart>
          </mc:Choice>
          <mc:Fallback>
            <p:pic>
              <p:nvPicPr>
                <p:cNvPr id="165" name="Entrada de lápiz 164">
                  <a:extLst>
                    <a:ext uri="{FF2B5EF4-FFF2-40B4-BE49-F238E27FC236}">
                      <a16:creationId xmlns:a16="http://schemas.microsoft.com/office/drawing/2014/main" id="{564D7C2F-08A5-681B-3668-AB992D64DEB9}"/>
                    </a:ext>
                  </a:extLst>
                </p:cNvPr>
                <p:cNvPicPr/>
                <p:nvPr/>
              </p:nvPicPr>
              <p:blipFill>
                <a:blip r:embed="rId224"/>
                <a:stretch>
                  <a:fillRect/>
                </a:stretch>
              </p:blipFill>
              <p:spPr>
                <a:xfrm>
                  <a:off x="1646574" y="4332134"/>
                  <a:ext cx="219240" cy="72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25">
              <p14:nvContentPartPr>
                <p14:cNvPr id="166" name="Entrada de lápiz 165">
                  <a:extLst>
                    <a:ext uri="{FF2B5EF4-FFF2-40B4-BE49-F238E27FC236}">
                      <a16:creationId xmlns:a16="http://schemas.microsoft.com/office/drawing/2014/main" id="{F1C41CF4-AFCF-357D-FDE0-83F68B83C428}"/>
                    </a:ext>
                  </a:extLst>
                </p14:cNvPr>
                <p14:cNvContentPartPr/>
                <p14:nvPr/>
              </p14:nvContentPartPr>
              <p14:xfrm>
                <a:off x="1664214" y="4519694"/>
                <a:ext cx="140400" cy="5400"/>
              </p14:xfrm>
            </p:contentPart>
          </mc:Choice>
          <mc:Fallback>
            <p:pic>
              <p:nvPicPr>
                <p:cNvPr id="166" name="Entrada de lápiz 165">
                  <a:extLst>
                    <a:ext uri="{FF2B5EF4-FFF2-40B4-BE49-F238E27FC236}">
                      <a16:creationId xmlns:a16="http://schemas.microsoft.com/office/drawing/2014/main" id="{F1C41CF4-AFCF-357D-FDE0-83F68B83C428}"/>
                    </a:ext>
                  </a:extLst>
                </p:cNvPr>
                <p:cNvPicPr/>
                <p:nvPr/>
              </p:nvPicPr>
              <p:blipFill>
                <a:blip r:embed="rId226"/>
                <a:stretch>
                  <a:fillRect/>
                </a:stretch>
              </p:blipFill>
              <p:spPr>
                <a:xfrm>
                  <a:off x="1628214" y="4483694"/>
                  <a:ext cx="212040" cy="77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27">
              <p14:nvContentPartPr>
                <p14:cNvPr id="167" name="Entrada de lápiz 166">
                  <a:extLst>
                    <a:ext uri="{FF2B5EF4-FFF2-40B4-BE49-F238E27FC236}">
                      <a16:creationId xmlns:a16="http://schemas.microsoft.com/office/drawing/2014/main" id="{96A8F21F-777D-658D-6E63-4445EAF0DFD7}"/>
                    </a:ext>
                  </a:extLst>
                </p14:cNvPr>
                <p14:cNvContentPartPr/>
                <p14:nvPr/>
              </p14:nvContentPartPr>
              <p14:xfrm>
                <a:off x="2292054" y="4135214"/>
                <a:ext cx="470160" cy="339480"/>
              </p14:xfrm>
            </p:contentPart>
          </mc:Choice>
          <mc:Fallback>
            <p:pic>
              <p:nvPicPr>
                <p:cNvPr id="167" name="Entrada de lápiz 166">
                  <a:extLst>
                    <a:ext uri="{FF2B5EF4-FFF2-40B4-BE49-F238E27FC236}">
                      <a16:creationId xmlns:a16="http://schemas.microsoft.com/office/drawing/2014/main" id="{96A8F21F-777D-658D-6E63-4445EAF0DFD7}"/>
                    </a:ext>
                  </a:extLst>
                </p:cNvPr>
                <p:cNvPicPr/>
                <p:nvPr/>
              </p:nvPicPr>
              <p:blipFill>
                <a:blip r:embed="rId228"/>
                <a:stretch>
                  <a:fillRect/>
                </a:stretch>
              </p:blipFill>
              <p:spPr>
                <a:xfrm>
                  <a:off x="2256054" y="4099214"/>
                  <a:ext cx="541800" cy="411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29">
              <p14:nvContentPartPr>
                <p14:cNvPr id="168" name="Entrada de lápiz 167">
                  <a:extLst>
                    <a:ext uri="{FF2B5EF4-FFF2-40B4-BE49-F238E27FC236}">
                      <a16:creationId xmlns:a16="http://schemas.microsoft.com/office/drawing/2014/main" id="{779D7686-E80D-A5F0-8A19-C096308D950D}"/>
                    </a:ext>
                  </a:extLst>
                </p14:cNvPr>
                <p14:cNvContentPartPr/>
                <p14:nvPr/>
              </p14:nvContentPartPr>
              <p14:xfrm>
                <a:off x="2787414" y="4302614"/>
                <a:ext cx="267840" cy="164880"/>
              </p14:xfrm>
            </p:contentPart>
          </mc:Choice>
          <mc:Fallback>
            <p:pic>
              <p:nvPicPr>
                <p:cNvPr id="168" name="Entrada de lápiz 167">
                  <a:extLst>
                    <a:ext uri="{FF2B5EF4-FFF2-40B4-BE49-F238E27FC236}">
                      <a16:creationId xmlns:a16="http://schemas.microsoft.com/office/drawing/2014/main" id="{779D7686-E80D-A5F0-8A19-C096308D950D}"/>
                    </a:ext>
                  </a:extLst>
                </p:cNvPr>
                <p:cNvPicPr/>
                <p:nvPr/>
              </p:nvPicPr>
              <p:blipFill>
                <a:blip r:embed="rId230"/>
                <a:stretch>
                  <a:fillRect/>
                </a:stretch>
              </p:blipFill>
              <p:spPr>
                <a:xfrm>
                  <a:off x="2751414" y="4266614"/>
                  <a:ext cx="339480" cy="236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31">
              <p14:nvContentPartPr>
                <p14:cNvPr id="169" name="Entrada de lápiz 168">
                  <a:extLst>
                    <a:ext uri="{FF2B5EF4-FFF2-40B4-BE49-F238E27FC236}">
                      <a16:creationId xmlns:a16="http://schemas.microsoft.com/office/drawing/2014/main" id="{5C9594DF-891C-C8E6-21C5-48DD52565F46}"/>
                    </a:ext>
                  </a:extLst>
                </p14:cNvPr>
                <p14:cNvContentPartPr/>
                <p14:nvPr/>
              </p14:nvContentPartPr>
              <p14:xfrm>
                <a:off x="2869854" y="4316654"/>
                <a:ext cx="206280" cy="163440"/>
              </p14:xfrm>
            </p:contentPart>
          </mc:Choice>
          <mc:Fallback>
            <p:pic>
              <p:nvPicPr>
                <p:cNvPr id="169" name="Entrada de lápiz 168">
                  <a:extLst>
                    <a:ext uri="{FF2B5EF4-FFF2-40B4-BE49-F238E27FC236}">
                      <a16:creationId xmlns:a16="http://schemas.microsoft.com/office/drawing/2014/main" id="{5C9594DF-891C-C8E6-21C5-48DD52565F46}"/>
                    </a:ext>
                  </a:extLst>
                </p:cNvPr>
                <p:cNvPicPr/>
                <p:nvPr/>
              </p:nvPicPr>
              <p:blipFill>
                <a:blip r:embed="rId232"/>
                <a:stretch>
                  <a:fillRect/>
                </a:stretch>
              </p:blipFill>
              <p:spPr>
                <a:xfrm>
                  <a:off x="2833854" y="4280575"/>
                  <a:ext cx="277920" cy="235238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33">
              <p14:nvContentPartPr>
                <p14:cNvPr id="170" name="Entrada de lápiz 169">
                  <a:extLst>
                    <a:ext uri="{FF2B5EF4-FFF2-40B4-BE49-F238E27FC236}">
                      <a16:creationId xmlns:a16="http://schemas.microsoft.com/office/drawing/2014/main" id="{774C2273-8F57-AA5B-38E5-DDCCD35A4631}"/>
                    </a:ext>
                  </a:extLst>
                </p14:cNvPr>
                <p14:cNvContentPartPr/>
                <p14:nvPr/>
              </p14:nvContentPartPr>
              <p14:xfrm>
                <a:off x="3223374" y="4470734"/>
                <a:ext cx="10080" cy="360"/>
              </p14:xfrm>
            </p:contentPart>
          </mc:Choice>
          <mc:Fallback>
            <p:pic>
              <p:nvPicPr>
                <p:cNvPr id="170" name="Entrada de lápiz 169">
                  <a:extLst>
                    <a:ext uri="{FF2B5EF4-FFF2-40B4-BE49-F238E27FC236}">
                      <a16:creationId xmlns:a16="http://schemas.microsoft.com/office/drawing/2014/main" id="{774C2273-8F57-AA5B-38E5-DDCCD35A4631}"/>
                    </a:ext>
                  </a:extLst>
                </p:cNvPr>
                <p:cNvPicPr/>
                <p:nvPr/>
              </p:nvPicPr>
              <p:blipFill>
                <a:blip r:embed="rId234"/>
                <a:stretch>
                  <a:fillRect/>
                </a:stretch>
              </p:blipFill>
              <p:spPr>
                <a:xfrm>
                  <a:off x="3187374" y="4434734"/>
                  <a:ext cx="81720" cy="72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35">
              <p14:nvContentPartPr>
                <p14:cNvPr id="171" name="Entrada de lápiz 170">
                  <a:extLst>
                    <a:ext uri="{FF2B5EF4-FFF2-40B4-BE49-F238E27FC236}">
                      <a16:creationId xmlns:a16="http://schemas.microsoft.com/office/drawing/2014/main" id="{FDDC9382-1F3F-90D5-6DB0-3C83700B09FE}"/>
                    </a:ext>
                  </a:extLst>
                </p14:cNvPr>
                <p14:cNvContentPartPr/>
                <p14:nvPr/>
              </p14:nvContentPartPr>
              <p14:xfrm>
                <a:off x="3501294" y="4043054"/>
                <a:ext cx="362520" cy="400320"/>
              </p14:xfrm>
            </p:contentPart>
          </mc:Choice>
          <mc:Fallback>
            <p:pic>
              <p:nvPicPr>
                <p:cNvPr id="171" name="Entrada de lápiz 170">
                  <a:extLst>
                    <a:ext uri="{FF2B5EF4-FFF2-40B4-BE49-F238E27FC236}">
                      <a16:creationId xmlns:a16="http://schemas.microsoft.com/office/drawing/2014/main" id="{FDDC9382-1F3F-90D5-6DB0-3C83700B09FE}"/>
                    </a:ext>
                  </a:extLst>
                </p:cNvPr>
                <p:cNvPicPr/>
                <p:nvPr/>
              </p:nvPicPr>
              <p:blipFill>
                <a:blip r:embed="rId236"/>
                <a:stretch>
                  <a:fillRect/>
                </a:stretch>
              </p:blipFill>
              <p:spPr>
                <a:xfrm>
                  <a:off x="3465294" y="4007054"/>
                  <a:ext cx="434160" cy="471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37">
              <p14:nvContentPartPr>
                <p14:cNvPr id="172" name="Entrada de lápiz 171">
                  <a:extLst>
                    <a:ext uri="{FF2B5EF4-FFF2-40B4-BE49-F238E27FC236}">
                      <a16:creationId xmlns:a16="http://schemas.microsoft.com/office/drawing/2014/main" id="{0C5132DA-DDE8-6C98-B010-5BA6E79EBAD4}"/>
                    </a:ext>
                  </a:extLst>
                </p14:cNvPr>
                <p14:cNvContentPartPr/>
                <p14:nvPr/>
              </p14:nvContentPartPr>
              <p14:xfrm>
                <a:off x="4067214" y="4032974"/>
                <a:ext cx="275760" cy="457560"/>
              </p14:xfrm>
            </p:contentPart>
          </mc:Choice>
          <mc:Fallback>
            <p:pic>
              <p:nvPicPr>
                <p:cNvPr id="172" name="Entrada de lápiz 171">
                  <a:extLst>
                    <a:ext uri="{FF2B5EF4-FFF2-40B4-BE49-F238E27FC236}">
                      <a16:creationId xmlns:a16="http://schemas.microsoft.com/office/drawing/2014/main" id="{0C5132DA-DDE8-6C98-B010-5BA6E79EBAD4}"/>
                    </a:ext>
                  </a:extLst>
                </p:cNvPr>
                <p:cNvPicPr/>
                <p:nvPr/>
              </p:nvPicPr>
              <p:blipFill>
                <a:blip r:embed="rId238"/>
                <a:stretch>
                  <a:fillRect/>
                </a:stretch>
              </p:blipFill>
              <p:spPr>
                <a:xfrm>
                  <a:off x="4031261" y="3996974"/>
                  <a:ext cx="347307" cy="5292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39">
              <p14:nvContentPartPr>
                <p14:cNvPr id="173" name="Entrada de lápiz 172">
                  <a:extLst>
                    <a:ext uri="{FF2B5EF4-FFF2-40B4-BE49-F238E27FC236}">
                      <a16:creationId xmlns:a16="http://schemas.microsoft.com/office/drawing/2014/main" id="{852EF3AA-0832-88FA-A746-F1A19C6E1227}"/>
                    </a:ext>
                  </a:extLst>
                </p14:cNvPr>
                <p14:cNvContentPartPr/>
                <p14:nvPr/>
              </p14:nvContentPartPr>
              <p14:xfrm>
                <a:off x="4023654" y="4179134"/>
                <a:ext cx="414720" cy="23760"/>
              </p14:xfrm>
            </p:contentPart>
          </mc:Choice>
          <mc:Fallback>
            <p:pic>
              <p:nvPicPr>
                <p:cNvPr id="173" name="Entrada de lápiz 172">
                  <a:extLst>
                    <a:ext uri="{FF2B5EF4-FFF2-40B4-BE49-F238E27FC236}">
                      <a16:creationId xmlns:a16="http://schemas.microsoft.com/office/drawing/2014/main" id="{852EF3AA-0832-88FA-A746-F1A19C6E1227}"/>
                    </a:ext>
                  </a:extLst>
                </p:cNvPr>
                <p:cNvPicPr/>
                <p:nvPr/>
              </p:nvPicPr>
              <p:blipFill>
                <a:blip r:embed="rId240"/>
                <a:stretch>
                  <a:fillRect/>
                </a:stretch>
              </p:blipFill>
              <p:spPr>
                <a:xfrm>
                  <a:off x="3987654" y="4143134"/>
                  <a:ext cx="486360" cy="95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41">
              <p14:nvContentPartPr>
                <p14:cNvPr id="176" name="Entrada de lápiz 175">
                  <a:extLst>
                    <a:ext uri="{FF2B5EF4-FFF2-40B4-BE49-F238E27FC236}">
                      <a16:creationId xmlns:a16="http://schemas.microsoft.com/office/drawing/2014/main" id="{3E4A0233-94EC-8D9F-B304-DF1D0F417415}"/>
                    </a:ext>
                  </a:extLst>
                </p14:cNvPr>
                <p14:cNvContentPartPr/>
                <p14:nvPr/>
              </p14:nvContentPartPr>
              <p14:xfrm>
                <a:off x="623094" y="4931174"/>
                <a:ext cx="300600" cy="328680"/>
              </p14:xfrm>
            </p:contentPart>
          </mc:Choice>
          <mc:Fallback>
            <p:pic>
              <p:nvPicPr>
                <p:cNvPr id="176" name="Entrada de lápiz 175">
                  <a:extLst>
                    <a:ext uri="{FF2B5EF4-FFF2-40B4-BE49-F238E27FC236}">
                      <a16:creationId xmlns:a16="http://schemas.microsoft.com/office/drawing/2014/main" id="{3E4A0233-94EC-8D9F-B304-DF1D0F417415}"/>
                    </a:ext>
                  </a:extLst>
                </p:cNvPr>
                <p:cNvPicPr/>
                <p:nvPr/>
              </p:nvPicPr>
              <p:blipFill>
                <a:blip r:embed="rId242"/>
                <a:stretch>
                  <a:fillRect/>
                </a:stretch>
              </p:blipFill>
              <p:spPr>
                <a:xfrm>
                  <a:off x="587137" y="4895174"/>
                  <a:ext cx="372154" cy="400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43">
              <p14:nvContentPartPr>
                <p14:cNvPr id="177" name="Entrada de lápiz 176">
                  <a:extLst>
                    <a:ext uri="{FF2B5EF4-FFF2-40B4-BE49-F238E27FC236}">
                      <a16:creationId xmlns:a16="http://schemas.microsoft.com/office/drawing/2014/main" id="{E0C3941C-29C0-6FBD-B462-598BF3A11046}"/>
                    </a:ext>
                  </a:extLst>
                </p14:cNvPr>
                <p14:cNvContentPartPr/>
                <p14:nvPr/>
              </p14:nvContentPartPr>
              <p14:xfrm>
                <a:off x="705894" y="4957814"/>
                <a:ext cx="188280" cy="321480"/>
              </p14:xfrm>
            </p:contentPart>
          </mc:Choice>
          <mc:Fallback>
            <p:pic>
              <p:nvPicPr>
                <p:cNvPr id="177" name="Entrada de lápiz 176">
                  <a:extLst>
                    <a:ext uri="{FF2B5EF4-FFF2-40B4-BE49-F238E27FC236}">
                      <a16:creationId xmlns:a16="http://schemas.microsoft.com/office/drawing/2014/main" id="{E0C3941C-29C0-6FBD-B462-598BF3A11046}"/>
                    </a:ext>
                  </a:extLst>
                </p:cNvPr>
                <p:cNvPicPr/>
                <p:nvPr/>
              </p:nvPicPr>
              <p:blipFill>
                <a:blip r:embed="rId244"/>
                <a:stretch>
                  <a:fillRect/>
                </a:stretch>
              </p:blipFill>
              <p:spPr>
                <a:xfrm>
                  <a:off x="669894" y="4921814"/>
                  <a:ext cx="259920" cy="393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45">
              <p14:nvContentPartPr>
                <p14:cNvPr id="178" name="Entrada de lápiz 177">
                  <a:extLst>
                    <a:ext uri="{FF2B5EF4-FFF2-40B4-BE49-F238E27FC236}">
                      <a16:creationId xmlns:a16="http://schemas.microsoft.com/office/drawing/2014/main" id="{E359A043-B8C5-E028-47AC-03BCF7622341}"/>
                    </a:ext>
                  </a:extLst>
                </p14:cNvPr>
                <p14:cNvContentPartPr/>
                <p14:nvPr/>
              </p14:nvContentPartPr>
              <p14:xfrm>
                <a:off x="1246614" y="5145374"/>
                <a:ext cx="138240" cy="4320"/>
              </p14:xfrm>
            </p:contentPart>
          </mc:Choice>
          <mc:Fallback>
            <p:pic>
              <p:nvPicPr>
                <p:cNvPr id="178" name="Entrada de lápiz 177">
                  <a:extLst>
                    <a:ext uri="{FF2B5EF4-FFF2-40B4-BE49-F238E27FC236}">
                      <a16:creationId xmlns:a16="http://schemas.microsoft.com/office/drawing/2014/main" id="{E359A043-B8C5-E028-47AC-03BCF7622341}"/>
                    </a:ext>
                  </a:extLst>
                </p:cNvPr>
                <p:cNvPicPr/>
                <p:nvPr/>
              </p:nvPicPr>
              <p:blipFill>
                <a:blip r:embed="rId246"/>
                <a:stretch>
                  <a:fillRect/>
                </a:stretch>
              </p:blipFill>
              <p:spPr>
                <a:xfrm>
                  <a:off x="1210614" y="5109374"/>
                  <a:ext cx="209880" cy="75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47">
              <p14:nvContentPartPr>
                <p14:cNvPr id="179" name="Entrada de lápiz 178">
                  <a:extLst>
                    <a:ext uri="{FF2B5EF4-FFF2-40B4-BE49-F238E27FC236}">
                      <a16:creationId xmlns:a16="http://schemas.microsoft.com/office/drawing/2014/main" id="{1676C482-B600-A7B1-EF27-9D673299D0F7}"/>
                    </a:ext>
                  </a:extLst>
                </p14:cNvPr>
                <p14:cNvContentPartPr/>
                <p14:nvPr/>
              </p14:nvContentPartPr>
              <p14:xfrm>
                <a:off x="1195494" y="5296574"/>
                <a:ext cx="166320" cy="19080"/>
              </p14:xfrm>
            </p:contentPart>
          </mc:Choice>
          <mc:Fallback>
            <p:pic>
              <p:nvPicPr>
                <p:cNvPr id="179" name="Entrada de lápiz 178">
                  <a:extLst>
                    <a:ext uri="{FF2B5EF4-FFF2-40B4-BE49-F238E27FC236}">
                      <a16:creationId xmlns:a16="http://schemas.microsoft.com/office/drawing/2014/main" id="{1676C482-B600-A7B1-EF27-9D673299D0F7}"/>
                    </a:ext>
                  </a:extLst>
                </p:cNvPr>
                <p:cNvPicPr/>
                <p:nvPr/>
              </p:nvPicPr>
              <p:blipFill>
                <a:blip r:embed="rId248"/>
                <a:stretch>
                  <a:fillRect/>
                </a:stretch>
              </p:blipFill>
              <p:spPr>
                <a:xfrm>
                  <a:off x="1159494" y="5259882"/>
                  <a:ext cx="237960" cy="92098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49">
              <p14:nvContentPartPr>
                <p14:cNvPr id="180" name="Entrada de lápiz 179">
                  <a:extLst>
                    <a:ext uri="{FF2B5EF4-FFF2-40B4-BE49-F238E27FC236}">
                      <a16:creationId xmlns:a16="http://schemas.microsoft.com/office/drawing/2014/main" id="{98BB3AAF-5A07-89D7-032F-C693282D42D3}"/>
                    </a:ext>
                  </a:extLst>
                </p14:cNvPr>
                <p14:cNvContentPartPr/>
                <p14:nvPr/>
              </p14:nvContentPartPr>
              <p14:xfrm>
                <a:off x="1875534" y="5051774"/>
                <a:ext cx="326520" cy="319680"/>
              </p14:xfrm>
            </p:contentPart>
          </mc:Choice>
          <mc:Fallback>
            <p:pic>
              <p:nvPicPr>
                <p:cNvPr id="180" name="Entrada de lápiz 179">
                  <a:extLst>
                    <a:ext uri="{FF2B5EF4-FFF2-40B4-BE49-F238E27FC236}">
                      <a16:creationId xmlns:a16="http://schemas.microsoft.com/office/drawing/2014/main" id="{98BB3AAF-5A07-89D7-032F-C693282D42D3}"/>
                    </a:ext>
                  </a:extLst>
                </p:cNvPr>
                <p:cNvPicPr/>
                <p:nvPr/>
              </p:nvPicPr>
              <p:blipFill>
                <a:blip r:embed="rId250"/>
                <a:stretch>
                  <a:fillRect/>
                </a:stretch>
              </p:blipFill>
              <p:spPr>
                <a:xfrm>
                  <a:off x="1839534" y="5015774"/>
                  <a:ext cx="398160" cy="391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51">
              <p14:nvContentPartPr>
                <p14:cNvPr id="181" name="Entrada de lápiz 180">
                  <a:extLst>
                    <a:ext uri="{FF2B5EF4-FFF2-40B4-BE49-F238E27FC236}">
                      <a16:creationId xmlns:a16="http://schemas.microsoft.com/office/drawing/2014/main" id="{B8677DCF-9596-E74C-7314-E6DCB0B94E81}"/>
                    </a:ext>
                  </a:extLst>
                </p14:cNvPr>
                <p14:cNvContentPartPr/>
                <p14:nvPr/>
              </p14:nvContentPartPr>
              <p14:xfrm>
                <a:off x="1941774" y="5089574"/>
                <a:ext cx="174960" cy="262800"/>
              </p14:xfrm>
            </p:contentPart>
          </mc:Choice>
          <mc:Fallback>
            <p:pic>
              <p:nvPicPr>
                <p:cNvPr id="181" name="Entrada de lápiz 180">
                  <a:extLst>
                    <a:ext uri="{FF2B5EF4-FFF2-40B4-BE49-F238E27FC236}">
                      <a16:creationId xmlns:a16="http://schemas.microsoft.com/office/drawing/2014/main" id="{B8677DCF-9596-E74C-7314-E6DCB0B94E81}"/>
                    </a:ext>
                  </a:extLst>
                </p:cNvPr>
                <p:cNvPicPr/>
                <p:nvPr/>
              </p:nvPicPr>
              <p:blipFill>
                <a:blip r:embed="rId252"/>
                <a:stretch>
                  <a:fillRect/>
                </a:stretch>
              </p:blipFill>
              <p:spPr>
                <a:xfrm>
                  <a:off x="1905774" y="5053574"/>
                  <a:ext cx="246600" cy="334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53">
              <p14:nvContentPartPr>
                <p14:cNvPr id="182" name="Entrada de lápiz 181">
                  <a:extLst>
                    <a:ext uri="{FF2B5EF4-FFF2-40B4-BE49-F238E27FC236}">
                      <a16:creationId xmlns:a16="http://schemas.microsoft.com/office/drawing/2014/main" id="{26FB1EA7-1019-2B1E-BA23-2721E3A486A2}"/>
                    </a:ext>
                  </a:extLst>
                </p14:cNvPr>
                <p14:cNvContentPartPr/>
                <p14:nvPr/>
              </p14:nvContentPartPr>
              <p14:xfrm>
                <a:off x="2328054" y="5226374"/>
                <a:ext cx="230760" cy="138960"/>
              </p14:xfrm>
            </p:contentPart>
          </mc:Choice>
          <mc:Fallback>
            <p:pic>
              <p:nvPicPr>
                <p:cNvPr id="182" name="Entrada de lápiz 181">
                  <a:extLst>
                    <a:ext uri="{FF2B5EF4-FFF2-40B4-BE49-F238E27FC236}">
                      <a16:creationId xmlns:a16="http://schemas.microsoft.com/office/drawing/2014/main" id="{26FB1EA7-1019-2B1E-BA23-2721E3A486A2}"/>
                    </a:ext>
                  </a:extLst>
                </p:cNvPr>
                <p:cNvPicPr/>
                <p:nvPr/>
              </p:nvPicPr>
              <p:blipFill>
                <a:blip r:embed="rId254"/>
                <a:stretch>
                  <a:fillRect/>
                </a:stretch>
              </p:blipFill>
              <p:spPr>
                <a:xfrm>
                  <a:off x="2292054" y="5190374"/>
                  <a:ext cx="302400" cy="210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55">
              <p14:nvContentPartPr>
                <p14:cNvPr id="183" name="Entrada de lápiz 182">
                  <a:extLst>
                    <a:ext uri="{FF2B5EF4-FFF2-40B4-BE49-F238E27FC236}">
                      <a16:creationId xmlns:a16="http://schemas.microsoft.com/office/drawing/2014/main" id="{82A10A4F-EEB6-D992-ED53-6B73B6B87AD1}"/>
                    </a:ext>
                  </a:extLst>
                </p14:cNvPr>
                <p14:cNvContentPartPr/>
                <p14:nvPr/>
              </p14:nvContentPartPr>
              <p14:xfrm>
                <a:off x="2922054" y="5200094"/>
                <a:ext cx="293400" cy="25560"/>
              </p14:xfrm>
            </p:contentPart>
          </mc:Choice>
          <mc:Fallback>
            <p:pic>
              <p:nvPicPr>
                <p:cNvPr id="183" name="Entrada de lápiz 182">
                  <a:extLst>
                    <a:ext uri="{FF2B5EF4-FFF2-40B4-BE49-F238E27FC236}">
                      <a16:creationId xmlns:a16="http://schemas.microsoft.com/office/drawing/2014/main" id="{82A10A4F-EEB6-D992-ED53-6B73B6B87AD1}"/>
                    </a:ext>
                  </a:extLst>
                </p:cNvPr>
                <p:cNvPicPr/>
                <p:nvPr/>
              </p:nvPicPr>
              <p:blipFill>
                <a:blip r:embed="rId256"/>
                <a:stretch>
                  <a:fillRect/>
                </a:stretch>
              </p:blipFill>
              <p:spPr>
                <a:xfrm>
                  <a:off x="2886054" y="5164594"/>
                  <a:ext cx="365040" cy="96205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57">
              <p14:nvContentPartPr>
                <p14:cNvPr id="184" name="Entrada de lápiz 183">
                  <a:extLst>
                    <a:ext uri="{FF2B5EF4-FFF2-40B4-BE49-F238E27FC236}">
                      <a16:creationId xmlns:a16="http://schemas.microsoft.com/office/drawing/2014/main" id="{9298DE17-8B62-D13B-9DE9-286ABE08563B}"/>
                    </a:ext>
                  </a:extLst>
                </p14:cNvPr>
                <p14:cNvContentPartPr/>
                <p14:nvPr/>
              </p14:nvContentPartPr>
              <p14:xfrm>
                <a:off x="3108534" y="5136374"/>
                <a:ext cx="41400" cy="205920"/>
              </p14:xfrm>
            </p:contentPart>
          </mc:Choice>
          <mc:Fallback>
            <p:pic>
              <p:nvPicPr>
                <p:cNvPr id="184" name="Entrada de lápiz 183">
                  <a:extLst>
                    <a:ext uri="{FF2B5EF4-FFF2-40B4-BE49-F238E27FC236}">
                      <a16:creationId xmlns:a16="http://schemas.microsoft.com/office/drawing/2014/main" id="{9298DE17-8B62-D13B-9DE9-286ABE08563B}"/>
                    </a:ext>
                  </a:extLst>
                </p:cNvPr>
                <p:cNvPicPr/>
                <p:nvPr/>
              </p:nvPicPr>
              <p:blipFill>
                <a:blip r:embed="rId258"/>
                <a:stretch>
                  <a:fillRect/>
                </a:stretch>
              </p:blipFill>
              <p:spPr>
                <a:xfrm>
                  <a:off x="3072534" y="5100374"/>
                  <a:ext cx="113040" cy="277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59">
              <p14:nvContentPartPr>
                <p14:cNvPr id="185" name="Entrada de lápiz 184">
                  <a:extLst>
                    <a:ext uri="{FF2B5EF4-FFF2-40B4-BE49-F238E27FC236}">
                      <a16:creationId xmlns:a16="http://schemas.microsoft.com/office/drawing/2014/main" id="{BB49D569-B8AE-0267-59F4-A47510AB7B67}"/>
                    </a:ext>
                  </a:extLst>
                </p14:cNvPr>
                <p14:cNvContentPartPr/>
                <p14:nvPr/>
              </p14:nvContentPartPr>
              <p14:xfrm>
                <a:off x="3424254" y="5009654"/>
                <a:ext cx="420840" cy="306720"/>
              </p14:xfrm>
            </p:contentPart>
          </mc:Choice>
          <mc:Fallback>
            <p:pic>
              <p:nvPicPr>
                <p:cNvPr id="185" name="Entrada de lápiz 184">
                  <a:extLst>
                    <a:ext uri="{FF2B5EF4-FFF2-40B4-BE49-F238E27FC236}">
                      <a16:creationId xmlns:a16="http://schemas.microsoft.com/office/drawing/2014/main" id="{BB49D569-B8AE-0267-59F4-A47510AB7B67}"/>
                    </a:ext>
                  </a:extLst>
                </p:cNvPr>
                <p:cNvPicPr/>
                <p:nvPr/>
              </p:nvPicPr>
              <p:blipFill>
                <a:blip r:embed="rId260"/>
                <a:stretch>
                  <a:fillRect/>
                </a:stretch>
              </p:blipFill>
              <p:spPr>
                <a:xfrm>
                  <a:off x="3388254" y="4973696"/>
                  <a:ext cx="492480" cy="378276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61">
              <p14:nvContentPartPr>
                <p14:cNvPr id="186" name="Entrada de lápiz 185">
                  <a:extLst>
                    <a:ext uri="{FF2B5EF4-FFF2-40B4-BE49-F238E27FC236}">
                      <a16:creationId xmlns:a16="http://schemas.microsoft.com/office/drawing/2014/main" id="{887C3D69-E5CD-8F32-A3DE-2EB22C89630A}"/>
                    </a:ext>
                  </a:extLst>
                </p14:cNvPr>
                <p14:cNvContentPartPr/>
                <p14:nvPr/>
              </p14:nvContentPartPr>
              <p14:xfrm>
                <a:off x="3886134" y="5144654"/>
                <a:ext cx="213480" cy="178920"/>
              </p14:xfrm>
            </p:contentPart>
          </mc:Choice>
          <mc:Fallback>
            <p:pic>
              <p:nvPicPr>
                <p:cNvPr id="186" name="Entrada de lápiz 185">
                  <a:extLst>
                    <a:ext uri="{FF2B5EF4-FFF2-40B4-BE49-F238E27FC236}">
                      <a16:creationId xmlns:a16="http://schemas.microsoft.com/office/drawing/2014/main" id="{887C3D69-E5CD-8F32-A3DE-2EB22C89630A}"/>
                    </a:ext>
                  </a:extLst>
                </p:cNvPr>
                <p:cNvPicPr/>
                <p:nvPr/>
              </p:nvPicPr>
              <p:blipFill>
                <a:blip r:embed="rId262"/>
                <a:stretch>
                  <a:fillRect/>
                </a:stretch>
              </p:blipFill>
              <p:spPr>
                <a:xfrm>
                  <a:off x="3850134" y="5108654"/>
                  <a:ext cx="285120" cy="250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63">
              <p14:nvContentPartPr>
                <p14:cNvPr id="187" name="Entrada de lápiz 186">
                  <a:extLst>
                    <a:ext uri="{FF2B5EF4-FFF2-40B4-BE49-F238E27FC236}">
                      <a16:creationId xmlns:a16="http://schemas.microsoft.com/office/drawing/2014/main" id="{9A3D9E02-730A-1528-2E5E-EDB4BCEECCEC}"/>
                    </a:ext>
                  </a:extLst>
                </p14:cNvPr>
                <p14:cNvContentPartPr/>
                <p14:nvPr/>
              </p14:nvContentPartPr>
              <p14:xfrm>
                <a:off x="3945894" y="5147174"/>
                <a:ext cx="129240" cy="176760"/>
              </p14:xfrm>
            </p:contentPart>
          </mc:Choice>
          <mc:Fallback>
            <p:pic>
              <p:nvPicPr>
                <p:cNvPr id="187" name="Entrada de lápiz 186">
                  <a:extLst>
                    <a:ext uri="{FF2B5EF4-FFF2-40B4-BE49-F238E27FC236}">
                      <a16:creationId xmlns:a16="http://schemas.microsoft.com/office/drawing/2014/main" id="{9A3D9E02-730A-1528-2E5E-EDB4BCEECCEC}"/>
                    </a:ext>
                  </a:extLst>
                </p:cNvPr>
                <p:cNvPicPr/>
                <p:nvPr/>
              </p:nvPicPr>
              <p:blipFill>
                <a:blip r:embed="rId264"/>
                <a:stretch>
                  <a:fillRect/>
                </a:stretch>
              </p:blipFill>
              <p:spPr>
                <a:xfrm>
                  <a:off x="3909994" y="5111174"/>
                  <a:ext cx="200681" cy="248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65">
              <p14:nvContentPartPr>
                <p14:cNvPr id="190" name="Entrada de lápiz 189">
                  <a:extLst>
                    <a:ext uri="{FF2B5EF4-FFF2-40B4-BE49-F238E27FC236}">
                      <a16:creationId xmlns:a16="http://schemas.microsoft.com/office/drawing/2014/main" id="{71178792-69C5-9CDE-E81D-E2B915182E04}"/>
                    </a:ext>
                  </a:extLst>
                </p14:cNvPr>
                <p14:cNvContentPartPr/>
                <p14:nvPr/>
              </p14:nvContentPartPr>
              <p14:xfrm>
                <a:off x="4349094" y="5001014"/>
                <a:ext cx="282240" cy="334440"/>
              </p14:xfrm>
            </p:contentPart>
          </mc:Choice>
          <mc:Fallback>
            <p:pic>
              <p:nvPicPr>
                <p:cNvPr id="190" name="Entrada de lápiz 189">
                  <a:extLst>
                    <a:ext uri="{FF2B5EF4-FFF2-40B4-BE49-F238E27FC236}">
                      <a16:creationId xmlns:a16="http://schemas.microsoft.com/office/drawing/2014/main" id="{71178792-69C5-9CDE-E81D-E2B915182E04}"/>
                    </a:ext>
                  </a:extLst>
                </p:cNvPr>
                <p:cNvPicPr/>
                <p:nvPr/>
              </p:nvPicPr>
              <p:blipFill>
                <a:blip r:embed="rId266"/>
                <a:stretch>
                  <a:fillRect/>
                </a:stretch>
              </p:blipFill>
              <p:spPr>
                <a:xfrm>
                  <a:off x="4313048" y="4965014"/>
                  <a:ext cx="353971" cy="406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67">
              <p14:nvContentPartPr>
                <p14:cNvPr id="191" name="Entrada de lápiz 190">
                  <a:extLst>
                    <a:ext uri="{FF2B5EF4-FFF2-40B4-BE49-F238E27FC236}">
                      <a16:creationId xmlns:a16="http://schemas.microsoft.com/office/drawing/2014/main" id="{942A86F9-AB7A-8628-170C-62294B35F741}"/>
                    </a:ext>
                  </a:extLst>
                </p14:cNvPr>
                <p14:cNvContentPartPr/>
                <p14:nvPr/>
              </p14:nvContentPartPr>
              <p14:xfrm>
                <a:off x="4826454" y="4966814"/>
                <a:ext cx="231480" cy="329760"/>
              </p14:xfrm>
            </p:contentPart>
          </mc:Choice>
          <mc:Fallback>
            <p:pic>
              <p:nvPicPr>
                <p:cNvPr id="191" name="Entrada de lápiz 190">
                  <a:extLst>
                    <a:ext uri="{FF2B5EF4-FFF2-40B4-BE49-F238E27FC236}">
                      <a16:creationId xmlns:a16="http://schemas.microsoft.com/office/drawing/2014/main" id="{942A86F9-AB7A-8628-170C-62294B35F741}"/>
                    </a:ext>
                  </a:extLst>
                </p:cNvPr>
                <p:cNvPicPr/>
                <p:nvPr/>
              </p:nvPicPr>
              <p:blipFill>
                <a:blip r:embed="rId268"/>
                <a:stretch>
                  <a:fillRect/>
                </a:stretch>
              </p:blipFill>
              <p:spPr>
                <a:xfrm>
                  <a:off x="4790454" y="4930814"/>
                  <a:ext cx="303120" cy="401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69">
              <p14:nvContentPartPr>
                <p14:cNvPr id="192" name="Entrada de lápiz 191">
                  <a:extLst>
                    <a:ext uri="{FF2B5EF4-FFF2-40B4-BE49-F238E27FC236}">
                      <a16:creationId xmlns:a16="http://schemas.microsoft.com/office/drawing/2014/main" id="{D3860F8F-9717-06E4-8067-C33A71CF2547}"/>
                    </a:ext>
                  </a:extLst>
                </p14:cNvPr>
                <p14:cNvContentPartPr/>
                <p14:nvPr/>
              </p14:nvContentPartPr>
              <p14:xfrm>
                <a:off x="4785054" y="5082014"/>
                <a:ext cx="264960" cy="10080"/>
              </p14:xfrm>
            </p:contentPart>
          </mc:Choice>
          <mc:Fallback>
            <p:pic>
              <p:nvPicPr>
                <p:cNvPr id="192" name="Entrada de lápiz 191">
                  <a:extLst>
                    <a:ext uri="{FF2B5EF4-FFF2-40B4-BE49-F238E27FC236}">
                      <a16:creationId xmlns:a16="http://schemas.microsoft.com/office/drawing/2014/main" id="{D3860F8F-9717-06E4-8067-C33A71CF2547}"/>
                    </a:ext>
                  </a:extLst>
                </p:cNvPr>
                <p:cNvPicPr/>
                <p:nvPr/>
              </p:nvPicPr>
              <p:blipFill>
                <a:blip r:embed="rId270"/>
                <a:stretch>
                  <a:fillRect/>
                </a:stretch>
              </p:blipFill>
              <p:spPr>
                <a:xfrm>
                  <a:off x="4749054" y="5046014"/>
                  <a:ext cx="336600" cy="81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71">
              <p14:nvContentPartPr>
                <p14:cNvPr id="194" name="Entrada de lápiz 193">
                  <a:extLst>
                    <a:ext uri="{FF2B5EF4-FFF2-40B4-BE49-F238E27FC236}">
                      <a16:creationId xmlns:a16="http://schemas.microsoft.com/office/drawing/2014/main" id="{56C2D176-33D7-4C02-34FE-8C968711AF2F}"/>
                    </a:ext>
                  </a:extLst>
                </p14:cNvPr>
                <p14:cNvContentPartPr/>
                <p14:nvPr/>
              </p14:nvContentPartPr>
              <p14:xfrm>
                <a:off x="5369334" y="4053134"/>
                <a:ext cx="162360" cy="2776680"/>
              </p14:xfrm>
            </p:contentPart>
          </mc:Choice>
          <mc:Fallback>
            <p:pic>
              <p:nvPicPr>
                <p:cNvPr id="194" name="Entrada de lápiz 193">
                  <a:extLst>
                    <a:ext uri="{FF2B5EF4-FFF2-40B4-BE49-F238E27FC236}">
                      <a16:creationId xmlns:a16="http://schemas.microsoft.com/office/drawing/2014/main" id="{56C2D176-33D7-4C02-34FE-8C968711AF2F}"/>
                    </a:ext>
                  </a:extLst>
                </p:cNvPr>
                <p:cNvPicPr/>
                <p:nvPr/>
              </p:nvPicPr>
              <p:blipFill>
                <a:blip r:embed="rId272"/>
                <a:stretch>
                  <a:fillRect/>
                </a:stretch>
              </p:blipFill>
              <p:spPr>
                <a:xfrm>
                  <a:off x="5333334" y="4017134"/>
                  <a:ext cx="234000" cy="2848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73">
              <p14:nvContentPartPr>
                <p14:cNvPr id="196" name="Entrada de lápiz 195">
                  <a:extLst>
                    <a:ext uri="{FF2B5EF4-FFF2-40B4-BE49-F238E27FC236}">
                      <a16:creationId xmlns:a16="http://schemas.microsoft.com/office/drawing/2014/main" id="{F30F3324-C4CD-3C15-CB2C-6C17B224713F}"/>
                    </a:ext>
                  </a:extLst>
                </p14:cNvPr>
                <p14:cNvContentPartPr/>
                <p14:nvPr/>
              </p14:nvContentPartPr>
              <p14:xfrm>
                <a:off x="5813574" y="4150891"/>
                <a:ext cx="413280" cy="573840"/>
              </p14:xfrm>
            </p:contentPart>
          </mc:Choice>
          <mc:Fallback>
            <p:pic>
              <p:nvPicPr>
                <p:cNvPr id="196" name="Entrada de lápiz 195">
                  <a:extLst>
                    <a:ext uri="{FF2B5EF4-FFF2-40B4-BE49-F238E27FC236}">
                      <a16:creationId xmlns:a16="http://schemas.microsoft.com/office/drawing/2014/main" id="{F30F3324-C4CD-3C15-CB2C-6C17B224713F}"/>
                    </a:ext>
                  </a:extLst>
                </p:cNvPr>
                <p:cNvPicPr/>
                <p:nvPr/>
              </p:nvPicPr>
              <p:blipFill>
                <a:blip r:embed="rId274"/>
                <a:stretch>
                  <a:fillRect/>
                </a:stretch>
              </p:blipFill>
              <p:spPr>
                <a:xfrm>
                  <a:off x="5777543" y="4114891"/>
                  <a:ext cx="484982" cy="645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75">
              <p14:nvContentPartPr>
                <p14:cNvPr id="197" name="Entrada de lápiz 196">
                  <a:extLst>
                    <a:ext uri="{FF2B5EF4-FFF2-40B4-BE49-F238E27FC236}">
                      <a16:creationId xmlns:a16="http://schemas.microsoft.com/office/drawing/2014/main" id="{3A489165-884D-ADAE-95E0-D275FE2B4F9E}"/>
                    </a:ext>
                  </a:extLst>
                </p14:cNvPr>
                <p14:cNvContentPartPr/>
                <p14:nvPr/>
              </p14:nvContentPartPr>
              <p14:xfrm>
                <a:off x="6452934" y="4331611"/>
                <a:ext cx="176040" cy="18000"/>
              </p14:xfrm>
            </p:contentPart>
          </mc:Choice>
          <mc:Fallback>
            <p:pic>
              <p:nvPicPr>
                <p:cNvPr id="197" name="Entrada de lápiz 196">
                  <a:extLst>
                    <a:ext uri="{FF2B5EF4-FFF2-40B4-BE49-F238E27FC236}">
                      <a16:creationId xmlns:a16="http://schemas.microsoft.com/office/drawing/2014/main" id="{3A489165-884D-ADAE-95E0-D275FE2B4F9E}"/>
                    </a:ext>
                  </a:extLst>
                </p:cNvPr>
                <p:cNvPicPr/>
                <p:nvPr/>
              </p:nvPicPr>
              <p:blipFill>
                <a:blip r:embed="rId276"/>
                <a:stretch>
                  <a:fillRect/>
                </a:stretch>
              </p:blipFill>
              <p:spPr>
                <a:xfrm>
                  <a:off x="6416934" y="4295611"/>
                  <a:ext cx="247680" cy="89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77">
              <p14:nvContentPartPr>
                <p14:cNvPr id="198" name="Entrada de lápiz 197">
                  <a:extLst>
                    <a:ext uri="{FF2B5EF4-FFF2-40B4-BE49-F238E27FC236}">
                      <a16:creationId xmlns:a16="http://schemas.microsoft.com/office/drawing/2014/main" id="{93CA320B-56A4-F6DF-1C0B-1DC4A82AA298}"/>
                    </a:ext>
                  </a:extLst>
                </p14:cNvPr>
                <p14:cNvContentPartPr/>
                <p14:nvPr/>
              </p14:nvContentPartPr>
              <p14:xfrm>
                <a:off x="6529974" y="4499731"/>
                <a:ext cx="106560" cy="7200"/>
              </p14:xfrm>
            </p:contentPart>
          </mc:Choice>
          <mc:Fallback>
            <p:pic>
              <p:nvPicPr>
                <p:cNvPr id="198" name="Entrada de lápiz 197">
                  <a:extLst>
                    <a:ext uri="{FF2B5EF4-FFF2-40B4-BE49-F238E27FC236}">
                      <a16:creationId xmlns:a16="http://schemas.microsoft.com/office/drawing/2014/main" id="{93CA320B-56A4-F6DF-1C0B-1DC4A82AA298}"/>
                    </a:ext>
                  </a:extLst>
                </p:cNvPr>
                <p:cNvPicPr/>
                <p:nvPr/>
              </p:nvPicPr>
              <p:blipFill>
                <a:blip r:embed="rId278"/>
                <a:stretch>
                  <a:fillRect/>
                </a:stretch>
              </p:blipFill>
              <p:spPr>
                <a:xfrm>
                  <a:off x="6493974" y="4463731"/>
                  <a:ext cx="178200" cy="78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79">
              <p14:nvContentPartPr>
                <p14:cNvPr id="200" name="Entrada de lápiz 199">
                  <a:extLst>
                    <a:ext uri="{FF2B5EF4-FFF2-40B4-BE49-F238E27FC236}">
                      <a16:creationId xmlns:a16="http://schemas.microsoft.com/office/drawing/2014/main" id="{1B1F7A8E-5543-63BD-2652-DB232D4F868C}"/>
                    </a:ext>
                  </a:extLst>
                </p14:cNvPr>
                <p14:cNvContentPartPr/>
                <p14:nvPr/>
              </p14:nvContentPartPr>
              <p14:xfrm>
                <a:off x="6823014" y="4362931"/>
                <a:ext cx="316800" cy="515160"/>
              </p14:xfrm>
            </p:contentPart>
          </mc:Choice>
          <mc:Fallback>
            <p:pic>
              <p:nvPicPr>
                <p:cNvPr id="200" name="Entrada de lápiz 199">
                  <a:extLst>
                    <a:ext uri="{FF2B5EF4-FFF2-40B4-BE49-F238E27FC236}">
                      <a16:creationId xmlns:a16="http://schemas.microsoft.com/office/drawing/2014/main" id="{1B1F7A8E-5543-63BD-2652-DB232D4F868C}"/>
                    </a:ext>
                  </a:extLst>
                </p:cNvPr>
                <p:cNvPicPr/>
                <p:nvPr/>
              </p:nvPicPr>
              <p:blipFill>
                <a:blip r:embed="rId280"/>
                <a:stretch>
                  <a:fillRect/>
                </a:stretch>
              </p:blipFill>
              <p:spPr>
                <a:xfrm>
                  <a:off x="6787055" y="4326956"/>
                  <a:ext cx="388359" cy="58675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81">
              <p14:nvContentPartPr>
                <p14:cNvPr id="201" name="Entrada de lápiz 200">
                  <a:extLst>
                    <a:ext uri="{FF2B5EF4-FFF2-40B4-BE49-F238E27FC236}">
                      <a16:creationId xmlns:a16="http://schemas.microsoft.com/office/drawing/2014/main" id="{66482FB4-E8DE-9B6A-79FE-4342E03CEA69}"/>
                    </a:ext>
                  </a:extLst>
                </p14:cNvPr>
                <p14:cNvContentPartPr/>
                <p14:nvPr/>
              </p14:nvContentPartPr>
              <p14:xfrm>
                <a:off x="7331694" y="4415491"/>
                <a:ext cx="163080" cy="133200"/>
              </p14:xfrm>
            </p:contentPart>
          </mc:Choice>
          <mc:Fallback>
            <p:pic>
              <p:nvPicPr>
                <p:cNvPr id="201" name="Entrada de lápiz 200">
                  <a:extLst>
                    <a:ext uri="{FF2B5EF4-FFF2-40B4-BE49-F238E27FC236}">
                      <a16:creationId xmlns:a16="http://schemas.microsoft.com/office/drawing/2014/main" id="{66482FB4-E8DE-9B6A-79FE-4342E03CEA69}"/>
                    </a:ext>
                  </a:extLst>
                </p:cNvPr>
                <p:cNvPicPr/>
                <p:nvPr/>
              </p:nvPicPr>
              <p:blipFill>
                <a:blip r:embed="rId282"/>
                <a:stretch>
                  <a:fillRect/>
                </a:stretch>
              </p:blipFill>
              <p:spPr>
                <a:xfrm>
                  <a:off x="7295773" y="4379588"/>
                  <a:ext cx="234562" cy="204647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83">
              <p14:nvContentPartPr>
                <p14:cNvPr id="202" name="Entrada de lápiz 201">
                  <a:extLst>
                    <a:ext uri="{FF2B5EF4-FFF2-40B4-BE49-F238E27FC236}">
                      <a16:creationId xmlns:a16="http://schemas.microsoft.com/office/drawing/2014/main" id="{89CE08D1-99A4-D3DC-0FCF-E45289AD1BDD}"/>
                    </a:ext>
                  </a:extLst>
                </p14:cNvPr>
                <p14:cNvContentPartPr/>
                <p14:nvPr/>
              </p14:nvContentPartPr>
              <p14:xfrm>
                <a:off x="7811934" y="4421251"/>
                <a:ext cx="209520" cy="12240"/>
              </p14:xfrm>
            </p:contentPart>
          </mc:Choice>
          <mc:Fallback>
            <p:pic>
              <p:nvPicPr>
                <p:cNvPr id="202" name="Entrada de lápiz 201">
                  <a:extLst>
                    <a:ext uri="{FF2B5EF4-FFF2-40B4-BE49-F238E27FC236}">
                      <a16:creationId xmlns:a16="http://schemas.microsoft.com/office/drawing/2014/main" id="{89CE08D1-99A4-D3DC-0FCF-E45289AD1BDD}"/>
                    </a:ext>
                  </a:extLst>
                </p:cNvPr>
                <p:cNvPicPr/>
                <p:nvPr/>
              </p:nvPicPr>
              <p:blipFill>
                <a:blip r:embed="rId284"/>
                <a:stretch>
                  <a:fillRect/>
                </a:stretch>
              </p:blipFill>
              <p:spPr>
                <a:xfrm>
                  <a:off x="7775934" y="4385251"/>
                  <a:ext cx="281160" cy="83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85">
              <p14:nvContentPartPr>
                <p14:cNvPr id="203" name="Entrada de lápiz 202">
                  <a:extLst>
                    <a:ext uri="{FF2B5EF4-FFF2-40B4-BE49-F238E27FC236}">
                      <a16:creationId xmlns:a16="http://schemas.microsoft.com/office/drawing/2014/main" id="{AC39A5CB-77E3-32A5-C653-B2C689723028}"/>
                    </a:ext>
                  </a:extLst>
                </p14:cNvPr>
                <p14:cNvContentPartPr/>
                <p14:nvPr/>
              </p14:nvContentPartPr>
              <p14:xfrm>
                <a:off x="7915974" y="4300651"/>
                <a:ext cx="68760" cy="311760"/>
              </p14:xfrm>
            </p:contentPart>
          </mc:Choice>
          <mc:Fallback>
            <p:pic>
              <p:nvPicPr>
                <p:cNvPr id="203" name="Entrada de lápiz 202">
                  <a:extLst>
                    <a:ext uri="{FF2B5EF4-FFF2-40B4-BE49-F238E27FC236}">
                      <a16:creationId xmlns:a16="http://schemas.microsoft.com/office/drawing/2014/main" id="{AC39A5CB-77E3-32A5-C653-B2C689723028}"/>
                    </a:ext>
                  </a:extLst>
                </p:cNvPr>
                <p:cNvPicPr/>
                <p:nvPr/>
              </p:nvPicPr>
              <p:blipFill>
                <a:blip r:embed="rId286"/>
                <a:stretch>
                  <a:fillRect/>
                </a:stretch>
              </p:blipFill>
              <p:spPr>
                <a:xfrm>
                  <a:off x="7879785" y="4264651"/>
                  <a:ext cx="140777" cy="383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87">
              <p14:nvContentPartPr>
                <p14:cNvPr id="204" name="Entrada de lápiz 203">
                  <a:extLst>
                    <a:ext uri="{FF2B5EF4-FFF2-40B4-BE49-F238E27FC236}">
                      <a16:creationId xmlns:a16="http://schemas.microsoft.com/office/drawing/2014/main" id="{F913FDE9-ACCE-3D8A-180C-0E7F0DAEEC5B}"/>
                    </a:ext>
                  </a:extLst>
                </p14:cNvPr>
                <p14:cNvContentPartPr/>
                <p14:nvPr/>
              </p14:nvContentPartPr>
              <p14:xfrm>
                <a:off x="7936494" y="4437811"/>
                <a:ext cx="159480" cy="12600"/>
              </p14:xfrm>
            </p:contentPart>
          </mc:Choice>
          <mc:Fallback>
            <p:pic>
              <p:nvPicPr>
                <p:cNvPr id="204" name="Entrada de lápiz 203">
                  <a:extLst>
                    <a:ext uri="{FF2B5EF4-FFF2-40B4-BE49-F238E27FC236}">
                      <a16:creationId xmlns:a16="http://schemas.microsoft.com/office/drawing/2014/main" id="{F913FDE9-ACCE-3D8A-180C-0E7F0DAEEC5B}"/>
                    </a:ext>
                  </a:extLst>
                </p:cNvPr>
                <p:cNvPicPr/>
                <p:nvPr/>
              </p:nvPicPr>
              <p:blipFill>
                <a:blip r:embed="rId288"/>
                <a:stretch>
                  <a:fillRect/>
                </a:stretch>
              </p:blipFill>
              <p:spPr>
                <a:xfrm>
                  <a:off x="7900494" y="4401811"/>
                  <a:ext cx="231120" cy="84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89">
              <p14:nvContentPartPr>
                <p14:cNvPr id="205" name="Entrada de lápiz 204">
                  <a:extLst>
                    <a:ext uri="{FF2B5EF4-FFF2-40B4-BE49-F238E27FC236}">
                      <a16:creationId xmlns:a16="http://schemas.microsoft.com/office/drawing/2014/main" id="{69EE19EF-8AF5-CE75-5DC0-DDA6ED0F7F19}"/>
                    </a:ext>
                  </a:extLst>
                </p14:cNvPr>
                <p14:cNvContentPartPr/>
                <p14:nvPr/>
              </p14:nvContentPartPr>
              <p14:xfrm>
                <a:off x="8219454" y="4268251"/>
                <a:ext cx="427320" cy="334080"/>
              </p14:xfrm>
            </p:contentPart>
          </mc:Choice>
          <mc:Fallback>
            <p:pic>
              <p:nvPicPr>
                <p:cNvPr id="205" name="Entrada de lápiz 204">
                  <a:extLst>
                    <a:ext uri="{FF2B5EF4-FFF2-40B4-BE49-F238E27FC236}">
                      <a16:creationId xmlns:a16="http://schemas.microsoft.com/office/drawing/2014/main" id="{69EE19EF-8AF5-CE75-5DC0-DDA6ED0F7F19}"/>
                    </a:ext>
                  </a:extLst>
                </p:cNvPr>
                <p:cNvPicPr/>
                <p:nvPr/>
              </p:nvPicPr>
              <p:blipFill>
                <a:blip r:embed="rId290"/>
                <a:stretch>
                  <a:fillRect/>
                </a:stretch>
              </p:blipFill>
              <p:spPr>
                <a:xfrm>
                  <a:off x="8183454" y="4232251"/>
                  <a:ext cx="498960" cy="405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91">
              <p14:nvContentPartPr>
                <p14:cNvPr id="206" name="Entrada de lápiz 205">
                  <a:extLst>
                    <a:ext uri="{FF2B5EF4-FFF2-40B4-BE49-F238E27FC236}">
                      <a16:creationId xmlns:a16="http://schemas.microsoft.com/office/drawing/2014/main" id="{1115DE7E-44B9-975A-01F1-F7FC86BC3ED7}"/>
                    </a:ext>
                  </a:extLst>
                </p14:cNvPr>
                <p14:cNvContentPartPr/>
                <p14:nvPr/>
              </p14:nvContentPartPr>
              <p14:xfrm>
                <a:off x="8647854" y="4459051"/>
                <a:ext cx="137520" cy="148320"/>
              </p14:xfrm>
            </p:contentPart>
          </mc:Choice>
          <mc:Fallback>
            <p:pic>
              <p:nvPicPr>
                <p:cNvPr id="206" name="Entrada de lápiz 205">
                  <a:extLst>
                    <a:ext uri="{FF2B5EF4-FFF2-40B4-BE49-F238E27FC236}">
                      <a16:creationId xmlns:a16="http://schemas.microsoft.com/office/drawing/2014/main" id="{1115DE7E-44B9-975A-01F1-F7FC86BC3ED7}"/>
                    </a:ext>
                  </a:extLst>
                </p:cNvPr>
                <p:cNvPicPr/>
                <p:nvPr/>
              </p:nvPicPr>
              <p:blipFill>
                <a:blip r:embed="rId292"/>
                <a:stretch>
                  <a:fillRect/>
                </a:stretch>
              </p:blipFill>
              <p:spPr>
                <a:xfrm>
                  <a:off x="8611760" y="4423051"/>
                  <a:ext cx="209348" cy="219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93">
              <p14:nvContentPartPr>
                <p14:cNvPr id="207" name="Entrada de lápiz 206">
                  <a:extLst>
                    <a:ext uri="{FF2B5EF4-FFF2-40B4-BE49-F238E27FC236}">
                      <a16:creationId xmlns:a16="http://schemas.microsoft.com/office/drawing/2014/main" id="{BD7AEE6F-2C4F-A06F-15E2-B3D8EAC8EB31}"/>
                    </a:ext>
                  </a:extLst>
                </p14:cNvPr>
                <p14:cNvContentPartPr/>
                <p14:nvPr/>
              </p14:nvContentPartPr>
              <p14:xfrm>
                <a:off x="8759454" y="4401811"/>
                <a:ext cx="278280" cy="588960"/>
              </p14:xfrm>
            </p:contentPart>
          </mc:Choice>
          <mc:Fallback>
            <p:pic>
              <p:nvPicPr>
                <p:cNvPr id="207" name="Entrada de lápiz 206">
                  <a:extLst>
                    <a:ext uri="{FF2B5EF4-FFF2-40B4-BE49-F238E27FC236}">
                      <a16:creationId xmlns:a16="http://schemas.microsoft.com/office/drawing/2014/main" id="{BD7AEE6F-2C4F-A06F-15E2-B3D8EAC8EB31}"/>
                    </a:ext>
                  </a:extLst>
                </p:cNvPr>
                <p:cNvPicPr/>
                <p:nvPr/>
              </p:nvPicPr>
              <p:blipFill>
                <a:blip r:embed="rId294"/>
                <a:stretch>
                  <a:fillRect/>
                </a:stretch>
              </p:blipFill>
              <p:spPr>
                <a:xfrm>
                  <a:off x="8723407" y="4365811"/>
                  <a:ext cx="350013" cy="660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95">
              <p14:nvContentPartPr>
                <p14:cNvPr id="209" name="Entrada de lápiz 208">
                  <a:extLst>
                    <a:ext uri="{FF2B5EF4-FFF2-40B4-BE49-F238E27FC236}">
                      <a16:creationId xmlns:a16="http://schemas.microsoft.com/office/drawing/2014/main" id="{A570D9CF-1734-2AB0-19CB-CE889AC17DD3}"/>
                    </a:ext>
                  </a:extLst>
                </p14:cNvPr>
                <p14:cNvContentPartPr/>
                <p14:nvPr/>
              </p14:nvContentPartPr>
              <p14:xfrm>
                <a:off x="9253014" y="4253491"/>
                <a:ext cx="260640" cy="315000"/>
              </p14:xfrm>
            </p:contentPart>
          </mc:Choice>
          <mc:Fallback>
            <p:pic>
              <p:nvPicPr>
                <p:cNvPr id="209" name="Entrada de lápiz 208">
                  <a:extLst>
                    <a:ext uri="{FF2B5EF4-FFF2-40B4-BE49-F238E27FC236}">
                      <a16:creationId xmlns:a16="http://schemas.microsoft.com/office/drawing/2014/main" id="{A570D9CF-1734-2AB0-19CB-CE889AC17DD3}"/>
                    </a:ext>
                  </a:extLst>
                </p:cNvPr>
                <p:cNvPicPr/>
                <p:nvPr/>
              </p:nvPicPr>
              <p:blipFill>
                <a:blip r:embed="rId296"/>
                <a:stretch>
                  <a:fillRect/>
                </a:stretch>
              </p:blipFill>
              <p:spPr>
                <a:xfrm>
                  <a:off x="9217014" y="4217491"/>
                  <a:ext cx="332280" cy="386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97">
              <p14:nvContentPartPr>
                <p14:cNvPr id="210" name="Entrada de lápiz 209">
                  <a:extLst>
                    <a:ext uri="{FF2B5EF4-FFF2-40B4-BE49-F238E27FC236}">
                      <a16:creationId xmlns:a16="http://schemas.microsoft.com/office/drawing/2014/main" id="{D4FF83E0-47FB-9175-1377-F38B6945D10B}"/>
                    </a:ext>
                  </a:extLst>
                </p14:cNvPr>
                <p14:cNvContentPartPr/>
                <p14:nvPr/>
              </p14:nvContentPartPr>
              <p14:xfrm>
                <a:off x="9775374" y="4241611"/>
                <a:ext cx="88560" cy="303480"/>
              </p14:xfrm>
            </p:contentPart>
          </mc:Choice>
          <mc:Fallback>
            <p:pic>
              <p:nvPicPr>
                <p:cNvPr id="210" name="Entrada de lápiz 209">
                  <a:extLst>
                    <a:ext uri="{FF2B5EF4-FFF2-40B4-BE49-F238E27FC236}">
                      <a16:creationId xmlns:a16="http://schemas.microsoft.com/office/drawing/2014/main" id="{D4FF83E0-47FB-9175-1377-F38B6945D10B}"/>
                    </a:ext>
                  </a:extLst>
                </p:cNvPr>
                <p:cNvPicPr/>
                <p:nvPr/>
              </p:nvPicPr>
              <p:blipFill>
                <a:blip r:embed="rId298"/>
                <a:stretch>
                  <a:fillRect/>
                </a:stretch>
              </p:blipFill>
              <p:spPr>
                <a:xfrm>
                  <a:off x="9739520" y="4205611"/>
                  <a:ext cx="159910" cy="375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99">
              <p14:nvContentPartPr>
                <p14:cNvPr id="211" name="Entrada de lápiz 210">
                  <a:extLst>
                    <a:ext uri="{FF2B5EF4-FFF2-40B4-BE49-F238E27FC236}">
                      <a16:creationId xmlns:a16="http://schemas.microsoft.com/office/drawing/2014/main" id="{92D12C96-5C92-D5FD-972E-CBFB494212F5}"/>
                    </a:ext>
                  </a:extLst>
                </p14:cNvPr>
                <p14:cNvContentPartPr/>
                <p14:nvPr/>
              </p14:nvContentPartPr>
              <p14:xfrm>
                <a:off x="9706254" y="4324771"/>
                <a:ext cx="191160" cy="16920"/>
              </p14:xfrm>
            </p:contentPart>
          </mc:Choice>
          <mc:Fallback>
            <p:pic>
              <p:nvPicPr>
                <p:cNvPr id="211" name="Entrada de lápiz 210">
                  <a:extLst>
                    <a:ext uri="{FF2B5EF4-FFF2-40B4-BE49-F238E27FC236}">
                      <a16:creationId xmlns:a16="http://schemas.microsoft.com/office/drawing/2014/main" id="{92D12C96-5C92-D5FD-972E-CBFB494212F5}"/>
                    </a:ext>
                  </a:extLst>
                </p:cNvPr>
                <p:cNvPicPr/>
                <p:nvPr/>
              </p:nvPicPr>
              <p:blipFill>
                <a:blip r:embed="rId300"/>
                <a:stretch>
                  <a:fillRect/>
                </a:stretch>
              </p:blipFill>
              <p:spPr>
                <a:xfrm>
                  <a:off x="9670254" y="4288771"/>
                  <a:ext cx="262800" cy="88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01">
              <p14:nvContentPartPr>
                <p14:cNvPr id="212" name="Entrada de lápiz 211">
                  <a:extLst>
                    <a:ext uri="{FF2B5EF4-FFF2-40B4-BE49-F238E27FC236}">
                      <a16:creationId xmlns:a16="http://schemas.microsoft.com/office/drawing/2014/main" id="{1180160F-B17D-B8D9-00A8-D86EEC432492}"/>
                    </a:ext>
                  </a:extLst>
                </p14:cNvPr>
                <p14:cNvContentPartPr/>
                <p14:nvPr/>
              </p14:nvContentPartPr>
              <p14:xfrm>
                <a:off x="10129254" y="4498651"/>
                <a:ext cx="221400" cy="360"/>
              </p14:xfrm>
            </p:contentPart>
          </mc:Choice>
          <mc:Fallback>
            <p:pic>
              <p:nvPicPr>
                <p:cNvPr id="212" name="Entrada de lápiz 211">
                  <a:extLst>
                    <a:ext uri="{FF2B5EF4-FFF2-40B4-BE49-F238E27FC236}">
                      <a16:creationId xmlns:a16="http://schemas.microsoft.com/office/drawing/2014/main" id="{1180160F-B17D-B8D9-00A8-D86EEC432492}"/>
                    </a:ext>
                  </a:extLst>
                </p:cNvPr>
                <p:cNvPicPr/>
                <p:nvPr/>
              </p:nvPicPr>
              <p:blipFill>
                <a:blip r:embed="rId302"/>
                <a:stretch>
                  <a:fillRect/>
                </a:stretch>
              </p:blipFill>
              <p:spPr>
                <a:xfrm>
                  <a:off x="10093254" y="4462651"/>
                  <a:ext cx="293040" cy="72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03">
              <p14:nvContentPartPr>
                <p14:cNvPr id="213" name="Entrada de lápiz 212">
                  <a:extLst>
                    <a:ext uri="{FF2B5EF4-FFF2-40B4-BE49-F238E27FC236}">
                      <a16:creationId xmlns:a16="http://schemas.microsoft.com/office/drawing/2014/main" id="{36973B45-4441-6B2D-B09F-62989EC8B5C3}"/>
                    </a:ext>
                  </a:extLst>
                </p14:cNvPr>
                <p14:cNvContentPartPr/>
                <p14:nvPr/>
              </p14:nvContentPartPr>
              <p14:xfrm>
                <a:off x="10250574" y="4401091"/>
                <a:ext cx="31680" cy="201600"/>
              </p14:xfrm>
            </p:contentPart>
          </mc:Choice>
          <mc:Fallback>
            <p:pic>
              <p:nvPicPr>
                <p:cNvPr id="213" name="Entrada de lápiz 212">
                  <a:extLst>
                    <a:ext uri="{FF2B5EF4-FFF2-40B4-BE49-F238E27FC236}">
                      <a16:creationId xmlns:a16="http://schemas.microsoft.com/office/drawing/2014/main" id="{36973B45-4441-6B2D-B09F-62989EC8B5C3}"/>
                    </a:ext>
                  </a:extLst>
                </p:cNvPr>
                <p:cNvPicPr/>
                <p:nvPr/>
              </p:nvPicPr>
              <p:blipFill>
                <a:blip r:embed="rId304"/>
                <a:stretch>
                  <a:fillRect/>
                </a:stretch>
              </p:blipFill>
              <p:spPr>
                <a:xfrm>
                  <a:off x="10214574" y="4365091"/>
                  <a:ext cx="103320" cy="273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05">
              <p14:nvContentPartPr>
                <p14:cNvPr id="214" name="Entrada de lápiz 213">
                  <a:extLst>
                    <a:ext uri="{FF2B5EF4-FFF2-40B4-BE49-F238E27FC236}">
                      <a16:creationId xmlns:a16="http://schemas.microsoft.com/office/drawing/2014/main" id="{DD725E5B-B212-763C-94CF-2DD93254EDDE}"/>
                    </a:ext>
                  </a:extLst>
                </p14:cNvPr>
                <p14:cNvContentPartPr/>
                <p14:nvPr/>
              </p14:nvContentPartPr>
              <p14:xfrm>
                <a:off x="10663854" y="4244851"/>
                <a:ext cx="36000" cy="204480"/>
              </p14:xfrm>
            </p:contentPart>
          </mc:Choice>
          <mc:Fallback>
            <p:pic>
              <p:nvPicPr>
                <p:cNvPr id="214" name="Entrada de lápiz 213">
                  <a:extLst>
                    <a:ext uri="{FF2B5EF4-FFF2-40B4-BE49-F238E27FC236}">
                      <a16:creationId xmlns:a16="http://schemas.microsoft.com/office/drawing/2014/main" id="{DD725E5B-B212-763C-94CF-2DD93254EDDE}"/>
                    </a:ext>
                  </a:extLst>
                </p:cNvPr>
                <p:cNvPicPr/>
                <p:nvPr/>
              </p:nvPicPr>
              <p:blipFill>
                <a:blip r:embed="rId306"/>
                <a:stretch>
                  <a:fillRect/>
                </a:stretch>
              </p:blipFill>
              <p:spPr>
                <a:xfrm>
                  <a:off x="10627854" y="4208788"/>
                  <a:ext cx="107640" cy="276246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07">
              <p14:nvContentPartPr>
                <p14:cNvPr id="215" name="Entrada de lápiz 214">
                  <a:extLst>
                    <a:ext uri="{FF2B5EF4-FFF2-40B4-BE49-F238E27FC236}">
                      <a16:creationId xmlns:a16="http://schemas.microsoft.com/office/drawing/2014/main" id="{D8CC9071-42DB-BFE6-5CDA-CE8742012381}"/>
                    </a:ext>
                  </a:extLst>
                </p14:cNvPr>
                <p14:cNvContentPartPr/>
                <p14:nvPr/>
              </p14:nvContentPartPr>
              <p14:xfrm>
                <a:off x="10605174" y="4241611"/>
                <a:ext cx="112320" cy="98280"/>
              </p14:xfrm>
            </p:contentPart>
          </mc:Choice>
          <mc:Fallback>
            <p:pic>
              <p:nvPicPr>
                <p:cNvPr id="215" name="Entrada de lápiz 214">
                  <a:extLst>
                    <a:ext uri="{FF2B5EF4-FFF2-40B4-BE49-F238E27FC236}">
                      <a16:creationId xmlns:a16="http://schemas.microsoft.com/office/drawing/2014/main" id="{D8CC9071-42DB-BFE6-5CDA-CE8742012381}"/>
                    </a:ext>
                  </a:extLst>
                </p:cNvPr>
                <p:cNvPicPr/>
                <p:nvPr/>
              </p:nvPicPr>
              <p:blipFill>
                <a:blip r:embed="rId308"/>
                <a:stretch>
                  <a:fillRect/>
                </a:stretch>
              </p:blipFill>
              <p:spPr>
                <a:xfrm>
                  <a:off x="10569289" y="4205611"/>
                  <a:ext cx="183731" cy="1699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09">
              <p14:nvContentPartPr>
                <p14:cNvPr id="216" name="Entrada de lápiz 215">
                  <a:extLst>
                    <a:ext uri="{FF2B5EF4-FFF2-40B4-BE49-F238E27FC236}">
                      <a16:creationId xmlns:a16="http://schemas.microsoft.com/office/drawing/2014/main" id="{99779E07-AA2B-3473-1D89-F6CA2B0F800A}"/>
                    </a:ext>
                  </a:extLst>
                </p14:cNvPr>
                <p14:cNvContentPartPr/>
                <p14:nvPr/>
              </p14:nvContentPartPr>
              <p14:xfrm>
                <a:off x="10577094" y="4593331"/>
                <a:ext cx="186840" cy="12240"/>
              </p14:xfrm>
            </p:contentPart>
          </mc:Choice>
          <mc:Fallback>
            <p:pic>
              <p:nvPicPr>
                <p:cNvPr id="216" name="Entrada de lápiz 215">
                  <a:extLst>
                    <a:ext uri="{FF2B5EF4-FFF2-40B4-BE49-F238E27FC236}">
                      <a16:creationId xmlns:a16="http://schemas.microsoft.com/office/drawing/2014/main" id="{99779E07-AA2B-3473-1D89-F6CA2B0F800A}"/>
                    </a:ext>
                  </a:extLst>
                </p:cNvPr>
                <p:cNvPicPr/>
                <p:nvPr/>
              </p:nvPicPr>
              <p:blipFill>
                <a:blip r:embed="rId310"/>
                <a:stretch>
                  <a:fillRect/>
                </a:stretch>
              </p:blipFill>
              <p:spPr>
                <a:xfrm>
                  <a:off x="10541163" y="4557331"/>
                  <a:ext cx="258342" cy="83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11">
              <p14:nvContentPartPr>
                <p14:cNvPr id="217" name="Entrada de lápiz 216">
                  <a:extLst>
                    <a:ext uri="{FF2B5EF4-FFF2-40B4-BE49-F238E27FC236}">
                      <a16:creationId xmlns:a16="http://schemas.microsoft.com/office/drawing/2014/main" id="{84394920-D52E-00CC-1C05-7337D41912EE}"/>
                    </a:ext>
                  </a:extLst>
                </p14:cNvPr>
                <p14:cNvContentPartPr/>
                <p14:nvPr/>
              </p14:nvContentPartPr>
              <p14:xfrm>
                <a:off x="10388094" y="4768291"/>
                <a:ext cx="306000" cy="336960"/>
              </p14:xfrm>
            </p:contentPart>
          </mc:Choice>
          <mc:Fallback>
            <p:pic>
              <p:nvPicPr>
                <p:cNvPr id="217" name="Entrada de lápiz 216">
                  <a:extLst>
                    <a:ext uri="{FF2B5EF4-FFF2-40B4-BE49-F238E27FC236}">
                      <a16:creationId xmlns:a16="http://schemas.microsoft.com/office/drawing/2014/main" id="{84394920-D52E-00CC-1C05-7337D41912EE}"/>
                    </a:ext>
                  </a:extLst>
                </p:cNvPr>
                <p:cNvPicPr/>
                <p:nvPr/>
              </p:nvPicPr>
              <p:blipFill>
                <a:blip r:embed="rId312"/>
                <a:stretch>
                  <a:fillRect/>
                </a:stretch>
              </p:blipFill>
              <p:spPr>
                <a:xfrm>
                  <a:off x="10352094" y="4732291"/>
                  <a:ext cx="377640" cy="408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13">
              <p14:nvContentPartPr>
                <p14:cNvPr id="218" name="Entrada de lápiz 217">
                  <a:extLst>
                    <a:ext uri="{FF2B5EF4-FFF2-40B4-BE49-F238E27FC236}">
                      <a16:creationId xmlns:a16="http://schemas.microsoft.com/office/drawing/2014/main" id="{70C3556B-8657-606D-5241-3C60177A659E}"/>
                    </a:ext>
                  </a:extLst>
                </p14:cNvPr>
                <p14:cNvContentPartPr/>
                <p14:nvPr/>
              </p14:nvContentPartPr>
              <p14:xfrm>
                <a:off x="11008734" y="4461211"/>
                <a:ext cx="222480" cy="470160"/>
              </p14:xfrm>
            </p:contentPart>
          </mc:Choice>
          <mc:Fallback>
            <p:pic>
              <p:nvPicPr>
                <p:cNvPr id="218" name="Entrada de lápiz 217">
                  <a:extLst>
                    <a:ext uri="{FF2B5EF4-FFF2-40B4-BE49-F238E27FC236}">
                      <a16:creationId xmlns:a16="http://schemas.microsoft.com/office/drawing/2014/main" id="{70C3556B-8657-606D-5241-3C60177A659E}"/>
                    </a:ext>
                  </a:extLst>
                </p:cNvPr>
                <p:cNvPicPr/>
                <p:nvPr/>
              </p:nvPicPr>
              <p:blipFill>
                <a:blip r:embed="rId314"/>
                <a:stretch>
                  <a:fillRect/>
                </a:stretch>
              </p:blipFill>
              <p:spPr>
                <a:xfrm>
                  <a:off x="10972734" y="4425211"/>
                  <a:ext cx="294120" cy="541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15">
              <p14:nvContentPartPr>
                <p14:cNvPr id="219" name="Entrada de lápiz 218">
                  <a:extLst>
                    <a:ext uri="{FF2B5EF4-FFF2-40B4-BE49-F238E27FC236}">
                      <a16:creationId xmlns:a16="http://schemas.microsoft.com/office/drawing/2014/main" id="{BFFE711C-B63B-1B48-3219-876F9447297B}"/>
                    </a:ext>
                  </a:extLst>
                </p14:cNvPr>
                <p14:cNvContentPartPr/>
                <p14:nvPr/>
              </p14:nvContentPartPr>
              <p14:xfrm>
                <a:off x="11366574" y="4599091"/>
                <a:ext cx="6840" cy="1440"/>
              </p14:xfrm>
            </p:contentPart>
          </mc:Choice>
          <mc:Fallback>
            <p:pic>
              <p:nvPicPr>
                <p:cNvPr id="219" name="Entrada de lápiz 218">
                  <a:extLst>
                    <a:ext uri="{FF2B5EF4-FFF2-40B4-BE49-F238E27FC236}">
                      <a16:creationId xmlns:a16="http://schemas.microsoft.com/office/drawing/2014/main" id="{BFFE711C-B63B-1B48-3219-876F9447297B}"/>
                    </a:ext>
                  </a:extLst>
                </p:cNvPr>
                <p:cNvPicPr/>
                <p:nvPr/>
              </p:nvPicPr>
              <p:blipFill>
                <a:blip r:embed="rId316"/>
                <a:stretch>
                  <a:fillRect/>
                </a:stretch>
              </p:blipFill>
              <p:spPr>
                <a:xfrm>
                  <a:off x="11330574" y="4551091"/>
                  <a:ext cx="78480" cy="96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17">
              <p14:nvContentPartPr>
                <p14:cNvPr id="220" name="Entrada de lápiz 219">
                  <a:extLst>
                    <a:ext uri="{FF2B5EF4-FFF2-40B4-BE49-F238E27FC236}">
                      <a16:creationId xmlns:a16="http://schemas.microsoft.com/office/drawing/2014/main" id="{4DD1CDF1-AC56-B9B2-EE73-D6F8D2598414}"/>
                    </a:ext>
                  </a:extLst>
                </p14:cNvPr>
                <p14:cNvContentPartPr/>
                <p14:nvPr/>
              </p14:nvContentPartPr>
              <p14:xfrm>
                <a:off x="11507694" y="4331251"/>
                <a:ext cx="198720" cy="321840"/>
              </p14:xfrm>
            </p:contentPart>
          </mc:Choice>
          <mc:Fallback>
            <p:pic>
              <p:nvPicPr>
                <p:cNvPr id="220" name="Entrada de lápiz 219">
                  <a:extLst>
                    <a:ext uri="{FF2B5EF4-FFF2-40B4-BE49-F238E27FC236}">
                      <a16:creationId xmlns:a16="http://schemas.microsoft.com/office/drawing/2014/main" id="{4DD1CDF1-AC56-B9B2-EE73-D6F8D2598414}"/>
                    </a:ext>
                  </a:extLst>
                </p:cNvPr>
                <p:cNvPicPr/>
                <p:nvPr/>
              </p:nvPicPr>
              <p:blipFill>
                <a:blip r:embed="rId318"/>
                <a:stretch>
                  <a:fillRect/>
                </a:stretch>
              </p:blipFill>
              <p:spPr>
                <a:xfrm>
                  <a:off x="11471629" y="4295251"/>
                  <a:ext cx="270490" cy="393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19">
              <p14:nvContentPartPr>
                <p14:cNvPr id="221" name="Entrada de lápiz 220">
                  <a:extLst>
                    <a:ext uri="{FF2B5EF4-FFF2-40B4-BE49-F238E27FC236}">
                      <a16:creationId xmlns:a16="http://schemas.microsoft.com/office/drawing/2014/main" id="{98BFA338-1DA0-C318-035A-0E01B51F0D95}"/>
                    </a:ext>
                  </a:extLst>
                </p14:cNvPr>
                <p14:cNvContentPartPr/>
                <p14:nvPr/>
              </p14:nvContentPartPr>
              <p14:xfrm>
                <a:off x="11865534" y="4277971"/>
                <a:ext cx="192240" cy="307080"/>
              </p14:xfrm>
            </p:contentPart>
          </mc:Choice>
          <mc:Fallback>
            <p:pic>
              <p:nvPicPr>
                <p:cNvPr id="221" name="Entrada de lápiz 220">
                  <a:extLst>
                    <a:ext uri="{FF2B5EF4-FFF2-40B4-BE49-F238E27FC236}">
                      <a16:creationId xmlns:a16="http://schemas.microsoft.com/office/drawing/2014/main" id="{98BFA338-1DA0-C318-035A-0E01B51F0D95}"/>
                    </a:ext>
                  </a:extLst>
                </p:cNvPr>
                <p:cNvPicPr/>
                <p:nvPr/>
              </p:nvPicPr>
              <p:blipFill>
                <a:blip r:embed="rId320"/>
                <a:stretch>
                  <a:fillRect/>
                </a:stretch>
              </p:blipFill>
              <p:spPr>
                <a:xfrm>
                  <a:off x="11829534" y="4241971"/>
                  <a:ext cx="263880" cy="378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21">
              <p14:nvContentPartPr>
                <p14:cNvPr id="222" name="Entrada de lápiz 221">
                  <a:extLst>
                    <a:ext uri="{FF2B5EF4-FFF2-40B4-BE49-F238E27FC236}">
                      <a16:creationId xmlns:a16="http://schemas.microsoft.com/office/drawing/2014/main" id="{9D1EA700-2BDC-633E-9C73-89DADA751F11}"/>
                    </a:ext>
                  </a:extLst>
                </p14:cNvPr>
                <p14:cNvContentPartPr/>
                <p14:nvPr/>
              </p14:nvContentPartPr>
              <p14:xfrm>
                <a:off x="11821254" y="4402891"/>
                <a:ext cx="195120" cy="21960"/>
              </p14:xfrm>
            </p:contentPart>
          </mc:Choice>
          <mc:Fallback>
            <p:pic>
              <p:nvPicPr>
                <p:cNvPr id="222" name="Entrada de lápiz 221">
                  <a:extLst>
                    <a:ext uri="{FF2B5EF4-FFF2-40B4-BE49-F238E27FC236}">
                      <a16:creationId xmlns:a16="http://schemas.microsoft.com/office/drawing/2014/main" id="{9D1EA700-2BDC-633E-9C73-89DADA751F11}"/>
                    </a:ext>
                  </a:extLst>
                </p:cNvPr>
                <p:cNvPicPr/>
                <p:nvPr/>
              </p:nvPicPr>
              <p:blipFill>
                <a:blip r:embed="rId322"/>
                <a:stretch>
                  <a:fillRect/>
                </a:stretch>
              </p:blipFill>
              <p:spPr>
                <a:xfrm>
                  <a:off x="11785254" y="4366291"/>
                  <a:ext cx="266760" cy="94794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23">
              <p14:nvContentPartPr>
                <p14:cNvPr id="223" name="Entrada de lápiz 222">
                  <a:extLst>
                    <a:ext uri="{FF2B5EF4-FFF2-40B4-BE49-F238E27FC236}">
                      <a16:creationId xmlns:a16="http://schemas.microsoft.com/office/drawing/2014/main" id="{BB349922-5BC9-DA16-1485-B24B26EE3F4C}"/>
                    </a:ext>
                  </a:extLst>
                </p14:cNvPr>
                <p14:cNvContentPartPr/>
                <p14:nvPr/>
              </p14:nvContentPartPr>
              <p14:xfrm>
                <a:off x="12020694" y="3990331"/>
                <a:ext cx="154440" cy="287280"/>
              </p14:xfrm>
            </p:contentPart>
          </mc:Choice>
          <mc:Fallback>
            <p:pic>
              <p:nvPicPr>
                <p:cNvPr id="223" name="Entrada de lápiz 222">
                  <a:extLst>
                    <a:ext uri="{FF2B5EF4-FFF2-40B4-BE49-F238E27FC236}">
                      <a16:creationId xmlns:a16="http://schemas.microsoft.com/office/drawing/2014/main" id="{BB349922-5BC9-DA16-1485-B24B26EE3F4C}"/>
                    </a:ext>
                  </a:extLst>
                </p:cNvPr>
                <p:cNvPicPr/>
                <p:nvPr/>
              </p:nvPicPr>
              <p:blipFill>
                <a:blip r:embed="rId324"/>
                <a:stretch>
                  <a:fillRect/>
                </a:stretch>
              </p:blipFill>
              <p:spPr>
                <a:xfrm>
                  <a:off x="11984694" y="3954331"/>
                  <a:ext cx="226080" cy="358920"/>
                </a:xfrm>
                <a:prstGeom prst="rect">
                  <a:avLst/>
                </a:prstGeom>
              </p:spPr>
            </p:pic>
          </mc:Fallback>
        </mc:AlternateContent>
        <p:grpSp>
          <p:nvGrpSpPr>
            <p:cNvPr id="241" name="Grupo 240">
              <a:extLst>
                <a:ext uri="{FF2B5EF4-FFF2-40B4-BE49-F238E27FC236}">
                  <a16:creationId xmlns:a16="http://schemas.microsoft.com/office/drawing/2014/main" id="{CB488A86-3175-C5DB-F327-B20D8DF462F1}"/>
                </a:ext>
              </a:extLst>
            </p:cNvPr>
            <p:cNvGrpSpPr/>
            <p:nvPr/>
          </p:nvGrpSpPr>
          <p:grpSpPr>
            <a:xfrm>
              <a:off x="5655894" y="5263291"/>
              <a:ext cx="3811320" cy="695160"/>
              <a:chOff x="5655894" y="5263291"/>
              <a:chExt cx="3811320" cy="695160"/>
            </a:xfrm>
          </p:grpSpPr>
          <mc:AlternateContent xmlns:mc="http://schemas.openxmlformats.org/markup-compatibility/2006" xmlns:p14="http://schemas.microsoft.com/office/powerpoint/2010/main">
            <mc:Choice Requires="p14">
              <p:contentPart p14:bwMode="auto" r:id="rId325">
                <p14:nvContentPartPr>
                  <p14:cNvPr id="225" name="Entrada de lápiz 224">
                    <a:extLst>
                      <a:ext uri="{FF2B5EF4-FFF2-40B4-BE49-F238E27FC236}">
                        <a16:creationId xmlns:a16="http://schemas.microsoft.com/office/drawing/2014/main" id="{9A145EDC-BDA2-B622-9BD5-E765FD08CB52}"/>
                      </a:ext>
                    </a:extLst>
                  </p14:cNvPr>
                  <p14:cNvContentPartPr/>
                  <p14:nvPr/>
                </p14:nvContentPartPr>
                <p14:xfrm>
                  <a:off x="5655894" y="5263291"/>
                  <a:ext cx="520200" cy="415440"/>
                </p14:xfrm>
              </p:contentPart>
            </mc:Choice>
            <mc:Fallback xmlns="">
              <p:pic>
                <p:nvPicPr>
                  <p:cNvPr id="225" name="Entrada de lápiz 224">
                    <a:extLst>
                      <a:ext uri="{FF2B5EF4-FFF2-40B4-BE49-F238E27FC236}">
                        <a16:creationId xmlns:a16="http://schemas.microsoft.com/office/drawing/2014/main" id="{9A145EDC-BDA2-B622-9BD5-E765FD08CB52}"/>
                      </a:ext>
                    </a:extLst>
                  </p:cNvPr>
                  <p:cNvPicPr/>
                  <p:nvPr/>
                </p:nvPicPr>
                <p:blipFill>
                  <a:blip r:embed="rId326"/>
                  <a:stretch>
                    <a:fillRect/>
                  </a:stretch>
                </p:blipFill>
                <p:spPr>
                  <a:xfrm>
                    <a:off x="5620254" y="5227651"/>
                    <a:ext cx="591840" cy="48708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327">
                <p14:nvContentPartPr>
                  <p14:cNvPr id="226" name="Entrada de lápiz 225">
                    <a:extLst>
                      <a:ext uri="{FF2B5EF4-FFF2-40B4-BE49-F238E27FC236}">
                        <a16:creationId xmlns:a16="http://schemas.microsoft.com/office/drawing/2014/main" id="{0E137E3E-1824-5CAF-A64B-D05C86359619}"/>
                      </a:ext>
                    </a:extLst>
                  </p14:cNvPr>
                  <p14:cNvContentPartPr/>
                  <p14:nvPr/>
                </p14:nvContentPartPr>
                <p14:xfrm>
                  <a:off x="6124614" y="5558491"/>
                  <a:ext cx="114120" cy="91080"/>
                </p14:xfrm>
              </p:contentPart>
            </mc:Choice>
            <mc:Fallback xmlns="">
              <p:pic>
                <p:nvPicPr>
                  <p:cNvPr id="226" name="Entrada de lápiz 225">
                    <a:extLst>
                      <a:ext uri="{FF2B5EF4-FFF2-40B4-BE49-F238E27FC236}">
                        <a16:creationId xmlns:a16="http://schemas.microsoft.com/office/drawing/2014/main" id="{0E137E3E-1824-5CAF-A64B-D05C86359619}"/>
                      </a:ext>
                    </a:extLst>
                  </p:cNvPr>
                  <p:cNvPicPr/>
                  <p:nvPr/>
                </p:nvPicPr>
                <p:blipFill>
                  <a:blip r:embed="rId328"/>
                  <a:stretch>
                    <a:fillRect/>
                  </a:stretch>
                </p:blipFill>
                <p:spPr>
                  <a:xfrm>
                    <a:off x="6088614" y="5522851"/>
                    <a:ext cx="185760" cy="16272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329">
                <p14:nvContentPartPr>
                  <p14:cNvPr id="227" name="Entrada de lápiz 226">
                    <a:extLst>
                      <a:ext uri="{FF2B5EF4-FFF2-40B4-BE49-F238E27FC236}">
                        <a16:creationId xmlns:a16="http://schemas.microsoft.com/office/drawing/2014/main" id="{DD5082EF-8F98-539E-C2A5-C7CC1EBA63BB}"/>
                      </a:ext>
                    </a:extLst>
                  </p14:cNvPr>
                  <p14:cNvContentPartPr/>
                  <p14:nvPr/>
                </p14:nvContentPartPr>
                <p14:xfrm>
                  <a:off x="6159894" y="5540851"/>
                  <a:ext cx="85320" cy="278640"/>
                </p14:xfrm>
              </p:contentPart>
            </mc:Choice>
            <mc:Fallback xmlns="">
              <p:pic>
                <p:nvPicPr>
                  <p:cNvPr id="227" name="Entrada de lápiz 226">
                    <a:extLst>
                      <a:ext uri="{FF2B5EF4-FFF2-40B4-BE49-F238E27FC236}">
                        <a16:creationId xmlns:a16="http://schemas.microsoft.com/office/drawing/2014/main" id="{DD5082EF-8F98-539E-C2A5-C7CC1EBA63BB}"/>
                      </a:ext>
                    </a:extLst>
                  </p:cNvPr>
                  <p:cNvPicPr/>
                  <p:nvPr/>
                </p:nvPicPr>
                <p:blipFill>
                  <a:blip r:embed="rId330"/>
                  <a:stretch>
                    <a:fillRect/>
                  </a:stretch>
                </p:blipFill>
                <p:spPr>
                  <a:xfrm>
                    <a:off x="6123894" y="5505211"/>
                    <a:ext cx="156960" cy="35028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331">
                <p14:nvContentPartPr>
                  <p14:cNvPr id="228" name="Entrada de lápiz 227">
                    <a:extLst>
                      <a:ext uri="{FF2B5EF4-FFF2-40B4-BE49-F238E27FC236}">
                        <a16:creationId xmlns:a16="http://schemas.microsoft.com/office/drawing/2014/main" id="{40D904C7-9E23-C0B8-868D-E75D7572CC94}"/>
                      </a:ext>
                    </a:extLst>
                  </p14:cNvPr>
                  <p14:cNvContentPartPr/>
                  <p14:nvPr/>
                </p14:nvContentPartPr>
                <p14:xfrm>
                  <a:off x="6520254" y="5566411"/>
                  <a:ext cx="146520" cy="9000"/>
                </p14:xfrm>
              </p:contentPart>
            </mc:Choice>
            <mc:Fallback xmlns="">
              <p:pic>
                <p:nvPicPr>
                  <p:cNvPr id="228" name="Entrada de lápiz 227">
                    <a:extLst>
                      <a:ext uri="{FF2B5EF4-FFF2-40B4-BE49-F238E27FC236}">
                        <a16:creationId xmlns:a16="http://schemas.microsoft.com/office/drawing/2014/main" id="{40D904C7-9E23-C0B8-868D-E75D7572CC94}"/>
                      </a:ext>
                    </a:extLst>
                  </p:cNvPr>
                  <p:cNvPicPr/>
                  <p:nvPr/>
                </p:nvPicPr>
                <p:blipFill>
                  <a:blip r:embed="rId332"/>
                  <a:stretch>
                    <a:fillRect/>
                  </a:stretch>
                </p:blipFill>
                <p:spPr>
                  <a:xfrm>
                    <a:off x="6484614" y="5530411"/>
                    <a:ext cx="218160" cy="8064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333">
                <p14:nvContentPartPr>
                  <p14:cNvPr id="229" name="Entrada de lápiz 228">
                    <a:extLst>
                      <a:ext uri="{FF2B5EF4-FFF2-40B4-BE49-F238E27FC236}">
                        <a16:creationId xmlns:a16="http://schemas.microsoft.com/office/drawing/2014/main" id="{F7052083-E435-73DB-1A45-732348FE575B}"/>
                      </a:ext>
                    </a:extLst>
                  </p14:cNvPr>
                  <p14:cNvContentPartPr/>
                  <p14:nvPr/>
                </p14:nvContentPartPr>
                <p14:xfrm>
                  <a:off x="6575694" y="5690251"/>
                  <a:ext cx="132120" cy="10800"/>
                </p14:xfrm>
              </p:contentPart>
            </mc:Choice>
            <mc:Fallback xmlns="">
              <p:pic>
                <p:nvPicPr>
                  <p:cNvPr id="229" name="Entrada de lápiz 228">
                    <a:extLst>
                      <a:ext uri="{FF2B5EF4-FFF2-40B4-BE49-F238E27FC236}">
                        <a16:creationId xmlns:a16="http://schemas.microsoft.com/office/drawing/2014/main" id="{F7052083-E435-73DB-1A45-732348FE575B}"/>
                      </a:ext>
                    </a:extLst>
                  </p:cNvPr>
                  <p:cNvPicPr/>
                  <p:nvPr/>
                </p:nvPicPr>
                <p:blipFill>
                  <a:blip r:embed="rId334"/>
                  <a:stretch>
                    <a:fillRect/>
                  </a:stretch>
                </p:blipFill>
                <p:spPr>
                  <a:xfrm>
                    <a:off x="6539694" y="5654251"/>
                    <a:ext cx="203760" cy="8244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335">
                <p14:nvContentPartPr>
                  <p14:cNvPr id="231" name="Entrada de lápiz 230">
                    <a:extLst>
                      <a:ext uri="{FF2B5EF4-FFF2-40B4-BE49-F238E27FC236}">
                        <a16:creationId xmlns:a16="http://schemas.microsoft.com/office/drawing/2014/main" id="{6EDB5384-BB30-6A2A-A351-B7739F4A4B2A}"/>
                      </a:ext>
                    </a:extLst>
                  </p14:cNvPr>
                  <p14:cNvContentPartPr/>
                  <p14:nvPr/>
                </p14:nvContentPartPr>
                <p14:xfrm>
                  <a:off x="6948294" y="5334211"/>
                  <a:ext cx="437760" cy="332280"/>
                </p14:xfrm>
              </p:contentPart>
            </mc:Choice>
            <mc:Fallback xmlns="">
              <p:pic>
                <p:nvPicPr>
                  <p:cNvPr id="231" name="Entrada de lápiz 230">
                    <a:extLst>
                      <a:ext uri="{FF2B5EF4-FFF2-40B4-BE49-F238E27FC236}">
                        <a16:creationId xmlns:a16="http://schemas.microsoft.com/office/drawing/2014/main" id="{6EDB5384-BB30-6A2A-A351-B7739F4A4B2A}"/>
                      </a:ext>
                    </a:extLst>
                  </p:cNvPr>
                  <p:cNvPicPr/>
                  <p:nvPr/>
                </p:nvPicPr>
                <p:blipFill>
                  <a:blip r:embed="rId336"/>
                  <a:stretch>
                    <a:fillRect/>
                  </a:stretch>
                </p:blipFill>
                <p:spPr>
                  <a:xfrm>
                    <a:off x="6912294" y="5298211"/>
                    <a:ext cx="509400" cy="40392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337">
                <p14:nvContentPartPr>
                  <p14:cNvPr id="232" name="Entrada de lápiz 231">
                    <a:extLst>
                      <a:ext uri="{FF2B5EF4-FFF2-40B4-BE49-F238E27FC236}">
                        <a16:creationId xmlns:a16="http://schemas.microsoft.com/office/drawing/2014/main" id="{3A8BE23C-5F1D-3939-F214-4F7F53FCD4CD}"/>
                      </a:ext>
                    </a:extLst>
                  </p14:cNvPr>
                  <p14:cNvContentPartPr/>
                  <p14:nvPr/>
                </p14:nvContentPartPr>
                <p14:xfrm>
                  <a:off x="7374894" y="5516371"/>
                  <a:ext cx="138240" cy="145440"/>
                </p14:xfrm>
              </p:contentPart>
            </mc:Choice>
            <mc:Fallback xmlns="">
              <p:pic>
                <p:nvPicPr>
                  <p:cNvPr id="232" name="Entrada de lápiz 231">
                    <a:extLst>
                      <a:ext uri="{FF2B5EF4-FFF2-40B4-BE49-F238E27FC236}">
                        <a16:creationId xmlns:a16="http://schemas.microsoft.com/office/drawing/2014/main" id="{3A8BE23C-5F1D-3939-F214-4F7F53FCD4CD}"/>
                      </a:ext>
                    </a:extLst>
                  </p:cNvPr>
                  <p:cNvPicPr/>
                  <p:nvPr/>
                </p:nvPicPr>
                <p:blipFill>
                  <a:blip r:embed="rId338"/>
                  <a:stretch>
                    <a:fillRect/>
                  </a:stretch>
                </p:blipFill>
                <p:spPr>
                  <a:xfrm>
                    <a:off x="7338894" y="5480731"/>
                    <a:ext cx="209880" cy="21708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339">
                <p14:nvContentPartPr>
                  <p14:cNvPr id="233" name="Entrada de lápiz 232">
                    <a:extLst>
                      <a:ext uri="{FF2B5EF4-FFF2-40B4-BE49-F238E27FC236}">
                        <a16:creationId xmlns:a16="http://schemas.microsoft.com/office/drawing/2014/main" id="{EBFEE41B-A80C-7653-49F6-DCC1BCEFD6C3}"/>
                      </a:ext>
                    </a:extLst>
                  </p14:cNvPr>
                  <p14:cNvContentPartPr/>
                  <p14:nvPr/>
                </p14:nvContentPartPr>
                <p14:xfrm>
                  <a:off x="7562094" y="5521411"/>
                  <a:ext cx="172080" cy="387360"/>
                </p14:xfrm>
              </p:contentPart>
            </mc:Choice>
            <mc:Fallback xmlns="">
              <p:pic>
                <p:nvPicPr>
                  <p:cNvPr id="233" name="Entrada de lápiz 232">
                    <a:extLst>
                      <a:ext uri="{FF2B5EF4-FFF2-40B4-BE49-F238E27FC236}">
                        <a16:creationId xmlns:a16="http://schemas.microsoft.com/office/drawing/2014/main" id="{EBFEE41B-A80C-7653-49F6-DCC1BCEFD6C3}"/>
                      </a:ext>
                    </a:extLst>
                  </p:cNvPr>
                  <p:cNvPicPr/>
                  <p:nvPr/>
                </p:nvPicPr>
                <p:blipFill>
                  <a:blip r:embed="rId340"/>
                  <a:stretch>
                    <a:fillRect/>
                  </a:stretch>
                </p:blipFill>
                <p:spPr>
                  <a:xfrm>
                    <a:off x="7526454" y="5485771"/>
                    <a:ext cx="243720" cy="45900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341">
                <p14:nvContentPartPr>
                  <p14:cNvPr id="234" name="Entrada de lápiz 233">
                    <a:extLst>
                      <a:ext uri="{FF2B5EF4-FFF2-40B4-BE49-F238E27FC236}">
                        <a16:creationId xmlns:a16="http://schemas.microsoft.com/office/drawing/2014/main" id="{D106C852-440B-332E-48D6-340A98D37025}"/>
                      </a:ext>
                    </a:extLst>
                  </p14:cNvPr>
                  <p14:cNvContentPartPr/>
                  <p14:nvPr/>
                </p14:nvContentPartPr>
                <p14:xfrm>
                  <a:off x="7910574" y="5570371"/>
                  <a:ext cx="302400" cy="40320"/>
                </p14:xfrm>
              </p:contentPart>
            </mc:Choice>
            <mc:Fallback xmlns="">
              <p:pic>
                <p:nvPicPr>
                  <p:cNvPr id="234" name="Entrada de lápiz 233">
                    <a:extLst>
                      <a:ext uri="{FF2B5EF4-FFF2-40B4-BE49-F238E27FC236}">
                        <a16:creationId xmlns:a16="http://schemas.microsoft.com/office/drawing/2014/main" id="{D106C852-440B-332E-48D6-340A98D37025}"/>
                      </a:ext>
                    </a:extLst>
                  </p:cNvPr>
                  <p:cNvPicPr/>
                  <p:nvPr/>
                </p:nvPicPr>
                <p:blipFill>
                  <a:blip r:embed="rId342"/>
                  <a:stretch>
                    <a:fillRect/>
                  </a:stretch>
                </p:blipFill>
                <p:spPr>
                  <a:xfrm>
                    <a:off x="7874574" y="5534371"/>
                    <a:ext cx="374040" cy="11196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343">
                <p14:nvContentPartPr>
                  <p14:cNvPr id="235" name="Entrada de lápiz 234">
                    <a:extLst>
                      <a:ext uri="{FF2B5EF4-FFF2-40B4-BE49-F238E27FC236}">
                        <a16:creationId xmlns:a16="http://schemas.microsoft.com/office/drawing/2014/main" id="{55842313-C232-A809-A838-2DF9BC7CFF3D}"/>
                      </a:ext>
                    </a:extLst>
                  </p14:cNvPr>
                  <p14:cNvContentPartPr/>
                  <p14:nvPr/>
                </p14:nvContentPartPr>
                <p14:xfrm>
                  <a:off x="8040534" y="5494051"/>
                  <a:ext cx="27000" cy="242280"/>
                </p14:xfrm>
              </p:contentPart>
            </mc:Choice>
            <mc:Fallback xmlns="">
              <p:pic>
                <p:nvPicPr>
                  <p:cNvPr id="235" name="Entrada de lápiz 234">
                    <a:extLst>
                      <a:ext uri="{FF2B5EF4-FFF2-40B4-BE49-F238E27FC236}">
                        <a16:creationId xmlns:a16="http://schemas.microsoft.com/office/drawing/2014/main" id="{55842313-C232-A809-A838-2DF9BC7CFF3D}"/>
                      </a:ext>
                    </a:extLst>
                  </p:cNvPr>
                  <p:cNvPicPr/>
                  <p:nvPr/>
                </p:nvPicPr>
                <p:blipFill>
                  <a:blip r:embed="rId344"/>
                  <a:stretch>
                    <a:fillRect/>
                  </a:stretch>
                </p:blipFill>
                <p:spPr>
                  <a:xfrm>
                    <a:off x="8004894" y="5458411"/>
                    <a:ext cx="98640" cy="31392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345">
                <p14:nvContentPartPr>
                  <p14:cNvPr id="236" name="Entrada de lápiz 235">
                    <a:extLst>
                      <a:ext uri="{FF2B5EF4-FFF2-40B4-BE49-F238E27FC236}">
                        <a16:creationId xmlns:a16="http://schemas.microsoft.com/office/drawing/2014/main" id="{54D1C4E1-F5B3-D5B2-7461-F01D5C345242}"/>
                      </a:ext>
                    </a:extLst>
                  </p14:cNvPr>
                  <p14:cNvContentPartPr/>
                  <p14:nvPr/>
                </p14:nvContentPartPr>
                <p14:xfrm>
                  <a:off x="8337894" y="5507371"/>
                  <a:ext cx="333000" cy="451080"/>
                </p14:xfrm>
              </p:contentPart>
            </mc:Choice>
            <mc:Fallback xmlns="">
              <p:pic>
                <p:nvPicPr>
                  <p:cNvPr id="236" name="Entrada de lápiz 235">
                    <a:extLst>
                      <a:ext uri="{FF2B5EF4-FFF2-40B4-BE49-F238E27FC236}">
                        <a16:creationId xmlns:a16="http://schemas.microsoft.com/office/drawing/2014/main" id="{54D1C4E1-F5B3-D5B2-7461-F01D5C345242}"/>
                      </a:ext>
                    </a:extLst>
                  </p:cNvPr>
                  <p:cNvPicPr/>
                  <p:nvPr/>
                </p:nvPicPr>
                <p:blipFill>
                  <a:blip r:embed="rId346"/>
                  <a:stretch>
                    <a:fillRect/>
                  </a:stretch>
                </p:blipFill>
                <p:spPr>
                  <a:xfrm>
                    <a:off x="8302254" y="5471371"/>
                    <a:ext cx="404640" cy="52272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347">
                <p14:nvContentPartPr>
                  <p14:cNvPr id="237" name="Entrada de lápiz 236">
                    <a:extLst>
                      <a:ext uri="{FF2B5EF4-FFF2-40B4-BE49-F238E27FC236}">
                        <a16:creationId xmlns:a16="http://schemas.microsoft.com/office/drawing/2014/main" id="{88714D85-90C4-1317-D457-C400C9C0A7AF}"/>
                      </a:ext>
                    </a:extLst>
                  </p14:cNvPr>
                  <p14:cNvContentPartPr/>
                  <p14:nvPr/>
                </p14:nvContentPartPr>
                <p14:xfrm>
                  <a:off x="8815974" y="5302531"/>
                  <a:ext cx="290880" cy="410760"/>
                </p14:xfrm>
              </p:contentPart>
            </mc:Choice>
            <mc:Fallback xmlns="">
              <p:pic>
                <p:nvPicPr>
                  <p:cNvPr id="237" name="Entrada de lápiz 236">
                    <a:extLst>
                      <a:ext uri="{FF2B5EF4-FFF2-40B4-BE49-F238E27FC236}">
                        <a16:creationId xmlns:a16="http://schemas.microsoft.com/office/drawing/2014/main" id="{88714D85-90C4-1317-D457-C400C9C0A7AF}"/>
                      </a:ext>
                    </a:extLst>
                  </p:cNvPr>
                  <p:cNvPicPr/>
                  <p:nvPr/>
                </p:nvPicPr>
                <p:blipFill>
                  <a:blip r:embed="rId348"/>
                  <a:stretch>
                    <a:fillRect/>
                  </a:stretch>
                </p:blipFill>
                <p:spPr>
                  <a:xfrm>
                    <a:off x="8780334" y="5266891"/>
                    <a:ext cx="362520" cy="48240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349">
                <p14:nvContentPartPr>
                  <p14:cNvPr id="238" name="Entrada de lápiz 237">
                    <a:extLst>
                      <a:ext uri="{FF2B5EF4-FFF2-40B4-BE49-F238E27FC236}">
                        <a16:creationId xmlns:a16="http://schemas.microsoft.com/office/drawing/2014/main" id="{5B09EDE4-4F57-C692-2256-CAEA8B9CC830}"/>
                      </a:ext>
                    </a:extLst>
                  </p14:cNvPr>
                  <p14:cNvContentPartPr/>
                  <p14:nvPr/>
                </p14:nvContentPartPr>
                <p14:xfrm>
                  <a:off x="9238974" y="5352931"/>
                  <a:ext cx="164160" cy="327600"/>
                </p14:xfrm>
              </p:contentPart>
            </mc:Choice>
            <mc:Fallback xmlns="">
              <p:pic>
                <p:nvPicPr>
                  <p:cNvPr id="238" name="Entrada de lápiz 237">
                    <a:extLst>
                      <a:ext uri="{FF2B5EF4-FFF2-40B4-BE49-F238E27FC236}">
                        <a16:creationId xmlns:a16="http://schemas.microsoft.com/office/drawing/2014/main" id="{5B09EDE4-4F57-C692-2256-CAEA8B9CC830}"/>
                      </a:ext>
                    </a:extLst>
                  </p:cNvPr>
                  <p:cNvPicPr/>
                  <p:nvPr/>
                </p:nvPicPr>
                <p:blipFill>
                  <a:blip r:embed="rId350"/>
                  <a:stretch>
                    <a:fillRect/>
                  </a:stretch>
                </p:blipFill>
                <p:spPr>
                  <a:xfrm>
                    <a:off x="9203334" y="5316931"/>
                    <a:ext cx="235800" cy="39924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351">
                <p14:nvContentPartPr>
                  <p14:cNvPr id="239" name="Entrada de lápiz 238">
                    <a:extLst>
                      <a:ext uri="{FF2B5EF4-FFF2-40B4-BE49-F238E27FC236}">
                        <a16:creationId xmlns:a16="http://schemas.microsoft.com/office/drawing/2014/main" id="{322E7885-D527-02EB-BA85-2C4DA9543EB4}"/>
                      </a:ext>
                    </a:extLst>
                  </p14:cNvPr>
                  <p14:cNvContentPartPr/>
                  <p14:nvPr/>
                </p14:nvContentPartPr>
                <p14:xfrm>
                  <a:off x="9244374" y="5397571"/>
                  <a:ext cx="222840" cy="23760"/>
                </p14:xfrm>
              </p:contentPart>
            </mc:Choice>
            <mc:Fallback xmlns="">
              <p:pic>
                <p:nvPicPr>
                  <p:cNvPr id="239" name="Entrada de lápiz 238">
                    <a:extLst>
                      <a:ext uri="{FF2B5EF4-FFF2-40B4-BE49-F238E27FC236}">
                        <a16:creationId xmlns:a16="http://schemas.microsoft.com/office/drawing/2014/main" id="{322E7885-D527-02EB-BA85-2C4DA9543EB4}"/>
                      </a:ext>
                    </a:extLst>
                  </p:cNvPr>
                  <p:cNvPicPr/>
                  <p:nvPr/>
                </p:nvPicPr>
                <p:blipFill>
                  <a:blip r:embed="rId352"/>
                  <a:stretch>
                    <a:fillRect/>
                  </a:stretch>
                </p:blipFill>
                <p:spPr>
                  <a:xfrm>
                    <a:off x="9208734" y="5361571"/>
                    <a:ext cx="294480" cy="9540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353">
                <p14:nvContentPartPr>
                  <p14:cNvPr id="240" name="Entrada de lápiz 239">
                    <a:extLst>
                      <a:ext uri="{FF2B5EF4-FFF2-40B4-BE49-F238E27FC236}">
                        <a16:creationId xmlns:a16="http://schemas.microsoft.com/office/drawing/2014/main" id="{35E7EDB1-A73C-EC89-A68F-AE1C3EE7D0AE}"/>
                      </a:ext>
                    </a:extLst>
                  </p14:cNvPr>
                  <p14:cNvContentPartPr/>
                  <p14:nvPr/>
                </p14:nvContentPartPr>
                <p14:xfrm>
                  <a:off x="8729214" y="5718691"/>
                  <a:ext cx="360" cy="1440"/>
                </p14:xfrm>
              </p:contentPart>
            </mc:Choice>
            <mc:Fallback xmlns="">
              <p:pic>
                <p:nvPicPr>
                  <p:cNvPr id="240" name="Entrada de lápiz 239">
                    <a:extLst>
                      <a:ext uri="{FF2B5EF4-FFF2-40B4-BE49-F238E27FC236}">
                        <a16:creationId xmlns:a16="http://schemas.microsoft.com/office/drawing/2014/main" id="{35E7EDB1-A73C-EC89-A68F-AE1C3EE7D0AE}"/>
                      </a:ext>
                    </a:extLst>
                  </p:cNvPr>
                  <p:cNvPicPr/>
                  <p:nvPr/>
                </p:nvPicPr>
                <p:blipFill>
                  <a:blip r:embed="rId354"/>
                  <a:stretch>
                    <a:fillRect/>
                  </a:stretch>
                </p:blipFill>
                <p:spPr>
                  <a:xfrm>
                    <a:off x="8693574" y="5682691"/>
                    <a:ext cx="72000" cy="73080"/>
                  </a:xfrm>
                  <a:prstGeom prst="rect">
                    <a:avLst/>
                  </a:prstGeom>
                </p:spPr>
              </p:pic>
            </mc:Fallback>
          </mc:AlternateContent>
        </p:grpSp>
      </p:grpSp>
      <mc:AlternateContent xmlns:mc="http://schemas.openxmlformats.org/markup-compatibility/2006">
        <mc:Choice xmlns:p14="http://schemas.microsoft.com/office/powerpoint/2010/main" Requires="p14">
          <p:contentPart p14:bwMode="auto" r:id="rId355">
            <p14:nvContentPartPr>
              <p14:cNvPr id="3" name="Entrada de lápiz 2">
                <a:extLst>
                  <a:ext uri="{FF2B5EF4-FFF2-40B4-BE49-F238E27FC236}">
                    <a16:creationId xmlns:a16="http://schemas.microsoft.com/office/drawing/2014/main" id="{EC12B295-2EEA-4337-8889-C26022AC9434}"/>
                  </a:ext>
                </a:extLst>
              </p14:cNvPr>
              <p14:cNvContentPartPr/>
              <p14:nvPr/>
            </p14:nvContentPartPr>
            <p14:xfrm>
              <a:off x="9730276" y="2661571"/>
              <a:ext cx="1452240" cy="1111680"/>
            </p14:xfrm>
          </p:contentPart>
        </mc:Choice>
        <mc:Fallback>
          <p:pic>
            <p:nvPicPr>
              <p:cNvPr id="3" name="Entrada de lápiz 2">
                <a:extLst>
                  <a:ext uri="{FF2B5EF4-FFF2-40B4-BE49-F238E27FC236}">
                    <a16:creationId xmlns:a16="http://schemas.microsoft.com/office/drawing/2014/main" id="{EC12B295-2EEA-4337-8889-C26022AC9434}"/>
                  </a:ext>
                </a:extLst>
              </p:cNvPr>
              <p:cNvPicPr/>
              <p:nvPr/>
            </p:nvPicPr>
            <p:blipFill>
              <a:blip r:embed="rId356"/>
              <a:stretch>
                <a:fillRect/>
              </a:stretch>
            </p:blipFill>
            <p:spPr>
              <a:xfrm>
                <a:off x="9712276" y="2643571"/>
                <a:ext cx="1487880" cy="1147320"/>
              </a:xfrm>
              <a:prstGeom prst="rect">
                <a:avLst/>
              </a:prstGeom>
            </p:spPr>
          </p:pic>
        </mc:Fallback>
      </mc:AlternateContent>
      <p:sp>
        <p:nvSpPr>
          <p:cNvPr id="32" name="Elipse 31">
            <a:extLst>
              <a:ext uri="{FF2B5EF4-FFF2-40B4-BE49-F238E27FC236}">
                <a16:creationId xmlns:a16="http://schemas.microsoft.com/office/drawing/2014/main" id="{FB3DD588-283B-4403-BD96-CD9E1FE7B0C6}"/>
              </a:ext>
            </a:extLst>
          </p:cNvPr>
          <p:cNvSpPr/>
          <p:nvPr/>
        </p:nvSpPr>
        <p:spPr>
          <a:xfrm>
            <a:off x="3917542" y="2542244"/>
            <a:ext cx="370585" cy="392399"/>
          </a:xfrm>
          <a:prstGeom prst="ellipse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2723241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0.01643 L 0.12838 -0.19931 C 0.15495 -0.24792 0.19518 -0.27385 0.23724 -0.27385 C 0.28515 -0.27385 0.32357 -0.24792 0.35013 -0.19931 L 0.47864 0.01643 " pathEditMode="relative" rAng="0" ptsTypes="AAAAA">
                                      <p:cBhvr>
                                        <p:cTn id="6" dur="22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3932" y="-14514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35" presetClass="path" presetSubtype="0" accel="50000" decel="50000" fill="hold" nodeType="withEffect">
                                  <p:stCondLst>
                                    <p:cond delay="200"/>
                                  </p:stCondLst>
                                  <p:childTnLst>
                                    <p:animMotion origin="layout" path="M -2.08333E-6 -2.96296E-6 L 0.10703 0.00463 " pathEditMode="relative" rAng="0" ptsTypes="AA">
                                      <p:cBhvr>
                                        <p:cTn id="8" dur="26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352" y="23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715DD9E-B41E-A009-E22A-FE78CA06395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4" name="Grupo 223">
            <a:extLst>
              <a:ext uri="{FF2B5EF4-FFF2-40B4-BE49-F238E27FC236}">
                <a16:creationId xmlns:a16="http://schemas.microsoft.com/office/drawing/2014/main" id="{033EB9C0-3D7B-31B9-D338-C28C8369FEB5}"/>
              </a:ext>
            </a:extLst>
          </p:cNvPr>
          <p:cNvGrpSpPr/>
          <p:nvPr/>
        </p:nvGrpSpPr>
        <p:grpSpPr>
          <a:xfrm>
            <a:off x="84894" y="581020"/>
            <a:ext cx="11871000" cy="2839483"/>
            <a:chOff x="84894" y="581020"/>
            <a:chExt cx="11871000" cy="2839483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2">
              <p14:nvContentPartPr>
                <p14:cNvPr id="39" name="Entrada de lápiz 38">
                  <a:extLst>
                    <a:ext uri="{FF2B5EF4-FFF2-40B4-BE49-F238E27FC236}">
                      <a16:creationId xmlns:a16="http://schemas.microsoft.com/office/drawing/2014/main" id="{8D58EA37-4E74-B9BF-46F1-1B3B88A1DCC9}"/>
                    </a:ext>
                  </a:extLst>
                </p14:cNvPr>
                <p14:cNvContentPartPr/>
                <p14:nvPr/>
              </p14:nvContentPartPr>
              <p14:xfrm>
                <a:off x="9874896" y="599486"/>
                <a:ext cx="455760" cy="86400"/>
              </p14:xfrm>
            </p:contentPart>
          </mc:Choice>
          <mc:Fallback xmlns="">
            <p:pic>
              <p:nvPicPr>
                <p:cNvPr id="39" name="Entrada de lápiz 38">
                  <a:extLst>
                    <a:ext uri="{FF2B5EF4-FFF2-40B4-BE49-F238E27FC236}">
                      <a16:creationId xmlns:a16="http://schemas.microsoft.com/office/drawing/2014/main" id="{8D58EA37-4E74-B9BF-46F1-1B3B88A1DCC9}"/>
                    </a:ext>
                  </a:extLst>
                </p:cNvPr>
                <p:cNvPicPr/>
                <p:nvPr/>
              </p:nvPicPr>
              <p:blipFill>
                <a:blip r:embed="rId3"/>
                <a:stretch>
                  <a:fillRect/>
                </a:stretch>
              </p:blipFill>
              <p:spPr>
                <a:xfrm>
                  <a:off x="9856896" y="581411"/>
                  <a:ext cx="491400" cy="122189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">
              <p14:nvContentPartPr>
                <p14:cNvPr id="155" name="Entrada de lápiz 154">
                  <a:extLst>
                    <a:ext uri="{FF2B5EF4-FFF2-40B4-BE49-F238E27FC236}">
                      <a16:creationId xmlns:a16="http://schemas.microsoft.com/office/drawing/2014/main" id="{D2943025-587F-B533-D340-02308F485374}"/>
                    </a:ext>
                  </a:extLst>
                </p14:cNvPr>
                <p14:cNvContentPartPr/>
                <p14:nvPr/>
              </p14:nvContentPartPr>
              <p14:xfrm>
                <a:off x="515454" y="595223"/>
                <a:ext cx="137160" cy="166320"/>
              </p14:xfrm>
            </p:contentPart>
          </mc:Choice>
          <mc:Fallback xmlns="">
            <p:pic>
              <p:nvPicPr>
                <p:cNvPr id="155" name="Entrada de lápiz 154">
                  <a:extLst>
                    <a:ext uri="{FF2B5EF4-FFF2-40B4-BE49-F238E27FC236}">
                      <a16:creationId xmlns:a16="http://schemas.microsoft.com/office/drawing/2014/main" id="{D2943025-587F-B533-D340-02308F485374}"/>
                    </a:ext>
                  </a:extLst>
                </p:cNvPr>
                <p:cNvPicPr/>
                <p:nvPr/>
              </p:nvPicPr>
              <p:blipFill>
                <a:blip r:embed="rId5"/>
                <a:stretch>
                  <a:fillRect/>
                </a:stretch>
              </p:blipFill>
              <p:spPr>
                <a:xfrm>
                  <a:off x="479454" y="559223"/>
                  <a:ext cx="208800" cy="237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6">
              <p14:nvContentPartPr>
                <p14:cNvPr id="156" name="Entrada de lápiz 155">
                  <a:extLst>
                    <a:ext uri="{FF2B5EF4-FFF2-40B4-BE49-F238E27FC236}">
                      <a16:creationId xmlns:a16="http://schemas.microsoft.com/office/drawing/2014/main" id="{11ACD3E2-DD4A-A574-7178-9ACC56D87493}"/>
                    </a:ext>
                  </a:extLst>
                </p14:cNvPr>
                <p14:cNvContentPartPr/>
                <p14:nvPr/>
              </p14:nvContentPartPr>
              <p14:xfrm>
                <a:off x="84894" y="760823"/>
                <a:ext cx="360" cy="360"/>
              </p14:xfrm>
            </p:contentPart>
          </mc:Choice>
          <mc:Fallback xmlns="">
            <p:pic>
              <p:nvPicPr>
                <p:cNvPr id="156" name="Entrada de lápiz 155">
                  <a:extLst>
                    <a:ext uri="{FF2B5EF4-FFF2-40B4-BE49-F238E27FC236}">
                      <a16:creationId xmlns:a16="http://schemas.microsoft.com/office/drawing/2014/main" id="{11ACD3E2-DD4A-A574-7178-9ACC56D87493}"/>
                    </a:ext>
                  </a:extLst>
                </p:cNvPr>
                <p:cNvPicPr/>
                <p:nvPr/>
              </p:nvPicPr>
              <p:blipFill>
                <a:blip r:embed="rId7"/>
                <a:stretch>
                  <a:fillRect/>
                </a:stretch>
              </p:blipFill>
              <p:spPr>
                <a:xfrm>
                  <a:off x="48894" y="724823"/>
                  <a:ext cx="72000" cy="72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8">
              <p14:nvContentPartPr>
                <p14:cNvPr id="157" name="Entrada de lápiz 156">
                  <a:extLst>
                    <a:ext uri="{FF2B5EF4-FFF2-40B4-BE49-F238E27FC236}">
                      <a16:creationId xmlns:a16="http://schemas.microsoft.com/office/drawing/2014/main" id="{C7F2AE89-20C3-4B7E-66F6-0EC12EF88DC6}"/>
                    </a:ext>
                  </a:extLst>
                </p14:cNvPr>
                <p14:cNvContentPartPr/>
                <p14:nvPr/>
              </p14:nvContentPartPr>
              <p14:xfrm>
                <a:off x="232494" y="797183"/>
                <a:ext cx="360" cy="360"/>
              </p14:xfrm>
            </p:contentPart>
          </mc:Choice>
          <mc:Fallback xmlns="">
            <p:pic>
              <p:nvPicPr>
                <p:cNvPr id="157" name="Entrada de lápiz 156">
                  <a:extLst>
                    <a:ext uri="{FF2B5EF4-FFF2-40B4-BE49-F238E27FC236}">
                      <a16:creationId xmlns:a16="http://schemas.microsoft.com/office/drawing/2014/main" id="{C7F2AE89-20C3-4B7E-66F6-0EC12EF88DC6}"/>
                    </a:ext>
                  </a:extLst>
                </p:cNvPr>
                <p:cNvPicPr/>
                <p:nvPr/>
              </p:nvPicPr>
              <p:blipFill>
                <a:blip r:embed="rId7"/>
                <a:stretch>
                  <a:fillRect/>
                </a:stretch>
              </p:blipFill>
              <p:spPr>
                <a:xfrm>
                  <a:off x="196494" y="761183"/>
                  <a:ext cx="72000" cy="72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9">
              <p14:nvContentPartPr>
                <p14:cNvPr id="158" name="Entrada de lápiz 157">
                  <a:extLst>
                    <a:ext uri="{FF2B5EF4-FFF2-40B4-BE49-F238E27FC236}">
                      <a16:creationId xmlns:a16="http://schemas.microsoft.com/office/drawing/2014/main" id="{9518C5C5-0E0C-0959-0F97-30291546C7AA}"/>
                    </a:ext>
                  </a:extLst>
                </p14:cNvPr>
                <p14:cNvContentPartPr/>
                <p14:nvPr/>
              </p14:nvContentPartPr>
              <p14:xfrm>
                <a:off x="232494" y="797183"/>
                <a:ext cx="360" cy="360"/>
              </p14:xfrm>
            </p:contentPart>
          </mc:Choice>
          <mc:Fallback xmlns="">
            <p:pic>
              <p:nvPicPr>
                <p:cNvPr id="158" name="Entrada de lápiz 157">
                  <a:extLst>
                    <a:ext uri="{FF2B5EF4-FFF2-40B4-BE49-F238E27FC236}">
                      <a16:creationId xmlns:a16="http://schemas.microsoft.com/office/drawing/2014/main" id="{9518C5C5-0E0C-0959-0F97-30291546C7AA}"/>
                    </a:ext>
                  </a:extLst>
                </p:cNvPr>
                <p:cNvPicPr/>
                <p:nvPr/>
              </p:nvPicPr>
              <p:blipFill>
                <a:blip r:embed="rId7"/>
                <a:stretch>
                  <a:fillRect/>
                </a:stretch>
              </p:blipFill>
              <p:spPr>
                <a:xfrm>
                  <a:off x="196494" y="761183"/>
                  <a:ext cx="72000" cy="72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0">
              <p14:nvContentPartPr>
                <p14:cNvPr id="162" name="Entrada de lápiz 161">
                  <a:extLst>
                    <a:ext uri="{FF2B5EF4-FFF2-40B4-BE49-F238E27FC236}">
                      <a16:creationId xmlns:a16="http://schemas.microsoft.com/office/drawing/2014/main" id="{44E0C64D-7E03-479F-6796-48484768E489}"/>
                    </a:ext>
                  </a:extLst>
                </p14:cNvPr>
                <p14:cNvContentPartPr/>
                <p14:nvPr/>
              </p14:nvContentPartPr>
              <p14:xfrm>
                <a:off x="287214" y="607823"/>
                <a:ext cx="379080" cy="483480"/>
              </p14:xfrm>
            </p:contentPart>
          </mc:Choice>
          <mc:Fallback xmlns="">
            <p:pic>
              <p:nvPicPr>
                <p:cNvPr id="162" name="Entrada de lápiz 161">
                  <a:extLst>
                    <a:ext uri="{FF2B5EF4-FFF2-40B4-BE49-F238E27FC236}">
                      <a16:creationId xmlns:a16="http://schemas.microsoft.com/office/drawing/2014/main" id="{44E0C64D-7E03-479F-6796-48484768E489}"/>
                    </a:ext>
                  </a:extLst>
                </p:cNvPr>
                <p:cNvPicPr/>
                <p:nvPr/>
              </p:nvPicPr>
              <p:blipFill>
                <a:blip r:embed="rId11"/>
                <a:stretch>
                  <a:fillRect/>
                </a:stretch>
              </p:blipFill>
              <p:spPr>
                <a:xfrm>
                  <a:off x="251214" y="571850"/>
                  <a:ext cx="450720" cy="555067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2">
              <p14:nvContentPartPr>
                <p14:cNvPr id="163" name="Entrada de lápiz 162">
                  <a:extLst>
                    <a:ext uri="{FF2B5EF4-FFF2-40B4-BE49-F238E27FC236}">
                      <a16:creationId xmlns:a16="http://schemas.microsoft.com/office/drawing/2014/main" id="{6441B35D-74CF-24A9-BB58-7C38E3D6619E}"/>
                    </a:ext>
                  </a:extLst>
                </p14:cNvPr>
                <p14:cNvContentPartPr/>
                <p14:nvPr/>
              </p14:nvContentPartPr>
              <p14:xfrm>
                <a:off x="839814" y="794303"/>
                <a:ext cx="319320" cy="257040"/>
              </p14:xfrm>
            </p:contentPart>
          </mc:Choice>
          <mc:Fallback xmlns="">
            <p:pic>
              <p:nvPicPr>
                <p:cNvPr id="163" name="Entrada de lápiz 162">
                  <a:extLst>
                    <a:ext uri="{FF2B5EF4-FFF2-40B4-BE49-F238E27FC236}">
                      <a16:creationId xmlns:a16="http://schemas.microsoft.com/office/drawing/2014/main" id="{6441B35D-74CF-24A9-BB58-7C38E3D6619E}"/>
                    </a:ext>
                  </a:extLst>
                </p:cNvPr>
                <p:cNvPicPr/>
                <p:nvPr/>
              </p:nvPicPr>
              <p:blipFill>
                <a:blip r:embed="rId13"/>
                <a:stretch>
                  <a:fillRect/>
                </a:stretch>
              </p:blipFill>
              <p:spPr>
                <a:xfrm>
                  <a:off x="803814" y="758303"/>
                  <a:ext cx="390960" cy="328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4">
              <p14:nvContentPartPr>
                <p14:cNvPr id="164" name="Entrada de lápiz 163">
                  <a:extLst>
                    <a:ext uri="{FF2B5EF4-FFF2-40B4-BE49-F238E27FC236}">
                      <a16:creationId xmlns:a16="http://schemas.microsoft.com/office/drawing/2014/main" id="{BACC4B6A-817D-42B4-DADF-CFA5D4CE14B6}"/>
                    </a:ext>
                  </a:extLst>
                </p14:cNvPr>
                <p14:cNvContentPartPr/>
                <p14:nvPr/>
              </p14:nvContentPartPr>
              <p14:xfrm>
                <a:off x="928734" y="804743"/>
                <a:ext cx="223920" cy="262080"/>
              </p14:xfrm>
            </p:contentPart>
          </mc:Choice>
          <mc:Fallback xmlns="">
            <p:pic>
              <p:nvPicPr>
                <p:cNvPr id="164" name="Entrada de lápiz 163">
                  <a:extLst>
                    <a:ext uri="{FF2B5EF4-FFF2-40B4-BE49-F238E27FC236}">
                      <a16:creationId xmlns:a16="http://schemas.microsoft.com/office/drawing/2014/main" id="{BACC4B6A-817D-42B4-DADF-CFA5D4CE14B6}"/>
                    </a:ext>
                  </a:extLst>
                </p:cNvPr>
                <p:cNvPicPr/>
                <p:nvPr/>
              </p:nvPicPr>
              <p:blipFill>
                <a:blip r:embed="rId15"/>
                <a:stretch>
                  <a:fillRect/>
                </a:stretch>
              </p:blipFill>
              <p:spPr>
                <a:xfrm>
                  <a:off x="892734" y="768743"/>
                  <a:ext cx="295560" cy="333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6">
              <p14:nvContentPartPr>
                <p14:cNvPr id="165" name="Entrada de lápiz 164">
                  <a:extLst>
                    <a:ext uri="{FF2B5EF4-FFF2-40B4-BE49-F238E27FC236}">
                      <a16:creationId xmlns:a16="http://schemas.microsoft.com/office/drawing/2014/main" id="{6664DA2D-A738-882C-8479-DA556FE79631}"/>
                    </a:ext>
                  </a:extLst>
                </p14:cNvPr>
                <p14:cNvContentPartPr/>
                <p14:nvPr/>
              </p14:nvContentPartPr>
              <p14:xfrm>
                <a:off x="1463334" y="958823"/>
                <a:ext cx="147600" cy="720"/>
              </p14:xfrm>
            </p:contentPart>
          </mc:Choice>
          <mc:Fallback xmlns="">
            <p:pic>
              <p:nvPicPr>
                <p:cNvPr id="165" name="Entrada de lápiz 164">
                  <a:extLst>
                    <a:ext uri="{FF2B5EF4-FFF2-40B4-BE49-F238E27FC236}">
                      <a16:creationId xmlns:a16="http://schemas.microsoft.com/office/drawing/2014/main" id="{6664DA2D-A738-882C-8479-DA556FE79631}"/>
                    </a:ext>
                  </a:extLst>
                </p:cNvPr>
                <p:cNvPicPr/>
                <p:nvPr/>
              </p:nvPicPr>
              <p:blipFill>
                <a:blip r:embed="rId17"/>
                <a:stretch>
                  <a:fillRect/>
                </a:stretch>
              </p:blipFill>
              <p:spPr>
                <a:xfrm>
                  <a:off x="1427334" y="922823"/>
                  <a:ext cx="219240" cy="72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8">
              <p14:nvContentPartPr>
                <p14:cNvPr id="166" name="Entrada de lápiz 165">
                  <a:extLst>
                    <a:ext uri="{FF2B5EF4-FFF2-40B4-BE49-F238E27FC236}">
                      <a16:creationId xmlns:a16="http://schemas.microsoft.com/office/drawing/2014/main" id="{7EB96600-84CC-0717-7A08-E2079C89ED66}"/>
                    </a:ext>
                  </a:extLst>
                </p14:cNvPr>
                <p14:cNvContentPartPr/>
                <p14:nvPr/>
              </p14:nvContentPartPr>
              <p14:xfrm>
                <a:off x="1444974" y="1110383"/>
                <a:ext cx="140400" cy="5400"/>
              </p14:xfrm>
            </p:contentPart>
          </mc:Choice>
          <mc:Fallback xmlns="">
            <p:pic>
              <p:nvPicPr>
                <p:cNvPr id="166" name="Entrada de lápiz 165">
                  <a:extLst>
                    <a:ext uri="{FF2B5EF4-FFF2-40B4-BE49-F238E27FC236}">
                      <a16:creationId xmlns:a16="http://schemas.microsoft.com/office/drawing/2014/main" id="{7EB96600-84CC-0717-7A08-E2079C89ED66}"/>
                    </a:ext>
                  </a:extLst>
                </p:cNvPr>
                <p:cNvPicPr/>
                <p:nvPr/>
              </p:nvPicPr>
              <p:blipFill>
                <a:blip r:embed="rId19"/>
                <a:stretch>
                  <a:fillRect/>
                </a:stretch>
              </p:blipFill>
              <p:spPr>
                <a:xfrm>
                  <a:off x="1408974" y="1074383"/>
                  <a:ext cx="212040" cy="77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0">
              <p14:nvContentPartPr>
                <p14:cNvPr id="167" name="Entrada de lápiz 166">
                  <a:extLst>
                    <a:ext uri="{FF2B5EF4-FFF2-40B4-BE49-F238E27FC236}">
                      <a16:creationId xmlns:a16="http://schemas.microsoft.com/office/drawing/2014/main" id="{CE49E7CE-14D6-57B0-505D-6BF30E27B6DD}"/>
                    </a:ext>
                  </a:extLst>
                </p14:cNvPr>
                <p14:cNvContentPartPr/>
                <p14:nvPr/>
              </p14:nvContentPartPr>
              <p14:xfrm>
                <a:off x="2072814" y="725903"/>
                <a:ext cx="470160" cy="339480"/>
              </p14:xfrm>
            </p:contentPart>
          </mc:Choice>
          <mc:Fallback xmlns="">
            <p:pic>
              <p:nvPicPr>
                <p:cNvPr id="167" name="Entrada de lápiz 166">
                  <a:extLst>
                    <a:ext uri="{FF2B5EF4-FFF2-40B4-BE49-F238E27FC236}">
                      <a16:creationId xmlns:a16="http://schemas.microsoft.com/office/drawing/2014/main" id="{CE49E7CE-14D6-57B0-505D-6BF30E27B6DD}"/>
                    </a:ext>
                  </a:extLst>
                </p:cNvPr>
                <p:cNvPicPr/>
                <p:nvPr/>
              </p:nvPicPr>
              <p:blipFill>
                <a:blip r:embed="rId21"/>
                <a:stretch>
                  <a:fillRect/>
                </a:stretch>
              </p:blipFill>
              <p:spPr>
                <a:xfrm>
                  <a:off x="2036814" y="689903"/>
                  <a:ext cx="541800" cy="411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2">
              <p14:nvContentPartPr>
                <p14:cNvPr id="168" name="Entrada de lápiz 167">
                  <a:extLst>
                    <a:ext uri="{FF2B5EF4-FFF2-40B4-BE49-F238E27FC236}">
                      <a16:creationId xmlns:a16="http://schemas.microsoft.com/office/drawing/2014/main" id="{6A9734B6-E23D-B807-B9E7-396E19E0F1BF}"/>
                    </a:ext>
                  </a:extLst>
                </p14:cNvPr>
                <p14:cNvContentPartPr/>
                <p14:nvPr/>
              </p14:nvContentPartPr>
              <p14:xfrm>
                <a:off x="2568174" y="893303"/>
                <a:ext cx="267840" cy="164880"/>
              </p14:xfrm>
            </p:contentPart>
          </mc:Choice>
          <mc:Fallback xmlns="">
            <p:pic>
              <p:nvPicPr>
                <p:cNvPr id="168" name="Entrada de lápiz 167">
                  <a:extLst>
                    <a:ext uri="{FF2B5EF4-FFF2-40B4-BE49-F238E27FC236}">
                      <a16:creationId xmlns:a16="http://schemas.microsoft.com/office/drawing/2014/main" id="{6A9734B6-E23D-B807-B9E7-396E19E0F1BF}"/>
                    </a:ext>
                  </a:extLst>
                </p:cNvPr>
                <p:cNvPicPr/>
                <p:nvPr/>
              </p:nvPicPr>
              <p:blipFill>
                <a:blip r:embed="rId23"/>
                <a:stretch>
                  <a:fillRect/>
                </a:stretch>
              </p:blipFill>
              <p:spPr>
                <a:xfrm>
                  <a:off x="2532174" y="857303"/>
                  <a:ext cx="339480" cy="236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4">
              <p14:nvContentPartPr>
                <p14:cNvPr id="169" name="Entrada de lápiz 168">
                  <a:extLst>
                    <a:ext uri="{FF2B5EF4-FFF2-40B4-BE49-F238E27FC236}">
                      <a16:creationId xmlns:a16="http://schemas.microsoft.com/office/drawing/2014/main" id="{1EA702C0-5242-753E-70CD-239502A93565}"/>
                    </a:ext>
                  </a:extLst>
                </p14:cNvPr>
                <p14:cNvContentPartPr/>
                <p14:nvPr/>
              </p14:nvContentPartPr>
              <p14:xfrm>
                <a:off x="2650614" y="907343"/>
                <a:ext cx="206280" cy="163440"/>
              </p14:xfrm>
            </p:contentPart>
          </mc:Choice>
          <mc:Fallback xmlns="">
            <p:pic>
              <p:nvPicPr>
                <p:cNvPr id="169" name="Entrada de lápiz 168">
                  <a:extLst>
                    <a:ext uri="{FF2B5EF4-FFF2-40B4-BE49-F238E27FC236}">
                      <a16:creationId xmlns:a16="http://schemas.microsoft.com/office/drawing/2014/main" id="{1EA702C0-5242-753E-70CD-239502A93565}"/>
                    </a:ext>
                  </a:extLst>
                </p:cNvPr>
                <p:cNvPicPr/>
                <p:nvPr/>
              </p:nvPicPr>
              <p:blipFill>
                <a:blip r:embed="rId25"/>
                <a:stretch>
                  <a:fillRect/>
                </a:stretch>
              </p:blipFill>
              <p:spPr>
                <a:xfrm>
                  <a:off x="2614614" y="871264"/>
                  <a:ext cx="277920" cy="235238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6">
              <p14:nvContentPartPr>
                <p14:cNvPr id="170" name="Entrada de lápiz 169">
                  <a:extLst>
                    <a:ext uri="{FF2B5EF4-FFF2-40B4-BE49-F238E27FC236}">
                      <a16:creationId xmlns:a16="http://schemas.microsoft.com/office/drawing/2014/main" id="{5E21EED7-7385-6AD0-536F-6AB544A0EF0C}"/>
                    </a:ext>
                  </a:extLst>
                </p14:cNvPr>
                <p14:cNvContentPartPr/>
                <p14:nvPr/>
              </p14:nvContentPartPr>
              <p14:xfrm>
                <a:off x="3004134" y="1061423"/>
                <a:ext cx="10080" cy="360"/>
              </p14:xfrm>
            </p:contentPart>
          </mc:Choice>
          <mc:Fallback xmlns="">
            <p:pic>
              <p:nvPicPr>
                <p:cNvPr id="170" name="Entrada de lápiz 169">
                  <a:extLst>
                    <a:ext uri="{FF2B5EF4-FFF2-40B4-BE49-F238E27FC236}">
                      <a16:creationId xmlns:a16="http://schemas.microsoft.com/office/drawing/2014/main" id="{5E21EED7-7385-6AD0-536F-6AB544A0EF0C}"/>
                    </a:ext>
                  </a:extLst>
                </p:cNvPr>
                <p:cNvPicPr/>
                <p:nvPr/>
              </p:nvPicPr>
              <p:blipFill>
                <a:blip r:embed="rId27"/>
                <a:stretch>
                  <a:fillRect/>
                </a:stretch>
              </p:blipFill>
              <p:spPr>
                <a:xfrm>
                  <a:off x="2968134" y="1025423"/>
                  <a:ext cx="81720" cy="72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8">
              <p14:nvContentPartPr>
                <p14:cNvPr id="171" name="Entrada de lápiz 170">
                  <a:extLst>
                    <a:ext uri="{FF2B5EF4-FFF2-40B4-BE49-F238E27FC236}">
                      <a16:creationId xmlns:a16="http://schemas.microsoft.com/office/drawing/2014/main" id="{B729CA20-8105-D1FC-4FB3-E2E5D803AF99}"/>
                    </a:ext>
                  </a:extLst>
                </p14:cNvPr>
                <p14:cNvContentPartPr/>
                <p14:nvPr/>
              </p14:nvContentPartPr>
              <p14:xfrm>
                <a:off x="3282054" y="633743"/>
                <a:ext cx="362520" cy="400320"/>
              </p14:xfrm>
            </p:contentPart>
          </mc:Choice>
          <mc:Fallback xmlns="">
            <p:pic>
              <p:nvPicPr>
                <p:cNvPr id="171" name="Entrada de lápiz 170">
                  <a:extLst>
                    <a:ext uri="{FF2B5EF4-FFF2-40B4-BE49-F238E27FC236}">
                      <a16:creationId xmlns:a16="http://schemas.microsoft.com/office/drawing/2014/main" id="{B729CA20-8105-D1FC-4FB3-E2E5D803AF99}"/>
                    </a:ext>
                  </a:extLst>
                </p:cNvPr>
                <p:cNvPicPr/>
                <p:nvPr/>
              </p:nvPicPr>
              <p:blipFill>
                <a:blip r:embed="rId29"/>
                <a:stretch>
                  <a:fillRect/>
                </a:stretch>
              </p:blipFill>
              <p:spPr>
                <a:xfrm>
                  <a:off x="3246054" y="597743"/>
                  <a:ext cx="434160" cy="471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0">
              <p14:nvContentPartPr>
                <p14:cNvPr id="172" name="Entrada de lápiz 171">
                  <a:extLst>
                    <a:ext uri="{FF2B5EF4-FFF2-40B4-BE49-F238E27FC236}">
                      <a16:creationId xmlns:a16="http://schemas.microsoft.com/office/drawing/2014/main" id="{E0BE554C-CE1C-5123-1CCE-55663AA0CF27}"/>
                    </a:ext>
                  </a:extLst>
                </p14:cNvPr>
                <p14:cNvContentPartPr/>
                <p14:nvPr/>
              </p14:nvContentPartPr>
              <p14:xfrm>
                <a:off x="3847974" y="623663"/>
                <a:ext cx="275760" cy="457560"/>
              </p14:xfrm>
            </p:contentPart>
          </mc:Choice>
          <mc:Fallback xmlns="">
            <p:pic>
              <p:nvPicPr>
                <p:cNvPr id="172" name="Entrada de lápiz 171">
                  <a:extLst>
                    <a:ext uri="{FF2B5EF4-FFF2-40B4-BE49-F238E27FC236}">
                      <a16:creationId xmlns:a16="http://schemas.microsoft.com/office/drawing/2014/main" id="{E0BE554C-CE1C-5123-1CCE-55663AA0CF27}"/>
                    </a:ext>
                  </a:extLst>
                </p:cNvPr>
                <p:cNvPicPr/>
                <p:nvPr/>
              </p:nvPicPr>
              <p:blipFill>
                <a:blip r:embed="rId31"/>
                <a:stretch>
                  <a:fillRect/>
                </a:stretch>
              </p:blipFill>
              <p:spPr>
                <a:xfrm>
                  <a:off x="3812021" y="587663"/>
                  <a:ext cx="347307" cy="5292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2">
              <p14:nvContentPartPr>
                <p14:cNvPr id="173" name="Entrada de lápiz 172">
                  <a:extLst>
                    <a:ext uri="{FF2B5EF4-FFF2-40B4-BE49-F238E27FC236}">
                      <a16:creationId xmlns:a16="http://schemas.microsoft.com/office/drawing/2014/main" id="{02A6600A-BF05-1F8C-1F6B-2169194EE068}"/>
                    </a:ext>
                  </a:extLst>
                </p14:cNvPr>
                <p14:cNvContentPartPr/>
                <p14:nvPr/>
              </p14:nvContentPartPr>
              <p14:xfrm>
                <a:off x="3804414" y="769823"/>
                <a:ext cx="414720" cy="23760"/>
              </p14:xfrm>
            </p:contentPart>
          </mc:Choice>
          <mc:Fallback xmlns="">
            <p:pic>
              <p:nvPicPr>
                <p:cNvPr id="173" name="Entrada de lápiz 172">
                  <a:extLst>
                    <a:ext uri="{FF2B5EF4-FFF2-40B4-BE49-F238E27FC236}">
                      <a16:creationId xmlns:a16="http://schemas.microsoft.com/office/drawing/2014/main" id="{02A6600A-BF05-1F8C-1F6B-2169194EE068}"/>
                    </a:ext>
                  </a:extLst>
                </p:cNvPr>
                <p:cNvPicPr/>
                <p:nvPr/>
              </p:nvPicPr>
              <p:blipFill>
                <a:blip r:embed="rId33"/>
                <a:stretch>
                  <a:fillRect/>
                </a:stretch>
              </p:blipFill>
              <p:spPr>
                <a:xfrm>
                  <a:off x="3768414" y="733823"/>
                  <a:ext cx="486360" cy="95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4">
              <p14:nvContentPartPr>
                <p14:cNvPr id="176" name="Entrada de lápiz 175">
                  <a:extLst>
                    <a:ext uri="{FF2B5EF4-FFF2-40B4-BE49-F238E27FC236}">
                      <a16:creationId xmlns:a16="http://schemas.microsoft.com/office/drawing/2014/main" id="{A94E89BE-8FFF-FF03-4C09-3DFCFE642C28}"/>
                    </a:ext>
                  </a:extLst>
                </p14:cNvPr>
                <p14:cNvContentPartPr/>
                <p14:nvPr/>
              </p14:nvContentPartPr>
              <p14:xfrm>
                <a:off x="403854" y="1521863"/>
                <a:ext cx="300600" cy="328680"/>
              </p14:xfrm>
            </p:contentPart>
          </mc:Choice>
          <mc:Fallback xmlns="">
            <p:pic>
              <p:nvPicPr>
                <p:cNvPr id="176" name="Entrada de lápiz 175">
                  <a:extLst>
                    <a:ext uri="{FF2B5EF4-FFF2-40B4-BE49-F238E27FC236}">
                      <a16:creationId xmlns:a16="http://schemas.microsoft.com/office/drawing/2014/main" id="{A94E89BE-8FFF-FF03-4C09-3DFCFE642C28}"/>
                    </a:ext>
                  </a:extLst>
                </p:cNvPr>
                <p:cNvPicPr/>
                <p:nvPr/>
              </p:nvPicPr>
              <p:blipFill>
                <a:blip r:embed="rId35"/>
                <a:stretch>
                  <a:fillRect/>
                </a:stretch>
              </p:blipFill>
              <p:spPr>
                <a:xfrm>
                  <a:off x="367897" y="1485863"/>
                  <a:ext cx="372154" cy="400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6">
              <p14:nvContentPartPr>
                <p14:cNvPr id="177" name="Entrada de lápiz 176">
                  <a:extLst>
                    <a:ext uri="{FF2B5EF4-FFF2-40B4-BE49-F238E27FC236}">
                      <a16:creationId xmlns:a16="http://schemas.microsoft.com/office/drawing/2014/main" id="{7CCBFC38-293F-2DE0-3B62-FFA1B83CCE1B}"/>
                    </a:ext>
                  </a:extLst>
                </p14:cNvPr>
                <p14:cNvContentPartPr/>
                <p14:nvPr/>
              </p14:nvContentPartPr>
              <p14:xfrm>
                <a:off x="486654" y="1548503"/>
                <a:ext cx="188280" cy="321480"/>
              </p14:xfrm>
            </p:contentPart>
          </mc:Choice>
          <mc:Fallback xmlns="">
            <p:pic>
              <p:nvPicPr>
                <p:cNvPr id="177" name="Entrada de lápiz 176">
                  <a:extLst>
                    <a:ext uri="{FF2B5EF4-FFF2-40B4-BE49-F238E27FC236}">
                      <a16:creationId xmlns:a16="http://schemas.microsoft.com/office/drawing/2014/main" id="{7CCBFC38-293F-2DE0-3B62-FFA1B83CCE1B}"/>
                    </a:ext>
                  </a:extLst>
                </p:cNvPr>
                <p:cNvPicPr/>
                <p:nvPr/>
              </p:nvPicPr>
              <p:blipFill>
                <a:blip r:embed="rId37"/>
                <a:stretch>
                  <a:fillRect/>
                </a:stretch>
              </p:blipFill>
              <p:spPr>
                <a:xfrm>
                  <a:off x="450654" y="1512503"/>
                  <a:ext cx="259920" cy="393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8">
              <p14:nvContentPartPr>
                <p14:cNvPr id="178" name="Entrada de lápiz 177">
                  <a:extLst>
                    <a:ext uri="{FF2B5EF4-FFF2-40B4-BE49-F238E27FC236}">
                      <a16:creationId xmlns:a16="http://schemas.microsoft.com/office/drawing/2014/main" id="{F16C060F-DA44-A9F2-2BF0-7DA4CAD604C1}"/>
                    </a:ext>
                  </a:extLst>
                </p14:cNvPr>
                <p14:cNvContentPartPr/>
                <p14:nvPr/>
              </p14:nvContentPartPr>
              <p14:xfrm>
                <a:off x="1027374" y="1736063"/>
                <a:ext cx="138240" cy="4320"/>
              </p14:xfrm>
            </p:contentPart>
          </mc:Choice>
          <mc:Fallback xmlns="">
            <p:pic>
              <p:nvPicPr>
                <p:cNvPr id="178" name="Entrada de lápiz 177">
                  <a:extLst>
                    <a:ext uri="{FF2B5EF4-FFF2-40B4-BE49-F238E27FC236}">
                      <a16:creationId xmlns:a16="http://schemas.microsoft.com/office/drawing/2014/main" id="{F16C060F-DA44-A9F2-2BF0-7DA4CAD604C1}"/>
                    </a:ext>
                  </a:extLst>
                </p:cNvPr>
                <p:cNvPicPr/>
                <p:nvPr/>
              </p:nvPicPr>
              <p:blipFill>
                <a:blip r:embed="rId39"/>
                <a:stretch>
                  <a:fillRect/>
                </a:stretch>
              </p:blipFill>
              <p:spPr>
                <a:xfrm>
                  <a:off x="991374" y="1700063"/>
                  <a:ext cx="209880" cy="75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0">
              <p14:nvContentPartPr>
                <p14:cNvPr id="179" name="Entrada de lápiz 178">
                  <a:extLst>
                    <a:ext uri="{FF2B5EF4-FFF2-40B4-BE49-F238E27FC236}">
                      <a16:creationId xmlns:a16="http://schemas.microsoft.com/office/drawing/2014/main" id="{F2B46673-48FC-0B9A-8D0C-D074DCA4FD5D}"/>
                    </a:ext>
                  </a:extLst>
                </p14:cNvPr>
                <p14:cNvContentPartPr/>
                <p14:nvPr/>
              </p14:nvContentPartPr>
              <p14:xfrm>
                <a:off x="976254" y="1887263"/>
                <a:ext cx="166320" cy="19080"/>
              </p14:xfrm>
            </p:contentPart>
          </mc:Choice>
          <mc:Fallback xmlns="">
            <p:pic>
              <p:nvPicPr>
                <p:cNvPr id="179" name="Entrada de lápiz 178">
                  <a:extLst>
                    <a:ext uri="{FF2B5EF4-FFF2-40B4-BE49-F238E27FC236}">
                      <a16:creationId xmlns:a16="http://schemas.microsoft.com/office/drawing/2014/main" id="{F2B46673-48FC-0B9A-8D0C-D074DCA4FD5D}"/>
                    </a:ext>
                  </a:extLst>
                </p:cNvPr>
                <p:cNvPicPr/>
                <p:nvPr/>
              </p:nvPicPr>
              <p:blipFill>
                <a:blip r:embed="rId41"/>
                <a:stretch>
                  <a:fillRect/>
                </a:stretch>
              </p:blipFill>
              <p:spPr>
                <a:xfrm>
                  <a:off x="940254" y="1850571"/>
                  <a:ext cx="237960" cy="92098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2">
              <p14:nvContentPartPr>
                <p14:cNvPr id="180" name="Entrada de lápiz 179">
                  <a:extLst>
                    <a:ext uri="{FF2B5EF4-FFF2-40B4-BE49-F238E27FC236}">
                      <a16:creationId xmlns:a16="http://schemas.microsoft.com/office/drawing/2014/main" id="{787446BA-5F12-12AE-0B4C-4A4A131D9B31}"/>
                    </a:ext>
                  </a:extLst>
                </p14:cNvPr>
                <p14:cNvContentPartPr/>
                <p14:nvPr/>
              </p14:nvContentPartPr>
              <p14:xfrm>
                <a:off x="1656294" y="1642463"/>
                <a:ext cx="326520" cy="319680"/>
              </p14:xfrm>
            </p:contentPart>
          </mc:Choice>
          <mc:Fallback xmlns="">
            <p:pic>
              <p:nvPicPr>
                <p:cNvPr id="180" name="Entrada de lápiz 179">
                  <a:extLst>
                    <a:ext uri="{FF2B5EF4-FFF2-40B4-BE49-F238E27FC236}">
                      <a16:creationId xmlns:a16="http://schemas.microsoft.com/office/drawing/2014/main" id="{787446BA-5F12-12AE-0B4C-4A4A131D9B31}"/>
                    </a:ext>
                  </a:extLst>
                </p:cNvPr>
                <p:cNvPicPr/>
                <p:nvPr/>
              </p:nvPicPr>
              <p:blipFill>
                <a:blip r:embed="rId43"/>
                <a:stretch>
                  <a:fillRect/>
                </a:stretch>
              </p:blipFill>
              <p:spPr>
                <a:xfrm>
                  <a:off x="1620294" y="1606463"/>
                  <a:ext cx="398160" cy="391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4">
              <p14:nvContentPartPr>
                <p14:cNvPr id="181" name="Entrada de lápiz 180">
                  <a:extLst>
                    <a:ext uri="{FF2B5EF4-FFF2-40B4-BE49-F238E27FC236}">
                      <a16:creationId xmlns:a16="http://schemas.microsoft.com/office/drawing/2014/main" id="{7EE9AB20-100E-53E1-469D-B30D3D5C365A}"/>
                    </a:ext>
                  </a:extLst>
                </p14:cNvPr>
                <p14:cNvContentPartPr/>
                <p14:nvPr/>
              </p14:nvContentPartPr>
              <p14:xfrm>
                <a:off x="1722534" y="1680263"/>
                <a:ext cx="174960" cy="262800"/>
              </p14:xfrm>
            </p:contentPart>
          </mc:Choice>
          <mc:Fallback xmlns="">
            <p:pic>
              <p:nvPicPr>
                <p:cNvPr id="181" name="Entrada de lápiz 180">
                  <a:extLst>
                    <a:ext uri="{FF2B5EF4-FFF2-40B4-BE49-F238E27FC236}">
                      <a16:creationId xmlns:a16="http://schemas.microsoft.com/office/drawing/2014/main" id="{7EE9AB20-100E-53E1-469D-B30D3D5C365A}"/>
                    </a:ext>
                  </a:extLst>
                </p:cNvPr>
                <p:cNvPicPr/>
                <p:nvPr/>
              </p:nvPicPr>
              <p:blipFill>
                <a:blip r:embed="rId45"/>
                <a:stretch>
                  <a:fillRect/>
                </a:stretch>
              </p:blipFill>
              <p:spPr>
                <a:xfrm>
                  <a:off x="1686534" y="1644263"/>
                  <a:ext cx="246600" cy="334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6">
              <p14:nvContentPartPr>
                <p14:cNvPr id="182" name="Entrada de lápiz 181">
                  <a:extLst>
                    <a:ext uri="{FF2B5EF4-FFF2-40B4-BE49-F238E27FC236}">
                      <a16:creationId xmlns:a16="http://schemas.microsoft.com/office/drawing/2014/main" id="{D3D1AE32-6743-6592-16E7-9AC8B93AEBAF}"/>
                    </a:ext>
                  </a:extLst>
                </p14:cNvPr>
                <p14:cNvContentPartPr/>
                <p14:nvPr/>
              </p14:nvContentPartPr>
              <p14:xfrm>
                <a:off x="2108814" y="1817063"/>
                <a:ext cx="230760" cy="138960"/>
              </p14:xfrm>
            </p:contentPart>
          </mc:Choice>
          <mc:Fallback xmlns="">
            <p:pic>
              <p:nvPicPr>
                <p:cNvPr id="182" name="Entrada de lápiz 181">
                  <a:extLst>
                    <a:ext uri="{FF2B5EF4-FFF2-40B4-BE49-F238E27FC236}">
                      <a16:creationId xmlns:a16="http://schemas.microsoft.com/office/drawing/2014/main" id="{D3D1AE32-6743-6592-16E7-9AC8B93AEBAF}"/>
                    </a:ext>
                  </a:extLst>
                </p:cNvPr>
                <p:cNvPicPr/>
                <p:nvPr/>
              </p:nvPicPr>
              <p:blipFill>
                <a:blip r:embed="rId47"/>
                <a:stretch>
                  <a:fillRect/>
                </a:stretch>
              </p:blipFill>
              <p:spPr>
                <a:xfrm>
                  <a:off x="2072814" y="1781063"/>
                  <a:ext cx="302400" cy="210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8">
              <p14:nvContentPartPr>
                <p14:cNvPr id="183" name="Entrada de lápiz 182">
                  <a:extLst>
                    <a:ext uri="{FF2B5EF4-FFF2-40B4-BE49-F238E27FC236}">
                      <a16:creationId xmlns:a16="http://schemas.microsoft.com/office/drawing/2014/main" id="{C3FD28C0-0033-7A45-ED99-3081DA3A4920}"/>
                    </a:ext>
                  </a:extLst>
                </p14:cNvPr>
                <p14:cNvContentPartPr/>
                <p14:nvPr/>
              </p14:nvContentPartPr>
              <p14:xfrm>
                <a:off x="2702814" y="1790783"/>
                <a:ext cx="293400" cy="25560"/>
              </p14:xfrm>
            </p:contentPart>
          </mc:Choice>
          <mc:Fallback xmlns="">
            <p:pic>
              <p:nvPicPr>
                <p:cNvPr id="183" name="Entrada de lápiz 182">
                  <a:extLst>
                    <a:ext uri="{FF2B5EF4-FFF2-40B4-BE49-F238E27FC236}">
                      <a16:creationId xmlns:a16="http://schemas.microsoft.com/office/drawing/2014/main" id="{C3FD28C0-0033-7A45-ED99-3081DA3A4920}"/>
                    </a:ext>
                  </a:extLst>
                </p:cNvPr>
                <p:cNvPicPr/>
                <p:nvPr/>
              </p:nvPicPr>
              <p:blipFill>
                <a:blip r:embed="rId49"/>
                <a:stretch>
                  <a:fillRect/>
                </a:stretch>
              </p:blipFill>
              <p:spPr>
                <a:xfrm>
                  <a:off x="2666814" y="1755283"/>
                  <a:ext cx="365040" cy="96205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50">
              <p14:nvContentPartPr>
                <p14:cNvPr id="184" name="Entrada de lápiz 183">
                  <a:extLst>
                    <a:ext uri="{FF2B5EF4-FFF2-40B4-BE49-F238E27FC236}">
                      <a16:creationId xmlns:a16="http://schemas.microsoft.com/office/drawing/2014/main" id="{7F081985-D39F-1412-FC42-861E7D770A29}"/>
                    </a:ext>
                  </a:extLst>
                </p14:cNvPr>
                <p14:cNvContentPartPr/>
                <p14:nvPr/>
              </p14:nvContentPartPr>
              <p14:xfrm>
                <a:off x="2889294" y="1727063"/>
                <a:ext cx="41400" cy="205920"/>
              </p14:xfrm>
            </p:contentPart>
          </mc:Choice>
          <mc:Fallback xmlns="">
            <p:pic>
              <p:nvPicPr>
                <p:cNvPr id="184" name="Entrada de lápiz 183">
                  <a:extLst>
                    <a:ext uri="{FF2B5EF4-FFF2-40B4-BE49-F238E27FC236}">
                      <a16:creationId xmlns:a16="http://schemas.microsoft.com/office/drawing/2014/main" id="{7F081985-D39F-1412-FC42-861E7D770A29}"/>
                    </a:ext>
                  </a:extLst>
                </p:cNvPr>
                <p:cNvPicPr/>
                <p:nvPr/>
              </p:nvPicPr>
              <p:blipFill>
                <a:blip r:embed="rId51"/>
                <a:stretch>
                  <a:fillRect/>
                </a:stretch>
              </p:blipFill>
              <p:spPr>
                <a:xfrm>
                  <a:off x="2853294" y="1691063"/>
                  <a:ext cx="113040" cy="277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52">
              <p14:nvContentPartPr>
                <p14:cNvPr id="185" name="Entrada de lápiz 184">
                  <a:extLst>
                    <a:ext uri="{FF2B5EF4-FFF2-40B4-BE49-F238E27FC236}">
                      <a16:creationId xmlns:a16="http://schemas.microsoft.com/office/drawing/2014/main" id="{330CC61D-0F2C-CCFB-86DD-4B0A312093E9}"/>
                    </a:ext>
                  </a:extLst>
                </p14:cNvPr>
                <p14:cNvContentPartPr/>
                <p14:nvPr/>
              </p14:nvContentPartPr>
              <p14:xfrm>
                <a:off x="3205014" y="1600343"/>
                <a:ext cx="420840" cy="306720"/>
              </p14:xfrm>
            </p:contentPart>
          </mc:Choice>
          <mc:Fallback xmlns="">
            <p:pic>
              <p:nvPicPr>
                <p:cNvPr id="185" name="Entrada de lápiz 184">
                  <a:extLst>
                    <a:ext uri="{FF2B5EF4-FFF2-40B4-BE49-F238E27FC236}">
                      <a16:creationId xmlns:a16="http://schemas.microsoft.com/office/drawing/2014/main" id="{330CC61D-0F2C-CCFB-86DD-4B0A312093E9}"/>
                    </a:ext>
                  </a:extLst>
                </p:cNvPr>
                <p:cNvPicPr/>
                <p:nvPr/>
              </p:nvPicPr>
              <p:blipFill>
                <a:blip r:embed="rId53"/>
                <a:stretch>
                  <a:fillRect/>
                </a:stretch>
              </p:blipFill>
              <p:spPr>
                <a:xfrm>
                  <a:off x="3169014" y="1564385"/>
                  <a:ext cx="492480" cy="378276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54">
              <p14:nvContentPartPr>
                <p14:cNvPr id="186" name="Entrada de lápiz 185">
                  <a:extLst>
                    <a:ext uri="{FF2B5EF4-FFF2-40B4-BE49-F238E27FC236}">
                      <a16:creationId xmlns:a16="http://schemas.microsoft.com/office/drawing/2014/main" id="{63FA90B2-2A76-DB90-D43D-056FFAABBD8F}"/>
                    </a:ext>
                  </a:extLst>
                </p14:cNvPr>
                <p14:cNvContentPartPr/>
                <p14:nvPr/>
              </p14:nvContentPartPr>
              <p14:xfrm>
                <a:off x="3666894" y="1735343"/>
                <a:ext cx="213480" cy="178920"/>
              </p14:xfrm>
            </p:contentPart>
          </mc:Choice>
          <mc:Fallback xmlns="">
            <p:pic>
              <p:nvPicPr>
                <p:cNvPr id="186" name="Entrada de lápiz 185">
                  <a:extLst>
                    <a:ext uri="{FF2B5EF4-FFF2-40B4-BE49-F238E27FC236}">
                      <a16:creationId xmlns:a16="http://schemas.microsoft.com/office/drawing/2014/main" id="{63FA90B2-2A76-DB90-D43D-056FFAABBD8F}"/>
                    </a:ext>
                  </a:extLst>
                </p:cNvPr>
                <p:cNvPicPr/>
                <p:nvPr/>
              </p:nvPicPr>
              <p:blipFill>
                <a:blip r:embed="rId55"/>
                <a:stretch>
                  <a:fillRect/>
                </a:stretch>
              </p:blipFill>
              <p:spPr>
                <a:xfrm>
                  <a:off x="3630894" y="1699343"/>
                  <a:ext cx="285120" cy="250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56">
              <p14:nvContentPartPr>
                <p14:cNvPr id="187" name="Entrada de lápiz 186">
                  <a:extLst>
                    <a:ext uri="{FF2B5EF4-FFF2-40B4-BE49-F238E27FC236}">
                      <a16:creationId xmlns:a16="http://schemas.microsoft.com/office/drawing/2014/main" id="{14B785DC-9FA7-13E9-3261-E4F7DD7C7DEB}"/>
                    </a:ext>
                  </a:extLst>
                </p14:cNvPr>
                <p14:cNvContentPartPr/>
                <p14:nvPr/>
              </p14:nvContentPartPr>
              <p14:xfrm>
                <a:off x="3726654" y="1737863"/>
                <a:ext cx="129240" cy="176760"/>
              </p14:xfrm>
            </p:contentPart>
          </mc:Choice>
          <mc:Fallback xmlns="">
            <p:pic>
              <p:nvPicPr>
                <p:cNvPr id="187" name="Entrada de lápiz 186">
                  <a:extLst>
                    <a:ext uri="{FF2B5EF4-FFF2-40B4-BE49-F238E27FC236}">
                      <a16:creationId xmlns:a16="http://schemas.microsoft.com/office/drawing/2014/main" id="{14B785DC-9FA7-13E9-3261-E4F7DD7C7DEB}"/>
                    </a:ext>
                  </a:extLst>
                </p:cNvPr>
                <p:cNvPicPr/>
                <p:nvPr/>
              </p:nvPicPr>
              <p:blipFill>
                <a:blip r:embed="rId57"/>
                <a:stretch>
                  <a:fillRect/>
                </a:stretch>
              </p:blipFill>
              <p:spPr>
                <a:xfrm>
                  <a:off x="3690754" y="1701863"/>
                  <a:ext cx="200681" cy="248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58">
              <p14:nvContentPartPr>
                <p14:cNvPr id="190" name="Entrada de lápiz 189">
                  <a:extLst>
                    <a:ext uri="{FF2B5EF4-FFF2-40B4-BE49-F238E27FC236}">
                      <a16:creationId xmlns:a16="http://schemas.microsoft.com/office/drawing/2014/main" id="{DF5715F5-8E93-6BF5-1484-305F86D77372}"/>
                    </a:ext>
                  </a:extLst>
                </p14:cNvPr>
                <p14:cNvContentPartPr/>
                <p14:nvPr/>
              </p14:nvContentPartPr>
              <p14:xfrm>
                <a:off x="4129854" y="1591703"/>
                <a:ext cx="282240" cy="334440"/>
              </p14:xfrm>
            </p:contentPart>
          </mc:Choice>
          <mc:Fallback xmlns="">
            <p:pic>
              <p:nvPicPr>
                <p:cNvPr id="190" name="Entrada de lápiz 189">
                  <a:extLst>
                    <a:ext uri="{FF2B5EF4-FFF2-40B4-BE49-F238E27FC236}">
                      <a16:creationId xmlns:a16="http://schemas.microsoft.com/office/drawing/2014/main" id="{DF5715F5-8E93-6BF5-1484-305F86D77372}"/>
                    </a:ext>
                  </a:extLst>
                </p:cNvPr>
                <p:cNvPicPr/>
                <p:nvPr/>
              </p:nvPicPr>
              <p:blipFill>
                <a:blip r:embed="rId59"/>
                <a:stretch>
                  <a:fillRect/>
                </a:stretch>
              </p:blipFill>
              <p:spPr>
                <a:xfrm>
                  <a:off x="4093808" y="1555703"/>
                  <a:ext cx="353971" cy="406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60">
              <p14:nvContentPartPr>
                <p14:cNvPr id="191" name="Entrada de lápiz 190">
                  <a:extLst>
                    <a:ext uri="{FF2B5EF4-FFF2-40B4-BE49-F238E27FC236}">
                      <a16:creationId xmlns:a16="http://schemas.microsoft.com/office/drawing/2014/main" id="{A019E3C0-C840-FA23-35B6-9897B2E6258F}"/>
                    </a:ext>
                  </a:extLst>
                </p14:cNvPr>
                <p14:cNvContentPartPr/>
                <p14:nvPr/>
              </p14:nvContentPartPr>
              <p14:xfrm>
                <a:off x="4607214" y="1557503"/>
                <a:ext cx="231480" cy="329760"/>
              </p14:xfrm>
            </p:contentPart>
          </mc:Choice>
          <mc:Fallback xmlns="">
            <p:pic>
              <p:nvPicPr>
                <p:cNvPr id="191" name="Entrada de lápiz 190">
                  <a:extLst>
                    <a:ext uri="{FF2B5EF4-FFF2-40B4-BE49-F238E27FC236}">
                      <a16:creationId xmlns:a16="http://schemas.microsoft.com/office/drawing/2014/main" id="{A019E3C0-C840-FA23-35B6-9897B2E6258F}"/>
                    </a:ext>
                  </a:extLst>
                </p:cNvPr>
                <p:cNvPicPr/>
                <p:nvPr/>
              </p:nvPicPr>
              <p:blipFill>
                <a:blip r:embed="rId61"/>
                <a:stretch>
                  <a:fillRect/>
                </a:stretch>
              </p:blipFill>
              <p:spPr>
                <a:xfrm>
                  <a:off x="4571214" y="1521503"/>
                  <a:ext cx="303120" cy="401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62">
              <p14:nvContentPartPr>
                <p14:cNvPr id="192" name="Entrada de lápiz 191">
                  <a:extLst>
                    <a:ext uri="{FF2B5EF4-FFF2-40B4-BE49-F238E27FC236}">
                      <a16:creationId xmlns:a16="http://schemas.microsoft.com/office/drawing/2014/main" id="{2BE9A8D1-A6BB-3F9D-437C-3BC4356BCE66}"/>
                    </a:ext>
                  </a:extLst>
                </p14:cNvPr>
                <p14:cNvContentPartPr/>
                <p14:nvPr/>
              </p14:nvContentPartPr>
              <p14:xfrm>
                <a:off x="4565814" y="1672703"/>
                <a:ext cx="264960" cy="10080"/>
              </p14:xfrm>
            </p:contentPart>
          </mc:Choice>
          <mc:Fallback xmlns="">
            <p:pic>
              <p:nvPicPr>
                <p:cNvPr id="192" name="Entrada de lápiz 191">
                  <a:extLst>
                    <a:ext uri="{FF2B5EF4-FFF2-40B4-BE49-F238E27FC236}">
                      <a16:creationId xmlns:a16="http://schemas.microsoft.com/office/drawing/2014/main" id="{2BE9A8D1-A6BB-3F9D-437C-3BC4356BCE66}"/>
                    </a:ext>
                  </a:extLst>
                </p:cNvPr>
                <p:cNvPicPr/>
                <p:nvPr/>
              </p:nvPicPr>
              <p:blipFill>
                <a:blip r:embed="rId63"/>
                <a:stretch>
                  <a:fillRect/>
                </a:stretch>
              </p:blipFill>
              <p:spPr>
                <a:xfrm>
                  <a:off x="4529814" y="1636703"/>
                  <a:ext cx="336600" cy="81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64">
              <p14:nvContentPartPr>
                <p14:cNvPr id="194" name="Entrada de lápiz 193">
                  <a:extLst>
                    <a:ext uri="{FF2B5EF4-FFF2-40B4-BE49-F238E27FC236}">
                      <a16:creationId xmlns:a16="http://schemas.microsoft.com/office/drawing/2014/main" id="{78F1D15E-0C35-293C-C574-9A245984B381}"/>
                    </a:ext>
                  </a:extLst>
                </p14:cNvPr>
                <p14:cNvContentPartPr/>
                <p14:nvPr/>
              </p14:nvContentPartPr>
              <p14:xfrm>
                <a:off x="5150094" y="643823"/>
                <a:ext cx="162360" cy="2776680"/>
              </p14:xfrm>
            </p:contentPart>
          </mc:Choice>
          <mc:Fallback xmlns="">
            <p:pic>
              <p:nvPicPr>
                <p:cNvPr id="194" name="Entrada de lápiz 193">
                  <a:extLst>
                    <a:ext uri="{FF2B5EF4-FFF2-40B4-BE49-F238E27FC236}">
                      <a16:creationId xmlns:a16="http://schemas.microsoft.com/office/drawing/2014/main" id="{78F1D15E-0C35-293C-C574-9A245984B381}"/>
                    </a:ext>
                  </a:extLst>
                </p:cNvPr>
                <p:cNvPicPr/>
                <p:nvPr/>
              </p:nvPicPr>
              <p:blipFill>
                <a:blip r:embed="rId65"/>
                <a:stretch>
                  <a:fillRect/>
                </a:stretch>
              </p:blipFill>
              <p:spPr>
                <a:xfrm>
                  <a:off x="5114094" y="607823"/>
                  <a:ext cx="234000" cy="2848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66">
              <p14:nvContentPartPr>
                <p14:cNvPr id="196" name="Entrada de lápiz 195">
                  <a:extLst>
                    <a:ext uri="{FF2B5EF4-FFF2-40B4-BE49-F238E27FC236}">
                      <a16:creationId xmlns:a16="http://schemas.microsoft.com/office/drawing/2014/main" id="{84470F52-BF4C-2307-6C07-21037F036B12}"/>
                    </a:ext>
                  </a:extLst>
                </p14:cNvPr>
                <p14:cNvContentPartPr/>
                <p14:nvPr/>
              </p14:nvContentPartPr>
              <p14:xfrm>
                <a:off x="5594334" y="741580"/>
                <a:ext cx="413280" cy="573840"/>
              </p14:xfrm>
            </p:contentPart>
          </mc:Choice>
          <mc:Fallback xmlns="">
            <p:pic>
              <p:nvPicPr>
                <p:cNvPr id="196" name="Entrada de lápiz 195">
                  <a:extLst>
                    <a:ext uri="{FF2B5EF4-FFF2-40B4-BE49-F238E27FC236}">
                      <a16:creationId xmlns:a16="http://schemas.microsoft.com/office/drawing/2014/main" id="{84470F52-BF4C-2307-6C07-21037F036B12}"/>
                    </a:ext>
                  </a:extLst>
                </p:cNvPr>
                <p:cNvPicPr/>
                <p:nvPr/>
              </p:nvPicPr>
              <p:blipFill>
                <a:blip r:embed="rId67"/>
                <a:stretch>
                  <a:fillRect/>
                </a:stretch>
              </p:blipFill>
              <p:spPr>
                <a:xfrm>
                  <a:off x="5558303" y="705580"/>
                  <a:ext cx="484982" cy="645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68">
              <p14:nvContentPartPr>
                <p14:cNvPr id="197" name="Entrada de lápiz 196">
                  <a:extLst>
                    <a:ext uri="{FF2B5EF4-FFF2-40B4-BE49-F238E27FC236}">
                      <a16:creationId xmlns:a16="http://schemas.microsoft.com/office/drawing/2014/main" id="{F92862CC-BAAC-1860-87CC-D50900C5C82D}"/>
                    </a:ext>
                  </a:extLst>
                </p14:cNvPr>
                <p14:cNvContentPartPr/>
                <p14:nvPr/>
              </p14:nvContentPartPr>
              <p14:xfrm>
                <a:off x="6233694" y="922300"/>
                <a:ext cx="176040" cy="18000"/>
              </p14:xfrm>
            </p:contentPart>
          </mc:Choice>
          <mc:Fallback xmlns="">
            <p:pic>
              <p:nvPicPr>
                <p:cNvPr id="197" name="Entrada de lápiz 196">
                  <a:extLst>
                    <a:ext uri="{FF2B5EF4-FFF2-40B4-BE49-F238E27FC236}">
                      <a16:creationId xmlns:a16="http://schemas.microsoft.com/office/drawing/2014/main" id="{F92862CC-BAAC-1860-87CC-D50900C5C82D}"/>
                    </a:ext>
                  </a:extLst>
                </p:cNvPr>
                <p:cNvPicPr/>
                <p:nvPr/>
              </p:nvPicPr>
              <p:blipFill>
                <a:blip r:embed="rId69"/>
                <a:stretch>
                  <a:fillRect/>
                </a:stretch>
              </p:blipFill>
              <p:spPr>
                <a:xfrm>
                  <a:off x="6197694" y="886300"/>
                  <a:ext cx="247680" cy="89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70">
              <p14:nvContentPartPr>
                <p14:cNvPr id="198" name="Entrada de lápiz 197">
                  <a:extLst>
                    <a:ext uri="{FF2B5EF4-FFF2-40B4-BE49-F238E27FC236}">
                      <a16:creationId xmlns:a16="http://schemas.microsoft.com/office/drawing/2014/main" id="{5106BCDB-6CE8-B2EC-2070-5F55A2D642B5}"/>
                    </a:ext>
                  </a:extLst>
                </p14:cNvPr>
                <p14:cNvContentPartPr/>
                <p14:nvPr/>
              </p14:nvContentPartPr>
              <p14:xfrm>
                <a:off x="6310734" y="1090420"/>
                <a:ext cx="106560" cy="7200"/>
              </p14:xfrm>
            </p:contentPart>
          </mc:Choice>
          <mc:Fallback xmlns="">
            <p:pic>
              <p:nvPicPr>
                <p:cNvPr id="198" name="Entrada de lápiz 197">
                  <a:extLst>
                    <a:ext uri="{FF2B5EF4-FFF2-40B4-BE49-F238E27FC236}">
                      <a16:creationId xmlns:a16="http://schemas.microsoft.com/office/drawing/2014/main" id="{5106BCDB-6CE8-B2EC-2070-5F55A2D642B5}"/>
                    </a:ext>
                  </a:extLst>
                </p:cNvPr>
                <p:cNvPicPr/>
                <p:nvPr/>
              </p:nvPicPr>
              <p:blipFill>
                <a:blip r:embed="rId71"/>
                <a:stretch>
                  <a:fillRect/>
                </a:stretch>
              </p:blipFill>
              <p:spPr>
                <a:xfrm>
                  <a:off x="6274734" y="1054420"/>
                  <a:ext cx="178200" cy="78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72">
              <p14:nvContentPartPr>
                <p14:cNvPr id="200" name="Entrada de lápiz 199">
                  <a:extLst>
                    <a:ext uri="{FF2B5EF4-FFF2-40B4-BE49-F238E27FC236}">
                      <a16:creationId xmlns:a16="http://schemas.microsoft.com/office/drawing/2014/main" id="{0318E475-73E5-EA51-84F0-8E6516738183}"/>
                    </a:ext>
                  </a:extLst>
                </p14:cNvPr>
                <p14:cNvContentPartPr/>
                <p14:nvPr/>
              </p14:nvContentPartPr>
              <p14:xfrm>
                <a:off x="6603774" y="953620"/>
                <a:ext cx="316800" cy="515160"/>
              </p14:xfrm>
            </p:contentPart>
          </mc:Choice>
          <mc:Fallback xmlns="">
            <p:pic>
              <p:nvPicPr>
                <p:cNvPr id="200" name="Entrada de lápiz 199">
                  <a:extLst>
                    <a:ext uri="{FF2B5EF4-FFF2-40B4-BE49-F238E27FC236}">
                      <a16:creationId xmlns:a16="http://schemas.microsoft.com/office/drawing/2014/main" id="{0318E475-73E5-EA51-84F0-8E6516738183}"/>
                    </a:ext>
                  </a:extLst>
                </p:cNvPr>
                <p:cNvPicPr/>
                <p:nvPr/>
              </p:nvPicPr>
              <p:blipFill>
                <a:blip r:embed="rId73"/>
                <a:stretch>
                  <a:fillRect/>
                </a:stretch>
              </p:blipFill>
              <p:spPr>
                <a:xfrm>
                  <a:off x="6567815" y="917645"/>
                  <a:ext cx="388359" cy="58675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74">
              <p14:nvContentPartPr>
                <p14:cNvPr id="201" name="Entrada de lápiz 200">
                  <a:extLst>
                    <a:ext uri="{FF2B5EF4-FFF2-40B4-BE49-F238E27FC236}">
                      <a16:creationId xmlns:a16="http://schemas.microsoft.com/office/drawing/2014/main" id="{3A659CBD-B3F1-6D17-EFEF-0B573655FF39}"/>
                    </a:ext>
                  </a:extLst>
                </p14:cNvPr>
                <p14:cNvContentPartPr/>
                <p14:nvPr/>
              </p14:nvContentPartPr>
              <p14:xfrm>
                <a:off x="7112454" y="1006180"/>
                <a:ext cx="163080" cy="133200"/>
              </p14:xfrm>
            </p:contentPart>
          </mc:Choice>
          <mc:Fallback xmlns="">
            <p:pic>
              <p:nvPicPr>
                <p:cNvPr id="201" name="Entrada de lápiz 200">
                  <a:extLst>
                    <a:ext uri="{FF2B5EF4-FFF2-40B4-BE49-F238E27FC236}">
                      <a16:creationId xmlns:a16="http://schemas.microsoft.com/office/drawing/2014/main" id="{3A659CBD-B3F1-6D17-EFEF-0B573655FF39}"/>
                    </a:ext>
                  </a:extLst>
                </p:cNvPr>
                <p:cNvPicPr/>
                <p:nvPr/>
              </p:nvPicPr>
              <p:blipFill>
                <a:blip r:embed="rId75"/>
                <a:stretch>
                  <a:fillRect/>
                </a:stretch>
              </p:blipFill>
              <p:spPr>
                <a:xfrm>
                  <a:off x="7076533" y="970277"/>
                  <a:ext cx="234562" cy="204647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76">
              <p14:nvContentPartPr>
                <p14:cNvPr id="202" name="Entrada de lápiz 201">
                  <a:extLst>
                    <a:ext uri="{FF2B5EF4-FFF2-40B4-BE49-F238E27FC236}">
                      <a16:creationId xmlns:a16="http://schemas.microsoft.com/office/drawing/2014/main" id="{4AD2FB68-5000-0ABA-3B01-60D5ECA11AE7}"/>
                    </a:ext>
                  </a:extLst>
                </p14:cNvPr>
                <p14:cNvContentPartPr/>
                <p14:nvPr/>
              </p14:nvContentPartPr>
              <p14:xfrm>
                <a:off x="7592694" y="1011940"/>
                <a:ext cx="209520" cy="12240"/>
              </p14:xfrm>
            </p:contentPart>
          </mc:Choice>
          <mc:Fallback xmlns="">
            <p:pic>
              <p:nvPicPr>
                <p:cNvPr id="202" name="Entrada de lápiz 201">
                  <a:extLst>
                    <a:ext uri="{FF2B5EF4-FFF2-40B4-BE49-F238E27FC236}">
                      <a16:creationId xmlns:a16="http://schemas.microsoft.com/office/drawing/2014/main" id="{4AD2FB68-5000-0ABA-3B01-60D5ECA11AE7}"/>
                    </a:ext>
                  </a:extLst>
                </p:cNvPr>
                <p:cNvPicPr/>
                <p:nvPr/>
              </p:nvPicPr>
              <p:blipFill>
                <a:blip r:embed="rId77"/>
                <a:stretch>
                  <a:fillRect/>
                </a:stretch>
              </p:blipFill>
              <p:spPr>
                <a:xfrm>
                  <a:off x="7556694" y="975940"/>
                  <a:ext cx="281160" cy="83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78">
              <p14:nvContentPartPr>
                <p14:cNvPr id="203" name="Entrada de lápiz 202">
                  <a:extLst>
                    <a:ext uri="{FF2B5EF4-FFF2-40B4-BE49-F238E27FC236}">
                      <a16:creationId xmlns:a16="http://schemas.microsoft.com/office/drawing/2014/main" id="{008BD56F-40DD-1322-64AF-CB1B054B9333}"/>
                    </a:ext>
                  </a:extLst>
                </p14:cNvPr>
                <p14:cNvContentPartPr/>
                <p14:nvPr/>
              </p14:nvContentPartPr>
              <p14:xfrm>
                <a:off x="7696734" y="891340"/>
                <a:ext cx="68760" cy="311760"/>
              </p14:xfrm>
            </p:contentPart>
          </mc:Choice>
          <mc:Fallback xmlns="">
            <p:pic>
              <p:nvPicPr>
                <p:cNvPr id="203" name="Entrada de lápiz 202">
                  <a:extLst>
                    <a:ext uri="{FF2B5EF4-FFF2-40B4-BE49-F238E27FC236}">
                      <a16:creationId xmlns:a16="http://schemas.microsoft.com/office/drawing/2014/main" id="{008BD56F-40DD-1322-64AF-CB1B054B9333}"/>
                    </a:ext>
                  </a:extLst>
                </p:cNvPr>
                <p:cNvPicPr/>
                <p:nvPr/>
              </p:nvPicPr>
              <p:blipFill>
                <a:blip r:embed="rId79"/>
                <a:stretch>
                  <a:fillRect/>
                </a:stretch>
              </p:blipFill>
              <p:spPr>
                <a:xfrm>
                  <a:off x="7660545" y="855340"/>
                  <a:ext cx="140777" cy="383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80">
              <p14:nvContentPartPr>
                <p14:cNvPr id="204" name="Entrada de lápiz 203">
                  <a:extLst>
                    <a:ext uri="{FF2B5EF4-FFF2-40B4-BE49-F238E27FC236}">
                      <a16:creationId xmlns:a16="http://schemas.microsoft.com/office/drawing/2014/main" id="{B05F647F-4341-1462-6D33-6B4611282877}"/>
                    </a:ext>
                  </a:extLst>
                </p14:cNvPr>
                <p14:cNvContentPartPr/>
                <p14:nvPr/>
              </p14:nvContentPartPr>
              <p14:xfrm>
                <a:off x="7717254" y="1028500"/>
                <a:ext cx="159480" cy="12600"/>
              </p14:xfrm>
            </p:contentPart>
          </mc:Choice>
          <mc:Fallback xmlns="">
            <p:pic>
              <p:nvPicPr>
                <p:cNvPr id="204" name="Entrada de lápiz 203">
                  <a:extLst>
                    <a:ext uri="{FF2B5EF4-FFF2-40B4-BE49-F238E27FC236}">
                      <a16:creationId xmlns:a16="http://schemas.microsoft.com/office/drawing/2014/main" id="{B05F647F-4341-1462-6D33-6B4611282877}"/>
                    </a:ext>
                  </a:extLst>
                </p:cNvPr>
                <p:cNvPicPr/>
                <p:nvPr/>
              </p:nvPicPr>
              <p:blipFill>
                <a:blip r:embed="rId81"/>
                <a:stretch>
                  <a:fillRect/>
                </a:stretch>
              </p:blipFill>
              <p:spPr>
                <a:xfrm>
                  <a:off x="7681254" y="992500"/>
                  <a:ext cx="231120" cy="84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82">
              <p14:nvContentPartPr>
                <p14:cNvPr id="205" name="Entrada de lápiz 204">
                  <a:extLst>
                    <a:ext uri="{FF2B5EF4-FFF2-40B4-BE49-F238E27FC236}">
                      <a16:creationId xmlns:a16="http://schemas.microsoft.com/office/drawing/2014/main" id="{4CAAA8A9-B5D5-A236-BD90-994BCD5A8D9C}"/>
                    </a:ext>
                  </a:extLst>
                </p14:cNvPr>
                <p14:cNvContentPartPr/>
                <p14:nvPr/>
              </p14:nvContentPartPr>
              <p14:xfrm>
                <a:off x="8000214" y="858940"/>
                <a:ext cx="427320" cy="334080"/>
              </p14:xfrm>
            </p:contentPart>
          </mc:Choice>
          <mc:Fallback xmlns="">
            <p:pic>
              <p:nvPicPr>
                <p:cNvPr id="205" name="Entrada de lápiz 204">
                  <a:extLst>
                    <a:ext uri="{FF2B5EF4-FFF2-40B4-BE49-F238E27FC236}">
                      <a16:creationId xmlns:a16="http://schemas.microsoft.com/office/drawing/2014/main" id="{4CAAA8A9-B5D5-A236-BD90-994BCD5A8D9C}"/>
                    </a:ext>
                  </a:extLst>
                </p:cNvPr>
                <p:cNvPicPr/>
                <p:nvPr/>
              </p:nvPicPr>
              <p:blipFill>
                <a:blip r:embed="rId83"/>
                <a:stretch>
                  <a:fillRect/>
                </a:stretch>
              </p:blipFill>
              <p:spPr>
                <a:xfrm>
                  <a:off x="7964214" y="822940"/>
                  <a:ext cx="498960" cy="405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84">
              <p14:nvContentPartPr>
                <p14:cNvPr id="206" name="Entrada de lápiz 205">
                  <a:extLst>
                    <a:ext uri="{FF2B5EF4-FFF2-40B4-BE49-F238E27FC236}">
                      <a16:creationId xmlns:a16="http://schemas.microsoft.com/office/drawing/2014/main" id="{EC483D28-0951-D454-D5CB-C11F2313453A}"/>
                    </a:ext>
                  </a:extLst>
                </p14:cNvPr>
                <p14:cNvContentPartPr/>
                <p14:nvPr/>
              </p14:nvContentPartPr>
              <p14:xfrm>
                <a:off x="8428614" y="1049740"/>
                <a:ext cx="137520" cy="148320"/>
              </p14:xfrm>
            </p:contentPart>
          </mc:Choice>
          <mc:Fallback xmlns="">
            <p:pic>
              <p:nvPicPr>
                <p:cNvPr id="206" name="Entrada de lápiz 205">
                  <a:extLst>
                    <a:ext uri="{FF2B5EF4-FFF2-40B4-BE49-F238E27FC236}">
                      <a16:creationId xmlns:a16="http://schemas.microsoft.com/office/drawing/2014/main" id="{EC483D28-0951-D454-D5CB-C11F2313453A}"/>
                    </a:ext>
                  </a:extLst>
                </p:cNvPr>
                <p:cNvPicPr/>
                <p:nvPr/>
              </p:nvPicPr>
              <p:blipFill>
                <a:blip r:embed="rId85"/>
                <a:stretch>
                  <a:fillRect/>
                </a:stretch>
              </p:blipFill>
              <p:spPr>
                <a:xfrm>
                  <a:off x="8392520" y="1013740"/>
                  <a:ext cx="209348" cy="219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86">
              <p14:nvContentPartPr>
                <p14:cNvPr id="207" name="Entrada de lápiz 206">
                  <a:extLst>
                    <a:ext uri="{FF2B5EF4-FFF2-40B4-BE49-F238E27FC236}">
                      <a16:creationId xmlns:a16="http://schemas.microsoft.com/office/drawing/2014/main" id="{D8196F6A-BA39-8235-9000-F4015CF72D07}"/>
                    </a:ext>
                  </a:extLst>
                </p14:cNvPr>
                <p14:cNvContentPartPr/>
                <p14:nvPr/>
              </p14:nvContentPartPr>
              <p14:xfrm>
                <a:off x="8540214" y="992500"/>
                <a:ext cx="278280" cy="588960"/>
              </p14:xfrm>
            </p:contentPart>
          </mc:Choice>
          <mc:Fallback xmlns="">
            <p:pic>
              <p:nvPicPr>
                <p:cNvPr id="207" name="Entrada de lápiz 206">
                  <a:extLst>
                    <a:ext uri="{FF2B5EF4-FFF2-40B4-BE49-F238E27FC236}">
                      <a16:creationId xmlns:a16="http://schemas.microsoft.com/office/drawing/2014/main" id="{D8196F6A-BA39-8235-9000-F4015CF72D07}"/>
                    </a:ext>
                  </a:extLst>
                </p:cNvPr>
                <p:cNvPicPr/>
                <p:nvPr/>
              </p:nvPicPr>
              <p:blipFill>
                <a:blip r:embed="rId87"/>
                <a:stretch>
                  <a:fillRect/>
                </a:stretch>
              </p:blipFill>
              <p:spPr>
                <a:xfrm>
                  <a:off x="8504167" y="956500"/>
                  <a:ext cx="350013" cy="660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88">
              <p14:nvContentPartPr>
                <p14:cNvPr id="209" name="Entrada de lápiz 208">
                  <a:extLst>
                    <a:ext uri="{FF2B5EF4-FFF2-40B4-BE49-F238E27FC236}">
                      <a16:creationId xmlns:a16="http://schemas.microsoft.com/office/drawing/2014/main" id="{8F4AAEC6-473F-6672-E545-C99FF35112B2}"/>
                    </a:ext>
                  </a:extLst>
                </p14:cNvPr>
                <p14:cNvContentPartPr/>
                <p14:nvPr/>
              </p14:nvContentPartPr>
              <p14:xfrm>
                <a:off x="9033774" y="844180"/>
                <a:ext cx="260640" cy="315000"/>
              </p14:xfrm>
            </p:contentPart>
          </mc:Choice>
          <mc:Fallback xmlns="">
            <p:pic>
              <p:nvPicPr>
                <p:cNvPr id="209" name="Entrada de lápiz 208">
                  <a:extLst>
                    <a:ext uri="{FF2B5EF4-FFF2-40B4-BE49-F238E27FC236}">
                      <a16:creationId xmlns:a16="http://schemas.microsoft.com/office/drawing/2014/main" id="{8F4AAEC6-473F-6672-E545-C99FF35112B2}"/>
                    </a:ext>
                  </a:extLst>
                </p:cNvPr>
                <p:cNvPicPr/>
                <p:nvPr/>
              </p:nvPicPr>
              <p:blipFill>
                <a:blip r:embed="rId89"/>
                <a:stretch>
                  <a:fillRect/>
                </a:stretch>
              </p:blipFill>
              <p:spPr>
                <a:xfrm>
                  <a:off x="8997774" y="808180"/>
                  <a:ext cx="332280" cy="386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90">
              <p14:nvContentPartPr>
                <p14:cNvPr id="210" name="Entrada de lápiz 209">
                  <a:extLst>
                    <a:ext uri="{FF2B5EF4-FFF2-40B4-BE49-F238E27FC236}">
                      <a16:creationId xmlns:a16="http://schemas.microsoft.com/office/drawing/2014/main" id="{829F5586-A5F8-47FF-DB19-B290F350C740}"/>
                    </a:ext>
                  </a:extLst>
                </p14:cNvPr>
                <p14:cNvContentPartPr/>
                <p14:nvPr/>
              </p14:nvContentPartPr>
              <p14:xfrm>
                <a:off x="9556134" y="832300"/>
                <a:ext cx="88560" cy="303480"/>
              </p14:xfrm>
            </p:contentPart>
          </mc:Choice>
          <mc:Fallback xmlns="">
            <p:pic>
              <p:nvPicPr>
                <p:cNvPr id="210" name="Entrada de lápiz 209">
                  <a:extLst>
                    <a:ext uri="{FF2B5EF4-FFF2-40B4-BE49-F238E27FC236}">
                      <a16:creationId xmlns:a16="http://schemas.microsoft.com/office/drawing/2014/main" id="{829F5586-A5F8-47FF-DB19-B290F350C740}"/>
                    </a:ext>
                  </a:extLst>
                </p:cNvPr>
                <p:cNvPicPr/>
                <p:nvPr/>
              </p:nvPicPr>
              <p:blipFill>
                <a:blip r:embed="rId91"/>
                <a:stretch>
                  <a:fillRect/>
                </a:stretch>
              </p:blipFill>
              <p:spPr>
                <a:xfrm>
                  <a:off x="9520280" y="796300"/>
                  <a:ext cx="159910" cy="375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92">
              <p14:nvContentPartPr>
                <p14:cNvPr id="211" name="Entrada de lápiz 210">
                  <a:extLst>
                    <a:ext uri="{FF2B5EF4-FFF2-40B4-BE49-F238E27FC236}">
                      <a16:creationId xmlns:a16="http://schemas.microsoft.com/office/drawing/2014/main" id="{5E2495AA-1FE0-AF8D-5AC6-D0252CDC0E2B}"/>
                    </a:ext>
                  </a:extLst>
                </p14:cNvPr>
                <p14:cNvContentPartPr/>
                <p14:nvPr/>
              </p14:nvContentPartPr>
              <p14:xfrm>
                <a:off x="9487014" y="915460"/>
                <a:ext cx="191160" cy="16920"/>
              </p14:xfrm>
            </p:contentPart>
          </mc:Choice>
          <mc:Fallback xmlns="">
            <p:pic>
              <p:nvPicPr>
                <p:cNvPr id="211" name="Entrada de lápiz 210">
                  <a:extLst>
                    <a:ext uri="{FF2B5EF4-FFF2-40B4-BE49-F238E27FC236}">
                      <a16:creationId xmlns:a16="http://schemas.microsoft.com/office/drawing/2014/main" id="{5E2495AA-1FE0-AF8D-5AC6-D0252CDC0E2B}"/>
                    </a:ext>
                  </a:extLst>
                </p:cNvPr>
                <p:cNvPicPr/>
                <p:nvPr/>
              </p:nvPicPr>
              <p:blipFill>
                <a:blip r:embed="rId93"/>
                <a:stretch>
                  <a:fillRect/>
                </a:stretch>
              </p:blipFill>
              <p:spPr>
                <a:xfrm>
                  <a:off x="9451014" y="879460"/>
                  <a:ext cx="262800" cy="88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94">
              <p14:nvContentPartPr>
                <p14:cNvPr id="212" name="Entrada de lápiz 211">
                  <a:extLst>
                    <a:ext uri="{FF2B5EF4-FFF2-40B4-BE49-F238E27FC236}">
                      <a16:creationId xmlns:a16="http://schemas.microsoft.com/office/drawing/2014/main" id="{EBB01A0A-9832-9CE5-104F-6D489347915A}"/>
                    </a:ext>
                  </a:extLst>
                </p14:cNvPr>
                <p14:cNvContentPartPr/>
                <p14:nvPr/>
              </p14:nvContentPartPr>
              <p14:xfrm>
                <a:off x="9910014" y="1089340"/>
                <a:ext cx="221400" cy="360"/>
              </p14:xfrm>
            </p:contentPart>
          </mc:Choice>
          <mc:Fallback xmlns="">
            <p:pic>
              <p:nvPicPr>
                <p:cNvPr id="212" name="Entrada de lápiz 211">
                  <a:extLst>
                    <a:ext uri="{FF2B5EF4-FFF2-40B4-BE49-F238E27FC236}">
                      <a16:creationId xmlns:a16="http://schemas.microsoft.com/office/drawing/2014/main" id="{EBB01A0A-9832-9CE5-104F-6D489347915A}"/>
                    </a:ext>
                  </a:extLst>
                </p:cNvPr>
                <p:cNvPicPr/>
                <p:nvPr/>
              </p:nvPicPr>
              <p:blipFill>
                <a:blip r:embed="rId95"/>
                <a:stretch>
                  <a:fillRect/>
                </a:stretch>
              </p:blipFill>
              <p:spPr>
                <a:xfrm>
                  <a:off x="9874014" y="1053340"/>
                  <a:ext cx="293040" cy="72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96">
              <p14:nvContentPartPr>
                <p14:cNvPr id="213" name="Entrada de lápiz 212">
                  <a:extLst>
                    <a:ext uri="{FF2B5EF4-FFF2-40B4-BE49-F238E27FC236}">
                      <a16:creationId xmlns:a16="http://schemas.microsoft.com/office/drawing/2014/main" id="{FAA12A9B-ED7E-5E08-7720-B44CAD9CC4CD}"/>
                    </a:ext>
                  </a:extLst>
                </p14:cNvPr>
                <p14:cNvContentPartPr/>
                <p14:nvPr/>
              </p14:nvContentPartPr>
              <p14:xfrm>
                <a:off x="10031334" y="991780"/>
                <a:ext cx="31680" cy="201600"/>
              </p14:xfrm>
            </p:contentPart>
          </mc:Choice>
          <mc:Fallback xmlns="">
            <p:pic>
              <p:nvPicPr>
                <p:cNvPr id="213" name="Entrada de lápiz 212">
                  <a:extLst>
                    <a:ext uri="{FF2B5EF4-FFF2-40B4-BE49-F238E27FC236}">
                      <a16:creationId xmlns:a16="http://schemas.microsoft.com/office/drawing/2014/main" id="{FAA12A9B-ED7E-5E08-7720-B44CAD9CC4CD}"/>
                    </a:ext>
                  </a:extLst>
                </p:cNvPr>
                <p:cNvPicPr/>
                <p:nvPr/>
              </p:nvPicPr>
              <p:blipFill>
                <a:blip r:embed="rId97"/>
                <a:stretch>
                  <a:fillRect/>
                </a:stretch>
              </p:blipFill>
              <p:spPr>
                <a:xfrm>
                  <a:off x="9995334" y="955780"/>
                  <a:ext cx="103320" cy="273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98">
              <p14:nvContentPartPr>
                <p14:cNvPr id="214" name="Entrada de lápiz 213">
                  <a:extLst>
                    <a:ext uri="{FF2B5EF4-FFF2-40B4-BE49-F238E27FC236}">
                      <a16:creationId xmlns:a16="http://schemas.microsoft.com/office/drawing/2014/main" id="{8502BD0A-0EC6-D8E6-D651-7F4BBC3DF990}"/>
                    </a:ext>
                  </a:extLst>
                </p14:cNvPr>
                <p14:cNvContentPartPr/>
                <p14:nvPr/>
              </p14:nvContentPartPr>
              <p14:xfrm>
                <a:off x="10444614" y="835540"/>
                <a:ext cx="36000" cy="204480"/>
              </p14:xfrm>
            </p:contentPart>
          </mc:Choice>
          <mc:Fallback xmlns="">
            <p:pic>
              <p:nvPicPr>
                <p:cNvPr id="214" name="Entrada de lápiz 213">
                  <a:extLst>
                    <a:ext uri="{FF2B5EF4-FFF2-40B4-BE49-F238E27FC236}">
                      <a16:creationId xmlns:a16="http://schemas.microsoft.com/office/drawing/2014/main" id="{8502BD0A-0EC6-D8E6-D651-7F4BBC3DF990}"/>
                    </a:ext>
                  </a:extLst>
                </p:cNvPr>
                <p:cNvPicPr/>
                <p:nvPr/>
              </p:nvPicPr>
              <p:blipFill>
                <a:blip r:embed="rId99"/>
                <a:stretch>
                  <a:fillRect/>
                </a:stretch>
              </p:blipFill>
              <p:spPr>
                <a:xfrm>
                  <a:off x="10408614" y="799477"/>
                  <a:ext cx="107640" cy="276246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00">
              <p14:nvContentPartPr>
                <p14:cNvPr id="215" name="Entrada de lápiz 214">
                  <a:extLst>
                    <a:ext uri="{FF2B5EF4-FFF2-40B4-BE49-F238E27FC236}">
                      <a16:creationId xmlns:a16="http://schemas.microsoft.com/office/drawing/2014/main" id="{6E9BAD28-06E6-0A6A-6C53-3EBB2DBD16E4}"/>
                    </a:ext>
                  </a:extLst>
                </p14:cNvPr>
                <p14:cNvContentPartPr/>
                <p14:nvPr/>
              </p14:nvContentPartPr>
              <p14:xfrm>
                <a:off x="10385934" y="832300"/>
                <a:ext cx="112320" cy="98280"/>
              </p14:xfrm>
            </p:contentPart>
          </mc:Choice>
          <mc:Fallback xmlns="">
            <p:pic>
              <p:nvPicPr>
                <p:cNvPr id="215" name="Entrada de lápiz 214">
                  <a:extLst>
                    <a:ext uri="{FF2B5EF4-FFF2-40B4-BE49-F238E27FC236}">
                      <a16:creationId xmlns:a16="http://schemas.microsoft.com/office/drawing/2014/main" id="{6E9BAD28-06E6-0A6A-6C53-3EBB2DBD16E4}"/>
                    </a:ext>
                  </a:extLst>
                </p:cNvPr>
                <p:cNvPicPr/>
                <p:nvPr/>
              </p:nvPicPr>
              <p:blipFill>
                <a:blip r:embed="rId101"/>
                <a:stretch>
                  <a:fillRect/>
                </a:stretch>
              </p:blipFill>
              <p:spPr>
                <a:xfrm>
                  <a:off x="10350049" y="796300"/>
                  <a:ext cx="183731" cy="1699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02">
              <p14:nvContentPartPr>
                <p14:cNvPr id="216" name="Entrada de lápiz 215">
                  <a:extLst>
                    <a:ext uri="{FF2B5EF4-FFF2-40B4-BE49-F238E27FC236}">
                      <a16:creationId xmlns:a16="http://schemas.microsoft.com/office/drawing/2014/main" id="{ED9F39CE-C1C3-4D2F-024F-62406072C468}"/>
                    </a:ext>
                  </a:extLst>
                </p14:cNvPr>
                <p14:cNvContentPartPr/>
                <p14:nvPr/>
              </p14:nvContentPartPr>
              <p14:xfrm>
                <a:off x="10357854" y="1184020"/>
                <a:ext cx="186840" cy="12240"/>
              </p14:xfrm>
            </p:contentPart>
          </mc:Choice>
          <mc:Fallback xmlns="">
            <p:pic>
              <p:nvPicPr>
                <p:cNvPr id="216" name="Entrada de lápiz 215">
                  <a:extLst>
                    <a:ext uri="{FF2B5EF4-FFF2-40B4-BE49-F238E27FC236}">
                      <a16:creationId xmlns:a16="http://schemas.microsoft.com/office/drawing/2014/main" id="{ED9F39CE-C1C3-4D2F-024F-62406072C468}"/>
                    </a:ext>
                  </a:extLst>
                </p:cNvPr>
                <p:cNvPicPr/>
                <p:nvPr/>
              </p:nvPicPr>
              <p:blipFill>
                <a:blip r:embed="rId103"/>
                <a:stretch>
                  <a:fillRect/>
                </a:stretch>
              </p:blipFill>
              <p:spPr>
                <a:xfrm>
                  <a:off x="10321923" y="1148020"/>
                  <a:ext cx="258342" cy="83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04">
              <p14:nvContentPartPr>
                <p14:cNvPr id="217" name="Entrada de lápiz 216">
                  <a:extLst>
                    <a:ext uri="{FF2B5EF4-FFF2-40B4-BE49-F238E27FC236}">
                      <a16:creationId xmlns:a16="http://schemas.microsoft.com/office/drawing/2014/main" id="{0ADB2958-5A0D-BE94-76E2-74ECD8A730EB}"/>
                    </a:ext>
                  </a:extLst>
                </p14:cNvPr>
                <p14:cNvContentPartPr/>
                <p14:nvPr/>
              </p14:nvContentPartPr>
              <p14:xfrm>
                <a:off x="10168854" y="1358980"/>
                <a:ext cx="306000" cy="336960"/>
              </p14:xfrm>
            </p:contentPart>
          </mc:Choice>
          <mc:Fallback xmlns="">
            <p:pic>
              <p:nvPicPr>
                <p:cNvPr id="217" name="Entrada de lápiz 216">
                  <a:extLst>
                    <a:ext uri="{FF2B5EF4-FFF2-40B4-BE49-F238E27FC236}">
                      <a16:creationId xmlns:a16="http://schemas.microsoft.com/office/drawing/2014/main" id="{0ADB2958-5A0D-BE94-76E2-74ECD8A730EB}"/>
                    </a:ext>
                  </a:extLst>
                </p:cNvPr>
                <p:cNvPicPr/>
                <p:nvPr/>
              </p:nvPicPr>
              <p:blipFill>
                <a:blip r:embed="rId105"/>
                <a:stretch>
                  <a:fillRect/>
                </a:stretch>
              </p:blipFill>
              <p:spPr>
                <a:xfrm>
                  <a:off x="10132854" y="1322980"/>
                  <a:ext cx="377640" cy="408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06">
              <p14:nvContentPartPr>
                <p14:cNvPr id="218" name="Entrada de lápiz 217">
                  <a:extLst>
                    <a:ext uri="{FF2B5EF4-FFF2-40B4-BE49-F238E27FC236}">
                      <a16:creationId xmlns:a16="http://schemas.microsoft.com/office/drawing/2014/main" id="{592DC66C-519A-4346-99A7-058EDC375AA0}"/>
                    </a:ext>
                  </a:extLst>
                </p14:cNvPr>
                <p14:cNvContentPartPr/>
                <p14:nvPr/>
              </p14:nvContentPartPr>
              <p14:xfrm>
                <a:off x="10789494" y="1051900"/>
                <a:ext cx="222480" cy="470160"/>
              </p14:xfrm>
            </p:contentPart>
          </mc:Choice>
          <mc:Fallback xmlns="">
            <p:pic>
              <p:nvPicPr>
                <p:cNvPr id="218" name="Entrada de lápiz 217">
                  <a:extLst>
                    <a:ext uri="{FF2B5EF4-FFF2-40B4-BE49-F238E27FC236}">
                      <a16:creationId xmlns:a16="http://schemas.microsoft.com/office/drawing/2014/main" id="{592DC66C-519A-4346-99A7-058EDC375AA0}"/>
                    </a:ext>
                  </a:extLst>
                </p:cNvPr>
                <p:cNvPicPr/>
                <p:nvPr/>
              </p:nvPicPr>
              <p:blipFill>
                <a:blip r:embed="rId107"/>
                <a:stretch>
                  <a:fillRect/>
                </a:stretch>
              </p:blipFill>
              <p:spPr>
                <a:xfrm>
                  <a:off x="10753494" y="1015900"/>
                  <a:ext cx="294120" cy="541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08">
              <p14:nvContentPartPr>
                <p14:cNvPr id="219" name="Entrada de lápiz 218">
                  <a:extLst>
                    <a:ext uri="{FF2B5EF4-FFF2-40B4-BE49-F238E27FC236}">
                      <a16:creationId xmlns:a16="http://schemas.microsoft.com/office/drawing/2014/main" id="{FE00D652-80DB-CB95-C4B6-CB444059DEEE}"/>
                    </a:ext>
                  </a:extLst>
                </p14:cNvPr>
                <p14:cNvContentPartPr/>
                <p14:nvPr/>
              </p14:nvContentPartPr>
              <p14:xfrm>
                <a:off x="11147334" y="1189780"/>
                <a:ext cx="6840" cy="1440"/>
              </p14:xfrm>
            </p:contentPart>
          </mc:Choice>
          <mc:Fallback xmlns="">
            <p:pic>
              <p:nvPicPr>
                <p:cNvPr id="219" name="Entrada de lápiz 218">
                  <a:extLst>
                    <a:ext uri="{FF2B5EF4-FFF2-40B4-BE49-F238E27FC236}">
                      <a16:creationId xmlns:a16="http://schemas.microsoft.com/office/drawing/2014/main" id="{FE00D652-80DB-CB95-C4B6-CB444059DEEE}"/>
                    </a:ext>
                  </a:extLst>
                </p:cNvPr>
                <p:cNvPicPr/>
                <p:nvPr/>
              </p:nvPicPr>
              <p:blipFill>
                <a:blip r:embed="rId109"/>
                <a:stretch>
                  <a:fillRect/>
                </a:stretch>
              </p:blipFill>
              <p:spPr>
                <a:xfrm>
                  <a:off x="11111334" y="1141780"/>
                  <a:ext cx="78480" cy="96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10">
              <p14:nvContentPartPr>
                <p14:cNvPr id="220" name="Entrada de lápiz 219">
                  <a:extLst>
                    <a:ext uri="{FF2B5EF4-FFF2-40B4-BE49-F238E27FC236}">
                      <a16:creationId xmlns:a16="http://schemas.microsoft.com/office/drawing/2014/main" id="{B254E69E-682E-B770-755E-E3EBFB54C9A8}"/>
                    </a:ext>
                  </a:extLst>
                </p14:cNvPr>
                <p14:cNvContentPartPr/>
                <p14:nvPr/>
              </p14:nvContentPartPr>
              <p14:xfrm>
                <a:off x="11288454" y="921940"/>
                <a:ext cx="198720" cy="321840"/>
              </p14:xfrm>
            </p:contentPart>
          </mc:Choice>
          <mc:Fallback xmlns="">
            <p:pic>
              <p:nvPicPr>
                <p:cNvPr id="220" name="Entrada de lápiz 219">
                  <a:extLst>
                    <a:ext uri="{FF2B5EF4-FFF2-40B4-BE49-F238E27FC236}">
                      <a16:creationId xmlns:a16="http://schemas.microsoft.com/office/drawing/2014/main" id="{B254E69E-682E-B770-755E-E3EBFB54C9A8}"/>
                    </a:ext>
                  </a:extLst>
                </p:cNvPr>
                <p:cNvPicPr/>
                <p:nvPr/>
              </p:nvPicPr>
              <p:blipFill>
                <a:blip r:embed="rId111"/>
                <a:stretch>
                  <a:fillRect/>
                </a:stretch>
              </p:blipFill>
              <p:spPr>
                <a:xfrm>
                  <a:off x="11252389" y="885940"/>
                  <a:ext cx="270490" cy="393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12">
              <p14:nvContentPartPr>
                <p14:cNvPr id="221" name="Entrada de lápiz 220">
                  <a:extLst>
                    <a:ext uri="{FF2B5EF4-FFF2-40B4-BE49-F238E27FC236}">
                      <a16:creationId xmlns:a16="http://schemas.microsoft.com/office/drawing/2014/main" id="{9CAD65B6-9F27-274F-4E4E-EE4F98901F61}"/>
                    </a:ext>
                  </a:extLst>
                </p14:cNvPr>
                <p14:cNvContentPartPr/>
                <p14:nvPr/>
              </p14:nvContentPartPr>
              <p14:xfrm>
                <a:off x="11646294" y="868660"/>
                <a:ext cx="192240" cy="307080"/>
              </p14:xfrm>
            </p:contentPart>
          </mc:Choice>
          <mc:Fallback xmlns="">
            <p:pic>
              <p:nvPicPr>
                <p:cNvPr id="221" name="Entrada de lápiz 220">
                  <a:extLst>
                    <a:ext uri="{FF2B5EF4-FFF2-40B4-BE49-F238E27FC236}">
                      <a16:creationId xmlns:a16="http://schemas.microsoft.com/office/drawing/2014/main" id="{9CAD65B6-9F27-274F-4E4E-EE4F98901F61}"/>
                    </a:ext>
                  </a:extLst>
                </p:cNvPr>
                <p:cNvPicPr/>
                <p:nvPr/>
              </p:nvPicPr>
              <p:blipFill>
                <a:blip r:embed="rId113"/>
                <a:stretch>
                  <a:fillRect/>
                </a:stretch>
              </p:blipFill>
              <p:spPr>
                <a:xfrm>
                  <a:off x="11610294" y="832660"/>
                  <a:ext cx="263880" cy="378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14">
              <p14:nvContentPartPr>
                <p14:cNvPr id="222" name="Entrada de lápiz 221">
                  <a:extLst>
                    <a:ext uri="{FF2B5EF4-FFF2-40B4-BE49-F238E27FC236}">
                      <a16:creationId xmlns:a16="http://schemas.microsoft.com/office/drawing/2014/main" id="{0A30F386-3F98-56AE-DB8A-C1FE77EC886A}"/>
                    </a:ext>
                  </a:extLst>
                </p14:cNvPr>
                <p14:cNvContentPartPr/>
                <p14:nvPr/>
              </p14:nvContentPartPr>
              <p14:xfrm>
                <a:off x="11602014" y="993580"/>
                <a:ext cx="195120" cy="21960"/>
              </p14:xfrm>
            </p:contentPart>
          </mc:Choice>
          <mc:Fallback xmlns="">
            <p:pic>
              <p:nvPicPr>
                <p:cNvPr id="222" name="Entrada de lápiz 221">
                  <a:extLst>
                    <a:ext uri="{FF2B5EF4-FFF2-40B4-BE49-F238E27FC236}">
                      <a16:creationId xmlns:a16="http://schemas.microsoft.com/office/drawing/2014/main" id="{0A30F386-3F98-56AE-DB8A-C1FE77EC886A}"/>
                    </a:ext>
                  </a:extLst>
                </p:cNvPr>
                <p:cNvPicPr/>
                <p:nvPr/>
              </p:nvPicPr>
              <p:blipFill>
                <a:blip r:embed="rId115"/>
                <a:stretch>
                  <a:fillRect/>
                </a:stretch>
              </p:blipFill>
              <p:spPr>
                <a:xfrm>
                  <a:off x="11566014" y="956980"/>
                  <a:ext cx="266760" cy="94794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16">
              <p14:nvContentPartPr>
                <p14:cNvPr id="223" name="Entrada de lápiz 222">
                  <a:extLst>
                    <a:ext uri="{FF2B5EF4-FFF2-40B4-BE49-F238E27FC236}">
                      <a16:creationId xmlns:a16="http://schemas.microsoft.com/office/drawing/2014/main" id="{0C47AE85-10AB-8724-4ADD-E94A834DD58A}"/>
                    </a:ext>
                  </a:extLst>
                </p14:cNvPr>
                <p14:cNvContentPartPr/>
                <p14:nvPr/>
              </p14:nvContentPartPr>
              <p14:xfrm>
                <a:off x="11801454" y="581020"/>
                <a:ext cx="154440" cy="287280"/>
              </p14:xfrm>
            </p:contentPart>
          </mc:Choice>
          <mc:Fallback xmlns="">
            <p:pic>
              <p:nvPicPr>
                <p:cNvPr id="223" name="Entrada de lápiz 222">
                  <a:extLst>
                    <a:ext uri="{FF2B5EF4-FFF2-40B4-BE49-F238E27FC236}">
                      <a16:creationId xmlns:a16="http://schemas.microsoft.com/office/drawing/2014/main" id="{0C47AE85-10AB-8724-4ADD-E94A834DD58A}"/>
                    </a:ext>
                  </a:extLst>
                </p:cNvPr>
                <p:cNvPicPr/>
                <p:nvPr/>
              </p:nvPicPr>
              <p:blipFill>
                <a:blip r:embed="rId117"/>
                <a:stretch>
                  <a:fillRect/>
                </a:stretch>
              </p:blipFill>
              <p:spPr>
                <a:xfrm>
                  <a:off x="11765454" y="545020"/>
                  <a:ext cx="226080" cy="35892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241" name="Grupo 240">
            <a:extLst>
              <a:ext uri="{FF2B5EF4-FFF2-40B4-BE49-F238E27FC236}">
                <a16:creationId xmlns:a16="http://schemas.microsoft.com/office/drawing/2014/main" id="{647A390A-A75D-7A89-A3E3-4AEF92F54A61}"/>
              </a:ext>
            </a:extLst>
          </p:cNvPr>
          <p:cNvGrpSpPr/>
          <p:nvPr/>
        </p:nvGrpSpPr>
        <p:grpSpPr>
          <a:xfrm>
            <a:off x="5436654" y="1853980"/>
            <a:ext cx="3811320" cy="695160"/>
            <a:chOff x="5436654" y="1853980"/>
            <a:chExt cx="3811320" cy="69516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118">
              <p14:nvContentPartPr>
                <p14:cNvPr id="225" name="Entrada de lápiz 224">
                  <a:extLst>
                    <a:ext uri="{FF2B5EF4-FFF2-40B4-BE49-F238E27FC236}">
                      <a16:creationId xmlns:a16="http://schemas.microsoft.com/office/drawing/2014/main" id="{8508DF81-A228-8527-9284-DA63BEE83E19}"/>
                    </a:ext>
                  </a:extLst>
                </p14:cNvPr>
                <p14:cNvContentPartPr/>
                <p14:nvPr/>
              </p14:nvContentPartPr>
              <p14:xfrm>
                <a:off x="5436654" y="1853980"/>
                <a:ext cx="520200" cy="415440"/>
              </p14:xfrm>
            </p:contentPart>
          </mc:Choice>
          <mc:Fallback xmlns="">
            <p:pic>
              <p:nvPicPr>
                <p:cNvPr id="225" name="Entrada de lápiz 224">
                  <a:extLst>
                    <a:ext uri="{FF2B5EF4-FFF2-40B4-BE49-F238E27FC236}">
                      <a16:creationId xmlns:a16="http://schemas.microsoft.com/office/drawing/2014/main" id="{8508DF81-A228-8527-9284-DA63BEE83E19}"/>
                    </a:ext>
                  </a:extLst>
                </p:cNvPr>
                <p:cNvPicPr/>
                <p:nvPr/>
              </p:nvPicPr>
              <p:blipFill>
                <a:blip r:embed="rId119"/>
                <a:stretch>
                  <a:fillRect/>
                </a:stretch>
              </p:blipFill>
              <p:spPr>
                <a:xfrm>
                  <a:off x="5400629" y="1817980"/>
                  <a:ext cx="591890" cy="487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20">
              <p14:nvContentPartPr>
                <p14:cNvPr id="226" name="Entrada de lápiz 225">
                  <a:extLst>
                    <a:ext uri="{FF2B5EF4-FFF2-40B4-BE49-F238E27FC236}">
                      <a16:creationId xmlns:a16="http://schemas.microsoft.com/office/drawing/2014/main" id="{B3EC882B-9D68-9E7A-D7F6-383CD8496009}"/>
                    </a:ext>
                  </a:extLst>
                </p14:cNvPr>
                <p14:cNvContentPartPr/>
                <p14:nvPr/>
              </p14:nvContentPartPr>
              <p14:xfrm>
                <a:off x="5905374" y="2149180"/>
                <a:ext cx="114120" cy="91080"/>
              </p14:xfrm>
            </p:contentPart>
          </mc:Choice>
          <mc:Fallback xmlns="">
            <p:pic>
              <p:nvPicPr>
                <p:cNvPr id="226" name="Entrada de lápiz 225">
                  <a:extLst>
                    <a:ext uri="{FF2B5EF4-FFF2-40B4-BE49-F238E27FC236}">
                      <a16:creationId xmlns:a16="http://schemas.microsoft.com/office/drawing/2014/main" id="{B3EC882B-9D68-9E7A-D7F6-383CD8496009}"/>
                    </a:ext>
                  </a:extLst>
                </p:cNvPr>
                <p:cNvPicPr/>
                <p:nvPr/>
              </p:nvPicPr>
              <p:blipFill>
                <a:blip r:embed="rId121"/>
                <a:stretch>
                  <a:fillRect/>
                </a:stretch>
              </p:blipFill>
              <p:spPr>
                <a:xfrm>
                  <a:off x="5869374" y="2113037"/>
                  <a:ext cx="185760" cy="163004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22">
              <p14:nvContentPartPr>
                <p14:cNvPr id="227" name="Entrada de lápiz 226">
                  <a:extLst>
                    <a:ext uri="{FF2B5EF4-FFF2-40B4-BE49-F238E27FC236}">
                      <a16:creationId xmlns:a16="http://schemas.microsoft.com/office/drawing/2014/main" id="{2027B4D1-E3E0-79AE-8C14-A2335D770FB8}"/>
                    </a:ext>
                  </a:extLst>
                </p14:cNvPr>
                <p14:cNvContentPartPr/>
                <p14:nvPr/>
              </p14:nvContentPartPr>
              <p14:xfrm>
                <a:off x="5940654" y="2131540"/>
                <a:ext cx="85320" cy="278640"/>
              </p14:xfrm>
            </p:contentPart>
          </mc:Choice>
          <mc:Fallback xmlns="">
            <p:pic>
              <p:nvPicPr>
                <p:cNvPr id="227" name="Entrada de lápiz 226">
                  <a:extLst>
                    <a:ext uri="{FF2B5EF4-FFF2-40B4-BE49-F238E27FC236}">
                      <a16:creationId xmlns:a16="http://schemas.microsoft.com/office/drawing/2014/main" id="{2027B4D1-E3E0-79AE-8C14-A2335D770FB8}"/>
                    </a:ext>
                  </a:extLst>
                </p:cNvPr>
                <p:cNvPicPr/>
                <p:nvPr/>
              </p:nvPicPr>
              <p:blipFill>
                <a:blip r:embed="rId123"/>
                <a:stretch>
                  <a:fillRect/>
                </a:stretch>
              </p:blipFill>
              <p:spPr>
                <a:xfrm>
                  <a:off x="5904654" y="2095493"/>
                  <a:ext cx="156960" cy="350373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24">
              <p14:nvContentPartPr>
                <p14:cNvPr id="228" name="Entrada de lápiz 227">
                  <a:extLst>
                    <a:ext uri="{FF2B5EF4-FFF2-40B4-BE49-F238E27FC236}">
                      <a16:creationId xmlns:a16="http://schemas.microsoft.com/office/drawing/2014/main" id="{8EC6FDF6-2A05-6D48-A840-D30428ADBAD3}"/>
                    </a:ext>
                  </a:extLst>
                </p14:cNvPr>
                <p14:cNvContentPartPr/>
                <p14:nvPr/>
              </p14:nvContentPartPr>
              <p14:xfrm>
                <a:off x="6301014" y="2157100"/>
                <a:ext cx="146520" cy="9000"/>
              </p14:xfrm>
            </p:contentPart>
          </mc:Choice>
          <mc:Fallback xmlns="">
            <p:pic>
              <p:nvPicPr>
                <p:cNvPr id="228" name="Entrada de lápiz 227">
                  <a:extLst>
                    <a:ext uri="{FF2B5EF4-FFF2-40B4-BE49-F238E27FC236}">
                      <a16:creationId xmlns:a16="http://schemas.microsoft.com/office/drawing/2014/main" id="{8EC6FDF6-2A05-6D48-A840-D30428ADBAD3}"/>
                    </a:ext>
                  </a:extLst>
                </p:cNvPr>
                <p:cNvPicPr/>
                <p:nvPr/>
              </p:nvPicPr>
              <p:blipFill>
                <a:blip r:embed="rId125"/>
                <a:stretch>
                  <a:fillRect/>
                </a:stretch>
              </p:blipFill>
              <p:spPr>
                <a:xfrm>
                  <a:off x="6265014" y="2121100"/>
                  <a:ext cx="218160" cy="80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26">
              <p14:nvContentPartPr>
                <p14:cNvPr id="229" name="Entrada de lápiz 228">
                  <a:extLst>
                    <a:ext uri="{FF2B5EF4-FFF2-40B4-BE49-F238E27FC236}">
                      <a16:creationId xmlns:a16="http://schemas.microsoft.com/office/drawing/2014/main" id="{4BAD4550-691A-452B-0D25-39B08CDAAA4D}"/>
                    </a:ext>
                  </a:extLst>
                </p14:cNvPr>
                <p14:cNvContentPartPr/>
                <p14:nvPr/>
              </p14:nvContentPartPr>
              <p14:xfrm>
                <a:off x="6356454" y="2280940"/>
                <a:ext cx="132120" cy="10800"/>
              </p14:xfrm>
            </p:contentPart>
          </mc:Choice>
          <mc:Fallback xmlns="">
            <p:pic>
              <p:nvPicPr>
                <p:cNvPr id="229" name="Entrada de lápiz 228">
                  <a:extLst>
                    <a:ext uri="{FF2B5EF4-FFF2-40B4-BE49-F238E27FC236}">
                      <a16:creationId xmlns:a16="http://schemas.microsoft.com/office/drawing/2014/main" id="{4BAD4550-691A-452B-0D25-39B08CDAAA4D}"/>
                    </a:ext>
                  </a:extLst>
                </p:cNvPr>
                <p:cNvPicPr/>
                <p:nvPr/>
              </p:nvPicPr>
              <p:blipFill>
                <a:blip r:embed="rId127"/>
                <a:stretch>
                  <a:fillRect/>
                </a:stretch>
              </p:blipFill>
              <p:spPr>
                <a:xfrm>
                  <a:off x="6320454" y="2244940"/>
                  <a:ext cx="203760" cy="82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28">
              <p14:nvContentPartPr>
                <p14:cNvPr id="231" name="Entrada de lápiz 230">
                  <a:extLst>
                    <a:ext uri="{FF2B5EF4-FFF2-40B4-BE49-F238E27FC236}">
                      <a16:creationId xmlns:a16="http://schemas.microsoft.com/office/drawing/2014/main" id="{760AE0E3-26DC-7847-FE0C-D4E14EB4B4F4}"/>
                    </a:ext>
                  </a:extLst>
                </p14:cNvPr>
                <p14:cNvContentPartPr/>
                <p14:nvPr/>
              </p14:nvContentPartPr>
              <p14:xfrm>
                <a:off x="6729054" y="1924900"/>
                <a:ext cx="437760" cy="332280"/>
              </p14:xfrm>
            </p:contentPart>
          </mc:Choice>
          <mc:Fallback xmlns="">
            <p:pic>
              <p:nvPicPr>
                <p:cNvPr id="231" name="Entrada de lápiz 230">
                  <a:extLst>
                    <a:ext uri="{FF2B5EF4-FFF2-40B4-BE49-F238E27FC236}">
                      <a16:creationId xmlns:a16="http://schemas.microsoft.com/office/drawing/2014/main" id="{760AE0E3-26DC-7847-FE0C-D4E14EB4B4F4}"/>
                    </a:ext>
                  </a:extLst>
                </p:cNvPr>
                <p:cNvPicPr/>
                <p:nvPr/>
              </p:nvPicPr>
              <p:blipFill>
                <a:blip r:embed="rId129"/>
                <a:stretch>
                  <a:fillRect/>
                </a:stretch>
              </p:blipFill>
              <p:spPr>
                <a:xfrm>
                  <a:off x="6693054" y="1888900"/>
                  <a:ext cx="509400" cy="4039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30">
              <p14:nvContentPartPr>
                <p14:cNvPr id="232" name="Entrada de lápiz 231">
                  <a:extLst>
                    <a:ext uri="{FF2B5EF4-FFF2-40B4-BE49-F238E27FC236}">
                      <a16:creationId xmlns:a16="http://schemas.microsoft.com/office/drawing/2014/main" id="{D539D919-ADBE-7CEF-35B3-AA7521B41533}"/>
                    </a:ext>
                  </a:extLst>
                </p14:cNvPr>
                <p14:cNvContentPartPr/>
                <p14:nvPr/>
              </p14:nvContentPartPr>
              <p14:xfrm>
                <a:off x="7155654" y="2107060"/>
                <a:ext cx="138240" cy="145440"/>
              </p14:xfrm>
            </p:contentPart>
          </mc:Choice>
          <mc:Fallback xmlns="">
            <p:pic>
              <p:nvPicPr>
                <p:cNvPr id="232" name="Entrada de lápiz 231">
                  <a:extLst>
                    <a:ext uri="{FF2B5EF4-FFF2-40B4-BE49-F238E27FC236}">
                      <a16:creationId xmlns:a16="http://schemas.microsoft.com/office/drawing/2014/main" id="{D539D919-ADBE-7CEF-35B3-AA7521B41533}"/>
                    </a:ext>
                  </a:extLst>
                </p:cNvPr>
                <p:cNvPicPr/>
                <p:nvPr/>
              </p:nvPicPr>
              <p:blipFill>
                <a:blip r:embed="rId131"/>
                <a:stretch>
                  <a:fillRect/>
                </a:stretch>
              </p:blipFill>
              <p:spPr>
                <a:xfrm>
                  <a:off x="7119654" y="2071060"/>
                  <a:ext cx="209880" cy="217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32">
              <p14:nvContentPartPr>
                <p14:cNvPr id="233" name="Entrada de lápiz 232">
                  <a:extLst>
                    <a:ext uri="{FF2B5EF4-FFF2-40B4-BE49-F238E27FC236}">
                      <a16:creationId xmlns:a16="http://schemas.microsoft.com/office/drawing/2014/main" id="{2354A118-BF41-8C9A-F455-44E661580215}"/>
                    </a:ext>
                  </a:extLst>
                </p14:cNvPr>
                <p14:cNvContentPartPr/>
                <p14:nvPr/>
              </p14:nvContentPartPr>
              <p14:xfrm>
                <a:off x="7342854" y="2112100"/>
                <a:ext cx="172080" cy="387360"/>
              </p14:xfrm>
            </p:contentPart>
          </mc:Choice>
          <mc:Fallback xmlns="">
            <p:pic>
              <p:nvPicPr>
                <p:cNvPr id="233" name="Entrada de lápiz 232">
                  <a:extLst>
                    <a:ext uri="{FF2B5EF4-FFF2-40B4-BE49-F238E27FC236}">
                      <a16:creationId xmlns:a16="http://schemas.microsoft.com/office/drawing/2014/main" id="{2354A118-BF41-8C9A-F455-44E661580215}"/>
                    </a:ext>
                  </a:extLst>
                </p:cNvPr>
                <p:cNvPicPr/>
                <p:nvPr/>
              </p:nvPicPr>
              <p:blipFill>
                <a:blip r:embed="rId133"/>
                <a:stretch>
                  <a:fillRect/>
                </a:stretch>
              </p:blipFill>
              <p:spPr>
                <a:xfrm>
                  <a:off x="7306779" y="2076067"/>
                  <a:ext cx="243870" cy="459067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34">
              <p14:nvContentPartPr>
                <p14:cNvPr id="234" name="Entrada de lápiz 233">
                  <a:extLst>
                    <a:ext uri="{FF2B5EF4-FFF2-40B4-BE49-F238E27FC236}">
                      <a16:creationId xmlns:a16="http://schemas.microsoft.com/office/drawing/2014/main" id="{7610B123-329F-13BA-E0CA-FDD609380F96}"/>
                    </a:ext>
                  </a:extLst>
                </p14:cNvPr>
                <p14:cNvContentPartPr/>
                <p14:nvPr/>
              </p14:nvContentPartPr>
              <p14:xfrm>
                <a:off x="7691334" y="2161060"/>
                <a:ext cx="302400" cy="40320"/>
              </p14:xfrm>
            </p:contentPart>
          </mc:Choice>
          <mc:Fallback xmlns="">
            <p:pic>
              <p:nvPicPr>
                <p:cNvPr id="234" name="Entrada de lápiz 233">
                  <a:extLst>
                    <a:ext uri="{FF2B5EF4-FFF2-40B4-BE49-F238E27FC236}">
                      <a16:creationId xmlns:a16="http://schemas.microsoft.com/office/drawing/2014/main" id="{7610B123-329F-13BA-E0CA-FDD609380F96}"/>
                    </a:ext>
                  </a:extLst>
                </p:cNvPr>
                <p:cNvPicPr/>
                <p:nvPr/>
              </p:nvPicPr>
              <p:blipFill>
                <a:blip r:embed="rId135"/>
                <a:stretch>
                  <a:fillRect/>
                </a:stretch>
              </p:blipFill>
              <p:spPr>
                <a:xfrm>
                  <a:off x="7655334" y="2125060"/>
                  <a:ext cx="374040" cy="111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36">
              <p14:nvContentPartPr>
                <p14:cNvPr id="235" name="Entrada de lápiz 234">
                  <a:extLst>
                    <a:ext uri="{FF2B5EF4-FFF2-40B4-BE49-F238E27FC236}">
                      <a16:creationId xmlns:a16="http://schemas.microsoft.com/office/drawing/2014/main" id="{9A225CA8-CED1-9B01-D807-FF994DA3BFD8}"/>
                    </a:ext>
                  </a:extLst>
                </p14:cNvPr>
                <p14:cNvContentPartPr/>
                <p14:nvPr/>
              </p14:nvContentPartPr>
              <p14:xfrm>
                <a:off x="7821294" y="2084740"/>
                <a:ext cx="27000" cy="242280"/>
              </p14:xfrm>
            </p:contentPart>
          </mc:Choice>
          <mc:Fallback xmlns="">
            <p:pic>
              <p:nvPicPr>
                <p:cNvPr id="235" name="Entrada de lápiz 234">
                  <a:extLst>
                    <a:ext uri="{FF2B5EF4-FFF2-40B4-BE49-F238E27FC236}">
                      <a16:creationId xmlns:a16="http://schemas.microsoft.com/office/drawing/2014/main" id="{9A225CA8-CED1-9B01-D807-FF994DA3BFD8}"/>
                    </a:ext>
                  </a:extLst>
                </p:cNvPr>
                <p:cNvPicPr/>
                <p:nvPr/>
              </p:nvPicPr>
              <p:blipFill>
                <a:blip r:embed="rId137"/>
                <a:stretch>
                  <a:fillRect/>
                </a:stretch>
              </p:blipFill>
              <p:spPr>
                <a:xfrm>
                  <a:off x="7784808" y="2048740"/>
                  <a:ext cx="99608" cy="3139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38">
              <p14:nvContentPartPr>
                <p14:cNvPr id="236" name="Entrada de lápiz 235">
                  <a:extLst>
                    <a:ext uri="{FF2B5EF4-FFF2-40B4-BE49-F238E27FC236}">
                      <a16:creationId xmlns:a16="http://schemas.microsoft.com/office/drawing/2014/main" id="{C804BF90-789A-AC3B-1CA1-CAC4F6973E1C}"/>
                    </a:ext>
                  </a:extLst>
                </p14:cNvPr>
                <p14:cNvContentPartPr/>
                <p14:nvPr/>
              </p14:nvContentPartPr>
              <p14:xfrm>
                <a:off x="8118654" y="2098060"/>
                <a:ext cx="333000" cy="451080"/>
              </p14:xfrm>
            </p:contentPart>
          </mc:Choice>
          <mc:Fallback xmlns="">
            <p:pic>
              <p:nvPicPr>
                <p:cNvPr id="236" name="Entrada de lápiz 235">
                  <a:extLst>
                    <a:ext uri="{FF2B5EF4-FFF2-40B4-BE49-F238E27FC236}">
                      <a16:creationId xmlns:a16="http://schemas.microsoft.com/office/drawing/2014/main" id="{C804BF90-789A-AC3B-1CA1-CAC4F6973E1C}"/>
                    </a:ext>
                  </a:extLst>
                </p:cNvPr>
                <p:cNvPicPr/>
                <p:nvPr/>
              </p:nvPicPr>
              <p:blipFill>
                <a:blip r:embed="rId139"/>
                <a:stretch>
                  <a:fillRect/>
                </a:stretch>
              </p:blipFill>
              <p:spPr>
                <a:xfrm>
                  <a:off x="8082654" y="2062060"/>
                  <a:ext cx="404640" cy="522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40">
              <p14:nvContentPartPr>
                <p14:cNvPr id="237" name="Entrada de lápiz 236">
                  <a:extLst>
                    <a:ext uri="{FF2B5EF4-FFF2-40B4-BE49-F238E27FC236}">
                      <a16:creationId xmlns:a16="http://schemas.microsoft.com/office/drawing/2014/main" id="{5544D386-C4BD-636B-E069-24F3C732D51A}"/>
                    </a:ext>
                  </a:extLst>
                </p14:cNvPr>
                <p14:cNvContentPartPr/>
                <p14:nvPr/>
              </p14:nvContentPartPr>
              <p14:xfrm>
                <a:off x="8596734" y="1893220"/>
                <a:ext cx="290880" cy="410760"/>
              </p14:xfrm>
            </p:contentPart>
          </mc:Choice>
          <mc:Fallback xmlns="">
            <p:pic>
              <p:nvPicPr>
                <p:cNvPr id="237" name="Entrada de lápiz 236">
                  <a:extLst>
                    <a:ext uri="{FF2B5EF4-FFF2-40B4-BE49-F238E27FC236}">
                      <a16:creationId xmlns:a16="http://schemas.microsoft.com/office/drawing/2014/main" id="{5544D386-C4BD-636B-E069-24F3C732D51A}"/>
                    </a:ext>
                  </a:extLst>
                </p:cNvPr>
                <p:cNvPicPr/>
                <p:nvPr/>
              </p:nvPicPr>
              <p:blipFill>
                <a:blip r:embed="rId141"/>
                <a:stretch>
                  <a:fillRect/>
                </a:stretch>
              </p:blipFill>
              <p:spPr>
                <a:xfrm>
                  <a:off x="8560734" y="1857188"/>
                  <a:ext cx="362520" cy="482463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42">
              <p14:nvContentPartPr>
                <p14:cNvPr id="238" name="Entrada de lápiz 237">
                  <a:extLst>
                    <a:ext uri="{FF2B5EF4-FFF2-40B4-BE49-F238E27FC236}">
                      <a16:creationId xmlns:a16="http://schemas.microsoft.com/office/drawing/2014/main" id="{30762DE0-F092-3DA4-F8F8-4C75A784A987}"/>
                    </a:ext>
                  </a:extLst>
                </p14:cNvPr>
                <p14:cNvContentPartPr/>
                <p14:nvPr/>
              </p14:nvContentPartPr>
              <p14:xfrm>
                <a:off x="9019734" y="1943620"/>
                <a:ext cx="164160" cy="327600"/>
              </p14:xfrm>
            </p:contentPart>
          </mc:Choice>
          <mc:Fallback xmlns="">
            <p:pic>
              <p:nvPicPr>
                <p:cNvPr id="238" name="Entrada de lápiz 237">
                  <a:extLst>
                    <a:ext uri="{FF2B5EF4-FFF2-40B4-BE49-F238E27FC236}">
                      <a16:creationId xmlns:a16="http://schemas.microsoft.com/office/drawing/2014/main" id="{30762DE0-F092-3DA4-F8F8-4C75A784A987}"/>
                    </a:ext>
                  </a:extLst>
                </p:cNvPr>
                <p:cNvPicPr/>
                <p:nvPr/>
              </p:nvPicPr>
              <p:blipFill>
                <a:blip r:embed="rId143"/>
                <a:stretch>
                  <a:fillRect/>
                </a:stretch>
              </p:blipFill>
              <p:spPr>
                <a:xfrm>
                  <a:off x="8983734" y="1907620"/>
                  <a:ext cx="235800" cy="399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44">
              <p14:nvContentPartPr>
                <p14:cNvPr id="239" name="Entrada de lápiz 238">
                  <a:extLst>
                    <a:ext uri="{FF2B5EF4-FFF2-40B4-BE49-F238E27FC236}">
                      <a16:creationId xmlns:a16="http://schemas.microsoft.com/office/drawing/2014/main" id="{3558CF4C-B297-199A-6E8A-0BFBF116F864}"/>
                    </a:ext>
                  </a:extLst>
                </p14:cNvPr>
                <p14:cNvContentPartPr/>
                <p14:nvPr/>
              </p14:nvContentPartPr>
              <p14:xfrm>
                <a:off x="9025134" y="1988260"/>
                <a:ext cx="222840" cy="23760"/>
              </p14:xfrm>
            </p:contentPart>
          </mc:Choice>
          <mc:Fallback xmlns="">
            <p:pic>
              <p:nvPicPr>
                <p:cNvPr id="239" name="Entrada de lápiz 238">
                  <a:extLst>
                    <a:ext uri="{FF2B5EF4-FFF2-40B4-BE49-F238E27FC236}">
                      <a16:creationId xmlns:a16="http://schemas.microsoft.com/office/drawing/2014/main" id="{3558CF4C-B297-199A-6E8A-0BFBF116F864}"/>
                    </a:ext>
                  </a:extLst>
                </p:cNvPr>
                <p:cNvPicPr/>
                <p:nvPr/>
              </p:nvPicPr>
              <p:blipFill>
                <a:blip r:embed="rId145"/>
                <a:stretch>
                  <a:fillRect/>
                </a:stretch>
              </p:blipFill>
              <p:spPr>
                <a:xfrm>
                  <a:off x="8989076" y="1952260"/>
                  <a:ext cx="294596" cy="95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46">
              <p14:nvContentPartPr>
                <p14:cNvPr id="240" name="Entrada de lápiz 239">
                  <a:extLst>
                    <a:ext uri="{FF2B5EF4-FFF2-40B4-BE49-F238E27FC236}">
                      <a16:creationId xmlns:a16="http://schemas.microsoft.com/office/drawing/2014/main" id="{0F21AD3D-E511-D4E7-7544-42E9C32F51A9}"/>
                    </a:ext>
                  </a:extLst>
                </p14:cNvPr>
                <p14:cNvContentPartPr/>
                <p14:nvPr/>
              </p14:nvContentPartPr>
              <p14:xfrm>
                <a:off x="8509974" y="2309380"/>
                <a:ext cx="360" cy="1440"/>
              </p14:xfrm>
            </p:contentPart>
          </mc:Choice>
          <mc:Fallback xmlns="">
            <p:pic>
              <p:nvPicPr>
                <p:cNvPr id="240" name="Entrada de lápiz 239">
                  <a:extLst>
                    <a:ext uri="{FF2B5EF4-FFF2-40B4-BE49-F238E27FC236}">
                      <a16:creationId xmlns:a16="http://schemas.microsoft.com/office/drawing/2014/main" id="{0F21AD3D-E511-D4E7-7544-42E9C32F51A9}"/>
                    </a:ext>
                  </a:extLst>
                </p:cNvPr>
                <p:cNvPicPr/>
                <p:nvPr/>
              </p:nvPicPr>
              <p:blipFill>
                <a:blip r:embed="rId7"/>
                <a:stretch>
                  <a:fillRect/>
                </a:stretch>
              </p:blipFill>
              <p:spPr>
                <a:xfrm>
                  <a:off x="8473974" y="2273380"/>
                  <a:ext cx="72000" cy="7308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 xmlns:p14="http://schemas.microsoft.com/office/powerpoint/2010/main">
        <mc:Choice Requires="p14">
          <p:contentPart p14:bwMode="auto" r:id="rId147">
            <p14:nvContentPartPr>
              <p14:cNvPr id="2" name="Entrada de lápiz 1">
                <a:extLst>
                  <a:ext uri="{FF2B5EF4-FFF2-40B4-BE49-F238E27FC236}">
                    <a16:creationId xmlns:a16="http://schemas.microsoft.com/office/drawing/2014/main" id="{0A74C911-CDF0-779F-1D69-6D10B42A8CBE}"/>
                  </a:ext>
                </a:extLst>
              </p14:cNvPr>
              <p14:cNvContentPartPr/>
              <p14:nvPr/>
            </p14:nvContentPartPr>
            <p14:xfrm>
              <a:off x="-438186" y="3464011"/>
              <a:ext cx="360" cy="360"/>
            </p14:xfrm>
          </p:contentPart>
        </mc:Choice>
        <mc:Fallback xmlns="">
          <p:pic>
            <p:nvPicPr>
              <p:cNvPr id="2" name="Entrada de lápiz 1">
                <a:extLst>
                  <a:ext uri="{FF2B5EF4-FFF2-40B4-BE49-F238E27FC236}">
                    <a16:creationId xmlns:a16="http://schemas.microsoft.com/office/drawing/2014/main" id="{0A74C911-CDF0-779F-1D69-6D10B42A8CBE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-473826" y="3428371"/>
                <a:ext cx="72000" cy="72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48">
            <p14:nvContentPartPr>
              <p14:cNvPr id="3" name="Entrada de lápiz 2">
                <a:extLst>
                  <a:ext uri="{FF2B5EF4-FFF2-40B4-BE49-F238E27FC236}">
                    <a16:creationId xmlns:a16="http://schemas.microsoft.com/office/drawing/2014/main" id="{1165E24F-2C36-DC60-E478-E6F790FEBB26}"/>
                  </a:ext>
                </a:extLst>
              </p14:cNvPr>
              <p14:cNvContentPartPr/>
              <p14:nvPr/>
            </p14:nvContentPartPr>
            <p14:xfrm>
              <a:off x="154014" y="3220"/>
              <a:ext cx="360" cy="360"/>
            </p14:xfrm>
          </p:contentPart>
        </mc:Choice>
        <mc:Fallback xmlns="">
          <p:pic>
            <p:nvPicPr>
              <p:cNvPr id="3" name="Entrada de lápiz 2">
                <a:extLst>
                  <a:ext uri="{FF2B5EF4-FFF2-40B4-BE49-F238E27FC236}">
                    <a16:creationId xmlns:a16="http://schemas.microsoft.com/office/drawing/2014/main" id="{1165E24F-2C36-DC60-E478-E6F790FEBB26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118374" y="-32420"/>
                <a:ext cx="72000" cy="72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49">
            <p14:nvContentPartPr>
              <p14:cNvPr id="27" name="Entrada de lápiz 26">
                <a:extLst>
                  <a:ext uri="{FF2B5EF4-FFF2-40B4-BE49-F238E27FC236}">
                    <a16:creationId xmlns:a16="http://schemas.microsoft.com/office/drawing/2014/main" id="{899038BC-8038-4089-9E7A-DD5AC46FA0D6}"/>
                  </a:ext>
                </a:extLst>
              </p14:cNvPr>
              <p14:cNvContentPartPr/>
              <p14:nvPr/>
            </p14:nvContentPartPr>
            <p14:xfrm>
              <a:off x="-230466" y="3180691"/>
              <a:ext cx="108000" cy="1910880"/>
            </p14:xfrm>
          </p:contentPart>
        </mc:Choice>
        <mc:Fallback xmlns="">
          <p:pic>
            <p:nvPicPr>
              <p:cNvPr id="27" name="Entrada de lápiz 26">
                <a:extLst>
                  <a:ext uri="{FF2B5EF4-FFF2-40B4-BE49-F238E27FC236}">
                    <a16:creationId xmlns:a16="http://schemas.microsoft.com/office/drawing/2014/main" id="{899038BC-8038-4089-9E7A-DD5AC46FA0D6}"/>
                  </a:ext>
                </a:extLst>
              </p:cNvPr>
              <p:cNvPicPr/>
              <p:nvPr/>
            </p:nvPicPr>
            <p:blipFill>
              <a:blip r:embed="rId150"/>
              <a:stretch>
                <a:fillRect/>
              </a:stretch>
            </p:blipFill>
            <p:spPr>
              <a:xfrm>
                <a:off x="-266106" y="3145051"/>
                <a:ext cx="179640" cy="19825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51">
            <p14:nvContentPartPr>
              <p14:cNvPr id="230" name="Entrada de lápiz 229">
                <a:extLst>
                  <a:ext uri="{FF2B5EF4-FFF2-40B4-BE49-F238E27FC236}">
                    <a16:creationId xmlns:a16="http://schemas.microsoft.com/office/drawing/2014/main" id="{0591061E-C79F-030D-7664-C48DC15340D6}"/>
                  </a:ext>
                </a:extLst>
              </p14:cNvPr>
              <p14:cNvContentPartPr/>
              <p14:nvPr/>
            </p14:nvContentPartPr>
            <p14:xfrm>
              <a:off x="722814" y="2765297"/>
              <a:ext cx="21960" cy="19800"/>
            </p14:xfrm>
          </p:contentPart>
        </mc:Choice>
        <mc:Fallback xmlns="">
          <p:pic>
            <p:nvPicPr>
              <p:cNvPr id="230" name="Entrada de lápiz 229">
                <a:extLst>
                  <a:ext uri="{FF2B5EF4-FFF2-40B4-BE49-F238E27FC236}">
                    <a16:creationId xmlns:a16="http://schemas.microsoft.com/office/drawing/2014/main" id="{0591061E-C79F-030D-7664-C48DC15340D6}"/>
                  </a:ext>
                </a:extLst>
              </p:cNvPr>
              <p:cNvPicPr/>
              <p:nvPr/>
            </p:nvPicPr>
            <p:blipFill>
              <a:blip r:embed="rId152"/>
              <a:stretch>
                <a:fillRect/>
              </a:stretch>
            </p:blipFill>
            <p:spPr>
              <a:xfrm>
                <a:off x="686814" y="2729297"/>
                <a:ext cx="93600" cy="914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53">
            <p14:nvContentPartPr>
              <p14:cNvPr id="254" name="Entrada de lápiz 253">
                <a:extLst>
                  <a:ext uri="{FF2B5EF4-FFF2-40B4-BE49-F238E27FC236}">
                    <a16:creationId xmlns:a16="http://schemas.microsoft.com/office/drawing/2014/main" id="{A62DD97F-A691-7427-7B78-AE3642A96447}"/>
                  </a:ext>
                </a:extLst>
              </p14:cNvPr>
              <p14:cNvContentPartPr/>
              <p14:nvPr/>
            </p14:nvContentPartPr>
            <p14:xfrm>
              <a:off x="2949054" y="3170297"/>
              <a:ext cx="360" cy="360"/>
            </p14:xfrm>
          </p:contentPart>
        </mc:Choice>
        <mc:Fallback xmlns="">
          <p:pic>
            <p:nvPicPr>
              <p:cNvPr id="254" name="Entrada de lápiz 253">
                <a:extLst>
                  <a:ext uri="{FF2B5EF4-FFF2-40B4-BE49-F238E27FC236}">
                    <a16:creationId xmlns:a16="http://schemas.microsoft.com/office/drawing/2014/main" id="{A62DD97F-A691-7427-7B78-AE3642A96447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2913414" y="3134657"/>
                <a:ext cx="72000" cy="72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54">
            <p14:nvContentPartPr>
              <p14:cNvPr id="32" name="Entrada de lápiz 31">
                <a:extLst>
                  <a:ext uri="{FF2B5EF4-FFF2-40B4-BE49-F238E27FC236}">
                    <a16:creationId xmlns:a16="http://schemas.microsoft.com/office/drawing/2014/main" id="{A0736F2E-107E-4961-9AF1-00DA4171C96E}"/>
                  </a:ext>
                </a:extLst>
              </p14:cNvPr>
              <p14:cNvContentPartPr/>
              <p14:nvPr/>
            </p14:nvContentPartPr>
            <p14:xfrm>
              <a:off x="3214734" y="2887337"/>
              <a:ext cx="574560" cy="268200"/>
            </p14:xfrm>
          </p:contentPart>
        </mc:Choice>
        <mc:Fallback xmlns="">
          <p:pic>
            <p:nvPicPr>
              <p:cNvPr id="32" name="Entrada de lápiz 31">
                <a:extLst>
                  <a:ext uri="{FF2B5EF4-FFF2-40B4-BE49-F238E27FC236}">
                    <a16:creationId xmlns:a16="http://schemas.microsoft.com/office/drawing/2014/main" id="{A0736F2E-107E-4961-9AF1-00DA4171C96E}"/>
                  </a:ext>
                </a:extLst>
              </p:cNvPr>
              <p:cNvPicPr/>
              <p:nvPr/>
            </p:nvPicPr>
            <p:blipFill>
              <a:blip r:embed="rId155"/>
              <a:stretch>
                <a:fillRect/>
              </a:stretch>
            </p:blipFill>
            <p:spPr>
              <a:xfrm>
                <a:off x="3178734" y="2851337"/>
                <a:ext cx="646200" cy="3398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56">
            <p14:nvContentPartPr>
              <p14:cNvPr id="46" name="Entrada de lápiz 45">
                <a:extLst>
                  <a:ext uri="{FF2B5EF4-FFF2-40B4-BE49-F238E27FC236}">
                    <a16:creationId xmlns:a16="http://schemas.microsoft.com/office/drawing/2014/main" id="{E92F229A-4507-38BC-FFE6-FBBA0069D947}"/>
                  </a:ext>
                </a:extLst>
              </p14:cNvPr>
              <p14:cNvContentPartPr/>
              <p14:nvPr/>
            </p14:nvContentPartPr>
            <p14:xfrm>
              <a:off x="3976494" y="2852057"/>
              <a:ext cx="323280" cy="322920"/>
            </p14:xfrm>
          </p:contentPart>
        </mc:Choice>
        <mc:Fallback xmlns="">
          <p:pic>
            <p:nvPicPr>
              <p:cNvPr id="46" name="Entrada de lápiz 45">
                <a:extLst>
                  <a:ext uri="{FF2B5EF4-FFF2-40B4-BE49-F238E27FC236}">
                    <a16:creationId xmlns:a16="http://schemas.microsoft.com/office/drawing/2014/main" id="{E92F229A-4507-38BC-FFE6-FBBA0069D947}"/>
                  </a:ext>
                </a:extLst>
              </p:cNvPr>
              <p:cNvPicPr/>
              <p:nvPr/>
            </p:nvPicPr>
            <p:blipFill>
              <a:blip r:embed="rId157"/>
              <a:stretch>
                <a:fillRect/>
              </a:stretch>
            </p:blipFill>
            <p:spPr>
              <a:xfrm>
                <a:off x="3940494" y="2816417"/>
                <a:ext cx="394920" cy="3945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58">
            <p14:nvContentPartPr>
              <p14:cNvPr id="53" name="Entrada de lápiz 52">
                <a:extLst>
                  <a:ext uri="{FF2B5EF4-FFF2-40B4-BE49-F238E27FC236}">
                    <a16:creationId xmlns:a16="http://schemas.microsoft.com/office/drawing/2014/main" id="{6D0FB076-CFC1-4EE5-4ECC-ACA179BFC252}"/>
                  </a:ext>
                </a:extLst>
              </p14:cNvPr>
              <p14:cNvContentPartPr/>
              <p14:nvPr/>
            </p14:nvContentPartPr>
            <p14:xfrm>
              <a:off x="5489214" y="3091457"/>
              <a:ext cx="494640" cy="300600"/>
            </p14:xfrm>
          </p:contentPart>
        </mc:Choice>
        <mc:Fallback xmlns="">
          <p:pic>
            <p:nvPicPr>
              <p:cNvPr id="53" name="Entrada de lápiz 52">
                <a:extLst>
                  <a:ext uri="{FF2B5EF4-FFF2-40B4-BE49-F238E27FC236}">
                    <a16:creationId xmlns:a16="http://schemas.microsoft.com/office/drawing/2014/main" id="{6D0FB076-CFC1-4EE5-4ECC-ACA179BFC252}"/>
                  </a:ext>
                </a:extLst>
              </p:cNvPr>
              <p:cNvPicPr/>
              <p:nvPr/>
            </p:nvPicPr>
            <p:blipFill>
              <a:blip r:embed="rId159"/>
              <a:stretch>
                <a:fillRect/>
              </a:stretch>
            </p:blipFill>
            <p:spPr>
              <a:xfrm>
                <a:off x="5453214" y="3055457"/>
                <a:ext cx="566280" cy="3722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60">
            <p14:nvContentPartPr>
              <p14:cNvPr id="54" name="Entrada de lápiz 53">
                <a:extLst>
                  <a:ext uri="{FF2B5EF4-FFF2-40B4-BE49-F238E27FC236}">
                    <a16:creationId xmlns:a16="http://schemas.microsoft.com/office/drawing/2014/main" id="{0FBE94B7-B6F7-282C-4570-9B18EF880821}"/>
                  </a:ext>
                </a:extLst>
              </p14:cNvPr>
              <p14:cNvContentPartPr/>
              <p14:nvPr/>
            </p14:nvContentPartPr>
            <p14:xfrm>
              <a:off x="6148374" y="3197657"/>
              <a:ext cx="140400" cy="401040"/>
            </p14:xfrm>
          </p:contentPart>
        </mc:Choice>
        <mc:Fallback xmlns="">
          <p:pic>
            <p:nvPicPr>
              <p:cNvPr id="54" name="Entrada de lápiz 53">
                <a:extLst>
                  <a:ext uri="{FF2B5EF4-FFF2-40B4-BE49-F238E27FC236}">
                    <a16:creationId xmlns:a16="http://schemas.microsoft.com/office/drawing/2014/main" id="{0FBE94B7-B6F7-282C-4570-9B18EF880821}"/>
                  </a:ext>
                </a:extLst>
              </p:cNvPr>
              <p:cNvPicPr/>
              <p:nvPr/>
            </p:nvPicPr>
            <p:blipFill>
              <a:blip r:embed="rId161"/>
              <a:stretch>
                <a:fillRect/>
              </a:stretch>
            </p:blipFill>
            <p:spPr>
              <a:xfrm>
                <a:off x="6112374" y="3161657"/>
                <a:ext cx="212040" cy="4726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62">
            <p14:nvContentPartPr>
              <p14:cNvPr id="58" name="Entrada de lápiz 57">
                <a:extLst>
                  <a:ext uri="{FF2B5EF4-FFF2-40B4-BE49-F238E27FC236}">
                    <a16:creationId xmlns:a16="http://schemas.microsoft.com/office/drawing/2014/main" id="{5BDA1619-7BC4-D4BA-F9A3-C63B37C7C004}"/>
                  </a:ext>
                </a:extLst>
              </p14:cNvPr>
              <p14:cNvContentPartPr/>
              <p14:nvPr/>
            </p14:nvContentPartPr>
            <p14:xfrm>
              <a:off x="6603774" y="3238697"/>
              <a:ext cx="132840" cy="9000"/>
            </p14:xfrm>
          </p:contentPart>
        </mc:Choice>
        <mc:Fallback xmlns="">
          <p:pic>
            <p:nvPicPr>
              <p:cNvPr id="58" name="Entrada de lápiz 57">
                <a:extLst>
                  <a:ext uri="{FF2B5EF4-FFF2-40B4-BE49-F238E27FC236}">
                    <a16:creationId xmlns:a16="http://schemas.microsoft.com/office/drawing/2014/main" id="{5BDA1619-7BC4-D4BA-F9A3-C63B37C7C004}"/>
                  </a:ext>
                </a:extLst>
              </p:cNvPr>
              <p:cNvPicPr/>
              <p:nvPr/>
            </p:nvPicPr>
            <p:blipFill>
              <a:blip r:embed="rId163"/>
              <a:stretch>
                <a:fillRect/>
              </a:stretch>
            </p:blipFill>
            <p:spPr>
              <a:xfrm>
                <a:off x="6568134" y="3202697"/>
                <a:ext cx="204480" cy="806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64">
            <p14:nvContentPartPr>
              <p14:cNvPr id="62" name="Entrada de lápiz 61">
                <a:extLst>
                  <a:ext uri="{FF2B5EF4-FFF2-40B4-BE49-F238E27FC236}">
                    <a16:creationId xmlns:a16="http://schemas.microsoft.com/office/drawing/2014/main" id="{DFDC8318-9F8E-11A7-D2D7-34CE088C44F0}"/>
                  </a:ext>
                </a:extLst>
              </p14:cNvPr>
              <p14:cNvContentPartPr/>
              <p14:nvPr/>
            </p14:nvContentPartPr>
            <p14:xfrm>
              <a:off x="6583254" y="3384857"/>
              <a:ext cx="220680" cy="2160"/>
            </p14:xfrm>
          </p:contentPart>
        </mc:Choice>
        <mc:Fallback xmlns="">
          <p:pic>
            <p:nvPicPr>
              <p:cNvPr id="62" name="Entrada de lápiz 61">
                <a:extLst>
                  <a:ext uri="{FF2B5EF4-FFF2-40B4-BE49-F238E27FC236}">
                    <a16:creationId xmlns:a16="http://schemas.microsoft.com/office/drawing/2014/main" id="{DFDC8318-9F8E-11A7-D2D7-34CE088C44F0}"/>
                  </a:ext>
                </a:extLst>
              </p:cNvPr>
              <p:cNvPicPr/>
              <p:nvPr/>
            </p:nvPicPr>
            <p:blipFill>
              <a:blip r:embed="rId165"/>
              <a:stretch>
                <a:fillRect/>
              </a:stretch>
            </p:blipFill>
            <p:spPr>
              <a:xfrm>
                <a:off x="6547254" y="3349217"/>
                <a:ext cx="292320" cy="738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66">
            <p14:nvContentPartPr>
              <p14:cNvPr id="81" name="Entrada de lápiz 80">
                <a:extLst>
                  <a:ext uri="{FF2B5EF4-FFF2-40B4-BE49-F238E27FC236}">
                    <a16:creationId xmlns:a16="http://schemas.microsoft.com/office/drawing/2014/main" id="{022BF0D7-BC40-324E-4557-2E5DD61DB859}"/>
                  </a:ext>
                </a:extLst>
              </p14:cNvPr>
              <p14:cNvContentPartPr/>
              <p14:nvPr/>
            </p14:nvContentPartPr>
            <p14:xfrm>
              <a:off x="7154574" y="3005777"/>
              <a:ext cx="30960" cy="395280"/>
            </p14:xfrm>
          </p:contentPart>
        </mc:Choice>
        <mc:Fallback xmlns="">
          <p:pic>
            <p:nvPicPr>
              <p:cNvPr id="81" name="Entrada de lápiz 80">
                <a:extLst>
                  <a:ext uri="{FF2B5EF4-FFF2-40B4-BE49-F238E27FC236}">
                    <a16:creationId xmlns:a16="http://schemas.microsoft.com/office/drawing/2014/main" id="{022BF0D7-BC40-324E-4557-2E5DD61DB859}"/>
                  </a:ext>
                </a:extLst>
              </p:cNvPr>
              <p:cNvPicPr/>
              <p:nvPr/>
            </p:nvPicPr>
            <p:blipFill>
              <a:blip r:embed="rId167"/>
              <a:stretch>
                <a:fillRect/>
              </a:stretch>
            </p:blipFill>
            <p:spPr>
              <a:xfrm>
                <a:off x="7118574" y="2969777"/>
                <a:ext cx="102600" cy="4669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68">
            <p14:nvContentPartPr>
              <p14:cNvPr id="82" name="Entrada de lápiz 81">
                <a:extLst>
                  <a:ext uri="{FF2B5EF4-FFF2-40B4-BE49-F238E27FC236}">
                    <a16:creationId xmlns:a16="http://schemas.microsoft.com/office/drawing/2014/main" id="{C853D1F0-3FCC-DE5F-D06B-8D9C5DE36152}"/>
                  </a:ext>
                </a:extLst>
              </p14:cNvPr>
              <p14:cNvContentPartPr/>
              <p14:nvPr/>
            </p14:nvContentPartPr>
            <p14:xfrm>
              <a:off x="7450494" y="3079577"/>
              <a:ext cx="342360" cy="290160"/>
            </p14:xfrm>
          </p:contentPart>
        </mc:Choice>
        <mc:Fallback xmlns="">
          <p:pic>
            <p:nvPicPr>
              <p:cNvPr id="82" name="Entrada de lápiz 81">
                <a:extLst>
                  <a:ext uri="{FF2B5EF4-FFF2-40B4-BE49-F238E27FC236}">
                    <a16:creationId xmlns:a16="http://schemas.microsoft.com/office/drawing/2014/main" id="{C853D1F0-3FCC-DE5F-D06B-8D9C5DE36152}"/>
                  </a:ext>
                </a:extLst>
              </p:cNvPr>
              <p:cNvPicPr/>
              <p:nvPr/>
            </p:nvPicPr>
            <p:blipFill>
              <a:blip r:embed="rId169"/>
              <a:stretch>
                <a:fillRect/>
              </a:stretch>
            </p:blipFill>
            <p:spPr>
              <a:xfrm>
                <a:off x="7414494" y="3043577"/>
                <a:ext cx="414000" cy="3618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70">
            <p14:nvContentPartPr>
              <p14:cNvPr id="83" name="Entrada de lápiz 82">
                <a:extLst>
                  <a:ext uri="{FF2B5EF4-FFF2-40B4-BE49-F238E27FC236}">
                    <a16:creationId xmlns:a16="http://schemas.microsoft.com/office/drawing/2014/main" id="{2AFA2076-455E-318E-36C4-8D5067DCA701}"/>
                  </a:ext>
                </a:extLst>
              </p14:cNvPr>
              <p14:cNvContentPartPr/>
              <p14:nvPr/>
            </p14:nvContentPartPr>
            <p14:xfrm>
              <a:off x="7562454" y="2915417"/>
              <a:ext cx="130320" cy="19080"/>
            </p14:xfrm>
          </p:contentPart>
        </mc:Choice>
        <mc:Fallback xmlns="">
          <p:pic>
            <p:nvPicPr>
              <p:cNvPr id="83" name="Entrada de lápiz 82">
                <a:extLst>
                  <a:ext uri="{FF2B5EF4-FFF2-40B4-BE49-F238E27FC236}">
                    <a16:creationId xmlns:a16="http://schemas.microsoft.com/office/drawing/2014/main" id="{2AFA2076-455E-318E-36C4-8D5067DCA701}"/>
                  </a:ext>
                </a:extLst>
              </p:cNvPr>
              <p:cNvPicPr/>
              <p:nvPr/>
            </p:nvPicPr>
            <p:blipFill>
              <a:blip r:embed="rId171"/>
              <a:stretch>
                <a:fillRect/>
              </a:stretch>
            </p:blipFill>
            <p:spPr>
              <a:xfrm>
                <a:off x="7526454" y="2879777"/>
                <a:ext cx="201960" cy="907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72">
            <p14:nvContentPartPr>
              <p14:cNvPr id="84" name="Entrada de lápiz 83">
                <a:extLst>
                  <a:ext uri="{FF2B5EF4-FFF2-40B4-BE49-F238E27FC236}">
                    <a16:creationId xmlns:a16="http://schemas.microsoft.com/office/drawing/2014/main" id="{35DAA33D-6E8A-5CF1-41A3-73C818F2442F}"/>
                  </a:ext>
                </a:extLst>
              </p14:cNvPr>
              <p14:cNvContentPartPr/>
              <p14:nvPr/>
            </p14:nvContentPartPr>
            <p14:xfrm>
              <a:off x="7665414" y="2858177"/>
              <a:ext cx="116280" cy="147600"/>
            </p14:xfrm>
          </p:contentPart>
        </mc:Choice>
        <mc:Fallback xmlns="">
          <p:pic>
            <p:nvPicPr>
              <p:cNvPr id="84" name="Entrada de lápiz 83">
                <a:extLst>
                  <a:ext uri="{FF2B5EF4-FFF2-40B4-BE49-F238E27FC236}">
                    <a16:creationId xmlns:a16="http://schemas.microsoft.com/office/drawing/2014/main" id="{35DAA33D-6E8A-5CF1-41A3-73C818F2442F}"/>
                  </a:ext>
                </a:extLst>
              </p:cNvPr>
              <p:cNvPicPr/>
              <p:nvPr/>
            </p:nvPicPr>
            <p:blipFill>
              <a:blip r:embed="rId173"/>
              <a:stretch>
                <a:fillRect/>
              </a:stretch>
            </p:blipFill>
            <p:spPr>
              <a:xfrm>
                <a:off x="7629774" y="2822177"/>
                <a:ext cx="187920" cy="2192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74">
            <p14:nvContentPartPr>
              <p14:cNvPr id="85" name="Entrada de lápiz 84">
                <a:extLst>
                  <a:ext uri="{FF2B5EF4-FFF2-40B4-BE49-F238E27FC236}">
                    <a16:creationId xmlns:a16="http://schemas.microsoft.com/office/drawing/2014/main" id="{CD266B91-4BB0-8B76-80B8-5717B6A7ED51}"/>
                  </a:ext>
                </a:extLst>
              </p14:cNvPr>
              <p14:cNvContentPartPr/>
              <p14:nvPr/>
            </p14:nvContentPartPr>
            <p14:xfrm>
              <a:off x="7985454" y="2949617"/>
              <a:ext cx="24120" cy="450000"/>
            </p14:xfrm>
          </p:contentPart>
        </mc:Choice>
        <mc:Fallback xmlns="">
          <p:pic>
            <p:nvPicPr>
              <p:cNvPr id="85" name="Entrada de lápiz 84">
                <a:extLst>
                  <a:ext uri="{FF2B5EF4-FFF2-40B4-BE49-F238E27FC236}">
                    <a16:creationId xmlns:a16="http://schemas.microsoft.com/office/drawing/2014/main" id="{CD266B91-4BB0-8B76-80B8-5717B6A7ED51}"/>
                  </a:ext>
                </a:extLst>
              </p:cNvPr>
              <p:cNvPicPr/>
              <p:nvPr/>
            </p:nvPicPr>
            <p:blipFill>
              <a:blip r:embed="rId175"/>
              <a:stretch>
                <a:fillRect/>
              </a:stretch>
            </p:blipFill>
            <p:spPr>
              <a:xfrm>
                <a:off x="7949454" y="2913977"/>
                <a:ext cx="95760" cy="5216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76">
            <p14:nvContentPartPr>
              <p14:cNvPr id="92" name="Entrada de lápiz 91">
                <a:extLst>
                  <a:ext uri="{FF2B5EF4-FFF2-40B4-BE49-F238E27FC236}">
                    <a16:creationId xmlns:a16="http://schemas.microsoft.com/office/drawing/2014/main" id="{0CAE2876-7CBF-567B-E3DB-BDD7C0762D99}"/>
                  </a:ext>
                </a:extLst>
              </p14:cNvPr>
              <p14:cNvContentPartPr/>
              <p14:nvPr/>
            </p14:nvContentPartPr>
            <p14:xfrm>
              <a:off x="8151414" y="3283697"/>
              <a:ext cx="25200" cy="1440"/>
            </p14:xfrm>
          </p:contentPart>
        </mc:Choice>
        <mc:Fallback xmlns="">
          <p:pic>
            <p:nvPicPr>
              <p:cNvPr id="92" name="Entrada de lápiz 91">
                <a:extLst>
                  <a:ext uri="{FF2B5EF4-FFF2-40B4-BE49-F238E27FC236}">
                    <a16:creationId xmlns:a16="http://schemas.microsoft.com/office/drawing/2014/main" id="{0CAE2876-7CBF-567B-E3DB-BDD7C0762D99}"/>
                  </a:ext>
                </a:extLst>
              </p:cNvPr>
              <p:cNvPicPr/>
              <p:nvPr/>
            </p:nvPicPr>
            <p:blipFill>
              <a:blip r:embed="rId177"/>
              <a:stretch>
                <a:fillRect/>
              </a:stretch>
            </p:blipFill>
            <p:spPr>
              <a:xfrm>
                <a:off x="8115414" y="3247697"/>
                <a:ext cx="96840" cy="730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78">
            <p14:nvContentPartPr>
              <p14:cNvPr id="93" name="Entrada de lápiz 92">
                <a:extLst>
                  <a:ext uri="{FF2B5EF4-FFF2-40B4-BE49-F238E27FC236}">
                    <a16:creationId xmlns:a16="http://schemas.microsoft.com/office/drawing/2014/main" id="{C6ED5DD8-40E5-B112-3A94-84A116E0B8E7}"/>
                  </a:ext>
                </a:extLst>
              </p14:cNvPr>
              <p14:cNvContentPartPr/>
              <p14:nvPr/>
            </p14:nvContentPartPr>
            <p14:xfrm>
              <a:off x="8509254" y="3010097"/>
              <a:ext cx="866880" cy="258480"/>
            </p14:xfrm>
          </p:contentPart>
        </mc:Choice>
        <mc:Fallback xmlns="">
          <p:pic>
            <p:nvPicPr>
              <p:cNvPr id="93" name="Entrada de lápiz 92">
                <a:extLst>
                  <a:ext uri="{FF2B5EF4-FFF2-40B4-BE49-F238E27FC236}">
                    <a16:creationId xmlns:a16="http://schemas.microsoft.com/office/drawing/2014/main" id="{C6ED5DD8-40E5-B112-3A94-84A116E0B8E7}"/>
                  </a:ext>
                </a:extLst>
              </p:cNvPr>
              <p:cNvPicPr/>
              <p:nvPr/>
            </p:nvPicPr>
            <p:blipFill>
              <a:blip r:embed="rId179"/>
              <a:stretch>
                <a:fillRect/>
              </a:stretch>
            </p:blipFill>
            <p:spPr>
              <a:xfrm>
                <a:off x="8473254" y="2974457"/>
                <a:ext cx="938520" cy="3301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80">
            <p14:nvContentPartPr>
              <p14:cNvPr id="95" name="Entrada de lápiz 94">
                <a:extLst>
                  <a:ext uri="{FF2B5EF4-FFF2-40B4-BE49-F238E27FC236}">
                    <a16:creationId xmlns:a16="http://schemas.microsoft.com/office/drawing/2014/main" id="{9FDD53EE-6499-D6EC-753A-88E364F1F58D}"/>
                  </a:ext>
                </a:extLst>
              </p14:cNvPr>
              <p14:cNvContentPartPr/>
              <p14:nvPr/>
            </p14:nvContentPartPr>
            <p14:xfrm>
              <a:off x="9586734" y="2923337"/>
              <a:ext cx="339120" cy="329400"/>
            </p14:xfrm>
          </p:contentPart>
        </mc:Choice>
        <mc:Fallback xmlns="">
          <p:pic>
            <p:nvPicPr>
              <p:cNvPr id="95" name="Entrada de lápiz 94">
                <a:extLst>
                  <a:ext uri="{FF2B5EF4-FFF2-40B4-BE49-F238E27FC236}">
                    <a16:creationId xmlns:a16="http://schemas.microsoft.com/office/drawing/2014/main" id="{9FDD53EE-6499-D6EC-753A-88E364F1F58D}"/>
                  </a:ext>
                </a:extLst>
              </p:cNvPr>
              <p:cNvPicPr/>
              <p:nvPr/>
            </p:nvPicPr>
            <p:blipFill>
              <a:blip r:embed="rId181"/>
              <a:stretch>
                <a:fillRect/>
              </a:stretch>
            </p:blipFill>
            <p:spPr>
              <a:xfrm>
                <a:off x="9550734" y="2887697"/>
                <a:ext cx="410760" cy="4010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82">
            <p14:nvContentPartPr>
              <p14:cNvPr id="112" name="Entrada de lápiz 111">
                <a:extLst>
                  <a:ext uri="{FF2B5EF4-FFF2-40B4-BE49-F238E27FC236}">
                    <a16:creationId xmlns:a16="http://schemas.microsoft.com/office/drawing/2014/main" id="{4F1A5725-D0E0-B5CB-7D4F-DB9884B4B208}"/>
                  </a:ext>
                </a:extLst>
              </p14:cNvPr>
              <p14:cNvContentPartPr/>
              <p14:nvPr/>
            </p14:nvContentPartPr>
            <p14:xfrm>
              <a:off x="16494" y="2438057"/>
              <a:ext cx="12232440" cy="177840"/>
            </p14:xfrm>
          </p:contentPart>
        </mc:Choice>
        <mc:Fallback xmlns="">
          <p:pic>
            <p:nvPicPr>
              <p:cNvPr id="112" name="Entrada de lápiz 111">
                <a:extLst>
                  <a:ext uri="{FF2B5EF4-FFF2-40B4-BE49-F238E27FC236}">
                    <a16:creationId xmlns:a16="http://schemas.microsoft.com/office/drawing/2014/main" id="{4F1A5725-D0E0-B5CB-7D4F-DB9884B4B208}"/>
                  </a:ext>
                </a:extLst>
              </p:cNvPr>
              <p:cNvPicPr/>
              <p:nvPr/>
            </p:nvPicPr>
            <p:blipFill>
              <a:blip r:embed="rId183"/>
              <a:stretch>
                <a:fillRect/>
              </a:stretch>
            </p:blipFill>
            <p:spPr>
              <a:xfrm>
                <a:off x="-19506" y="2402417"/>
                <a:ext cx="12304080" cy="249480"/>
              </a:xfrm>
              <a:prstGeom prst="rect">
                <a:avLst/>
              </a:prstGeom>
            </p:spPr>
          </p:pic>
        </mc:Fallback>
      </mc:AlternateContent>
      <p:grpSp>
        <p:nvGrpSpPr>
          <p:cNvPr id="144" name="Grupo 143">
            <a:extLst>
              <a:ext uri="{FF2B5EF4-FFF2-40B4-BE49-F238E27FC236}">
                <a16:creationId xmlns:a16="http://schemas.microsoft.com/office/drawing/2014/main" id="{7E18AB3C-7CB0-DBEB-E900-5FC3B1778E47}"/>
              </a:ext>
            </a:extLst>
          </p:cNvPr>
          <p:cNvGrpSpPr/>
          <p:nvPr/>
        </p:nvGrpSpPr>
        <p:grpSpPr>
          <a:xfrm>
            <a:off x="449574" y="2679257"/>
            <a:ext cx="2237040" cy="642240"/>
            <a:chOff x="449574" y="2679257"/>
            <a:chExt cx="2237040" cy="64224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184">
              <p14:nvContentPartPr>
                <p14:cNvPr id="242" name="Entrada de lápiz 241">
                  <a:extLst>
                    <a:ext uri="{FF2B5EF4-FFF2-40B4-BE49-F238E27FC236}">
                      <a16:creationId xmlns:a16="http://schemas.microsoft.com/office/drawing/2014/main" id="{87AFFDC0-C509-C81E-62FD-273134C65CA1}"/>
                    </a:ext>
                  </a:extLst>
                </p14:cNvPr>
                <p14:cNvContentPartPr/>
                <p14:nvPr/>
              </p14:nvContentPartPr>
              <p14:xfrm>
                <a:off x="449574" y="2858177"/>
                <a:ext cx="477000" cy="363600"/>
              </p14:xfrm>
            </p:contentPart>
          </mc:Choice>
          <mc:Fallback xmlns="">
            <p:pic>
              <p:nvPicPr>
                <p:cNvPr id="242" name="Entrada de lápiz 241">
                  <a:extLst>
                    <a:ext uri="{FF2B5EF4-FFF2-40B4-BE49-F238E27FC236}">
                      <a16:creationId xmlns:a16="http://schemas.microsoft.com/office/drawing/2014/main" id="{87AFFDC0-C509-C81E-62FD-273134C65CA1}"/>
                    </a:ext>
                  </a:extLst>
                </p:cNvPr>
                <p:cNvPicPr/>
                <p:nvPr/>
              </p:nvPicPr>
              <p:blipFill>
                <a:blip r:embed="rId185"/>
                <a:stretch>
                  <a:fillRect/>
                </a:stretch>
              </p:blipFill>
              <p:spPr>
                <a:xfrm>
                  <a:off x="413574" y="2822177"/>
                  <a:ext cx="548640" cy="435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86">
              <p14:nvContentPartPr>
                <p14:cNvPr id="243" name="Entrada de lápiz 242">
                  <a:extLst>
                    <a:ext uri="{FF2B5EF4-FFF2-40B4-BE49-F238E27FC236}">
                      <a16:creationId xmlns:a16="http://schemas.microsoft.com/office/drawing/2014/main" id="{05AA0106-63BF-AADE-080F-9F5BB1CCE171}"/>
                    </a:ext>
                  </a:extLst>
                </p14:cNvPr>
                <p14:cNvContentPartPr/>
                <p14:nvPr/>
              </p14:nvContentPartPr>
              <p14:xfrm>
                <a:off x="1033854" y="3015857"/>
                <a:ext cx="168840" cy="185040"/>
              </p14:xfrm>
            </p:contentPart>
          </mc:Choice>
          <mc:Fallback xmlns="">
            <p:pic>
              <p:nvPicPr>
                <p:cNvPr id="243" name="Entrada de lápiz 242">
                  <a:extLst>
                    <a:ext uri="{FF2B5EF4-FFF2-40B4-BE49-F238E27FC236}">
                      <a16:creationId xmlns:a16="http://schemas.microsoft.com/office/drawing/2014/main" id="{05AA0106-63BF-AADE-080F-9F5BB1CCE171}"/>
                    </a:ext>
                  </a:extLst>
                </p:cNvPr>
                <p:cNvPicPr/>
                <p:nvPr/>
              </p:nvPicPr>
              <p:blipFill>
                <a:blip r:embed="rId187"/>
                <a:stretch>
                  <a:fillRect/>
                </a:stretch>
              </p:blipFill>
              <p:spPr>
                <a:xfrm>
                  <a:off x="998214" y="2980217"/>
                  <a:ext cx="240480" cy="256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88">
              <p14:nvContentPartPr>
                <p14:cNvPr id="244" name="Entrada de lápiz 243">
                  <a:extLst>
                    <a:ext uri="{FF2B5EF4-FFF2-40B4-BE49-F238E27FC236}">
                      <a16:creationId xmlns:a16="http://schemas.microsoft.com/office/drawing/2014/main" id="{33FBAB4C-B719-9549-4353-D562EA3B76DA}"/>
                    </a:ext>
                  </a:extLst>
                </p14:cNvPr>
                <p14:cNvContentPartPr/>
                <p14:nvPr/>
              </p14:nvContentPartPr>
              <p14:xfrm>
                <a:off x="1060134" y="2999657"/>
                <a:ext cx="240120" cy="206280"/>
              </p14:xfrm>
            </p:contentPart>
          </mc:Choice>
          <mc:Fallback xmlns="">
            <p:pic>
              <p:nvPicPr>
                <p:cNvPr id="244" name="Entrada de lápiz 243">
                  <a:extLst>
                    <a:ext uri="{FF2B5EF4-FFF2-40B4-BE49-F238E27FC236}">
                      <a16:creationId xmlns:a16="http://schemas.microsoft.com/office/drawing/2014/main" id="{33FBAB4C-B719-9549-4353-D562EA3B76DA}"/>
                    </a:ext>
                  </a:extLst>
                </p:cNvPr>
                <p:cNvPicPr/>
                <p:nvPr/>
              </p:nvPicPr>
              <p:blipFill>
                <a:blip r:embed="rId189"/>
                <a:stretch>
                  <a:fillRect/>
                </a:stretch>
              </p:blipFill>
              <p:spPr>
                <a:xfrm>
                  <a:off x="1024134" y="2963657"/>
                  <a:ext cx="311760" cy="2779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90">
              <p14:nvContentPartPr>
                <p14:cNvPr id="245" name="Entrada de lápiz 244">
                  <a:extLst>
                    <a:ext uri="{FF2B5EF4-FFF2-40B4-BE49-F238E27FC236}">
                      <a16:creationId xmlns:a16="http://schemas.microsoft.com/office/drawing/2014/main" id="{4219890C-B17C-314E-9753-A40090444B68}"/>
                    </a:ext>
                  </a:extLst>
                </p14:cNvPr>
                <p14:cNvContentPartPr/>
                <p14:nvPr/>
              </p14:nvContentPartPr>
              <p14:xfrm>
                <a:off x="1530654" y="3073817"/>
                <a:ext cx="158760" cy="15120"/>
              </p14:xfrm>
            </p:contentPart>
          </mc:Choice>
          <mc:Fallback xmlns="">
            <p:pic>
              <p:nvPicPr>
                <p:cNvPr id="245" name="Entrada de lápiz 244">
                  <a:extLst>
                    <a:ext uri="{FF2B5EF4-FFF2-40B4-BE49-F238E27FC236}">
                      <a16:creationId xmlns:a16="http://schemas.microsoft.com/office/drawing/2014/main" id="{4219890C-B17C-314E-9753-A40090444B68}"/>
                    </a:ext>
                  </a:extLst>
                </p:cNvPr>
                <p:cNvPicPr/>
                <p:nvPr/>
              </p:nvPicPr>
              <p:blipFill>
                <a:blip r:embed="rId191"/>
                <a:stretch>
                  <a:fillRect/>
                </a:stretch>
              </p:blipFill>
              <p:spPr>
                <a:xfrm>
                  <a:off x="1494654" y="3037817"/>
                  <a:ext cx="230400" cy="86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92">
              <p14:nvContentPartPr>
                <p14:cNvPr id="246" name="Entrada de lápiz 245">
                  <a:extLst>
                    <a:ext uri="{FF2B5EF4-FFF2-40B4-BE49-F238E27FC236}">
                      <a16:creationId xmlns:a16="http://schemas.microsoft.com/office/drawing/2014/main" id="{01812875-2FA9-A7AB-3663-96CC64EEA2F6}"/>
                    </a:ext>
                  </a:extLst>
                </p14:cNvPr>
                <p14:cNvContentPartPr/>
                <p14:nvPr/>
              </p14:nvContentPartPr>
              <p14:xfrm>
                <a:off x="1564134" y="3181817"/>
                <a:ext cx="156240" cy="17640"/>
              </p14:xfrm>
            </p:contentPart>
          </mc:Choice>
          <mc:Fallback xmlns="">
            <p:pic>
              <p:nvPicPr>
                <p:cNvPr id="246" name="Entrada de lápiz 245">
                  <a:extLst>
                    <a:ext uri="{FF2B5EF4-FFF2-40B4-BE49-F238E27FC236}">
                      <a16:creationId xmlns:a16="http://schemas.microsoft.com/office/drawing/2014/main" id="{01812875-2FA9-A7AB-3663-96CC64EEA2F6}"/>
                    </a:ext>
                  </a:extLst>
                </p:cNvPr>
                <p:cNvPicPr/>
                <p:nvPr/>
              </p:nvPicPr>
              <p:blipFill>
                <a:blip r:embed="rId193"/>
                <a:stretch>
                  <a:fillRect/>
                </a:stretch>
              </p:blipFill>
              <p:spPr>
                <a:xfrm>
                  <a:off x="1528494" y="3145817"/>
                  <a:ext cx="227880" cy="89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94">
              <p14:nvContentPartPr>
                <p14:cNvPr id="120" name="Entrada de lápiz 119">
                  <a:extLst>
                    <a:ext uri="{FF2B5EF4-FFF2-40B4-BE49-F238E27FC236}">
                      <a16:creationId xmlns:a16="http://schemas.microsoft.com/office/drawing/2014/main" id="{91800E12-3292-6DBC-508F-F8630F6092B5}"/>
                    </a:ext>
                  </a:extLst>
                </p14:cNvPr>
                <p14:cNvContentPartPr/>
                <p14:nvPr/>
              </p14:nvContentPartPr>
              <p14:xfrm>
                <a:off x="1816854" y="2760257"/>
                <a:ext cx="73080" cy="561240"/>
              </p14:xfrm>
            </p:contentPart>
          </mc:Choice>
          <mc:Fallback xmlns="">
            <p:pic>
              <p:nvPicPr>
                <p:cNvPr id="120" name="Entrada de lápiz 119">
                  <a:extLst>
                    <a:ext uri="{FF2B5EF4-FFF2-40B4-BE49-F238E27FC236}">
                      <a16:creationId xmlns:a16="http://schemas.microsoft.com/office/drawing/2014/main" id="{91800E12-3292-6DBC-508F-F8630F6092B5}"/>
                    </a:ext>
                  </a:extLst>
                </p:cNvPr>
                <p:cNvPicPr/>
                <p:nvPr/>
              </p:nvPicPr>
              <p:blipFill>
                <a:blip r:embed="rId195"/>
                <a:stretch>
                  <a:fillRect/>
                </a:stretch>
              </p:blipFill>
              <p:spPr>
                <a:xfrm>
                  <a:off x="1781214" y="2724617"/>
                  <a:ext cx="144720" cy="632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96">
              <p14:nvContentPartPr>
                <p14:cNvPr id="133" name="Entrada de lápiz 132">
                  <a:extLst>
                    <a:ext uri="{FF2B5EF4-FFF2-40B4-BE49-F238E27FC236}">
                      <a16:creationId xmlns:a16="http://schemas.microsoft.com/office/drawing/2014/main" id="{F73244EE-4151-3A10-98DC-04C09F9CAFED}"/>
                    </a:ext>
                  </a:extLst>
                </p14:cNvPr>
                <p14:cNvContentPartPr/>
                <p14:nvPr/>
              </p14:nvContentPartPr>
              <p14:xfrm>
                <a:off x="2075694" y="2914697"/>
                <a:ext cx="488880" cy="281520"/>
              </p14:xfrm>
            </p:contentPart>
          </mc:Choice>
          <mc:Fallback xmlns="">
            <p:pic>
              <p:nvPicPr>
                <p:cNvPr id="133" name="Entrada de lápiz 132">
                  <a:extLst>
                    <a:ext uri="{FF2B5EF4-FFF2-40B4-BE49-F238E27FC236}">
                      <a16:creationId xmlns:a16="http://schemas.microsoft.com/office/drawing/2014/main" id="{F73244EE-4151-3A10-98DC-04C09F9CAFED}"/>
                    </a:ext>
                  </a:extLst>
                </p:cNvPr>
                <p:cNvPicPr/>
                <p:nvPr/>
              </p:nvPicPr>
              <p:blipFill>
                <a:blip r:embed="rId197"/>
                <a:stretch>
                  <a:fillRect/>
                </a:stretch>
              </p:blipFill>
              <p:spPr>
                <a:xfrm>
                  <a:off x="2040054" y="2878697"/>
                  <a:ext cx="560520" cy="353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98">
              <p14:nvContentPartPr>
                <p14:cNvPr id="134" name="Entrada de lápiz 133">
                  <a:extLst>
                    <a:ext uri="{FF2B5EF4-FFF2-40B4-BE49-F238E27FC236}">
                      <a16:creationId xmlns:a16="http://schemas.microsoft.com/office/drawing/2014/main" id="{F231E49C-5074-F26F-D009-FA0623E494C8}"/>
                    </a:ext>
                  </a:extLst>
                </p14:cNvPr>
                <p14:cNvContentPartPr/>
                <p14:nvPr/>
              </p14:nvContentPartPr>
              <p14:xfrm>
                <a:off x="2239854" y="2757377"/>
                <a:ext cx="107640" cy="12240"/>
              </p14:xfrm>
            </p:contentPart>
          </mc:Choice>
          <mc:Fallback xmlns="">
            <p:pic>
              <p:nvPicPr>
                <p:cNvPr id="134" name="Entrada de lápiz 133">
                  <a:extLst>
                    <a:ext uri="{FF2B5EF4-FFF2-40B4-BE49-F238E27FC236}">
                      <a16:creationId xmlns:a16="http://schemas.microsoft.com/office/drawing/2014/main" id="{F231E49C-5074-F26F-D009-FA0623E494C8}"/>
                    </a:ext>
                  </a:extLst>
                </p:cNvPr>
                <p:cNvPicPr/>
                <p:nvPr/>
              </p:nvPicPr>
              <p:blipFill>
                <a:blip r:embed="rId199"/>
                <a:stretch>
                  <a:fillRect/>
                </a:stretch>
              </p:blipFill>
              <p:spPr>
                <a:xfrm>
                  <a:off x="2204214" y="2721737"/>
                  <a:ext cx="179280" cy="83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00">
              <p14:nvContentPartPr>
                <p14:cNvPr id="135" name="Entrada de lápiz 134">
                  <a:extLst>
                    <a:ext uri="{FF2B5EF4-FFF2-40B4-BE49-F238E27FC236}">
                      <a16:creationId xmlns:a16="http://schemas.microsoft.com/office/drawing/2014/main" id="{05928296-92E7-C89E-3D41-1A7626B43101}"/>
                    </a:ext>
                  </a:extLst>
                </p14:cNvPr>
                <p14:cNvContentPartPr/>
                <p14:nvPr/>
              </p14:nvContentPartPr>
              <p14:xfrm>
                <a:off x="2342814" y="2679257"/>
                <a:ext cx="144720" cy="187560"/>
              </p14:xfrm>
            </p:contentPart>
          </mc:Choice>
          <mc:Fallback xmlns="">
            <p:pic>
              <p:nvPicPr>
                <p:cNvPr id="135" name="Entrada de lápiz 134">
                  <a:extLst>
                    <a:ext uri="{FF2B5EF4-FFF2-40B4-BE49-F238E27FC236}">
                      <a16:creationId xmlns:a16="http://schemas.microsoft.com/office/drawing/2014/main" id="{05928296-92E7-C89E-3D41-1A7626B43101}"/>
                    </a:ext>
                  </a:extLst>
                </p:cNvPr>
                <p:cNvPicPr/>
                <p:nvPr/>
              </p:nvPicPr>
              <p:blipFill>
                <a:blip r:embed="rId201"/>
                <a:stretch>
                  <a:fillRect/>
                </a:stretch>
              </p:blipFill>
              <p:spPr>
                <a:xfrm>
                  <a:off x="2307174" y="2643617"/>
                  <a:ext cx="216360" cy="2592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02">
              <p14:nvContentPartPr>
                <p14:cNvPr id="136" name="Entrada de lápiz 135">
                  <a:extLst>
                    <a:ext uri="{FF2B5EF4-FFF2-40B4-BE49-F238E27FC236}">
                      <a16:creationId xmlns:a16="http://schemas.microsoft.com/office/drawing/2014/main" id="{626378E0-4EE6-A06D-35BD-1B3B7CF79934}"/>
                    </a:ext>
                  </a:extLst>
                </p14:cNvPr>
                <p14:cNvContentPartPr/>
                <p14:nvPr/>
              </p14:nvContentPartPr>
              <p14:xfrm>
                <a:off x="2627214" y="2716337"/>
                <a:ext cx="59400" cy="587880"/>
              </p14:xfrm>
            </p:contentPart>
          </mc:Choice>
          <mc:Fallback xmlns="">
            <p:pic>
              <p:nvPicPr>
                <p:cNvPr id="136" name="Entrada de lápiz 135">
                  <a:extLst>
                    <a:ext uri="{FF2B5EF4-FFF2-40B4-BE49-F238E27FC236}">
                      <a16:creationId xmlns:a16="http://schemas.microsoft.com/office/drawing/2014/main" id="{626378E0-4EE6-A06D-35BD-1B3B7CF79934}"/>
                    </a:ext>
                  </a:extLst>
                </p:cNvPr>
                <p:cNvPicPr/>
                <p:nvPr/>
              </p:nvPicPr>
              <p:blipFill>
                <a:blip r:embed="rId203"/>
                <a:stretch>
                  <a:fillRect/>
                </a:stretch>
              </p:blipFill>
              <p:spPr>
                <a:xfrm>
                  <a:off x="2591214" y="2680697"/>
                  <a:ext cx="131040" cy="659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04">
              <p14:nvContentPartPr>
                <p14:cNvPr id="139" name="Entrada de lápiz 138">
                  <a:extLst>
                    <a:ext uri="{FF2B5EF4-FFF2-40B4-BE49-F238E27FC236}">
                      <a16:creationId xmlns:a16="http://schemas.microsoft.com/office/drawing/2014/main" id="{1A7553FF-40BD-8405-1157-D2C218B09C08}"/>
                    </a:ext>
                  </a:extLst>
                </p14:cNvPr>
                <p14:cNvContentPartPr/>
                <p14:nvPr/>
              </p14:nvContentPartPr>
              <p14:xfrm>
                <a:off x="2370174" y="2770337"/>
                <a:ext cx="116280" cy="24120"/>
              </p14:xfrm>
            </p:contentPart>
          </mc:Choice>
          <mc:Fallback xmlns="">
            <p:pic>
              <p:nvPicPr>
                <p:cNvPr id="139" name="Entrada de lápiz 138">
                  <a:extLst>
                    <a:ext uri="{FF2B5EF4-FFF2-40B4-BE49-F238E27FC236}">
                      <a16:creationId xmlns:a16="http://schemas.microsoft.com/office/drawing/2014/main" id="{1A7553FF-40BD-8405-1157-D2C218B09C08}"/>
                    </a:ext>
                  </a:extLst>
                </p:cNvPr>
                <p:cNvPicPr/>
                <p:nvPr/>
              </p:nvPicPr>
              <p:blipFill>
                <a:blip r:embed="rId205"/>
                <a:stretch>
                  <a:fillRect/>
                </a:stretch>
              </p:blipFill>
              <p:spPr>
                <a:xfrm>
                  <a:off x="2334174" y="2734337"/>
                  <a:ext cx="187920" cy="9576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 xmlns:p14="http://schemas.microsoft.com/office/powerpoint/2010/main">
        <mc:Choice Requires="p14">
          <p:contentPart p14:bwMode="auto" r:id="rId206">
            <p14:nvContentPartPr>
              <p14:cNvPr id="145" name="Entrada de lápiz 144">
                <a:extLst>
                  <a:ext uri="{FF2B5EF4-FFF2-40B4-BE49-F238E27FC236}">
                    <a16:creationId xmlns:a16="http://schemas.microsoft.com/office/drawing/2014/main" id="{CC388099-73B4-1589-507F-C3DDED4E8550}"/>
                  </a:ext>
                </a:extLst>
              </p14:cNvPr>
              <p14:cNvContentPartPr/>
              <p14:nvPr/>
            </p14:nvContentPartPr>
            <p14:xfrm>
              <a:off x="180654" y="3609497"/>
              <a:ext cx="12360240" cy="216000"/>
            </p14:xfrm>
          </p:contentPart>
        </mc:Choice>
        <mc:Fallback xmlns="">
          <p:pic>
            <p:nvPicPr>
              <p:cNvPr id="145" name="Entrada de lápiz 144">
                <a:extLst>
                  <a:ext uri="{FF2B5EF4-FFF2-40B4-BE49-F238E27FC236}">
                    <a16:creationId xmlns:a16="http://schemas.microsoft.com/office/drawing/2014/main" id="{CC388099-73B4-1589-507F-C3DDED4E8550}"/>
                  </a:ext>
                </a:extLst>
              </p:cNvPr>
              <p:cNvPicPr/>
              <p:nvPr/>
            </p:nvPicPr>
            <p:blipFill>
              <a:blip r:embed="rId207"/>
              <a:stretch>
                <a:fillRect/>
              </a:stretch>
            </p:blipFill>
            <p:spPr>
              <a:xfrm>
                <a:off x="144654" y="3573857"/>
                <a:ext cx="12431880" cy="2876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08">
            <p14:nvContentPartPr>
              <p14:cNvPr id="259" name="Entrada de lápiz 258">
                <a:extLst>
                  <a:ext uri="{FF2B5EF4-FFF2-40B4-BE49-F238E27FC236}">
                    <a16:creationId xmlns:a16="http://schemas.microsoft.com/office/drawing/2014/main" id="{DA8CD603-63B8-05FD-AA84-E78460C9497D}"/>
                  </a:ext>
                </a:extLst>
              </p14:cNvPr>
              <p14:cNvContentPartPr/>
              <p14:nvPr/>
            </p14:nvContentPartPr>
            <p14:xfrm>
              <a:off x="2264694" y="3253817"/>
              <a:ext cx="195840" cy="142560"/>
            </p14:xfrm>
          </p:contentPart>
        </mc:Choice>
        <mc:Fallback xmlns="">
          <p:pic>
            <p:nvPicPr>
              <p:cNvPr id="259" name="Entrada de lápiz 258">
                <a:extLst>
                  <a:ext uri="{FF2B5EF4-FFF2-40B4-BE49-F238E27FC236}">
                    <a16:creationId xmlns:a16="http://schemas.microsoft.com/office/drawing/2014/main" id="{DA8CD603-63B8-05FD-AA84-E78460C9497D}"/>
                  </a:ext>
                </a:extLst>
              </p:cNvPr>
              <p:cNvPicPr/>
              <p:nvPr/>
            </p:nvPicPr>
            <p:blipFill>
              <a:blip r:embed="rId209"/>
              <a:stretch>
                <a:fillRect/>
              </a:stretch>
            </p:blipFill>
            <p:spPr>
              <a:xfrm>
                <a:off x="2229054" y="3217817"/>
                <a:ext cx="267480" cy="2142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10">
            <p14:nvContentPartPr>
              <p14:cNvPr id="260" name="Entrada de lápiz 259">
                <a:extLst>
                  <a:ext uri="{FF2B5EF4-FFF2-40B4-BE49-F238E27FC236}">
                    <a16:creationId xmlns:a16="http://schemas.microsoft.com/office/drawing/2014/main" id="{755F6CF0-EAB9-5347-430D-BE4EBB3FC84B}"/>
                  </a:ext>
                </a:extLst>
              </p14:cNvPr>
              <p14:cNvContentPartPr/>
              <p14:nvPr/>
            </p14:nvContentPartPr>
            <p14:xfrm>
              <a:off x="7672974" y="3425177"/>
              <a:ext cx="203760" cy="149760"/>
            </p14:xfrm>
          </p:contentPart>
        </mc:Choice>
        <mc:Fallback xmlns="">
          <p:pic>
            <p:nvPicPr>
              <p:cNvPr id="260" name="Entrada de lápiz 259">
                <a:extLst>
                  <a:ext uri="{FF2B5EF4-FFF2-40B4-BE49-F238E27FC236}">
                    <a16:creationId xmlns:a16="http://schemas.microsoft.com/office/drawing/2014/main" id="{755F6CF0-EAB9-5347-430D-BE4EBB3FC84B}"/>
                  </a:ext>
                </a:extLst>
              </p:cNvPr>
              <p:cNvPicPr/>
              <p:nvPr/>
            </p:nvPicPr>
            <p:blipFill>
              <a:blip r:embed="rId211"/>
              <a:stretch>
                <a:fillRect/>
              </a:stretch>
            </p:blipFill>
            <p:spPr>
              <a:xfrm>
                <a:off x="7637334" y="3389177"/>
                <a:ext cx="275400" cy="221400"/>
              </a:xfrm>
              <a:prstGeom prst="rect">
                <a:avLst/>
              </a:prstGeom>
            </p:spPr>
          </p:pic>
        </mc:Fallback>
      </mc:AlternateContent>
      <p:grpSp>
        <p:nvGrpSpPr>
          <p:cNvPr id="263" name="Grupo 262">
            <a:extLst>
              <a:ext uri="{FF2B5EF4-FFF2-40B4-BE49-F238E27FC236}">
                <a16:creationId xmlns:a16="http://schemas.microsoft.com/office/drawing/2014/main" id="{A33B84E2-D4AC-9C81-4EBC-AEE2B5939E01}"/>
              </a:ext>
            </a:extLst>
          </p:cNvPr>
          <p:cNvGrpSpPr/>
          <p:nvPr/>
        </p:nvGrpSpPr>
        <p:grpSpPr>
          <a:xfrm>
            <a:off x="1291974" y="3826217"/>
            <a:ext cx="2480040" cy="1640880"/>
            <a:chOff x="1291974" y="3826217"/>
            <a:chExt cx="2480040" cy="164088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212">
              <p14:nvContentPartPr>
                <p14:cNvPr id="149" name="Entrada de lápiz 148">
                  <a:extLst>
                    <a:ext uri="{FF2B5EF4-FFF2-40B4-BE49-F238E27FC236}">
                      <a16:creationId xmlns:a16="http://schemas.microsoft.com/office/drawing/2014/main" id="{312776DB-451A-C880-2271-78C2D2AFD94B}"/>
                    </a:ext>
                  </a:extLst>
                </p14:cNvPr>
                <p14:cNvContentPartPr/>
                <p14:nvPr/>
              </p14:nvContentPartPr>
              <p14:xfrm>
                <a:off x="3309054" y="4590497"/>
                <a:ext cx="18720" cy="79560"/>
              </p14:xfrm>
            </p:contentPart>
          </mc:Choice>
          <mc:Fallback xmlns="">
            <p:pic>
              <p:nvPicPr>
                <p:cNvPr id="149" name="Entrada de lápiz 148">
                  <a:extLst>
                    <a:ext uri="{FF2B5EF4-FFF2-40B4-BE49-F238E27FC236}">
                      <a16:creationId xmlns:a16="http://schemas.microsoft.com/office/drawing/2014/main" id="{312776DB-451A-C880-2271-78C2D2AFD94B}"/>
                    </a:ext>
                  </a:extLst>
                </p:cNvPr>
                <p:cNvPicPr/>
                <p:nvPr/>
              </p:nvPicPr>
              <p:blipFill>
                <a:blip r:embed="rId213"/>
                <a:stretch>
                  <a:fillRect/>
                </a:stretch>
              </p:blipFill>
              <p:spPr>
                <a:xfrm>
                  <a:off x="3273414" y="4554497"/>
                  <a:ext cx="90360" cy="1512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14">
              <p14:nvContentPartPr>
                <p14:cNvPr id="153" name="Entrada de lápiz 152">
                  <a:extLst>
                    <a:ext uri="{FF2B5EF4-FFF2-40B4-BE49-F238E27FC236}">
                      <a16:creationId xmlns:a16="http://schemas.microsoft.com/office/drawing/2014/main" id="{3A225B48-399E-B97A-5EED-D665267F7A8B}"/>
                    </a:ext>
                  </a:extLst>
                </p14:cNvPr>
                <p14:cNvContentPartPr/>
                <p14:nvPr/>
              </p14:nvContentPartPr>
              <p14:xfrm>
                <a:off x="1291974" y="4330577"/>
                <a:ext cx="1627920" cy="1070280"/>
              </p14:xfrm>
            </p:contentPart>
          </mc:Choice>
          <mc:Fallback xmlns="">
            <p:pic>
              <p:nvPicPr>
                <p:cNvPr id="153" name="Entrada de lápiz 152">
                  <a:extLst>
                    <a:ext uri="{FF2B5EF4-FFF2-40B4-BE49-F238E27FC236}">
                      <a16:creationId xmlns:a16="http://schemas.microsoft.com/office/drawing/2014/main" id="{3A225B48-399E-B97A-5EED-D665267F7A8B}"/>
                    </a:ext>
                  </a:extLst>
                </p:cNvPr>
                <p:cNvPicPr/>
                <p:nvPr/>
              </p:nvPicPr>
              <p:blipFill>
                <a:blip r:embed="rId215"/>
                <a:stretch>
                  <a:fillRect/>
                </a:stretch>
              </p:blipFill>
              <p:spPr>
                <a:xfrm>
                  <a:off x="1256334" y="4294577"/>
                  <a:ext cx="1699560" cy="11419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16">
              <p14:nvContentPartPr>
                <p14:cNvPr id="159" name="Entrada de lápiz 158">
                  <a:extLst>
                    <a:ext uri="{FF2B5EF4-FFF2-40B4-BE49-F238E27FC236}">
                      <a16:creationId xmlns:a16="http://schemas.microsoft.com/office/drawing/2014/main" id="{F7AA0833-279C-FBB0-5A67-5F2C29AECBFB}"/>
                    </a:ext>
                  </a:extLst>
                </p14:cNvPr>
                <p14:cNvContentPartPr/>
                <p14:nvPr/>
              </p14:nvContentPartPr>
              <p14:xfrm>
                <a:off x="2699934" y="4297097"/>
                <a:ext cx="330120" cy="168120"/>
              </p14:xfrm>
            </p:contentPart>
          </mc:Choice>
          <mc:Fallback xmlns="">
            <p:pic>
              <p:nvPicPr>
                <p:cNvPr id="159" name="Entrada de lápiz 158">
                  <a:extLst>
                    <a:ext uri="{FF2B5EF4-FFF2-40B4-BE49-F238E27FC236}">
                      <a16:creationId xmlns:a16="http://schemas.microsoft.com/office/drawing/2014/main" id="{F7AA0833-279C-FBB0-5A67-5F2C29AECBFB}"/>
                    </a:ext>
                  </a:extLst>
                </p:cNvPr>
                <p:cNvPicPr/>
                <p:nvPr/>
              </p:nvPicPr>
              <p:blipFill>
                <a:blip r:embed="rId217"/>
                <a:stretch>
                  <a:fillRect/>
                </a:stretch>
              </p:blipFill>
              <p:spPr>
                <a:xfrm>
                  <a:off x="2663934" y="4261457"/>
                  <a:ext cx="401760" cy="239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18">
              <p14:nvContentPartPr>
                <p14:cNvPr id="160" name="Entrada de lápiz 159">
                  <a:extLst>
                    <a:ext uri="{FF2B5EF4-FFF2-40B4-BE49-F238E27FC236}">
                      <a16:creationId xmlns:a16="http://schemas.microsoft.com/office/drawing/2014/main" id="{9D5337E7-D448-7C95-0D12-CFF63FA02D37}"/>
                    </a:ext>
                  </a:extLst>
                </p14:cNvPr>
                <p14:cNvContentPartPr/>
                <p14:nvPr/>
              </p14:nvContentPartPr>
              <p14:xfrm>
                <a:off x="3216894" y="3993977"/>
                <a:ext cx="481320" cy="376920"/>
              </p14:xfrm>
            </p:contentPart>
          </mc:Choice>
          <mc:Fallback xmlns="">
            <p:pic>
              <p:nvPicPr>
                <p:cNvPr id="160" name="Entrada de lápiz 159">
                  <a:extLst>
                    <a:ext uri="{FF2B5EF4-FFF2-40B4-BE49-F238E27FC236}">
                      <a16:creationId xmlns:a16="http://schemas.microsoft.com/office/drawing/2014/main" id="{9D5337E7-D448-7C95-0D12-CFF63FA02D37}"/>
                    </a:ext>
                  </a:extLst>
                </p:cNvPr>
                <p:cNvPicPr/>
                <p:nvPr/>
              </p:nvPicPr>
              <p:blipFill>
                <a:blip r:embed="rId219"/>
                <a:stretch>
                  <a:fillRect/>
                </a:stretch>
              </p:blipFill>
              <p:spPr>
                <a:xfrm>
                  <a:off x="3181254" y="3958337"/>
                  <a:ext cx="552960" cy="448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20">
              <p14:nvContentPartPr>
                <p14:cNvPr id="174" name="Entrada de lápiz 173">
                  <a:extLst>
                    <a:ext uri="{FF2B5EF4-FFF2-40B4-BE49-F238E27FC236}">
                      <a16:creationId xmlns:a16="http://schemas.microsoft.com/office/drawing/2014/main" id="{6B6A1199-F657-EEC0-80EE-76B3AAE4ECDA}"/>
                    </a:ext>
                  </a:extLst>
                </p14:cNvPr>
                <p14:cNvContentPartPr/>
                <p14:nvPr/>
              </p14:nvContentPartPr>
              <p14:xfrm>
                <a:off x="1325814" y="5409137"/>
                <a:ext cx="51480" cy="8280"/>
              </p14:xfrm>
            </p:contentPart>
          </mc:Choice>
          <mc:Fallback xmlns="">
            <p:pic>
              <p:nvPicPr>
                <p:cNvPr id="174" name="Entrada de lápiz 173">
                  <a:extLst>
                    <a:ext uri="{FF2B5EF4-FFF2-40B4-BE49-F238E27FC236}">
                      <a16:creationId xmlns:a16="http://schemas.microsoft.com/office/drawing/2014/main" id="{6B6A1199-F657-EEC0-80EE-76B3AAE4ECDA}"/>
                    </a:ext>
                  </a:extLst>
                </p:cNvPr>
                <p:cNvPicPr/>
                <p:nvPr/>
              </p:nvPicPr>
              <p:blipFill>
                <a:blip r:embed="rId221"/>
                <a:stretch>
                  <a:fillRect/>
                </a:stretch>
              </p:blipFill>
              <p:spPr>
                <a:xfrm>
                  <a:off x="1289814" y="5373497"/>
                  <a:ext cx="123120" cy="799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22">
              <p14:nvContentPartPr>
                <p14:cNvPr id="175" name="Entrada de lápiz 174">
                  <a:extLst>
                    <a:ext uri="{FF2B5EF4-FFF2-40B4-BE49-F238E27FC236}">
                      <a16:creationId xmlns:a16="http://schemas.microsoft.com/office/drawing/2014/main" id="{0642D6DE-911F-90CF-8CFB-D78837286F8C}"/>
                    </a:ext>
                  </a:extLst>
                </p14:cNvPr>
                <p14:cNvContentPartPr/>
                <p14:nvPr/>
              </p14:nvContentPartPr>
              <p14:xfrm>
                <a:off x="1491774" y="5418137"/>
                <a:ext cx="97920" cy="10080"/>
              </p14:xfrm>
            </p:contentPart>
          </mc:Choice>
          <mc:Fallback xmlns="">
            <p:pic>
              <p:nvPicPr>
                <p:cNvPr id="175" name="Entrada de lápiz 174">
                  <a:extLst>
                    <a:ext uri="{FF2B5EF4-FFF2-40B4-BE49-F238E27FC236}">
                      <a16:creationId xmlns:a16="http://schemas.microsoft.com/office/drawing/2014/main" id="{0642D6DE-911F-90CF-8CFB-D78837286F8C}"/>
                    </a:ext>
                  </a:extLst>
                </p:cNvPr>
                <p:cNvPicPr/>
                <p:nvPr/>
              </p:nvPicPr>
              <p:blipFill>
                <a:blip r:embed="rId223"/>
                <a:stretch>
                  <a:fillRect/>
                </a:stretch>
              </p:blipFill>
              <p:spPr>
                <a:xfrm>
                  <a:off x="1455774" y="5382137"/>
                  <a:ext cx="169560" cy="81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24">
              <p14:nvContentPartPr>
                <p14:cNvPr id="188" name="Entrada de lápiz 187">
                  <a:extLst>
                    <a:ext uri="{FF2B5EF4-FFF2-40B4-BE49-F238E27FC236}">
                      <a16:creationId xmlns:a16="http://schemas.microsoft.com/office/drawing/2014/main" id="{8D204AA2-93A2-8C2C-E658-DCA4925601BE}"/>
                    </a:ext>
                  </a:extLst>
                </p14:cNvPr>
                <p14:cNvContentPartPr/>
                <p14:nvPr/>
              </p14:nvContentPartPr>
              <p14:xfrm>
                <a:off x="1743054" y="5427857"/>
                <a:ext cx="349560" cy="27720"/>
              </p14:xfrm>
            </p:contentPart>
          </mc:Choice>
          <mc:Fallback xmlns="">
            <p:pic>
              <p:nvPicPr>
                <p:cNvPr id="188" name="Entrada de lápiz 187">
                  <a:extLst>
                    <a:ext uri="{FF2B5EF4-FFF2-40B4-BE49-F238E27FC236}">
                      <a16:creationId xmlns:a16="http://schemas.microsoft.com/office/drawing/2014/main" id="{8D204AA2-93A2-8C2C-E658-DCA4925601BE}"/>
                    </a:ext>
                  </a:extLst>
                </p:cNvPr>
                <p:cNvPicPr/>
                <p:nvPr/>
              </p:nvPicPr>
              <p:blipFill>
                <a:blip r:embed="rId225"/>
                <a:stretch>
                  <a:fillRect/>
                </a:stretch>
              </p:blipFill>
              <p:spPr>
                <a:xfrm>
                  <a:off x="1707414" y="5391857"/>
                  <a:ext cx="421200" cy="99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26">
              <p14:nvContentPartPr>
                <p14:cNvPr id="189" name="Entrada de lápiz 188">
                  <a:extLst>
                    <a:ext uri="{FF2B5EF4-FFF2-40B4-BE49-F238E27FC236}">
                      <a16:creationId xmlns:a16="http://schemas.microsoft.com/office/drawing/2014/main" id="{1582E394-A473-189B-1FCF-31AA7EB6D52E}"/>
                    </a:ext>
                  </a:extLst>
                </p14:cNvPr>
                <p14:cNvContentPartPr/>
                <p14:nvPr/>
              </p14:nvContentPartPr>
              <p14:xfrm>
                <a:off x="2357934" y="5442257"/>
                <a:ext cx="180360" cy="14040"/>
              </p14:xfrm>
            </p:contentPart>
          </mc:Choice>
          <mc:Fallback xmlns="">
            <p:pic>
              <p:nvPicPr>
                <p:cNvPr id="189" name="Entrada de lápiz 188">
                  <a:extLst>
                    <a:ext uri="{FF2B5EF4-FFF2-40B4-BE49-F238E27FC236}">
                      <a16:creationId xmlns:a16="http://schemas.microsoft.com/office/drawing/2014/main" id="{1582E394-A473-189B-1FCF-31AA7EB6D52E}"/>
                    </a:ext>
                  </a:extLst>
                </p:cNvPr>
                <p:cNvPicPr/>
                <p:nvPr/>
              </p:nvPicPr>
              <p:blipFill>
                <a:blip r:embed="rId227"/>
                <a:stretch>
                  <a:fillRect/>
                </a:stretch>
              </p:blipFill>
              <p:spPr>
                <a:xfrm>
                  <a:off x="2322294" y="5406617"/>
                  <a:ext cx="252000" cy="85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28">
              <p14:nvContentPartPr>
                <p14:cNvPr id="193" name="Entrada de lápiz 192">
                  <a:extLst>
                    <a:ext uri="{FF2B5EF4-FFF2-40B4-BE49-F238E27FC236}">
                      <a16:creationId xmlns:a16="http://schemas.microsoft.com/office/drawing/2014/main" id="{497444DE-7D21-4203-CF70-4EB6AF0E4D68}"/>
                    </a:ext>
                  </a:extLst>
                </p14:cNvPr>
                <p14:cNvContentPartPr/>
                <p14:nvPr/>
              </p14:nvContentPartPr>
              <p14:xfrm>
                <a:off x="2643414" y="5440457"/>
                <a:ext cx="514440" cy="26640"/>
              </p14:xfrm>
            </p:contentPart>
          </mc:Choice>
          <mc:Fallback xmlns="">
            <p:pic>
              <p:nvPicPr>
                <p:cNvPr id="193" name="Entrada de lápiz 192">
                  <a:extLst>
                    <a:ext uri="{FF2B5EF4-FFF2-40B4-BE49-F238E27FC236}">
                      <a16:creationId xmlns:a16="http://schemas.microsoft.com/office/drawing/2014/main" id="{497444DE-7D21-4203-CF70-4EB6AF0E4D68}"/>
                    </a:ext>
                  </a:extLst>
                </p:cNvPr>
                <p:cNvPicPr/>
                <p:nvPr/>
              </p:nvPicPr>
              <p:blipFill>
                <a:blip r:embed="rId229"/>
                <a:stretch>
                  <a:fillRect/>
                </a:stretch>
              </p:blipFill>
              <p:spPr>
                <a:xfrm>
                  <a:off x="2607414" y="5404457"/>
                  <a:ext cx="586080" cy="98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30">
              <p14:nvContentPartPr>
                <p14:cNvPr id="195" name="Entrada de lápiz 194">
                  <a:extLst>
                    <a:ext uri="{FF2B5EF4-FFF2-40B4-BE49-F238E27FC236}">
                      <a16:creationId xmlns:a16="http://schemas.microsoft.com/office/drawing/2014/main" id="{B5037E34-B043-8E8F-C0B3-8CA02FB4EAEB}"/>
                    </a:ext>
                  </a:extLst>
                </p14:cNvPr>
                <p14:cNvContentPartPr/>
                <p14:nvPr/>
              </p14:nvContentPartPr>
              <p14:xfrm>
                <a:off x="3367734" y="5434697"/>
                <a:ext cx="129240" cy="7200"/>
              </p14:xfrm>
            </p:contentPart>
          </mc:Choice>
          <mc:Fallback xmlns="">
            <p:pic>
              <p:nvPicPr>
                <p:cNvPr id="195" name="Entrada de lápiz 194">
                  <a:extLst>
                    <a:ext uri="{FF2B5EF4-FFF2-40B4-BE49-F238E27FC236}">
                      <a16:creationId xmlns:a16="http://schemas.microsoft.com/office/drawing/2014/main" id="{B5037E34-B043-8E8F-C0B3-8CA02FB4EAEB}"/>
                    </a:ext>
                  </a:extLst>
                </p:cNvPr>
                <p:cNvPicPr/>
                <p:nvPr/>
              </p:nvPicPr>
              <p:blipFill>
                <a:blip r:embed="rId231"/>
                <a:stretch>
                  <a:fillRect/>
                </a:stretch>
              </p:blipFill>
              <p:spPr>
                <a:xfrm>
                  <a:off x="3331734" y="5398697"/>
                  <a:ext cx="200880" cy="78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32">
              <p14:nvContentPartPr>
                <p14:cNvPr id="199" name="Entrada de lápiz 198">
                  <a:extLst>
                    <a:ext uri="{FF2B5EF4-FFF2-40B4-BE49-F238E27FC236}">
                      <a16:creationId xmlns:a16="http://schemas.microsoft.com/office/drawing/2014/main" id="{AB5BBCF1-5805-0B05-8E2F-C63C97BAEEDB}"/>
                    </a:ext>
                  </a:extLst>
                </p14:cNvPr>
                <p14:cNvContentPartPr/>
                <p14:nvPr/>
              </p14:nvContentPartPr>
              <p14:xfrm>
                <a:off x="3103494" y="3898577"/>
                <a:ext cx="211680" cy="64800"/>
              </p14:xfrm>
            </p:contentPart>
          </mc:Choice>
          <mc:Fallback xmlns="">
            <p:pic>
              <p:nvPicPr>
                <p:cNvPr id="199" name="Entrada de lápiz 198">
                  <a:extLst>
                    <a:ext uri="{FF2B5EF4-FFF2-40B4-BE49-F238E27FC236}">
                      <a16:creationId xmlns:a16="http://schemas.microsoft.com/office/drawing/2014/main" id="{AB5BBCF1-5805-0B05-8E2F-C63C97BAEEDB}"/>
                    </a:ext>
                  </a:extLst>
                </p:cNvPr>
                <p:cNvPicPr/>
                <p:nvPr/>
              </p:nvPicPr>
              <p:blipFill>
                <a:blip r:embed="rId233"/>
                <a:stretch>
                  <a:fillRect/>
                </a:stretch>
              </p:blipFill>
              <p:spPr>
                <a:xfrm>
                  <a:off x="3067494" y="3862577"/>
                  <a:ext cx="283320" cy="136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34">
              <p14:nvContentPartPr>
                <p14:cNvPr id="208" name="Entrada de lápiz 207">
                  <a:extLst>
                    <a:ext uri="{FF2B5EF4-FFF2-40B4-BE49-F238E27FC236}">
                      <a16:creationId xmlns:a16="http://schemas.microsoft.com/office/drawing/2014/main" id="{64B3C07D-62FD-5522-0F22-9FEB4FE9F602}"/>
                    </a:ext>
                  </a:extLst>
                </p14:cNvPr>
                <p14:cNvContentPartPr/>
                <p14:nvPr/>
              </p14:nvContentPartPr>
              <p14:xfrm>
                <a:off x="3251814" y="3826217"/>
                <a:ext cx="142920" cy="133200"/>
              </p14:xfrm>
            </p:contentPart>
          </mc:Choice>
          <mc:Fallback xmlns="">
            <p:pic>
              <p:nvPicPr>
                <p:cNvPr id="208" name="Entrada de lápiz 207">
                  <a:extLst>
                    <a:ext uri="{FF2B5EF4-FFF2-40B4-BE49-F238E27FC236}">
                      <a16:creationId xmlns:a16="http://schemas.microsoft.com/office/drawing/2014/main" id="{64B3C07D-62FD-5522-0F22-9FEB4FE9F602}"/>
                    </a:ext>
                  </a:extLst>
                </p:cNvPr>
                <p:cNvPicPr/>
                <p:nvPr/>
              </p:nvPicPr>
              <p:blipFill>
                <a:blip r:embed="rId235"/>
                <a:stretch>
                  <a:fillRect/>
                </a:stretch>
              </p:blipFill>
              <p:spPr>
                <a:xfrm>
                  <a:off x="3215814" y="3790217"/>
                  <a:ext cx="214560" cy="204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36">
              <p14:nvContentPartPr>
                <p14:cNvPr id="258" name="Entrada de lápiz 257">
                  <a:extLst>
                    <a:ext uri="{FF2B5EF4-FFF2-40B4-BE49-F238E27FC236}">
                      <a16:creationId xmlns:a16="http://schemas.microsoft.com/office/drawing/2014/main" id="{AEF0F7C1-8E74-880E-3F95-2275479A300E}"/>
                    </a:ext>
                  </a:extLst>
                </p14:cNvPr>
                <p14:cNvContentPartPr/>
                <p14:nvPr/>
              </p14:nvContentPartPr>
              <p14:xfrm>
                <a:off x="3636654" y="4229417"/>
                <a:ext cx="135360" cy="141480"/>
              </p14:xfrm>
            </p:contentPart>
          </mc:Choice>
          <mc:Fallback xmlns="">
            <p:pic>
              <p:nvPicPr>
                <p:cNvPr id="258" name="Entrada de lápiz 257">
                  <a:extLst>
                    <a:ext uri="{FF2B5EF4-FFF2-40B4-BE49-F238E27FC236}">
                      <a16:creationId xmlns:a16="http://schemas.microsoft.com/office/drawing/2014/main" id="{AEF0F7C1-8E74-880E-3F95-2275479A300E}"/>
                    </a:ext>
                  </a:extLst>
                </p:cNvPr>
                <p:cNvPicPr/>
                <p:nvPr/>
              </p:nvPicPr>
              <p:blipFill>
                <a:blip r:embed="rId237"/>
                <a:stretch>
                  <a:fillRect/>
                </a:stretch>
              </p:blipFill>
              <p:spPr>
                <a:xfrm>
                  <a:off x="3600654" y="4193417"/>
                  <a:ext cx="207000" cy="213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38">
              <p14:nvContentPartPr>
                <p14:cNvPr id="261" name="Entrada de lápiz 260">
                  <a:extLst>
                    <a:ext uri="{FF2B5EF4-FFF2-40B4-BE49-F238E27FC236}">
                      <a16:creationId xmlns:a16="http://schemas.microsoft.com/office/drawing/2014/main" id="{917065AB-87F4-D183-6CC6-CF820C88E057}"/>
                    </a:ext>
                  </a:extLst>
                </p14:cNvPr>
                <p14:cNvContentPartPr/>
                <p14:nvPr/>
              </p14:nvContentPartPr>
              <p14:xfrm>
                <a:off x="2334174" y="4771217"/>
                <a:ext cx="183960" cy="575640"/>
              </p14:xfrm>
            </p:contentPart>
          </mc:Choice>
          <mc:Fallback xmlns="">
            <p:pic>
              <p:nvPicPr>
                <p:cNvPr id="261" name="Entrada de lápiz 260">
                  <a:extLst>
                    <a:ext uri="{FF2B5EF4-FFF2-40B4-BE49-F238E27FC236}">
                      <a16:creationId xmlns:a16="http://schemas.microsoft.com/office/drawing/2014/main" id="{917065AB-87F4-D183-6CC6-CF820C88E057}"/>
                    </a:ext>
                  </a:extLst>
                </p:cNvPr>
                <p:cNvPicPr/>
                <p:nvPr/>
              </p:nvPicPr>
              <p:blipFill>
                <a:blip r:embed="rId239"/>
                <a:stretch>
                  <a:fillRect/>
                </a:stretch>
              </p:blipFill>
              <p:spPr>
                <a:xfrm>
                  <a:off x="2298174" y="4735217"/>
                  <a:ext cx="255600" cy="647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40">
              <p14:nvContentPartPr>
                <p14:cNvPr id="262" name="Entrada de lápiz 261">
                  <a:extLst>
                    <a:ext uri="{FF2B5EF4-FFF2-40B4-BE49-F238E27FC236}">
                      <a16:creationId xmlns:a16="http://schemas.microsoft.com/office/drawing/2014/main" id="{2CB8543E-2DB8-B84A-E10D-A18EC29D4B00}"/>
                    </a:ext>
                  </a:extLst>
                </p14:cNvPr>
                <p14:cNvContentPartPr/>
                <p14:nvPr/>
              </p14:nvContentPartPr>
              <p14:xfrm>
                <a:off x="1999734" y="5009177"/>
                <a:ext cx="310680" cy="273240"/>
              </p14:xfrm>
            </p:contentPart>
          </mc:Choice>
          <mc:Fallback xmlns="">
            <p:pic>
              <p:nvPicPr>
                <p:cNvPr id="262" name="Entrada de lápiz 261">
                  <a:extLst>
                    <a:ext uri="{FF2B5EF4-FFF2-40B4-BE49-F238E27FC236}">
                      <a16:creationId xmlns:a16="http://schemas.microsoft.com/office/drawing/2014/main" id="{2CB8543E-2DB8-B84A-E10D-A18EC29D4B00}"/>
                    </a:ext>
                  </a:extLst>
                </p:cNvPr>
                <p:cNvPicPr/>
                <p:nvPr/>
              </p:nvPicPr>
              <p:blipFill>
                <a:blip r:embed="rId241"/>
                <a:stretch>
                  <a:fillRect/>
                </a:stretch>
              </p:blipFill>
              <p:spPr>
                <a:xfrm>
                  <a:off x="1964094" y="4973177"/>
                  <a:ext cx="382320" cy="344880"/>
                </a:xfrm>
                <a:prstGeom prst="rect">
                  <a:avLst/>
                </a:prstGeom>
              </p:spPr>
            </p:pic>
          </mc:Fallback>
        </mc:AlternateContent>
      </p:grpSp>
    </p:spTree>
    <p:extLst>
      <p:ext uri="{BB962C8B-B14F-4D97-AF65-F5344CB8AC3E}">
        <p14:creationId xmlns:p14="http://schemas.microsoft.com/office/powerpoint/2010/main" val="108362905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2</Words>
  <Application>Microsoft Office PowerPoint</Application>
  <PresentationFormat>Panorámica</PresentationFormat>
  <Paragraphs>1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Tema de Office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Lenovo</dc:creator>
  <cp:lastModifiedBy>Usuario</cp:lastModifiedBy>
  <cp:revision>4</cp:revision>
  <dcterms:created xsi:type="dcterms:W3CDTF">2026-04-17T20:17:26Z</dcterms:created>
  <dcterms:modified xsi:type="dcterms:W3CDTF">2026-04-18T00:01:35Z</dcterms:modified>
</cp:coreProperties>
</file>