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ppt/ink/ink381.xml" ContentType="application/inkml+xml"/>
  <Override PartName="/ppt/ink/ink382.xml" ContentType="application/inkml+xml"/>
  <Override PartName="/ppt/ink/ink383.xml" ContentType="application/inkml+xml"/>
  <Override PartName="/ppt/ink/ink384.xml" ContentType="application/inkml+xml"/>
  <Override PartName="/ppt/ink/ink385.xml" ContentType="application/inkml+xml"/>
  <Override PartName="/ppt/ink/ink386.xml" ContentType="application/inkml+xml"/>
  <Override PartName="/ppt/ink/ink387.xml" ContentType="application/inkml+xml"/>
  <Override PartName="/ppt/ink/ink388.xml" ContentType="application/inkml+xml"/>
  <Override PartName="/ppt/ink/ink389.xml" ContentType="application/inkml+xml"/>
  <Override PartName="/ppt/ink/ink390.xml" ContentType="application/inkml+xml"/>
  <Override PartName="/ppt/ink/ink391.xml" ContentType="application/inkml+xml"/>
  <Override PartName="/ppt/ink/ink392.xml" ContentType="application/inkml+xml"/>
  <Override PartName="/ppt/ink/ink393.xml" ContentType="application/inkml+xml"/>
  <Override PartName="/ppt/ink/ink394.xml" ContentType="application/inkml+xml"/>
  <Override PartName="/ppt/ink/ink395.xml" ContentType="application/inkml+xml"/>
  <Override PartName="/ppt/ink/ink396.xml" ContentType="application/inkml+xml"/>
  <Override PartName="/ppt/ink/ink397.xml" ContentType="application/inkml+xml"/>
  <Override PartName="/ppt/ink/ink398.xml" ContentType="application/inkml+xml"/>
  <Override PartName="/ppt/ink/ink399.xml" ContentType="application/inkml+xml"/>
  <Override PartName="/ppt/ink/ink400.xml" ContentType="application/inkml+xml"/>
  <Override PartName="/ppt/ink/ink401.xml" ContentType="application/inkml+xml"/>
  <Override PartName="/ppt/ink/ink402.xml" ContentType="application/inkml+xml"/>
  <Override PartName="/ppt/ink/ink403.xml" ContentType="application/inkml+xml"/>
  <Override PartName="/ppt/ink/ink404.xml" ContentType="application/inkml+xml"/>
  <Override PartName="/ppt/ink/ink405.xml" ContentType="application/inkml+xml"/>
  <Override PartName="/ppt/ink/ink406.xml" ContentType="application/inkml+xml"/>
  <Override PartName="/ppt/ink/ink407.xml" ContentType="application/inkml+xml"/>
  <Override PartName="/ppt/ink/ink408.xml" ContentType="application/inkml+xml"/>
  <Override PartName="/ppt/ink/ink409.xml" ContentType="application/inkml+xml"/>
  <Override PartName="/ppt/ink/ink410.xml" ContentType="application/inkml+xml"/>
  <Override PartName="/ppt/ink/ink411.xml" ContentType="application/inkml+xml"/>
  <Override PartName="/ppt/ink/ink412.xml" ContentType="application/inkml+xml"/>
  <Override PartName="/ppt/ink/ink413.xml" ContentType="application/inkml+xml"/>
  <Override PartName="/ppt/ink/ink414.xml" ContentType="application/inkml+xml"/>
  <Override PartName="/ppt/ink/ink415.xml" ContentType="application/inkml+xml"/>
  <Override PartName="/ppt/ink/ink416.xml" ContentType="application/inkml+xml"/>
  <Override PartName="/ppt/ink/ink417.xml" ContentType="application/inkml+xml"/>
  <Override PartName="/ppt/ink/ink418.xml" ContentType="application/inkml+xml"/>
  <Override PartName="/ppt/ink/ink419.xml" ContentType="application/inkml+xml"/>
  <Override PartName="/ppt/ink/ink420.xml" ContentType="application/inkml+xml"/>
  <Override PartName="/ppt/ink/ink421.xml" ContentType="application/inkml+xml"/>
  <Override PartName="/ppt/ink/ink422.xml" ContentType="application/inkml+xml"/>
  <Override PartName="/ppt/ink/ink423.xml" ContentType="application/inkml+xml"/>
  <Override PartName="/ppt/ink/ink424.xml" ContentType="application/inkml+xml"/>
  <Override PartName="/ppt/ink/ink425.xml" ContentType="application/inkml+xml"/>
  <Override PartName="/ppt/ink/ink426.xml" ContentType="application/inkml+xml"/>
  <Override PartName="/ppt/ink/ink427.xml" ContentType="application/inkml+xml"/>
  <Override PartName="/ppt/ink/ink428.xml" ContentType="application/inkml+xml"/>
  <Override PartName="/ppt/ink/ink429.xml" ContentType="application/inkml+xml"/>
  <Override PartName="/ppt/ink/ink430.xml" ContentType="application/inkml+xml"/>
  <Override PartName="/ppt/ink/ink431.xml" ContentType="application/inkml+xml"/>
  <Override PartName="/ppt/ink/ink432.xml" ContentType="application/inkml+xml"/>
  <Override PartName="/ppt/ink/ink433.xml" ContentType="application/inkml+xml"/>
  <Override PartName="/ppt/ink/ink434.xml" ContentType="application/inkml+xml"/>
  <Override PartName="/ppt/ink/ink435.xml" ContentType="application/inkml+xml"/>
  <Override PartName="/ppt/ink/ink436.xml" ContentType="application/inkml+xml"/>
  <Override PartName="/ppt/ink/ink437.xml" ContentType="application/inkml+xml"/>
  <Override PartName="/ppt/ink/ink438.xml" ContentType="application/inkml+xml"/>
  <Override PartName="/ppt/ink/ink439.xml" ContentType="application/inkml+xml"/>
  <Override PartName="/ppt/ink/ink440.xml" ContentType="application/inkml+xml"/>
  <Override PartName="/ppt/ink/ink441.xml" ContentType="application/inkml+xml"/>
  <Override PartName="/ppt/ink/ink442.xml" ContentType="application/inkml+xml"/>
  <Override PartName="/ppt/ink/ink443.xml" ContentType="application/inkml+xml"/>
  <Override PartName="/ppt/ink/ink444.xml" ContentType="application/inkml+xml"/>
  <Override PartName="/ppt/ink/ink445.xml" ContentType="application/inkml+xml"/>
  <Override PartName="/ppt/ink/ink446.xml" ContentType="application/inkml+xml"/>
  <Override PartName="/ppt/ink/ink447.xml" ContentType="application/inkml+xml"/>
  <Override PartName="/ppt/ink/ink448.xml" ContentType="application/inkml+xml"/>
  <Override PartName="/ppt/ink/ink449.xml" ContentType="application/inkml+xml"/>
  <Override PartName="/ppt/ink/ink450.xml" ContentType="application/inkml+xml"/>
  <Override PartName="/ppt/ink/ink451.xml" ContentType="application/inkml+xml"/>
  <Override PartName="/ppt/ink/ink452.xml" ContentType="application/inkml+xml"/>
  <Override PartName="/ppt/ink/ink453.xml" ContentType="application/inkml+xml"/>
  <Override PartName="/ppt/ink/ink454.xml" ContentType="application/inkml+xml"/>
  <Override PartName="/ppt/ink/ink455.xml" ContentType="application/inkml+xml"/>
  <Override PartName="/ppt/ink/ink456.xml" ContentType="application/inkml+xml"/>
  <Override PartName="/ppt/ink/ink457.xml" ContentType="application/inkml+xml"/>
  <Override PartName="/ppt/ink/ink458.xml" ContentType="application/inkml+xml"/>
  <Override PartName="/ppt/ink/ink459.xml" ContentType="application/inkml+xml"/>
  <Override PartName="/ppt/ink/ink460.xml" ContentType="application/inkml+xml"/>
  <Override PartName="/ppt/ink/ink461.xml" ContentType="application/inkml+xml"/>
  <Override PartName="/ppt/ink/ink462.xml" ContentType="application/inkml+xml"/>
  <Override PartName="/ppt/ink/ink463.xml" ContentType="application/inkml+xml"/>
  <Override PartName="/ppt/ink/ink464.xml" ContentType="application/inkml+xml"/>
  <Override PartName="/ppt/ink/ink465.xml" ContentType="application/inkml+xml"/>
  <Override PartName="/ppt/ink/ink466.xml" ContentType="application/inkml+xml"/>
  <Override PartName="/ppt/ink/ink467.xml" ContentType="application/inkml+xml"/>
  <Override PartName="/ppt/ink/ink468.xml" ContentType="application/inkml+xml"/>
  <Override PartName="/ppt/ink/ink469.xml" ContentType="application/inkml+xml"/>
  <Override PartName="/ppt/ink/ink470.xml" ContentType="application/inkml+xml"/>
  <Override PartName="/ppt/ink/ink471.xml" ContentType="application/inkml+xml"/>
  <Override PartName="/ppt/ink/ink472.xml" ContentType="application/inkml+xml"/>
  <Override PartName="/ppt/ink/ink473.xml" ContentType="application/inkml+xml"/>
  <Override PartName="/ppt/ink/ink474.xml" ContentType="application/inkml+xml"/>
  <Override PartName="/ppt/ink/ink475.xml" ContentType="application/inkml+xml"/>
  <Override PartName="/ppt/ink/ink476.xml" ContentType="application/inkml+xml"/>
  <Override PartName="/ppt/ink/ink477.xml" ContentType="application/inkml+xml"/>
  <Override PartName="/ppt/ink/ink478.xml" ContentType="application/inkml+xml"/>
  <Override PartName="/ppt/ink/ink479.xml" ContentType="application/inkml+xml"/>
  <Override PartName="/ppt/ink/ink480.xml" ContentType="application/inkml+xml"/>
  <Override PartName="/ppt/ink/ink481.xml" ContentType="application/inkml+xml"/>
  <Override PartName="/ppt/ink/ink482.xml" ContentType="application/inkml+xml"/>
  <Override PartName="/ppt/ink/ink483.xml" ContentType="application/inkml+xml"/>
  <Override PartName="/ppt/ink/ink484.xml" ContentType="application/inkml+xml"/>
  <Override PartName="/ppt/ink/ink485.xml" ContentType="application/inkml+xml"/>
  <Override PartName="/ppt/ink/ink486.xml" ContentType="application/inkml+xml"/>
  <Override PartName="/ppt/ink/ink487.xml" ContentType="application/inkml+xml"/>
  <Override PartName="/ppt/ink/ink488.xml" ContentType="application/inkml+xml"/>
  <Override PartName="/ppt/ink/ink489.xml" ContentType="application/inkml+xml"/>
  <Override PartName="/ppt/ink/ink490.xml" ContentType="application/inkml+xml"/>
  <Override PartName="/ppt/ink/ink491.xml" ContentType="application/inkml+xml"/>
  <Override PartName="/ppt/ink/ink492.xml" ContentType="application/inkml+xml"/>
  <Override PartName="/ppt/ink/ink493.xml" ContentType="application/inkml+xml"/>
  <Override PartName="/ppt/ink/ink494.xml" ContentType="application/inkml+xml"/>
  <Override PartName="/ppt/ink/ink495.xml" ContentType="application/inkml+xml"/>
  <Override PartName="/ppt/ink/ink496.xml" ContentType="application/inkml+xml"/>
  <Override PartName="/ppt/ink/ink497.xml" ContentType="application/inkml+xml"/>
  <Override PartName="/ppt/ink/ink498.xml" ContentType="application/inkml+xml"/>
  <Override PartName="/ppt/ink/ink499.xml" ContentType="application/inkml+xml"/>
  <Override PartName="/ppt/ink/ink500.xml" ContentType="application/inkml+xml"/>
  <Override PartName="/ppt/ink/ink501.xml" ContentType="application/inkml+xml"/>
  <Override PartName="/ppt/ink/ink502.xml" ContentType="application/inkml+xml"/>
  <Override PartName="/ppt/ink/ink503.xml" ContentType="application/inkml+xml"/>
  <Override PartName="/ppt/ink/ink504.xml" ContentType="application/inkml+xml"/>
  <Override PartName="/ppt/ink/ink505.xml" ContentType="application/inkml+xml"/>
  <Override PartName="/ppt/ink/ink506.xml" ContentType="application/inkml+xml"/>
  <Override PartName="/ppt/ink/ink507.xml" ContentType="application/inkml+xml"/>
  <Override PartName="/ppt/ink/ink508.xml" ContentType="application/inkml+xml"/>
  <Override PartName="/ppt/ink/ink509.xml" ContentType="application/inkml+xml"/>
  <Override PartName="/ppt/ink/ink510.xml" ContentType="application/inkml+xml"/>
  <Override PartName="/ppt/ink/ink511.xml" ContentType="application/inkml+xml"/>
  <Override PartName="/ppt/ink/ink512.xml" ContentType="application/inkml+xml"/>
  <Override PartName="/ppt/ink/ink513.xml" ContentType="application/inkml+xml"/>
  <Override PartName="/ppt/ink/ink514.xml" ContentType="application/inkml+xml"/>
  <Override PartName="/ppt/ink/ink515.xml" ContentType="application/inkml+xml"/>
  <Override PartName="/ppt/ink/ink516.xml" ContentType="application/inkml+xml"/>
  <Override PartName="/ppt/ink/ink517.xml" ContentType="application/inkml+xml"/>
  <Override PartName="/ppt/ink/ink518.xml" ContentType="application/inkml+xml"/>
  <Override PartName="/ppt/ink/ink519.xml" ContentType="application/inkml+xml"/>
  <Override PartName="/ppt/ink/ink520.xml" ContentType="application/inkml+xml"/>
  <Override PartName="/ppt/ink/ink521.xml" ContentType="application/inkml+xml"/>
  <Override PartName="/ppt/ink/ink522.xml" ContentType="application/inkml+xml"/>
  <Override PartName="/ppt/ink/ink523.xml" ContentType="application/inkml+xml"/>
  <Override PartName="/ppt/ink/ink524.xml" ContentType="application/inkml+xml"/>
  <Override PartName="/ppt/ink/ink525.xml" ContentType="application/inkml+xml"/>
  <Override PartName="/ppt/ink/ink526.xml" ContentType="application/inkml+xml"/>
  <Override PartName="/ppt/ink/ink527.xml" ContentType="application/inkml+xml"/>
  <Override PartName="/ppt/ink/ink528.xml" ContentType="application/inkml+xml"/>
  <Override PartName="/ppt/ink/ink529.xml" ContentType="application/inkml+xml"/>
  <Override PartName="/ppt/ink/ink530.xml" ContentType="application/inkml+xml"/>
  <Override PartName="/ppt/ink/ink53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4:56.11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 13 5249,'0'0'5279,"-1"0"-5230,1-1 1,0 1-1,0 0 1,0-1-1,0 1 1,0 0 0,0-1-1,0 1 1,0-1-1,0 1 1,0 0 0,0-1-1,0 1 1,0-1-1,0 1 1,0 0-1,0-1 1,0 1 0,0-1-1,0 1 1,1 0-1,-1-1 1,0 1-1,0 0 1,0-1 0,1 1-1,-1 0 1,0 0-1,0-1 1,1 1 0,-1 0-1,0-1 1,1 1-1,19 2-35,-1 1 0,0 0 0,0 2-1,34 12 1,-9-2 32,89 25-30,99 30-365,-82-27-3307,-113-34-450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4:00.98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99 0 6753,'0'0'3025,"0"2"-2921,-27-2-104,-3 0-800,-11 0-5009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06.44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7098,'0'0'6113,"22"8"-5906,-1-1-172,128 55 256,189 112-140,-336-173-150,1 1 0,-1-1 0,0 1 0,0 0 0,0 0 0,0-1 0,0 1 0,-1 0 0,1 1 1,-1-1-1,1 0 0,-1 0 0,0 1 0,0-1 0,0 1 0,0-1 0,0 1 0,0-1 0,-1 1 0,1 0 0,-1-1 0,0 1 0,0 0 0,0-1 0,0 1 0,0 0 0,0-1 1,-1 1-1,0 0 0,1-1 0,-1 1 0,0-1 0,-2 4 0,0 3 10,-2 0 0,1 0 0,-1-1 1,0 0-1,-1 0 0,0 0 0,-10 11 0,1-5 47,0 0 0,0-1-1,-1-1 1,-1 0-1,0-2 1,-1 1 0,0-2-1,0-1 1,-1 0-1,0-1 1,-1-1-1,1-1 1,-1-1 0,0 0-1,-34 1 1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08.51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269 92 1424,'0'0'10372,"25"1"-8963,39 3-718,-62-7-675,-1-1-1,-1 1 1,1-1-1,0 0 1,-1 1-1,0-1 0,0 0 1,0 1-1,-1-5 1,1 7-9,0-1-4,0 0 1,0 0 0,0 0 0,-1 0 0,1 0 0,-1 0-1,1 0 1,-1 0 0,0 0 0,1 1 0,-1-1-1,0 0 1,0 0 0,0 1 0,-1-1 0,1 1 0,0-1-1,-1 1 1,1 0 0,-1-1 0,-2-1 0,0 1 2,0 0 1,-1 0 0,1 0 0,0 0 0,-1 1 0,1 0-1,-1 0 1,0 0 0,-5 0 0,-1 1 2,1 0 0,-1 0 0,0 1 0,0 0 1,1 1-1,-1 0 0,-18 7 0,15-3 12,1 1 0,0 1 0,1 0 0,-1 0 0,1 1 0,1 1 0,0 0 0,0 1-1,-16 21 1,21-24-16,0 0-1,1 1 0,0 0 0,0 0 1,1 0-1,0 1 0,1-1 0,0 1 1,0 0-1,1 0 0,1 0 0,-1 0 1,2 1-1,-1-1 0,2 12 0,0-18 7,0 0 0,0-1-1,1 1 1,-1 0 0,1-1-1,0 1 1,0-1 0,0 0-1,1 1 1,-1-1 0,1 0-1,0 0 1,-1-1 0,1 1-1,0-1 1,1 1 0,2 1-1,66 35 282,-59-33-190,21 9-67,1-2 1,1-2-1,0-1 1,0-1-1,1-3 0,0 0 1,0-3-1,70-2 1,-90 0-42,0 0 1,0-2-1,0 0 1,0-1 0,0-1-1,0-1 1,-1 0-1,1-1 1,-1-1-1,-1 0 1,1-1 0,-1-1-1,0 0 1,0-1-1,15-13 1,-15 9-11,-1 0-1,0 0 1,-1-2-1,-1 0 1,17-25 0,-23 31 9,-1-1 1,0-1 0,0 1 0,-1-1 0,0 1-1,-1-1 1,-1 0 0,0-1 0,0 1-1,0-20 1,-2 28 4,-1 1 0,0-1-1,0 1 1,0-1 0,0 1-1,0-1 1,0 1 0,-1-1-1,1 1 1,-1 0 0,1 0 0,-1 0-1,0 0 1,0 0 0,0 0-1,0 0 1,0 1 0,-1-1-1,1 1 1,0-1 0,-1 1-1,1 0 1,-1 0 0,1 0 0,-1 0-1,-5 0 1,4-1-1,0 1-1,0 0 1,0 1-1,0-1 1,0 1 0,0-1-1,0 1 1,0 0-1,0 1 1,0-1 0,0 1-1,0-1 1,0 1-1,0 1 1,0-1 0,1 0-1,-1 1 1,-4 2 0,-4 8 3,1 0 1,1 1 0,0 1-1,0-1 1,2 2 0,-1-1-1,2 1 1,0 0 0,1 0-1,0 1 1,1 0 0,1 0-1,1 0 1,0 1 0,-1 32-1,5-46-2,-1-1 1,0 1-1,1-1 0,0 0 1,-1 1-1,1-1 0,0 0 0,0 0 1,1 1-1,-1-1 0,0 0 0,1 0 1,-1 0-1,1-1 0,-1 1 0,1 0 1,0 0-1,0-1 0,0 1 0,2 0 1,52 28 14,-24-14 76,-16-8-81,0-1 1,0 0 0,0-1 0,1 0 0,0-2 0,1 0-1,-1 0 1,0-2 0,1 0 0,0-1 0,-1-1-1,26-3 1,-35 1-7,0 1 0,-1-1 0,1 0 1,0-1-1,-1 0 0,1 0 0,-1-1 0,0 0 0,8-5 0,58-50 26,-44 34-27,8-8-34,55-41-19,-82 66 51,0 1-1,1 1 1,0 0-1,1 1 1,-1 0-1,23-7 1,-30 12-3,1-1 0,-1 1 0,0 0 0,0 1 0,0-1 0,0 1 0,0 0 0,0 0 0,-1 0 0,1 0 0,0 1 0,0-1 0,-1 1 0,1 0 0,-1 0 1,6 4-1,47 43-14,-55-48 17,0 1 1,0-1 0,1 0 0,-1 1-1,0-1 1,0 1 0,0-1-1,0 1 1,-1-1 0,1 1 0,0 0-1,-1 0 1,1-1 0,-1 1 0,0 0-1,1 0 1,-1-1 0,0 1 0,0 0-1,0 0 1,0 0 0,-1-1 0,1 1-1,0 0 1,-1 0 0,1-1 0,-1 1-1,1 0 1,-1-1 0,0 1-1,0 0 1,0-1 0,-2 3 0,-5 5-1,1 0 0,-1-1 0,-1 0 1,-14 10-1,-10 10 0,30-25 1,1 0 1,-1 0-1,1 0 0,0 0 0,0 1 0,0-1 0,0 1 1,0-1-1,1 1 0,0 0 0,0-1 0,0 1 1,0 0-1,0 0 0,1 0 0,0 0 0,-1 0 0,2 0 1,-1 0-1,0 0 0,2 6 0,0-5 0,0-1 1,0 1-1,0-1 0,1 0 0,-1 1 1,1-1-1,0 0 0,0-1 0,1 1 1,-1 0-1,1-1 0,0 0 0,-1 0 1,1 0-1,1 0 0,6 2 0,-1 0 3,0-1 0,1-1-1,-1 0 1,1 0 0,0-1-1,0 0 1,0-1 0,0 0-1,0-1 1,0-1 0,17-1-1,-6-2 5,1 0-1,-1-2 0,0 0 1,32-14-1,-53 20-6,61-33 53,-59 31-48,0 0-1,-1 0 1,1 0-1,0-1 1,-1 1-1,1 0 1,-1-1-1,0 0 1,0 1-1,0-1 1,0 0-1,0 0 0,-1 0 1,1 0-1,-1-1 1,0 1-1,0 0 1,0-1-1,0-5 1,-19 33-38,14-16 41,1-1 1,1 1-1,-1 0 1,2-1 0,-1 1-1,1 0 1,0 0-1,0 0 1,1 0 0,0 1-1,1-1 1,0 0-1,0 0 1,0 0 0,1-1-1,1 1 1,-1 0-1,1-1 1,0 1-1,1-1 1,0 0 0,0 0-1,0 0 1,1-1-1,0 0 1,9 9 0,-4-7-64,0-1 1,1 0-1,0-1 1,0 0-1,1-1 1,-1 0 0,1 0-1,0-1 1,0-1-1,1 0 1,-1-1-1,1-1 1,-1 1-1,1-2 1,0 0 0,-1 0-1,1-1 1,0-1-1,-1 0 1,0-1-1,21-7 1,-22 7-86,1-1 0,-1-1 0,0 1-1,-1-2 1,1 1 0,-1-2 0,0 1 0,0-1 0,-1-1 0,0 0-1,0 0 1,-1-1 0,0 0 0,-1 0 0,0-1 0,0 0 0,-1 0-1,0 0 1,-1-1 0,0 0 0,-1 0 0,6-23 0,-8 24 215,-1 0 0,0 0 1,0 0-1,-1 0 0,0 0 1,-1 0-1,0-1 0,0 1 1,-1 0-1,-1 0 0,0 1 1,0-1-1,-8-16 0,6 19 7,0 0-1,0 1 0,0 0 0,-1 0 0,1 0 1,-1 1-1,-1 0 0,1 0 0,-1 0 1,0 1-1,0 0 0,0 0 0,-1 1 0,1 0 1,-1 0-1,1 1 0,-14-3 0,-5 0 149,0 1-1,-45-2 1,64 6-189,0 0 0,0 0 0,-1 0 0,1 1 0,0 0 1,0 1-1,0-1 0,0 1 0,1 0 0,-1 1 0,0 0 1,1 0-1,0 1 0,-1-1 0,-4 6 0,9-8-35,1 0 0,0 0 0,-1 0-1,1 0 1,0 1 0,0-1 0,0 0-1,0 1 1,0-1 0,0 1 0,0-1 0,0 1-1,1 0 1,-1-1 0,1 1 0,-1 0-1,1-1 1,0 1 0,-1 0 0,1 0 0,0-1-1,0 1 1,0 0 0,1 0 0,-1-1 0,1 3-1,0-1-3,1-1 1,-1 1-1,1-1 0,0 0 0,0 1 0,0-1 0,0 0 0,0 0 1,1 0-1,-1-1 0,1 1 0,-1 0 0,6 1 0,8 4-1,0-1-1,0 0 0,1-1 1,18 2-1,-6-1-144,0-2 0,0-1 0,1-1 0,-1-1-1,0-2 1,1-1 0,-1-1 0,48-12 0,-19-10-2284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09.26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653 4 4625,'0'0'6720,"-12"-1"-6456,4 1-236,-3-2-13,0 2 1,0-1 0,-1 1 0,1 1 0,0 0-1,0 1 1,0 0 0,-21 7 0,8 4 62,0 1 0,1 1 1,0 1-1,1 1 1,1 1-1,1 1 0,1 1 1,0 0-1,-26 40 1,6-3 249,3 2 0,-46 102 0,56-101-150,2 0 0,-17 70 1,34-102-124,1 0 1,1 1-1,2-1 1,1 1-1,1 0 1,2 0-1,5 38 1,-5-58-50,1 0-1,0 0 1,1-1 0,0 1 0,0 0-1,0-1 1,1 0 0,1 0 0,-1 0 0,1-1-1,1 1 1,-1-1 0,1 0 0,1-1-1,8 9 1,-5-8 38,0-1 1,0 0-1,1 0 0,0-1 0,0 0 1,0-1-1,0 0 0,1-1 0,0 0 1,17 1-1,-1-2-332,0-1 1,0-1 0,0-2 0,-1 0-1,1-2 1,-1-2 0,1 0 0,-2-2-1,34-13 1,33-22-6472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0.00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0 352 5961,'0'0'759,"32"-1"-388,-22 1-352,230-19 133,-225 17 12,19-2-334,-1-2-1,0-1 1,0-1 0,35-15 0,-61 20 136,0 1 1,0-2 0,-1 1-1,0-1 1,0 1 0,0-2-1,0 1 1,0-1 0,-1 0-1,0 0 1,0 0 0,0-1-1,-1 1 1,0-1 0,0-1-1,0 1 1,-1 0 0,0-1-1,0 0 1,-1 1 0,1-1-1,-1 0 1,-1 0 0,0-1-1,1-9 1,-1 12 197,-1 0 0,0 0-1,0 0 1,-1 0 0,1 0 0,-1 0 0,0 0-1,0 0 1,-1 0 0,0 0 0,1 1 0,-2-1 0,1 1-1,0-1 1,-1 1 0,0 0 0,0 0 0,0 0 0,-1 0-1,1 0 1,-1 1 0,0-1 0,0 1 0,0 0-1,0 1 1,0-1 0,-1 1 0,1-1 0,-1 1 0,0 1-1,0-1 1,0 1 0,0-1 0,0 2 0,0-1 0,0 0-1,-9 1 1,3-1-145,0 1 0,0 0-1,0 0 1,0 1 0,0 1-1,1 0 1,-1 0 0,0 1-1,1 1 1,0 0 0,0 0 0,-13 8-1,12-5-18,0 1-1,1 0 1,0 0-1,0 2 1,1-1-1,1 1 1,-1 0-1,2 1 1,-1 0-1,-6 13 1,8-12 6,1-1 1,0 2 0,0-1-1,1 0 1,1 1 0,0 0-1,-2 25 1,4-32 29,1-1 0,0 1 0,0 0 0,0-1 0,1 1 0,0 0 0,0 0 0,0-1 0,1 1 0,0-1 0,0 0 0,0 1 0,1-1 0,0 0 0,0 0 0,0-1 0,0 1 0,1 0 0,0-1 0,5 5 0,5 1 31,0-1 0,1-1 0,0 0 0,0-1 0,1 0 0,0-2 0,0 0 0,1 0 1,31 3-1,11-2 23,85-1 0,-116-5-177,1-2-1,0 0 1,-1-2 0,1-1 0,-1-1-1,0-2 1,-1 0 0,39-19-1,-47 17-92,0-1 0,0 0 0,-2-2 0,1 0 0,-2-1 0,0-1-1,0 0 1,-1-1 0,-1-1 0,-1 0 0,20-34 0,-4-1 192,-28 50 180,17 20 345,10 13-109,57 51 0,-61-62-425,-2 2-1,0 0 1,-1 1-1,32 46 0,-50-66-1,-1 1 0,0 0 0,1 1 0,-1-1 0,0 0 0,-1 1 0,1-1 0,-1 1 0,0-1 0,0 1-1,-1 0 1,1-1 0,-1 1 0,0 0 0,-1 6 0,0-9 18,0 1 0,0-1 0,0 0-1,-1 0 1,1 0 0,-1 1 0,1-1 0,-1-1 0,0 1 0,0 0-1,0 0 1,0-1 0,0 1 0,0-1 0,-1 0 0,1 1 0,0-1 0,-1 0-1,1-1 1,-1 1 0,1 0 0,-1-1 0,1 1 0,-1-1 0,1 0-1,-1 1 1,-3-2 0,-16 4 87,0-2-1,0-1 1,0 0-1,1-2 1,-1 0-1,-26-7 0,43 8-221,-1-1-1,1 0 1,-1 0-1,1 0 1,0-1-1,0 1 1,0-1-1,0 0 1,0-1-1,1 1 1,-1-1-1,1 0 1,0 0-1,0 0 1,0-1-1,1 1 1,0-1-1,0 0 1,0 0-1,0 0 1,1 0-1,0-1 1,0 1-1,0-1 1,1 1-1,-1-1 1,1 0-1,0-6 1,0-25-4399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0.85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311 1 3225,'0'0'9551,"-24"7"-9291,-76 29-156,97-34-96,-1 0 0,1 0 0,-1 0 0,1 1 0,0-1-1,0 1 1,0 0 0,0 0 0,0 0 0,1 0 0,0 0 0,-1 1 0,1-1 0,0 1-1,1-1 1,-1 1 0,0 0 0,1 0 0,0 0 0,-1 4 0,-2 6 17,-31 108 417,5 1 0,-15 128 0,37-198-146,4-30-250,1-10-31,1-1 1,0 1-1,1 0 1,0 0-1,1-1 1,2 15-1,-1-26-15,-1-1-1,1 1 1,0 0-1,0-1 1,0 1-1,0 0 1,0-1-1,0 1 1,0-1-1,0 0 1,0 1-1,0-1 1,0 0-1,0 0 1,1 0-1,-1 1 1,0-1-1,0 0 1,0 0-1,0-1 1,0 1-1,2 0 1,27-4-31,-20 1 10,0 0 1,0-1 0,0-1 0,-1 1 0,0-2 0,15-10 0,52-45-73,-59 46 84,71-64-111,-51 43-141,2 1 0,2 2 1,49-30-1,-85 60 265,1 1 0,-1 0 1,1 0-1,0 0 0,0 1 0,0 0 0,0 0 1,0 0-1,0 1 0,0 0 0,10 1 1,3-1-88,-19 0 126,-7 0 18,-21 0 17,0 2 0,0 0 0,0 2 0,1 1 0,-54 18 0,67-18-23,0 0 0,1 2-1,0-1 1,0 2 0,1 0 0,0 0 0,0 1 0,0 0 0,2 1 0,-1 1 0,1 0-1,1 0 1,-13 18 0,18-22-32,1 0 0,-1 1 0,1 0-1,0 0 1,1 0 0,0 0 0,0 0-1,0 12 1,1-17-19,1 0-1,0 0 0,0 0 1,0 0-1,0 0 1,0 0-1,1 0 0,-1 0 1,1 0-1,0-1 1,0 1-1,0 0 0,0 0 1,0-1-1,1 1 1,-1 0-1,1-1 0,-1 0 1,1 1-1,0-1 1,0 0-1,0 0 0,1 0 1,-1 0-1,4 2 1,11 2 1,1-1 1,-1 0-1,1-2 1,0 0 0,-1-1-1,1-1 1,0 0 0,0-1-1,19-3 1,-18 2-1,-1 0-35,1-1 0,-1-1 0,0-1 0,0 0 0,0-2 0,0 0 0,23-11 0,-31 12-50,-1 1 1,-1-2 0,1 1 0,-1-1 0,0 0 0,0-1-1,0 1 1,-1-2 0,0 1 0,-1-1 0,1 0 0,-2 0-1,1-1 1,-1 0 0,5-11 0,-10 19 72,1-1 1,0 0-1,-1 0 1,1 0-1,-1 0 0,1 1 1,-1-1-1,0 0 1,0 0-1,0 0 0,0 0 1,0 0-1,0 0 1,0 0-1,-1-2 1,0 3 15,1 1 0,0-1 0,-1 1 0,1-1 0,-1 1 0,1-1 0,-1 1 1,1-1-1,-1 1 0,1 0 0,-1-1 0,1 1 0,-1 0 0,1-1 1,-1 1-1,0 0 0,1 0 0,-1-1 0,0 1 0,1 0 0,-1 0 1,0 0-1,1 0 0,-1 0 0,0 0 0,1 0 0,-1 0 0,0 1 0,-3-1 29,1 1-1,0 0 1,0 1-1,1-1 0,-1 0 1,0 1-1,0-1 0,1 1 1,-1 0-1,1 0 1,-1 0-1,1 0 0,0 1 1,0-1-1,0 1 0,-3 4 1,3-4-29,0 0 1,1-1-1,-1 1 1,1 0-1,0 0 1,0 0-1,0 0 1,0 0-1,0 0 0,1 0 1,-1 0-1,1 0 1,0 0-1,0 1 1,0-1-1,0 0 1,1 0-1,-1 0 1,1 0-1,0 0 1,0 0-1,0 0 0,0 0 1,0 0-1,1 0 1,-1-1-1,1 1 1,0 0-1,0-1 1,0 1-1,0-1 1,0 0-1,0 0 1,1 0-1,-1 0 1,1 0-1,0 0 0,3 1 1,10 6-80,1-2 0,0 0 0,1-1 0,0 0 0,20 3 0,-36-9 53,66 14-1834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1.20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4761,'0'0'9194,"280"69"-8978,-102-49-216,-22-10-48,-41-10-3977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1.55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0 144 6529,'0'0'4665,"146"-3"-3736,-67-9-425,6-5-504,22-23-152,-22 3-2313,-19 3-4368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1.97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22 209 3849,'0'0'4744,"32"-12"-3020,106-41-269,11-12 9,11-3-544,-157 66-593,-11-1-140,-26 0-102,-47 1-142,61 2 61,1 0 0,-1 1 1,1 1-1,-1 0 0,1 2 1,0 0-1,0 1 0,0 1 1,1 1-1,-1 1 0,2 0 1,-1 1-1,1 1 0,1 1 1,-26 21-1,36-26 18,1 0 0,-1 0 0,1 1 0,0 0 0,1 0 0,-1 0 0,1 0 0,1 1 0,0 0 0,0-1-1,-4 16 1,6-19-9,0 1-1,1 0 0,-1 0 0,1 0 0,0 0 0,0 0 1,1 0-1,-1 0 0,1 0 0,0 0 0,0 0 0,1-1 1,0 1-1,-1 0 0,2-1 0,-1 1 0,0-1 0,1 0 1,0 0-1,6 7 0,3 0 2,0-1 0,0-1 0,1 0 0,1 0 0,-1-2 0,1 0 0,1 0 0,-1-1 0,1-1 1,0 0-1,1-2 0,18 4 0,21 0-45,0-2 0,61-3 1,-100-2-63,-1-1 1,1-1 0,-1 0 0,1-1 0,-1-1 0,0 0 0,0-1 0,-1-1-1,21-10 1,-30 13 69,1 0 0,-1 0 0,0-1 0,0 0 0,0 0 0,0 0 0,-1 0 0,1-1 0,-1 0 0,0 0 0,-1 0 0,1 0 0,-1 0 0,0-1 0,0 0 0,-1 1 0,0-1 0,0 0 0,0 0 0,0 0-1,-1-1 1,0 1 0,-1 0 0,1 0 0,-2-12 0,0 17 63,0 0-1,0 0 1,0 0-1,0 0 0,0 0 1,0 0-1,-1 0 1,1 0-1,0 0 1,-1 1-1,1-1 0,0 1 1,-1-1-1,1 1 1,-1-1-1,1 1 1,-1 0-1,1 0 0,-1-1 1,1 1-1,-1 0 1,1 0-1,-1 1 0,-1-1 1,-44 4 547,43-2-535,-1 0 0,1 0 0,-1 1 0,1-1 0,0 1 0,0 0 0,0 0 0,0 0 0,0 0 0,1 1 0,0 0 0,-1-1 0,1 1 1,1 0-1,-1 1 0,1-1 0,-1 0 0,1 1 0,0 0 0,-2 8 0,3-9-50,0 0 1,0 0-1,0 1 0,0-1 0,1 0 1,0 0-1,-1 1 0,2-1 1,-1 0-1,0 1 0,1-1 1,0 0-1,0 1 0,0-1 1,1 0-1,-1 0 0,1 0 0,0 0 1,0-1-1,0 1 0,1 0 1,-1-1-1,1 1 0,4 3 1,1-1-25,1 0 0,-1 0 0,1-1 0,1 0 1,-1 0-1,1-1 0,-1 0 0,16 3 0,85 11-1210,-86-15 575,59 4-3747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2.59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0 133 4721,'0'0'10053,"30"26"-9973,102 82 65,-118-100-153,0 0-1,0-1 1,1-1-1,1 0 1,-1 0-1,1-2 1,-1 0-1,1-1 1,0-1-1,1 0 1,-1-1-1,0-1 1,17-1-1,3 1-179,-22 1-90,1-1-1,-1-1 0,1 0 0,27-6 0,-38 6 220,-1 0 1,1-1 0,-1 1-1,1-1 1,-1 0 0,0 0-1,1 0 1,-1 0 0,0-1-1,-1 1 1,1-1 0,0 0-1,-1 0 1,1 0 0,-1 0-1,0 0 1,0 0 0,0-1-1,0 1 1,-1-1 0,0 1-1,3-8 1,-2 2 58,0 1 0,0-1 0,-1 1 0,0-1 0,-1 0 1,1 0-1,-2 1 0,1-1 0,-1 0 0,-1 0 0,1 1 0,-2-1 0,1 1 0,-1 0 0,0-1 1,-1 1-1,-5-9 0,4 10 52,0 1-1,0 0 1,0 0 0,-1 0 0,0 1 0,0 0 0,-1 0 0,1 0-1,-1 1 1,0 0 0,0 0 0,0 1 0,-1 0 0,0 0-1,1 0 1,-1 1 0,0 1 0,-15-2 0,-3 0 113,-1 2-1,0 1 1,1 1 0,-1 1 0,1 1 0,0 1-1,-44 14 1,59-14-87,0 0-1,1 1 1,0 0-1,0 0 0,0 2 1,0-1-1,1 1 1,-16 15-1,20-16-53,0 0-1,0 1 1,0-1-1,1 1 0,0 0 1,1 0-1,-1 0 1,2 1-1,-1-1 1,1 1-1,0 0 1,0-1-1,1 1 0,-1 9 1,2-11-13,0 0 0,0 1 0,1-1 0,0 0 0,0 0 0,0 0 0,1 0 0,-1-1 1,1 1-1,1 0 0,-1-1 0,1 1 0,6 8 0,-2-5-5,0-1 0,1 0 0,-1 0-1,1-1 1,1 0 0,-1 0 0,13 6 0,4 1-4,0-2-1,1 0 1,1-2 0,0-1-1,32 6 1,-12-6-106,0-2 1,1-2-1,54-2 0,-101-3 105,-1 0-1,0 0 0,1 0 0,-1 0 1,0 0-1,1-1 0,-1 1 1,0 0-1,1 0 0,-1 0 1,0 1-1,1-1 0,-1 0 1,0 0-1,1 0 0,-1 0 0,0 0 1,0 0-1,1 0 0,-1 0 1,0 1-1,1-1 0,-1 0 1,0 0-1,0 0 0,1 1 1,-1-1-1,0 0 0,0 0 0,0 1 1,1-1-1,-1 0 0,0 0 1,0 1-1,0-1 0,0 0 1,0 1-1,1-1 0,-1 1 1,-9 12 34,-23 15 94,29-25-95,-9 8 16,0 0-1,1 1 1,1 1-1,0 0 1,1 0-1,0 1 1,1 0 0,1 0-1,0 1 1,1 0-1,0 0 1,1 0-1,1 1 1,1 0 0,0 0-1,-1 29 1,8-44-113,1-1 0,-1 1 0,1-1 1,-1 0-1,1 0 0,-1 0 0,1-1 0,-1 0 0,8-1 1,21-16-1840,0-4-2535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2.97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113 184 10938,'0'0'4912,"-19"27"-4583,-59 90-198,76-115-126,0 1 0,0 0 1,1 0-1,-1 0 0,1 0 0,0 0 0,0 0 0,0 0 0,0 0 1,1 0-1,-1 0 0,1 0 0,0 1 0,0-1 0,0 0 0,0 0 1,0 1-1,1-1 0,-1 0 0,1 0 0,0 0 0,0 0 0,0 0 1,1 0-1,-1 0 0,1 0 0,-1 0 0,1-1 0,0 1 0,0-1 1,0 1-1,0-1 0,1 0 0,3 4 0,2 1-6,7 9 2,1-2 1,0 0-1,1-1 0,0-1 1,1-1-1,1 0 1,0-1-1,0-1 0,1-1 1,32 8-1,-23-8-142,1-2 0,-1-2-1,1 0 1,0-2 0,0-1 0,59-7-1,-80 5 47,1-1-1,-1 0 1,0 0-1,0-1 1,0-1-1,0 1 0,0-1 1,-1-1-1,0 0 1,0 0-1,0 0 1,0-1-1,-1-1 1,0 1-1,0-1 0,-1 0 1,0 0-1,0-1 1,0 0-1,-1 0 1,0 0-1,-1-1 1,0 0-1,-1 1 0,1-1 1,3-17-1,-4 12 78,-1 0-1,0 1 1,-1-1-1,0 0 1,-1 0-1,0 0 1,-2 0-1,1 0 1,-2 0 0,0 1-1,0-1 1,-1 1-1,-1 0 1,0 0-1,-1 0 1,0 1-1,-16-23 1,12 23 28,-1 0 0,0 1-1,0 0 1,-1 0 0,-1 1 0,0 1 0,0 0 0,0 1 0,-1 1 0,-28-12 0,19 11 25,-1 2 1,0 0 0,0 1-1,0 1 1,0 2 0,-31 0-1,51 2-137,3-1 19,0 1 0,1 0 0,-1 0 1,0 0-1,1-1 0,-1 1 1,0 0-1,1 0 0,-1 0 0,0 0 1,1 0-1,-1 0 0,0 1 1,1-1-1,-1 0 0,0 0 0,1 0 1,-1 1-1,0-1 0,1 0 1,-1 1-1,1-1 0,-1 0 0,0 1 1,1-1-1,-1 1 0,1-1 1,0 1-1,-1-1 0,1 1 0,-1-1 1,1 1-1,0-1 0,-1 1 1,1 0-1,-1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4:02.51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1376 143 4441,'0'0'9579,"-8"0"-9500,-4-2-71,-1 0 0,1-1-1,0-1 1,0 0 0,0-1 0,-18-9-1,-5-1 44,-12-3-48,-1 3-1,-1 1 0,-80-11 1,41 16-7,-107 1 1,68 6-16,43-1-18,-1 4 0,-153 21 1,225-19 30,0 0 1,1 1 0,0 0-1,-1 1 1,2 0 0,-1 1-1,0 0 1,1 1 0,-17 14-1,28-21 4,0 0 0,0 0 0,-1 1 0,1-1 0,0 0-1,0 0 1,0 1 0,0-1 0,-1 0 0,1 1 0,0-1-1,0 0 1,0 0 0,0 1 0,0-1 0,0 0 0,0 1 0,0-1-1,0 0 1,0 1 0,0-1 0,0 0 0,0 1 0,0-1-1,0 0 1,0 1 0,0-1 0,1 0 0,-1 0 0,0 1 0,0-1-1,0 0 1,0 1 0,1-1 0,-1 0 0,0 0 0,0 0 0,1 1-1,-1-1 1,0 0 0,1 1 0,19 11 28,26 1 0,-43-13-34,-2 0 10,-1 0 0,1 1 0,0-1 0,-1 0 0,1 0 0,-1 0 0,1 0 0,-1 0 0,1 0 0,0 0 0,-1 0 0,1 0 0,-1 0 0,1 0 0,0 0 0,-1 0 0,1-1 0,-1 1 0,1 0 0,-1 0 0,1-1 0,-1 1 0,1 0 0,-1 0 0,1-1 0,-1 1 0,1-1 0,-1 1 0,1-1 0,-1 1 0,0 0 0,1-1 0,-1 1 0,0-1 0,1 0 0,-1 0 76,20-6-456,-18 2-686,-14 2-505,-9 3-1410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3.31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1 209 11562,'0'0'4165,"24"13"-4025,-12-6-124,14 7 7,0-1-1,0-1 1,1-2-1,1 0 1,36 7-1,-25-10-68,0-3 0,1-1 0,69-3 0,-105 0 17,0 0-1,-1 0 0,1-1 1,0 1-1,0-1 1,-1 0-1,1 0 1,-1-1-1,1 1 1,-1 0-1,1-1 1,-1 0-1,0 0 1,0 0-1,0 0 0,0-1 1,0 1-1,-1-1 1,1 0-1,3-5 1,-3 4-1,-1-1 0,-1 0 1,1 1-1,-1-1 0,0 0 1,0 0-1,0 0 0,0 0 1,-1 0-1,0 0 0,0 0 1,0 0-1,-1 0 0,-2-10 0,1 7 23,-1-1-1,-1 1 1,1-1-1,-1 1 1,-1 0-1,1 1 1,-1-1-1,-1 1 0,1 0 1,-1 0-1,-1 0 1,1 1-1,-1 0 1,0 1-1,-10-7 0,2 2 12,0 1-1,-1 0 1,0 1-1,-1 1 0,1 0 1,-33-7-1,27 10 37,0 0 0,1 1-1,-1 2 1,0 0 0,0 1-1,-26 4 1,40-2-28,0-1 1,0 1-1,1 0 0,-1 1 0,0 0 0,1 0 0,0 1 1,-11 7-1,14-8-13,0 0 0,1 0 1,-1 1-1,1-1 0,0 1 0,0 0 1,0 0-1,0 0 0,1 0 1,-1 1-1,1-1 0,0 1 0,1-1 1,-1 1-1,0 5 0,-3 31-443,5-4-1716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3.65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376 1 120,'0'0'13210,"14"32"-12313,128 242-153,-98-200-664,-4 3 0,50 131 0,-75-165-75,-2 0 1,-2 1-1,-1 1 1,-3-1-1,-1 2 0,-2 78 1,-5-110 15,-2 0 0,0 0 0,0-1 0,-1 1 1,-1-1-1,0 0 0,-1 0 0,0 0 0,-1-1 1,-1 0-1,0-1 0,0 1 0,-1-2 0,-1 1 1,-12 10-1,-9 7 159,-2-1 0,0-2 1,-60 34-1,43-32-342,-1-3 1,-1-2 0,-1-2-1,0-3 1,-61 12 0,14-9-3329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8:54.24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66 1504,'0'0'4229,"12"-9"-3594,48-39 4018,-47 44-4600,118 0 147,0 6-1,243 34 0,-350-31-354,-1 1 0,0 1-1,29 12 1,-23-7-676,-4-4-1243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8:55.09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5 119 4457,'0'0'6601,"-5"-12"-6139,54-7-656,1 2 1,0 2 0,55-8-1,-32 7-2152,-6 0-2525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13.33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 1 4337,'0'0'7628,"-7"12"-6322,11-8-1279,1-1 1,-1 0-1,1 0 0,0-1 1,0 1-1,0-1 0,0 0 1,0-1-1,0 1 0,0-1 1,1 0-1,6 1 0,6 2 67,46 10 235,98 11-1,-9-18-2989,-88-7-5078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14.29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11 38 4081,'-10'-3'8142,"106"5"-7555,126-5-772,-212 2 16,-1 0-1,0 0 0,1-1 1,13-5-1,-19 5-251,0 0 1,0 1-1,0-2 1,0 1-1,-1 0 1,1-1-1,4-4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14.63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11 5641,'0'0'2777,"151"-10"-1865,-88 12-184,2 13-368,4 5 48,-9 2-392,1 5 104,-20-7-120,-11-8-1808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16.55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184 861 3441,'0'0'5352,"-5"-5"-4724,-25-33 3575,27 11-3411,4 20-768,1 0 0,-1 0 0,1 1 0,1-1 0,-1 1-1,1-1 1,0 1 0,6-9 0,38-51 244,-18 27-196,155-272-1201,-35 55 252,-145 249 859,0 1-1,1 0 0,0 1 1,0-1-1,0 1 0,7-5 0,-12 10 17,1-1 0,0 1 0,-1-1 0,1 1 0,0-1 0,0 1-1,0 0 1,-1-1 0,1 1 0,0 0 0,0-1 0,0 1 0,0 0 0,0 0-1,0 0 1,0 0 0,-1 0 0,1 0 0,0 0 0,0 0 0,0 0 0,1 1-1,-1 0-7,0 0 0,0 0 0,0 0 0,0 0 0,0 1 0,0-1 0,0 0 0,-1 0 0,1 1 0,-1-1 0,1 0 0,-1 1 0,1-1 0,-1 0 0,0 1 0,1-1 0,-1 1 0,0-1 0,0 3 0,3 45 44,-2-1-1,-2 1 0,-2-1 1,-2 1-1,-3-1 0,-20 73 1,-17 114 289,32-152-59,6-50-85,-18 51 0,-1 5-60,26-88-50,-1 0-1,0-1 1,0 1-1,0 0 1,0-1 0,0 1-1,0-1 1,0 1 0,0-1-1,0 1 1,0-1-1,0 0 1,0 0 0,-1 1-1,1-1 1,0 0-1,0 0 1,0 0 0,0 0-1,-2-1 1,-34 1 134,25-1-148,-108 0 97,-130 3-181,247-2-9,1 0 1,0 0-1,0 1 1,0-1-1,0 1 1,0 0-1,0-1 1,0 1-1,0 0 1,0 0-1,0 0 1,0 0-1,0 1 1,1-1-1,-1 0 1,0 1-1,1-1 0,-1 1 1,0 2-1,-12 24-3431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8:58.34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430 0 7009,'0'0'3240,"-3"8"-3179,-36 105 86,-81 217 382,82-239-345,-77 134 0,0-46-14,148-218-1617,-1 3-2629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8:58.74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233 0 4281,'0'0'4017,"-16"26"-2881,-12 28-108,2 1 0,-20 64 0,-2 4-511,-20 18-206,67-139-262,4-5-407,29-41-2546,-15 15-1348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4.93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815 55 4809,'0'0'6673,"8"-9"-6038,23-28-89,-23 28-128,-11 37 273,-7-7-488,-1 0 1,-1-1-1,-1 0 0,-1-1 0,0 0 0,-24 23 1,7-7 55,-313 419 134,288-369-377,-3-3 0,-4-1-1,-83 80 1,136-152-26,7-7 9,-1 1 0,1 0 0,0 0-1,-1 0 1,2 0 0,-1 1 0,0-1 0,1 1 0,-1 0-1,1 0 1,-3 8 0,21-12 22,222 0 165,-227 2-188,-1-1 1,1 1 0,-1 1-1,0 0 1,0 1-1,0 0 1,12 6 0,35 13 29,-23-17-38,0 0-1,1-3 1,68-1-1,-92-2-20,-10 0-76,0 0 1,0-1 0,0 0 0,0 1-1,0-1 1,0 0 0,0 1-1,0-1 1,-1 0 0,1 0 0,0 0-1,0 0 1,-1 0 0,1 1-1,-1-1 1,1 0 0,-1-1-1,1 1 1,-1 0 0,1 0 0,-1 0-1,0 0 1,0 0 0,1 0-1,-1 0 1,0-1 0,0 1 0,0 0-1,0 0 1,-1 0 0,1 0-1,0 0 1,0 0 0,-1-1-1,0 0 1,1-7-1252,0-8-1692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8:59.14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38 7314,'0'0'3176,"178"-32"-2824,-98 27 120,2 5-216,-5 0-256,-6 0 193,-8 2-193,-14 10 0,-10 3-24,-12-2 32,-8-1-8,-10 0 0,-1 1-49,-8-1 41,0-5-1112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8:59.52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6065,'0'0'4556,"27"7"-4303,8 4-138,-10-3-22,0-1 0,0-2 0,1 0 0,31 1 0,-39-4-124,254 14-847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8:59.87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200 1 8122,'0'0'3046,"-11"25"-2626,-12 29-65,-58 96-1,61-117-298,12-19-9,-1 0 0,-1 0 0,0 0 0,-18 18 0,30-47-27,4 0-284,0 1 1,1-1-1,1 2 1,0-1-1,1 1 1,16-18-1,9-14-1478,9-19-2086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0.74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79 1 4097,'0'0'5982,"24"9"-5669,77 31-220,-96-37-78,0-1 0,-1 1 0,1 0 0,0 0 0,-1 0 0,0 0 0,0 1 0,0 0 0,0 0 0,-1 0 0,1 0 0,-1 1 0,0-1 0,0 1 1,-1 0-1,1 0 0,-1 0 0,2 7 0,2 3-4,-2-6-11,-1 0 0,0 0 0,0 0 0,-1 0 0,0 1-1,0 15 1,-2-22-1,1 0 0,-2 0 0,1 0 0,0-1 0,0 1 0,-1 0 0,0 0 0,1 0 0,-1-1 0,0 1 0,0 0 0,-1-1 0,1 1 0,0-1 0,-1 1 0,0-1 0,1 0 0,-1 0 0,0 0 0,0 0-1,0 0 1,-1 0 0,1 0 0,0 0 0,-5 1 0,-20 8 9,-50 14 0,56-20-3,-1 2 0,1 0 0,1 1 0,-30 17-1,48-25-3,0 1-1,1 0 0,-1-1 0,1 1 0,0 0 1,-1 0-1,1 0 0,0 1 0,-1-1 0,1 0 1,0 0-1,0 1 0,0-1 0,0 0 0,0 1 1,1-1-1,-1 1 0,0 0 0,1-1 0,-1 1 1,1-1-1,-1 1 0,1 0 0,0-1 1,0 1-1,-1 0 0,1-1 0,1 1 0,-1 0 1,0 0-1,0-1 0,0 1 0,1-1 0,-1 1 1,1 0-1,0-1 0,-1 1 0,1-1 0,2 4 1,0-1 0,0-1 1,0 1 0,1 0 0,-1-1-1,1 0 1,0 0 0,0 0-1,0 0 1,1-1 0,-1 1 0,1-1-1,4 2 1,18 2 9,0-1 0,1-1-1,-1-2 1,1 0 0,-1-2 0,32-4-1,-42 3-34,0 0-99,-1-1 0,0-1 0,0-1 0,0 0 0,0-1 0,17-8 0,-27 11 123,-1 0 1,1-1-1,-1 1 0,0-1 1,0 0-1,-1 0 0,1-1 1,0 0-1,-1 0 0,0 0 1,0 0-1,0 0 0,-1-1 1,1 0-1,-1 0 0,0 0 1,-1 0-1,1 0 0,-1 0 1,3-10-1,-2 21 87,-1 0 0,1 0-1,1-1 1,-1 1 0,1-1 0,0 0-1,0 0 1,1 0 0,-1 0 0,1-1-1,0 0 1,0 0 0,1 0 0,-1 0-1,1-1 1,0 0 0,0 0 0,0-1-1,0 0 1,0 0 0,12 2 0,-12-4-97,0 0 1,0-1 0,0 0 0,0 0 0,0 0 0,0-1 0,0 0 0,0 0 0,-1 0-1,1-1 1,-1 0 0,1 0 0,-1 0 0,0-1 0,5-4 0,-3 1-133,0 0 0,-1 0 0,0-1 0,-1 0 0,1 0 1,-2 0-1,1-1 0,6-17 0,-4 6 81,-2 0 1,0-1-1,-1 0 0,-1 1 1,-1-1-1,-1 0 0,-1 0 1,-3-29-1,3 49 164,0-1-1,0 1 1,0 0 0,-1-1-1,1 1 1,0 0-1,-1-1 1,1 1 0,-1 0-1,1-1 1,-1 1 0,1 0-1,-1 0 1,0 0-1,0-1 1,0 1 0,0 0-1,0 0 1,-2-1 313,6 11-276,10 7-105,0-1 1,1 0-1,1-1 1,0-1-1,0 0 1,2-1-1,-1-1 1,2 0-1,23 10 1,-25-16 4,-9-3-39,0 0 1,0 1 0,0 0-1,0 0 1,-1 1 0,1-1-1,6 7 1,-4-4 7,-1-1 0,0 0 0,1 0 0,0-1 0,0 0 0,18 6 0,-23-9-9,-2 0-3,0 0-1,-1 0 1,1 0 0,0 0 0,-1 0-1,1 0 1,-1 1 0,1-1 0,-1 1 0,0-1-1,1 1 1,-1 0 0,0-1 0,0 1-1,0 0 1,0 0 0,-1-1 0,1 1 0,0 0-1,-1 0 1,0 0 0,1 0 0,-1 3-1,1 54-121,-1-39 97,-1 5 33,0 0 0,-2-1 0,0 1 0,-2-1-1,-12 38 1,14-51 30,-2 0-1,1 1 0,-2-2 0,1 1 1,-2-1-1,1 0 0,-1 0 1,-1-1-1,0 1 0,0-2 1,0 1-1,-1-1 0,-17 11 0,21-16-18,1 0 0,0-1 0,-1 0 0,0 0 0,0 0-1,1 0 1,-1-1 0,0 0 0,0 0 0,0 0-1,0 0 1,-1-1 0,1 0 0,0 0 0,0 0 0,0-1-1,0 0 1,0 0 0,0 0 0,0 0 0,0-1 0,0 0-1,1 0 1,-1 0 0,1-1 0,-1 1 0,1-1-1,0 0 1,0-1 0,0 1 0,0-1 0,1 1 0,0-1-1,-4-5 1,-4-5-186,1-1 0,0-1-1,1 1 1,1-2 0,0 1-1,1-1 1,1 0 0,-4-20 0,-4-31-1847,7 6-1948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1.12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186 0 7762,'0'0'4746,"-19"23"-4007,2-4-566,8-10-110,1 0 0,-1 0 0,2 1 0,-1 0 1,1 0-1,1 1 0,0 0 0,1 0 0,0 0 1,0 1-1,1 0 0,1 0 0,-4 19 0,-3 281 454,11-225-379,-3 0 0,-18 118 0,18-196-140,2-5-53,0 0 1,-1 0-1,0 0 1,1 0-1,-1 0 1,-1-1 0,1 1-1,-1 0 1,1 0-1,-1-1 1,0 1-1,0-1 1,-1 0 0,1 0-1,-6 6 1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1.49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42 7274,'0'0'7377,"79"-42"-12890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4.90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3593,'0'0'6177,"6"55"-5625,38-53-72,8 1-192,3-1-184,0 1 128,-6 2-232,-8-1 8,-14 4 40,-10-1-48,-12-2-192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5.25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4001,'0'0'9204,"22"0"-9119,-14 0-82,35 0 14,0 2 1,64 11-1,-91-10-14,1 1 1,-1 1-1,-1 1 1,26 11-1,-35-13-3,1 0 0,0 0 0,-1 0 0,0 1 0,0 0 0,0 0 1,-1 1-1,0-1 0,0 1 0,0 0 0,5 9 0,-8-11 0,0 0 0,1 0 0,-1 0-1,-1 0 1,1 1 0,0-1 0,-1 0 0,0 1 0,0 0 0,-1-1 0,1 1 0,-1-1-1,0 1 1,0 0 0,0-1 0,-1 1 0,0-1 0,0 1 0,0-1 0,0 1 0,-1-1-1,1 1 1,-1-1 0,0 0 0,-1 0 0,1 0 0,-1 0 0,1-1 0,-1 1 0,0-1-1,-1 1 1,1-1 0,-1 0 0,1 0 0,-1 0 0,-8 4 0,1-3-102,0 1 1,-1-1-1,0-1 0,0 0 1,0 0-1,0-2 1,0 1-1,0-1 0,0-1 1,-15-1-1,2-1-2673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1.94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254 0 4537,'0'0'7715,"0"1"-7709,0-1 0,0 0 0,0 0 0,0 0 0,0 1 0,0-1 0,0 0 0,0 0 0,0 0 0,0 1 0,0-1 0,0 0-1,0 0 1,0 0 0,1 1 0,-1-1 0,0 0 0,0 0 0,0 0 0,0 0 0,0 1 0,0-1 0,0 0 0,1 0 0,-1 0 0,0 0 0,0 1 0,0-1 0,0 0 0,1 0 0,-1 0 0,0 0 0,0 0 0,0 0 0,1 0 0,-1 0 0,0 0 0,0 0-1,0 0 1,1 0 0,-1 0 0,0 0 0,0 0 0,0 0 0,1 0 0,-1 0 0,0 0 0,0 0 0,0 0 0,1 0 0,-1 0 0,0 0 0,0 0 0,0 0 0,1 0 0,-1 0 0,0-1 0,0 1 0,0 0 0,0 0 0,0 0 0,1 0 0,-1 0 0,0-1 0,0 1-1,0 0 1,0 0 0,0 0 0,0-1 0,2 16 75,-1 0 0,-1 1 0,0-1 0,-1 0 0,-1 0 0,0 0 0,-1 0 0,-5 15 0,4-11 21,-140 450 1017,53-200-711,88-258-411,-5 20-65,9-31 63,-1 1 1,0 0-1,0-1 0,0 1 1,0 0-1,1-1 0,-1 1 0,0-1 1,0 1-1,1-1 0,-1 1 0,1-1 1,-1 1-1,0-1 0,1 1 0,-1-1 1,1 0-1,-1 1 0,1-1 0,-1 1 1,1-1-1,0 0 0,-1 0 0,1 1 1,-1-1-1,1 0 0,-1 0 1,1 0-1,0 0 0,-1 0 0,1 1 1,0-1-1,-1 0 0,1-1 0,-1 1 1,1 0-1,0 0 0,-1 0 0,1 0 1,0 0-1,-1-1 0,1 1 0,33-9-648,6-13-883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2.51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1 802 8106,'0'0'4059,"23"-9"-3816,77-35-94,-90 39-118,0-1 0,0-1-1,0 0 1,-1 0 0,0-1-1,-1 0 1,1 0-1,-2-1 1,1 0 0,-1-1-1,-1 0 1,1 0 0,4-11-1,0 3 31,22-45-30,-2-2-1,23-70 1,-30 69 3,3 1 0,41-70-1,-62 125-7,0 1-1,1-1 1,13-14-1,-18 22-8,1 0 0,0-1 0,-1 1-1,1 0 1,0 1 0,0-1 0,0 0 0,0 1 0,0 0-1,0-1 1,0 1 0,0 1 0,1-1 0,-1 0 0,0 1-1,5-1 1,-6 2-14,-1 0 0,1-1 0,-1 1-1,0 0 1,1 0 0,-1 0 0,0 0 0,1 1-1,-1-1 1,0 0 0,0 0 0,0 1 0,0-1-1,0 0 1,0 1 0,-1-1 0,1 1-1,0-1 1,-1 1 0,1 0 0,-1-1 0,0 1-1,1 0 1,-1-1 0,0 1 0,0 2 0,1 2-3,26 134-10,15 61 0,-28-155 42,-1 0-1,-3 0 1,-2 1-1,4 81 1,-12-117 48,0 1-1,-1-1 1,0 0 0,-1 0 0,0 0 0,-1 0 0,-1 0 0,1 0 0,-7 12-1,6-17-41,1 0-1,-1-1 0,0 1 0,0-1 0,-1 0 1,0 0-1,0-1 0,0 1 0,0-1 0,-1 0 1,1-1-1,-1 1 0,0-1 0,0 0 0,0 0 0,-13 3 1,2-2 1,-1 0 1,0-2 0,0 0-1,0-1 1,-1 0 0,1-2-1,0 0 1,0-1 0,-19-5 0,-21-7 15,-80-32 1,25 8-107,112 37-37,72 4-4086,-35 2-1605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5.39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307 0 384,'0'0'12942,"-27"24"-12292,-88 78-327,99-87-241,1 0 1,1 0-1,1 2 0,0-1 0,1 2 1,0 0-1,2 0 0,-12 27 0,12-25-20,7-13-66,-1 1 36,0-1 0,1 0-1,0 1 1,0 0 0,1-1 0,0 1 0,-2 16-1,13-41-27,-2 9-28,42-70-1481,-26 38-1287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2.87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1 587 6849,'0'0'5019,"24"-11"-4122,7-3-714,4-2 46,0-2 0,38-25 0,-4-7-114,-3-3 0,-2-3 0,73-83 0,-39 39-247,-83 86-15,0 1 1,1 0-1,0 1 0,29-16 0,-35 22-1478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3.21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7330,'0'0'3618,"9"26"-2419,1 4-863,-6-16-181,0 0 1,2 0-1,-1 0 1,2-1-1,0 0 1,0 0-1,1-1 1,1 0-1,10 12 1,-12-16-17,16 20 258,0-1 1,2-1 0,1-1 0,57 41 0,-82-65-312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3.54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33 2537,'0'0'0</inkml:trace>
  <inkml:trace contextRef="#ctx0" brushRef="#br0" timeOffset="1">1 33 2921,'74'-32'2400,"-63"32"-968,5 5-167,3 9 247,6 4-736,0 1-80,-1 1-88,-2 0-503,-5 0 79,-6-6-184,-6-1-257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3.89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91 0 5169,'0'0'3833,"17"21"-3220,53 69 134,-67-85-699,-1 0 1,1-1-1,-1 2 0,0-1 0,0 0 0,-1 0 1,1 0-1,-1 1 0,0-1 0,-1 1 1,1-1-1,-1 1 0,0-1 0,0 1 0,-1-1 1,0 1-1,0-1 0,0 1 0,-1-1 0,1 0 1,-1 0-1,0 0 0,-1 0 0,-5 8 1,3-2 7,-2 7 12,-21 34 116,26-50-179,0 0 0,1 0-1,-1 0 1,0 0 0,-1 0 0,1 0 0,0-1 0,0 1-1,-1 0 1,1-1 0,-1 0 0,1 0 0,-1 0 0,0 0 0,1 0-1,-1 0 1,0-1 0,-3 1 0,-62 12-2916,48-6 615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4.22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475 1 6993,'0'0'3785,"-68"165"-2632,40-76-73,3 12-352,-2 27-208,-9 30 104,-2-12-424,2-15-200,-2-23 232,5-24-232,0 5 0,-5 2 0,8-17-32,5-14-144,6-21-1200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5.88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16 6129,'0'0'9290,"0"-3"-9186,3 3-240,18-7-592,1 2-1304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7.00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203 140 8330,'0'0'3726,"-3"-21"-3650,-7-66-79,1 60-97,9 26 99,0 1 0,-1 0 0,1-1 0,0 1-1,-1 0 1,1-1 0,-1 1 0,1 0 0,-1-1 0,1 1 0,-1 0 0,1 0 0,-1 0-1,1 0 1,-1-1 0,1 1 0,-1 0 0,1 0 0,-1 0 0,1 0 0,-1 0-1,1 0 1,-1 0 0,1 0 0,-1 0 0,1 1 0,-1-1 0,-3 2 2,1 0 1,0 0-1,0 0 1,0 0-1,0 0 0,1 1 1,-1-1-1,-2 4 1,-1 0-10,-8 8 49,1-1 0,0 2 0,1 0 1,1 0-1,0 1 0,1 1 1,1 0-1,1 0 0,-7 19 1,11-28 11,1 1 1,1-1-1,0 1 1,0-1-1,0 1 1,1-1-1,1 1 1,-1 0-1,1 0 1,1-1 0,0 1-1,0 0 1,1-1-1,0 1 1,0-1-1,1 1 1,0-1-1,0 0 1,1 0-1,0 0 1,10 14 0,3-4-7,1 0 1,1-1 0,0-1-1,1 0 1,1-2 0,0 0 0,1-2-1,0 0 1,1-1 0,1-1-1,-1-2 1,2 0 0,-1-2 0,1 0-1,-1-2 1,2 0 0,29-1-1,-49-4-48,-1 0-1,1 0 1,-1 0-1,1-1 1,-1 0-1,0 0 0,0-1 1,0 1-1,0-1 1,0 0-1,-1 0 1,1-1-1,-1 1 0,0-1 1,0 0-1,0 0 1,3-5-1,10-13-75,0 0 1,13-27-1,-23 37 9,38-77-94,-45 99 192,0 0-1,1 0 0,0 0 1,0 0-1,1 0 0,0 0 1,6 15-1,-4-18-18,0 0 0,0-1 0,0 1 0,1-1 0,-1 0 0,1 0 0,1-1 0,-1 0 0,1 0 0,0 0 0,0 0 0,1-1 0,-1 0 0,1-1 0,0 1 0,0-1 0,0-1 1,11 4-1,0-2 12,0-1 0,0 0 1,0-2-1,0 0 1,0-1-1,31-3 0,-42 2-24,-1-1-1,1 1 1,-1-1-1,1-1 0,-1 1 1,0-1-1,0 0 1,0-1-1,-1 1 1,1-1-1,-1 0 0,0 0 1,0-1-1,0 0 1,0 0-1,-1 0 0,0 0 1,0-1-1,0 1 1,-1-1-1,0 0 0,0 0 1,0 0-1,-1-1 1,0 1-1,0 0 0,1-13 1,0 7-30,-1-1 0,-1 1 0,0-1 1,-1 1-1,0-1 0,-1 1 0,0-1 0,-1 1 1,0 0-1,-1-1 0,-1 1 0,0 1 0,0-1 0,-8-12 1,8 15 39,0 2 0,-1-1 0,0 0 0,-1 1 0,0 0 0,0 0 0,0 1 0,-1 0 1,0 0-1,0 0 0,-1 1 0,0 0 0,1 0 0,-1 1 0,-1 0 0,1 1 0,-1 0 1,1 0-1,-1 0 0,0 1 0,0 1 0,-18-2 0,26 4-6,-1-1 0,1 0-1,-1 1 1,1-1 0,0 1 0,-1 0 0,1-1-1,-1 1 1,1 0 0,0 0 0,0 0-1,-1 0 1,1 0 0,0 0 0,0 0 0,0 0-1,0 0 1,0 1 0,1-1 0,-1 0 0,0 1-1,0-1 1,1 1 0,-1-1 0,1 1-1,-1-1 1,1 1 0,0-1 0,0 1 0,-1-1-1,1 1 1,1 1 0,-2 1 1,1 1 1,-1-1-1,2 0 1,-1 1-1,0-1 1,1 0-1,0 0 1,-1 1-1,2-1 1,-1 0-1,3 5 0,0-4-1,0 0-1,0 0 0,1 0 0,0-1 0,0 1 1,0-1-1,0 0 0,1-1 0,-1 1 0,1-1 1,0 0-1,0-1 0,1 0 0,-1 1 0,0-2 1,1 1-1,6 0 0,15 2-43,1-1 0,43 0-1,-62-4 15,-1 1 0,0-1 0,0-1 0,0 1 0,0-2 0,0 1-1,-1-1 1,1-1 0,-1 1 0,1-2 0,-1 1 0,0-1 0,-1 0-1,1 0 1,-1-1 0,0 0 0,10-13 0,2-4 20,-1-1 1,-1-1-1,-2-1 1,14-30-1,-28 55 7,-1 0 1,0 0-1,1 0 0,-1 0 1,1 0-1,0 0 0,-1 1 1,1-1-1,0 0 1,-1 0-1,1 0 0,0 1 1,0-1-1,0 0 0,0 1 1,0-1-1,0 0 0,0 1 1,0 0-1,0-1 0,0 1 1,0-1-1,0 1 1,0 0-1,0 0 0,0 0 1,0 0-1,2 0 0,-1 0 0,0 1 0,1 0-1,-1 0 1,0 0 0,0 0-1,0 0 1,0 0 0,0 1 0,0-1-1,0 1 1,0-1 0,2 4-1,5 5-1,-1 0-1,0 1 1,11 22-1,5 12-23,-1 1 1,-3 1-1,-1 1 1,23 97-1,-40-136 31,-1 0 0,0 0 1,0 0-1,-1 0 0,0 0 1,0 0-1,-1 0 0,-4 14 0,4-19-4,0-1 0,-1 1 0,0-1 0,0 0 0,0 1 0,0-1 0,-1 0-1,1 0 1,-1 0 0,0-1 0,1 1 0,-1-1 0,0 1 0,-1-1 0,1 0 0,0 0 0,-1-1-1,1 1 1,-1-1 0,1 1 0,-1-1 0,-5 1 0,1 0 9,-1 0-1,1 0 1,-1-1-1,0 0 1,1-1-1,-1 0 1,0 0 0,-12-3-1,18 3-12,1 0 0,0-1 0,-1 0 0,1 1 0,0-1 0,-1 0 0,1 0 0,0-1 0,0 1 0,0 0 0,0-1 0,0 1 0,0-1 0,1 1 0,-1-1 0,0 0 0,1 0 0,-1 0 0,1 0 0,0 0 0,0 0 0,-1 0 0,1-1 0,1 1 0,-1 0 0,0 0 0,1-1 0,-1 1 0,1-1 0,-1 1 0,1 0 0,0-4 0,0-26-860,0 4-2674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7.42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41 657 568,'0'0'9443,"9"-24"-8448,62-161 579,-63 163-1397,38-104 434,90-173 0,-301 523 500,140-183-1080,2 0 0,-31 76-1,45-91-38,0-1-1,2 1 1,1 1-1,1-1 0,1 1 1,0 33-1,4-59-10,1-1 0,-1 1 0,0-1 0,1 1 0,-1-1 0,0 1 0,1-1 0,-1 0 0,1 1-1,-1-1 1,1 0 0,-1 1 0,1-1 0,-1 0 0,1 0 0,-1 1 0,1-1 0,-1 0 0,1 0 0,-1 0 0,1 0 0,-1 0 0,1 0 0,-1 0 0,1 0 0,0 0 0,-1 0 0,1 0 0,-1 0 0,1 0 0,-1 0 0,1-1 0,-1 1 0,1 0-1,0 0 1,23-7-2360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8.07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327 76 9338,'0'0'4257,"-23"-12"-4281,-76-36 23,94 45 3,-1 1 0,0 0 1,1 0-1,-1 0 1,0 1-1,0-1 1,0 2-1,1-1 1,-1 0-1,0 1 0,0 0 1,0 1-1,0-1 1,0 1-1,0 0 1,-6 3-1,8-3-4,0 1-1,0 1 1,1-1-1,-1 1 0,1-1 1,0 1-1,0 0 1,0 0-1,0 0 1,0 1-1,1-1 1,-1 1-1,1-1 1,0 1-1,0 0 1,1 0-1,-2 4 1,-2 10-4,1 0 1,1 0-1,1 0 1,0 0-1,1 0 1,1 0-1,4 32 1,-2-37 13,1 1 0,0-1 0,1 0 0,0 0 0,1 0 0,0 0 0,1-1 0,11 16 1,7 8 2,39 43 0,-42-56 7,-1 1 0,-2 1 0,0 1 0,17 34 0,-33-53 0,1-1 1,-1 1 0,0 0-1,0-1 1,0 1-1,-1 0 1,-1 0-1,1 0 1,-1 0 0,0 0-1,0 0 1,-2 8-1,1-13 0,0-1 0,0 1-1,0-1 1,0 1 0,0-1-1,0 0 1,-1 1 0,1-1-1,0 0 1,-1 0-1,1 0 1,-1 0 0,1 0-1,-1 0 1,0 0 0,1-1-1,-1 1 1,0-1 0,1 1-1,-1-1 1,0 1 0,-3-1-1,-46 4 349,45-4-324,-23 1 6,-5 1 27,-60-6 1,92 4-75,0 0 1,0 0-1,0 0 1,0-1-1,0 1 1,0-1 0,0 0-1,0 1 1,0-1-1,1 0 1,-1 0-1,0 0 1,1 0 0,-1-1-1,0 1 1,1 0-1,0-1 1,-1 1 0,1-1-1,0 1 1,-1-1-1,1 0 1,0 1-1,0-1 1,1 0 0,-1 0-1,0 0 1,0 0-1,1 0 1,0 0-1,-1 0 1,1 0 0,0 0-1,0-3 1,0 0-17,0 1 1,1 0 0,0-1-1,0 1 1,0 0 0,1 0-1,-1 0 1,1-1-1,0 2 1,0-1 0,0 0-1,1 0 1,-1 1 0,1-1-1,3-3 1,36-29-588,78-54 0,-84 66 99,-1-1-1,-1-2 0,-2-1 0,32-36 1,-56 53 490,0 1 1,-1-1-1,-1 0 1,1 0-1,-2-1 1,0 1-1,0-1 1,-1-1-1,4-16 1,-4-1 632,0 0 1,-1-55-1,-3 77-361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8.50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64 158 4945,'0'0'4293,"-5"23"-3223,-42 184 1669,43-189-2503,1 0 1,1 0-1,0 0 0,2 1 1,0-1-1,4 28 0,-3-40-220,0-1 0,1 0 0,-1 0 0,1 0 0,1 0 0,-1 0 0,0-1 0,1 1 0,0-1 1,0 0-1,1 0 0,-1 0 0,1 0 0,0 0 0,0-1 0,0 1 0,0-1 0,1 0 0,-1 0 0,1-1 0,0 0 0,0 1 0,0-2 0,0 1 0,0 0 0,10 1 0,-3-1-3,0 0 1,0 0-1,0-1 1,0-1-1,1 0 1,-1 0-1,0-1 1,13-3-1,-18 2-11,1 0 0,-1-1 0,1 0 0,-1 0 0,0-1 0,-1 0 0,1 0 0,0 0-1,-1-1 1,0 0 0,0 0 0,-1-1 0,9-10 0,-4 3-25,-1-1 1,-1-1-1,0 1 0,-1-1 0,0 0 1,-1-1-1,-1 0 0,0 0 1,3-25-1,-4 8-92,-1 1 1,-1-1-1,-6-62 0,3 85 117,0 0 0,0 1 0,-1-1-1,-1 1 1,0 0 0,0-1-1,-1 1 1,0 0 0,0 1-1,-1-1 1,0 1 0,0 0-1,-1 0 1,-1 1 0,1-1-1,-1 1 1,0 1 0,0 0-1,-1 0 1,0 0 0,0 1 0,-1 0-1,1 0 1,-1 1 0,0 0-1,0 1 1,0 0 0,-1 0-1,1 1 1,-1 0 0,1 1-1,-1 0 1,-14 0 0,22 1-8,1 1 0,-1-1 0,1 0 0,-1 1 0,1-1 0,-1 1 0,1-1 0,-1 1 0,1 0 0,-1-1 0,1 1 0,0 0 1,0 0-1,-1 0 0,1 0 0,0 0 0,0 0 0,0 1 0,0-1 0,0 0 0,0 0 0,1 1 0,-1-1 0,0 1 0,1-1 0,-1 1 0,0-1 0,1 1 0,0-1 0,-1 4 0,1-2-98,-1 1-1,1-1 0,0 1 0,0-1 1,0 1-1,1-1 0,-1 1 0,1-1 1,0 1-1,0-1 0,0 1 0,1-1 1,2 5-1,19 16-2112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5.74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6569,'0'0'6962,"145"22"-6370,-104-12-288,0-3-224,-2-2 136,-4-2-216,-5-1-8,-5-2-72,-11 0-112,-6 0-624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8.89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1 227 9314,'0'0'6096,"3"-2"-5764,10-1-256,0 1 0,0 0 0,0 1 0,0 0-1,1 1 1,20 2 0,-18 0-57,0-2 1,0 0-1,0-1 0,1 0 0,24-6 0,-37 6-20,0 0-1,0-1 1,-1 0-1,1 0 1,-1 0-1,1 0 0,-1 0 1,0 0-1,0-1 1,0 0-1,0 0 1,0 1-1,0-2 1,-1 1-1,1 0 0,-1 0 1,0-1-1,0 1 1,-1-1-1,1 0 1,-1 0-1,1 1 1,-1-1-1,0 0 0,-1 0 1,1 0-1,0-4 1,-1 2 0,1 1 0,-1 0 1,1 0-1,-1-1 0,-1 1 1,1 0-1,-1-1 0,0 1 0,0 0 1,-1 0-1,1 0 0,-1 0 1,0 0-1,-4-6 0,4 8 0,-1 0 0,0 0 1,0 0-1,0 0 0,0 1 0,0-1 0,-1 1 0,1 0 1,-1 0-1,0 0 0,0 0 0,1 0 0,-1 1 0,0 0 1,0 0-1,-1 0 0,1 0 0,-8 0 0,-2 0-10,0 0-1,1 1 1,-1 0 0,0 1-1,-16 3 1,25-3 0,0 0 0,1 0 0,-1 1-1,1 0 1,0 0 0,0 0 0,0 0 0,0 1 0,0-1 0,0 1 0,0 0-1,1 0 1,-1 1 0,1-1 0,0 1 0,0 0 0,0-1 0,1 1 0,-3 5-1,1 1-344,0 0 0,1 0 0,0 0-1,1 0 1,0 1 0,0 10 0,1 10-4880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9.60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6913,'0'0'4121,"186"29"-3424,-128-19-41,-11 0-464,-14-5-72,-9 0-88,1-5-32,-9 0-592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09.97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7258,'0'0'4016,"161"49"-3279,-92-34-65,-3-5-416,-6-3-152,-5-5 112,-9-2-208,4 0-16,-15 0-872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18.31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385 6 6129,'0'0'6030,"0"-1"-5992,0 1 0,0 0 1,0 0-1,0 0 0,0-1 1,0 1-1,0 0 0,-1 0 1,0-3 536,0 3-537,1 0 0,0 0 1,0 0-1,0-1 0,-1 1 1,1 0-1,0 0 0,0 0 1,0 0-1,-1 0 0,1 0 1,0 0-1,0 0 0,-1 0 1,1 0-1,0 0 0,0 0 1,0 0-1,-1 0 0,1 0 1,0 0-1,0 0 0,-1 1 1,1-1-1,0 0 0,0 0 1,0 0-1,-1 0 39,1 1-39,-6 6-31,0 1-1,1 1 1,-1-1-1,-6 18 1,-6 8 0,-164 301 37,151-267-33,3 0 0,2 2 0,-18 84 0,40-135 4,1 0-1,1 1 1,0 22 0,2-41-15,1 1 1,-1-1 0,1 1 0,-1-1-1,1 0 1,0 1 0,-1-1 0,1 0-1,0 0 1,0 1 0,0-1 0,0 0-1,0 0 1,0 0 0,1 0-1,-1 0 1,0 0 0,0-1 0,1 1-1,-1 0 1,1-1 0,-1 1 0,0-1-1,1 1 1,2 0 0,46 10 50,-42-10-36,100 11-85,185-4-1,-249-8-141,-43 1 76,1-1 0,-1 0 0,1 0 0,-1 0 0,1-1 0,-1 1 0,0 0 0,1 0 0,-1-1 0,1 1 0,-1-1 0,0 1 0,1-1 0,-1 0 0,0 1 0,0-1 0,2-1 1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18.64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63 5553,'0'0'7406,"8"-10"-6783,-2 2-515,-5 5-90,1 0 1,-1 1-1,1-1 1,0 1-1,0-1 1,0 1-1,0-1 1,1 1 0,-1 0-1,1 0 1,-1 0-1,1 1 1,0-1-1,-1 0 1,1 1-1,0 0 1,0 0-1,0 0 1,0 0 0,0 0-1,6 0 1,239 0 236,-42 1-4386,-165-2 366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18.98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5065,'0'0'3521,"165"0"-2377,-94 9-112,6 4-504,2-1-7,-5-2-321,-5 0-144,-17-5 96,-11 0-152,-16-5 0,-14 0-1025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20.35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0 447 4281,'0'0'7099,"0"-4"-6544,1-6-241,0 0 0,1 0 1,0 0-1,1 0 1,0 0-1,7-15 0,33-64 10,-27 59-265,56-98-38,-62 113-22,0-1-1,2 2 1,0-1-1,0 2 0,28-23 1,-40 36-4,0-1 0,0 1 0,0 0 0,0 0 0,1 0 0,-1 0 0,0 0 0,0 0 1,0 0-1,0 0 0,1 0 0,-1 0 0,0 0 0,0 0 0,0 0 0,1 0 0,-1 0 0,0 0 0,0 0 1,0 0-1,0 0 0,1 0 0,-1 0 0,0 0 0,0 0 0,0 0 0,0 0 0,0 1 0,1-1 0,-1 0 0,0 0 1,0 0-1,0 0 0,0 0 0,0 0 0,0 1 0,1-1 0,-1 0 0,0 0 0,0 0 0,0 0 0,0 1 1,0-1-1,0 0 0,0 0 0,0 0 0,0 0 0,0 1 0,0-1 0,0 0 0,3 18-61,-4 21 76,1-39-14,-1 23-9,0-13 5,0 1 1,1 0-1,0 0 1,1 0-1,3 14 1,-3-21 8,0 0 1,1 0-1,0-1 1,0 1-1,0 0 1,0-1-1,0 0 0,1 1 1,-1-1-1,1 0 1,0 0-1,0 0 1,0-1-1,0 1 1,1-1-1,-1 0 0,0 0 1,5 2-1,3 1-4,0 0-1,1-1 0,0 0 0,0-1 0,0-1 1,0 0-1,0 0 0,0-1 0,1-1 0,-1 0 1,0 0-1,16-4 0,-27 4 6,1 0 1,0-1-1,-1 1 1,1-1-1,-1 0 1,1 0-1,-1 1 1,1-1-1,-1 0 0,0 0 1,1 0-1,-1 0 1,0-1-1,0 1 1,0 0-1,0 0 0,0-1 1,0 1-1,0-1 1,0 1-1,0-1 1,-1 1-1,1-1 1,-1 1-1,1-1 0,-1 0 1,0 1-1,1-3 1,-1 4-42,0 46-74,0-23 76,1-15 28,-1-1 0,1 1-1,-2 0 1,1 0 0,-1-1-1,0 1 1,-1-1 0,1 1-1,-2-1 1,1 1 0,-1-1 0,-7 14-1,5-14-213,1 0 0,-1 0-1,1 1 1,1-1 0,-3 11 0,5-15-229,0 1 0,0-1 1,1 1-1,-1 0 1,1 0-1,0-1 1,0 1-1,2 7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21.02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234 533 6177,'0'0'5232,"22"3"-4573,-1-1-529,0 2-34,0-1-1,1-1 1,-1 0-1,1-2 1,-1-1-1,30-5 1,-39 2-76,1-1 0,-1 0 0,0-1 0,-1-1 0,1 0 0,-2 0 0,1-1 1,-1 0-1,0-1 0,0 0 0,-1-1 0,0 0 0,8-14 0,5-7-20,-2-1 0,-1-1-1,19-47 1,10-40 37,-42 103 83,-1 0 0,-1-1 0,-1 0 0,0 1 0,0-22 0,-20 47 16,-54 49-165,2 3 0,4 2-1,-104 129 1,107-116 54,4 3-1,-92 162 1,130-201-3,2 0 1,1 2 0,2-1-1,2 2 1,1 0-1,3 1 1,1-1 0,-3 85-1,11-121-10,-1 1-1,2-1 1,-1 0 0,1 1-1,0-1 1,0 0-1,1 1 1,-1-1-1,1 0 1,5 10-1,-4-13-8,0 0 0,-1 0 0,1 0 0,0 0 0,1 0 0,-1-1 0,0 0-1,1 1 1,-1-1 0,1-1 0,0 1 0,0 0 0,0-1 0,0 0-1,0 0 1,0 0 0,7 1 0,7 1 19,0 0 1,1-2-1,0 0 0,-1-1 1,1 0-1,-1-2 0,1 0 1,22-6-1,-29 4-13,0 0 0,-1 0 0,0-1 0,0-1 0,0 0 1,-1 0-1,1-1 0,-2 0 0,1-1 0,-1 0 0,0-1 0,-1 0 0,13-16 0,-10 9-8,-1-1 0,-1 0 0,0 0 1,-1-1-1,-1 1 0,-1-2 0,0 1 0,5-34 0,-5-2 7,0-100 1,-6 147-70,0-1 0,0 0 1,-1 1-1,0-1 0,-1 1 1,0 0-1,0-1 0,0 1 1,-1 0-1,0 0 0,-1 0 1,1 0-1,-1 1 0,-1 0 1,1 0-1,-1 0 0,0 0 1,0 0-1,-1 1 0,1 0 1,-1 0-1,-1 1 0,1 0 1,0 0-1,-1 0 0,0 1 0,-14-5 1,-7-1-2114,3 0-2142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21.36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 8938,'0'0'4825,"148"0"-4521,-112 0-208,-1 0-8,-2 0-64,3 0-24,-9 0-360,-8-5-2009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21.97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526 0 3369,'0'0'5202,"-23"9"-4240,-3-1-697,15-5-172,0 0 1,0 1-1,0 0 1,0 1-1,1 0 1,0 1-1,0 0 1,0 0-1,1 1 1,0 0-1,-11 12 1,-29 31 265,2 3 0,3 1 0,1 3 0,4 1-1,-39 76 1,70-119-305,1 0 0,1 0 0,1 1 0,0 0 0,1 1 0,1-1 0,0 0 0,2 1 0,-1 0 0,3 28 0,0-42-40,-1 1 0,1-1 0,0 1 1,0-1-1,0 1 0,1-1 0,-1 0 0,1 0 1,0 0-1,0 0 0,0 0 0,0 0 0,0 0 0,1-1 1,3 4-1,0-1-2,1 0 0,0-1 1,0 0-1,0 0 0,0 0 1,12 3-1,9 1 20,1 0-1,51 5 1,-68-12-5,105 10-19,122-4 0,-233-7-131,-1 0 0,1 0 0,0 0 0,-1-1 0,1 0 0,-1 0-1,1-1 1,-1 1 0,0-1 0,1 0 0,-1-1 0,0 1 0,0-1 0,-1 0 0,1 0 0,-1-1 0,1 1 0,-1-1 0,0 0 0,0 0 0,-1-1 0,1 1 0,-1-1 0,0 1 0,0-1 0,0 0 0,2-7 0,-1-6-3348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6.09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6585,'0'0'3811,"25"5"-2753,-22-4-1017,41 9 552,1-2 1,80 5-1,-35-13 172,-74 9-3725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22.35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35 4793,'0'0'9298,"93"-35"-9034,-16 35-264,11 0 0,0 3 32,-6 7 40,-14-3-72,-13-2 0,-16-5-704,-17 0-1497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22.75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33 7074,'0'0'6457,"197"-32"-6153,-131 32-296,-8 0 176,-14 0-184,-17 0 16,-8 7-32,-13 5-208,-4-2-1104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23.17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1 334 4793,'0'0'6089,"-1"0"-6013,1 1 1,0 0-1,0-1 0,0 1 0,1-1 0,-1 1 1,0 0-1,0-1 0,0 1 0,0 0 0,1-1 0,-1 1 1,0-1-1,0 1 0,1 0 0,-1-1 0,0 1 0,1-1 1,-1 1-1,1-1 0,-1 0 0,1 1 0,-1-1 0,1 1 1,0-1-1,5-1 4,1 0 0,-1 0 0,1-1 1,-1 0-1,0 0 0,0-1 0,0 0 1,0 0-1,0 0 0,-1-1 0,0 0 0,1 0 1,-1 0-1,-1-1 0,1 1 0,-1-1 0,1 0 1,-1-1-1,5-9 0,9-13-79,-2-1 1,20-46-1,-23 37-10,-11 30 14,0-1 0,1 1-1,0 0 1,0 0 0,1 0-1,0 1 1,0-1 0,1 1-1,0 0 1,8-10 0,-12 17-15,-1-1 1,1 1-1,-1-1 0,1 1 1,-1 0-1,1-1 1,-1 1-1,1 0 1,-1-1-1,1 1 0,0 0 1,-1 0-1,1-1 1,-1 1-1,1 0 0,0 0 1,-1 0-1,1 0 1,0 0-1,-1 0 1,1 0-1,0 0 0,-1 0 1,1 0-1,0 0 1,-1 1-1,1-1 0,-1 0 1,1 0-1,0 1 1,0-1-1,7 22-111,-10 50 148,0-47-21,2-23-8,1 0 1,-1 1-1,0-1 1,1 0-1,-1 0 1,1 1-1,-1-1 0,1 0 1,0 0-1,0 0 1,0 0-1,0 0 1,1 0-1,-1 0 0,0 0 1,1-1-1,0 1 1,-1 0-1,1-1 0,2 2 1,0 0 6,1 0 0,0 0 0,1 0 0,-1-1 0,0 0 0,1 0 0,10 2 0,2-1-235,-1-1 0,1-1 0,0 0 0,25-3 0,-39 1 207,-1 0 0,1 0 0,0 0 0,-1 0 0,1-1 0,-1 0 0,0 0 0,1 0 0,-1 0 0,0 0 0,0 0 0,0-1 0,0 0 0,-1 1 0,1-1 0,-1 0 0,0 0 0,1-1 0,-2 1 0,1 0 0,0-1 0,0 1 0,-1-1 0,0 0 0,0 1 0,0-1 0,0 0 0,-1 0 0,1 1 0,-1-8 0,-1 13 30,0 0 0,0 0 0,0 0 0,0 1 0,-1-1 0,1 0 1,0 0-1,-1-1 0,0 1 0,-2 2 0,-3 5 45,-10 16 98,2 0 0,-17 40 0,26-51-298,1 0 0,0 0 0,1 0 0,1 0 0,0 0 1,-1 29-1,4-30-2506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23.59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0 192 8546,'0'0'6218,"22"-3"-6164,70-11 18,-82 12-77,0 0-1,0-1 1,0-1 0,0 1-1,-1-1 1,1-1 0,-1 0-1,0 0 1,-1-1-1,1 0 1,-1 0 0,0-1-1,-1 0 1,0-1 0,0 0-1,0 0 1,-1 0 0,0-1-1,-1 1 1,0-1 0,0-1-1,-1 1 1,0-1 0,3-13-1,-13 45 78,1 0-1,1 0 0,1 0 0,0 32 1,3-46-63,0 0 0,1 0 0,0 0 0,0 0 0,1 0 0,0 0 0,0-1 1,1 1-1,0-1 0,1 1 0,6 10 0,-7-14-3,1 1-1,-1-1 1,1 0-1,0 0 1,0 0 0,1-1-1,-1 1 1,1-1-1,-1 0 1,1 0 0,0-1-1,0 0 1,1 1 0,-1-2-1,0 1 1,1-1-1,-1 1 1,8-1 0,1 1-150,0-1 1,0-1 0,1 0 0,-1-1 0,15-3 0,15-14-3093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23.95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11707,'0'0'3504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36.60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18 7634,'0'0'6993,"0"-5"-6857,5 0-288,6-2-1672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37.02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228 1 7402,'0'0'3639,"-17"25"-3335,-53 85 234,52-78-279,2 0 0,0 2 1,3 0-1,0 1 0,3 0 1,-8 41-1,15-61-173,-12 72 297,4 1 0,3 0 1,9 170-1,0-242-343,0 0 0,2 0 0,0 0 1,1 0-1,0-1 0,1 1 0,1-1 1,12 22-1,-15-30-28,1-1 0,0 0 1,0 1-1,0-2 0,1 1 0,0-1 0,0 1 1,0-1-1,1-1 0,0 1 0,0-1 0,0 0 1,0 0-1,1-1 0,-1 0 0,1 0 0,0 0 1,0-1-1,0 0 0,0-1 0,8 2 0,-8-3-69,0-1-1,0 0 0,0 0 0,0 0 0,0-1 0,0 0 0,0 0 0,0-1 0,-1 0 0,0 0 0,1 0 1,-1-1-1,0 0 0,-1 0 0,1-1 0,-1 1 0,0-1 0,5-6 0,30-31-2290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37.38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11282,'0'0'4201,"150"22"-4081,-95-12-56,-8-3 32,-9 1-96,-10-3-168,-12-3 160,-8-2-560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37.82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1 545 3833,'0'0'5513,"9"-27"-4390,58-205 1808,-63 215-2837,1-1-1,1 1 1,1 0-1,0 0 0,2 0 1,-1 1-1,2 1 1,0-1-1,1 2 1,0-1-1,2 1 1,-1 1-1,25-20 0,-21 21-86,-12 8-4,1 0 1,0 0 0,-1 0 0,1-1 0,6-8 0,-36 31-119,10-3 134,2 1-1,-1 0 0,2 1 1,0 1-1,1 0 1,1 0-1,1 1 0,-12 33 1,13-23 0,0 1-1,2-1 1,1 1 0,2 0 0,0 44 0,2-54-57,1-14 58,-1 1 0,1-1 0,1 0 0,-1 1 0,3 9 1,-3-15-35,1 1 1,-1-1 0,1 0 0,0 1-1,-1-1 1,1 0 0,0 0 0,0 1-1,0-1 1,0 0 0,0 0 0,0 0-1,0 0 1,0 0 0,0 0 0,0-1-1,1 1 1,-1 0 0,0-1 0,1 1-1,-1 0 1,0-1 0,1 0 0,-1 1-1,1-1 1,-1 0 0,1 0 0,1 0-1,14 1-1830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38.22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193 1 5937,'0'0'4953,"24"22"-4702,1 0-187,140 141 443,-112-104-36,-3 3 0,52 85-1,-79-109-262,-2 1 0,-1 1 0,-2 0 0,-2 2-1,17 68 1,-28-88-95,-1 1 0,0 0 0,-2 1 0,-1-1 0,-1 0 0,-1 0 0,-5 25 1,3-31-14,-1 0 0,-1 0 0,-1-1 0,-1 1 0,0-1 0,-1 0 0,0-1-1,-2 0 1,-19 25 0,-12 6-123,-3-2 0,-1-1-1,-3-3 1,-1-1 0,-83 49-1,107-73-186,0-2-1,0-1 0,-44 15 0,45-20-1063,0-1 0,-29 4 0,-7-7-7900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6.47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1 448 5369,'0'0'9107,"23"-27"-9020,75-88 0,-82 96-48,-2-2 0,0 0 0,-1 0 0,15-36 0,7-9-15,-22 43 6,-7 11 104,1 1 0,1-1 0,0 1 0,19-20 101,-35 68-380,3-24 156,2-1 0,-1 1 1,2-1-1,0 1 0,0 0 1,1 0-1,1 0 1,0 0-1,1-1 0,0 1 1,1 0-1,6 20 0,-6-24 0,0-1-1,1 0 1,1 0-1,-1 0 1,1-1-1,1 1 1,-1-1-1,1 0 1,0 0-1,1-1 1,0 1-1,0-1 1,0-1-1,1 1 1,-1-1-1,1 0 1,1 0-1,-1-1 1,15 6-1,-16-8-7,-1 0 1,0-1-1,0 0 0,1 0 1,-1 0-1,1-1 0,-1 0 1,1 0-1,-1 0 0,0-1 1,1 0-1,-1 0 0,1 0 1,-1 0-1,0-1 0,0 0 1,0 0-1,0-1 0,0 1 1,-1-1-1,1 0 0,-1 0 1,1-1-1,-1 1 0,5-6 1,7-10 8,0 0 1,-1-1 0,-1 0-1,15-31 1,-6 13-42,-8 14 12,-7 13-5,0 0-1,-1-1 1,-1 0 0,0 0 0,7-23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38.82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7009,'0'0'5410,"142"10"-4594,-92 0-272,4 0 32,-1-3-168,-4 1-328,-13-4 120,-9-1-200,-16-3-120,-6 0-184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39.18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4369,'0'0'8330,"167"50"-7874,-93-40-200,-5-3-104,-6-2-152,-3 0-72,-19-5-1432,-13 0-3217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08.01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159 166 6081,'0'0'4381,"-12"1"-4041,1 4-162,1 1 0,-1 0-1,2 0 1,-1 1-1,1 0 1,0 1 0,0 0-1,1 1 1,0 0 0,0 0-1,1 0 1,1 1 0,-1 0-1,-4 11 1,8-11-79,0 0 0,1 1 0,0-1 1,0 1-1,1-1 0,1 1 0,-1-1 0,2 1 0,0-1 1,0 1-1,1-1 0,0 1 0,6 16 0,3 4-19,1-1 0,2-1-1,20 32 1,-20-36-14,1-1 0,1-1-1,2 0 1,0-1 0,1-1 0,38 32 0,-44-44-40,0 0 0,0 0 1,1-1-1,0-1 0,0 0 1,1-1-1,0-1 0,0 0 1,1-1-1,-1-1 0,1 0 1,0-1-1,24 0 0,-14-3-11,-1-2 0,0-1-1,0-1 1,0-1 0,-1-1-1,0-1 1,0-1-1,0-1 1,-2-1 0,1-2-1,-1 0 1,23-18-1,-24 15 1,0-1-1,0-1 1,-2-1-1,0 0 1,-2-1-1,0-2 1,-1 1-1,-1-2 1,-1 0-1,-1-1 1,14-35-1,-22 43-17,0 1-1,-1-1 1,-1-1-1,0 1 1,-1 0-1,-1-1 1,0 1-1,-1-1 1,-1 1-1,-3-17 1,2 22 2,-1 1 1,0-1-1,-1 1 1,0 0 0,0 0-1,-1 0 1,-1 1-1,1 0 1,-1 0 0,-1 0-1,0 1 1,0-1-1,0 2 1,-1-1 0,-17-12-1,1 5-1,0 0 0,-1 2 0,-1 0 0,0 2 1,0 1-1,-47-11 0,32 12-29,-1 2 1,1 2 0,-80 1-1,103 5 11,0 1 0,0 1 0,0 1-1,0 1 1,1 0 0,0 1-1,0 1 1,0 1 0,1 0-1,-19 13 1,9-3-15,0 0-1,1 2 1,1 1-1,1 1 1,-21 27-1,35-39-10,2 1-1,0 0 0,0 0 1,1 0-1,0 1 0,1 0 1,0 0-1,1 1 0,0-1 1,-1 15-1,1 0-554,2-1-1,1 1 1,4 50-1,8 7-3052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08.57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4729,'0'0'9815,"1"2"-9599,1 1-193,0 0 0,0 0-1,0 0 1,1-1-1,-1 1 1,1-1-1,0 1 1,-1-1-1,1 0 1,0 0-1,0 0 1,0-1-1,1 1 1,-1-1 0,4 2-1,65 21 411,-55-19-366,20 6-9,1-2 1,0-1 0,0-2-1,0-1 1,40-1 0,-77-4-97,-1 0 1,0 0 0,1 0-1,-1-1 1,1 1-1,-1 0 1,0 0-1,1 0 1,-1 0 0,1 0-1,-1-1 1,0 1-1,1 0 1,-1 0 0,0 0-1,1-1 1,-1 1-1,0 0 1,1-1 0,-1 1-1,0 0 1,0-1-1,1 1 1,-1 0-1,0-1 1,0 1 0,0-1-1,1 1 1,-1 0-1,0-1 1,0 1 0,0-1-1,0 1 1,0 0-1,0-1 1,0 1 0,0-1-1,0 1 1,0 0-1,0-1 1,0 0-1,0-2-613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16.61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1 329 6529,'9'1'8291,"33"2"-8114,-33-5-172,-1-1 0,1 0 0,0 0 0,-1 0 0,0-1 0,1 0 0,11-9 0,55-43 40,-56 41-46,8-7-6,36-37 0,-56 53-24,-1-1-1,0 0 1,0 0 0,-1-1-1,0 1 1,-1-1 0,1 0-1,-2-1 1,1 1 0,-1-1-1,3-10 1,-2-16-83,-5 28 44,-5 21 38,-4 18 27,-2-1 0,-1-1 0,-20 33 0,-2 5-8,32-61 27,0 0 0,0 0 0,0 0-1,1 0 1,0 0 0,1 0 0,-1 0 0,1 1 0,1-1 0,0 1 0,0-1 0,0 1 0,1-1 0,0 0 0,0 1 0,1-1 0,0 0 0,0 0 0,5 11-1,-6-17-32,-1 0-1,0-1 1,0 1-1,0-1 1,1 1-1,-1-1 0,0 1 1,1-1-1,-1 1 1,1-1-1,-1 1 0,0-1 1,1 1-1,-1-1 1,1 0-1,-1 1 0,1-1 1,-1 0-1,1 1 1,-1-1-1,1 0 0,0 0 1,-1 1-1,1-1 1,-1 0-1,1 0 1,0 0-1,0 0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17.35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2761,'0'0'10239,"2"1"-10111,207 46 2095,16 4-2104,-88-35-370,261-2 1,-370-14-8,-79-5-7444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18.25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406 100 4369,'-1'-9'9960,"4"-31"-9817,0 36-140,1 0 0,-1 0 0,1 1 0,0 0 0,0 0 0,1 0 0,-1 0-1,1 1 1,-1-1 0,1 1 0,0 0 0,0 1 0,0-1 0,0 1 0,0 0 0,5 0-1,13-3 6,0 2-1,26 1 0,-34 1 17,-11-1-20,-1 1-1,1 0 1,0 0-1,0 0 1,0 1-1,0-1 1,0 1 0,4 2-1,-6-2-5,-1 0-1,0 0 0,1 0 1,-1 0-1,0 0 0,0 0 0,0 0 1,0 1-1,0-1 0,0 1 1,0-1-1,-1 0 0,1 1 1,0 0-1,-1-1 0,1 1 1,-1-1-1,0 1 0,1-1 1,-1 1-1,0 0 0,0-1 1,0 4-1,0 3 6,1 0 0,-1 0 1,0 1-1,-1-1 0,0 0 0,-1 0 0,1 0 1,-1 0-1,-1 0 0,0 0 0,0 0 0,0-1 1,-1 1-1,0-1 0,-1 0 0,1 0 0,-1-1 1,-1 1-1,1-1 0,-1 0 0,0-1 0,-12 9 0,-22 18 247,0-2-1,-86 47 1,-99 33-58,196-96-170,12-6-33,7-3-4,0 0 1,0 0-1,0-1 1,-1 0-1,0-1 0,0-1 1,-13 2-1,47-4-689,56-1 675,-24-1 32,58 6-1,-110-3-1,0 0 1,-1 0-1,1 0 0,0 0 0,-1 0 1,1 0-1,-1 1 0,1 0 0,-1-1 1,1 1-1,-1 0 0,0 0 0,0 0 1,0 0-1,0 0 0,-1 1 0,1-1 1,2 5-1,25 55 25,-18-35-76,-6-17 51,0 0 0,1 0 0,0 0-1,0-1 1,1 0 0,0-1 0,1 1 0,12 10-1,-14-15 36,0 0-1,0 0 0,1 0 0,0-1 0,-1 0 1,1 0-1,0-1 0,0 0 0,1 0 0,-1-1 1,0 0-1,1 0 0,12 0 0,-11-1-10,-1-1-1,1 1 1,0-1 0,-1-1-1,1 0 1,-1 0 0,0 0-1,0-1 1,0 0-1,11-7 1,-8 3-7,0 0 1,-1-1-1,0-1 0,-1 0 0,0 0 1,11-15-1,-7 8-21,-1 0 0,-1 0 0,0-1 0,-1 0 0,-1-1 0,0 0 0,-2 0 0,7-23 0,-14 40 1,0 1 0,0-1 0,1 1 0,-1 0 0,0-1 0,0 1 0,1 0 0,-1-1 0,0 1 0,1 0 0,-1-1 0,0 1 0,1 0 0,-1 0 0,0-1 0,1 1 0,-1 0 0,1 0 0,-1 0 0,1 0 0,-1-1 0,0 1 0,1 0 0,-1 0 0,1 0 0,-1 0 0,1 0 0,-1 0 0,1 0 0,-1 0 0,0 0 0,1 1 0,-1-1 0,2 0 0,21 7-106,-22-7 105,87 30-825,-44-17-1539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28.10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 57 10282,'0'0'5129,"-3"-49"-5049,6 49-208,16-2 120,0-3-1520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45.916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0 5601,'0'0'1751,"28"7"-1559,178 43 120,349 41 2538,-349-64-2482,-64-7-207,623 111-138,-748-127-216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46.333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0 5065,'0'0'1523,"24"0"-537,-6 0-869,67 0 822,108 14 0,325 87 1481,-3 0-1859,-372-80-1194,236 4 0,-332-24-193,-27 1-211,0-2 0,1-1 0,31-4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6.85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458 116 8546,'0'0'4373,"-23"-17"-4083,-78-53-159,96 66-114,0 1 0,-1 0-1,1 0 1,0 0 0,-1 1-1,0 0 1,1 0 0,-1 0-1,0 1 1,0-1 0,0 2-1,0-1 1,0 1 0,0-1 0,-12 3-1,-5-1 61,15-1-25,0 1-1,0 1 1,0-1 0,0 1-1,1 1 1,-1-1-1,1 1 1,-1 1-1,1-1 1,0 1-1,0 1 1,1-1 0,-1 1-1,1 0 1,0 1-1,0-1 1,1 1-1,0 0 1,-9 14 0,6-8 0,0 0 1,1 0-1,0 1 1,2 0-1,-1 1 1,2-1 0,-1 1-1,2 0 1,0 0-1,-2 22 1,5-22-42,-1 0 0,2 0-1,0 0 1,1 1 0,0-2 0,1 1 0,1 0-1,0 0 1,6 13 0,-7-20-9,1-1-1,-1 0 1,1 0-1,1 0 1,-1 0 0,1 0-1,0-1 1,0 0-1,0 0 1,1-1 0,-1 1-1,1-1 1,0 0-1,1-1 1,-1 1 0,1-1-1,-1 0 1,1-1-1,13 3 1,-6-2 7,-1-1 0,1-1 0,-1 0 1,1 0-1,-1-2 0,1 0 0,0 0 0,-1-1 0,0-1 1,23-7-1,-11 0-361,-1-1-1,0-1 1,0-1 0,30-24 0,-6 3-3348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51.54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0 231 5217,'0'0'2654,"21"-22"-1923,4-7-491,1 0 315,42-37-1,49-18 945,-141 89-1246,15 0-254,1 1 0,0 0 0,0 1 1,1 0-1,0 0 0,0 1 1,0 0-1,1 0 0,0 0 1,1 1-1,0 0 0,0 0 1,-4 15-1,-1 5 10,3 1 0,0 1 0,-2 33-1,7-51 1,2-13-32,0 1-1,-1-1 1,1 0-1,0 1 1,0-1-1,-1 0 1,1 1 0,0-1-1,0 1 1,0-1-1,0 0 1,-1 1-1,1-1 1,0 1-1,0-1 1,0 1-1,0-1 1,0 0-1,0 1 1,0-1 0,0 1-1,1-1 1,-1 1-1,0-1 1,0 0-1,0 1 1,0-1-1,0 1 1,1-1-1,-1 0 1,0 1 0,0-1-1,1 0 1,-1 1-1,0-1 1,1 0-1,-1 1 1,0-1-1,1 0 1,-1 0-1,0 1 1,1-1-1,-1 0 1,1 0 0,-1 0-1,0 0 1,1 1-1,-1-1 1,1 0-1,-1 0 1,1 0-1,-1 0 1,0 0-1,1 0 1,-1 0 0,1 0-1,-1 0 1,1 0-1,-1-1 1,0 1-1,1 0 1,0 0-1,9-1-1414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19.15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196 1 4865,'0'0'6575,"-20"-1"-4807,14 11-1673,0-1-1,1 1 0,1 0 1,0 0-1,0 1 1,1-1-1,0 1 1,-1 16-1,-4 6 62,-43 196 408,-22 254 1,69-364-454,15-121 89,0-17-175,-1 0 1,14-37-1,0-1-16,19-27 7,3 2-1,4 3 1,4 1 0,3 3-1,70-71 1,-119 136-73,1 1 0,0 0 0,1 0 0,0 1 0,0 1 0,0-1 0,1 2 1,18-9-1,-50 19-4014,-14 11 667,-6 2-2538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19.51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 0 4945,'0'0'4749,"0"23"-3702,0 0-815,-2 9 258,2 0 0,1 0 0,9 50 0,-2-51-19,0-1-1,2 0 1,27 56-1,-32-76-370,0-1 0,1 0 0,0 0 0,0-1 0,1 1 0,0-1 0,1-1 0,-1 0-1,2 0 1,-1 0 0,1-1 0,0 0 0,0-1 0,0 0 0,15 6 0,-18-9-333,0-1 0,1 1 0,-1-1 0,0-1 0,1 1 0,-1-1 0,1 0-1,10-2 1,3-4-3393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19.92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0 290 6481,'0'0'6687,"12"-25"-6424,83-166-148,-83 162-470,7-14 1139,-19 43-775,0 0 0,0 0 0,0 0-1,0 0 1,0 0 0,0 0 0,0 0 0,0 0 0,0 0-1,0 0 1,1 0 0,-1 0 0,0 0 0,0 0 0,0 0-1,0 0 1,0 0 0,0 0 0,0 0 0,0 0 0,0 0 0,1 0-1,-1 0 1,0 0 0,0 0 0,0 0 0,0 0 0,0 0-1,0 0 1,0 0 0,0 0 0,0 0 0,0 0 0,0 0-1,0 0 1,1 0 0,-1-1 0,0 1 0,0 0 0,0 0 0,0 0-1,0 0 1,0 0 0,0 0 0,0 0 0,0 0 0,-5 24 122,-9 34 218,2 1-1,2 0 1,-2 84 0,11-121-327,4-1 215,20-37-1459,1-5-2866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20.31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47 13 10354,'0'0'5025,"16"-13"-5025,-46 13-624,-3 0-4257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21.29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0 915 4657,'0'0'5843,"2"-35"-1993,73-101-2849,-22 45-919,156-249-88,-86 147 61,-108 169-46,-6 13-9,-1-2 0,-1 1 0,0-1 0,-1-1 0,6-19 0,-34 93-362,15-45 380,0 0 0,1 0 0,1 1 0,1 0 1,-3 18-1,5-9-22,2 0 1,1 0 0,0 0-1,2 0 1,1-1-1,1 1 1,1-1-1,1 0 1,1 0-1,1-1 1,14 25 0,-2-4-16,64 151 63,-76-169-35,-1 0 1,-2 0-1,0 1 0,-2 0 1,2 49-1,-7-75-4,0 0 0,1 0-1,-1 0 1,0 0 0,0 0 0,1 0 0,-1 0-1,0 0 1,0-1 0,0 1 0,0 0 0,0-1-1,0 1 1,-1-1 0,1 1 0,0-1 0,0 1-1,0-1 1,0 0 0,-1 0 0,1 1 0,-2-1 0,-37 6 130,33-5-76,-87 8 199,-181-6 0,199-14-203,59 7-65,-1 0-1,0 2 0,-20-1 0,37 3-114,3 0-14,97 5-3071,-55 0-3594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21.85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5265,'0'0'9167,"-1"6"-8876,1 4-233,0 1 0,1-1 0,0 0 0,1 0 0,0 0 0,0-1 0,1 1 0,0 0 0,1-1 0,0 0 0,1 0 0,0 0-1,0 0 1,7 8 0,4 6 65,2 0 0,0-2 0,2 0 0,22 19 0,-23-26-76,0-1-1,1-1 0,1-1 0,0-1 0,0 0 0,1-2 0,0-1 0,28 7 0,-13-4-114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22.35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426 1 640,'0'0'11237,"-4"8"-10665,-14 27 31,-1-1 0,-1-1 0,-2-1 0,-2-1-1,-39 40 1,-9-9-14,-32 28-137,94-80-424,1 0 1,1 0 0,-1 1-1,2 0 1,-1 0-1,2 1 1,-9 19 0,8-10 40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23.17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163 68 6809,'0'0'5092,"-2"-9"-4577,-5-38-19,10 45-476,0 1 0,0 0-1,0 0 1,0 0 0,0 0 0,1 1 0,-1-1-1,0 1 1,0 0 0,4 0 0,-2 0 7,228-4 19,-137 5-8,-95 4-47,0-1 0,0 0 0,0 1 0,-1-1 0,1 1 0,-1-1 0,0 1 0,0-1 0,-2 9 0,-1-5 14,1 0-1,-2 0 1,1 0 0,-1 0 0,0-1 0,0 1-1,-1-1 1,0 0 0,0 0 0,-1-1-1,0 0 1,0 0 0,-9 7 0,-3 1 7,-1 0 0,-1 0 1,-35 16-1,-61 17 8,87-38-11,0 2-1,1 1 1,0 1 0,-50 34 0,75-45 5,0 1 1,0 0-1,0 0 0,1 0 1,-1 0-1,1 1 0,-1-1 1,1 1-1,0-1 0,0 1 1,1 0-1,-1 0 1,1 0-1,0 0 0,0 0 1,0 0-1,1 0 0,-1 0 1,1 0-1,0 0 0,0 0 1,0 0-1,1 1 1,-1-1-1,1 0 0,0 0 1,0 0-1,1 0 0,-1 0 1,1-1-1,0 1 0,0 0 1,0-1-1,0 1 1,1-1-1,-1 0 0,1 0 1,0 0-1,0 0 0,0 0 1,1-1-1,-1 1 0,0-1 1,1 0-1,0 0 1,-1 0-1,6 1 0,15 6 93,1-3 0,0 0 0,0-1-1,36 2 1,104-2-151,-148-5 21,-39-1-4545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57.91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1 338 5337,'0'0'5184,"4"-6"-4633,13-19-337,2 1 1,0 1-1,2 1 1,0 1-1,1 0 1,2 2-1,0 1 1,1 1-1,0 0 1,1 2-1,1 2 1,30-12-1,-50 22-223,0 1 0,0 0 0,1 0 0,-1 1 0,0 0 0,1 0 0,-1 1 0,15 1-1,-20-1 5,0 0 0,0 1-1,0-1 1,0 1-1,0 0 1,0 0 0,0 0-1,0 0 1,0 0-1,0 0 1,0 0 0,0 0-1,-1 1 1,1-1 0,-1 1-1,1-1 1,-1 1-1,1 0 1,-1 0 0,0 0-1,0-1 1,0 1-1,0 0 1,0 0 0,0 0-1,-1 0 1,1 1-1,-1-1 1,1 0 0,-1 0-1,0 0 1,0 0-1,0 1 1,0 2 0,-1 22-4,-1 1 0,-1-1 1,-10 43-1,8-52-23,-4 23 69,9-40 15,7-22-60,9-2-74,1 1 0,1 1 0,0 1 0,43-35-1,-57 52 51,0 0 0,0 0 0,0 1 0,0-1 0,1 1-1,-1 0 1,1 1 0,-1-1 0,1 1 0,0-1 0,0 2-1,0-1 1,-1 0 0,1 1 0,7 0 0,-1 31-87,-5-20 115,-1 0 0,0 0 0,-1 1 0,-1 0-1,0 0 1,0 0 0,-1 0 0,-1 0 0,0 1 0,-1 16 0,-1-27 8,0 1 0,0-1 0,-1 1 0,1-1 0,0 0 0,-1 1 0,0-1 0,1 0 0,-1 0 0,0 0 0,0 0 0,0-1 0,-1 1 0,1 0 0,0-1 0,-4 2 0,-3-1 36,30-21-38,0 1-263,0-1 0,-1 0 0,20-26 0,33-33-390,-67 73 660,1 1-1,-1 0 0,1 0 0,0 0 0,1 1 1,-1 0-1,0 1 0,1-1 0,0 1 1,-1 1-1,1-1 0,0 1 0,0 1 0,0 0 1,0 0-1,0 0 0,13 3 0,-19-2-12,0 0-1,0 0 0,-1 0 1,1 0-1,-1 1 0,1-1 1,-1 0-1,0 1 0,1-1 1,-1 1-1,0 0 0,0-1 1,0 1-1,0 0 0,0-1 1,-1 1-1,1 0 1,0 0-1,-1 0 0,1 3 1,7 42-12,-4 127 289,7-174-234,1 0 0,0-1 0,0 0 0,0-1 0,-1-1 0,1 0 0,-1-1-1,0 0 1,18-9 0,11-8-78,46-33 0,-3 1 130,-54 36-96,0 2 1,1 0 0,1 2-1,0 2 1,1 1 0,57-11-1,-61 16-28,-38 4-63,-48 2 63,55-1 55,-16 2-21,0 0 1,0 1-1,1 1 0,-1 1 1,-33 13-1,44-15 13,0 1-1,0 0 1,0 0 0,0 0 0,1 1 0,0 0-1,0 1 1,0-1 0,1 1 0,0 0 0,0 1-1,0 0 1,1 0 0,-8 14 0,11-18 5,0 1-1,1-1 1,-1 1 0,1-1-1,0 1 1,0-1 0,0 1-1,1-1 1,-1 1 0,1 0 0,0-1-1,0 1 1,0 0 0,1-1-1,-1 1 1,1 0 0,0-1-1,0 1 1,0-1 0,0 1 0,1-1-1,-1 0 1,1 1 0,0-1-1,0 0 1,0 0 0,0 0-1,1 0 1,-1-1 0,1 1 0,0-1-1,0 1 1,0-1 0,0 0-1,0 0 1,0-1 0,0 1 0,1 0-1,-1-1 1,1 0 0,5 2-1,5 0 1,-1 0-1,1 0 1,0-1-1,0-1 1,0 0-1,0-1 1,0-1-1,0 0 1,0-1-1,18-4 1,-25 3-28,0 1 1,0 0 0,0-1-1,0-1 1,-1 1-1,1-1 1,-1 0-1,0 0 1,0-1-1,-1 0 1,1 0-1,-1 0 1,0-1-1,-1 0 1,1 0-1,-1 0 1,0 0 0,-1-1-1,1 1 1,-1-1-1,2-7 1,-3-7 178,-2 20-163,0 1-1,0 0 0,0-1 1,-1 1-1,1 0 0,0 0 0,0-1 1,0 1-1,-1 0 0,1 0 0,0 0 1,0-1-1,-1 1 0,1 0 0,0 0 1,-1 0-1,1 0 0,0-1 0,-1 1 1,1 0-1,0 0 0,-1 0 1,1 0-1,0 0 0,0 0 0,-1 0 1,1 0-1,0 0 0,-1 0 0,1 0 1,0 0-1,-1 0 0,0 1 0,-1-1-12,0 1 0,1 0-1,-1 0 1,0 1 0,0-1 0,0 0-1,1 1 1,-1-1 0,0 1-1,1-1 1,-1 1 0,1 0-1,0-1 1,0 1 0,-2 2-1,1 0-1,1-1-1,-1 1 1,1-1-1,0 1 1,0-1-1,0 1 1,0 0-1,0 0 1,1-1-1,0 1 1,0 0-1,0 0 1,0 0-1,2 6 1,-2-8 11,1 0 1,0-1 0,-1 1-1,1 0 1,0-1 0,0 1 0,0-1-1,1 1 1,-1-1 0,0 0 0,0 1-1,1-1 1,-1 0 0,1 0-1,-1 0 1,1 0 0,0 0 0,-1 0-1,1-1 1,0 1 0,-1 0 0,1-1-1,0 1 1,0-1 0,0 0-1,-1 1 1,1-1 0,0 0 0,3-1-1,22 2 33,0-2 0,33-6 0,-48 5-41,0-2-1,1 1 0,-1-2 1,-1 1-1,1-2 0,-1 1 1,11-8-1,83-63-340,-79 55 163,0 2 1,1 1 0,0 1-1,2 1 1,52-21 0,-63 32-49,0 1 0,28-3 0,-33 6 18,0-1 1,1 0-1,-1-1 1,0-1-1,23-9 0,-35 13 174,0-1-1,0 1 0,-1-1 0,1 1 1,0-1-1,0 1 0,-1-1 1,1 0-1,-1 1 0,1-1 0,0 0 1,-1 0-1,1 1 0,-1-1 0,0 0 1,1 0-1,-1 0 0,0 0 1,1 0-1,-1 1 0,0-1 0,0 0 1,0 0-1,0 0 0,0 0 0,0 0 1,0 0-1,0 0 0,0 0 1,0 0-1,0 0 0,-1 1 0,1-1 1,0 0-1,-1 0 0,1 0 0,0 0 1,-1 1-1,1-1 0,-1 0 1,0 0-1,1 1 0,-1-1 0,0 0 1,1 1-1,-1-1 0,0 1 0,1-1 1,-1 1-1,0-1 0,-1 0 1,-25-14-2222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7.41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3425,'0'0'8570,"165"29"-7786,-113-21-192,3 2 152,-3-6-512,-5 1-8,-12 0-184,-10-2-32,-20-3-16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58.31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4745,'0'0'5222,"1"25"-4765,7 80 15,-6-87-295,2 0 1,0 0 0,1-1 0,0 1 0,15 29-1,4 11 158,-22-48-233,1-1 1,1 1-1,-1-1 0,1 0 0,11 15 0,-12-20-75,0-1-1,0 0 1,1 0-1,0 0 1,-1 0-1,1-1 1,0 1-1,0-1 1,0 0-1,1 0 1,-1 0 0,1-1-1,-1 0 1,9 2-1,35 2-1397,-29-5-2132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0:58.65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80 8978,'0'0'4337,"189"-20"-4337,-123 20 232,-3 0-232,-5 0 8,-6 0-8,-14-20 0,-10 3-1280,-20-5-3217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00.21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209 60 5033,'0'0'7319,"-41"70"-6711,32-49-406,1 2 1,-7 28-1,10-33-118,0 0 0,-1 0-1,-1-1 1,-15 28 0,14-34-50,6-9-18,1-1 0,0 1 0,0-1-1,0 1 1,0 0 0,0-1 0,0 1 0,0 0 0,0 0 0,0 0 0,1-1 0,-1 1 0,0 5 632,6-14-377,34-39-190,-27 33-106,1-1 0,-2 0-1,0-1 1,-1 0 0,0 0-1,-1-1 1,-1-1 0,-1 1-1,9-28 1,-15 41 22,0-4 5,0 0-1,1 0 1,0 0-1,0 0 0,1 1 1,0-1-1,0 1 1,0-1-1,1 1 1,0 0-1,0 1 0,7-8 1,-10 10-7,0 0 0,0 0 0,-1 0 0,1 0 1,-1 0-1,1-1 0,-1 1 0,0 0 0,0 0 0,-1 0 0,0-4 1,1-4-168,-34 8 34,18 5 139,1-1 1,0 2 0,0 0-1,1 1 1,-1 0-1,1 1 1,-25 12 0,-39 13 167,68-28-121,8-2-389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13.43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308 265 4793,'0'0'2233,"-4"2"-1869,-2 1-92,1 0 0,0 1 0,0 0 0,1 0 0,-1 1 0,1-1 1,0 1-1,0 0 0,-4 7 0,1-3-317,-3 4 359,-6 7 393,-25 42 0,37-54-647,0 0-1,1 0 1,0 0-1,0 1 1,1-1-1,0 1 1,0-1-1,1 1 1,0 13-1,0-15-16,1 0 0,1 0 0,-1 1 0,1-1 0,0 0-1,1 0 1,-1 0 0,2-1 0,-1 1 0,1 0 0,0-1 0,0 1-1,0-1 1,1 0 0,0 0 0,1-1 0,-1 1 0,1-1-1,0 0 1,0 0 0,1 0 0,5 3 0,2 2-4,0-2 0,1 0 0,0 0 0,0-1 0,1-1 1,-1 0-1,2-1 0,-1-1 0,26 4 0,8-3 81,86 0 0,-121-5-103,-5-1-12,0 0-1,-1-1 1,1 0-1,-1 0 1,0-1-1,0 0 1,0 0 0,0-1-1,0 0 1,-1 0-1,1-1 1,-1 0-1,0 0 1,-1-1 0,1 0-1,-1 0 1,-1 0-1,1-1 1,-1 0-1,5-8 1,5-8 17,-1 0 0,-1-2 0,-1 1 0,-2-2 0,9-29 0,-6 10-11,-2 0-1,-3-1 1,-1-1 0,-2 1-1,-3-1 1,-6-89 0,3 133-16,1 0 1,-1 1-1,0-1 1,0 0-1,0 1 1,0-1-1,-1 1 1,1-1-1,-1 1 1,1 0-1,-1 0 1,0 0-1,0 0 1,0 0 0,0 0-1,0 0 1,-1 0-1,1 1 1,0-1-1,-1 1 1,1 0-1,-1 0 1,0 0-1,1 0 1,-1 0-1,0 0 1,1 1-1,-5-1 1,-11-2-88,-1 1 1,1 1-1,-25 2 1,22-1-49,-42 3-107,-1 3 0,1 3 1,1 2-1,0 4 1,1 1-1,0 4 1,-81 38-1,132-54 182,0 1 0,0 0 0,0 0 0,1 1 0,-1 1 0,2 0 0,-12 10 0,16-12-194,1 0 0,-1-1 0,1 1 0,1 0 0,-1 1 0,1-1 0,0 0 0,0 1 0,0-1 0,1 1 0,0 0-1,0 0 1,0-1 0,1 1 0,0 8 0,0 21-4505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13.81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268 0 7434,'0'0'3123,"0"11"-2796,0 3-304,1-3 89,-1 0-1,0 0 1,0 0-1,-1 0 1,-1 0-1,0 0 1,0-1 0,-1 1-1,0 0 1,-1-1-1,0 0 1,-10 16-1,3-11 8,0-1-1,-2-1 0,1 0 1,-2-1-1,1 0 1,-2-1-1,0 0 0,0-2 1,-1 0-1,0 0 1,0-1-1,-18 5 0,2-12-903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14.79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208 85 5569,'0'0'6643,"1"-11"-6507,-1 7-143,0 1 15,0 0 1,0 1 0,0-1-1,1 0 1,-1 0-1,0 1 1,1-1-1,0 0 1,0 1 0,0-1-1,0 1 1,0-1-1,0 1 1,0 0-1,1-1 1,0 1 0,-1 0-1,1 0 1,0 0-1,0 0 1,0 0-1,0 0 1,0 1 0,0-1-1,1 1 1,-1-1-1,1 1 1,-1 0-1,1 0 1,-1 0 0,1 0-1,-1 0 1,1 1-1,0-1 1,2 1-1,4 0 1,-1 1-1,1 1 0,-1-1 0,1 1 1,-1 1-1,0 0 0,0 0 0,0 0 1,0 1-1,-1 0 0,1 0 0,-1 1 1,0 0-1,11 11 0,-14-12-7,1 0-1,-1 1 1,0 0-1,0 0 0,0 0 1,0 0-1,-1 1 1,0-1-1,0 1 1,-1 0-1,0 0 1,0 0-1,0 0 1,-1 0-1,1 0 0,-1 0 1,-1 1-1,1-1 1,-1 0-1,-1 12 1,-1-14 7,0 1 1,0 0-1,0-1 1,-1 1-1,1-1 1,-1 0-1,0 0 1,0 0-1,-1 0 1,1 0-1,-1-1 1,0 0-1,0 1 1,-8 4-1,-68 38 45,66-39-48,5-2 25,0-1-1,0 0 1,0 0 0,-1-1-1,0 0 1,0-1 0,1 0-1,-20 1 238,48-8-225,-10 3-47,0 1 0,1-1 1,-1 2-1,0-1 0,0 1 1,1 1-1,-1 0 1,0 0-1,0 1 0,0 0 1,0 0-1,0 1 1,-1 0-1,1 1 0,-1 0 1,0 0-1,0 1 1,0 0-1,0 0 0,-1 1 1,0 0-1,0 0 0,9 12 1,4 7 1,-1 1-1,-1 1 1,-1 1 0,17 38 0,-34-65 22,0 0 0,0 0 0,0 0 0,0 0 0,0 0-1,0 0 1,0 0 0,0 0 0,0 0 0,-1 0 0,1 0 0,0 0 0,-1 0 0,1 0 0,-1 0 0,1 0 0,-1 0 0,1 0-1,-1 0 1,1 0 0,-1-1 0,0 1 0,0 0 0,1-1 0,-1 1 0,0 0 0,0-1 0,0 1 0,0-1 0,0 1 0,0-1 0,0 1-1,0-1 1,0 0 0,-1 1 0,-45 15 1018,36-13-875,-38 13-61,-1-1-1,-1-3 0,1-2 0,-89 5 1,139-15-101,-1 0 1,0 0 0,0 0-1,1 0 1,-1 0-1,0 0 1,1-1 0,-1 1-1,0 0 1,1-1-1,-1 1 1,1 0 0,-1-1-1,0 1 1,1-1-1,-1 1 1,1-1 0,-1 1-1,1-1 1,0 1 0,-1-1-1,1 1 1,-1-1-1,1 0 1,0 1 0,-1-1-1,1 0 1,0 1-1,0-1 1,0 0 0,0 1-1,-1-1 1,1-1-1,0 1-13,0 0 0,0 0 0,0 0-1,-1 0 1,1 0 0,-1 0 0,1 0-1,0 0 1,-1 0 0,0 0 0,1 0-1,-1 1 1,1-1 0,-1 0 0,0 0-1,0 0 1,0 1 0,1-1 0,-1 1-1,0-1 1,0 0 0,0 1 0,-2-1-1,-2 0-316,0 0 0,1 0 0,-2 0 0,1 1-1,0 0 1,0 0 0,0 0 0,0 1 0,0-1-1,0 1 1,1 1 0,-1-1 0,0 1 0,0-1-1,1 1 1,-6 3 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16.80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77 1 5873,'0'2'7402,"-2"-2"-7386,-20 5-88,-3 3-872,-2-4-1537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42.31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464 24 7402,'0'0'3710,"1"-6"-3638,2-10-60,-7 14 19,-16 23 50,-8 9-37,-77 60 307,-47 44-15,124-106-310,1 0 0,2 2 0,-25 37 0,46-60-19,0 0 0,1 0 1,-1 0-1,1 0 0,1 1 0,-4 13 1,5-19-4,1 0-1,-1 0 1,1 1 0,0-1 0,0 0 0,0 0-1,0 0 1,0 0 0,0 0 0,1 0 0,-1 0-1,1 0 1,-1 0 0,1 0 0,0 0 0,0 0 0,0 0-1,0-1 1,0 1 0,0 0 0,0 0 0,0-1-1,1 1 1,-1-1 0,1 1 0,-1-1 0,1 0 0,0 1-1,-1-1 1,4 1 0,10 4 57,1-1-1,-1 0 1,1-1-1,0-1 1,1-1-1,18 1 1,106-4 340,-63-1-325,-63 2-119,-6 1-2,0-1 0,0 0 0,0 0 0,0-1-1,0 0 1,0-1 0,0 0 0,0 0 0,0-1 0,-1 0 0,11-6 0,2-1-3785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43.01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23 1 5961,'0'0'4040,"-16"20"-2612,19 17 1274,-10-46-3477,5 5 240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48.38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229 0 4921,'0'0'5965,"-23"19"-5387,14-8-436,-1 1 0,2 0 0,-1 1 0,2 0 0,-1 0 1,2 0-1,0 1 0,-8 27 0,5 1 116,-8 78 0,14-95-39,-2 2-134,-1-1 0,-1 0 0,-1-1 0,-20 42 0,14-34 37,-16 56 0,28-68-28,2-21-90,0 0-1,0 1 1,1-1-1,-1 0 1,0 0-1,0 0 1,0 0-1,0 1 1,0-1-1,1 0 1,-1 0-1,0 0 1,0 0-1,0 0 1,0 0-1,1 1 1,-1-1-1,0 0 1,0 0-1,0 0 1,1 0-1,-1 0 1,0 0-1,0 0 1,1 0 0,-1 0-1,0 0 1,0 0-1,0 0 1,1 0-1,-1 0 1,0 0-1,0 0 1,0 0-1,1 0 1,-1-1-1,0 1 1,0 0-1,0 0 1,0 0-1,1 0 1,-1 0-1,0-1 1,30-27-281,-14 12-663,14-10-3277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7.74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8434,'0'0'4817,"181"30"-4641,-137-25 200,-5 0-64,-7 2-96,-7-4 8,-11 1-224,-9 1-8,-5-2-376,-11 2-1512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49.08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249 105 208,'0'0'7076,"-24"10"-6426,-80 31 27,97-39-560,-1 2 0,1-1 0,-1 1-1,1 0 1,0 1 0,1-1 0,-1 2 0,1-1-1,0 0 1,0 1 0,0 0 0,1 1 0,0-1-1,1 1 1,-1 0 0,1 0 0,0 1 0,-4 13-1,6-16-43,1 0-1,1 0 0,-1 1 0,1-1 1,0 0-1,0 1 0,0-1 0,1 0 0,0 0 1,0 0-1,0 1 0,0-1 0,1 0 0,0 0 1,0-1-1,0 1 0,1 0 0,0-1 1,0 1-1,0-1 0,0 0 0,1 0 0,-1 0 1,1-1-1,6 5 0,4 3 53,0-2 1,1 1-1,0-2 1,0 0-1,1-1 1,0-1-1,0 0 0,1-1 1,31 5-1,4-4 140,100 0 0,-151-6-260,1-1 0,-1 1 0,0 0 0,0 0 0,1-1 0,-1 1 0,0-1 0,1 1 0,-1-1 0,0 0 0,0 0 0,0 1 0,0-1 0,0 0 0,0 0 0,0 0 0,0 0 0,0 0 0,0 0 0,0 0-1,-1 0 1,2-3 0,12-33 129,-8 22-111,33-70-33,-21 50-4,18-53-1,-33 78 14,0 0-1,0 0 0,-1-1 1,0 1-1,-1-1 0,0 1 1,-1-1-1,0 1 0,-1-1 0,-2-11 1,2 18-8,-1 0-1,0-1 1,0 1 0,0 0 0,0 0 0,-1 0-1,0 0 1,0 0 0,0 1 0,0-1 0,0 1 0,-1 0-1,1 0 1,-1 0 0,0 0 0,0 1 0,0 0-1,0-1 1,0 1 0,-1 1 0,1-1 0,-1 1-1,1 0 1,-10-2 0,-10-1-13,-1 1 0,-1 0 0,-31 3 0,47 0 21,-21 0-48,4-1 34,-1 1 0,-48 8 0,67-6-357,0 0 0,1 1 1,-1 0-1,0 0 0,1 1 1,0 0-1,0 0 0,0 1 1,1 0-1,-1 0 0,1 1 0,-9 9 1,-6 10-1414,2 0-442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50.19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23 692 4425,'0'0'5877,"-4"4"-5473,2-1-276,0 0 0,0 0 0,0 0 0,0 0 0,1 0 0,-1 1 0,1-1 0,0 0 0,0 1 0,0-1 0,1 1 0,-1 0 0,1-1-1,0 1 1,0 6 1881,0-22-1272,3-29-692,3 0 0,1 1 0,2 0-1,2 0 1,25-62 0,-4 9-39,-10 31 6,-13 41-11,-1 0 0,-1 0 0,-1-1 0,-1 0 0,4-41-1,-9 62 36,0 24-218,-1-9 184,-1 0 0,0-1 0,-5 21 1,-5 36 46,10-43-71,0 3 23,2 1-1,0-1 1,6 35 0,-4-55 2,0 1 0,1-1 0,1 1 0,-1-1 0,2 0 1,-1-1-1,1 1 0,1-1 0,0 0 0,0 0 0,1 0 1,12 11-1,-7-9 7,0 0 0,1-2-1,1 1 1,0-2 0,0 0 0,0 0 0,1-1 0,0-1 0,1-1 0,-1 0 0,1-1 0,0-1 0,0 0 0,0-1-1,28 0 1,-37-3-9,-1 0-1,0 0 0,1-1 0,-1 0 1,0 0-1,0 0 0,0-1 0,0 0 1,-1 0-1,1-1 0,-1 1 1,0-1-1,0 0 0,6-7 0,9-9-8,31-40 0,-38 42 12,-2 1 0,0-2 0,-1 1 0,-1-1 0,0-1 0,-2 0 0,0 0 0,7-39-1,-5-8 2,3-96-1,-11 149-2,0-9-8,1 10 11,-2 0-1,1 0 0,-2 0 0,-3-20 1,3 31-22,0 1 1,0 0-1,0 0 0,0 0 1,0 0-1,-1 0 1,1 0-1,-1 0 0,1 0 1,0 0-1,-1 1 1,0-1-1,1 0 0,-1 1 1,1 0-1,-1-1 1,0 1-1,1 0 0,-1 0 1,1 0-1,-1 0 1,0 0-1,-2 0 0,-42 3-492,42-2 307,-1 0 0,1 1 1,0-1-1,0 1 0,0-1 1,0 1-1,1 1 0,-1-1 1,1 0-1,-1 1 0,1 0 1,0-1-1,0 2 0,0-1 1,0 0-1,0 0 0,1 1 1,-1 0-1,1-1 0,0 1 1,0 0-1,1 0 0,-3 5 1,1 6-2550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50.68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36 33 8194,'0'2'8714,"0"1"-8402,-3-3-312,1 0-48,-1 0 48,-5-3-608,-1-11-449,-2-6-2111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51.72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551 28 4353,'0'0'4641,"9"-4"-3765,37-14 1983,-52 16-2712,0 1-1,0 0 0,0 0 0,0 1 0,0-1 1,0 1-1,0 1 0,-8 0 0,-11 1-69,-12-3-66,-1 2 0,0 2 1,1 1-1,-46 12 0,68-12-17,1 1 0,0 0 0,0 1 0,0 1 0,1 0-1,0 1 1,0 1 0,1-1 0,0 2 0,0 0 0,1 0 0,1 1-1,-16 20 1,14-15 27,1 1-1,1 0 0,1 1 0,0 0 0,1 0 1,1 1-1,0 0 0,2 0 0,0 0 0,1 1 0,1 0 1,1 0-1,1 39 0,2-52 2,0 1 0,1-1 1,0 1-1,0-1 0,0 0 0,1 0 0,0 0 0,0 0 1,1 0-1,0-1 0,0 1 0,0-1 0,1 0 0,0-1 1,0 1-1,1-1 0,0 0 0,-1 0 0,2-1 0,11 8 1,5 1 54,0-1 1,1-1 0,0-1 0,46 12 0,-7-9-10,0-3 1,1-2 0,0-4-1,80-4 1,-109 0-47,-28 1-22,-1-1-1,1-1 1,-1 0 0,0 1-1,1-2 1,-1 1-1,0-1 1,1 0-1,-1 0 1,0-1-1,0 0 1,6-4 0,-10 5 0,0 0 0,1 0 0,-1 0 0,0 0 0,0-1 0,-1 1 0,1-1 0,0 0 0,-1 1 0,0-1 0,1 0 0,-1 0 0,0 0 0,-1 0 0,1 0 1,0 0-1,-1 0 0,0 0 0,1 0 0,-1 0 0,-1 0 0,1 0 0,0 0 0,-1 0 0,1 0 0,-1 0 0,0 0 0,-1-3 0,-1 0 1,0-1-1,0 1 0,0 1 0,-1-1 0,0 0 1,0 1-1,-1 0 0,1 0 0,-1 0 1,0 1-1,0-1 0,-1 1 0,1 0 1,-1 1-1,0-1 0,0 1 0,-8-3 0,-5-2-8,0 1 0,0 1 0,0 1-1,-33-5 1,14 6 19,-47 2-1,66 3-30,18-1 12,-1 0-1,1 1 0,0-1 1,0 1-1,-1-1 0,1 1 1,0 0-1,0 0 1,-1 0-1,1-1 0,0 1 1,0 0-1,0 0 0,0 0 1,0 1-1,1-1 0,-1 0 1,0 0-1,0 0 1,1 1-1,-1-1 0,1 0 1,-1 1-1,1-1 0,0 0 1,-1 1-1,1-1 0,0 1 1,0-1-1,0 1 1,0-1-1,0 0 0,0 1 1,0-1-1,1 3 0,-1 2-314,1 0-1,0 0 1,0 0-1,0 0 1,0 0-1,1-1 1,3 8-1,17 14-3035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53.11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107 380 3145,'0'0'7847,"-8"-5"-7522,0 1-314,1-1 1,0 0-1,1-1 0,0 1 0,-1-1 1,2 0-1,-1-1 0,1 1 1,0-1-1,0 0 0,1-1 0,0 1 1,0-1-1,1 0 0,0 0 0,0 0 1,1 0-1,0 0 0,-1-11 0,1 12-16,1-1 0,1 0 0,0 0-1,0 1 1,0-1 0,1 0 0,0 0-1,1 1 1,0-1 0,0 1 0,0-1-1,1 1 1,0 0 0,1 0 0,-1 0-1,1 0 1,7-8 0,-6 8 11,1 0 0,0 0 0,0 1 0,0-1 0,1 2 0,0-1 0,0 1 0,1 0 0,-1 0 0,1 1 0,0 0 0,0 1 0,0-1 0,1 1 0,-1 1 0,1 0 0,0 0 0,15-1 0,-23 4-4,1-1 0,0 0 0,-1 1 0,1-1 0,0 1 0,-1 0 0,1-1 0,-1 1 0,1 0 0,-1 0-1,1 0 1,-1 0 0,1 0 0,-1 0 0,0 0 0,0 1 0,0-1 0,0 0 0,0 1 0,0-1-1,0 1 1,0-1 0,0 1 0,-1 0 0,1-1 0,0 1 0,-1 1 0,13 57 59,-10-40-48,-1-6 8,1 0 0,0 0 0,1 0-1,1-1 1,0 0 0,1 0-1,0 0 1,1 0 0,1-1-1,0 0 1,0-1 0,1 0-1,15 14 1,-23-23 1,-1-1-1,1 0 1,0 0 0,0 1-1,-1-1 1,1 1 0,-1-1 0,1 1-1,-1-1 1,1 1 0,-1-1-1,0 1 1,0-1 0,0 1-1,0-1 1,0 1 0,0-1 0,-1 4-1,2-1 702,9-21-251,86-153-304,-93 168-174,1 0 0,-1 1 0,1 0 1,0 0-1,-1 0 0,1 0 0,0 0 0,0 1 0,0 0 1,0-1-1,4 2 0,3-2-4,-1 0 8,0-1-14,1 1-1,0 0 1,-1 1 0,16 2-1,-23-2 14,-1 0 1,0 1-1,1-1 0,-1 1 0,1 0 0,-1 0 0,0 0 0,0 0 0,1 0 0,-1 1 0,0-1 0,0 1 1,0-1-1,-1 1 0,1 0 0,0 0 0,-1-1 0,1 1 0,-1 1 0,1-1 0,-1 0 0,0 0 0,2 5 1,5 23 101,-1 1 1,-2 0 0,-1 0 0,-1 1-1,-3 45 1,0-70 58,2-26-102,0 0 0,1 1 0,0-1 1,2 1-1,0 0 0,15-34 0,-7 25-62,1 0-1,1 0 0,29-38 0,-43 64 4,-1 0-1,1 0 1,-1 1-1,1-1 1,-1 1-1,1-1 1,0 0-1,0 1 1,-1-1-1,1 1 1,0-1-1,0 1 0,-1 0 1,1-1-1,0 1 1,0 0-1,0-1 1,0 1-1,0 0 1,-1 0-1,1 0 1,0 0-1,0 0 0,0 0 1,0 0-1,0 0 1,0 0-1,0 0 1,-1 1-1,1-1 1,0 0-1,0 1 1,0-1-1,0 0 1,-1 1-1,1-1 0,0 1 1,0-1-1,-1 1 1,2 1-1,26 31-45,-19-21 62,3 1 16,1 0-1,1-1 1,16 11-1,-2-3-33,-26-17 15,0-1 0,0 0 0,-1 0 0,1 1-1,0-1 1,-1 1 0,0-1 0,1 1-1,-1-1 1,0 1 0,-1 0 0,1 0-1,0 0 1,-1-1 0,1 1 0,-1 4-1,-1 54 117,-1-34-68,-1 11 322,6-45-581,8-7-938,3-2-1533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58.48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439 0 2817,'0'0'3970,"-24"12"-2833,3-3-1034,-32 16 948,-76 47-1,114-63-896,1 0-1,0 2 0,0 0 1,1 0-1,1 1 0,0 1 0,0 0 1,2 1-1,-1 0 0,2 0 1,-8 17-1,6-4 90,3 0 0,0 1 0,1 0 0,-4 49 0,2 119 576,8-151-673,-1-8-49,1-15-41,0 1 1,2-1-1,5 39 0,-5-55-40,1 1-1,0-1 1,0 0-1,0 0 1,1 0-1,0 0 1,0 0-1,0 0 1,1-1-1,0 1 1,0-1-1,1 0 1,-1 0-1,1-1 1,0 1-1,11 7 1,15 5 107,56 24 0,-5-3 4,-75-35-344,0-1-1,1 1 0,-1-1 0,1-1 1,0 1-1,-1-1 0,1-1 1,0 0-1,0 0 0,-1 0 0,14-3 1,9-3-4484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58.89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4281,'0'0'7041,"12"8"-6538,-1-1-415,0 0 0,0 0 0,1-1 0,0-1 0,0 0-1,0-1 1,1 0 0,24 4 0,-1-5 286,59-2 0,-81-1-594,1-2 0,-1 0-1,1-1 1,-1 0 0,0-1 0,23-10 0,-11 2-2153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59.52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0 363 5777,'0'0'1906,"4"-22"-1715,14-74 123,-15 85-232,1 1 0,0 0-1,0 0 1,1 0-1,1 0 1,-1 1-1,1 0 1,1 0-1,0 1 1,0 0-1,1 0 1,0 0 0,17-11-1,4-7 0,-14 13-16,-12 11 108,1-1-1,-1 1 0,0-1 1,0 0-1,0 0 1,0 0-1,0 0 1,-1-1-1,1 1 1,-1-1-1,0 1 1,0-1-1,0 0 1,-1 0-1,1 0 1,1-8-1,-10 11-49,1 0-1,-1 0 1,0 1 0,0 0-1,1 0 1,-12 2 0,14 1-106,-1 0 1,1 0 0,0 1-1,-1-1 1,2 1 0,-1-1-1,0 1 1,1 1 0,0-1-1,0 0 1,0 1 0,0-1-1,1 1 1,-1 0 0,1 0-1,1 0 1,-1 0 0,1 0-1,-2 8 1,-1 14 152,1 0 0,-1 44 0,4-43-112,-9 187 205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59.97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39 0 5945,'0'0'3260,"25"17"-2307,85 57-329,-86-58-442,0 2 1,-1 0-1,-1 2 0,-1 0 0,0 2 0,-2 0 0,0 1 1,-2 1-1,-1 1 0,-1 0 0,17 37 0,-25-42-96,0 0-1,-1 1 0,-1 0 1,-1 0-1,3 41 1,-7 114 848,-2-81-667,2-77-238,0 1-1,-2-1 1,0 1 0,-1-1 0,-1 0 0,0 1 0,-8 17-1,7-25-15,0-1 0,-1 1 0,0-1 0,-1 0 0,0-1 0,-1 0 0,1 0 0,-2-1 0,1 1 0,-1-2 0,-1 1 0,-12 7 0,-7 2-243,-1-2 1,-1 0 0,0-2 0,-1-2 0,0-1-1,-63 12 1,50-16-3237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4.11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260 156 3633,'0'0'7403,"1"-7"-7143,0-1-255,1 1 0,0 0 0,0 0 0,0 0 1,1 0-1,0 1 0,0-1 0,1 1 0,0-1 1,0 1-1,0 1 0,1-1 0,0 0 0,0 1 1,1 0-1,-1 0 0,1 1 0,0 0 0,0 0 0,0 0 1,1 1-1,0-1 0,-1 2 0,1-1 0,0 1 1,11-2-1,2 0-30,1 2 1,25 0-1,-44 3 23,-1 0 0,0 0-1,0 0 1,0 0-1,0 0 1,0 0 0,0 0-1,0 0 1,-1 1-1,1-1 1,0 0-1,-1 1 1,1-1 0,-1 0-1,1 1 1,-1-1-1,0 1 1,1-1 0,-1 0-1,0 1 1,0-1-1,0 2 1,4 39 16,-2-13-12,-2-1 0,-5 48 1,4-67 6,-1 1 1,-1-1-1,0 0 0,0 0 1,0 0-1,-1 0 1,-1 0-1,1-1 1,-1 0-1,-1 0 1,-11 13-1,0-4 160,-1 0 0,-1-2-1,0 0 1,-1-1 0,-30 15-1,-116 50 303,67-35-336,72-31-12,18-8-333,43-15-1155,-5 1 1239,1 2-1,0 1 1,0 1 0,1 2-1,33 0 1,-61 3 149,0 0 0,0 1 0,0-1 0,0 1-1,0-1 1,0 1 0,0 0 0,0 0 0,0 0 0,-1 1 0,1-1 0,0 0 0,-1 1 0,1 0-1,-1 0 1,1 0 0,-1 0 0,0 0 0,0 0 0,0 1 0,0-1 0,-1 0 0,1 1 0,0 0-1,1 4 1,15 18 3,-13-19-13,0 0-1,1 0 0,0-1 0,0 0 1,0 0-1,1-1 0,-1 0 0,1 0 1,0 0-1,0-1 0,1 0 0,-1-1 1,1 1-1,-1-1 0,1-1 0,0 1 0,0-2 1,0 1-1,0-1 0,-1 0 0,1 0 1,0-1-1,0 0 0,0-1 0,-1 1 1,1-2-1,-1 1 0,1-1 0,-1 0 1,0 0-1,0-1 0,0 0 0,11-9 1,3-7 128,-2 0 0,0-2 0,20-30 0,-18 24-2281,33-35-1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4:56.58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46 1 1824,'0'0'2370,"28"17"-2088,13 7-124,10 6 223,58 44 0,-95-64-430,-6-4 255,1 0 0,-1 1-1,0 0 1,0 0 0,7 10 0,-13-15-172,-1 1 0,1-1 0,-1 1 0,1-1 0,-1 1 0,0 0 0,0 0 0,0-1 0,-1 1 0,1 0 0,-1 0 0,1 0 0,-1 0 0,0-1 0,0 1 0,0 0 0,-1 0 0,1 0 0,-1 0 0,1 0 0,-1-1 0,0 1 0,-3 5 0,1-2 16,-1 0 0,0 0 0,-1 0 0,0 0-1,1-1 1,-2 0 0,1 0 0,-1 0 0,1-1 0,-13 7 0,-68 34 442,78-41-451,-46 19 97,26-12-10,1 1 0,-35 22 0,60-33-152,0 1 1,0-1-1,0 1 0,0-1 1,1 1-1,-1 0 0,0-1 1,1 1-1,0 0 1,-3 4-1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8.49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1 828 9058,'0'0'3823,"28"-25"-3485,93-81-69,-10 13-29,139-135-256,-104 57-165,22-22 317,-167 192-133,-1 1-1,1-1 1,0 0-1,0 0 1,-1 0-1,1 1 1,0-1 0,0 0-1,0 1 1,0-1-1,-1 1 1,1-1 0,0 1-1,0-1 1,0 1-1,0 0 1,0 0 0,0-1-1,0 1 1,1 0-1,-1 0 1,0 0 0,0 0-1,0 0 1,0 0-1,2 1 1,-2-1-3,0 1 0,0 0 1,0 0-1,0 0 0,0 0 1,0 1-1,0-1 0,0 0 0,0 0 1,-1 0-1,1 1 0,0-1 1,-1 1-1,1-1 0,-1 0 0,1 3 1,1 7-4,0 0 0,-1 0 1,1 19-1,-2 5 139,-2 14 86,3 0-1,2 0 0,1 0 1,23 91-1,-15-100-200,0 1-1,-3 0 1,-2 1 0,-1 0 0,-2 0-1,-3 69 1,-1-106-16,-1 0 0,1 0 0,-1-1 0,0 1 0,-1 0 0,1-1 0,-1 1 0,0-1 0,0 1 0,0-1 0,0 0 0,-1 0 0,0 0 0,0 0 0,0 0 0,0-1 0,0 1 0,-1-1 0,0 0-1,1 0 1,-1 0 0,0-1 0,-1 1 0,1-1 0,0 0 0,-1 0 0,1 0 0,-8 1 0,-9 1 7,-1-1 0,0 0 0,1-2 0,-1 0 0,-23-3 0,1 1 0,23 1-7,0 0-1,1-1 0,-1-1 0,1-1 0,-1 0 1,1-2-1,0 0 0,1-2 0,-1 0 1,-32-18-1,33 14-4,0 0-1,0 1 1,-1 1 0,-1 1-1,0 1 1,0 1 0,0 0-1,0 2 1,-1 0 0,0 2 0,0 0-1,-27 2 1,48 0-5,0 0 0,1-1 0,-1 1 0,1 0 0,-1 0 0,0 0 0,1 0 0,-1 0 0,0 1 0,1-1 0,-1 0 0,1 0 0,-1 0 0,1 0 0,-1 1 0,0-1 0,1 0 0,-1 1 0,1-1 0,-1 0 0,1 1 0,-1-1 0,1 0 0,0 1 0,-1-1 0,1 1 0,-1-1 0,1 1 0,0-1 0,0 1 0,-1-1 0,1 1 0,0 0 0,0-1 0,-1 1 0,1 0 0,0 0-23,1 0 0,-1 0 0,1 0 0,-1 1 0,1-1 0,0-1 1,-1 1-1,1 0 0,0 0 0,-1 0 0,1 0 0,0 0 0,0-1 0,0 1 1,0 0-1,0-1 0,0 1 0,0-1 0,2 2 0,34 10-1663,12-2-1975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13.2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1 418 5977,'0'0'7893,"1"-9"-7423,12-35-402,2 0 0,35-72-1,-20 49-79,30-66-236,-59 133 240,-1-1 0,0 1 1,1 0-1,-1-1 0,1 1 0,-1 0 0,1-1 0,-1 1 0,1 0 1,-1 0-1,1-1 0,-1 1 0,1 0 0,-1 0 0,1 0 0,0 0 1,-1 0-1,1 0 0,-1 0 0,1 0 0,-1 0 0,1 0 1,0 0-1,-1 0 0,1 0 0,-1 0 0,1 0 0,-1 1 0,1-1 1,-1 0-1,1 0 0,-1 1 0,1-1 0,-1 0 0,1 1 1,-1-1-1,0 0 0,1 1 0,-1-1 0,1 1 0,-1 0 0,23 22-51,-20-19 61,36 35 17,-26-28-23,-1 0 0,-1 1 0,0 0-1,0 1 1,-2 0 0,1 0-1,-2 1 1,0 0 0,0 1 0,8 25-1,-4 47 25,-10-43-9,-6-102-698,7-96 0,-3 149 696,0 1-1,0-1 0,1 1 0,0-1 1,0 1-1,1-1 0,-1 1 0,1 0 1,0 0-1,0 0 0,0 0 0,3-5 1,-3 7 0,1 0 0,-1 1 0,0-1 0,1 0 0,0 1 0,-1-1 0,1 1 0,0 0 0,0 0 1,0 0-1,0 0 0,0 0 0,0 1 0,0-1 0,0 1 0,0 0 0,0 0 0,3 0 0,12 0 21,-12-1-38,1 1 0,-1 0-1,0 1 1,0-1 0,0 1 0,1 0-1,6 3 1,-11-3 3,1 0-1,-1 1 1,1 0 0,-1-1-1,0 1 1,0 0 0,0 0-1,0 0 1,0 1 0,0-1 0,-1 0-1,1 1 1,-1-1 0,1 1-1,-1-1 1,0 1 0,0 0-1,1 5 1,9 21 0,1-1-1,18 32 1,-1-5 4,-23-35 293,3-53-68,-3 16-225,1 0 0,1 0 0,0 0 0,2 1 0,0 0 0,15-18 0,-21 29-5,-1 0-1,1 1 0,0 0 1,1 0-1,-1 0 0,1 0 1,-1 1-1,1 0 1,0 0-1,0 0 0,1 0 1,-1 1-1,0 0 1,1 0-1,0 1 0,-1-1 1,1 1-1,0 0 0,0 1 1,0-1-1,-1 1 1,1 0-1,0 1 0,9 1 1,-3 4 11,1 0 0,-1 1 0,-1 0 0,1 1-1,-1 0 1,-1 1 0,1 0 0,-1 1 0,11 14 0,-14-17-1,-1 0-1,0 0 1,0 1 0,0 0-1,-1 0 1,-1 1 0,1 0-1,-1-1 1,-1 1 0,0 0-1,0 1 1,0-1 0,-1 1-1,0 11 1,-3-19 39,0 0 0,0-1 1,0 1-1,0 0 0,0-1 0,-1 1 1,1-1-1,-1 0 0,1 1 0,-1-1 1,0 0-1,1 0 0,-1 0 0,0 0 1,0 0-1,0 0 0,0-1 0,0 1 1,0-1-1,1 1 0,-1-1 0,-4 0 1,6 0-62,-1 0 0,1 0 1,0 0-1,0 0 0,0 0 1,-1 0-1,1-1 0,0 1 1,0 0-1,0 0 0,0 0 1,-1 0-1,1-1 0,0 1 1,0 0-1,0 0 0,0 0 1,0-1-1,0 1 0,0 0 1,-1 0-1,1 0 0,0-1 0,0 1 1,0 0-1,0 0 0,0-1 1,0 1-1,0 0 0,0 0 1,0 0-1,0-1 0,0 1 1,1 0-1,-1 0 0,0-1 1,0 1-1,0 0 0,0 0 1,0 0-1,0-1 0,0 1 1,1 0-1,-1 0 0,0-1 1,0 1-103,10-18-2199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0.84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86 5089,'0'0'3431,"4"-10"-3022,2-5-192,-3 8 115,-1 0 0,1 1 0,0 0-1,0 0 1,6-9 0,-8 14-259,1 0 0,-1 0 1,0 0-1,1 0 0,-1 0 0,1 0 1,0 0-1,-1 0 0,1 0 0,-1 0 0,1 1 1,0-1-1,0 1 0,-1 0 0,1-1 1,0 1-1,2 0 0,38 0-112,-27 1 132,133 7 311,-2 1-3274,-106-9-2228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1.24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62 4081,'0'0'5648,"28"-3"-5035,-12 2-493,25-3 337,0-2 0,73-19 0,-99 20-597,2 0-1,-1 1 1,0 1-1,1 1 1,26-1-1,-33 3-2028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1.88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 5977,'0'0'4824,"5"0"-4656,55-2 333,-1 4 0,1 1-1,79 16 1,-60-16-2988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2.63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31 467 4657,'0'0'5947,"-2"-10"-5418,0 3-469,1 0 0,0 0-1,0 0 1,1 0 0,0 0 0,0 0-1,1-1 1,0 1 0,0 0 0,0 0-1,1 0 1,0 0 0,1 0-1,3-7 1,4-6-84,-1-1 1,-1 1-1,-2-1 0,0 0 0,7-44 0,-8 11-871,-1-67-1,-26 152 666,9-8 321,2 1 0,0 0 0,1 0-1,2 1 1,1 1 0,1-1 0,0 1 0,3 0 0,0 0 0,1 0 0,3 36 0,0-48-30,1 0 0,0-1 0,1 1 1,1 0-1,0-1 0,11 23 1,8 27-37,-23-58 23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3.14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21 6265,'0'0'4615,"24"0"-4173,48 1-149,259-7 511,-253-4-1008,0 5 0,111 5 0,-161 2-1353,-6-1-891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4.84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165 91 4657,'0'0'5337,"-4"-5"-4550,2 4-604,0 0-100,1-1 0,-1 1 1,1 0-1,-1-1 0,1 1 0,-1-1 1,1 1-1,0-1 0,0 0 1,0 1-1,0-1 0,-5-6 1385,18-9-372,-10 16-1099,-1-1 0,1 0 0,0 1 0,-1-1 1,1 0-1,-1 0 0,0 0 0,1 0 0,-1 0 0,0-1 0,0 1 1,0-2-1,-1 3-2,-1 0 0,1 0 0,-1 0 0,0 0 0,1 0 0,-1 0 0,0 1 0,0-1 0,0 0 0,0 0 0,0 1 0,0-1 0,1 1 0,-1-1 0,0 1 0,-1-1-1,1 1 1,0 0 0,0-1 0,0 1 0,0 0 0,0 0 0,0 0 0,0 0 0,0 0 0,0 0 0,-3 0 0,-44 1-55,33-1 38,-60 8-2671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6.60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391 100 2961,'2'-3'8029,"3"-2"-7864,1 0 0,-1 1 0,1-1 0,0 1 0,0 0 0,1 1 0,8-4 0,-9 4-116,1 0 0,-1 0-1,0 0 1,0-1 0,-1 0 0,1 0 0,-1-1 0,0 1 0,0-1-1,0 0 1,5-8 0,-10 13-33,0 0 0,0 0 0,0 0-1,0-1 1,0 1 0,0 0 0,1 0 0,-1 0 0,0 0 0,0 0-1,0 0 1,0 0 0,0-1 0,-1 1 0,1 0 0,0 0-1,0 0 1,0 0 0,0 0 0,0 0 0,0 0 0,0 0 0,0-1-1,0 1 1,0 0 0,0 0 0,0 0 0,0 0 0,0 0-1,0 0 1,0 0 0,-1 0 0,1 0 0,0 0 0,0 0 0,0 0-1,0-1 1,0 1 0,0 0 0,0 0 0,-1 0 0,1 0-1,0 0 1,0 0 0,0 0 0,0 0 0,0 0 0,0 0 0,0 0-1,0 0 1,-1 0 0,1 0 0,0 0 0,0 0 0,0 0-1,0 1 1,0-1 0,0 0 0,0 0 0,-1 0 0,1 0 0,0 0-1,0 0 1,0 0 0,0 0 0,0 0 0,0 0 0,0 1-1,-16 4 157,-16 10-273,-24 20 111,1 2 0,-99 87 0,132-103-14,1 1-1,1 0 0,0 2 0,2 0 0,1 2 0,1 0 1,1 0-1,-21 53 0,32-66 4,0-1-1,1 1 1,0 0 0,1 0 0,1 0-1,0 1 1,0-1 0,2 0-1,0 0 1,3 20 0,-2-24 6,1 0 0,-1-1 0,1 1 0,1-1-1,0 0 1,0 0 0,0 0 0,1 0 0,1-1 0,-1 0 0,1 0 0,0-1 0,0 1 0,1-1 0,0 0-1,9 5 1,1-1 15,1 0-1,0-2 0,1 0 0,0-1 1,0 0-1,1-2 0,-1 0 0,34 2 0,-2-3-11,0-2-1,62-6 0,-103 3-114,1-1-1,-1 0 1,0 0-1,0-1 1,0 0-1,0-1 1,-1 0-1,1 0 1,-1-1-1,0 0 1,0-1-1,-1 0 1,1-1-1,-2 1 1,1-1-1,-1-1 1,0 0-1,8-11 1,-6 7 82,-1-1 0,-1 0 0,0 0 0,-1-1 0,-1 0 0,0 0 0,0 0 1,-2 0-1,0-1 0,0 0 0,-1 0 0,-1-18 0,-1 31 43,0 0 0,-1 0 0,1 0-1,-1 0 1,0 0 0,0 0 0,1 1-1,-1-1 1,0 0 0,0 1 0,-1-1-1,1 1 1,0-1 0,0 1 0,-1-1-1,1 1 1,-1 0 0,1 0 0,-1-1 0,0 1-1,1 0 1,-1 1 0,0-1 0,0 0-1,0 0 1,1 1 0,-1-1 0,0 1-1,0 0 1,0-1 0,0 1 0,-4 0 0,-12-1-12,0 0 1,-31 3-1,25 0 22,0-1-37,-1 2 1,0 0 0,0 2-1,1 1 1,-35 13-1,45-14-101,0 0 0,0 2 0,1 0 0,0 0 0,0 1 0,1 1 0,0 0 0,0 1 0,1 0 0,-14 16 0,22-21-65,1-1-1,0 1 0,0-1 1,0 1-1,0 0 0,1 0 0,-1 0 1,1 0-1,1 0 0,-1 0 0,1 0 1,-1 0-1,2 9 0,-1-13 108,0 17-1624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7.37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458 1 3121,'0'0'6397,"-13"2"-6074,-39 7-58,49-8-205,0 1 1,0-1-1,0 0 0,0 1 0,1-1 0,-1 1 0,0 0 1,1 0-1,-1 0 0,1 0 0,-1 0 0,1 1 0,0-1 1,0 1-1,-3 5 0,-8 7 183,-80 65-112,46-42-70,1 2 0,-64 75 0,105-109-25,1-1 0,0 1 0,0 0 0,0 1-1,1-1 1,0 0 0,0 1 0,1 0-1,0 0 1,0 0 0,1 0 0,-2 10 0,3-14-18,0 1 1,1-1 0,-1 1-1,1-1 1,-1 0 0,1 0-1,0 1 1,0-1 0,1 0-1,-1 0 1,1 0 0,-1 0-1,1 0 1,0 0 0,0-1-1,0 1 1,1-1 0,-1 1 0,0-1-1,1 0 1,0 0 0,-1 0-1,1 0 1,0 0 0,0-1-1,0 1 1,5 1 0,9 3 35,-1-1 1,1-1-1,0-1 0,0 0 1,0-1-1,18 0 1,106-7 450,-130 5-468,-6 0-48,1 0 0,-1-1 0,1 1 0,-1-1 0,1 0 0,-1 0 0,1-1 0,-1 0 0,0 0 0,0 0 0,0 0 0,0-1 0,0 0 0,-1 0 1,1 0-1,-1-1 0,1 1 0,-1-1 0,6-8 0,-7 8-122,1 0 1,0 0-1,0 0 1,0 0 0,0 1-1,0-1 1,1 1-1,9-5 1,7 2-3649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7.85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56 1 6209,'0'0'5966,"-8"15"-5505,5-9-443,-4 7 81,1-1 0,0 1 0,1 0-1,0 0 1,1 1 0,1-1 0,0 1 0,-2 23 0,5-30-25,0 86 630,3 0 0,19 115 0,-16-88-256,6-185-1453,-2 21-3514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9.06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339 0 4185,'0'0'5022,"8"4"-4312,-7-4-685,0 0 0,0 0 0,0 0 0,0 1 0,0-1 0,0 0 0,0 1 0,0-1 0,0 1 0,-1-1 0,1 1 0,0-1 0,0 1 0,0-1 0,0 1 0,-1 0 0,1 0 0,0-1 0,-1 1 0,1 0 0,-1 0 0,1 0 0,-1 0 0,1 0 0,-1 0 0,1 0 0,-1 0 0,0 0 0,1 1 0,-3 1 92,-1 0 1,1-1 0,0 1-1,-1 0 1,1-1 0,-1 0-1,0 1 1,-5 2 0,-5 5 105,-19 16 11,2 1-1,0 2 1,2 0-1,1 2 1,2 1-1,1 1 1,1 1-1,2 1 1,2 1-1,1 1 1,-15 45-1,28-67-228,1 0 0,1 1 0,0 0 0,1-1 0,1 1 0,1 24 0,1-32 0,0-1 0,0 1 0,0-1 0,1 1 1,0-1-1,1 1 0,-1-1 0,2 0 0,-1 0 0,1 0 1,0-1-1,0 1 0,1-1 0,9 10 0,30 41-57,-42-54 48,0-2 0,0 1 0,1 0 0,-1 0 0,0-1 0,1 1 0,-1-1 0,0 1 0,1-1-1,0 0 1,-1 0 0,1-1 0,0 1 0,-1 0 0,1-1 0,3 1 0,50 0-109,-37-1 87,52 1-147,-17 1-193,53-6 0,-91 3-331,0-2 0,1 0 1,-1-1-1,18-7 0,3-6-3108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8.54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228 62 4017,'0'0'6192,"-19"11"-5579,-62 35-158,76-43-395,1 0-1,0 1 1,0-1 0,0 1-1,0 0 1,0-1-1,1 2 1,-1-1 0,1 0-1,1 1 1,-1-1 0,0 1-1,1 0 1,0 0 0,-2 8-1,-2 4 31,-1 1 6,1 1 1,1 0-1,0 0 0,2 0 0,0 1 0,2 0 0,0-1 1,2 27-1,-1-41-82,1-1 0,0 1 0,-1-1 0,2 1 0,-1-1 1,0 0-1,1 1 0,0-1 0,0 0 0,0 0 0,1 0 0,0 0 0,-1-1 1,1 1-1,0-1 0,1 1 0,-1-1 0,0 0 0,1-1 0,0 1 1,0 0-1,0-1 0,0 0 0,0 0 0,0 0 0,0 0 0,1-1 0,7 2 1,11 2 80,0-1 1,-1-2 0,1 0 0,30-1-1,-49-1-78,2-1-3,0 1 0,1-1 1,-1-1-1,0 1 0,0-1 0,0 0 0,0 0 0,0-1 0,0 0 0,-1 0 0,1 0 0,-1-1 0,0 0 0,0 0 0,0 0 0,0 0 1,-1-1-1,0 0 0,7-10 0,5-10-1,0 0 1,-2-1 0,11-31-1,-6 16-23,-5 12 5,-4 12-50,-1-1 0,-1 1 0,-1-2 0,0 1 0,-1-1 1,-1 0-1,-1 0 0,3-33 0,-8 50 48,1 0-1,0 0 1,-1 0 0,1-1-1,-1 1 1,0 0-1,0 0 1,0 0 0,0 0-1,0 0 1,0 0 0,-1 1-1,1-1 1,0 0 0,-1 1-1,0-1 1,1 0-1,-1 1 1,0 0 0,0-1-1,1 1 1,-1 0 0,0 0-1,0 0 1,-1 0 0,1 1-1,0-1 1,0 1-1,0-1 1,0 1 0,-1-1-1,-1 1 1,-14-2-7,1 1-1,-1 0 1,-21 2-1,16 0-15,-17-2 19,0 2 0,1 2-1,-1 1 1,1 3 0,0 1-1,1 1 1,-51 21 0,65-16-383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9.34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473 125 3937,'0'0'6745,"-7"-16"-5869,2 14-845,0 1 0,0 0 0,0 0 0,0 0 0,0 1-1,0-1 1,0 1 0,-1 0 0,1 1 0,-6 1-1,-4-2 285,9 1-245,0 0 1,1 0-1,-1 1 1,1-1-1,0 1 0,-1 1 1,1-1-1,0 0 1,0 1-1,1 0 1,-1 1-1,0-1 0,1 1 1,0-1-1,0 1 1,0 0-1,-4 7 1,-10 12 85,1 0 1,-15 29 0,21-33-21,1-4-31,-4 8 69,-20 44 0,31-61-151,0 1-1,1-1 0,0 1 0,0 0 1,1 0-1,0 0 0,0 0 0,1 0 1,0 0-1,0 0 0,0 0 0,2 8 1,0-11-12,0-1 0,0 0 0,0 0 0,0 1 0,1-1 0,-1 0 0,1-1 0,0 1 0,0 0 0,0-1 1,0 0-1,0 0 0,0 0 0,1 0 0,-1 0 0,1 0 0,-1-1 0,1 0 0,5 1 0,75 18-8,-63-17 7,-1 0 0,1-2 0,0 0 0,0-1 0,0-1 0,0-1 0,0-1 0,-1-1 0,1-1 0,-1 0 0,0-2 0,-1 0 0,1-1 0,28-17 0,-22 8-64,0 0 0,45-40 1,-64 51 40,-1 0 0,0 0 0,0-1 0,0 0 0,-1 0 1,0 0-1,-1-1 0,0 1 0,0-1 0,0 0 1,-1 0-1,0-1 0,-1 1 0,0 0 0,2-13 1,-4 10 36,0 0 1,0-1 0,-1 1 0,0 0-1,-1 0 1,0 0 0,-1 1 0,0-1 0,-7-14-1,6 17-2,0 0-1,-1 1 1,-1-1-1,1 1 1,-1 0-1,0 1 1,-1 0-1,1 0 0,-1 0 1,0 1-1,-1 0 1,-10-6-1,0 2-54,-1 1-1,0 1 1,0 1-1,0 0 1,-1 2-1,0 0 1,-35-2-1,3 4-42,-95 9-1,122-4 65,0 1 1,0 2-1,0 0 1,-38 16 0,47-15 6,1 0 1,0 1 0,0 0 0,0 1 0,1 1 0,1 0-1,-23 23 1,34-31-48,0 0 1,0 1-1,0 0 0,0 0 0,0-1 0,0 1 0,1 0 1,-1 0-1,1 0 0,0 1 0,0-1 0,0 0 1,0 6-1,1-7-59,0 0 1,0 0-1,0-1 1,1 1-1,-1 0 1,1-1 0,-1 1-1,1 0 1,0-1-1,-1 1 1,1-1-1,0 1 1,0-1-1,0 1 1,0-1 0,1 0-1,-1 1 1,0-1-1,0 0 1,1 0-1,-1 0 1,1 0-1,-1 0 1,1 0 0,-1 0-1,4 0 1,36 11-5817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11.06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26 451 3937,'0'0'5450,"0"39"-4556,0-25-584,1-9-152,0 0 0,-1 0 1,0 0-1,0 1 0,0-1 0,-1 0 0,0 0 1,0 0-1,0-1 0,0 1 0,-1 0 1,0 0-1,0-1 0,0 1 0,-13 11 2822,16-42-2665,7 1-263,2 1 0,14-28 0,-14 34-51,-2 0-1,0 0 0,-1-1 0,-1 0 1,6-31-1,-9 20-42,-2-45 0,-1 39 27,0 37 7,0 0 0,1-1-1,-1 1 1,1 0 0,-1 0 0,1 0-1,-1-1 1,1 1 0,0 0 0,-1 0-1,1-1 1,0 1 0,0-1 0,-1 1-1,1-1 1,0 1 0,0-1 0,0 1-1,0-1 1,0 0 0,-1 1 0,1-1-1,0 0 1,0 0 0,0 0 0,0 0-1,0 0 1,0 0 0,0 0 0,0 0-1,0 0 1,0 0 0,0 0 0,0-1-1,0 1 1,0 0 0,-1-1 0,1 1-1,0 0 1,0-1 0,0 1 0,-1-1-1,1 0 1,0 1 0,0-1 0,-1 0-1,1 1 1,0-1 0,-1 0 0,1 0-1,-1 1 1,1-1 0,-1 0 0,0 0-1,1 0 1,-1 0 0,0 0 0,1 0-1,-1 0 1,0 1 0,0-1 0,0 0-1,0 0 1,0 0 0,0 0 0,0 0-1,0 0 1,0 0 0,-1-1 0,23 39-5,-2 1-1,-2 0 1,15 47 0,-22-52 15,1-2-1,2 0 1,1 0 0,1-2-1,40 55 1,-50-78 3,0 0 1,0 0-1,0-1 0,1 0 1,0 0-1,0-1 0,1 0 1,-1 0-1,1 0 0,0-1 1,0 0-1,0-1 0,0 0 1,0 0-1,0-1 0,1 0 1,-1 0-1,1-1 0,-1 0 1,0 0-1,1-1 0,-1-1 1,0 1-1,1-1 0,-1 0 1,0-1-1,0 0 0,-1 0 1,1-1-1,-1 0 0,14-9 1,-10 3-3,0-1 0,-1 0 0,0 0 1,-1-1-1,0 0 0,-1-1 0,-1 0 1,0 0-1,0 0 0,-2-1 0,9-28 0,-7 9 8,-1-1 0,-1 0-1,-3 0 1,0-38 0,-1 51-7,1 0-1,2 1 1,0-1 0,1 1 0,10-26-1,5-22-31,-20 67 8,1 0 0,-1 0-1,1 0 1,-1-1-1,0 1 1,0 0 0,1 0-1,-1 0 1,0-1-1,0 1 1,0 0 0,0 0-1,-1 0 1,1-1-1,0 1 1,0 0 0,-1 0-1,1 0 1,-1 0 0,1 0-1,-1-1 1,1 1-1,-1 0 1,-1-1 0,1 2-156,-1-1 0,1 0 0,-1 1 0,0-1-1,1 1 1,-1 0 0,0-1 0,0 1 0,1 0 0,-1 0 0,0 0 0,1 0 0,-1 1 0,0-1 0,0 0 0,-1 1 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11.82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 28 6857,'-5'-5'5356,"48"1"-5263,85 4 1,-55 2-43,173 3 4,77-1 2,-300-5-73,0-2 0,0-1 0,0 0 0,34-13 0,-55 16 254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13.71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11 8570,'0'0'4993,"66"-10"-4993,-52 10 104,-3 0-104,-3 2 0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19.90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 1064,'7'1'13000,"53"7"-13308,-18-5-1245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21.65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1 757 6105,'0'0'5273,"3"0"-5011,12-3 7,0-1 0,-1-1 1,0 0-1,1-1 0,-2 0 0,1-1 0,-1 0 1,0-2-1,-1 1 0,15-14 0,15-14-386,54-60-1,-66 59 136,-2-2 0,-1 0 1,-2-2-1,-2 0 0,26-66 1,1 2-63,-42 88 16,2 1 0,0 1 0,1 0 0,1 0-1,0 1 1,21-18 0,-33 31 23,0 1-1,1-1 1,-1 0 0,1 1-1,-1-1 1,1 1-1,-1-1 1,1 1 0,0-1-1,-1 1 1,1-1-1,0 1 1,-1 0 0,1-1-1,0 1 1,0 0-1,-1-1 1,1 1 0,0 0-1,0 0 1,0 0 0,-1 0-1,1 0 1,0 0-1,0 0 1,0 0 0,-1 0-1,1 0 1,0 0-1,0 0 1,-1 1 0,1-1-1,0 0 1,0 1 0,-1-1-1,1 0 1,0 1-1,-1-1 1,1 1 0,0-1-1,-1 1 1,1-1-1,-1 1 1,1 0 0,-1-1-1,1 1 1,-1 0 0,0-1-1,1 1 1,-1 0-1,0-1 1,1 1 0,-1 0-1,0 0 1,1 1-1,7 52 29,-7-43-28,11 134-27,8 52 95,-15-165-75,2-2 0,1 1 1,1-1-1,18 39 0,10 8 76,-13-30-68,-1 2 0,-3 1 0,21 80 0,-40-126-11,-1-2 14,0-1 1,0 0 0,0 1 0,0-1-1,0 0 1,1 1 0,-1-1-1,1 0 1,-1 1 0,1-1-1,-1 0 1,1 0 0,0 0-1,1 2 238,-24-4-44,-1-1 0,1-2-1,-22-5 1,-24-4-213,-125-11 68,-216 3 0,439 19-605,49-11 1,-46 4-2148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22.20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0 454 1512,'0'0'9317,"16"-8"-8761,11-5-200,0 0 0,-1-2 0,-1-2 0,-1 0 0,0-1-1,26-27 1,11-29 24,-37 42-354,1 1 0,2 2 0,1 1 0,0 0 0,3 3 0,33-24 0,-62 48-217,14-10 255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22.67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 7098,'0'0'4351,"16"22"-3771,132 163 623,-123-146-896,22 43 1,24 36 163,-57-102-384,1-1 0,0 0 0,1 0 0,1-2 0,0 0 0,31 18 1,-26-18-32,0 2 1,-1 0 0,34 33 0,-111-170-2985,42 75-1881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23.47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1 130 4913,'0'0'4398,"9"-20"-4143,31-60-98,-39 78-143,1 0 0,0 0 0,-1-1 0,1 1 0,0 1 0,0-1 0,0 0 0,0 0 0,0 1 0,0-1 0,1 1 0,-1 0 0,1 0 0,-1 0 0,0 0 0,1 0 0,0 0 0,-1 1 0,1-1 0,-1 1 0,1-1 0,0 1 0,-1 0 0,1 0 0,0 1 0,-1-1 0,1 0-1,2 2 1,9-1 27,8 0-6,-1 1 0,1 1 0,-1 0 0,0 2 0,40 14 0,99 52 55,-101-43-23,-48-23-56,0 0 0,-1 1 1,0 0-1,0 1 0,11 9 0,-20-14-9,1-1 0,-1 0 0,0 1 0,0-1 0,0 0 0,0 1 0,0-1 0,0 1 0,0 0 0,0-1 0,-1 1 0,1 0 0,0-1 0,-1 1 0,0 0 0,1 0 0,-1 3 0,0-3 0,-1 0 0,0 0 0,1 0 0,-1 0 0,0-1 0,0 1 0,0 0 0,0 0 0,-1-1-1,1 1 1,0-1 0,-1 1 0,1-1 0,-1 1 0,1-1 0,-1 0 0,0 0 0,1 0 0,-1 0 0,-2 1 0,-19 9 133,-1-1 0,0 0 0,-1-2 0,0-1 0,-40 5 1,-54 17 426,106-24-528,0 0 1,0 0-1,0 1 0,1 1 0,0 0 0,-18 14 0,28-20-32,0 1-1,1-1 1,-1 0-1,0 1 1,1-1 0,-1 1-1,1-1 1,-1 1-1,1 0 1,0 0 0,0-1-1,0 1 1,0 0-1,0 0 1,0 0 0,1 0-1,-1 0 1,1 0 0,-1 1-1,1 1 1,0-2 6,0-1 0,1 1 0,0-1 1,-1 1-1,1-1 0,0 1 0,0-1 0,0 1 1,0-1-1,0 0 0,0 1 0,0-1 0,0 0 1,1 0-1,-1 0 0,0 0 0,1 0 0,-1 0 1,4 1-1,9 4 55,1-1 0,-1 0-1,1-1 1,21 3 0,-23-4-56,38 6-16,1-2-1,-1-2 1,54-2 0,5-12-4602,-95 6 2345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9.44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6 7922,'0'0'4953,"198"-5"-4633,-130 5-104,4 10-64,-1 2-152,-2-2 8,-9-3-16,-2-7-672,-15 0-1497,-12-2-2072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25.99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1 497 3041,'0'0'5877,"6"-9"-4898,22-28-63,-27 34-825,0 0-1,0 0 1,0 0 0,0 0-1,0 0 1,-1-1 0,0 1-1,1 0 1,-1-1 0,0 1-1,-1 0 1,1-1 0,-1 1-1,1 0 1,-1 0 0,0 0-1,0-1 1,0 1 0,-1 0-1,1 0 1,-3-3 0,-5-18 357,4-19-241,0-60 1,-1-20-12,5 122-200,1-1 1,0 1-1,0 0 1,-1-1-1,1 1 1,0 0-1,0-1 0,0 1 1,0 0-1,1-1 1,-1 1-1,0 0 1,1-1-1,-1 1 1,1 0-1,-1-1 0,1 1 1,-1 0-1,1 0 1,0 0-1,0 0 1,-1 0-1,1 0 1,0 0-1,0 0 0,0 0 1,2-1-1,1 0-11,-1 1 0,1 0 0,0 0 0,0 0 0,0 1 0,0-1 0,7 1 0,-4 0 12,1 0 5,35-2-28,56 4 0,-97-1 24,-1-1 1,1 1-1,0 0 1,-1-1 0,1 1-1,-1 0 1,0 0 0,1 0-1,-1 0 1,0 1-1,1-1 1,-1 0 0,0 1-1,0-1 1,0 0-1,0 1 1,0-1 0,-1 1-1,1-1 1,0 1 0,-1 0-1,1-1 1,-1 1-1,1 2 1,10 51-55,-9-37 51,1 0-2,-1-9 6,-1 0 1,1 0 0,1 0 0,-1-1 0,1 1 0,6 10 0,-9-18 32,-24-14 13,23 10-78,-1 0 0,1 0 1,0-1-1,0 1 0,0-1 0,0 1 0,1 0 1,-1-1-1,1 1 0,0-1 0,0 0 0,0 1 1,1-1-1,-1 1 0,1-1 0,0 1 1,0 0-1,2-5 0,1-1-189,1 0 0,1 0-1,0 1 1,12-15 0,16-21-170,-34 43 394,1 1-1,-1 0 1,1-1 0,-1 1-1,1 0 1,-1 0 0,1-1-1,-1 1 1,1 0 0,-1 0-1,1 0 1,0 0 0,-1 0-1,1 0 1,-1 0 0,1 0-1,0 0 1,-1 0 0,1 0-1,-1 0 1,1 0 0,0 0-1,-1 0 1,1 1 0,-1-1-1,1 0 1,-1 0 0,1 1-1,-1-1 1,1 1 0,15 9-14,90 71 37,-104-79-26,-1 0 0,-1 0 0,1 0 0,0 0-1,0 0 1,-1 0 0,0 0 0,1 0 0,-1 1-1,0-1 1,0 0 0,0 0 0,0 0-1,0 1 1,-1 3 0,-9 32 4,-18-1 55,38-54 76,1-4-576,0 0 1,2 1-1,0 0 1,2 1-1,27-28 1,-41 46 436,0-1 0,0 1 0,0 0 0,0 0 1,0 0-1,1 0 0,-1 0 0,0 0 0,1 0 0,-1 1 1,1-1-1,-1 0 0,1 1 0,-1-1 0,1 1 1,-1-1-1,1 1 0,-1 0 0,1 0 0,0 0 0,-1 0 1,4 0-1,-3 2 9,0-1 0,0 1 0,0-1 0,0 1 0,0 0 0,0 0 0,0 0 0,-1 0 0,1 0 0,-1 1 0,0-1 0,1 0 0,1 5 0,1 5 22,1-1 0,-1 1-1,-1 0 1,0 0 0,-1 0 0,2 15 0,7 34 1043,-10-58-1036,1 0 1,0-1-1,0 1 1,1-1-1,-1 0 1,0 0 0,1 0-1,0 0 1,-1 0-1,1 0 1,0-1-1,0 1 1,0-1 0,0 0-1,0 0 1,0 0-1,0 0 1,0 0-1,0-1 1,1 1 0,-1-1-1,6 0 1,-3 0-24,0 1 0,1-1 1,-1 0-1,0 0 0,0-1 1,1 0-1,-1 0 0,0 0 1,0-1-1,0 0 0,8-4 1,9-13-108,-2-1-1,0-1 1,-1-1 0,-1 0 0,18-31 0,-17 26-232,-17 25 361,0 0 1,0 0 0,0 1 0,1-1-1,-1 1 1,1-1 0,-1 1 0,1 0-1,-1 0 1,1 1 0,0-1 0,-1 1 0,1 0-1,0 0 1,6 1 0,63 5-101,1-2 133,-90-14-68,-21 10-16,19-2 13,-1 2 0,1 0 0,-1 2 0,1 0 0,-24 5 0,38-6 2,0 1 0,0-1 0,0 1 1,0 0-1,1 0 0,-1 0 0,0 0 0,1 0 0,0 1 1,-1 0-1,1 0 0,0 0 0,1 0 0,-1 0 0,0 0 0,1 1 1,0-1-1,0 1 0,0 0 0,0-1 0,0 1 0,1 0 1,0 0-1,0 0 0,0 0 0,0 1 0,1-1 0,-1 7 1,0 3 25,0 0 1,1 1-1,1-1 1,0 0-1,1-1 0,1 1 1,5 19-1,-6-28 6,0 0 0,1 0 0,-1 0 0,1-1 0,0 0 0,1 1 0,-1-1 0,1 0 0,-1 0 0,1-1 0,1 1 0,-1-1 0,0 0 0,1 0 0,-1 0 0,1-1 0,0 0 0,0 1 0,0-2 0,0 1 0,0-1-1,9 2 1,54 5 224,-66-8-244,1 0 0,0 0 0,-1 0 0,1 0 1,0-1-1,-1 1 0,1-1 0,0 0 0,-1 1 0,1-1 1,-1 0-1,1-1 0,-1 1 0,0 0 0,1-1 0,-1 1 0,0-1 1,0 0-1,0 0 0,0 0 0,2-3 0,1-4-60,0-1-1,0 0 1,-2 0 0,1-1-1,-1 1 1,0-1 0,-1 1-1,-1-1 1,1 0-1,-2-21 1,0 31 59,0 1 0,0-1 0,0 0 0,0 1 0,0-1 0,0 0 0,0 1 1,0-1-1,0 1 0,-1-1 0,1 1 0,0-1 0,0 0 0,-1 1 0,1-1 0,0 1 0,-1-1 0,1 1 0,-1-1 0,1 1 0,-1 0 0,1-1 0,-1 1 1,1-1-1,-1 1 0,1 0 0,-1 0 0,1-1 0,-1 1 0,1 0 0,-1 0 0,0 0 0,1-1 0,-1 1 0,1 0 0,-1 0 0,0 0 0,1 0 0,-1 0 1,0 0-1,1 0 0,-1 0 0,0 1 0,1-1-2,0 0 1,0 0-1,-1 0 0,1 0 1,0 0-1,0 0 1,0 0-1,0 0 1,-1 0-1,1 0 0,0 0 1,0 0-1,0 1 1,0-1-1,0 0 1,-1 0-1,1 0 0,0 0 1,0 0-1,0 0 1,0 1-1,0-1 0,0 0 1,0 0-1,0 0 1,0 0-1,0 0 1,-1 1-1,1-1 0,0 0 1,0 0-1,0 0 1,0 0-1,0 1 1,0-1-1,0 0 0,0 0 1,0 0-1,0 0 1,0 1-1,1-1 0,-1 0 1,0 0-1,0 0 1,0 0-1,0 1 1,0-1-1,19 9 191,5-5 11,1-1 0,-1-1 0,1 0 0,35-4 0,-4 0-170,-39 2-29,1-1 0,0 0-1,0-2 1,-1 0 0,1-1-1,-1-1 1,0 0 0,0-2 0,-1 1-1,0-2 1,0 0 0,0-2 0,-1 1-1,-1-2 1,0 0 0,0 0-1,-1-1 1,21-26 0,-23 26 499,-7 8-796,0-1 1,0 0-1,0 0 1,0 0-1,-1 0 1,5-12-1,-7 16 159,-1-1 0,0 1 0,0-1 0,0 1-1,0 0 1,0-1 0,0 1 0,0-1 0,0 1 0,-1-1 0,1 1-1,-1 0 1,1-1 0,-1 1 0,1-1 0,-1 1 0,0 0-1,1 0 1,-1-1 0,0 1 0,0 0 0,0 0 0,0 0 0,0 0-1,0 0 1,0 0 0,-1 0 0,1 1 0,0-1 0,0 0-1,-1 1 1,1-1 0,0 1 0,-3-1 0,-18-9-1636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26.36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6313,'0'0'4953,"2"23"-4404,8 72-99,-9-88-393,1 1 1,0-1-1,1 1 0,0-1 0,0 0 0,0 0 0,1 0 0,0-1 1,0 1-1,1-1 0,0 0 0,0 0 0,0-1 0,11 9 0,1 2 10,149 136 372,-166-152-447,0 1 0,0-1 0,0 0 0,0 0 0,0 1-1,0-1 1,0 0 0,1 0 0,-1 0 0,0 1 0,0-1 0,0 0 0,0 0-1,1 0 1,-1 1 0,0-1 0,0 0 0,0 0 0,1 0 0,-1 0 0,0 0-1,0 1 1,0-1 0,1 0 0,-1 0 0,0 0 0,0 0 0,1 0 0,-1 0-1,0 0 1,0 0 0,1 0 0,-1 0 0,0 0 0,0 0 0,1 0 0,-1 0-1,0 0 1,0 0 0,1 0 0,-1-1 0,0 1 0,0 0 0,1 0 0,-1 0-1,0 0 1,0 0 0,1-1 0,0-12-2054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26.71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62 6905,'0'0'3217,"181"-52"-2481,-139 47-272,-4 3-144,-5 2-183,-3 0-113,-8 0 88,-6 0-112,-7 0 0,-4-2-104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27.31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94 1 3673,'0'0'4390,"-20"10"-3568,10 50 534,1-14-459,6-23-825,0-1 0,-2-1-1,-1 1 1,0-1-1,-12 26 1,4-23-254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35.36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5753,'0'0'3985,"17"0"-3561,-15 0-208,-2 8-216,3 2 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28.00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1 709 5129,'0'0'5484,"8"-3"-5099,-1 1-285,-5 2-78,1 0 0,0-1 0,-1 1 1,1-1-1,0 0 0,-1 0 1,1 0-1,-1 0 0,1 0 0,-1-1 1,0 1-1,0-1 0,1 0 0,1-2 1,1-12 1636,1-3-102,16-4-1514,1 1 1,26-19-1,20-17 45,21-35-66,-5-4 0,86-127 1,-151 183-35,-18 36 12,0-1 0,0 1 0,1 0 0,0 0 1,0 0-1,0 0 0,0 0 0,6-5 0,-8 9-20,-1 7-102,-22 139-47,22 34 192,1-178-21,-1 0 0,1 0 1,0-1-1,-1 1 1,1 0-1,0 0 0,0 0 1,0-1-1,0 1 0,0 0 1,0-1-1,0 1 0,0-1 1,0 1-1,0-1 0,0 0 1,0 1-1,0-1 0,0 0 1,0 0-1,0 0 0,0 0 1,1 0-1,-1 0 0,0 0 1,0 0-1,2 0 0,41-2 25,-39 2-9,15-2-2,-1-1 0,1-1-1,-1-1 1,33-13-1,72-37-30,-116 51 18,24-12 12,-1-1 0,0-2 1,31-25-1,-47 33-26,-2-1-1,1-1 1,-2 0 0,0-1 0,0 0 0,-1-1-1,-1 0 1,8-17 0,-18 32 11,1 0-1,-1 0 1,0 0 0,0 0 0,0-1 0,0 1-1,1 0 1,-1 0 0,0 0 0,0 0 0,0 0-1,0 0 1,0 0 0,0 0 0,1-1 0,-1 1 0,0 0-1,0 0 1,0 0 0,0 0 0,0-1 0,0 1-1,0 0 1,0 0 0,0 0 0,0 0 0,0 0-1,0-1 1,0 1 0,0 0 0,0 0 0,0 0-1,0 0 1,0-1 0,0 1 0,0 0 0,0 0-1,0 0 1,0 0 0,0-1 0,0 1 0,0 0-1,0 0 1,0 0 0,-1 0 0,1 0 0,0-1-1,0 1 1,0 0 0,0 0 0,0 0 0,0 0 0,-1 0-1,1 0 1,0 0 0,0 0 0,0 0 0,0-1-1,-1 1 1,1 0 0,0 0 0,0 0 0,0 0-1,-1 0 1,-13 9-59,-17 17-8,-10 25 80,-66 109 1,44-63 22,-90 123 248,-120 188 595,251-370-743,-26 59 1,42-81-111,0 0-1,1 0 1,0 0 0,2 1 0,0-1-1,-2 31 1,5-46-30,0-1 0,0 0 0,0 1 0,0-1 0,0 0 0,1 0 0,-1 1 0,0-1 0,0 0 0,0 1 0,0-1 0,0 0 0,0 0 0,1 1 0,-1-1 0,0 0 0,0 0 0,0 1 0,1-1 0,-1 0 0,0 0 0,0 0 0,1 1-1,-1-1 1,0 0 0,0 0 0,1 0 0,-1 0 0,0 0 0,1 0 0,-1 1 0,0-1 0,0 0 0,1 0 0,-1 0 0,0 0 0,1 0 0,-1 0 0,0 0 0,1 0 0,-1 0 0,0-1 0,0 1 0,1 0 0,-1 0 0,0 0 0,1 0 0,-1 0 0,13-1-431,0 0 0,0-1 0,0-1 1,0 0-1,-1 0 0,1-1 0,19-10 1,38-21-8536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28.90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3753,'0'0'11618,"17"4"-12154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29.25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238 1 6729,'0'0'4769,"-12"21"-3455,0-1-1001,-63 120 1108,52-90-1208,2 0 0,2 2-1,2 1 1,3 0 0,2 1 0,2 0 0,-5 111 0,15-164-149,-3-14-28,0-19-373,2 0 1,2-33-1,0 6-658,-1-24-1827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29.76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50 4353,'0'0'7025,"6"25"-6139,0 7-614,-3-15-118,0 0 0,2 0 1,0 0-1,1 0 1,0-1-1,15 24 0,195 385 2005,-206-405-2134,1 1 0,1-1 0,1-1-1,1 0 1,29 29 0,-36-41-15,0-1 1,1 1 0,0-2-1,0 1 1,1-1-1,0 0 1,0-1-1,0 0 1,0 0-1,0-1 1,1 0 0,0-1-1,-1 0 1,1-1-1,19 1 1,-25-2-9,1-1-1,-1 0 1,0 0 0,0 0-1,1-1 1,-1 1 0,0-1 0,0 0-1,0 0 1,-1-1 0,1 1 0,0-1-1,-1 0 1,0 0 0,0 0 0,0 0-1,0 0 1,3-6 0,8-10 6,0-1 0,12-26 0,-13 22-29,18-32-159,-2 0 0,25-73 0,-43 94 85,0 0-1,-3-1 0,-1 0 1,-2 0-1,2-48 0,-7 78 94,2-19 27,-2 0 0,0 0 0,-2-1 0,-1 1-1,-1 0 1,-13-46 0,0 144-2455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30.48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9 1 6305,'0'0'6898,"-8"2"-6034,8 1-408,0-1-424,0 6-32,0-3-976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9.77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6993,'0'0'4938,"178"10"-4010,-123-1-376,-6 1-88,1 0 96,-4-2-408,-2 1-48,-3-1-104,6-3-488,-11-3-936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31.30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10 1456,'0'0'4769,"0"-10"-5241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31.81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39 15 2457,'-31'-15'8709,"31"16"-8650,-8 3 537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33.20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0 752 4385,'0'0'6436,"6"-12"-6211,19-27 152,2 2-1,43-48 0,-51 64-211,12-16-85,-2-1 0,-1-1 1,-2-1-1,-2-1 0,-1-1 1,-2-2-1,-3 0 0,-1-1 0,-2 0 1,15-83-1,-29 127-85,0 0 1,-1 0-1,1 0 1,0 0 0,0 0-1,0 0 1,0 0-1,0 0 1,0 1-1,0-1 1,0 0-1,0 1 1,0-1-1,0 1 1,0-1 0,1 1-1,-1 0 1,0-1-1,0 1 1,0 0-1,1 0 1,-1 0-1,0 0 1,0 0 0,1 0-1,-1 0 1,0 0-1,2 1 1,0-1-1,-1 0 0,0 0 0,1 1 1,-1-1-1,0 1 0,1-1 0,-1 1 1,0 0-1,0 0 0,0 0 0,0 0 1,0 0-1,0 0 0,0 0 0,3 3 0,0 7-11,-1 1 0,0 0 0,-1 0 0,0 1 0,-1-1 0,0 0 0,0 14 0,4 23-14,19 63 169,5-2 0,5-1 0,4-1 1,78 147-1,-116-253-139,1 2 22,1 0 0,-1 0 0,0 1-1,0-1 1,-1 1 0,1-1 0,-1 1 0,0-1 0,0 1-1,0 0 1,-1 0 0,1-1 0,-1 1 0,-1 0-1,0 5 1,-1-9 38,0 1-1,0-1 1,0 0-1,-1 0 1,1 0-1,-1 0 0,1 0 1,-1 0-1,1-1 1,-1 1-1,1-1 1,-1 0-1,1 1 0,-1-1 1,0-1-1,1 1 1,-5-1-1,0 1-6,-39-2 39,1-2-1,-1-2 0,1-2 1,0-2-1,-79-29 0,-50-22-36,152 59-1389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33.53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1 529 8938,'0'0'3442,"30"-27"-3045,103-87 174,94-67-16,-17 11-400,-204 165-142,-4 3-18,0 1 1,0-1-1,0 1 0,0-1 0,-1 1 1,1-1-1,0 0 0,-1 0 1,0 0-1,1 0 0,-1 0 0,0 0 1,0 0-1,1-4 0,-20 5-1487,-8 1-1089,-4 0-2369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9:33.88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40 1 3441,'0'0'8895,"-7"22"-8150,-20 73-103,25-87-574,1 1 0,0 0-1,0 0 1,1 1 0,0-1 0,0 0 0,1 0 0,1 0-1,-1 0 1,1-1 0,1 1 0,6 16 0,1-4 24,1-1 0,1-1 0,19 24 1,-22-31-44,4 5 55,0 0-1,2-1 1,0-1-1,0-1 1,2 0-1,0 0 1,28 16-1,-42-28-90,-1 0-1,0 0 1,0 0-1,0 1 1,0-1-1,0 1 1,0 0-1,-1-1 1,1 1-1,-1 0 1,1 3-1,-1-4-188,0 0-1,-1 0 1,1 0 0,0-1-1,0 1 1,0 0 0,0 0-1,0-1 1,0 1 0,1 0-1,-1-1 1,1 1-1,-1-1 1,1 0 0,-1 1-1,1-1 1,3 1 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4:16.75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687 1 4505,'0'0'3235,"-9"0"-2945,-35 0 574,43 0-748,0 1 0,0 0 0,0-1 0,0 1 0,1 0 0,-1 0 0,0-1-1,0 1 1,0 0 0,1 0 0,-1 0 0,1 0 0,-1 0 0,1 0 0,-1 0 0,1 0 0,-1 0 0,1 0 0,0 0 0,-1 1 0,-9 34-358,7-21 423,-26 84 297,5 1 0,-21 196-1,44-259 1115,1-54-1153,1-4-383,0-27-10,0 46-41,-2 0 0,1 0-1,0 0 1,0 0-1,-1 0 1,1 0-1,-1 1 1,1-1-1,-1 0 1,0 0 0,0 0-1,0 1 1,0-1-1,0 0 1,0 1-1,0-1 1,-3-2 0,-11-5-37,0 0 1,-1 1 0,0 1-1,0 0 1,-1 1 0,0 1 0,0 0-1,0 2 1,-1 0 0,-28-2-1,43 6 22,-1 0-1,0-1 0,1 1 0,-1 0 0,0 1 0,1-1 1,-1 1-1,1-1 0,0 1 0,0 0 0,0 0 0,0 1 1,0-1-1,-4 5 0,-42 48 110,26-27-93,-17 14-12,12-14-7,-46 61 0,72-86 11,0 1 0,0 0 0,0 0 0,0 0 0,0 0 0,1 0 0,0 1 0,0-1-1,0 0 1,0 1 0,1-1 0,0 0 0,0 1 0,0-1 0,0 0 0,1 1 0,-1-1 0,1 0 0,0 1 0,0-1 0,1 0-1,-1 0 1,1 0 0,0 0 0,0 0 0,5 6 0,-2-3-2,0-1 0,1 0 0,-1 0 0,1 0 0,0-1 0,1 1 0,-1-2 0,1 1 0,0-1 0,0 0 0,1 0 0,-1-1 0,14 4 0,-19-6 4,1 0 0,-1-1-1,1 0 1,0 1 0,-1-1 0,1 0 0,0-1-1,-1 1 1,1 0 0,-1-1 0,1 1 0,0-1-1,-1 0 1,1 0 0,-1 0 0,0 0 0,1-1 0,-1 1-1,0 0 1,0-1 0,0 0 0,3-2 0,3-4-4,0-1 0,-1 0 0,13-20 1,7-10-15,-14 25-36,1 1 0,0 0 0,1 1-1,1 1 1,-1 0 0,2 1 0,-1 0 0,1 2 0,1 0 0,27-8 0,-38 13 54,1 0 0,-1 0 0,-1 0 1,1-1-1,0 0 0,-1 0 0,0-1 0,7-5 0,-11 10-21,-2 36-56,0-13 59,0-1 0,2 1 1,5 29-1,-5-43 18,1-1 1,0 1-1,0-1 1,1 0-1,0 0 1,0 0-1,1-1 0,0 0 1,1 1-1,-1-2 1,11 10-1,-10-9 6,0-1 0,1 0 0,0-1 0,0 0-1,1 0 1,-1 0 0,1-1 0,0 0 0,0 0 0,0-1 0,10 2-1,-12-4 7,0 0-1,1-1 1,-1 1 0,1-2-1,0 1 1,-1-1-1,0 0 1,1 0-1,-1-1 1,0 1-1,1-2 1,-1 1-1,0-1 1,-1 1-1,11-8 1,10-6-28,-2-1 0,42-37 0,-65 52-42,1 1 0,-1 0-1,0 0 1,0-1 0,0 1 0,0-1 0,0 1 0,-1-1-1,1 1 1,0-1 0,-1 1 0,1-1 0,-1 0 0,1 1-1,-1-1 1,0 0 0,0 0 0,1 1 0,-1-1-1,-1 0 1,1-2 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4:32.00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13 3265,'3'-12'7579,"23"14"-7452,0 0 1,43 12 0,24 2 162,311-3 341,-362-13-610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4:32.88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11 6057,'0'0'3464,"20"-2"-3016,-4 0-399,3-1 83,0 1 0,1 1 0,-1 0 0,1 2 0,36 5 0,52 24 373,60 12-195,-147-38-281,1-2 0,-1 0-1,1-1 1,0-2 0,-1 0 0,23-4 0,-39 4-47,-4 1-20,-13 3 30,1 0 1,-1 0 0,1 1 0,0 1-1,0 0 1,0 0 0,0 1 0,1 1-1,0-1 1,1 2 0,-1-1 0,1 1-1,1 1 1,0 0 0,0 0 0,0 0-1,1 1 1,-9 16 0,5-7 0,1 1-1,1 0 1,0 0 0,2 0-1,0 1 1,2 1 0,0-1-1,1 1 1,-2 32 0,5 9 77,3 0 0,18 124 1,-15-152 16,-2 2 0,-2 58 0,-1-52 58,4-44-228,0 0 0,1 0-1,-1 0 1,0 0 0,0 0-1,-1-1 1,1 0-1,0 0 1,6-4 0,13-11-2595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4:33.37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 35 3209,'0'0'6130,"-4"-10"-4084,286 10-206,-279 0-1839,0 1 0,0-2 0,0 1 0,0 0 0,0 0 0,-1-1 0,1 0 0,0 0 0,0 1 0,-1-1 0,1-1 0,0 1 0,-1 0 0,1-1 0,3-2 0,-6 3 46,-38-9-5815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4:34.61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152 193 4097,'0'0'6108,"-5"-13"-5583,-15-43-157,19 53-304,-1 0 0,1 0 0,0 0 0,0 0 0,1 0 0,-1-1 0,1 1 0,-1 0 0,1-1 0,0 1-1,0 0 1,0 0 0,1-1 0,-1 1 0,1 0 0,0 0 0,0-1 0,0 1 0,0 0 0,1 0 0,-1 0-1,1 0 1,-1 1 0,1-1 0,0 0 0,0 1 0,1-1 0,-1 1 0,0 0 0,1-1 0,0 1 0,-1 1 0,1-1-1,0 0 1,0 0 0,0 1 0,0 0 0,0 0 0,5-2 0,9-1-85,0 0-1,0 1 1,0 1 0,0 0 0,25 2 0,-41 0 29,6 0-20,0 0-1,0 0 1,0 1-1,0 0 1,0 1-1,0-1 1,0 1-1,0 1 1,-1-1-1,1 1 1,-1 0-1,9 6 1,-11-5 6,0-1 1,0 0-1,-1 1 0,0-1 0,0 1 1,0 0-1,0 0 0,0 1 1,-1-1-1,0 0 0,0 1 0,0-1 1,0 1-1,-1 0 0,0 0 1,0 0-1,0-1 0,0 11 1,0-8 6,-1 0 1,0 1-1,0-1 1,-1 1 0,0-1-1,0 0 1,0 0-1,-1 1 1,0-1 0,-1 0-1,1 0 1,-1-1-1,-1 1 1,1-1 0,-1 1-1,0-1 1,-1 0-1,0-1 1,1 1 0,-2-1-1,1 0 1,-1 0-1,1 0 1,-11 5 0,-85 59 18,69-49-18,1 1 0,1 1 1,1 2-1,-41 43 1,62-58 1,0 0 0,1 1 0,1-1 1,-1 2-1,2-1 0,-1 1 1,2-1-1,-1 2 0,1-1 1,1 0-1,0 1 0,1-1 1,0 1-1,1 0 0,0 0 1,1 21-1,0-22-5,0 0-1,0 0-1,1 0 1,0-1-1,4 20 1,-5-28 3,1 1-1,0 0 1,0-1-1,1 1 1,-1-1-1,0 1 1,1-1-1,-1 0 1,1 0-1,0 1 1,0-1-1,0-1 1,0 1 0,0 0-1,0 0 1,0-1-1,1 1 1,-1-1-1,0 1 1,1-1-1,0 0 1,-1 0-1,6 1 1,9 0 14,0 0 1,-1 0-1,28-3 1,-28 0-8,0 1 1,0 1-1,0 0 0,19 5 1,1 4-10,-25-6 1,0-1 0,0 0 0,1 0 0,19 0 0,219-2 1094,-249-2-1087,0 1-1,0 0 0,0-1 0,0 0 1,0 1-1,0-1 0,0 1 0,-1-1 0,1 0 1,0 0-1,0 1 0,-1-1 0,1 0 0,-1 0 1,1 0-1,0 0 0,-1 0 0,0 0 1,1-1-1,-1 1-23,1 1 1,-1-1-1,0 1 0,0-1 1,1 1-1,-1-1 1,0 1-1,0-1 1,0 0-1,0 1 0,0-1 1,0 1-1,0-1 1,0 1-1,0-1 0,0 0 1,0 1-1,0-1 1,0 1-1,0-1 1,-1 1-1,1-1 0,0 1 1,0-1-1,-1 1 1,1-1-1,0 1 0,-1-1 1,1 1-1,0-1 1,-1 1-1,1-1 1,-1 1-1,1 0 0,-1-1 1,1 1-1,-1 0 1,1 0-1,-1-1 1,1 1-1,-2 0 0,-53-13-2779,27 8 126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0.52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0 753 5881,'0'0'7095,"19"-20"-6902,63-65-15,-65 64-215,-1 0-1,-1-1 1,0 0 0,-2-1-1,-1-1 1,-1 0 0,0-1-1,-2 0 1,6-29 0,-1 10-98,-12 38 135,15-40 51,-3 0-1,-1-1 1,-3-1 0,-2 1 0,3-54 0,-11 99 188,-2 3-223,1 0 0,0 0 0,0-1 0,0 1 0,0 0 0,0 0 0,0 0 1,1 0-1,-1 0 0,0 0 0,0 0 0,1 0 0,-1 1 0,1-1 0,-1 0 0,1 0 0,-1 1 0,1-1 1,-1 3-1,-7 28-46,7-30 46,-1 13-1,-1-1-1,2 1 1,0 0-1,1 0 1,0 0 0,1 0-1,1 0 1,0 0 0,8 23-1,-9-33-10,1 1 1,0-1-1,0 1 0,1-1 0,0 0 0,-1 0 1,2 0-1,-1 0 0,1 0 0,-1-1 1,1 0-1,1 0 0,-1 0 0,0 0 0,1-1 1,0 1-1,0-1 0,0 0 0,0-1 0,0 1 1,1-1-1,-1 0 0,1 0 0,-1-1 0,1 0 1,0 0-1,8 1 0,6-2 5,-1 0-1,0-1 1,0 0-1,0-2 1,0 0-1,-1-1 1,1-1-1,-1-1 1,0-1-1,-1 0 1,1-1 0,-1-1-1,-1-1 1,0 0-1,0-1 1,21-19-1,-31 24 14,-3 4-2,0 0 0,0 0 0,-1-1 0,1 1 0,-1-1 0,1 0 0,-1 1 0,0-1 0,0 0 0,0 0 0,0-1 0,2-6 284,-5 10-269,-1 1 0,0-1 0,1 0-1,-1 1 1,1-1 0,-1 1 0,1-1 0,-1 1 0,1 0 0,0 0 0,-1 0 0,1 0 0,0 0 0,-1 0 0,0 2 0,-2 2-21,1 1 1,0 0-1,0 0 1,1 0 0,0 0-1,0 1 1,0-1 0,1 1-1,0-1 1,0 1-1,0 10 1,5 76 12,-4-92-28,3 16 10,0 0 1,1-1-1,11 29 0,-10-31-6,0 0-1,-1 0 0,0 0 0,-1 0 0,2 29 1,-7-39-8,0-1 1,-1 0 0,1 0 0,-1 0-1,0 0 1,1-1 0,-1 1-1,-1-1 1,1 1 0,0-1 0,0 0-1,-1 0 1,-5 2 0,0 1-55,-25 18-2203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04.43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167 575 304,'0'0'5437,"-13"16"-4733,-41 48-141,34-33 20,20-30-487,0-1 0,0 1-1,0-1 1,-1 1-1,1 0 1,0-1-1,0 1 1,0-1 0,0 1-1,0 0 1,0-1-1,0 1 1,0-1-1,0 1 1,1 0 0,-1-1-1,0 1 1,0-1-1,0 1 1,1-1-1,-1 1 1,0-1 0,0 1-1,1 0 1,-1-1-7,-1-1 0,1 1 0,-1 0 0,0 0 0,1 0-1,-1 0 1,1 0 0,-1-1 0,0 1 0,1 0 0,-1 0 0,1 0 0,-1 0 0,0 1 0,1-1 0,-1 0 0,1 0 0,-1 0 0,0 0 0,1 1 0,-1-1 0,1 0-1,-1 1 1,1-1 0,-1 0 0,1 1 0,-1-1 0,1 0 0,-1 1 0,-19 17-256,13-12 344,3-3-171,-1 1 0,1-1 1,0 1-1,0 0 0,0 0 1,0 1-1,-5 8 1305,10-27-339,5-10-900,1 0 1,1 1-1,1 0 1,16-30-1,-1 3-33,9-22-37,-3-1-1,-3-2 1,-4-1 0,23-124-1,-46 192 7,1 4-8,-1 0 1,0 0 0,1 0-1,0 0 1,-1 0-1,2 0 1,-1 1 0,0-1-1,1 0 1,0 1-1,4-7 1,-13 37-297,1-10 287,0 0 0,1 0 0,1 0 1,1 0-1,0 1 0,1 0 0,1-1 0,1 1 0,2 26 1,0-29 2,1-1 1,1 0 0,0 0 0,1 0 0,0 0-1,1-1 1,0 0 0,1 0 0,1 0 0,0-1-1,18 20 1,-4-8 9,0-2 0,2-1 0,0 0 0,2-2-1,0-1 1,1-1 0,1-2 0,46 20 0,-59-30 5,0-1 0,1-1 0,-1-1 0,1 0 0,0 0 0,0-2 0,21-1 0,-4 0-48,-27 0 41,0 1 0,-1-2 0,1 1 1,-1-1-1,1 1 0,-1-2 0,0 1 0,0 0 0,0-1 0,0 0 0,0 0 0,0-1 0,-1 1 0,0-1 1,0 0-1,0 0 0,0-1 0,0 1 0,-1-1 0,4-6 0,4-7 5,-1 0-1,0-1 1,-1 0 0,7-25 0,-2 2-11,-1-1 1,-3 0 0,-1-1-1,-3 0 1,2-53 0,-46 97-1308,37 1 1003,-1 0 1,1 0 0,-1 0-1,-13 18-3994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06.01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11 472 3321,'0'0'5857,"-2"-6"-4940,0 0-790,0 1-1,1-1 0,0 0 0,0 0 0,0 0 0,1 0 1,-1 0-1,1 0 0,1 0 0,-1 0 0,1 0 0,1 0 1,-1 0-1,1 0 0,0 0 0,0 1 0,0-1 0,1 1 1,3-6-1,28-45 13,3 2 0,2 1 0,2 2 1,66-63-1,-106 113-146,1-1 0,-1 1 1,1 0-1,-1-1 0,1 1 0,0 0 1,-1 0-1,1 0 0,0 0 0,0 1 1,0-1-1,0 0 0,0 1 0,0-1 0,0 1 1,0 0-1,0 0 0,0-1 0,0 1 1,0 1-1,0-1 0,0 0 0,0 0 1,2 2-1,0-1 4,-1 1 0,0 0 0,0 0 0,0 0 0,0 0 1,0 1-1,0-1 0,-1 1 0,1 0 0,-1 0 0,0 0 0,3 4 0,2 6 4,0 1 0,-1-1 1,0 1-1,-2 0 0,7 26 0,-2 25 1,-4-1-1,-2 84 184,6-189 299,3 3-457,1 1 1,2 0-1,2 1 1,1 0-1,2 2 1,46-62-1,-66 95-33,1 1 1,0-1-1,-1 1 1,1 0-1,0-1 0,0 1 1,-1-1-1,1 1 0,0 0 1,0 0-1,0-1 1,-1 1-1,1 0 0,0 0 1,0 0-1,0 0 1,0 0-1,-1 0 0,1 0 1,0 0-1,0 0 1,0 1-1,-1-1 0,1 0 1,0 0-1,0 1 1,0-1-1,-1 1 0,1-1 1,0 1-1,0 0 0,29 20 0,-13-8-11,-8-8 19,0-1-1,0 1 0,0 1 1,0 0-1,-1 0 0,0 1 1,8 9-1,-12-12-1,-1 1 1,0 0-1,0 0 1,0 0 0,-1 0-1,0 0 1,0 0-1,0 0 1,0 1-1,-1-1 1,0 1-1,0-1 1,-1 1-1,0 9 1,0 64-1,14-102 3,-8 6-38,0 1 1,1 0 0,1 0 0,0 1-1,2 0 1,-1 1 0,2 0 0,-1 0-1,21-18 1,-22 24 26,1 1 0,-1 0-1,1 0 1,0 1-1,1 0 1,-1 1 0,1 0-1,0 1 1,1 0 0,-1 1-1,1 0 1,-1 1 0,1 0-1,0 1 1,14 0 0,-25 7 3,1-1 0,-2 1 0,1 0 0,-1 0 0,0 0 1,-1 9-1,1-8-8,0 31 16,-2 0-1,-12 58 1,11-81-2,1-1 0,0 1 0,1 0 0,1 0 1,0 0-1,3 21 0,-3-35 1,1 0 1,0 0-1,-1 0 0,1 0 1,0 0-1,0 0 1,0 0-1,-1-1 0,1 1 1,0 0-1,0 0 1,0-1-1,0 1 0,0-1 1,1 1-1,-1-1 1,0 1-1,0-1 1,0 0-1,0 1 0,0-1 1,1 0-1,-1 0 1,2 0-1,35 1 105,-30-1-82,2-1-18,1 0-1,-1 0 1,0-1 0,1-1-1,-1 0 1,0 0 0,-1-1-1,1 0 1,-1-1 0,17-10-1,5-6-1244,46-42-1,-61 49 241,15-14-2090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06.51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5153,'0'0'6858,"121"5"-6746,-97-2 232,-2-1-336,-3 0-8,-5-2 0,0 3 128,-3-3-272,0 0-1257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06.88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3649,'0'0'6553,"153"35"-5857,-117-33-336,-3 3 281,-9-2-361,-2-3-232,0 0 168,-5 0-208,5 0-16,-3 0-793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07.62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25 33 5329,'0'0'9090,"72"0"-8898,-64 0-40,-33-3-168,-13-9-1744,-3-5-5170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09.91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 5 3833,'0'0'6621,"-2"-4"-6414,2 4-104,31 0-67,19-1 34,115 6-78,-149-4 10,-1 2 1,1 0 0,-1 0-1,1 2 1,-1 0-1,-1 0 1,1 2-1,16 9 1,-28-14-15,-1 1 1,1-1-1,-1 1 0,0-1 1,0 1-1,0 0 0,0 0 1,0 0-1,-1 1 0,1-1 1,-1 0-1,0 0 0,0 1 1,0-1-1,0 1 0,0-1 1,-1 1-1,0 6 0,-2 70-11,0-64 15,2-14 9,-1 0 0,1 1 1,-1-1-1,0 0 0,1 0 1,-1 0-1,0 0 0,-1 1 0,1-1 1,0 0-1,0-1 0,-1 1 1,1 0-1,-1 0 0,0-1 1,1 1-1,-1-1 0,0 1 1,0-1-1,0 0 0,0 1 1,0-1-1,0 0 0,0-1 1,-4 2-1,-8 2 15,0 0 0,0-1 0,-19 1 1,-15 4 6,25-3 789,23-4-784,0 2-18,0-2-4,36-1 0,4 2 23,0 1 0,0 3 0,0 1 0,-1 1 0,-1 3 0,67 27 0,-96-34-31,0 1 0,0 1 1,0 0-1,-1 0 1,0 1-1,0 0 1,0 0-1,-1 1 1,0 0-1,-1 0 1,0 0-1,9 18 1,-6-10-2,-1 0 0,-1 1 0,0 1 0,-2-1 0,0 1 0,4 26 1,-9-43 7,0 0 0,0 0 0,0 1 0,0-1 0,0 0 0,0 0 0,0 0 1,-1 0-1,1 0 0,0 0 0,-1 0 0,1 0 0,-1 0 0,1 0 1,-1 0-1,1 0 0,-1 0 0,0 0 0,1 0 0,-1-1 0,0 1 0,0 0 1,0 0-1,0-1 0,1 1 0,-1 0 0,0-1 0,0 1 0,0-1 1,0 0-1,-2 1 0,-40 7 337,27-6-194,-90 16 319,-1-6 0,-116 0 0,222-13-413,0 1 1,1-1 0,-1 1 0,0-1 0,1 1 0,-1-1 0,0 0 0,1 0-1,-1 1 1,1-1 0,-1 0 0,1 0 0,-1 0 0,1 1 0,0-1-1,-1 0 1,1 0 0,0 0 0,0 0 0,0 0 0,0 0 0,0 0-1,0 1 1,0-1 0,0 0 0,0-2 0,0-36 131,1 29-306,-1 10 16,1-1 0,-1 1 0,1-1 0,-1 1 0,1-1 0,-1 1 0,1-1 0,0 1 0,-1 0 0,1-1 0,0 1 0,-1 0 0,1-1 0,0 1 0,-1 0 0,1 0 0,0 0 0,0 0 0,-1 0 0,1 0 0,0 0 0,-1 0 0,1 0 0,0 0 0,0 0 0,-1 0 0,1 0 0,1 1 0,7-1-1777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10.83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55 77 3305,'0'0'3801,"15"-8"-3036,5-2-432,49-30 1546,-60 36-1765,0 1 0,0 0 1,1 0-1,-1 1 0,1 1 0,-1 0 0,1 0 0,-1 1 0,1 0 0,0 0 0,13 3 0,14-1 2,-32-2-118,-1 1 0,0 0 0,0 0 0,1 0 0,-1 0 1,0 1-1,0 0 0,0 0 0,0 0 0,-1 0 0,1 0 0,0 1 1,-1 0-1,0 0 0,1 0 0,-1 0 0,0 0 0,-1 0 0,1 1 1,-1 0-1,1-1 0,-1 1 0,2 5 0,1 1-4,-1 0 0,0 0-1,-1 0 1,1 1 0,-2-1-1,0 1 1,0 0 0,0 17-1,-2-26 7,0 1 0,-1-1 0,1 1-1,-1 0 1,0-1 0,0 1 0,0-1-1,0 0 1,0 1 0,0-1-1,-1 0 1,1 0 0,-1 1 0,0-1-1,1 0 1,-1-1 0,0 1-1,0 0 1,0 0 0,0-1 0,-5 3-1,-55 24 6,51-25-1,-46 17 4,14-6-14,-55 26-1,87-35 8,0 1-1,1 0 1,0 1-1,0 0 1,0 0-1,1 1 0,0 0 1,1 1-1,0 0 1,-8 11-1,14-18 1,0 1 0,0 0 0,0-1 0,0 1 0,1 0-1,-1 0 1,1 0 0,0 1 0,0-1 0,0 0 0,0 0 0,0 1 0,1-1 0,0 0-1,-1 1 1,1-1 0,0 0 0,1 1 0,-1-1 0,1 0 0,-1 1 0,1-1 0,0 0-1,0 0 1,0 1 0,1-1 0,-1 0 0,1 0 0,0-1 0,0 1 0,0 0 0,0 0-1,0-1 1,0 0 0,1 1 0,-1-1 0,1 0 0,0 0 0,0 0 0,0 0 0,-1-1-1,2 1 1,-1-1 0,4 2 0,21 7 199,1-2-1,0 0 1,0-2-1,40 4 1,120-3 54,-187-7-246,0 0 0,0 0 0,0 0 0,0 0 0,0 0-1,0-1 1,1 1 0,-2-1 0,1 1 0,0-1 0,0 0-1,0 1 1,0-1 0,0 0 0,0 0 0,-1 0 0,1-1-1,0 1 1,-1 0 0,1-1 0,-1 1 0,0-1 0,1 1-1,-1-1 1,0 0 0,0 1 0,2-4 0,-2-2-94,1 1 1,-1-1 0,1 0-1,-2 0 1,1 0 0,-2-11-1,1 11-120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11.41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157 215 5553,'0'0'3836,"0"0"-3834,1 0 1,-1 0-1,0 0 1,0 0-1,0 0 1,0 0-1,0 0 1,1-1-1,-1 1 1,0 0-1,0 0 1,0 0-1,0 0 1,1 0-1,-1 0 1,0 0-1,0 0 1,0 0-1,0 0 1,1 1-1,-1-1 1,0 0-1,0 0 1,0 0-1,0 0 1,1 0-1,-1 0 1,0 0-1,0 0 1,0 0-1,0 0 1,0 1-1,0-1 1,1 0-1,-1 0 1,0 0-1,0 0 1,0 0-1,0 1 1,0-1-1,0 0 1,0 0-1,0 0 1,0 0-1,0 1 1,0-1-1,0 0 1,0 0-1,0 0 1,0 0-1,0 1 1,0-1-1,0 0 1,0 0-1,0 0 1,0 0-1,0 1 1,0-1-1,0 0 1,0 0-1,0 0 1,0 0-1,-1 20 17,-2-1 0,1-1 0,-9 29 0,6-31 96,2 0 1,0 0 0,1 1 0,-1 23 0,3-34-54,1 0-1,0 0 1,0 1 0,0-1-1,1 0 1,0 0 0,0 0-1,1-1 1,0 1 0,0 0-1,0-1 1,0 0 0,1 0-1,0 0 1,8 8 0,0-2 45,2 0 1,-1-1-1,2 0 1,-1-1-1,1-1 1,0 0-1,1-1 1,0-1-1,0 0 1,1-1-1,-1-1 1,31 4-1,7-3-34,-1-2 0,93-6 0,-139 3-70,-1 0 0,0-1 0,0 1 0,1-1 0,-1-1 0,0 1 0,0-1 0,0 0 0,-1 0 0,1-1 0,0 1-1,-1-2 1,1 1 0,-1 0 0,0-1 0,0 0 0,-1 0 0,1 0 0,-1-1 0,0 0 0,0 0 0,0 0 0,-1 0 0,0 0 0,0-1 0,0 1 0,0-1 0,-1 0 0,0 0 0,0 0 0,-1 0-1,2-9 1,-1-4 68,-1-1-1,0 1 0,-1-1 0,-2 1 0,1-1 0,-2 1 0,-1 0 0,0 0 0,-2 0 0,0 0 1,-1 1-1,-1 0 0,0 1 0,-1-1 0,-1 2 0,-1-1 0,0 2 0,-1-1 0,-1 1 1,-1 1-1,0 1 0,0 0 0,-1 0 0,-1 2 0,0 0 0,-1 0 0,0 2 0,0 0 0,-27-9 1,24 12-79,0 1 0,0 1 0,0 0 0,0 2 0,0 0 1,-1 1-1,1 2 0,-34 3 0,40-1-144,0 0-1,0 0 1,1 2-1,-1-1 1,1 2 0,0 0-1,1 0 1,-1 1-1,1 1 1,1 0-1,-1 1 1,1 0 0,-14 15-1,7-3-1391,1 1-1,-27 46 1,22-21-3358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12.02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283 149 4401,'0'0'6472,"-7"-2"-6311,5 2-155,-1-1-1,1 1 0,0 0 1,0-1-1,-1 1 0,1 0 1,0 0-1,-1 0 0,1 1 1,0-1-1,0 1 0,0-1 1,-1 1-1,1 0 0,0-1 1,0 1-1,0 0 0,0 1 1,0-1-1,0 0 0,0 0 1,1 1-1,-1-1 0,0 1 1,1 0-1,-1-1 0,1 1 1,-1 0-1,1 0 0,0 0 1,0 0-1,-2 4 0,-12 23 140,0 1 0,2 1-1,-14 50 1,22-65-77,1 1 1,1 0-1,1 0 1,0 0-1,2 0 1,0 0-1,0 1 1,6 31-1,-4-45-49,-1 0-1,1 0 0,0 1 0,0-1 1,1-1-1,-1 1 0,1 0 1,0-1-1,0 1 0,0-1 1,0 0-1,0 0 0,1 0 0,-1 0 1,1 0-1,0-1 0,0 0 1,7 3-1,9 4 45,0-2 0,35 9-1,-41-12-23,27 4 3,1-2-1,0-1 1,83-2-1,-124-3-40,5-1 8,1 1-1,0-1 1,0 1 0,-1-2 0,1 1-1,-1-1 1,1 0 0,-1 0 0,0-1-1,0 0 1,0 0 0,0 0 0,0-1-1,6-5 1,-4 1 2,-1 1-1,1-1 1,-2 0 0,1 0-1,-1-1 1,0 0 0,-1 0-1,6-14 1,-1-2 17,-2-1 1,0 0-1,-2-1 0,-1 0 1,0 0-1,-1-33 0,-3 45 60,0 1-1,-1-1 0,-1 0 0,-1 1 1,0-1-1,-1 1 0,-7-24 0,6 30-72,0 0 0,-1 0 0,1 0 0,-1 0 0,-1 1 0,0 0 0,0 0 0,0 0 0,-1 1 0,0 0 0,0 0 0,0 1 0,-14-8 0,0 2-24,-1 1-1,0 1 1,-1 0-1,0 2 1,0 0-1,-1 2 0,-36-4 1,9 5-87,0 2 1,-77 7 0,115-4-209,1 1 1,-1 1 0,1 0 0,-1 0 0,1 1-1,0 1 1,1 0 0,-1 0 0,1 1 0,0 1-1,0 0 1,1 0 0,-16 15 0,0 12-4001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13.13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26 514 5193,'0'0'4574,"-4"3"-3892,-18-6 2234,32-39-387,-7 31-3086,8-42 710,-2 0 0,-2-1 1,-1-90-1,-4 68 68,-3 53-212,0 18 1,1 0 0,0 0 1,0 0-1,0 0 1,0 0-1,1 0 0,0 0 1,0 1-1,1-7 0,0 9 74,-1 2-132,13 14-181,20 54 233,3-2-1,3-2 0,3-1 1,2-2-1,3-2 1,3-3-1,1-1 0,90 69 1,-140-122-4,-1 0 0,1-1 0,0 1-1,1-1 1,-1 1 0,0-1 0,0 0 0,1 0 0,-1 0 0,0 0 0,1-1 0,-1 1 0,1 0-1,-1-1 1,1 0 0,-1 0 0,1 1 0,0-2 0,-1 1 0,1 0 0,-1 0 0,1-1 0,-1 1 0,1-1-1,-1 0 1,0 0 0,1 0 0,-1 0 0,0 0 0,0-1 0,1 1 0,-1-1 0,3-2 0,4-6 33,-1 1 1,1-2-1,-2 1 1,0-1 0,9-18-1,-5 10-53,14-24 9,36-86-1,-53 108 22,-1-1 1,-1 0-1,0 0 0,-2-1 0,-1 1 0,1-33 0,-4 45-11,-1 1 0,1-1 0,-2 0 0,1 1 0,-1-1 0,-1 1 0,-5-16 0,6 22-6,1-1-1,-1 1 0,0 0 0,0 0 1,0 0-1,0 0 0,-1 1 0,1-1 1,-1 0-1,0 1 0,0 0 1,1 0-1,-2 0 0,1 0 0,0 0 1,0 0-1,0 1 0,-1 0 0,1 0 1,-1 0-1,1 0 0,-1 0 1,1 0-1,-6 1 0,2-1-118,-1 1 0,0 0 0,1 0-1,-1 1 1,1-1 0,-1 2 0,1-1 0,-1 1 0,-8 4 0,11-4-349,0 1 0,0 0 0,0 1 0,0-1 1,0 1-1,1 0 0,-7 8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2.21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940 45 3625,'0'-4'8316,"1"-2"-8288,-3-20 1827,2 26-1831,0-1 1,-1 1-1,1-1 1,0 0-1,-1 1 1,1 0-1,0-1 0,-1 1 1,1-1-1,-1 1 1,1-1-1,-1 1 1,1 0-1,-1 0 0,1-1 1,-1 1-1,1 0 1,-1 0-1,1-1 1,-1 1-1,0 0 1,1 0-1,-1 0 0,1 0 1,-1 0-1,0 0 1,1 0-1,-1 0 1,1 0-1,-1 0 0,0 0 1,1 0-1,-1 0 1,1 1-1,-1-1 1,1 0-1,-1 0 1,1 1-1,-1-1 0,1 0 1,-1 1-1,1-1 1,-2 1-1,-24 16 16,1 1 0,0 1 0,1 1 0,-40 44-1,38-37-7,-56 64 370,5 4 0,-115 182 0,-16 23-121,181-264-273,2 0 0,1 2 1,2 0-1,1 2 0,-19 51 0,39-87-9,-1-1-1,1 1 0,0-1 1,0 1-1,0 0 1,1-1-1,-1 1 1,1 0-1,0 0 0,0-1 1,0 1-1,1 0 1,1 6-1,-1-9-1,0 1 0,0 0 0,1-1 0,-1 1 0,1-1 1,-1 1-1,1-1 0,0 0 0,-1 0 0,1 0 0,0 0 0,0 0 0,0 0 0,0 0 1,0 0-1,0-1 0,0 1 0,0-1 0,0 0 0,0 1 0,0-1 0,0 0 0,0 0 0,4-1 1,123-2 164,-79 0-114,98 8 0,-92 7 21,-43-8-79,0-1 1,0 0-1,0-1 1,17 0 0,-16-1-159,-1-2 1,1 0 0,-1 0 0,1-1-1,-1-1 1,0 0 0,0-1 0,0-1-1,-1 0 1,1 0 0,18-12 0,-2-1-2267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13.67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4305,'0'0'2603,"25"3"-928,387 53 2409,292-24-2516,-567-37-2128,-136 6 446,0 0 0,1 0 1,-1 0-1,0 0 0,1 0 0,-1 1 1,0-1-1,0 0 0,0 1 1,0-1-1,0 0 0,0 1 0,0-1 1,-1 1-1,1 0 0,0-1 0,-1 1 1,0-1-1,1 1 0,-1 0 0,0 0 1,1 2-1,0 5-851,5 7-1407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15.14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34 495 3065,'0'0'9868,"0"-23"-8271,-16-200-1074,-1-1-1265,17 224 737,0-1 0,-1 0-1,1 0 1,0 0 0,0 0 0,0 0 0,0 0 0,0 1-1,0-1 1,0 0 0,1 0 0,-1 0 0,0 0-1,0 0 1,1 1 0,-1-1 0,0 0 0,1 0-1,-1 1 1,1-1 0,-1 0 0,1 0 0,-1 1 0,1-1-1,0 1 1,-1-1 0,1 0 0,0 1 0,-1-1-1,1 1 1,0-1 0,1 1 0,0 0-7,1 0 0,-1 1 1,0-1-1,1 1 0,-1 0 0,1-1 1,-1 1-1,0 1 0,1-1 0,-1 0 1,3 3-1,168 117-108,-88-59 172,-75-55-55,0 1-1,-1-1 1,0 1-1,0 1 1,15 18-1,-21-21 2,1 0 0,-1-1 0,0 1 0,-1 1 0,0-1 0,1 0 0,-2 1 0,1-1 0,-1 1 0,0-1 0,-1 1 0,1 9 0,-1 64-26,0-47 55,0-27 87,0-12 101,0-7-222,1 0 0,0 0 0,1 0 0,1 0-1,0 0 1,0 1 0,1-1 0,1 1-1,0 0 1,1 0 0,0 0 0,1 1 0,0 0-1,1 0 1,0 1 0,14-13 0,-9 7-19,1 1 0,0 1 0,1 0 0,1 1 0,0 1 0,1 0 0,34-18 0,-45 28 25,0 0 0,0 0 0,0 1 0,0 0 0,0 0 1,1 0-1,-1 1 0,0-1 0,0 2 0,1-1 0,-1 1 1,0 0-1,0 0 0,0 1 0,0-1 0,0 1 0,0 1 0,0-1 1,0 1-1,-1 0 0,1 0 0,-1 1 0,0 0 0,0 0 1,-1 0-1,1 0 0,-1 1 0,0-1 0,7 11 0,7 12-4,-1 0-1,-2 1 0,-1 0 1,17 48-1,-20-49 5,-8-21 1,2 19 32,-8-25-9,3 1-21,0-1 0,-1 0 1,1 0-1,-1 1 0,1-1 0,-1 0 0,1 0 0,0 0 0,-1 0 1,1 0-1,-1 0 0,1 0 0,-1 0 0,1 0 0,-1 0 0,1 0 1,-1 0-1,1 0 0,0 0 0,-1 0 0,1 0 0,-1 0 0,1-1 1,-1 1-1,1 0 0,0 0 0,-1-1 0,1 1 0,0 0 0,-1 0 1,1-1-1,0 1 0,-1 0 0,1-1 0,0 1 0,-1 0 0,1-1 0,0 1 1,0-1-1,0 1 0,-1 0 0,1-1 0,0 0 0,0-7 1,1 0 0,0 1 0,1-1-1,-1 1 1,2-1 0,-1 1 0,1-1 0,0 1-1,0 0 1,1 0 0,0 1 0,7-10 0,7-7 16,1 2 1,24-22 0,-16 17-13,-24 23-10,0 1-1,0-1 1,1 1 0,-1 0-1,1 0 1,-1 0 0,1 1 0,0-1-1,0 1 1,0 0 0,0 0-1,0 0 1,0 0 0,0 1-1,0-1 1,0 1 0,0 0-1,0 0 1,0 1 0,0-1 0,0 1-1,0 0 1,0 0 0,0 1-1,0-1 1,-1 1 0,1-1-1,5 5 1,11 6-10,0 0 0,-1 2-1,31 28 1,-33-28 71,-3-2-54,-1-1-18,0 1-1,0 0 0,11 15 0,-21-23 11,0-1-1,0 1 1,-1 0-1,0 0 1,0 0-1,0 1 1,0-1-1,-1 0 1,1 1-1,-1-1 0,0 1 1,-1 0-1,1-1 1,-1 1-1,0-1 1,0 9-1,-1-11 13,0 0-1,0 1 1,0-1-1,0 0 1,-1 0-1,1 0 1,-1 1-1,1-1 1,-1-1-1,0 1 1,1 0-1,-1 0 1,0-1-1,0 1 1,0-1-1,-1 1 1,1-1-1,0 0 1,-5 2-1,-25 19-1192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15.79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22 8 5801,'0'0'8682,"3"-7"-8682,-17 7-200,4 0-648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21.80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0 773 6673,'0'0'6711,"9"-7"-6384,37-30 236,82-70 372,272-318-797,-362 380-142,49-76-1,-85 118 1,1 1 1,-1-1-1,1 1 0,0-1 1,0 1-1,0 0 0,0 0 1,0 0-1,0 1 0,0-1 1,1 1-1,-1-1 0,1 1 1,-1 0-1,1 1 0,-1-1 1,1 0-1,0 1 0,-1 0 1,1 0-1,0 0 0,-1 1 1,8 0-1,8 0 52,-18 2-75,-1 0 1,1 0-1,0 0 1,-1 0-1,1 0 0,-1 0 1,0 0-1,0 0 1,-1 6-1,1-5 14,-5 114 76,0 43-93,6-142 31,1 0-1,1 1 1,0-1 0,2 0 0,0-1 0,9 21 0,3-3 9,2-2-1,1 0 1,31 38 0,-24-36-9,42 77 0,-62-97-2,0 1-1,-2-1 1,0 1-1,-1 0 1,-1 0-1,0 0 1,-1 0-1,-1 25 1,-2-41 3,1 0-1,-1-1 1,0 1 0,1 0-1,-1 0 1,0 0-1,0 0 1,0-1 0,1 1-1,-1 0 1,0-1 0,0 1-1,0-1 1,0 1 0,0-1-1,-1 1 1,1-1 0,0 0-1,0 1 1,0-1 0,0 0-1,0 0 1,0 0 0,-1 0-1,1 0 1,-1 0 0,-42 1-58,37-1 43,-35 0 44,-187-5-42,181 1 28,0-1 1,-83-23 0,114 24-246,0 0 1,0 1-1,0 1 0,-22 0 0,106 2-2867,-24 0 244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22.24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0 443 6129,'0'0'5064,"17"-19"-4765,53-60 81,-63 72-334,0 0 1,0 0-1,1 1 0,0 0 1,0 0-1,0 1 0,12-5 1,12-9 33,15-19 85,-2-3-1,-2-1 1,71-90 0,-100 116-151,-11 13 170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22.77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 3881,'0'0'4027,"2"14"-3699,-2-13-321,2 12 121,0 0 0,1-1-1,0 1 1,1-1-1,1 0 1,0 0 0,0 0-1,1-1 1,0 0 0,9 11-1,56 54 1394,110 92 1,-105-101-1296,-74-63-169,-1-4 2,-9-37-282,0-26-2382,7 35-45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23.56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1 136 3833,'0'0'5544,"22"-21"-5059,8-9-331,39-28 0,-64 55-133,0-1-1,1 1 1,-1 1-1,0-1 1,1 1-1,0 0 1,-1 0-1,1 0 1,0 1-1,0 0 1,0 0-1,0 0 1,0 1-1,0 0 1,0 0-1,8 2 1,10-1 85,15 0-4,0 1 0,62 11 0,-81-9-82,0 1 0,-1 1 0,0 1 0,0 1 0,-1 0-1,35 21 1,-52-28-20,0 0-1,0 0 1,0 0-1,1 1 1,-1-1-1,0 0 1,0 0-1,-1 1 1,1-1-1,0 0 1,0 1-1,-1-1 1,1 1-1,-1-1 0,1 1 1,-1-1-1,0 1 1,1 0-1,-1-1 1,0 1-1,0-1 1,0 1-1,0 0 1,0-1-1,-1 1 1,1-1-1,0 1 1,-1-1-1,0 3 1,-1 0-3,1 0 1,-1 0-1,0 0 1,0-1-1,0 1 1,-1 0 0,1-1-1,-1 0 1,-4 5-1,-145 106 17,64-52 0,84-59-14,-1 0 0,0 0-1,1 1 1,0-1-1,0 1 1,0 0 0,0 0-1,1 0 1,-1 1-1,1-1 1,0 1 0,0 0-1,1 0 1,-1 0-1,1 0 1,0 0 0,1 1-1,-1-1 1,0 8-1,-6 14 56,-1 15-81,9-41 54,0 1 1,0-1-1,0 0 0,0 1 0,0-1 1,1 1-1,-1-1 0,1 0 0,-1 1 0,1-1 1,-1 0-1,1 1 0,0-1 0,0 0 1,0 0-1,-1 0 0,1 0 0,0 0 0,0 0 1,1 0-1,-1 0 0,0 0 0,0 0 1,0-1-1,0 1 0,3 1 0,51 18 318,1-2 0,0-3-1,80 11 1,-51-17-1535,-31-13-3104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25.75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1 415 5497,'0'0'2729,"8"-22"-2425,25-70-195,-28 77-31,-1 0 1,-1-1-1,0 1 0,-1-1 0,-1 0 0,0 0 1,-1 0-1,-3-17 0,1-17 1107,1 46-1095,1 1 1,0 0-1,0 0 1,0 0-1,0 0 1,1 0 0,-1 0-1,1-1 1,0 1-1,0 0 1,0 1-1,0-1 1,0 0-1,1 0 1,-1 0 0,4-4-1,-2 5-81,0 1-1,1-1 1,-1 1-1,1-1 1,-1 1-1,1 0 1,-1 0-1,1 0 1,0 1-1,-1 0 1,1-1-1,0 1 1,-1 0-1,5 1 1,113-3-101,-119 5 89,1 0 1,-1 1 0,0 0 0,-1-1 0,1 1 0,-1 0 0,0 0 0,0 0 0,0 0 0,1 6-1,-1-5-9,4 19-5,1 3 22,1 1 0,1-1 1,1-1-1,16 33 0,-25-59-1,0 1-1,0-1 1,0 0-1,1 0 1,-1 0-1,0 0 1,0 1 0,0-1-1,1 0 1,-1 0-1,0 0 1,0 0 0,1 0-1,-1 0 1,0 1-1,1-1 1,-1 0-1,0 0 1,0 0 0,1 0-1,-1 0 1,0 0-1,0 0 1,1 0 0,-1 0-1,0 0 1,1 0-1,-1-1 1,0 1 0,0 0-1,1 0 1,-1 0-1,0 0 1,0 0-1,1 0 1,-1-1 0,0 1-1,0 0 1,0 0-1,1 0 1,-1 0 0,0-1-1,0 1 1,0 0-1,0 0 1,1-1-1,-1 1 1,0 0 0,0 0-1,0-1 1,0 1-1,0 0 1,0-1 0,0 1-1,0 0 1,0 0-1,0-1 1,0 1 0,0 0-1,0 0 1,0-1-1,0 1 1,6-17-9,-4-4-106,2-1-1,0 1 1,2 0-1,0 1 1,17-36-1,-20 50 100,0 0 0,0 1 0,1 0 0,0 0 0,0 0 0,0 0 0,0 1 0,1-1 0,0 1-1,0 0 1,0 1 0,0-1 0,1 1 0,-1 0 0,1 0 0,0 1 0,0-1 0,0 2 0,0-1 0,0 0 0,0 1 0,0 0 0,1 1-1,8-1 1,42 1-118,-55 5 115,0-1 0,0 0 0,-1 0 1,0 1-1,0-1 0,0 1 0,0 0 0,-1-1 0,1 8 1,-1 147 8,-8-128 82,4-27-23,6-21-28,1 9-115,-1 0 0,2 0 1,-1 0-1,1 0 0,0 1 0,1-1 1,0 1-1,0 0 0,1 0 1,-1 1-1,2-1 0,-1 1 0,14-10 1,7-2-331,0 0 1,39-18 0,-66 35 424,1 1 1,-1-1-1,1 1 1,-1 0 0,1-1-1,-1 1 1,1 0-1,0 0 1,-1-1-1,1 1 1,-1 0-1,1 0 1,0 0-1,-1 0 1,1 0 0,-1 0-1,1 0 1,0 0-1,-1 0 1,1 0-1,0 0 1,-1 0-1,1 0 1,-1 0-1,1 0 1,0 1 0,-1-1-1,1 0 1,0 1-1,4 19 237,-3-9-210,3 70 145,-1 1 150,-3-75-311,0-1 0,1 1 0,0-1 0,0 0 0,0 0 0,1 0 0,-1 0 0,1-1 0,1 1 0,3 5 0,-5-9 27,0 0-1,0 0 1,-1 0-1,1-1 1,0 1 0,0-1-1,1 1 1,-1-1-1,0 0 1,0 1-1,1-1 1,-1-1 0,1 1-1,-1 0 1,1 0-1,-1-1 1,1 0-1,-1 1 1,1-1 0,-1 0-1,1 0 1,-1 0-1,1-1 1,0 1-1,-1-1 1,1 1 0,3-3-1,0 1 23,-1 0 1,0 0-1,0-1 1,0 0-1,0 0 0,-1-1 1,1 1-1,-1-1 0,0 0 1,0 0-1,4-6 1,11-15-272,0 0 0,1 1 1,29-25-1,-42 43 100,0 0-1,1 0 0,0 1 1,0 0-1,1 1 0,-1-1 1,1 2-1,0-1 1,0 1-1,0 0 0,1 1 1,-1 0-1,1 1 0,16-1 1,8 1-15,-25-1 113,0 1-1,0 1 1,1 0-1,-1 0 1,0 1-1,0 0 1,0 1-1,1-1 1,15 7-1,-23-7-89,-1-1 39,-32 0 144,1 1 1,-38 7-1,55-5-56,0 0 1,1 0-1,0 1 0,-1 1 0,2 0 0,-1 1 0,-21 13 0,31-18-23,0 1 0,0-1 0,0 1 0,0-1 0,0 1 0,0 0 1,1 0-1,-1 0 0,1 0 0,-1 0 0,1 0 0,0 0 0,0 0 0,0 0 0,0 1 0,0-1 0,0 1 0,1-1 0,-1 0 0,1 1 0,-1-1 0,1 1 0,0-1 0,0 1 0,0-1 0,0 1 0,1-1 0,-1 1 0,1-1 0,0 3 0,4 5 46,-1 0-1,2 0 1,-1 0-1,1-1 1,12 14-1,6 10-124,-22-30 91,0 0 0,0 0 0,1 0 0,-1-1 0,1 1 0,0-1 0,0 0 1,-1 0-1,2 0 0,-1 0 0,0 0 0,0-1 0,0 1 0,1-1 0,-1 0 0,1 0 0,-1 0 0,1-1 0,-1 1 0,1-1 0,0 0 0,-1 0 0,1 0 0,-1 0 0,1 0 0,-1-1 0,1 0 0,-1 0 1,5-1-1,-5 1-40,0 0 1,0 0 0,0-1-1,0 1 1,0-1 0,0 1 0,0-1-1,-1 0 1,1 0 0,-1 0-1,1-1 1,-1 1 0,0 0 0,0-1-1,0 0 1,0 1 0,0-1-1,0 0 1,-1 0 0,0 0 0,2-4-1,-1 2-19,-1 0 0,1 0 1,-1-1-1,0 1 0,-1-1 0,1 1 0,-1-1 0,0 0 0,-1 1 0,1-1 1,-3-10-1,1 15 43,0-1 0,1 1 0,-1-1 1,0 1-1,0-1 0,0 1 0,0 0 1,0 0-1,0 0 0,0 0 1,0 0-1,-1 0 0,1 1 0,0-1 1,0 1-1,-1 0 0,1-1 0,0 1 1,-1 0-1,1 0 0,0 1 0,-1-1 1,1 0-1,0 1 0,-4 1 0,4 3 11,1 1-1,0 0 1,0-1 0,1 1-1,0 0 1,0 0-1,0 0 1,1-1-1,1 9 1,-1-11 13,0 0 1,1-1-1,0 1 1,-1 0-1,1 0 1,0-1-1,0 1 1,1-1 0,-1 0-1,0 1 1,1-1-1,-1 0 1,1-1-1,0 1 1,0 0-1,0-1 1,4 2-1,57 18 610,-57-19-532,36 7 118,0-3 0,0-1-1,1-2 1,85-5 0,-122 1-206,1 0 1,-1 0 0,0-1 0,0 0 0,0 0 0,0 0 0,-1-1-1,1 0 1,-1-1 0,1 1 0,-1-1 0,6-6 0,6-5 6,-1-1 0,21-26 1,16-15 21,-49 52-71,1 1 0,0 0-1,0 1 1,1-1-1,-1 1 1,11-3 0,19-11-679,-35 17 646,-1 0 0,0-1 1,0 1-1,1 0 0,-1-1 1,0 1-1,0-1 1,0 1-1,0 0 0,0-1 1,0 1-1,1 0 0,-1-1 1,0 1-1,0-1 0,0 1 1,0 0-1,0-1 0,0 1 1,0-1-1,-1 1 0,1 0 1,0-1-1,0 1 0,0-1 1,0 1-1,0 0 0,-1-1 1,1 1-1,0 0 0,0-1 1,-1 1-1,1 0 0,0 0 1,0-1-1,-1 1 0,1 0 1,0 0-1,-1-1 0,1 1 1,0 0-1,-1 0 1,1 0-1,0-1 0,-1 1 1,1 0-1,-1 0 0,1 0 1,0 0-1,-1 0 0,1 0 1,-1 0-1,1 0 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26.14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22 0 5145,'0'0'5929,"-21"131"-5168,53-92-161,10 6 32,7-6-424,6 3 144,-6-10-344,-8-7 88,-11-8 0,-10-7-96,-12-10-8,-8-17-1288,-17-5-1785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26.54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50 6161,'0'0'1705,"140"-15"-1345,-74 12 488,-1-2-352,-4 5-264,-6-5-232,-9-7-24,-16 2-1064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2.76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0 448 9794,'0'0'2757,"26"-14"-2405,82-43 37,-95 50-350,0-1-1,-1-1 0,0 0 1,0-1-1,-1 0 0,0-1 1,-1 0-1,0-1 0,14-22 1,-4 6-33,43-66 42,-38 56-8,46-57 1,-67 94-91,-3 11 54,-5 12 43,-18 35 97,15-42-111,1 0 1,0 1-1,2 0 0,-1 0 1,-2 23-1,6-27-20,0 0 1,1 0-1,0 0 0,1 0 0,0 0 0,1-1 0,6 23 0,-6-28-6,1-1 0,0 1-1,0-1 1,0 0 0,1 1 0,-1-2 0,1 1-1,0 0 1,1-1 0,-1 0 0,1 0-1,0 0 1,0 0 0,0-1 0,0 0 0,1 0-1,5 2 1,5 1 18,0 0 0,0-2 0,1 0-1,-1 0 1,1-2 0,0 0 0,0-1 0,0 0 0,0-2-1,32-4 1,-35 3-32,0-1 0,0 0 0,0-1 1,-1-1-1,1 0 0,-1-1 0,0 0 0,-1-1 0,0 0 0,0-1 0,0 0 0,-1-1 0,12-13 0,-16 14-47,-1-1 0,0 1 0,0-1 0,-1-1 0,0 1 0,0-1 0,-1 0 1,-1 0-1,0 0 0,0-1 0,-1 1 0,0-1 0,-1 1 0,0-1 0,-1 0 0,0 1 0,-1-1 0,0 0 0,-2-10 0,1 17 43,1 1 0,-1-1 0,0 1 0,0-1 0,-1 1 0,1 0 0,-1 0 0,1 0 0,-1 0 0,0 1 0,0-1 0,0 1 0,-1-1 0,1 1 0,0 0 0,-1 0 0,1 1 0,-1-1 0,0 1 0,0-1 0,1 1 0,-1 1 0,-7-2 0,12 12-1737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32.247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5 5417,'0'0'7266,"5"0"-7338,6 0-16,0-5-2273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37.543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29 4337,'0'0'2954,"6"-22"440,-3 20-3283,3-2 137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41.307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1561 22 1112,'0'0'7247,"-15"-3"-6324,-30-5-478,-1 3 1,-1 1-1,1 3 0,0 1 1,-56 8-1,-247 48-13,238-35-326,-12 0-90,-177 34 77,241-41-38,1 3 0,-107 45-1,127-37-28,37-25-30,1 0 0,-1 1 0,0-1 1,1 0-1,-1 1 0,1-1 0,-1 1 1,0-1-1,1 1 0,-1-1 0,1 1 1,0 0-1,-1-1 0,1 1 0,-1 0 0,1-1 1,0 1-1,-1 0 0,1-1 0,0 1 1,0 0-1,0 0 0,0-1 0,-1 1 1,1 0-1,0 0 0,0-1 0,0 1 0,1 0 1,-1 0-1,0-1 0,0 1 0,0 0 1,0-1-1,1 1 0,-1 0 0,0 0 1,1-1-1,-1 1 0,1-1 0,-1 1 1,0 0-1,1-1 0,-1 1 0,1-1 0,0 1 1,-1-1-1,1 1 0,-1-1 0,1 0 1,0 1-1,-1-1 0,1 0 0,0 1 1,-1-1-1,2 0 0,25 8-520,0-2-1,0-1 1,39 3-1,21-4-4184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42.333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1 233 4761,'0'0'3865,"162"-22"-3129,-124 14-56,3-4-64,9 2-280,15-2-184,15-3 376,13 0-520,14 3 0,11-6 33,3 1-41,51-15-929,-32 5-1463,-16-5-3826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43.507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0 413 6001,'0'0'5459,"10"-21"-5031,35-69-161,-41 85-243,0-1 1,0 1 0,1 1 0,-1-1 0,1 1 0,0 0-1,0 0 1,0 0 0,1 1 0,0-1 0,-1 1 0,1 1-1,0-1 1,0 1 0,0 0 0,9-1 0,5-4-15,63-17 105,154-24 0,95 10 9,-217 26-92,49-4-188,160-19-35,-118-3-3570,-139 18-1319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49.94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0 115 6769,'0'0'4481,"17"-14"-3816,54-42-413,-62 50-240,1 0 1,0 0-1,1 2 1,0-1 0,-1 1-1,1 1 1,0 0 0,1 0-1,-1 1 1,0 1-1,1 0 1,-1 0 0,1 1-1,20 3 1,4-2-38,-9 0-28,0 1 0,-1 2 0,1 1 0,-1 1 0,0 1 0,0 1 0,32 16 0,73 22-3225,-130-45 3158,9 5-601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13.43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308 265 4793,'0'0'2233,"-4"2"-1869,-2 1-92,1 0 0,0 1 0,0 0 0,1 0 0,-1 1 0,1-1 1,0 1-1,0 0 0,-4 7 0,1-3-317,-3 4 359,-6 7 393,-25 42 0,37-54-647,0 0-1,1 0 1,0 0-1,0 1 1,1-1-1,0 1 1,0-1-1,1 1 1,0 13-1,0-15-16,1 0 0,1 0 0,-1 1 0,1-1 0,0 0-1,1 0 1,-1 0 0,2-1 0,-1 1 0,1 0 0,0-1 0,0 1-1,0-1 1,1 0 0,0 0 0,1-1 0,-1 1 0,1-1-1,0 0 1,0 0 0,1 0 0,5 3 0,2 2-4,0-2 0,1 0 0,0 0 0,0-1 0,1-1 1,-1 0-1,2-1 0,-1-1 0,26 4 0,8-3 81,86 0 0,-121-5-103,-5-1-12,0 0-1,-1-1 1,1 0-1,-1 0 1,0-1-1,0 0 1,0 0 0,0-1-1,0 0 1,-1 0-1,1-1 1,-1 0-1,0 0 1,-1-1 0,1 0-1,-1 0 1,-1 0-1,1-1 1,-1 0-1,5-8 1,5-8 17,-1 0 0,-1-2 0,-1 1 0,-2-2 0,9-29 0,-6 10-11,-2 0-1,-3-1 1,-1-1 0,-2 1-1,-3-1 1,-6-89 0,3 133-16,1 0 1,-1 1-1,0-1 1,0 0-1,0 1 1,0-1-1,-1 1 1,1-1-1,-1 1 1,1 0-1,-1 0 1,0 0-1,0 0 1,0 0 0,0 0-1,0 0 1,-1 0-1,1 1 1,0-1-1,-1 1 1,1 0-1,-1 0 1,0 0-1,1 0 1,-1 0-1,0 0 1,1 1-1,-5-1 1,-11-2-88,-1 1 1,1 1-1,-25 2 1,22-1-49,-42 3-107,-1 3 0,1 3 1,1 2-1,0 4 1,1 1-1,0 4 1,-81 38-1,132-54 182,0 1 0,0 0 0,0 0 0,1 1 0,-1 1 0,2 0 0,-12 10 0,16-12-194,1 0 0,-1-1 0,1 1 0,1 0 0,-1 1 0,1-1 0,0 0 0,0 1 0,0-1 0,1 1 0,0 0-1,0 0 1,0-1 0,1 1 0,0 8 0,0 21-4505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13.81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268 0 7434,'0'0'3123,"0"11"-2796,0 3-304,1-3 89,-1 0-1,0 0 1,0 0-1,-1 0 1,-1 0-1,0 0 1,0-1 0,-1 1-1,0 0 1,-1-1-1,0 0 1,-10 16-1,3-11 8,0-1-1,-2-1 0,1 0 1,-2-1-1,1 0 1,-2-1-1,0 0 0,0-2 1,-1 0-1,0 0 1,0-1-1,-18 5 0,2-12-903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14.79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208 85 5569,'0'0'6643,"1"-11"-6507,-1 7-143,0 1 15,0 0 1,0 1 0,0-1-1,1 0 1,-1 0-1,0 1 1,1-1-1,0 0 1,0 1 0,0-1-1,0 1 1,0-1-1,0 1 1,0 0-1,1-1 1,0 1 0,-1 0-1,1 0 1,0 0-1,0 0 1,0 0-1,0 0 1,0 1 0,0-1-1,1 1 1,-1-1-1,1 1 1,-1 0-1,1 0 1,-1 0 0,1 0-1,-1 0 1,1 1-1,0-1 1,2 1-1,4 0 1,-1 1-1,1 1 0,-1-1 0,1 1 1,-1 1-1,0 0 0,0 0 0,0 0 1,0 1-1,-1 0 0,1 0 0,-1 1 1,0 0-1,11 11 0,-14-12-7,1 0-1,-1 1 1,0 0-1,0 0 0,0 0 1,0 0-1,-1 1 1,0-1-1,0 1 1,-1 0-1,0 0 1,0 0-1,0 0 1,-1 0-1,1 0 0,-1 0 1,-1 1-1,1-1 1,-1 0-1,-1 12 1,-1-14 7,0 1 1,0 0-1,0-1 1,-1 1-1,1-1 1,-1 0-1,0 0 1,0 0-1,-1 0 1,1 0-1,-1-1 1,0 0-1,0 1 1,-8 4-1,-68 38 45,66-39-48,5-2 25,0-1-1,0 0 1,0 0 0,-1-1-1,0 0 1,0-1 0,1 0-1,-20 1 238,48-8-225,-10 3-47,0 1 0,1-1 1,-1 2-1,0-1 0,0 1 1,1 1-1,-1 0 1,0 0-1,0 1 0,0 0 1,0 0-1,0 1 1,-1 0-1,1 1 0,-1 0 1,0 0-1,0 1 1,0 0-1,0 0 0,-1 1 1,0 0-1,0 0 0,9 12 1,4 7 1,-1 1-1,-1 1 1,-1 1 0,17 38 0,-34-65 22,0 0 0,0 0 0,0 0 0,0 0 0,0 0-1,0 0 1,0 0 0,0 0 0,0 0 0,-1 0 0,1 0 0,0 0 0,-1 0 0,1 0 0,-1 0 0,1 0 0,-1 0 0,1 0-1,-1 0 1,1 0 0,-1-1 0,0 1 0,0 0 0,1-1 0,-1 1 0,0 0 0,0-1 0,0 1 0,0-1 0,0 1 0,0-1 0,0 1-1,0-1 1,0 0 0,-1 1 0,-45 15 1018,36-13-875,-38 13-61,-1-1-1,-1-3 0,1-2 0,-89 5 1,139-15-101,-1 0 1,0 0 0,0 0-1,1 0 1,-1 0-1,0 0 1,1-1 0,-1 1-1,0 0 1,1-1-1,-1 1 1,1 0 0,-1-1-1,0 1 1,1-1-1,-1 1 1,1-1 0,-1 1-1,1-1 1,0 1 0,-1-1-1,1 1 1,-1-1-1,1 0 1,0 1 0,-1-1-1,1 0 1,0 1-1,0-1 1,0 0 0,0 1-1,-1-1 1,1-1-1,0 1-13,0 0 0,0 0 0,0 0-1,-1 0 1,1 0 0,-1 0 0,1 0-1,0 0 1,-1 0 0,0 0 0,1 0-1,-1 1 1,1-1 0,-1 0 0,0 0-1,0 0 1,0 1 0,1-1 0,-1 1-1,0-1 1,0 0 0,0 1 0,-2-1-1,-2 0-316,0 0 0,1 0 0,-2 0 0,1 1-1,0 0 1,0 0 0,0 0 0,0 1 0,0-1-1,0 1 1,1 1 0,-1-1 0,0 1 0,0-1-1,1 1 1,-6 3 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16.80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77 1 5873,'0'2'7402,"-2"-2"-7386,-20 5-88,-3 3-872,-2-4-1537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3.15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8130,'0'0'4993,"181"32"-4145,-118-24-8,-5-3-552,-9 0-48,-5-3-176,-8-2 24,-3 3-24,-6-3-64,-2 0-40,-6 2-72,-14-2-240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42.31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464 24 7402,'0'0'3710,"1"-6"-3638,2-10-60,-7 14 19,-16 23 50,-8 9-37,-77 60 307,-47 44-15,124-106-310,1 0 0,2 2 0,-25 37 0,46-60-19,0 0 0,1 0 1,-1 0-1,1 0 0,1 1 0,-4 13 1,5-19-4,1 0-1,-1 0 1,1 1 0,0-1 0,0 0 0,0 0-1,0 0 1,0 0 0,0 0 0,1 0 0,-1 0-1,1 0 1,-1 0 0,1 0 0,0 0 0,0 0 0,0 0-1,0-1 1,0 1 0,0 0 0,0 0 0,0-1-1,1 1 1,-1-1 0,1 1 0,-1-1 0,1 0 0,0 1-1,-1-1 1,4 1 0,10 4 57,1-1-1,-1 0 1,1-1-1,0-1 1,1-1-1,18 1 1,106-4 340,-63-1-325,-63 2-119,-6 1-2,0-1 0,0 0 0,0 0 0,0-1-1,0 0 1,0-1 0,0 0 0,0 0 0,0-1 0,-1 0 0,11-6 0,2-1-3785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43.01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23 1 5961,'0'0'4040,"-16"20"-2612,19 17 1274,-10-46-3477,5 5 240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48.38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229 0 4921,'0'0'5965,"-23"19"-5387,14-8-436,-1 1 0,2 0 0,-1 1 0,2 0 0,-1 0 1,2 0-1,0 1 0,-8 27 0,5 1 116,-8 78 0,14-95-39,-2 2-134,-1-1 0,-1 0 0,-1-1 0,-20 42 0,14-34 37,-16 56 0,28-68-28,2-21-90,0 0-1,0 1 1,1-1-1,-1 0 1,0 0-1,0 0 1,0 0-1,0 1 1,0-1-1,1 0 1,-1 0-1,0 0 1,0 0-1,0 0 1,0 0-1,1 1 1,-1-1-1,0 0 1,0 0-1,0 0 1,1 0-1,-1 0 1,0 0-1,0 0 1,1 0 0,-1 0-1,0 0 1,0 0-1,0 0 1,1 0-1,-1 0 1,0 0-1,0 0 1,0 0-1,1 0 1,-1-1-1,0 1 1,0 0-1,0 0 1,0 0-1,1 0 1,-1 0-1,0-1 1,30-27-281,-14 12-663,14-10-3277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49.08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249 105 208,'0'0'7076,"-24"10"-6426,-80 31 27,97-39-560,-1 2 0,1-1 0,-1 1-1,1 0 1,0 1 0,1-1 0,-1 2 0,1-1-1,0 0 1,0 1 0,0 0 0,1 1 0,0-1-1,1 1 1,-1 0 0,1 0 0,0 1 0,-4 13-1,6-16-43,1 0-1,1 0 0,-1 1 0,1-1 1,0 0-1,0 1 0,0-1 0,1 0 0,0 0 1,0 0-1,0 1 0,0-1 0,1 0 0,0 0 1,0-1-1,0 1 0,1 0 0,0-1 1,0 1-1,0-1 0,0 0 0,1 0 0,-1 0 1,1-1-1,6 5 0,4 3 53,0-2 1,1 1-1,0-2 1,0 0-1,1-1 1,0-1-1,0 0 0,1-1 1,31 5-1,4-4 140,100 0 0,-151-6-260,1-1 0,-1 1 0,0 0 0,0 0 0,1-1 0,-1 1 0,0-1 0,1 1 0,-1-1 0,0 0 0,0 0 0,0 1 0,0-1 0,0 0 0,0 0 0,0 0 0,0 0 0,0 0 0,0 0 0,0 0-1,-1 0 1,2-3 0,12-33 129,-8 22-111,33-70-33,-21 50-4,18-53-1,-33 78 14,0 0-1,0 0 0,-1-1 1,0 1-1,-1-1 0,0 1 1,-1-1-1,0 1 0,-1-1 0,-2-11 1,2 18-8,-1 0-1,0-1 1,0 1 0,0 0 0,0 0 0,-1 0-1,0 0 1,0 0 0,0 1 0,0-1 0,0 1 0,-1 0-1,1 0 1,-1 0 0,0 0 0,0 1 0,0 0-1,0-1 1,0 1 0,-1 1 0,1-1 0,-1 1-1,1 0 1,-10-2 0,-10-1-13,-1 1 0,-1 0 0,-31 3 0,47 0 21,-21 0-48,4-1 34,-1 1 0,-48 8 0,67-6-357,0 0 0,1 1 1,-1 0-1,0 0 0,1 1 1,0 0-1,0 0 0,0 1 1,1 0-1,-1 0 0,1 1 0,-9 9 1,-6 10-1414,2 0-442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50.19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23 692 4425,'0'0'5877,"-4"4"-5473,2-1-276,0 0 0,0 0 0,0 0 0,0 0 0,1 0 0,-1 1 0,1-1 0,0 0 0,0 1 0,0-1 0,1 1 0,-1 0 0,1-1-1,0 1 1,0 6 1881,0-22-1272,3-29-692,3 0 0,1 1 0,2 0-1,2 0 1,25-62 0,-4 9-39,-10 31 6,-13 41-11,-1 0 0,-1 0 0,-1-1 0,-1 0 0,4-41-1,-9 62 36,0 24-218,-1-9 184,-1 0 0,0-1 0,-5 21 1,-5 36 46,10-43-71,0 3 23,2 1-1,0-1 1,6 35 0,-4-55 2,0 1 0,1-1 0,1 1 0,-1-1 0,2 0 1,-1-1-1,1 1 0,1-1 0,0 0 0,0 0 0,1 0 1,12 11-1,-7-9 7,0 0 0,1-2-1,1 1 1,0-2 0,0 0 0,0 0 0,1-1 0,0-1 0,1-1 0,-1 0 0,1-1 0,0-1 0,0 0 0,0-1-1,28 0 1,-37-3-9,-1 0-1,0 0 0,1-1 0,-1 0 1,0 0-1,0 0 0,0-1 0,0 0 1,-1 0-1,1-1 0,-1 1 1,0-1-1,0 0 0,6-7 0,9-9-8,31-40 0,-38 42 12,-2 1 0,0-2 0,-1 1 0,-1-1 0,0-1 0,-2 0 0,0 0 0,7-39-1,-5-8 2,3-96-1,-11 149-2,0-9-8,1 10 11,-2 0-1,1 0 0,-2 0 0,-3-20 1,3 31-22,0 1 1,0 0-1,0 0 0,0 0 1,0 0-1,-1 0 1,1 0-1,-1 0 0,1 0 1,0 0-1,-1 1 1,0-1-1,1 0 0,-1 1 1,1 0-1,-1-1 1,0 1-1,1 0 0,-1 0 1,1 0-1,-1 0 1,0 0-1,-2 0 0,-42 3-492,42-2 307,-1 0 0,1 1 1,0-1-1,0 1 0,0-1 1,0 1-1,1 1 0,-1-1 1,1 0-1,-1 1 0,1 0 1,0-1-1,0 2 0,0-1 1,0 0-1,0 0 0,1 1 1,-1 0-1,1-1 0,0 1 1,0 0-1,1 0 0,-3 5 1,1 6-2550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50.68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36 33 8194,'0'2'8714,"0"1"-8402,-3-3-312,1 0-48,-1 0 48,-5-3-608,-1-11-449,-2-6-2111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51.72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551 28 4353,'0'0'4641,"9"-4"-3765,37-14 1983,-52 16-2712,0 1-1,0 0 0,0 0 0,0 1 0,0-1 1,0 1-1,0 1 0,-8 0 0,-11 1-69,-12-3-66,-1 2 0,0 2 1,1 1-1,-46 12 0,68-12-17,1 1 0,0 0 0,0 1 0,0 1 0,1 0-1,0 1 1,0 1 0,1-1 0,0 2 0,0 0 0,1 0 0,1 1-1,-16 20 1,14-15 27,1 1-1,1 0 0,1 1 0,0 0 0,1 0 1,1 1-1,0 0 0,2 0 0,0 0 0,1 1 0,1 0 1,1 0-1,1 39 0,2-52 2,0 1 0,1-1 1,0 1-1,0-1 0,0 0 0,1 0 0,0 0 0,0 0 1,1 0-1,0-1 0,0 1 0,0-1 0,1 0 0,0-1 1,0 1-1,1-1 0,0 0 0,-1 0 0,2-1 0,11 8 1,5 1 54,0-1 1,1-1 0,0-1 0,46 12 0,-7-9-10,0-3 1,1-2 0,0-4-1,80-4 1,-109 0-47,-28 1-22,-1-1-1,1-1 1,-1 0 0,0 1-1,1-2 1,-1 1-1,0-1 1,1 0-1,-1 0 1,0-1-1,0 0 1,6-4 0,-10 5 0,0 0 0,1 0 0,-1 0 0,0 0 0,0-1 0,-1 1 0,1-1 0,0 0 0,-1 1 0,0-1 0,1 0 0,-1 0 0,0 0 0,-1 0 0,1 0 1,0 0-1,-1 0 0,0 0 0,1 0 0,-1 0 0,-1 0 0,1 0 0,0 0 0,-1 0 0,1 0 0,-1 0 0,0 0 0,-1-3 0,-1 0 1,0-1-1,0 1 0,0 1 0,-1-1 0,0 0 1,0 1-1,-1 0 0,1 0 0,-1 0 1,0 1-1,0-1 0,-1 1 0,1 0 1,-1 1-1,0-1 0,0 1 0,-8-3 0,-5-2-8,0 1 0,0 1 0,0 1-1,-33-5 1,14 6 19,-47 2-1,66 3-30,18-1 12,-1 0-1,1 1 0,0-1 1,0 1-1,-1-1 0,1 1 1,0 0-1,0 0 1,-1 0-1,1-1 0,0 1 1,0 0-1,0 0 0,0 0 1,0 1-1,1-1 0,-1 0 1,0 0-1,0 0 1,1 1-1,-1-1 0,1 0 1,-1 1-1,1-1 0,0 0 1,-1 1-1,1-1 0,0 1 1,0-1-1,0 1 1,0-1-1,0 0 0,0 1 1,0-1-1,1 3 0,-1 2-314,1 0-1,0 0 1,0 0-1,0 0 1,0 0-1,1-1 1,3 8-1,17 14-3035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53.11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107 380 3145,'0'0'7847,"-8"-5"-7522,0 1-314,1-1 1,0 0-1,1-1 0,0 1 0,-1-1 1,2 0-1,-1-1 0,1 1 1,0-1-1,0 0 0,1-1 0,0 1 1,0-1-1,1 0 0,0 0 0,0 0 1,1 0-1,0 0 0,-1-11 0,1 12-16,1-1 0,1 0 0,0 0-1,0 1 1,0-1 0,1 0 0,0 0-1,1 1 1,0-1 0,0 1 0,0-1-1,1 1 1,0 0 0,1 0 0,-1 0-1,1 0 1,7-8 0,-6 8 11,1 0 0,0 0 0,0 1 0,0-1 0,1 2 0,0-1 0,0 1 0,1 0 0,-1 0 0,1 1 0,0 0 0,0 1 0,0-1 0,1 1 0,-1 1 0,1 0 0,0 0 0,15-1 0,-23 4-4,1-1 0,0 0 0,-1 1 0,1-1 0,0 1 0,-1 0 0,1-1 0,-1 1 0,1 0 0,-1 0-1,1 0 1,-1 0 0,1 0 0,-1 0 0,0 0 0,0 1 0,0-1 0,0 0 0,0 1 0,0-1-1,0 1 1,0-1 0,0 1 0,-1 0 0,1-1 0,0 1 0,-1 1 0,13 57 59,-10-40-48,-1-6 8,1 0 0,0 0 0,1 0-1,1-1 1,0 0 0,1 0-1,0 0 1,1 0 0,1-1-1,0 0 1,0-1 0,1 0-1,15 14 1,-23-23 1,-1-1-1,1 0 1,0 0 0,0 1-1,-1-1 1,1 1 0,-1-1 0,1 1-1,-1-1 1,1 1 0,-1-1-1,0 1 1,0-1 0,0 1-1,0-1 1,0 1 0,0-1 0,-1 4-1,2-1 702,9-21-251,86-153-304,-93 168-174,1 0 0,-1 1 0,1 0 1,0 0-1,-1 0 0,1 0 0,0 0 0,0 1 0,0 0 1,0-1-1,4 2 0,3-2-4,-1 0 8,0-1-14,1 1-1,0 0 1,-1 1 0,16 2-1,-23-2 14,-1 0 1,0 1-1,1-1 0,-1 1 0,1 0 0,-1 0 0,0 0 0,0 0 0,1 0 0,-1 1 0,0-1 0,0 1 1,0-1-1,-1 1 0,1 0 0,0 0 0,-1-1 0,1 1 0,-1 1 0,1-1 0,-1 0 0,0 0 0,2 5 1,5 23 101,-1 1 1,-2 0 0,-1 0 0,-1 1-1,-3 45 1,0-70 58,2-26-102,0 0 0,1 1 0,0-1 1,2 1-1,0 0 0,15-34 0,-7 25-62,1 0-1,1 0 0,29-38 0,-43 64 4,-1 0-1,1 0 1,-1 1-1,1-1 1,-1 1-1,1-1 1,0 0-1,0 1 1,-1-1-1,1 1 1,0-1-1,0 1 0,-1 0 1,1-1-1,0 1 1,0 0-1,0-1 1,0 1-1,0 0 1,-1 0-1,1 0 1,0 0-1,0 0 0,0 0 1,0 0-1,0 0 1,0 0-1,0 0 1,-1 1-1,1-1 1,0 0-1,0 1 1,0-1-1,0 0 1,-1 1-1,1-1 0,0 1 1,0-1-1,-1 1 1,2 1-1,26 31-45,-19-21 62,3 1 16,1 0-1,1-1 1,16 11-1,-2-3-33,-26-17 15,0-1 0,0 0 0,-1 0 0,1 1-1,0-1 1,-1 1 0,0-1 0,1 1-1,-1-1 1,0 1 0,-1 0 0,1 0-1,0 0 1,-1-1 0,1 1 0,-1 4-1,-1 54 117,-1-34-68,-1 11 322,6-45-581,8-7-938,3-2-1533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58.48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439 0 2817,'0'0'3970,"-24"12"-2833,3-3-1034,-32 16 948,-76 47-1,114-63-896,1 0-1,0 2 0,0 0 1,1 0-1,1 1 0,0 1 0,0 0 1,2 1-1,-1 0 0,2 0 1,-8 17-1,6-4 90,3 0 0,0 1 0,1 0 0,-4 49 0,2 119 576,8-151-673,-1-8-49,1-15-41,0 1 1,2-1-1,5 39 0,-5-55-40,1 1-1,0-1 1,0 0-1,0 0 1,1 0-1,0 0 1,0 0-1,0 0 1,1-1-1,0 1 1,0-1-1,1 0 1,-1 0-1,1-1 1,0 1-1,11 7 1,15 5 107,56 24 0,-5-3 4,-75-35-344,0-1-1,1 1 0,-1-1 0,1-1 1,0 1-1,-1-1 0,1-1 1,0 0-1,0 0 0,-1 0 0,14-3 1,9-3-4484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58.89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4281,'0'0'7041,"12"8"-6538,-1-1-415,0 0 0,0 0 0,1-1 0,0-1 0,0 0-1,0-1 1,1 0 0,24 4 0,-1-5 286,59-2 0,-81-1-594,1-2 0,-1 0-1,1-1 1,-1 0 0,0-1 0,23-10 0,-11 2-2153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3.48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244 0 4369,'0'0'8807,"-21"24"-7687,-72 79-263,81-88-722,0 1 0,1 0 0,0 1 0,1 0 0,2 1 0,-1 0 0,-10 35 0,10-13 68,1 0 1,-3 48-1,4-26 31,7-61-273,-1 1-1,1-1 1,-1 1 0,1-1-1,0 1 1,-1-1 0,1 1-1,0-1 1,0 1 0,0-1-1,0 1 1,1-1 0,-1 1-1,0-1 1,1 1 0,-1-1-1,1 0 1,-1 1 0,1-1-1,0 0 1,1 3 0,0-4-202,0-1 0,0 1 0,-1-1 0,1 0 0,0 1 1,0-1-1,0 0 0,-1 0 0,1 0 0,0 0 0,-1-1 0,1 1 1,-1 0-1,1-1 0,-1 1 0,2-3 0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59.52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0 363 5777,'0'0'1906,"4"-22"-1715,14-74 123,-15 85-232,1 1 0,0 0-1,0 0 1,1 0-1,1 0 1,-1 1-1,1 0 1,1 0-1,0 1 1,0 0-1,1 0 1,0 0 0,17-11-1,4-7 0,-14 13-16,-12 11 108,1-1-1,-1 1 0,0-1 1,0 0-1,0 0 1,0 0-1,0 0 1,-1-1-1,1 1 1,-1-1-1,0 1 1,0-1-1,0 0 1,-1 0-1,1 0 1,1-8-1,-10 11-49,1 0-1,-1 0 1,0 1 0,0 0-1,1 0 1,-12 2 0,14 1-106,-1 0 1,1 0 0,0 1-1,-1-1 1,2 1 0,-1-1-1,0 1 1,1 1 0,0-1-1,0 0 1,0 1 0,0-1-1,1 1 1,-1 0 0,1 0-1,1 0 1,-1 0 0,1 0-1,-2 8 1,-1 14 152,1 0 0,-1 44 0,4-43-112,-9 187 205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59.97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39 0 5945,'0'0'3260,"25"17"-2307,85 57-329,-86-58-442,0 2 1,-1 0-1,-1 2 0,-1 0 0,0 2 0,-2 0 0,0 1 1,-2 1-1,-1 1 0,-1 0 0,17 37 0,-25-42-96,0 0-1,-1 1 0,-1 0 1,-1 0-1,3 41 1,-7 114 848,-2-81-667,2-77-238,0 1-1,-2-1 1,0 1 0,-1-1 0,-1 0 0,0 1 0,-8 17-1,7-25-15,0-1 0,-1 1 0,0-1 0,-1 0 0,0-1 0,-1 0 0,1 0 0,-2-1 0,1 1 0,-1-2 0,-1 1 0,-12 7 0,-7 2-243,-1-2 1,-1 0 0,0-2 0,-1-2 0,0-1-1,-63 12 1,50-16-3237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4.11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260 156 3633,'0'0'7403,"1"-7"-7143,0-1-255,1 1 0,0 0 0,0 0 0,0 0 1,1 0-1,0 1 0,0-1 0,1 1 0,0-1 1,0 1-1,0 1 0,1-1 0,0 0 0,0 1 1,1 0-1,-1 0 0,1 1 0,0 0 0,0 0 0,0 0 1,1 1-1,0-1 0,-1 2 0,1-1 0,0 1 1,11-2-1,2 0-30,1 2 1,25 0-1,-44 3 23,-1 0 0,0 0-1,0 0 1,0 0-1,0 0 1,0 0 0,0 0-1,0 0 1,-1 1-1,1-1 1,0 0-1,-1 1 1,1-1 0,-1 0-1,1 1 1,-1-1-1,0 1 1,1-1 0,-1 0-1,0 1 1,0-1-1,0 2 1,4 39 16,-2-13-12,-2-1 0,-5 48 1,4-67 6,-1 1 1,-1-1-1,0 0 0,0 0 1,0 0-1,-1 0 1,-1 0-1,1-1 1,-1 0-1,-1 0 1,-11 13-1,0-4 160,-1 0 0,-1-2-1,0 0 1,-1-1 0,-30 15-1,-116 50 303,67-35-336,72-31-12,18-8-333,43-15-1155,-5 1 1239,1 2-1,0 1 1,0 1 0,1 2-1,33 0 1,-61 3 149,0 0 0,0 1 0,0-1 0,0 1-1,0-1 1,0 1 0,0 0 0,0 0 0,0 0 0,-1 1 0,1-1 0,0 0 0,-1 1 0,1 0-1,-1 0 1,1 0 0,-1 0 0,0 0 0,0 0 0,0 1 0,0-1 0,-1 0 0,1 1 0,0 0-1,1 4 1,15 18 3,-13-19-13,0 0-1,1 0 0,0-1 0,0 0 1,0 0-1,1-1 0,-1 0 0,1 0 1,0 0-1,0-1 0,1 0 0,-1-1 1,1 1-1,-1-1 0,1-1 0,0 1 0,0-2 1,0 1-1,0-1 0,-1 0 0,1 0 1,0-1-1,0 0 0,0-1 0,-1 1 1,1-2-1,-1 1 0,1-1 0,-1 0 1,0 0-1,0-1 0,0 0 0,11-9 1,3-7 128,-2 0 0,0-2 0,20-30 0,-18 24-2281,33-35-1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13.2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1 418 5977,'0'0'7893,"1"-9"-7423,12-35-402,2 0 0,35-72-1,-20 49-79,30-66-236,-59 133 240,-1-1 0,0 1 1,1 0-1,-1-1 0,1 1 0,-1 0 0,1-1 0,-1 1 0,1 0 1,-1 0-1,1-1 0,-1 1 0,1 0 0,-1 0 0,1 0 0,0 0 1,-1 0-1,1 0 0,-1 0 0,1 0 0,-1 0 0,1 0 1,0 0-1,-1 0 0,1 0 0,-1 0 0,1 0 0,-1 1 0,1-1 1,-1 0-1,1 0 0,-1 1 0,1-1 0,-1 0 0,1 1 1,-1-1-1,0 0 0,1 1 0,-1-1 0,1 1 0,-1 0 0,23 22-51,-20-19 61,36 35 17,-26-28-23,-1 0 0,-1 1 0,0 0-1,0 1 1,-2 0 0,1 0-1,-2 1 1,0 0 0,0 1 0,8 25-1,-4 47 25,-10-43-9,-6-102-698,7-96 0,-3 149 696,0 1-1,0-1 0,1 1 0,0-1 1,0 1-1,1-1 0,-1 1 0,1 0 1,0 0-1,0 0 0,0 0 0,3-5 1,-3 7 0,1 0 0,-1 1 0,0-1 0,1 0 0,0 1 0,-1-1 0,1 1 0,0 0 0,0 0 1,0 0-1,0 0 0,0 0 0,0 1 0,0-1 0,0 1 0,0 0 0,0 0 0,3 0 0,12 0 21,-12-1-38,1 1 0,-1 0-1,0 1 1,0-1 0,0 1 0,1 0-1,6 3 1,-11-3 3,1 0-1,-1 1 1,1 0 0,-1-1-1,0 1 1,0 0 0,0 0-1,0 0 1,0 1 0,0-1 0,-1 0-1,1 1 1,-1-1 0,1 1-1,-1-1 1,0 1 0,0 0-1,1 5 1,9 21 0,1-1-1,18 32 1,-1-5 4,-23-35 293,3-53-68,-3 16-225,1 0 0,1 0 0,0 0 0,2 1 0,0 0 0,15-18 0,-21 29-5,-1 0-1,1 1 0,0 0 1,1 0-1,-1 0 0,1 0 1,-1 1-1,1 0 1,0 0-1,0 0 0,1 0 1,-1 1-1,0 0 1,1 0-1,0 1 0,-1-1 1,1 1-1,0 0 0,0 1 1,0-1-1,-1 1 1,1 0-1,0 1 0,9 1 1,-3 4 11,1 0 0,-1 1 0,-1 0 0,1 1-1,-1 0 1,-1 1 0,1 0 0,-1 1 0,11 14 0,-14-17-1,-1 0-1,0 0 1,0 1 0,0 0-1,-1 0 1,-1 1 0,1 0-1,-1-1 1,-1 1 0,0 0-1,0 1 1,0-1 0,-1 1-1,0 11 1,-3-19 39,0 0 0,0-1 1,0 1-1,0 0 0,0-1 0,-1 1 1,1-1-1,-1 0 0,1 1 0,-1-1 1,0 0-1,1 0 0,-1 0 0,0 0 1,0 0-1,0 0 0,0-1 0,0 1 1,0-1-1,1 1 0,-1-1 0,-4 0 1,6 0-62,-1 0 0,1 0 1,0 0-1,0 0 0,0 0 1,-1 0-1,1-1 0,0 1 1,0 0-1,0 0 0,0 0 1,-1 0-1,1-1 0,0 1 1,0 0-1,0 0 0,0 0 1,0-1-1,0 1 0,0 0 1,-1 0-1,1 0 0,0-1 0,0 1 1,0 0-1,0 0 0,0-1 1,0 1-1,0 0 0,0 0 1,0 0-1,0-1 0,0 1 1,1 0-1,-1 0 0,0-1 1,0 1-1,0 0 0,0 0 1,0 0-1,0-1 0,0 1 1,1 0-1,-1 0 0,0-1 1,0 1-103,10-18-2199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0.84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86 5089,'0'0'3431,"4"-10"-3022,2-5-192,-3 8 115,-1 0 0,1 1 0,0 0-1,0 0 1,6-9 0,-8 14-259,1 0 0,-1 0 1,0 0-1,1 0 0,-1 0 0,1 0 1,0 0-1,-1 0 0,1 0 0,-1 0 0,1 1 1,0-1-1,0 1 0,-1 0 0,1-1 1,0 1-1,2 0 0,38 0-112,-27 1 132,133 7 311,-2 1-3274,-106-9-2228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1.24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62 4081,'0'0'5648,"28"-3"-5035,-12 2-493,25-3 337,0-2 0,73-19 0,-99 20-597,2 0-1,-1 1 1,0 1-1,1 1 1,26-1-1,-33 3-2028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1.88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 5977,'0'0'4824,"5"0"-4656,55-2 333,-1 4 0,1 1-1,79 16 1,-60-16-2988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2.63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31 467 4657,'0'0'5947,"-2"-10"-5418,0 3-469,1 0 0,0 0-1,0 0 1,1 0 0,0 0 0,0 0-1,1-1 1,0 1 0,0 0 0,0 0-1,1 0 1,0 0 0,1 0-1,3-7 1,4-6-84,-1-1 1,-1 1-1,-2-1 0,0 0 0,7-44 0,-8 11-871,-1-67-1,-26 152 666,9-8 321,2 1 0,0 0 0,1 0-1,2 1 1,1 1 0,1-1 0,0 1 0,3 0 0,0 0 0,1 0 0,3 36 0,0-48-30,1 0 0,0-1 0,1 1 1,1 0-1,0-1 0,11 23 1,8 27-37,-23-58 23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3.14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21 6265,'0'0'4615,"24"0"-4173,48 1-149,259-7 511,-253-4-1008,0 5 0,111 5 0,-161 2-1353,-6-1-891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4.84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165 91 4657,'0'0'5337,"-4"-5"-4550,2 4-604,0 0-100,1-1 0,-1 1 1,1 0-1,-1-1 0,1 1 0,-1-1 1,1 1-1,0-1 0,0 0 1,0 1-1,0-1 0,-5-6 1385,18-9-372,-10 16-1099,-1-1 0,1 0 0,0 1 0,-1-1 1,1 0-1,-1 0 0,0 0 0,1 0 0,-1 0 0,0-1 0,0 1 1,0-2-1,-1 3-2,-1 0 0,1 0 0,-1 0 0,0 0 0,1 0 0,-1 0 0,0 1 0,0-1 0,0 0 0,0 0 0,0 1 0,0-1 0,1 1 0,-1-1 0,0 1 0,-1-1-1,1 1 1,0 0 0,0-1 0,0 1 0,0 0 0,0 0 0,0 0 0,0 0 0,0 0 0,0 0 0,-3 0 0,-44 1-55,33-1 38,-60 8-2671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3.84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674 1 7402,'0'0'7222,"-28"20"-6425,-89 68-281,100-74-430,1 1 0,0 0 1,1 1-1,1 1 0,1 1 1,0 0-1,-17 32 0,10-16-72,-103 188 179,-77 116-138,191-326-39,2-2-27,0 0 0,0 0 0,-9 20 0,15-28 0,0 0 1,0 0 0,1-1-1,-1 1 1,1 0-1,-1 0 1,1 0-1,-1 0 1,1 0-1,0 0 1,0 0 0,0 0-1,0 0 1,1 0-1,-1 0 1,0 0-1,1 0 1,-1 0-1,1 0 1,0 0 0,0 0-1,-1-1 1,1 1-1,0 0 1,1-1-1,-1 1 1,0 0-1,0-1 1,4 3 0,6 4-9,1-1 0,0-1 1,1 0-1,0-1 1,0 0-1,0 0 1,0-2-1,15 3 1,14 1-7,59 3 0,-60-7 32,-20 0-9,0-2-1,0 0 1,0-1-1,0-1 1,0-1-1,0-1 1,24-6-1,-41 7-5,1 0 0,-1 0 0,0-1 0,0 0 0,0 1 0,-1-1 1,1-1-1,-1 1 0,0 0 0,0-1 0,0 0 0,0 1 0,0-1 0,-1 0 0,0-1 0,0 1 0,0 0 0,0-1 0,-1 1 0,2-7 0,-2 8-211,-1 0-1,1 0 0,-1 0 1,0-1-1,0 1 1,0 0-1,0 0 0,0 0 1,-1-1-1,1 1 1,-1 0-1,0 0 0,0 0 1,0 0-1,-1 0 0,1 0 1,-1 0-1,1 1 1,-1-1-1,0 0 0,0 1 1,0-1-1,0 1 1,-1 0-1,1 0 0,-1 0 1,1 0-1,-1 0 1,0 1-1,-3-3 0,-20-6-5642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6.60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391 100 2961,'2'-3'8029,"3"-2"-7864,1 0 0,-1 1 0,1-1 0,0 1 0,0 0 0,1 1 0,8-4 0,-9 4-116,1 0 0,-1 0-1,0 0 1,0-1 0,-1 0 0,1 0 0,-1-1 0,0 1 0,0-1-1,0 0 1,5-8 0,-10 13-33,0 0 0,0 0 0,0 0-1,0-1 1,0 1 0,0 0 0,1 0 0,-1 0 0,0 0 0,0 0-1,0 0 1,0 0 0,0-1 0,-1 1 0,1 0 0,0 0-1,0 0 1,0 0 0,0 0 0,0 0 0,0 0 0,0 0 0,0-1-1,0 1 1,0 0 0,0 0 0,0 0 0,0 0 0,0 0-1,0 0 1,0 0 0,-1 0 0,1 0 0,0 0 0,0 0 0,0 0-1,0-1 1,0 1 0,0 0 0,0 0 0,-1 0 0,1 0-1,0 0 1,0 0 0,0 0 0,0 0 0,0 0 0,0 0 0,0 0-1,0 0 1,-1 0 0,1 0 0,0 0 0,0 0 0,0 0-1,0 1 1,0-1 0,0 0 0,0 0 0,-1 0 0,1 0 0,0 0-1,0 0 1,0 0 0,0 0 0,0 0 0,0 0 0,0 1-1,-16 4 157,-16 10-273,-24 20 111,1 2 0,-99 87 0,132-103-14,1 1-1,1 0 0,0 2 0,2 0 0,1 2 0,1 0 1,1 0-1,-21 53 0,32-66 4,0-1-1,1 1 1,0 0 0,1 0 0,1 0-1,0 1 1,0-1 0,2 0-1,0 0 1,3 20 0,-2-24 6,1 0 0,-1-1 0,1 1 0,1-1-1,0 0 1,0 0 0,0 0 0,1 0 0,1-1 0,-1 0 0,1 0 0,0-1 0,0 1 0,1-1 0,0 0-1,9 5 1,1-1 15,1 0-1,0-2 0,1 0 0,0-1 1,0 0-1,1-2 0,-1 0 0,34 2 0,-2-3-11,0-2-1,62-6 0,-103 3-114,1-1-1,-1 0 1,0 0-1,0-1 1,0 0-1,0-1 1,-1 0-1,1 0 1,-1-1-1,0 0 1,0-1-1,-1 0 1,1-1-1,-2 1 1,1-1-1,-1-1 1,0 0-1,8-11 1,-6 7 82,-1-1 0,-1 0 0,0 0 0,-1-1 0,-1 0 0,0 0 0,0 0 1,-2 0-1,0-1 0,0 0 0,-1 0 0,-1-18 0,-1 31 43,0 0 0,-1 0 0,1 0-1,-1 0 1,0 0 0,0 0 0,1 1-1,-1-1 1,0 0 0,0 1 0,-1-1-1,1 1 1,0-1 0,0 1 0,-1-1-1,1 1 1,-1 0 0,1 0 0,-1-1 0,0 1-1,1 0 1,-1 1 0,0-1 0,0 0-1,0 0 1,1 1 0,-1-1 0,0 1-1,0 0 1,0-1 0,0 1 0,-4 0 0,-12-1-12,0 0 1,-31 3-1,25 0 22,0-1-37,-1 2 1,0 0 0,0 2-1,1 1 1,-35 13-1,45-14-101,0 0 0,0 2 0,1 0 0,0 0 0,0 1 0,1 1 0,0 0 0,0 1 0,1 0 0,-14 16 0,22-21-65,1-1-1,0 1 0,0-1 1,0 1-1,0 0 0,1 0 0,-1 0 1,1 0-1,1 0 0,-1 0 0,1 0 1,-1 0-1,2 9 0,-1-13 108,0 17-1624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7.37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458 1 3121,'0'0'6397,"-13"2"-6074,-39 7-58,49-8-205,0 1 1,0-1-1,0 0 0,0 1 0,1-1 0,-1 1 0,0 0 1,1 0-1,-1 0 0,1 0 0,-1 0 0,1 1 0,0-1 1,0 1-1,-3 5 0,-8 7 183,-80 65-112,46-42-70,1 2 0,-64 75 0,105-109-25,1-1 0,0 1 0,0 0 0,0 1-1,1-1 1,0 0 0,0 1 0,1 0-1,0 0 1,0 0 0,1 0 0,-2 10 0,3-14-18,0 1 1,1-1 0,-1 1-1,1-1 1,-1 0 0,1 0-1,0 1 1,0-1 0,1 0-1,-1 0 1,1 0 0,-1 0-1,1 0 1,0 0 0,0-1-1,0 1 1,1-1 0,-1 1 0,0-1-1,1 0 1,0 0 0,-1 0-1,1 0 1,0 0 0,0-1-1,0 1 1,5 1 0,9 3 35,-1-1 1,1-1-1,0-1 0,0 0 1,0-1-1,18 0 1,106-7 450,-130 5-468,-6 0-48,1 0 0,-1-1 0,1 1 0,-1-1 0,1 0 0,-1 0 0,1-1 0,-1 0 0,0 0 0,0 0 0,0 0 0,0-1 0,0 0 0,-1 0 1,1 0-1,-1-1 0,1 1 0,-1-1 0,6-8 0,-7 8-122,1 0 1,0 0-1,0 0 1,0 0 0,0 1-1,0-1 1,1 1-1,9-5 1,7 2-3649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7.85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56 1 6209,'0'0'5966,"-8"15"-5505,5-9-443,-4 7 81,1-1 0,0 1 0,1 0-1,0 0 1,1 1 0,1-1 0,0 1 0,-2 23 0,5-30-25,0 86 630,3 0 0,19 115 0,-16-88-256,6-185-1453,-2 21-3514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8.54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228 62 4017,'0'0'6192,"-19"11"-5579,-62 35-158,76-43-395,1 0-1,0 1 1,0-1 0,0 1-1,0 0 1,0-1-1,1 2 1,-1-1 0,1 0-1,1 1 1,-1-1 0,0 1-1,1 0 1,0 0 0,-2 8-1,-2 4 31,-1 1 6,1 1 1,1 0-1,0 0 0,2 0 0,0 1 0,2 0 0,0-1 1,2 27-1,-1-41-82,1-1 0,0 1 0,-1-1 0,2 1 0,-1-1 1,0 0-1,1 1 0,0-1 0,0 0 0,0 0 0,1 0 0,0 0 0,-1-1 1,1 1-1,0-1 0,1 1 0,-1-1 0,0 0 0,1-1 0,0 1 1,0 0-1,0-1 0,0 0 0,0 0 0,0 0 0,0 0 0,1-1 0,7 2 1,11 2 80,0-1 1,-1-2 0,1 0 0,30-1-1,-49-1-78,2-1-3,0 1 0,1-1 1,-1-1-1,0 1 0,0-1 0,0 0 0,0 0 0,0-1 0,0 0 0,-1 0 0,1 0 0,-1-1 0,0 0 0,0 0 0,0 0 0,0 0 1,-1-1-1,0 0 0,7-10 0,5-10-1,0 0 1,-2-1 0,11-31-1,-6 16-23,-5 12 5,-4 12-50,-1-1 0,-1 1 0,-1-2 0,0 1 0,-1-1 1,-1 0-1,-1 0 0,3-33 0,-8 50 48,1 0-1,0 0 1,-1 0 0,1-1-1,-1 1 1,0 0-1,0 0 1,0 0 0,0 0-1,0 0 1,0 0 0,-1 1-1,1-1 1,0 0 0,-1 1-1,0-1 1,1 0-1,-1 1 1,0 0 0,0-1-1,1 1 1,-1 0 0,0 0-1,0 0 1,-1 0 0,1 1-1,0-1 1,0 1-1,0-1 1,0 1 0,-1-1-1,-1 1 1,-14-2-7,1 1-1,-1 0 1,-21 2-1,16 0-15,-17-2 19,0 2 0,1 2-1,-1 1 1,1 3 0,0 1-1,1 1 1,-51 21 0,65-16-383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09.34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473 125 3937,'0'0'6745,"-7"-16"-5869,2 14-845,0 1 0,0 0 0,0 0 0,0 0 0,0 1-1,0-1 1,0 1 0,-1 0 0,1 1 0,-6 1-1,-4-2 285,9 1-245,0 0 1,1 0-1,-1 1 1,1-1-1,0 1 0,-1 1 1,1-1-1,0 0 1,0 1-1,1 0 1,-1 1-1,0-1 0,1 1 1,0-1-1,0 1 1,0 0-1,-4 7 1,-10 12 85,1 0 1,-15 29 0,21-33-21,1-4-31,-4 8 69,-20 44 0,31-61-151,0 1-1,1-1 0,0 1 0,0 0 1,1 0-1,0 0 0,0 0 0,1 0 1,0 0-1,0 0 0,0 0 0,2 8 1,0-11-12,0-1 0,0 0 0,0 0 0,0 1 0,1-1 0,-1 0 0,1-1 0,0 1 0,0 0 0,0-1 1,0 0-1,0 0 0,0 0 0,1 0 0,-1 0 0,1 0 0,-1-1 0,1 0 0,5 1 0,75 18-8,-63-17 7,-1 0 0,1-2 0,0 0 0,0-1 0,0-1 0,0-1 0,0-1 0,-1-1 0,1-1 0,-1 0 0,0-2 0,-1 0 0,1-1 0,28-17 0,-22 8-64,0 0 0,45-40 1,-64 51 40,-1 0 0,0 0 0,0-1 0,0 0 0,-1 0 1,0 0-1,-1-1 0,0 1 0,0-1 0,0 0 1,-1 0-1,0-1 0,-1 1 0,0 0 0,2-13 1,-4 10 36,0 0 1,0-1 0,-1 1 0,0 0-1,-1 0 1,0 0 0,-1 1 0,0-1 0,-7-14-1,6 17-2,0 0-1,-1 1 1,-1-1-1,1 1 1,-1 0-1,0 1 1,-1 0-1,1 0 0,-1 0 1,0 1-1,-1 0 1,-10-6-1,0 2-54,-1 1-1,0 1 1,0 1-1,0 0 1,-1 2-1,0 0 1,-35-2-1,3 4-42,-95 9-1,122-4 65,0 1 1,0 2-1,0 0 1,-38 16 0,47-15 6,1 0 1,0 1 0,0 0 0,0 1 0,1 1 0,1 0-1,-23 23 1,34-31-48,0 0 1,0 1-1,0 0 0,0 0 0,0-1 0,0 1 0,1 0 1,-1 0-1,1 0 0,0 1 0,0-1 0,0 0 1,0 6-1,1-7-59,0 0 1,0 0-1,0-1 1,1 1-1,-1 0 1,1-1 0,-1 1-1,1 0 1,0-1-1,-1 1 1,1-1-1,0 1 1,0-1-1,0 1 1,0-1 0,1 0-1,-1 1 1,0-1-1,0 0 1,1 0-1,-1 0 1,1 0-1,-1 0 1,1 0 0,-1 0-1,4 0 1,36 11-5817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11.06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26 451 3937,'0'0'5450,"0"39"-4556,0-25-584,1-9-152,0 0 0,-1 0 1,0 0-1,0 1 0,0-1 0,-1 0 0,0 0 1,0 0-1,0-1 0,0 1 0,-1 0 1,0 0-1,0-1 0,0 1 0,-13 11 2822,16-42-2665,7 1-263,2 1 0,14-28 0,-14 34-51,-2 0-1,0 0 0,-1-1 0,-1 0 1,6-31-1,-9 20-42,-2-45 0,-1 39 27,0 37 7,0 0 0,1-1-1,-1 1 1,1 0 0,-1 0 0,1 0-1,-1-1 1,1 1 0,0 0 0,-1 0-1,1-1 1,0 1 0,0-1 0,-1 1-1,1-1 1,0 1 0,0-1 0,0 1-1,0-1 1,0 0 0,-1 1 0,1-1-1,0 0 1,0 0 0,0 0 0,0 0-1,0 0 1,0 0 0,0 0 0,0 0-1,0 0 1,0 0 0,0 0 0,0-1-1,0 1 1,0 0 0,-1-1 0,1 1-1,0 0 1,0-1 0,0 1 0,-1-1-1,1 0 1,0 1 0,0-1 0,-1 0-1,1 1 1,0-1 0,-1 0 0,1 0-1,-1 1 1,1-1 0,-1 0 0,0 0-1,1 0 1,-1 0 0,0 0 0,1 0-1,-1 0 1,0 1 0,0-1 0,0 0-1,0 0 1,0 0 0,0 0 0,0 0-1,0 0 1,0 0 0,-1-1 0,23 39-5,-2 1-1,-2 0 1,15 47 0,-22-52 15,1-2-1,2 0 1,1 0 0,1-2-1,40 55 1,-50-78 3,0 0 1,0 0-1,0-1 0,1 0 1,0 0-1,0-1 0,1 0 1,-1 0-1,1 0 0,0-1 1,0 0-1,0-1 0,0 0 1,0 0-1,0-1 0,1 0 1,-1 0-1,1-1 0,-1 0 1,0 0-1,1-1 0,-1-1 1,0 1-1,1-1 0,-1 0 1,0-1-1,0 0 0,-1 0 1,1-1-1,-1 0 0,14-9 1,-10 3-3,0-1 0,-1 0 0,0 0 1,-1-1-1,0 0 0,-1-1 0,-1 0 1,0 0-1,0 0 0,-2-1 0,9-28 0,-7 9 8,-1-1 0,-1 0-1,-3 0 1,0-38 0,-1 51-7,1 0-1,2 1 1,0-1 0,1 1 0,10-26-1,5-22-31,-20 67 8,1 0 0,-1 0-1,1 0 1,-1-1-1,0 1 1,0 0 0,1 0-1,-1 0 1,0-1-1,0 1 1,0 0 0,0 0-1,-1 0 1,1-1-1,0 1 1,0 0 0,-1 0-1,1 0 1,-1 0 0,1 0-1,-1-1 1,1 1-1,-1 0 1,-1-1 0,1 2-156,-1-1 0,1 0 0,-1 1 0,0-1-1,1 1 1,-1 0 0,0-1 0,0 1 0,1 0 0,-1 0 0,0 0 0,1 0 0,-1 1 0,0-1 0,0 0 0,-1 1 0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11.82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 28 6857,'-5'-5'5356,"48"1"-5263,85 4 1,-55 2-43,173 3 4,77-1 2,-300-5-73,0-2 0,0-1 0,0 0 0,34-13 0,-55 16 254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13.71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11 8570,'0'0'4993,"66"-10"-4993,-52 10 104,-3 0-104,-3 2 0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19.90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 1064,'7'1'13000,"53"7"-13308,-18-5-1245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21.65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1 757 6105,'0'0'5273,"3"0"-5011,12-3 7,0-1 0,-1-1 1,0 0-1,1-1 0,-2 0 0,1-1 0,-1 0 1,0-2-1,-1 1 0,15-14 0,15-14-386,54-60-1,-66 59 136,-2-2 0,-1 0 1,-2-2-1,-2 0 0,26-66 1,1 2-63,-42 88 16,2 1 0,0 1 0,1 0 0,1 0-1,0 1 1,21-18 0,-33 31 23,0 1-1,1-1 1,-1 0 0,1 1-1,-1-1 1,1 1-1,-1-1 1,1 1 0,0-1-1,-1 1 1,1-1-1,0 1 1,-1 0 0,1-1-1,0 1 1,0 0-1,-1-1 1,1 1 0,0 0-1,0 0 1,0 0 0,-1 0-1,1 0 1,0 0-1,0 0 1,0 0 0,-1 0-1,1 0 1,0 0-1,0 0 1,-1 1 0,1-1-1,0 0 1,0 1 0,-1-1-1,1 0 1,0 1-1,-1-1 1,1 1 0,0-1-1,-1 1 1,1-1-1,-1 1 1,1 0 0,-1-1-1,1 1 1,-1 0 0,0-1-1,1 1 1,-1 0-1,0-1 1,1 1 0,-1 0-1,0 0 1,1 1-1,7 52 29,-7-43-28,11 134-27,8 52 95,-15-165-75,2-2 0,1 1 1,1-1-1,18 39 0,10 8 76,-13-30-68,-1 2 0,-3 1 0,21 80 0,-40-126-11,-1-2 14,0-1 1,0 0 0,0 1 0,0-1-1,0 0 1,1 1 0,-1-1-1,1 0 1,-1 1 0,1-1-1,-1 0 1,1 0 0,0 0-1,1 2 238,-24-4-44,-1-1 0,1-2-1,-22-5 1,-24-4-213,-125-11 68,-216 3 0,439 19-605,49-11 1,-46 4-2148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4:57.29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54 410 5065,'0'0'6292,"-7"-22"-5948,-2-5-241,0 2 66,1 1 0,2-2 1,-7-42-1,12 60-137,1 0-1,-1 0 1,1 0-1,1 0 1,0 0-1,0 1 0,0-1 1,1 0-1,0 0 1,0 1-1,1-1 1,0 1-1,8-13 1,-6 13-41,1 0 0,0 0 0,1 1 0,-1 0 1,1 0-1,0 0 0,1 1 0,-1 0 0,1 1 1,0-1-1,17-5 0,-14 6-19,-7 1 23,1 1 0,0 0-1,0 1 1,0-1-1,0 1 1,0 0 0,7 0-1,-11 1-7,-1 54-130,-1 3 150,9 77 0,-6-116 8,2 1-1,0-1 1,1 0 0,1 0-1,0-1 1,1 1-1,1-2 1,12 20 0,-16-32-11,-1 0 1,1 0-1,0-1 1,0 1-1,0-1 1,1 0-1,-1 0 1,1 0-1,-1-1 1,1 0-1,0 0 1,0 0-1,0 0 1,0-1-1,1 0 1,-1 0-1,0 0 1,0-1-1,1 1 1,8-2-1,-8 1-8,0 0-1,1 0 0,-1-1 0,0 0 1,0 0-1,0-1 0,0 0 0,0 0 1,0 0-1,0-1 0,0 0 0,-1 0 1,1 0-1,-1-1 0,0 0 1,0 0-1,4-5 0,-2 0-89,-2 0 1,1 0-1,-1-1 0,-1 0 1,1-1-1,-2 1 0,1 0 1,-2-1-1,1 0 0,0-19 0,0-15-174,-4-60-1,0 44 279,1 53-17,-1 2 52,1 1 0,0-1 1,1 1-1,-1-1 1,1 1-1,0 0 1,0-1-1,3-7 1,-2 11-36,-1 0 0,1 0 0,-1 1-1,1-1 1,0 0 0,0 1 0,0 0 0,0-1 0,0 1 0,0 0 0,0 0 0,0 0 0,0 0 0,1 0 0,-1 1-1,0-1 1,1 0 0,-1 1 0,0 0 0,1 0 0,-1 0 0,5 0 0,296 1 129,-213 10-109,15 1-36,-46-12-645,-6 0-2083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4.91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117 0 6705,'0'0'5568,"-17"24"-4924,-52 77-53,65-96-521,1 0 0,-1 1 0,1-1 0,0 1 0,1 0 0,0 0 0,-1 0 0,2 0 1,-1 1-1,1-1 0,0 0 0,0 1 0,1-1 0,0 1 0,0-1 0,0 1 0,2 8 0,0-6 18,-2-8-81,0 0 1,1 0 0,-1-1 0,1 1-1,-1 0 1,1 0 0,0 0 0,-1 0-1,1-1 1,0 1 0,0 0 0,-1 0-1,1-1 1,0 1 0,0-1 0,0 1-1,0-1 1,0 1 0,0-1 0,0 1-1,0-1 1,0 0 0,0 0 0,0 1-1,0-1 1,0 0 0,0 0 0,0 0 0,0 0-1,0 0 1,0-1 0,2 1 0,-3 0-36,0-35-5650,0 16 2800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22.20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0 454 1512,'0'0'9317,"16"-8"-8761,11-5-200,0 0 0,-1-2 0,-1-2 0,-1 0 0,0-1-1,26-27 1,11-29 24,-37 42-354,1 1 0,2 2 0,1 1 0,0 0 0,3 3 0,33-24 0,-62 48-217,14-10 255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22.67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 7098,'0'0'4351,"16"22"-3771,132 163 623,-123-146-896,22 43 1,24 36 163,-57-102-384,1-1 0,0 0 0,1 0 0,1-2 0,0 0 0,31 18 1,-26-18-32,0 2 1,-1 0 0,34 33 0,-111-170-2985,42 75-1881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23.47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1 130 4913,'0'0'4398,"9"-20"-4143,31-60-98,-39 78-143,1 0 0,0 0 0,-1-1 0,1 1 0,0 1 0,0-1 0,0 0 0,0 0 0,0 1 0,0-1 0,1 1 0,-1 0 0,1 0 0,-1 0 0,0 0 0,1 0 0,0 0 0,-1 1 0,1-1 0,-1 1 0,1-1 0,0 1 0,-1 0 0,1 0 0,0 1 0,-1-1 0,1 0-1,2 2 1,9-1 27,8 0-6,-1 1 0,1 1 0,-1 0 0,0 2 0,40 14 0,99 52 55,-101-43-23,-48-23-56,0 0 0,-1 1 1,0 0-1,0 1 0,11 9 0,-20-14-9,1-1 0,-1 0 0,0 1 0,0-1 0,0 0 0,0 1 0,0-1 0,0 1 0,0 0 0,0-1 0,-1 1 0,1 0 0,0-1 0,-1 1 0,0 0 0,1 0 0,-1 3 0,0-3 0,-1 0 0,0 0 0,1 0 0,-1 0 0,0-1 0,0 1 0,0 0 0,0 0 0,-1-1-1,1 1 1,0-1 0,-1 1 0,1-1 0,-1 1 0,1-1 0,-1 0 0,0 0 0,1 0 0,-1 0 0,-2 1 0,-19 9 133,-1-1 0,0 0 0,-1-2 0,0-1 0,-40 5 1,-54 17 426,106-24-528,0 0 1,0 0-1,0 1 0,1 1 0,0 0 0,-18 14 0,28-20-32,0 1-1,1-1 1,-1 0-1,0 1 1,1-1 0,-1 1-1,1-1 1,-1 1-1,1 0 1,0 0 0,0-1-1,0 1 1,0 0-1,0 0 1,0 0 0,1 0-1,-1 0 1,1 0 0,-1 1-1,1 1 1,0-2 6,0-1 0,1 1 0,0-1 1,-1 1-1,1-1 0,0 1 0,0-1 0,0 1 1,0-1-1,0 0 0,0 1 0,0-1 0,0 0 1,1 0-1,-1 0 0,0 0 0,1 0 0,-1 0 1,4 1-1,9 4 55,1-1 0,-1 0-1,1-1 1,21 3 0,-23-4-56,38 6-16,1-2-1,-1-2 1,54-2 0,5-12-4602,-95 6 2345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25.99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1 497 3041,'0'0'5877,"6"-9"-4898,22-28-63,-27 34-825,0 0-1,0 0 1,0 0 0,0 0-1,0 0 1,-1-1 0,0 1-1,1 0 1,-1-1 0,0 1-1,-1 0 1,1-1 0,-1 1-1,1 0 1,-1 0 0,0 0-1,0-1 1,0 1 0,-1 0-1,1 0 1,-3-3 0,-5-18 357,4-19-241,0-60 1,-1-20-12,5 122-200,1-1 1,0 1-1,0 0 1,-1-1-1,1 1 1,0 0-1,0-1 0,0 1 1,0 0-1,1-1 1,-1 1-1,0 0 1,1-1-1,-1 1 1,1 0-1,-1-1 0,1 1 1,-1 0-1,1 0 1,0 0-1,0 0 1,-1 0-1,1 0 1,0 0-1,0 0 0,0 0 1,2-1-1,1 0-11,-1 1 0,1 0 0,0 0 0,0 0 0,0 1 0,0-1 0,7 1 0,-4 0 12,1 0 5,35-2-28,56 4 0,-97-1 24,-1-1 1,1 1-1,0 0 1,-1-1 0,1 1-1,-1 0 1,0 0 0,1 0-1,-1 0 1,0 1-1,1-1 1,-1 0 0,0 1-1,0-1 1,0 0-1,0 1 1,0-1 0,-1 1-1,1-1 1,0 1 0,-1 0-1,1-1 1,-1 1-1,1 2 1,10 51-55,-9-37 51,1 0-2,-1-9 6,-1 0 1,1 0 0,1 0 0,-1-1 0,1 1 0,6 10 0,-9-18 32,-24-14 13,23 10-78,-1 0 0,1 0 1,0-1-1,0 1 0,0-1 0,0 1 0,1 0 1,-1-1-1,1 1 0,0-1 0,0 0 0,0 1 1,1-1-1,-1 1 0,1-1 0,0 1 1,0 0-1,2-5 0,1-1-189,1 0 0,1 0-1,0 1 1,12-15 0,16-21-170,-34 43 394,1 1-1,-1 0 1,1-1 0,-1 1-1,1 0 1,-1 0 0,1-1-1,-1 1 1,1 0 0,-1 0-1,1 0 1,0 0 0,-1 0-1,1 0 1,-1 0 0,1 0-1,0 0 1,-1 0 0,1 0-1,-1 0 1,1 0 0,0 0-1,-1 0 1,1 1 0,-1-1-1,1 0 1,-1 0 0,1 1-1,-1-1 1,1 1 0,15 9-14,90 71 37,-104-79-26,-1 0 0,-1 0 0,1 0 0,0 0-1,0 0 1,-1 0 0,0 0 0,1 0 0,-1 1-1,0-1 1,0 0 0,0 0 0,0 0-1,0 1 1,-1 3 0,-9 32 4,-18-1 55,38-54 76,1-4-576,0 0 1,2 1-1,0 0 1,2 1-1,27-28 1,-41 46 436,0-1 0,0 1 0,0 0 0,0 0 1,0 0-1,1 0 0,-1 0 0,0 0 0,1 0 0,-1 1 1,1-1-1,-1 0 0,1 1 0,-1-1 0,1 1 1,-1-1-1,1 1 0,-1 0 0,1 0 0,0 0 0,-1 0 1,4 0-1,-3 2 9,0-1 0,0 1 0,0-1 0,0 1 0,0 0 0,0 0 0,0 0 0,-1 0 0,1 0 0,-1 1 0,0-1 0,1 0 0,1 5 0,1 5 22,1-1 0,-1 1-1,-1 0 1,0 0 0,-1 0 0,2 15 0,7 34 1043,-10-58-1036,1 0 1,0-1-1,0 1 1,1-1-1,-1 0 1,0 0 0,1 0-1,0 0 1,-1 0-1,1 0 1,0-1-1,0 1 1,0-1 0,0 0-1,0 0 1,0 0-1,0 0 1,0 0-1,0-1 1,1 1 0,-1-1-1,6 0 1,-3 0-24,0 1 0,1-1 1,-1 0-1,0 0 0,0-1 1,1 0-1,-1 0 0,0 0 1,0-1-1,0 0 0,8-4 1,9-13-108,-2-1-1,0-1 1,-1-1 0,-1 0 0,18-31 0,-17 26-232,-17 25 361,0 0 1,0 0 0,0 1 0,1-1-1,-1 1 1,1-1 0,-1 1 0,1 0-1,-1 0 1,1 1 0,0-1 0,-1 1 0,1 0-1,0 0 1,6 1 0,63 5-101,1-2 133,-90-14-68,-21 10-16,19-2 13,-1 2 0,1 0 0,-1 2 0,1 0 0,-24 5 0,38-6 2,0 1 0,0-1 0,0 1 1,0 0-1,1 0 0,-1 0 0,0 0 0,1 0 0,0 1 1,-1 0-1,1 0 0,0 0 0,1 0 0,-1 0 0,0 0 0,1 1 1,0-1-1,0 1 0,0 0 0,0-1 0,0 1 0,1 0 1,0 0-1,0 0 0,0 0 0,0 1 0,1-1 0,-1 7 1,0 3 25,0 0 1,1 1-1,1-1 1,0 0-1,1-1 0,1 1 1,5 19-1,-6-28 6,0 0 0,1 0 0,-1 0 0,1-1 0,0 0 0,1 1 0,-1-1 0,1 0 0,-1 0 0,1-1 0,1 1 0,-1-1 0,0 0 0,1 0 0,-1 0 0,1-1 0,0 0 0,0 1 0,0-2 0,0 1 0,0-1-1,9 2 1,54 5 224,-66-8-244,1 0 0,0 0 0,-1 0 0,1 0 1,0-1-1,-1 1 0,1-1 0,0 0 0,-1 1 0,1-1 1,-1 0-1,1-1 0,-1 1 0,0 0 0,1-1 0,-1 1 0,0-1 1,0 0-1,0 0 0,0 0 0,2-3 0,1-4-60,0-1-1,0 0 1,-2 0 0,1-1-1,-1 1 1,0-1 0,-1 1-1,-1-1 1,1 0-1,-2-21 1,0 31 59,0 1 0,0-1 0,0 0 0,0 1 0,0-1 0,0 0 0,0 1 1,0-1-1,0 1 0,-1-1 0,1 1 0,0-1 0,0 0 0,-1 1 0,1-1 0,0 1 0,-1-1 0,1 1 0,-1-1 0,1 1 0,-1 0 0,1-1 0,-1 1 1,1-1-1,-1 1 0,1 0 0,-1 0 0,1-1 0,-1 1 0,1 0 0,-1 0 0,0 0 0,1-1 0,-1 1 0,1 0 0,-1 0 0,0 0 0,1 0 0,-1 0 1,0 0-1,1 0 0,-1 0 0,0 1 0,1-1-2,0 0 1,0 0-1,-1 0 0,1 0 1,0 0-1,0 0 1,0 0-1,0 0 1,-1 0-1,1 0 0,0 0 1,0 0-1,0 1 1,0-1-1,0 0 1,-1 0-1,1 0 0,0 0 1,0 0-1,0 0 1,0 1-1,0-1 0,0 0 1,0 0-1,0 0 1,0 0-1,0 0 1,-1 1-1,1-1 0,0 0 1,0 0-1,0 0 1,0 0-1,0 1 1,0-1-1,0 0 0,0 0 1,0 0-1,0 0 1,0 1-1,1-1 0,-1 0 1,0 0-1,0 0 1,0 0-1,0 1 1,0-1-1,19 9 191,5-5 11,1-1 0,-1-1 0,1 0 0,35-4 0,-4 0-170,-39 2-29,1-1 0,0 0-1,0-2 1,-1 0 0,1-1-1,-1-1 1,0 0 0,0-2 0,-1 1-1,0-2 1,0 0 0,0-2 0,-1 1-1,-1-2 1,0 0 0,0 0-1,-1-1 1,21-26 0,-23 26 499,-7 8-796,0-1 1,0 0-1,0 0 1,0 0-1,-1 0 1,5-12-1,-7 16 159,-1-1 0,0 1 0,0-1 0,0 1-1,0 0 1,0-1 0,0 1 0,0-1 0,0 1 0,-1-1 0,1 1-1,-1 0 1,1-1 0,-1 1 0,1-1 0,-1 1 0,0 0-1,1 0 1,-1-1 0,0 1 0,0 0 0,0 0 0,0 0 0,0 0-1,0 0 1,0 0 0,-1 0 0,1 1 0,0-1 0,0 0-1,-1 1 1,1-1 0,0 1 0,-3-1 0,-18-9-1636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26.36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6313,'0'0'4953,"2"23"-4404,8 72-99,-9-88-393,1 1 1,0-1-1,1 1 0,0-1 0,0 0 0,0 0 0,1 0 0,0-1 1,0 1-1,1-1 0,0 0 0,0 0 0,0-1 0,11 9 0,1 2 10,149 136 372,-166-152-447,0 1 0,0-1 0,0 0 0,0 0 0,0 1-1,0-1 1,0 0 0,1 0 0,-1 0 0,0 1 0,0-1 0,0 0 0,0 0-1,1 0 1,-1 1 0,0-1 0,0 0 0,0 0 0,1 0 0,-1 0 0,0 0-1,0 1 1,0-1 0,1 0 0,-1 0 0,0 0 0,0 0 0,1 0 0,-1 0-1,0 0 1,0 0 0,1 0 0,-1 0 0,0 0 0,0 0 0,1 0 0,-1 0-1,0 0 1,0 0 0,1 0 0,-1-1 0,0 1 0,0 0 0,1 0 0,-1 0-1,0 0 1,0 0 0,1-1 0,0-12-2054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26.71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62 6905,'0'0'3217,"181"-52"-2481,-139 47-272,-4 3-144,-5 2-183,-3 0-113,-8 0 88,-6 0-112,-7 0 0,-4-2-104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27.31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94 1 3673,'0'0'4390,"-20"10"-3568,10 50 534,1-14-459,6-23-825,0-1 0,-2-1-1,-1 1 1,0-1-1,-12 26 1,4-23-254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2:35.36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5753,'0'0'3985,"17"0"-3561,-15 0-208,-2 8-216,3 2 0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4:32.00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13 3265,'3'-12'7579,"23"14"-7452,0 0 1,43 12 0,24 2 162,311-3 341,-362-13-610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4:32.88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11 6057,'0'0'3464,"20"-2"-3016,-4 0-399,3-1 83,0 1 0,1 1 0,-1 0 0,1 2 0,36 5 0,52 24 373,60 12-195,-147-38-281,1-2 0,-1 0-1,1-1 1,0-2 0,-1 0 0,23-4 0,-39 4-47,-4 1-20,-13 3 30,1 0 1,-1 0 0,1 1 0,0 1-1,0 0 1,0 0 0,0 1 0,1 1-1,0-1 1,1 2 0,-1-1 0,1 1-1,1 1 1,0 0 0,0 0 0,0 0-1,1 1 1,-9 16 0,5-7 0,1 1-1,1 0 1,0 0 0,2 0-1,0 1 1,2 1 0,0-1-1,1 1 1,-2 32 0,5 9 77,3 0 0,18 124 1,-15-152 16,-2 2 0,-2 58 0,-1-52 58,4-44-228,0 0 0,1 0-1,-1 0 1,0 0 0,0 0-1,-1-1 1,1 0-1,0 0 1,6-4 0,13-11-2595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6.14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44 5657,'8'-5'335,"0"-1"-1,0 1 1,0 1 0,1 0-1,0 0 1,-1 1 0,1 0-1,0 0 1,1 1 0,-1 0-1,0 1 1,1 0-1,-1 0 1,0 1 0,1 1-1,-1-1 1,1 1 0,-1 1-1,0 0 1,10 3-1,-8-1-303,-1 0-1,1 1 0,-1 0 1,0 0-1,0 1 0,0 1 0,-1-1 1,0 2-1,-1-1 0,1 1 0,-1 1 1,-1-1-1,0 1 0,0 1 0,0-1 1,5 13-1,-10-18-32,1 1-1,-1-1 1,0 1 0,0 0 0,-1 0 0,0 0 0,0 0-1,0 0 1,0 0 0,-1 0 0,1 0 0,-1 0 0,-1 0-1,1 1 1,-1-1 0,0 0 0,-2 8 0,1-9 17,0 0 0,-1 0 0,1 0 0,-1 0 0,0 0 0,0-1 0,0 1-1,-1-1 1,1 0 0,-1 0 0,0 0 0,0-1 0,0 1 0,0-1 0,0 0 0,0 0 0,0 0 0,-9 2 0,-3-1 8,1 0-1,-1 0 0,0-2 1,0 0-1,-30-2 0,27 0-8,0 0 1,1 2-1,-31 4 0,47-4-16,-1 0 1,1-1-1,-1 1 1,1 0-1,-1 1 0,1-1 1,0 0-1,0 1 1,0-1-1,-1 1 0,1-1 1,1 1-1,-1 0 1,0 0-1,0 0 0,1 0 1,-1 0-1,1 1 0,0-1 1,-1 0-1,1 1 1,0-1-1,0 1 0,1-1 1,-1 1-1,1-1 1,-1 1-1,1-1 0,0 4 1,-1-3-1,1 1 0,0-1 0,1 0 0,-1 1-1,0-1 1,1 0 0,0 1 0,0-1 0,0 0 0,0 0 0,0 0 0,1 0 0,0 0 0,-1 0 0,1 0 0,0 0-1,0-1 1,0 1 0,1-1 0,-1 1 0,1-1 0,3 2 0,14 7-161,1 0-1,1-2 1,-1-1 0,2 0-1,-1-2 1,1-1 0,33 4 0,-1-3-713,111-5 1,-160-1 846,0-1-1,0 0 0,0 0 0,-1-1 1,1 0-1,0 0 0,-1 0 0,0-1 1,1 0-1,-1 0 0,0 0 1,0-1-1,-1 1 0,1-1 0,-1 0 1,0 0-1,0-1 0,0 1 1,0-1-1,3-7 0,-10 19 326,1 0 1,0 0-1,0 0 0,1 0 1,0 0-1,0 0 0,1 0 1,-1 0-1,2 1 0,0 7 1,0-11-307,0 0 1,0 0 0,1 0-1,-1 0 1,1-1 0,0 1-1,0 0 1,0-1 0,1 1-1,-1-1 1,1 0 0,0 0-1,0 0 1,0 0 0,0 0-1,0-1 1,0 0-1,1 1 1,0-1 0,-1 0-1,6 1 1,7 4-25,-1-2-1,1 0 1,1-1-1,-1-1 1,0 0-1,1-1 1,0-1 0,-1-1-1,1 0 1,0-1-1,0-1 1,21-4-1,-30 4-24,0 0-1,0 0 0,0 0 1,0-1-1,-1-1 0,1 1 0,-1-1 1,0 0-1,0-1 0,-1 1 0,1-1 1,-1-1-1,0 1 0,0-1 0,-1 0 1,0 0-1,0-1 0,0 0 1,-1 0-1,0 0 0,0 0 0,-1 0 1,1-1-1,-2 0 0,1 0 0,2-15 1,-3 5 59,-1-1 0,0 1 0,-1 0 0,-1 0 1,-1 0-1,-8-34 0,9 45 76,-1 1-1,0 0 1,0 0-1,0 0 1,-1 0-1,0 0 1,0 1-1,-1-1 1,1 1-1,-1 0 1,0 0-1,-1 0 1,1 1-1,-1 0 1,0-1-1,0 1 1,0 1-1,0-1 1,-1 1-1,0 0 1,1 0-1,-1 1 1,-8-3-1,14 5-59,-1 0 0,1-1-1,-1 1 1,1 0 0,-1 0-1,1 0 1,-1-1 0,0 1-1,1 0 1,-1 0 0,1 0 0,-1 0-1,0 0 1,1 0 0,-1 0-1,1 0 1,-1 0 0,0 0-1,1 0 1,-1 1 0,1-1-1,-1 0 1,1 0 0,-1 1-1,0-1 1,1 0 0,-1 1-1,1-1 1,0 0 0,-1 1-1,1-1 1,-1 1 0,1-1-1,0 1 1,-1-1 0,1 1-1,-1 0 1,1 0-4,0 0 0,1 1 0,-1-1-1,0 0 1,1 0 0,-1 0 0,0 1 0,1-1-1,0 0 1,-1 0 0,1 0 0,0 0 0,-1 0 0,1 0-1,0 0 1,0 0 0,0 0 0,2 1 0,7 6 14,1 0 1,1-1 0,-1 0 0,1 0 0,1-2-1,17 7 1,83 20-132,-81-26 34,0-2 1,0-1-1,42-3 0,-67 0 88,5 0 193,-18-2 105,-20 1-188,-15 12-157,40-11 28,0 1 1,-1-1-1,1 1 0,-1 0 0,1-1 0,0 1 1,-1 0-1,1 0 0,0 0 0,0 0 1,0 0-1,0 0 0,0 0 0,0 0 1,0 0-1,0 0 0,0 1 0,0-1 0,1 0 1,-1 1-1,1-1 0,-1 0 0,0 4 1,2-5-12,0 1 1,1 0 0,-1 0 0,0-1-1,0 1 1,1 0 0,-1-1-1,1 1 1,-1-1 0,0 0 0,1 0-1,-1 1 1,1-1 0,-1 0 0,3 0-1,-2 0-10,97 6-625,-76-7 460,-1 2-1,1 1 0,0 0 0,-1 2 0,0 0 0,0 2 1,29 10-1,-47-14 204,-1 1 0,1-1 0,-1 1 0,0-1 0,0 1 1,0 0-1,0 0 0,0 0 0,0 1 0,-1-1 0,0 1 0,0-1 1,0 1-1,0 0 0,0 0 0,-1 0 0,2 7 0,2 7 225,-2 1 1,2 33-1,-1-13-5,5 22 213,-1-13-279,-2 1 0,-2 0 0,-3 51 0,-1-93-158,-1 1-1,0 0 1,-1 0-1,0-1 0,0 1 1,-1-1-1,0 1 1,0-1-1,0 0 0,-1 0 1,0-1-1,-1 1 1,1-1-1,-1 0 0,-1 0 1,1 0-1,-1-1 1,0 0-1,0 0 0,0 0 1,-1-1-1,0 0 1,1 0-1,-1-1 0,-1 0 1,-10 4-1,-10 1 151,0-2-1,-1 0 0,0-2 1,0-1-1,-53-1 0,67-2-173,0-2-1,-1 0 1,1 0-1,0-2 1,1 0-1,-1 0 1,0-1 0,1-1-1,0-1 1,-17-10-1,22 11-124,0 1 1,0-2-1,1 1 0,0-1 0,0-1 1,1 1-1,0-1 0,0-1 0,0 1 0,1-1 1,1 0-1,0 0 0,0-1 0,0 0 1,-4-16-1,8 19-23,0-1 1,1 1 0,0 0 0,0 0-1,0-1 1,1 1 0,0 0 0,1 0-1,0 0 1,0 0 0,0 0 0,1 0-1,0 0 1,0 1 0,1 0 0,-1-1-1,2 1 1,-1 0 0,1 1 0,-1-1-1,1 1 1,1 0 0,5-4 0,43-35-2660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4:33.37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 35 3209,'0'0'6130,"-4"-10"-4084,286 10-206,-279 0-1839,0 1 0,0-2 0,0 1 0,0 0 0,0 0 0,-1-1 0,1 0 0,0 0 0,0 1 0,-1-1 0,1-1 0,0 1 0,-1 0 0,1-1 0,3-2 0,-6 3 46,-38-9-5815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4:34.61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152 193 4097,'0'0'6108,"-5"-13"-5583,-15-43-157,19 53-304,-1 0 0,1 0 0,0 0 0,0 0 0,1 0 0,-1-1 0,1 1 0,-1 0 0,1-1 0,0 1-1,0 0 1,0 0 0,1-1 0,-1 1 0,1 0 0,0 0 0,0-1 0,0 1 0,0 0 0,1 0 0,-1 0-1,1 0 1,-1 1 0,1-1 0,0 0 0,0 1 0,1-1 0,-1 1 0,0 0 0,1-1 0,0 1 0,-1 1 0,1-1-1,0 0 1,0 0 0,0 1 0,0 0 0,0 0 0,5-2 0,9-1-85,0 0-1,0 1 1,0 1 0,0 0 0,25 2 0,-41 0 29,6 0-20,0 0-1,0 0 1,0 1-1,0 0 1,0 1-1,0-1 1,0 1-1,0 1 1,-1-1-1,1 1 1,-1 0-1,9 6 1,-11-5 6,0-1 1,0 0-1,-1 1 0,0-1 0,0 1 1,0 0-1,0 0 0,0 1 1,-1-1-1,0 0 0,0 1 0,0-1 1,0 1-1,-1 0 0,0 0 1,0 0-1,0-1 0,0 11 1,0-8 6,-1 0 1,0 1-1,0-1 1,-1 1 0,0-1-1,0 0 1,0 0-1,-1 1 1,0-1 0,-1 0-1,1 0 1,-1-1-1,-1 1 1,1-1 0,-1 1-1,0-1 1,-1 0-1,0-1 1,1 1 0,-2-1-1,1 0 1,-1 0-1,1 0 1,-11 5 0,-85 59 18,69-49-18,1 1 0,1 1 1,1 2-1,-41 43 1,62-58 1,0 0 0,1 1 0,1-1 1,-1 2-1,2-1 0,-1 1 1,2-1-1,-1 2 0,1-1 1,1 0-1,0 1 0,1-1 1,0 1-1,1 0 0,0 0 1,1 21-1,0-22-5,0 0-1,0 0-1,1 0 1,0-1-1,4 20 1,-5-28 3,1 1-1,0 0 1,0-1-1,1 1 1,-1-1-1,0 1 1,1-1-1,-1 0 1,1 0-1,0 1 1,0-1-1,0-1 1,0 1 0,0 0-1,0 0 1,0-1-1,1 1 1,-1-1-1,0 1 1,1-1-1,0 0 1,-1 0-1,6 1 1,9 0 14,0 0 1,-1 0-1,28-3 1,-28 0-8,0 1 1,0 1-1,0 0 0,19 5 1,1 4-10,-25-6 1,0-1 0,0 0 0,1 0 0,19 0 0,219-2 1094,-249-2-1087,0 1-1,0 0 0,0-1 0,0 0 1,0 1-1,0-1 0,0 1 0,-1-1 0,1 0 1,0 0-1,0 1 0,-1-1 0,1 0 0,-1 0 1,1 0-1,0 0 0,-1 0 0,0 0 1,1-1-1,-1 1-23,1 1 1,-1-1-1,0 1 0,0-1 1,1 1-1,-1-1 1,0 1-1,0-1 1,0 0-1,0 1 0,0-1 1,0 1-1,0-1 1,0 1-1,0-1 0,0 0 1,0 1-1,0-1 1,0 1-1,0-1 1,-1 1-1,1-1 0,0 1 1,0-1-1,-1 1 1,1-1-1,0 1 0,-1-1 1,1 1-1,0-1 1,-1 1-1,1-1 1,-1 1-1,1 0 0,-1-1 1,1 1-1,-1 0 1,1 0-1,-1-1 1,1 1-1,-2 0 0,-53-13-2779,27 8 126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04.43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167 575 304,'0'0'5437,"-13"16"-4733,-41 48-141,34-33 20,20-30-487,0-1 0,0 1-1,0-1 1,-1 1-1,1 0 1,0-1-1,0 1 1,0-1 0,0 1-1,0 0 1,0-1-1,0 1 1,0-1-1,0 1 1,1 0 0,-1-1-1,0 1 1,0-1-1,0 1 1,1-1-1,-1 1 1,0-1 0,0 1-1,1 0 1,-1-1-7,-1-1 0,1 1 0,-1 0 0,0 0 0,1 0-1,-1 0 1,1 0 0,-1-1 0,0 1 0,1 0 0,-1 0 0,1 0 0,-1 0 0,0 1 0,1-1 0,-1 0 0,1 0 0,-1 0 0,0 0 0,1 1 0,-1-1 0,1 0-1,-1 1 1,1-1 0,-1 0 0,1 1 0,-1-1 0,1 0 0,-1 1 0,-19 17-256,13-12 344,3-3-171,-1 1 0,1-1 1,0 1-1,0 0 0,0 0 1,0 1-1,-5 8 1305,10-27-339,5-10-900,1 0 1,1 1-1,1 0 1,16-30-1,-1 3-33,9-22-37,-3-1-1,-3-2 1,-4-1 0,23-124-1,-46 192 7,1 4-8,-1 0 1,0 0 0,1 0-1,0 0 1,-1 0-1,2 0 1,-1 1 0,0-1-1,1 0 1,0 1-1,4-7 1,-13 37-297,1-10 287,0 0 0,1 0 0,1 0 1,1 0-1,0 1 0,1 0 0,1-1 0,1 1 0,2 26 1,0-29 2,1-1 1,1 0 0,0 0 0,1 0 0,0 0-1,1-1 1,0 0 0,1 0 0,1 0 0,0-1-1,18 20 1,-4-8 9,0-2 0,2-1 0,0 0 0,2-2-1,0-1 1,1-1 0,1-2 0,46 20 0,-59-30 5,0-1 0,1-1 0,-1-1 0,1 0 0,0 0 0,0-2 0,21-1 0,-4 0-48,-27 0 41,0 1 0,-1-2 0,1 1 1,-1-1-1,1 1 0,-1-2 0,0 1 0,0 0 0,0-1 0,0 0 0,0 0 0,0-1 0,-1 1 0,0-1 1,0 0-1,0 0 0,0-1 0,0 1 0,-1-1 0,4-6 0,4-7 5,-1 0-1,0-1 1,-1 0 0,7-25 0,-2 2-11,-1-1 1,-3 0 0,-1-1-1,-3 0 1,2-53 0,-46 97-1308,37 1 1003,-1 0 1,1 0 0,-1 0-1,-13 18-3994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06.01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11 472 3321,'0'0'5857,"-2"-6"-4940,0 0-790,0 1-1,1-1 0,0 0 0,0 0 0,0 0 0,1 0 1,-1 0-1,1 0 0,1 0 0,-1 0 0,1 0 0,1 0 1,-1 0-1,1 0 0,0 0 0,0 1 0,0-1 0,1 1 1,3-6-1,28-45 13,3 2 0,2 1 0,2 2 1,66-63-1,-106 113-146,1-1 0,-1 1 1,1 0-1,-1-1 0,1 1 0,0 0 1,-1 0-1,1 0 0,0 0 0,0 1 1,0-1-1,0 0 0,0 1 0,0-1 0,0 1 1,0 0-1,0 0 0,0-1 0,0 1 1,0 1-1,0-1 0,0 0 0,0 0 1,2 2-1,0-1 4,-1 1 0,0 0 0,0 0 0,0 0 0,0 0 1,0 1-1,0-1 0,-1 1 0,1 0 0,-1 0 0,0 0 0,3 4 0,2 6 4,0 1 0,-1-1 1,0 1-1,-2 0 0,7 26 0,-2 25 1,-4-1-1,-2 84 184,6-189 299,3 3-457,1 1 1,2 0-1,2 1 1,1 0-1,2 2 1,46-62-1,-66 95-33,1 1 1,0-1-1,-1 1 1,1 0-1,0-1 0,0 1 1,-1-1-1,1 1 0,0 0 1,0 0-1,0-1 1,-1 1-1,1 0 0,0 0 1,0 0-1,0 0 1,0 0-1,-1 0 0,1 0 1,0 0-1,0 0 1,0 1-1,-1-1 0,1 0 1,0 0-1,0 1 1,0-1-1,-1 1 0,1-1 1,0 1-1,0 0 0,29 20 0,-13-8-11,-8-8 19,0-1-1,0 1 0,0 1 1,0 0-1,-1 0 0,0 1 1,8 9-1,-12-12-1,-1 1 1,0 0-1,0 0 1,0 0 0,-1 0-1,0 0 1,0 0-1,0 0 1,0 1-1,-1-1 1,0 1-1,0-1 1,-1 1-1,0 9 1,0 64-1,14-102 3,-8 6-38,0 1 1,1 0 0,1 0 0,0 1-1,2 0 1,-1 1 0,2 0 0,-1 0-1,21-18 1,-22 24 26,1 1 0,-1 0-1,1 0 1,0 1-1,1 0 1,-1 1 0,1 0-1,0 1 1,1 0 0,-1 1-1,1 0 1,-1 1 0,1 0-1,0 1 1,14 0 0,-25 7 3,1-1 0,-2 1 0,1 0 0,-1 0 0,0 0 1,-1 9-1,1-8-8,0 31 16,-2 0-1,-12 58 1,11-81-2,1-1 0,0 1 0,1 0 0,1 0 1,0 0-1,3 21 0,-3-35 1,1 0 1,0 0-1,-1 0 0,1 0 1,0 0-1,0 0 1,0 0-1,-1-1 0,1 1 1,0 0-1,0 0 1,0-1-1,0 1 0,0-1 1,1 1-1,-1-1 1,0 1-1,0-1 1,0 0-1,0 1 0,0-1 1,1 0-1,-1 0 1,2 0-1,35 1 105,-30-1-82,2-1-18,1 0-1,-1 0 1,0-1 0,1-1-1,-1 0 1,0 0 0,-1-1-1,1 0 1,-1-1 0,17-10-1,5-6-1244,46-42-1,-61 49 241,15-14-2090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06.51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5153,'0'0'6858,"121"5"-6746,-97-2 232,-2-1-336,-3 0-8,-5-2 0,0 3 128,-3-3-272,0 0-1257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06.88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3649,'0'0'6553,"153"35"-5857,-117-33-336,-3 3 281,-9-2-361,-2-3-232,0 0 168,-5 0-208,5 0-16,-3 0-793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07.62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25 33 5329,'0'0'9090,"72"0"-8898,-64 0-40,-33-3-168,-13-9-1744,-3-5-5170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09.91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 5 3833,'0'0'6621,"-2"-4"-6414,2 4-104,31 0-67,19-1 34,115 6-78,-149-4 10,-1 2 1,1 0 0,-1 0-1,1 2 1,-1 0-1,-1 0 1,1 2-1,16 9 1,-28-14-15,-1 1 1,1-1-1,-1 1 0,0-1 1,0 1-1,0 0 0,0 0 1,0 0-1,-1 1 0,1-1 1,-1 0-1,0 0 0,0 1 1,0-1-1,0 1 0,0-1 1,-1 1-1,0 6 0,-2 70-11,0-64 15,2-14 9,-1 0 0,1 1 1,-1-1-1,0 0 0,1 0 1,-1 0-1,0 0 0,-1 1 0,1-1 1,0 0-1,0-1 0,-1 1 1,1 0-1,-1 0 0,0-1 1,1 1-1,-1-1 0,0 1 1,0-1-1,0 0 0,0 1 1,0-1-1,0 0 0,0-1 1,-4 2-1,-8 2 15,0 0 0,0-1 0,-19 1 1,-15 4 6,25-3 789,23-4-784,0 2-18,0-2-4,36-1 0,4 2 23,0 1 0,0 3 0,0 1 0,-1 1 0,-1 3 0,67 27 0,-96-34-31,0 1 0,0 1 1,0 0-1,-1 0 1,0 1-1,0 0 1,0 0-1,-1 1 1,0 0-1,-1 0 1,0 0-1,9 18 1,-6-10-2,-1 0 0,-1 1 0,0 1 0,-2-1 0,0 1 0,4 26 1,-9-43 7,0 0 0,0 0 0,0 1 0,0-1 0,0 0 0,0 0 0,0 0 1,-1 0-1,1 0 0,0 0 0,-1 0 0,1 0 0,-1 0 0,1 0 1,-1 0-1,1 0 0,-1 0 0,0 0 0,1 0 0,-1-1 0,0 1 0,0 0 1,0 0-1,0-1 0,1 1 0,-1 0 0,0-1 0,0 1 0,0-1 1,0 0-1,-2 1 0,-40 7 337,27-6-194,-90 16 319,-1-6 0,-116 0 0,222-13-413,0 1 1,1-1 0,-1 1 0,0-1 0,1 1 0,-1-1 0,0 0 0,1 0-1,-1 1 1,1-1 0,-1 0 0,1 0 0,-1 0 0,1 1 0,0-1-1,-1 0 1,1 0 0,0 0 0,0 0 0,0 0 0,0 0 0,0 0-1,0 1 1,0-1 0,0 0 0,0-2 0,0-36 131,1 29-306,-1 10 16,1-1 0,-1 1 0,1-1 0,-1 1 0,1-1 0,-1 1 0,1-1 0,0 1 0,-1 0 0,1-1 0,0 1 0,-1 0 0,1-1 0,0 1 0,-1 0 0,1 0 0,0 0 0,0 0 0,-1 0 0,1 0 0,0 0 0,-1 0 0,1 0 0,0 0 0,0 0 0,-1 0 0,1 0 0,1 1 0,7-1-1777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10.83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55 77 3305,'0'0'3801,"15"-8"-3036,5-2-432,49-30 1546,-60 36-1765,0 1 0,0 0 1,1 0-1,-1 1 0,1 1 0,-1 0 0,1 0 0,-1 1 0,1 0 0,0 0 0,13 3 0,14-1 2,-32-2-118,-1 1 0,0 0 0,0 0 0,1 0 0,-1 0 1,0 1-1,0 0 0,0 0 0,0 0 0,-1 0 0,1 0 0,0 1 1,-1 0-1,0 0 0,1 0 0,-1 0 0,0 0 0,-1 0 0,1 1 1,-1 0-1,1-1 0,-1 1 0,2 5 0,1 1-4,-1 0 0,0 0-1,-1 0 1,1 1 0,-2-1-1,0 1 1,0 0 0,0 17-1,-2-26 7,0 1 0,-1-1 0,1 1-1,-1 0 1,0-1 0,0 1 0,0-1-1,0 0 1,0 1 0,0-1-1,-1 0 1,1 0 0,-1 1 0,0-1-1,1 0 1,-1-1 0,0 1-1,0 0 1,0 0 0,0-1 0,-5 3-1,-55 24 6,51-25-1,-46 17 4,14-6-14,-55 26-1,87-35 8,0 1-1,1 0 1,0 1-1,0 0 1,0 0-1,1 1 0,0 0 1,1 1-1,0 0 1,-8 11-1,14-18 1,0 1 0,0 0 0,0-1 0,0 1 0,1 0-1,-1 0 1,1 0 0,0 1 0,0-1 0,0 0 0,0 0 0,0 1 0,1-1 0,0 0-1,-1 1 1,1-1 0,0 0 0,1 1 0,-1-1 0,1 0 0,-1 1 0,1-1 0,0 0-1,0 0 1,0 1 0,1-1 0,-1 0 0,1 0 0,0-1 0,0 1 0,0 0 0,0 0-1,0-1 1,0 0 0,1 1 0,-1-1 0,1 0 0,0 0 0,0 0 0,0 0 0,-1-1-1,2 1 1,-1-1 0,4 2 0,21 7 199,1-2-1,0 0 1,0-2-1,40 4 1,120-3 54,-187-7-246,0 0 0,0 0 0,0 0 0,0 0 0,0 0-1,0-1 1,1 1 0,-2-1 0,1 1 0,0-1 0,0 0-1,0 1 1,0-1 0,0 0 0,0 0 0,-1 0 0,1-1-1,0 1 1,-1 0 0,1-1 0,-1 1 0,0-1 0,1 1-1,-1-1 1,0 0 0,0 1 0,2-4 0,-2-2-94,1 1 1,-1-1 0,1 0-1,-2 0 1,1 0 0,-2-11-1,1 11-120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11.41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157 215 5553,'0'0'3836,"0"0"-3834,1 0 1,-1 0-1,0 0 1,0 0-1,0 0 1,0 0-1,0 0 1,1-1-1,-1 1 1,0 0-1,0 0 1,0 0-1,0 0 1,1 0-1,-1 0 1,0 0-1,0 0 1,0 0-1,0 0 1,1 1-1,-1-1 1,0 0-1,0 0 1,0 0-1,0 0 1,1 0-1,-1 0 1,0 0-1,0 0 1,0 0-1,0 0 1,0 1-1,0-1 1,1 0-1,-1 0 1,0 0-1,0 0 1,0 0-1,0 1 1,0-1-1,0 0 1,0 0-1,0 0 1,0 0-1,0 1 1,0-1-1,0 0 1,0 0-1,0 0 1,0 0-1,0 1 1,0-1-1,0 0 1,0 0-1,0 0 1,0 0-1,0 1 1,0-1-1,0 0 1,0 0-1,0 0 1,0 0-1,-1 20 17,-2-1 0,1-1 0,-9 29 0,6-31 96,2 0 1,0 0 0,1 1 0,-1 23 0,3-34-54,1 0-1,0 0 1,0 1 0,0-1-1,1 0 1,0 0 0,0 0-1,1-1 1,0 1 0,0 0-1,0-1 1,0 0 0,1 0-1,0 0 1,8 8 0,0-2 45,2 0 1,-1-1-1,2 0 1,-1-1-1,1-1 1,0 0-1,1-1 1,0-1-1,0 0 1,1-1-1,-1-1 1,31 4-1,7-3-34,-1-2 0,93-6 0,-139 3-70,-1 0 0,0-1 0,0 1 0,1-1 0,-1-1 0,0 1 0,0-1 0,0 0 0,-1 0 0,1-1 0,0 1-1,-1-2 1,1 1 0,-1 0 0,0-1 0,0 0 0,-1 0 0,1 0 0,-1-1 0,0 0 0,0 0 0,0 0 0,-1 0 0,0 0 0,0-1 0,0 1 0,0-1 0,-1 0 0,0 0 0,0 0 0,-1 0-1,2-9 1,-1-4 68,-1-1-1,0 1 0,-1-1 0,-2 1 0,1-1 0,-2 1 0,-1 0 0,0 0 0,-2 0 0,0 0 1,-1 1-1,-1 0 0,0 1 0,-1-1 0,-1 2 0,-1-1 0,0 2 0,-1-1 0,-1 1 1,-1 1-1,0 1 0,0 0 0,-1 0 0,-1 2 0,0 0 0,-1 0 0,0 2 0,0 0 0,-27-9 1,24 12-79,0 1 0,0 1 0,0 0 0,0 2 0,0 0 1,-1 1-1,1 2 0,-34 3 0,40-1-144,0 0-1,0 0 1,1 2-1,-1-1 1,1 2 0,0 0-1,1 0 1,-1 1-1,1 1 1,1 0-1,-1 1 1,1 0 0,-14 15-1,7-3-1391,1 1-1,-27 46 1,22-21-3358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6.51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9378,'0'0'4769,"156"77"-6137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12.02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283 149 4401,'0'0'6472,"-7"-2"-6311,5 2-155,-1-1-1,1 1 0,0 0 1,0-1-1,-1 1 0,1 0 1,0 0-1,-1 0 0,1 1 1,0-1-1,0 1 0,0-1 1,-1 1-1,1 0 0,0-1 1,0 1-1,0 0 0,0 1 1,0-1-1,0 0 0,0 0 1,1 1-1,-1-1 0,0 1 1,1 0-1,-1-1 0,1 1 1,-1 0-1,1 0 0,0 0 1,0 0-1,-2 4 0,-12 23 140,0 1 0,2 1-1,-14 50 1,22-65-77,1 1 1,1 0-1,1 0 1,0 0-1,2 0 1,0 0-1,0 1 1,6 31-1,-4-45-49,-1 0-1,1 0 0,0 1 0,0-1 1,1-1-1,-1 1 0,1 0 1,0-1-1,0 1 0,0-1 1,0 0-1,0 0 0,1 0 0,-1 0 1,1 0-1,0-1 0,0 0 1,7 3-1,9 4 45,0-2 0,35 9-1,-41-12-23,27 4 3,1-2-1,0-1 1,83-2-1,-124-3-40,5-1 8,1 1-1,0-1 1,0 1 0,-1-2 0,1 1-1,-1-1 1,1 0 0,-1 0 0,0-1-1,0 0 1,0 0 0,0 0 0,0-1-1,6-5 1,-4 1 2,-1 1-1,1-1 1,-2 0 0,1 0-1,-1-1 1,0 0 0,-1 0-1,6-14 1,-1-2 17,-2-1 1,0 0-1,-2-1 0,-1 0 1,0 0-1,-1-33 0,-3 45 60,0 1-1,-1-1 0,-1 0 0,-1 1 1,0-1-1,-1 1 0,-7-24 0,6 30-72,0 0 0,-1 0 0,1 0 0,-1 0 0,-1 1 0,0 0 0,0 0 0,0 0 0,-1 1 0,0 0 0,0 0 0,0 1 0,-14-8 0,0 2-24,-1 1-1,0 1 1,-1 0-1,0 2 1,0 0-1,-1 2 0,-36-4 1,9 5-87,0 2 1,-77 7 0,115-4-209,1 1 1,-1 1 0,1 0 0,-1 0 0,1 1-1,0 1 1,1 0 0,-1 0 0,1 1 0,0 1-1,0 0 1,1 0 0,-16 15 0,0 12-4001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13.13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26 514 5193,'0'0'4574,"-4"3"-3892,-18-6 2234,32-39-387,-7 31-3086,8-42 710,-2 0 0,-2-1 1,-1-90-1,-4 68 68,-3 53-212,0 18 1,1 0 0,0 0 1,0 0-1,0 0 1,0 0-1,1 0 0,0 0 1,0 1-1,1-7 0,0 9 74,-1 2-132,13 14-181,20 54 233,3-2-1,3-2 0,3-1 1,2-2-1,3-2 1,3-3-1,1-1 0,90 69 1,-140-122-4,-1 0 0,1-1 0,0 1-1,1-1 1,-1 1 0,0-1 0,0 0 0,1 0 0,-1 0 0,0 0 0,1-1 0,-1 1 0,1 0-1,-1-1 1,1 0 0,-1 0 0,1 1 0,0-2 0,-1 1 0,1 0 0,-1 0 0,1-1 0,-1 1 0,1-1-1,-1 0 1,0 0 0,1 0 0,-1 0 0,0 0 0,0-1 0,1 1 0,-1-1 0,3-2 0,4-6 33,-1 1 1,1-2-1,-2 1 1,0-1 0,9-18-1,-5 10-53,14-24 9,36-86-1,-53 108 22,-1-1 1,-1 0-1,0 0 0,-2-1 0,-1 1 0,1-33 0,-4 45-11,-1 1 0,1-1 0,-2 0 0,1 1 0,-1-1 0,-1 1 0,-5-16 0,6 22-6,1-1-1,-1 1 0,0 0 0,0 0 1,0 0-1,0 0 0,-1 1 0,1-1 1,-1 0-1,0 1 0,0 0 1,1 0-1,-2 0 0,1 0 0,0 0 1,0 0-1,0 1 0,-1 0 0,1 0 1,-1 0-1,1 0 0,-1 0 1,1 0-1,-6 1 0,2-1-118,-1 1 0,0 0 0,1 0-1,-1 1 1,1-1 0,-1 2 0,1-1 0,-1 1 0,-8 4 0,11-4-349,0 1 0,0 0 0,0 1 0,0-1 1,0 1-1,1 0 0,-7 8 0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13.67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4305,'0'0'2603,"25"3"-928,387 53 2409,292-24-2516,-567-37-2128,-136 6 446,0 0 0,1 0 1,-1 0-1,0 0 0,1 0 0,-1 1 1,0-1-1,0 0 0,0 1 1,0-1-1,0 0 0,0 1 0,0-1 1,-1 1-1,1 0 0,0-1 0,-1 1 1,0-1-1,1 1 0,-1 0 0,0 0 1,1 2-1,0 5-851,5 7-1407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15.14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34 495 3065,'0'0'9868,"0"-23"-8271,-16-200-1074,-1-1-1265,17 224 737,0-1 0,-1 0-1,1 0 1,0 0 0,0 0 0,0 0 0,0 0 0,0 1-1,0-1 1,0 0 0,1 0 0,-1 0 0,0 0-1,0 0 1,1 1 0,-1-1 0,0 0 0,1 0-1,-1 1 1,1-1 0,-1 0 0,1 0 0,-1 1 0,1-1-1,0 1 1,-1-1 0,1 0 0,0 1 0,-1-1-1,1 1 1,0-1 0,1 1 0,0 0-7,1 0 0,-1 1 1,0-1-1,1 1 0,-1 0 0,1-1 1,-1 1-1,0 1 0,1-1 0,-1 0 1,3 3-1,168 117-108,-88-59 172,-75-55-55,0 1-1,-1-1 1,0 1-1,0 1 1,15 18-1,-21-21 2,1 0 0,-1-1 0,0 1 0,-1 1 0,0-1 0,1 0 0,-2 1 0,1-1 0,-1 1 0,0-1 0,-1 1 0,1 9 0,-1 64-26,0-47 55,0-27 87,0-12 101,0-7-222,1 0 0,0 0 0,1 0 0,1 0-1,0 0 1,0 1 0,1-1 0,1 1-1,0 0 1,1 0 0,0 0 0,1 1 0,0 0-1,1 0 1,0 1 0,14-13 0,-9 7-19,1 1 0,0 1 0,1 0 0,1 1 0,0 1 0,1 0 0,34-18 0,-45 28 25,0 0 0,0 0 0,0 1 0,0 0 0,0 0 1,1 0-1,-1 1 0,0-1 0,0 2 0,1-1 0,-1 1 1,0 0-1,0 0 0,0 1 0,0-1 0,0 1 0,0 1 0,0-1 1,0 1-1,-1 0 0,1 0 0,-1 1 0,0 0 0,0 0 1,-1 0-1,1 0 0,-1 1 0,0-1 0,7 11 0,7 12-4,-1 0-1,-2 1 0,-1 0 1,17 48-1,-20-49 5,-8-21 1,2 19 32,-8-25-9,3 1-21,0-1 0,-1 0 1,1 0-1,-1 1 0,1-1 0,-1 0 0,1 0 0,0 0 0,-1 0 1,1 0-1,-1 0 0,1 0 0,-1 0 0,1 0 0,-1 0 0,1 0 1,-1 0-1,1 0 0,0 0 0,-1 0 0,1 0 0,-1 0 0,1-1 1,-1 1-1,1 0 0,0 0 0,-1-1 0,1 1 0,0 0 0,-1 0 1,1-1-1,0 1 0,-1 0 0,1-1 0,0 1 0,-1 0 0,1-1 0,0 1 1,0-1-1,0 1 0,-1 0 0,1-1 0,0 0 0,0-7 1,1 0 0,0 1 0,1-1-1,-1 1 1,2-1 0,-1 1 0,1-1 0,0 1-1,0 0 1,1 0 0,0 1 0,7-10 0,7-7 16,1 2 1,24-22 0,-16 17-13,-24 23-10,0 1-1,0-1 1,1 1 0,-1 0-1,1 0 1,-1 0 0,1 1 0,0-1-1,0 1 1,0 0 0,0 0-1,0 0 1,0 0 0,0 1-1,0-1 1,0 1 0,0 0-1,0 0 1,0 1 0,0-1 0,0 1-1,0 0 1,0 0 0,0 1-1,0-1 1,-1 1 0,1-1-1,5 5 1,11 6-10,0 0 0,-1 2-1,31 28 1,-33-28 71,-3-2-54,-1-1-18,0 1-1,0 0 0,11 15 0,-21-23 11,0-1-1,0 1 1,-1 0-1,0 0 1,0 0-1,0 1 1,0-1-1,-1 0 1,1 1-1,-1-1 0,0 1 1,-1 0-1,1-1 1,-1 1-1,0-1 1,0 9-1,-1-11 13,0 0-1,0 1 1,0-1-1,0 0 1,-1 0-1,1 0 1,-1 1-1,1-1 1,-1-1-1,0 1 1,1 0-1,-1 0 1,0-1-1,0 1 1,0-1-1,-1 1 1,1-1-1,0 0 1,-5 2-1,-25 19-1192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15.79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22 8 5801,'0'0'8682,"3"-7"-8682,-17 7-200,4 0-648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21.80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0 773 6673,'0'0'6711,"9"-7"-6384,37-30 236,82-70 372,272-318-797,-362 380-142,49-76-1,-85 118 1,1 1 1,-1-1-1,1 1 0,0-1 1,0 1-1,0 0 0,0 0 1,0 0-1,0 1 0,0-1 1,1 1-1,-1-1 0,1 1 1,-1 0-1,1 1 0,-1-1 1,1 0-1,0 1 0,-1 0 1,1 0-1,0 0 0,-1 1 1,8 0-1,8 0 52,-18 2-75,-1 0 1,1 0-1,0 0 1,-1 0-1,1 0 0,-1 0 1,0 0-1,0 0 1,-1 6-1,1-5 14,-5 114 76,0 43-93,6-142 31,1 0-1,1 1 1,0-1 0,2 0 0,0-1 0,9 21 0,3-3 9,2-2-1,1 0 1,31 38 0,-24-36-9,42 77 0,-62-97-2,0 1-1,-2-1 1,0 1-1,-1 0 1,-1 0-1,0 0 1,-1 0-1,-1 25 1,-2-41 3,1 0-1,-1-1 1,0 1 0,1 0-1,-1 0 1,0 0-1,0 0 1,0-1 0,1 1-1,-1 0 1,0-1 0,0 1-1,0-1 1,0 1 0,0-1-1,-1 1 1,1-1 0,0 0-1,0 1 1,0-1 0,0 0-1,0 0 1,0 0 0,-1 0-1,1 0 1,-1 0 0,-42 1-58,37-1 43,-35 0 44,-187-5-42,181 1 28,0-1 1,-83-23 0,114 24-246,0 0 1,0 1-1,0 1 0,-22 0 0,106 2-2867,-24 0 244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22.24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0 443 6129,'0'0'5064,"17"-19"-4765,53-60 81,-63 72-334,0 0 1,0 0-1,1 1 0,0 0 1,0 0-1,0 1 0,12-5 1,12-9 33,15-19 85,-2-3-1,-2-1 1,71-90 0,-100 116-151,-11 13 170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22.77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 3881,'0'0'4027,"2"14"-3699,-2-13-321,2 12 121,0 0 0,1-1-1,0 1 1,1-1-1,1 0 1,0 0 0,0 0-1,1-1 1,0 0 0,9 11-1,56 54 1394,110 92 1,-105-101-1296,-74-63-169,-1-4 2,-9-37-282,0-26-2382,7 35-45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23.56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1 136 3833,'0'0'5544,"22"-21"-5059,8-9-331,39-28 0,-64 55-133,0-1-1,1 1 1,-1 1-1,0-1 1,1 1-1,0 0 1,-1 0-1,1 0 1,0 1-1,0 0 1,0 0-1,0 0 1,0 1-1,0 0 1,0 0-1,8 2 1,10-1 85,15 0-4,0 1 0,62 11 0,-81-9-82,0 1 0,-1 1 0,0 1 0,0 1 0,-1 0-1,35 21 1,-52-28-20,0 0-1,0 0 1,0 0-1,1 1 1,-1-1-1,0 0 1,0 0-1,-1 1 1,1-1-1,0 0 1,0 1-1,-1-1 1,1 1-1,-1-1 0,1 1 1,-1-1-1,0 1 1,1 0-1,-1-1 1,0 1-1,0-1 1,0 1-1,0 0 1,0-1-1,-1 1 1,1-1-1,0 1 1,-1-1-1,0 3 1,-1 0-3,1 0 1,-1 0-1,0 0 1,0-1-1,0 1 1,-1 0 0,1-1-1,-1 0 1,-4 5-1,-145 106 17,64-52 0,84-59-14,-1 0 0,0 0-1,1 1 1,0-1-1,0 1 1,0 0 0,0 0-1,1 0 1,-1 1-1,1-1 1,0 1 0,0 0-1,1 0 1,-1 0-1,1 0 1,0 0 0,1 1-1,-1-1 1,0 8-1,-6 14 56,-1 15-81,9-41 54,0 1 1,0-1-1,0 0 0,0 1 0,0-1 1,1 1-1,-1-1 0,1 0 0,-1 1 0,1-1 1,-1 0-1,1 1 0,0-1 0,0 0 1,0 0-1,-1 0 0,1 0 0,0 0 0,0 0 1,1 0-1,-1 0 0,0 0 0,0 0 1,0-1-1,0 1 0,3 1 0,51 18 318,1-2 0,0-3-1,80 11 1,-51-17-1535,-31-13-3104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25.75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1 415 5497,'0'0'2729,"8"-22"-2425,25-70-195,-28 77-31,-1 0 1,-1-1-1,0 1 0,-1-1 0,-1 0 0,0 0 1,-1 0-1,-3-17 0,1-17 1107,1 46-1095,1 1 1,0 0-1,0 0 1,0 0-1,0 0 1,1 0 0,-1 0-1,1-1 1,0 1-1,0 0 1,0 1-1,0-1 1,0 0-1,1 0 1,-1 0 0,4-4-1,-2 5-81,0 1-1,1-1 1,-1 1-1,1-1 1,-1 1-1,1 0 1,-1 0-1,1 0 1,0 1-1,-1 0 1,1-1-1,0 1 1,-1 0-1,5 1 1,113-3-101,-119 5 89,1 0 1,-1 1 0,0 0 0,-1-1 0,1 1 0,-1 0 0,0 0 0,0 0 0,0 0 0,1 6-1,-1-5-9,4 19-5,1 3 22,1 1 0,1-1 1,1-1-1,16 33 0,-25-59-1,0 1-1,0-1 1,0 0-1,1 0 1,-1 0-1,0 0 1,0 1 0,0-1-1,1 0 1,-1 0-1,0 0 1,0 0 0,1 0-1,-1 0 1,0 1-1,1-1 1,-1 0-1,0 0 1,0 0 0,1 0-1,-1 0 1,0 0-1,0 0 1,1 0 0,-1 0-1,0 0 1,1 0-1,-1-1 1,0 1 0,0 0-1,1 0 1,-1 0-1,0 0 1,0 0-1,1 0 1,-1-1 0,0 1-1,0 0 1,0 0-1,1 0 1,-1 0 0,0-1-1,0 1 1,0 0-1,0 0 1,1-1-1,-1 1 1,0 0 0,0 0-1,0-1 1,0 1-1,0 0 1,0-1 0,0 1-1,0 0 1,0 0-1,0-1 1,0 1 0,0 0-1,0 0 1,0-1-1,0 1 1,6-17-9,-4-4-106,2-1-1,0 1 1,2 0-1,0 1 1,17-36-1,-20 50 100,0 0 0,0 1 0,1 0 0,0 0 0,0 0 0,0 0 0,0 1 0,1-1 0,0 1-1,0 0 1,0 1 0,0-1 0,1 1 0,-1 0 0,1 0 0,0 1 0,0-1 0,0 2 0,0-1 0,0 0 0,0 1 0,0 0 0,1 1-1,8-1 1,42 1-118,-55 5 115,0-1 0,0 0 0,-1 0 1,0 1-1,0-1 0,0 1 0,0 0 0,-1-1 0,1 8 1,-1 147 8,-8-128 82,4-27-23,6-21-28,1 9-115,-1 0 0,2 0 1,-1 0-1,1 0 0,0 1 0,1-1 1,0 1-1,0 0 0,1 0 1,-1 1-1,2-1 0,-1 1 0,14-10 1,7-2-331,0 0 1,39-18 0,-66 35 424,1 1 1,-1-1-1,1 1 1,-1 0 0,1-1-1,-1 1 1,1 0-1,0 0 1,-1-1-1,1 1 1,-1 0-1,1 0 1,0 0-1,-1 0 1,1 0 0,-1 0-1,1 0 1,0 0-1,-1 0 1,1 0-1,0 0 1,-1 0-1,1 0 1,-1 0-1,1 0 1,0 1 0,-1-1-1,1 0 1,0 1-1,4 19 237,-3-9-210,3 70 145,-1 1 150,-3-75-311,0-1 0,1 1 0,0-1 0,0 0 0,0 0 0,1 0 0,-1 0 0,1-1 0,1 1 0,3 5 0,-5-9 27,0 0-1,0 0 1,-1 0-1,1-1 1,0 1 0,0-1-1,1 1 1,-1-1-1,0 0 1,0 1-1,1-1 1,-1-1 0,1 1-1,-1 0 1,1 0-1,-1-1 1,1 0-1,-1 1 1,1-1 0,-1 0-1,1 0 1,-1 0-1,1-1 1,0 1-1,-1-1 1,1 1 0,3-3-1,0 1 23,-1 0 1,0 0-1,0-1 1,0 0-1,0 0 0,-1-1 1,1 1-1,-1-1 0,0 0 1,0 0-1,4-6 1,11-15-272,0 0 0,1 1 1,29-25-1,-42 43 100,0 0-1,1 0 0,0 1 1,0 0-1,1 1 0,-1-1 1,1 2-1,0-1 1,0 1-1,0 0 0,1 1 1,-1 0-1,1 1 0,16-1 1,8 1-15,-25-1 113,0 1-1,0 1 1,1 0-1,-1 0 1,0 1-1,0 0 1,0 1-1,1-1 1,15 7-1,-23-7-89,-1-1 39,-32 0 144,1 1 1,-38 7-1,55-5-56,0 0 1,1 0-1,0 1 0,-1 1 0,2 0 0,-1 1 0,-21 13 0,31-18-23,0 1 0,0-1 0,0 1 0,0-1 0,0 1 0,0 0 1,1 0-1,-1 0 0,1 0 0,-1 0 0,1 0 0,0 0 0,0 0 0,0 0 0,0 1 0,0-1 0,0 1 0,1-1 0,-1 0 0,1 1 0,-1-1 0,1 1 0,0-1 0,0 1 0,0-1 0,0 1 0,1-1 0,-1 1 0,1-1 0,0 3 0,4 5 46,-1 0-1,2 0 1,-1 0-1,1-1 1,12 14-1,6 10-124,-22-30 91,0 0 0,0 0 0,1 0 0,-1-1 0,1 1 0,0-1 0,0 0 1,-1 0-1,2 0 0,-1 0 0,0 0 0,0-1 0,0 1 0,1-1 0,-1 0 0,1 0 0,-1 0 0,1-1 0,-1 1 0,1-1 0,0 0 0,-1 0 0,1 0 0,-1 0 0,1 0 0,-1-1 0,1 0 0,-1 0 1,5-1-1,-5 1-40,0 0 1,0 0 0,0-1-1,0 1 1,0-1 0,0 1 0,0-1-1,-1 0 1,1 0 0,-1 0-1,1-1 1,-1 1 0,0 0 0,0-1-1,0 0 1,0 1 0,0-1-1,0 0 1,-1 0 0,0 0 0,2-4-1,-1 2-19,-1 0 0,1 0 1,-1-1-1,0 1 0,-1-1 0,1 1 0,-1-1 0,0 0 0,-1 1 0,1-1 1,-3-10-1,1 15 43,0-1 0,1 1 0,-1-1 1,0 1-1,0-1 0,0 1 0,0 0 1,0 0-1,0 0 0,0 0 1,0 0-1,-1 0 0,1 1 0,0-1 1,0 1-1,-1 0 0,1-1 0,0 1 1,-1 0-1,1 0 0,0 1 0,-1-1 1,1 0-1,0 1 0,-4 1 0,4 3 11,1 1-1,0 0 1,0-1 0,1 1-1,0 0 1,0 0-1,0 0 1,1-1-1,1 9 1,-1-11 13,0 0 1,1-1-1,0 1 1,-1 0-1,1 0 1,0-1-1,0 1 1,1-1 0,-1 0-1,0 1 1,1-1-1,-1 0 1,1-1-1,0 1 1,0 0-1,0-1 1,4 2-1,57 18 610,-57-19-532,36 7 118,0-3 0,0-1-1,1-2 1,85-5 0,-122 1-206,1 0 1,-1 0 0,0-1 0,0 0 0,0 0 0,0 0 0,-1-1-1,1 0 1,-1-1 0,1 1 0,-1-1 0,6-6 0,6-5 6,-1-1 0,21-26 1,16-15 21,-49 52-71,1 1 0,0 0-1,0 1 1,1-1-1,-1 1 1,11-3 0,19-11-679,-35 17 646,-1 0 0,0-1 1,0 1-1,1 0 0,-1-1 1,0 1-1,0-1 1,0 1-1,0 0 0,0-1 1,0 1-1,1 0 0,-1-1 1,0 1-1,0-1 0,0 1 1,0 0-1,0-1 0,0 1 1,0-1-1,-1 1 0,1 0 1,0-1-1,0 1 0,0-1 1,0 1-1,0 0 0,-1-1 1,1 1-1,0 0 0,0-1 1,-1 1-1,1 0 0,0 0 1,0-1-1,-1 1 0,1 0 1,0 0-1,-1-1 0,1 1 1,0 0-1,-1 0 1,1 0-1,0-1 0,-1 1 1,1 0-1,-1 0 0,1 0 1,0 0-1,-1 0 0,1 0 1,-1 0-1,1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6.8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6793,'0'0'3913,"167"12"-3161,-137-12-544,-11 0-55,-11 0-129,-2 0 24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26.14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22 0 5145,'0'0'5929,"-21"131"-5168,53-92-161,10 6 32,7-6-424,6 3 144,-6-10-344,-8-7 88,-11-8 0,-10-7-96,-12-10-8,-8-17-1288,-17-5-1785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26.54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50 6161,'0'0'1705,"140"-15"-1345,-74 12 488,-1-2-352,-4 5-264,-6-5-232,-9-7-24,-16 2-1064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32.247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5 5417,'0'0'7266,"5"0"-7338,6 0-16,0-5-2273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41.307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1561 22 1112,'0'0'7247,"-15"-3"-6324,-30-5-478,-1 3 1,-1 1-1,1 3 0,0 1 1,-56 8-1,-247 48-13,238-35-326,-12 0-90,-177 34 77,241-41-38,1 3 0,-107 45-1,127-37-28,37-25-30,1 0 0,-1 1 0,0-1 1,1 0-1,-1 1 0,1-1 0,-1 1 1,0-1-1,1 1 0,-1-1 0,1 1 1,0 0-1,-1-1 0,1 1 0,-1 0 0,1-1 1,0 1-1,-1 0 0,1-1 0,0 1 1,0 0-1,0 0 0,0-1 0,-1 1 1,1 0-1,0 0 0,0-1 0,0 1 0,1 0 1,-1 0-1,0-1 0,0 1 0,0 0 1,0-1-1,1 1 0,-1 0 0,0 0 1,1-1-1,-1 1 0,1-1 0,-1 1 1,0 0-1,1-1 0,-1 1 0,1-1 0,0 1 1,-1-1-1,1 1 0,-1-1 0,1 0 1,0 1-1,-1-1 0,1 0 0,0 1 1,-1-1-1,2 0 0,25 8-520,0-2-1,0-1 1,39 3-1,21-4-4184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42.333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1 233 4761,'0'0'3865,"162"-22"-3129,-124 14-56,3-4-64,9 2-280,15-2-184,15-3 376,13 0-520,14 3 0,11-6 33,3 1-41,51-15-929,-32 5-1463,-16-5-3826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43.507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0 413 6001,'0'0'5459,"10"-21"-5031,35-69-161,-41 85-243,0-1 1,0 1 0,1 1 0,-1-1 0,1 1 0,0 0-1,0 0 1,0 0 0,1 1 0,0-1 0,-1 1 0,1 1-1,0-1 1,0 1 0,0 0 0,9-1 0,5-4-15,63-17 105,154-24 0,95 10 9,-217 26-92,49-4-188,160-19-35,-118-3-3570,-139 18-1319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5:49.94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0 115 6769,'0'0'4481,"17"-14"-3816,54-42-413,-62 50-240,1 0 1,0 0-1,1 2 1,0-1 0,-1 1-1,1 1 1,0 0 0,1 0-1,-1 1 1,0 1-1,1 0 1,-1 0 0,1 1-1,20 3 1,4-2-38,-9 0-28,0 1 0,-1 2 0,1 1 0,-1 1 0,0 1 0,0 1 0,32 16 0,73 22-3225,-130-45 3158,9 5-601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39.55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209 325 3633,'8'-3'7235,"-10"20"-7231,0 1 0,-1 0 0,0-1 0,-2 0 0,-9 25 0,8-25 8,0 1 0,1 0 0,1 0 0,1 0 0,-2 28 0,5-41-9,0-1 0,0 0 0,0 0 0,0 0 0,1 0 0,0 0 0,0 0 0,0 0 0,0 0 0,0 0 0,1 0 0,0 0 0,0 0 0,0-1 0,0 1 0,0-1 0,1 0 0,0 0 0,-1 0 0,1 0 0,0 0 0,1 0 0,-1-1 0,0 1 0,1-1 0,-1 0 0,1 0 0,0 0 0,7 2 0,3 2 7,-1 0 0,1 0 0,0-1-1,1-1 1,-1 0 0,1-1 0,-1-1-1,1 0 1,28-1 0,-38-1 4,28 0-2,-1-1 0,54-8 0,-78 7-6,0 1 1,0-2-1,0 1 1,0-1-1,0 0 1,0 0-1,-1-1 1,0 0 0,0-1-1,0 1 1,0-2-1,0 1 1,-1 0-1,0-1 1,9-12-1,-11 12 19,-1 0-1,0-1 0,0 1 0,-1-1 1,0 0-1,0 1 0,0-1 0,-1 0 1,0-8-1,1-70 103,-2 35-80,3-7-48,2-21 23,-7-91 1,1 163-22,-1 1 0,1-1 0,-1 1 0,0 0 0,0 0 0,-1 0 0,0 0 0,0 0 0,0 0 0,0 1 0,-1 0 0,1-1 0,-1 1 0,0 1 0,0-1 0,-1 0 0,1 1 0,-1 0 0,0 0 0,0 0 0,0 1 0,0 0 0,-7-2 1,-4-2 4,0 0 0,0 2 0,0 0 0,-1 1 0,1 0 0,-27 1 1,33 2-8,0-1-1,0 1-1,0 0 1,0 0 0,0 2-1,0-1 1,0 1 0,0 0-1,1 1 1,-19 8 0,-2 4-6,-7 3-81,0 2 0,2 2 1,-46 35-1,70-48 48,1 1 1,0 0 0,1 0-1,0 1 1,1 0 0,0 0-1,0 1 1,2 0 0,-1 0-1,1 1 1,1 0-1,1 0 1,0 0 0,-4 22-1,-9 132-3027,14-92 23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40.94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291 1 3105,'0'0'2352,"10"3"-2173,5-1-136,-9-1 19,0 0 1,-1 0 0,1 0-1,-1 1 1,1 0 0,5 3-1,-10-2 288,-1 0-1,1 1 0,-1-1 0,0 1 1,0-1-1,-1 0 0,1 1 1,-1-1-1,0 4 0,-7 7-131,0-1 0,0 0 0,-2-1 1,1 0-1,-1 0 0,-1-1 0,-18 15 0,5-4-80,3-1-129,-2-1 0,0-1-1,-1-1 1,-1-1 0,-1-1 0,-38 17-1,27-19-1488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41.75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41 173 3849,'0'0'3279,"-2"8"-2992,1-3-209,-29 155 2510,26-137-2357,2 1 1,1 0 0,1 0-1,1-1 1,4 27-1,-3-45-196,-1 0-1,1 0 0,1-1 0,-1 1 0,0-1 0,1 1 1,0-1-1,0 0 0,1 0 0,-1 0 0,1-1 0,0 1 1,-1-1-1,2 0 0,-1 0 0,0 0 0,0-1 0,1 1 1,0-1-1,-1 0 0,7 2 0,9 2 116,0 0 0,0-1 0,37 4-1,-5-4-95,0-2 0,0-2 0,52-6 0,-91 3-52,-1 0 0,0 0-1,0-1 1,0 0 0,0-1 0,0-1-1,-1 0 1,0 0 0,0-1-1,0-1 1,-1 0 0,0 0-1,0-1 1,0 0 0,-1-1-1,-1 0 1,0 0 0,0-1-1,0 0 1,-1 0 0,-1-1-1,0 1 1,0-2 0,-1 1-1,-1-1 1,0 1 0,0-1-1,-1 0 1,-1-1 0,1-12-1,-1 8 3,-1 0 0,-1 0 0,-1 0 0,0 0 0,-2 1 0,0-1 0,0 0 0,-2 1 0,0 0 0,-1 0 0,-10-20 0,9 21 0,-2 0-1,0 1 0,0 0 0,-17-18 0,21 27-5,0 0 1,-1 1-1,1 0 1,-1-1-1,0 2 1,-1-1-1,1 1 1,0 0-1,-1 0 1,0 1 0,0 0-1,0 0 1,-8-1-1,-6 0-20,-1 0-1,0 2 1,0 0-1,0 2 1,0 0-1,1 1 1,-1 1-1,-39 12 1,45-9 14,0 0 0,0 1 0,0 1 0,1 0 0,1 1 0,-1 1 0,1 0 0,1 1 0,0 0-1,1 1 1,-20 25 0,21-23-109,1 1-1,0 0 0,1 1 1,1 0-1,0 1 1,2-1-1,0 1 0,0 1 1,2-1-1,0 1 0,1-1 1,1 1-1,0 33 0,1 3-2082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7.93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414 1 3633,'0'0'6437,"-13"21"-5747,-161 301 1857,83-176-1776,-22 43-526,94-139-238,18-48-4,0-1 0,1 1 0,-1 0 1,1-1-1,0 1 0,0 0 0,-1-1 0,1 1 1,0 0-1,0-1 0,0 1 0,1 0 0,-1-1 1,0 1-1,1 0 0,-1-1 0,1 1 0,-1-1 1,1 1-1,0 0 0,0-1 0,-1 0 0,1 1 1,0-1-1,0 1 0,1-1 0,-1 0 0,0 0 1,3 2-1,12 2 42,0-1 1,1 0 0,-1-1-1,1-1 1,0 0-1,33-3 1,-15 2 90,5 0-103,306-3 102,-276-8 128,-35-2-1297,-9-6-3590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42.93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53 131 3137,'0'0'5862,"-3"-3"-5272,1 0-547,0 0 1,1 0 0,-1 0 0,1 0-1,0-1 1,0 1 0,0 0 0,0-1-1,0 1 1,1 0 0,0-1 0,-1 1-1,1-1 1,0 1 0,1-1 0,-1 1-1,1 0 1,-1-1 0,1 1 0,0 0-1,0-1 1,1 1 0,-1 0 0,1 0-1,-1 0 1,1 0 0,0 0 0,0 0-1,0 1 1,1-1 0,-1 1-1,1-1 1,-1 1 0,1 0 0,0 0-1,0 0 1,0 0 0,0 1 0,0-1-1,0 1 1,0 0 0,1 0 0,-1 0-1,4-1 1,11 0-71,-1 0-1,1 1 0,-1 1 1,33 4-1,-42-3 22,0 1 0,0 0 0,0 1 0,0 0 0,0 0 0,-1 1-1,0-1 1,1 2 0,-1-1 0,-1 1 0,1 0 0,7 8 0,-9-9 10,0 0 0,0 0 0,-1 0 0,1 1 0,-1 0 0,0-1 0,-1 2 0,1-1 0,-1 0 0,0 1 1,0-1-1,-1 1 0,0 0 0,0 0 0,0 0 0,-1 0 0,0 0 0,1 12 0,-2-5 26,-1 0 1,-1-1-1,0 1 0,0-1 0,-1 1 0,-1-1 1,0 0-1,-1 0 0,0-1 0,-1 1 0,0-1 1,-1 0-1,-15 19 0,-7 1 13,-1-1 0,-62 50 0,-19 17 56,105-91-97,1-1 1,0 1 0,0-1-1,1 2 1,0-1-1,0 0 1,0 1-1,1 0 1,0-1-1,0 1 1,1 1-1,0-1 1,0 0-1,1 0 1,0 1-1,0-1 1,0 1 0,1-1-1,2 14 1,-2-19-1,1 0 0,0 0 0,0 0 0,0 0 0,1 0 0,-1 0 0,0 0 0,1 0 0,-1 0 0,1 0 0,0-1 0,-1 1 0,1-1 0,0 1 0,0-1 0,0 0 0,0 0 0,0 0 0,0 0 0,1 0 0,-1 0 0,0-1 0,4 2 0,58 9 30,-61-11-31,47 5 47,0-3 1,97-8-1,-122 3-33,0-1 1,0-1-1,0-1 0,-1-1 0,0-2 0,0 0 0,38-21 1,-59 29-22,0 1 0,0 0 0,0 0 0,1 0 0,-1 0 0,0 1 0,0-1 0,0 1 0,0 0 0,1 0 0,2 1 0,22 4-126,-5-6-2132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44.96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7 1072,'5'-7'8707,"-5"7"-8647,278 22 1319,-255-19-2024,0-1-1,0-1 1,0-1 0,0-1-1,30-5 1,-32-3-1604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46.39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42 65 3425,'0'0'2851,"3"-8"-2663,0 4-227,-3 1 73,1 0 1,1 0-1,-1 0 1,0 0-1,1 1 1,-1-1-1,1 1 1,0-1-1,0 1 1,0-1-1,0 1 1,1 0-1,-1 0 1,0 0-1,1 0 1,0 0-1,-1 1 1,1-1-1,0 1 1,0 0-1,0 0 1,0 0 0,0 0-1,0 0 1,0 1-1,0-1 1,0 1-1,5 0 1,17 1 140,1 2 0,0 0 0,0 2 0,-1 1 0,0 1 0,0 1 0,-1 2 0,41 21 0,-61-30-126,1 1 1,-2 0 0,1 1 0,0-1-1,0 1 1,-1-1 0,1 1 0,-1 0-1,0 1 1,0-1 0,0 0 0,0 1-1,-1 0 1,1-1 0,-1 1 0,0 0-1,0 0 1,0 0 0,-1 1 0,0-1-1,1 0 1,-1 1 0,-1-1 0,1 1 0,-1-1-1,0 0 1,0 1 0,-1 8 0,0-3 16,-1 0 0,-1 0 0,0 0 0,0-1 0,-1 1 0,0-1 0,0 0 0,-1 0 1,-1 0-1,1-1 0,-14 16 0,-23 41 22,40-62-80,-3 11 18,-2 1 1,0-1 0,-1 0-1,0 0 1,-1-1-1,0 0 1,-1-1-1,-1 0 1,0 0 0,-1-1-1,-16 12 1,-4-2 189,-4 2-67,0 1 0,-64 59 0,99-82-145,-1 0 0,1 0 0,0 0 0,-1 0 0,1 1-1,0-1 1,0 0 0,0 1 0,0-1 0,0 1 0,0-1 0,1 1 0,-1 0 0,0-1 0,1 1 0,-1 0 0,1-1 0,0 1 0,0 0 0,-1 0 0,1-1 0,0 1 0,0 0 0,1 0 0,-1-1 0,0 1 0,1 0 0,-1-1 0,1 1 0,-1 0 0,1-1 0,0 1 0,-1 0 0,1-1 0,0 1 0,0-1 0,0 0 0,1 1 0,-1-1 0,0 0 0,0 0 0,1 0 0,-1 1 0,1-1-1,-1-1 1,1 1 0,1 1 0,9 5 27,1-1 0,0 0-1,1 0 1,20 5 0,-26-9 2,40 11 52,0-3-1,0-2 1,0-2-1,97 0 1,-138-7-76,0-1 1,0 1 0,0-1-1,0 0 1,0 0 0,-1-1-1,1 0 1,-1 0-1,1-1 1,6-5 0,-6 5-214,1-1 0,0 1 0,0 0 0,1 0 0,-1 1 0,13-3 0,-7 3-1208,0 1-919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46.89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37 4097,'0'0'4650,"27"-4"-4036,-7 1-512,34-6 522,90-2-1,101 9-301,-310-2-4851,24 0-758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47.78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47 0 5369,'0'0'3696,"0"22"-2647,3 166 405,-3-156-1129,2-19-208,-2-1 1,0 1-1,0 0 0,-1 0 0,-1 0 1,0-1-1,-1 1 0,0-1 0,-1 1 1,-7 15-1,-8 20 149,13-29-153,6-19-101,0 0 0,0 0 0,0 0 0,0 0 0,0 0-1,0 1 1,1-1 0,-1 0 0,0 0 0,0 0 0,0 0 0,0 0 0,0 0 0,0 0 0,0 0-1,0 0 1,0 0 0,0 0 0,0 0 0,0 0 0,0 0 0,0 0 0,0 1 0,0-1 0,0 0-1,0 0 1,0 0 0,0 0 0,1 0 0,-1 0 0,13-19-60,0 0-1,2 1 1,1 0 0,32-28 0,-43 42 40,1 1 0,0-1 0,1 1 0,-1 0 1,0 1-1,1 0 0,0 0 0,-1 0 0,1 1 1,0-1-1,0 2 0,0-1 0,0 1 0,0 0 0,0 1 1,-1-1-1,1 1 0,8 3 0,14 3-40,0 2-1,53 23 1,-51-18 39,-5-4 5,-14-6-5,-1 0 0,1 1 1,17 12-1,-26-15 6,1 0 1,-1 1 0,0-1-1,-1 1 1,1 0-1,0 0 1,-1 0 0,1 1-1,-1-1 1,0 0-1,0 1 1,-1-1 0,1 1-1,-1 0 1,2 7 0,11 45-12,-7-33 47,-1 1 0,-1 1 0,-1-1 0,-2 1 0,1 30 0,-4-51-30,-1 0 1,1-1 0,-1 1 0,1 0-1,-1-1 1,0 1 0,0-1 0,-1 1 0,1-1-1,-1 0 1,1 0 0,-1 0 0,0 0 0,0-1-1,0 1 1,-1-1 0,1 0 0,-1 0 0,1 0-1,-1 0 1,-5 1 0,-5 3 32,0 0 0,0-1 0,0-1 0,-24 4 1,26-6-24,0-1 0,0 0 0,0 0 1,0-1-1,-1-1 0,1 0 0,0-1 1,0 0-1,1 0 0,-1-2 0,0 1 1,1-2-1,0 1 0,0-2 1,0 1-1,0-1 0,-9-8 0,11 6-9,-1 1-1,0 1 1,0 0-1,0 0 1,-1 1-1,0 0 1,0 1-1,0 0 1,-1 1-1,1 0 1,-1 1-1,-22-2 1,34 4-7,0 1 0,0-1 0,0 0 0,0 1 0,-1-1 0,1 0 0,0 1 0,0-1 0,0 1 0,0-1 1,0 0-1,0 1 0,1-1 0,-1 0 0,0 1 0,0-1 0,0 0 0,0 1 0,0-1 0,0 0 0,1 0 0,-1 1 1,0-1-1,0 0 0,0 1 0,1-1 0,-1 0 0,0 0 0,0 0 0,1 1 0,-1-1 0,0 0 0,0 0 0,1 0 0,-1 1 1,1-1-1,54 15-1902,-25-11-714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49.31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76 427 4001,'0'0'8359,"-24"-23"-7512,14 0-843,1-1 0,1 0-1,1 0 1,1-1 0,2 0 0,0 0 0,2 0 0,0 0 0,4-42-1,-2 62-19,1 0 0,-1 0 0,1 1 0,0-1 0,1 0 0,-1 1 0,1-1 0,0 1 0,0 0 0,0-1 0,0 1 0,1 0 0,0 0 0,-1 1 0,2-1-1,-1 1 1,0-1 0,1 1 0,-1 0 0,1 0 0,0 0 0,0 1 0,0-1 0,0 1 0,1 0 0,-1 0 0,1 1 0,-1-1 0,8 0 0,7-2-2,1 1 0,-1 0 0,1 2 0,0 0 0,35 4 0,-46-1 14,0-1 0,0 1-1,0 1 1,-1-1 0,1 2 0,-1-1-1,0 1 1,1 0 0,-2 1 0,1 0 0,0 0-1,-1 0 1,0 1 0,0 0 0,10 13-1,-10-10 27,0 0-1,0 1 1,-1-1-1,0 1 1,-1 1-1,0-1 0,-1 1 1,0 0-1,0 0 1,-1 0-1,3 23 0,-5 111 299,-2-69-268,1-75-17,0-4 4,-2-71-207,5-95-1458,-3 164 1628,0 1 0,1-1 1,-1 0-1,1 0 0,0 0 0,1 1 0,-1-1 1,1 1-1,0-1 0,0 1 0,1-1 0,-1 1 1,1 0-1,0 0 0,0 0 0,0 1 0,0-1 0,1 1 1,6-6-1,-2 6 6,-1-1-1,1 1 1,-1 1 0,1-1 0,0 1 0,0 1-1,0-1 1,0 1 0,1 1 0,13 0-1,-16 0 1,-1 1-1,1-1 1,-1 1-1,0 0 1,1 0-1,-1 1 1,0 0-1,0 0 1,0 0-1,0 0 1,0 1-1,-1 0 1,1 0-1,-1 0 0,1 0 1,-1 1-1,0 0 1,-1 0-1,1 0 1,-1 0-1,1 0 1,-1 1-1,2 4 1,6 13 68,0 1 0,-2 0 1,13 48-1,5 11 25,-27-98-166,1-1-1,0 0 1,2 1 0,0-1-1,9-28 1,-6 34 51,0 1 1,1-1-1,0 1 1,0 0-1,1 1 1,1 0-1,14-13 1,-18 18 7,-1 1 0,1 0 1,0 0-1,-1 0 0,2 0 1,-1 1-1,0-1 0,0 1 1,1 1-1,-1-1 0,1 1 1,-1 0-1,1 0 0,-1 1 1,1-1-1,0 1 0,-1 0 0,12 2 1,-14 1 9,1-1 0,-1 1 1,0 0-1,0 0 0,0 0 1,0 1-1,0-1 0,-1 0 0,0 1 1,1 0-1,2 7 0,5 5 7,34 38 210,-31-39-7,0 1 1,15 24-1,-24-33-179,0-1 0,-1 1 0,-1 0 0,1 0 0,-1 0 0,0 1 0,0-1 0,-1 1 0,0-1 0,0 11 0,-1-17-23,0 0 0,0 0 1,0 0-1,0 0 0,0 0 0,0 0 1,0 0-1,0 0 0,0 0 0,-1-1 1,1 1-1,0 0 0,0 0 0,-1 0 1,1 0-1,-1 0 0,1 0 0,-1 0 1,1 0-1,-1-1 0,0 1 0,1 0 1,-1-1-1,0 1 0,0 0 0,1-1 1,-1 1-1,0-1 0,0 1 0,0-1 1,0 1-1,0-1 0,0 0 0,0 1 1,0-1-1,1 0 0,-1 0 1,0 0-1,0 1 0,0-1 0,0 0 1,0 0-1,0-1 0,0 1 0,0 0 1,0 0-1,0 0 0,0-1 0,-1 0 1,-10 1-278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50.16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 50 3265,'0'0'8379,"-1"-15"-6243,9 11-2104,1-1 0,0 2 0,0-1 0,0 1 0,0 1 0,0 0 0,1 0 0,-1 1 0,20-1 0,-18 1-21,-7 1-6,23-3 15,0 1 0,0 1 1,43 5-1,-65-4-22,1 1 0,-1 0 0,1 0 0,-1 0 0,1 1 0,-1 0 0,0 0-1,0 0 1,0 0 0,0 1 0,0 0 0,-1 0 0,1 0 0,-1 1 0,0 0 0,0-1 0,0 2 0,0-1 0,-1 0 0,1 1 0,-1-1 0,0 1 0,-1 0 0,4 6 0,-6-8-9,1 0 1,0-1 0,-1 1 0,0 0 0,0-1-1,0 1 1,0 0 0,0 0 0,0-1 0,-1 1-1,1 0 1,-1-1 0,0 1 0,0-1 0,0 1-1,0-1 1,0 1 0,0-1 0,-1 0-1,1 0 1,-1 1 0,1-1 0,-1 0 0,0 0-1,0 0 1,-4 2 0,-6 5 5,0 0 0,-1-1 1,-24 11-1,10-4 9,7-4 1,0 2 1,1 0-1,1 1 1,-23 22-1,35-30-11,1 0-1,-1 0 0,1 1 0,1-1 0,-1 1 1,1 0-1,1 0 0,-1 1 0,1-1 0,0 1 1,1 0-1,0 0 0,0 0 0,1 0 0,-2 15 1,4-20 9,-1 1 0,0-1 0,1 0 1,0 1-1,-1-1 0,1 0 0,0 0 0,1 1 1,-1-1-1,1 0 0,-1 0 0,1-1 1,0 1-1,0 0 0,0 0 0,0-1 1,1 0-1,-1 1 0,1-1 0,-1 0 0,1 0 1,0 0-1,0 0 0,0-1 0,0 1 1,0-1-1,0 0 0,0 0 0,1 0 1,2 1-1,14 2 24,0-1 0,0 0 1,40 0-1,-34-3-39,56 6 40,-44-2-73,0-2 0,71-5 0,-107 3-71,0-1-1,0 1 0,0 0 0,0-1 0,0 0 1,0 1-1,0-1 0,0 0 0,-1 0 1,1 0-1,0 0 0,0 0 0,-1 0 0,1-1 1,1-1-1,4-11-2237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50.85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5313,'0'0'6285,"25"0"-6063,420 0 907,-431 0-1273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51.20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5313,'0'0'5601,"173"0"-5057,-138 0-304,-7 0 265,-9 0-505,-8 0 8,-6 0 56,-2 2 16,2 3-128,1-2 48,8 1 0,5 1-80,30 0-176,-2 3-1401,-3-6-2480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52.14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1 827 7418,'0'0'4765,"26"-25"-4711,84-84-4,-89 88-83,-2-1 1,0-1-1,-1-1 1,-1 0 0,-2-1-1,18-37 1,-13 12-3,26-102 1,-38 123 135,5-14 110,-3 1 1,-2-1-1,-1-1 1,0-45-1,-5 112-234,1-1 0,1 0-1,1 0 1,8 23 0,2 12 22,-8-23 12,66 248 35,-58-236-53,2-2 0,2 0 0,2-1 1,29 45-1,8-12 18,-40-55-5,-1 1-1,26 47 1,-42-69-6,-1 1 0,1-1 0,-1 1 0,0-1 0,0 1 0,1 0 0,-1-1 0,0 1 0,0-1 0,0 1 0,1 0 0,-1-1 0,0 1 0,0-1 0,0 1 0,0 0 0,0-1 0,0 1 0,0-1 1,0 1-1,-1 0 0,1-1 0,0 1 0,0-1 0,0 1 0,-1 0 0,1-1 0,0 1 0,-1-1 0,1 1 0,0-1 0,-1 1 0,1-1 0,-1 0 0,1 1 0,-1-1 0,1 1 0,-1-1 0,1 0 0,-1 1 0,1-1 0,-1 0 0,1 0 0,-1 1 0,0-1 0,1 0 1,-1 0-1,1 0 0,-1 0 0,0 0 0,-40 0 16,27 0-1,-10 0 22,-46 0 25,-126-15 1,102 3-298,-165-1 0,281 8-3016,5 3 776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8.32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57 824,'0'0'13146,"9"-10"-12766,-6 7-358,0-1-5,0 1 0,0-1 1,1 1-1,-1 0 0,1 0 0,0 0 1,0 0-1,0 0 0,0 1 0,1 0 0,-1 0 1,0 0-1,1 0 0,0 1 0,-1 0 1,1 0-1,0 0 0,0 1 0,7-1 0,421 28 521,-407-23-635,-16-2-140,0 0 0,0 0 0,0-2 0,1 1 0,-1-1 0,0 0 0,0-1 0,14-3 0,-13-6-2001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52.52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1 339 7578,'0'0'5282,"25"-21"-5029,83-69-182,-94 79-43,1 1 0,0 1 0,1 0 0,0 0 0,1 2-1,27-9 1,13-6-12,-28 6-224,0 0 0,-2-2 0,0 0 0,40-38 0,-59 46-1777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52.89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5209,'0'0'3231,"7"24"-2161,-1 1-811,-4-13-155,1 0 0,0 0-1,0-1 1,1 1 0,1-1 0,0 0 0,0 0 0,1-1 0,1 0 0,-1 0 0,11 11 0,10 9 130,2-2-1,0 0 1,2-2 0,1-2 0,1-1 0,1-1 0,50 23 0,-71-40-201,-1-1 1,0-1 0,1 0 0,-1-1-1,14 1 1,-21-3-302,0 1 0,0-1 0,0 0 0,-1 0 1,1 0-1,0-1 0,0 0 0,0 0 0,-1 0 0,1 0 1,-1-1-1,1 0 0,-1 0 0,1 0 0,6-4 0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53.82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85 1032,'0'0'10010,"6"-14"-9550,20-40-182,-24 52-263,0 1 0,0-1 0,0 1 0,0-1 0,0 1 0,0 0 0,0 0 0,0 0 0,0 0 0,0 0 0,1 0 0,-1 1 0,0-1 0,1 1 0,-1 0 0,1-1 0,-1 1 0,0 0 0,1 0 0,-1 1 0,0-1 0,5 2 0,7-1 33,36 2-10,0 3 0,-1 2 0,0 3 0,89 30 0,-132-39-41,0 0 1,0 1 0,0 0-1,0 0 1,-1 1 0,6 4-1,-10-8 3,0 1 0,0 0-1,0-1 1,0 1 0,0 0-1,0 0 1,0 0 0,-1 0-1,1-1 1,0 1 0,-1 0-1,1 0 1,0 1 0,-1-1-1,1 0 1,-1 0 0,0 0-1,1 0 1,-1 0 0,0 0-1,0 1 1,0-1 0,0 0-1,0 0 1,0 0 0,0 1-1,0-1 1,0 0 0,-1 0-1,1 0 1,0 0 0,-1 0-1,1 0 1,-1 1 0,1-1-1,-1 0 1,1 0 0,-1 0-1,0 0 1,0-1 0,1 1-1,-2 1 1,-13 10 25,0-1 0,-1 0 0,0-1 0,-25 11 0,-31 20 11,15-4-39,33-23-1,1 1 0,0 2 0,1 0 0,-40 40-1,61-55 9,-1 0-1,1 0 0,-1 0 0,1 0 0,0 1 1,0-1-1,-1 0 0,2 1 0,-1-1 1,0 1-1,0-1 0,1 1 0,0-1 0,-1 1 1,1 0-1,0-1 0,0 1 0,1-1 1,-1 1-1,0-1 0,1 1 0,-1 0 0,1-1 1,1 4-1,1-1-6,0 1 1,0-1 0,1 0-1,-1 0 1,1 0-1,0-1 1,0 1-1,9 6 1,26 26 67,-27-24-56,0-1 1,1-1-1,20 14 1,-26-21 11,0 0 1,1-1-1,0 1 1,-1-2-1,1 1 1,0-1-1,1 0 0,-1-1 1,15 1 414,5-2-277,20 0-871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55.24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23 276 4641,'0'0'6709,"-1"-30"-5055,-9-31-1140,6 43-474,1-1 1,-1-31-1,4 36-43,-1 8 9,1 0-1,0 0 1,0 0-1,1 0 1,0 0-1,0 0 1,0 0-1,3-7 1,-3 11-21,1 0 1,-1 1-1,0-1 1,1 1-1,-1-1 1,1 1-1,-1-1 1,1 1 0,0 0-1,0 0 1,0 0-1,0 0 1,-1 0-1,1 0 1,0 0 0,0 1-1,1-1 1,-1 1-1,0 0 1,0-1-1,0 1 1,0 0-1,0 0 1,0 0 0,0 1-1,0-1 1,1 0-1,2 2 1,4 0-29,-1 0 1,1 1-1,-1 0 0,0 1 1,0 0-1,0 0 1,0 1-1,0-1 0,10 10 1,4 5-111,33 34 0,-46-43 146,1 0 0,-2 0 0,1 1 1,-1 0-1,-1 0 0,0 0 0,0 1 1,-1 0-1,-1 1 0,0 0 0,-1-1 1,0 1-1,-1 1 0,-1-1 0,0 0 1,1 20-1,-3-32 127,0-27 71,-1 9-369,0 1 0,2-1 0,0 0 0,1 1 1,1 0-1,0-1 0,1 1 0,1 0 0,0 1 1,1-1-1,12-20 0,-10 22-196,-5 7 362,1 1 0,0-1 0,0 1 0,1 0-1,5-5 1,-9 10 25,0 1-1,0-1 1,0 1-1,0 0 1,0-1 0,0 1-1,0 0 1,0 0-1,0 0 1,0-1-1,0 1 1,0 0 0,0 0-1,0 1 1,0-1-1,0 0 1,0 0-1,0 0 1,0 1-1,0-1 1,0 0 0,0 1-1,0-1 1,0 1-1,0 0 1,26 17-63,-23-15 75,36 24-25,-25-18 0,0 1 0,-1 0 0,0 1-1,-1 0 1,-1 1 0,13 15-1,-23-23 17,0 0-1,-1 0 1,1 0-1,-1 0 1,0 0-1,0 0 1,0 0-1,0 0 1,-1 0-1,0 1 1,0-1-1,0 0 1,0 0-1,-1 0 1,1 1-1,-1-1 1,0 0-1,-1 0 1,1 0-1,-1 0 1,1 0-1,-1-1 1,0 1-1,-1 0 1,1-1-1,-4 4 1,6-6 9,0 1 337,0-12-239,1-1 0,0 1 1,1 0-1,0-1 0,6-16 1,-1 11-605,0 0-1,1 0 1,0 1 0,2 1 0,-1-1 0,2 1 0,0 1 0,1 0-1,14-12 1,-25 24 516,0 0 1,-1 1-1,1-1 0,1 0 0,-1 1 0,0-1 0,0 1 0,0-1 1,0 1-1,0 0 0,0-1 0,1 1 0,-1 0 0,0 0 1,0 0-1,0 0 0,0 0 0,1 0 0,-1 0 0,0 0 1,0 1-1,0-1 0,0 0 0,1 1 0,-1-1 0,0 1 1,0-1-1,0 1 0,0 0 0,0-1 0,1 2 0,30 30-107,-23-22 149,1-1-3,-1 1 0,0 1 1,-1 0-1,0 0 0,-1 0 1,7 14-1,-12-21 8,-1-1 1,0 1-1,1 0 0,-1-1 0,-1 1 1,1 0-1,0 0 0,-1-1 1,0 1-1,0 0 0,0 0 0,0 0 1,-1 0-1,1-1 0,-1 1 1,0 0-1,0 0 0,-1-1 0,1 1 1,-1-1-1,1 1 0,-1-1 1,0 0-1,0 0 0,-1 1 0,-2 2 1,1-2-134,-16 19 442,20-20-327,13-12-483,5-7-2044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56.11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104 131 5617,'0'0'3173,"16"-14"-2653,53-44 20,-47 32-106,-20 9 124,-2 9-227,-28 3-386,17 4 34,-4 0 3,1 1 1,-1 0-1,1 0 0,-30 6 0,41-5 18,-1 0-1,1 0 0,-1 1 0,1-1 0,-1 1 0,1 0 0,0 0 0,0 0 1,0 0-1,0 0 0,0 1 0,0-1 0,0 1 0,1 0 0,0 0 0,-1 0 0,1 0 1,0 0-1,0 0 0,1 1 0,-1-1 0,1 1 0,0-1 0,-2 7 0,2-5 2,-1 1-1,1 0 0,0-1 1,1 1-1,-1 0 0,1 0 0,1-1 1,-1 1-1,1 0 0,0 0 1,0-1-1,0 1 0,1-1 0,0 1 1,0-1-1,0 1 0,1-1 1,0 0-1,0 0 0,0 0 0,1-1 1,5 7-1,1-2 22,2 0 1,-1 0-1,1-1 1,0-1-1,1 0 0,-1 0 1,1-1-1,15 4 0,-8-4 55,0 0 0,0-2 0,0 0 0,0-1 0,1-1 0,24-1 0,-44-1-71,1 0-1,-1 0 1,1 0-1,-1 0 1,1 0-1,-1-1 1,1 1-1,-1 0 1,1-1 0,-1 1-1,1-1 1,-1 0-1,1 1 1,-1-1-1,0 0 1,1 0-1,-1 0 1,0 0-1,0 0 1,0 0-1,0 0 1,0 0 0,0 0-1,0-1 1,0 1-1,0 0 1,-1-1-1,1 1 1,0-1-1,-1 1 1,1 0-1,-1-1 1,1 1-1,-1-1 1,0 0 0,0 1-1,0-1 1,0 1-1,0-1 1,0 1-1,0-1 1,0 1-1,-1-1 1,1 1-1,-1-1 1,0-2-1,-1-1 9,1 0 0,-1 0 0,0 0-1,0 0 1,0 0 0,-1 1-1,0-1 1,0 1 0,0-1-1,0 1 1,-1 0 0,1 1 0,-6-5-1,8 7-17,1 1 0,0 0-1,0 0 1,0-1-1,0 1 1,-1 0 0,1-1-1,0 1 1,0 0 0,-1 0-1,1 0 1,0-1 0,0 1-1,-1 0 1,1 0 0,0 0-1,-1 0 1,1 0 0,0-1-1,-1 1 1,1 0-1,0 0 1,-1 0 0,1 0-1,0 0 1,-1 0 0,1 0-1,0 0 1,-1 0 0,1 0-1,0 0 1,-1 0 0,1 1-1,0-1 1,0 0-1,-1 0 1,1 0 0,0 0-1,-1 0 1,1 1 0,0-1-1,5 15-30,21 22 108,-22-33-49,0 0 0,0 0 1,1-1-1,0 1 0,0-1 1,0 0-1,0-1 0,0 1 0,0-1 1,1 0-1,-1 0 0,1-1 0,10 2 1,4-1 219,0-1 0,33-2 1,-29 0-155,-14 0-75,0 0 0,0-1 0,-1 0 0,1 0 0,0-1 0,-1-1 0,1 0 1,-1 0-1,0-1 0,-1 0 0,1 0 0,14-13 0,5-6-169,-2-2 0,29-35 0,-16 16-591,-24 21-3944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56.45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4761,'0'0'3129,"25"134"-1905,-3-97-240,3-5 24,-1-7-367,-2-8-393,0-5 32,3-7-208,2-2-72,17-3-8,-8-8-1801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56.78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42 7314,'0'0'4977,"205"-42"-4913,-114 42-32,-3 0-24,-14 0-16,-17 8 8,-16-3-1457,-19 0-671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6:57.13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9570,'0'0'1632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17.52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3 7402,'0'0'5449,"27"-2"-4769,12 2-504,7 0-24,9 0-152,0 0 0,-6 5 24,-7-3-24,-9 3-216,-9-3-816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17.90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4865,'0'0'1736,"170"17"-407,-101-14-577,-9-1-360,-5-2-392,-19 0-48,-17 0-1688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8.67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20 1696,'0'0'8634,"148"-20"-7097,-82 20-281,8 0-264,5 18-80,1 1-536,-3 1-24,-12-3-104,-10-2-192,-8-5-56,-11 0-104,-4-5-496,-10-5-1496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18.65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58 912 4321,'0'0'10804,"-11"-22"-10383,-31-73-8,41 92-403,1 1 0,-1 0-1,0 0 1,1 0-1,-1 0 1,1-1 0,0 1-1,-1 0 1,1-1 0,0 1-1,1 0 1,-1 0-1,0-1 1,1 1 0,-1 0-1,1 0 1,0 0-1,-1-1 1,1 1 0,0 0-1,0 0 1,1 0 0,-1 0-1,0 1 1,1-1-1,-1 0 1,1 1 0,-1-1-1,1 0 1,0 1-1,0 0 1,4-3 0,3-4 12,54-47 123,-17 16-220,-1-1 0,-2-3 0,-3-1 0,52-72 0,-65 74-56,-1-2 0,-2-1 0,-2-1 0,-3-1 0,-1 0 0,14-62 1,-32 120 113,1 1 1,0-1-1,0 0 1,1 1 0,1-1-1,6 19 1,33 86-123,97 156 72,-92-188 81,-3 3 0,36 101 0,-71-164-36,-4-10 20,1 0-1,-2 0 1,0 0 0,0 1 0,-1-1 0,-1 1 0,-1 0 0,0 0 0,-1 15 0,-1-29 2,1 0-1,-1 0 1,0 1-1,1-1 1,-1 0-1,0 0 1,0 0-1,0 0 1,0 0-1,0 0 1,0 0-1,0 0 1,0-1-1,0 1 1,0 0-1,-1-1 1,1 1-1,0 0 1,0-1-1,-1 0 0,1 1 1,0-1-1,-1 0 1,1 1-1,-2-1 1,-42 2 3,35-2-4,-35-1 18,0-1-1,1-3 0,0-2 0,0-2 0,1-1 0,0-3 0,1-1 0,-50-25 0,52 21-2,-40-15 98,75 32-128,11 13-85,8 1-118,1 0 0,0-1 0,1-1 0,0 0 0,1-1 0,26 11 1,-16-7-1015,42 19-4175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19.00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0 593 10362,'0'0'3001,"94"-163"-2641,-51 84-128,4 0-216,-3 7 224,3 11-240,-4 16 0,-4 13-80,-9 10 136,-5 10-56,-9-1 0,-2 8 48,-6 0-200,-8 0-80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19.38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 1 6281,'0'0'2721,"0"25"-1837,-2 5-520,0-8-57,2 1 0,0-1-1,1 0 1,1 0 0,8 34 0,-3-31 40,1 0 0,1 0 0,2-1 0,0 0 0,1-1 0,22 30 0,-3-11 0,3-2-1,46 46 0,-77-84-366,-1 0-1,0 1 0,1-1 1,-1 1-1,0 0 0,-1 0 1,1-1-1,0 1 0,-1 0 1,3 6-1,-2 10-3074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26.97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3873,'0'0'3265,"168"74"-2681,-141-57-168,-8-2-336,-5-5 24,-6 0 8,-2-3-112,-4 1 200,4-1-192,-3 1-8,5-1 104,-3-2-104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08.09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1 822 2777,'0'0'5283,"6"19"-3115,7 20-1922,1 0 0,3 0 0,1-2 0,41 64 0,-11-20 144,38 79 151,97 257 1,-173-399-462,-2-17 573,5-35 278,320-1062-1362,-262 859-1851,-61 193 1797,-2 0 1,-2 0 0,1-64 0,-7 75 535,1 8 572,-1 0 0,-2 0 0,-5-33 0,14 64-929,-1 0 1,1-1-1,0 0 1,1-1-1,-1 1 1,1-1-1,11 4 1,90 35 1261,332 49-440,-61-18-332,-219-29-207,-75-18 65,1-5-1,1-3 0,99 8 1,615 15 200,-166-22-138,-566-25-114,70-14 0,21-2 48,-60 12-42,-1-5 0,161-44 0,-194 43-24,104-12 0,44-10 74,-163 28-42,0 1-1,1 3 1,0 3-1,76 5 1,-63-1 2,1-2 1,69-10 0,-56 2-17,-1 4 0,134 11 1,-23 0 26,-182-7-19,10 1 30,-1 0 0,1-2 0,-1 0 0,1-1 1,-1 0-1,0-2 0,0 0 0,0-1 0,29-13 1,-27 9-28,17-10 8,1 1-1,1 2 0,0 2 0,53-12 0,-69 25-141,-44 12-3961,-7-7-259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08.92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1 338 4657,'0'0'4698,"0"4"-4300,0 22 12,1 0 1,2 0 0,0-1-1,2 1 1,1-1-1,1 0 1,1 0-1,17 35 1,-20-48-350,2 0 0,0-1 0,0 0 0,1 0-1,0-1 1,0 0 0,2-1 0,-1 0 0,1 0 0,0-1 0,1 0-1,0 0 1,0-2 0,0 1 0,1-1 0,0-1 0,1 0 0,23 6-1,-12-6-27,-1-1 0,1-1 0,0-1 0,0-1-1,0-1 1,0-1 0,40-7 0,-52 5-23,0 0 1,0 0-1,0-2 0,-1 1 1,1-1-1,-1-1 0,0 0 1,-1-1-1,0 0 1,0 0-1,0-1 0,-1-1 1,0 1-1,-1-1 0,0-1 1,11-16-1,-8 7-17,0-1 0,-2-1-1,0 1 1,-1-2 0,-1 1-1,-1-1 1,4-30 0,-5 18-2,-2-1 0,-2 0 0,-1 0 0,-4-37 1,1 59 28,0 0 0,0 0 1,-1 0-1,-1 0 1,0 1-1,0-1 0,-2 1 1,1 1-1,-2-1 1,1 1-1,-2 0 0,-14-15 1,17 20-19,0-1 0,-1 1 0,0 0 1,0 0-1,-1 1 0,1 0 0,-1 0 0,0 1 1,-1 0-1,1 1 0,-1-1 0,1 2 1,-1-1-1,0 1 0,0 1 0,0-1 0,0 1 1,0 1-1,-14 1 0,20-1-28,0 1 0,0 0 0,1 0-1,-1 0 1,0 0 0,1 1 0,-1-1 0,1 1 0,-1 0 0,1-1 0,0 1 0,0 0-1,0 1 1,0-1 0,0 0 0,0 0 0,-2 4 0,-22 48-1421,21-41 621,-13 29-3375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09.29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524 0 8634,'0'0'3689,"-77"136"-3201,39-106-208,2-3-216,-2 0 240,2-2-288,1-3-16,-7-2 0,1-8-32,-3-5-408,-13-4-1089,13-3-719,8 0-1841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09.65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6 358 6833,'0'0'5392,"-1"15"-5318,0 14-148,-1-5 193,1 0 1,1 0-1,6 44 1,-5-61-80,1-1 1,-1 0-1,1 1 0,0-1 1,0 0-1,1 0 1,0 0-1,0-1 1,0 1-1,1-1 1,-1 1-1,2-1 1,-1 0-1,0-1 0,1 1 1,0-1-1,0 0 1,0 0-1,0 0 1,11 4-1,-2-2 40,1-1-1,0-1 0,0 0 1,0-2-1,0 1 0,24-1 1,3-1 11,50-7 0,-67 2-146,-1-1 1,0-1-1,0-1 1,-1-1 0,0-1-1,0-1 1,-1-1-1,0-2 1,-1 1 0,0-2-1,-1-1 1,-1-1-1,24-24 1,-27 24-61,0-1 1,-1-1-1,-1 0 0,-1-1 1,0 0-1,-1-1 0,-2-1 1,0 0-1,-1 0 0,-1-1 1,-1 0-1,-1 0 0,0 0 1,2-33-1,-7 49 120,-1 1 0,1-1 0,-1 1 0,0-1 0,-1 0 0,1 1 0,-1-1 0,0 1 0,-1-1 0,1 1 0,-1 0 0,0-1 0,0 1 0,-1 0 0,0 0 0,0 0 0,0 1 0,0-1 0,-1 1 0,1 0 0,-1 0 0,0 0 0,0 0 0,-1 1 0,1-1 0,-1 1 0,0 0 0,0 1 0,0-1 0,0 1 0,-8-3 0,-8-2 96,-1 1 1,0 1-1,0 1 1,-1 1-1,1 1 1,-1 1-1,0 1 1,1 0-1,-1 2 1,-27 6-1,42-6-88,0 0 0,1 1 0,0 0 0,-1 0 0,1 0 0,1 1 0,-1 0 0,0 1 0,1-1 0,0 1 0,0 1 0,1-1-1,-1 1 1,1 0 0,0 0 0,1 0 0,-6 11 0,3-3-85,0 0 0,1 1-1,1-1 1,1 1 0,0 0-1,1 1 1,-3 25 0,5 17-1769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11.56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211 25 3345,'-1'-16'10680,"2"15"-10575,48-4-41,75 2 1,-86 3-62,-37 6-51,0-1 1,0 0 0,-1 1 0,1-1-1,-1 1 1,-1 6 0,1-7 39,-1 6 4,0-1 0,0 1 0,-1-1 0,0 1 0,-1-1 0,0 0 1,0 0-1,-1-1 0,-1 1 0,0-1 0,0 0 0,0 0 0,-1 0 0,-1-1 0,0 0 0,-10 10 0,-24 23 55,-76 59-1,79-70-43,0 2-1,-61 68 0,97-99 2,1 0 0,0 1-1,0-1 1,0 1 0,-1 0-1,2-1 1,-1 1 0,0 0 0,0 0-1,0-1 1,1 1 0,-1 0-1,1 0 1,-1 0 0,1 0-1,0 0 1,0 2 0,0-3-5,1 0 1,-1 0 0,0 0 0,1 0-1,-1 0 1,1 0 0,0 0 0,-1 0-1,1-1 1,0 1 0,0 0-1,-1 0 1,1 0 0,0-1 0,0 1-1,0 0 1,0-1 0,0 1 0,0-1-1,0 1 1,2-1 0,6 3 12,1-1 1,0 0-1,0-1 1,0 0-1,12 0 1,-9-1 9,-4 1 0,55 2 63,79-6 0,-124 1-86,-1 0-1,1-1 1,0-1 0,-1-1 0,0-1 0,0 0-1,0-1 1,30-18 0,-46 24-47,0 0 0,0 0 0,0-1 0,0 1 0,0-1 1,-1 1-1,1-1 0,0 1 0,-1-1 0,0 0 0,1 0 0,-1 0 0,0 0 0,0 0 0,0 0 0,0 0 0,0 0 0,0 0 0,0-1 1,-1 1-1,1 0 0,-1-1 0,0 1 0,0-4 0,0 3-176,-1 1-1,0-1 1,0 1 0,0-1 0,0 1 0,0 0-1,-1-1 1,1 1 0,-1 0 0,1 0 0,-1 0-1,0 0 1,0 0 0,0 1 0,0-1 0,0 0-1,0 1 1,0-1 0,-1 1 0,-3-2 0,-16-7-3584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12.13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143 75 1256,'0'0'9142,"15"-12"-8983,49-35 41,-62 45-194,0 0 1,0 1-1,1-1 1,-1 1-1,1 0 1,-1-1-1,1 1 0,0 0 1,-1 1-1,1-1 1,0 0-1,0 1 1,0 0-1,-1-1 0,1 1 1,0 0-1,0 1 1,0-1-1,-1 0 1,1 1-1,0 0 0,0-1 1,-1 1-1,1 0 1,0 0-1,-1 1 1,1-1-1,-1 0 0,4 4 1,-3-2 19,0-1 1,0 1-1,-1 1 1,1-1-1,-1 0 1,0 0-1,0 1 1,0-1-1,-1 1 1,1 0-1,-1 0 0,0-1 1,0 1-1,0 0 1,0 0-1,0 7 1,-1 19 90,-1 0 0,-1 0 1,-2 0-1,-15 58 0,15-75-66,-1 0 0,0 0 0,-1-1 0,0 1 0,-1-1 0,-1-1 0,0 0-1,0 0 1,-1 0 0,-1-1 0,1 0 0,-2-1 0,-13 10 0,-20 11 158,-40 28-68,78-53-136,0 0 0,0 1 1,1-1-1,0 1 0,0 0 0,0 0 1,1 1-1,0 0 0,0 0 1,-3 8-1,6-13-3,1-1 1,-1 0-1,1 1 1,0-1-1,-1 1 1,1-1-1,0 1 1,0-1 0,0 1-1,0-1 1,0 1-1,0-1 1,0 1-1,1-1 1,-1 1-1,1-1 1,-1 0-1,1 1 1,-1-1-1,1 0 1,0 1-1,-1-1 1,2 2-1,0-2 15,0 1-1,0 0 0,1 0 0,-1-1 0,0 1 1,1-1-1,-1 0 0,1 0 0,-1 0 0,1 0 1,5 1-1,9 1 76,0-1 1,0-1 0,25 0-1,-22-2-82,117-2 192,-123 2-241,-1-1-1,1-1 1,0 0-1,-1-1 1,0-1-1,0 0 1,18-10-1,33-26-2187,-10-4-3893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9.52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1 541 5433,'0'0'5901,"6"4"-5246,-2-2-563,0 1 1,1-1-1,-1 0 0,1 0 1,0-1-1,0 1 0,0-1 0,6 1 1,-9-2-58,0 0 0,1 0 0,-1 0 0,0 0 0,1 0 0,-1-1 0,0 1 0,0-1 0,1 1 0,-1-1 0,0 0 0,0 0 0,0 0 0,0 0 0,0 0 0,0 0 0,0-1 0,0 1 0,-1-1 0,1 1 0,0-1 0,-1 0 0,1 1 0,1-4 0,8-16 81,-1-1-1,-1 0 1,-1 0 0,-1-1 0,-1 0-1,4-32 1,6-18 29,-10 48-140,2 0 0,0 0 0,1 0 0,2 1-1,0 1 1,2-1 0,0 2 0,2 0 0,28-32 0,-43 53-4,1 0-1,-1 1 1,1-1-1,0 1 1,0-1-1,-1 1 1,1-1-1,0 1 1,0 0-1,0-1 1,0 1-1,-1 0 1,1 0-1,0-1 1,0 1-1,0 0 1,0 0-1,0 0 1,0 0 0,0 0-1,-1 0 1,1 1-1,0-1 1,0 0-1,0 0 1,0 1-1,0-1 1,-1 0-1,1 1 1,0-1-1,0 1 1,-1-1-1,1 1 1,0-1-1,0 1 1,-1 0-1,1-1 1,-1 1-1,1 0 1,-1-1-1,1 1 1,-1 0-1,1 0 1,-1-1 0,1 1-1,-1 0 1,0 1-1,22 46 107,-20-42-111,15 49 20,-11-34-3,1 0 1,18 36-1,-23-55-9,0 0 0,1 0 0,-1 0 0,1 0-1,-1 0 1,1-1 0,0 1 0,-1-1 0,1 0 0,0 0-1,0 0 1,0 0 0,0 0 0,0-1 0,0 1 0,0-1 0,1 0-1,5 0 1,3 0 13,0 0 0,0-1-1,19-4 1,-22 2-31,0 0 0,-1-1-1,1 0 1,-1 0-1,0-1 1,0 0 0,-1 0-1,0-1 1,0 0 0,7-8-1,-3 3 22,-1 0 0,0-1 0,-1 0-1,-1-1 1,11-20 0,-13 16 42,-5 11 3,-4 12 134,-12 33-111,2 0 1,1 1 0,2 0 0,-6 56-1,14-80-49,0 1 0,0 0 0,-2-1 0,0 0 0,-1 1 0,-1-2 0,0 1-1,-1-1 1,0 0 0,-2 0 0,-14 19 0,21-31-37,1-3-50,4 0-82,0 0 1,-1-1-1,1 1 0,-1-1 1,1 0-1,-1 0 1,1 0-1,-1 0 0,1 0 1,-1-1-1,0 1 0,1-1 1,-1 0-1,2-2 0,-2 3-223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13.05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129 27 5905,'0'0'5842,"26"0"-5589,188 0 510,-189 0-765,0 1 67,0-2 0,31-4 0,-54 2-185,-10 0 25,-10-3-29,-19 2 15,1 0 0,-1 3-1,0 1 1,-42 5 0,73-3 121,-1 0 1,1 1 0,-1-1-1,1 1 1,0 0 0,0 1-1,0 0 1,1 0 0,-1 0-1,1 0 1,0 1 0,0 0-1,0 0 1,1 0-1,0 1 1,0 0 0,0-1-1,-3 8 1,-7 13 364,1 1 0,-16 49 0,22-56-239,0-1 58,1 0 0,0 0 0,1 1 0,1-1 0,-2 30 0,6-49-113,20 0 164,166-17-95,-44 17-147,-141 0-5,0 0 0,0 0-1,1 1 1,-1-1 0,0 1-1,0-1 1,0 1 0,0-1 0,0 1-1,0 0 1,0 0 0,0-1-1,0 1 1,0 0 0,0 0-1,0 0 1,0 0 0,-1 0 0,1 0-1,0 0 1,-1 0 0,1 0-1,-1 1 1,1-1 0,-1 0-1,1 0 1,-1 0 0,0 1 0,1 1-1,4 45-60,-4-34 43,8 52 45,-4-37-42,3 53 1,-9-80 15,1 0 1,-1 1-1,1-1 1,-1 0 0,0 0-1,0 0 1,0 1 0,0-1-1,0 0 1,0 0-1,-1-1 1,1 1 0,-1 0-1,1 0 1,-1-1 0,0 1-1,0-1 1,0 1-1,0-1 1,0 0 0,0 0-1,0 0 1,0 0-1,-3 1 1,-60 18 132,55-18-118,-12 4-16,0-1 1,0-2-1,0 0 0,-1-2 0,-44-2 1,62 0 14,0-1 0,0 0 1,0 0-1,0 0 0,0-1 1,1 1-1,-1-1 0,1 0 1,0-1-1,0 1 0,0-1 1,0 0-1,0 0 0,1 0 1,0 0-1,0 0 1,-3-6-1,-29-30-1012,33 38 703,0 0-1,-1 0 1,1 0-1,-1 1 0,1-1 1,-1 1-1,0 0 0,1 0 1,-1 0-1,0 0 0,0 0 1,0 0-1,0 1 0,-6-1 1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15.73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0 560 3201,'1'-8'9889,"1"-24"-8677,-1 11-1132,0 0 1,2 1 0,1-1-1,0 1 1,1 0 0,11-25-1,57-113-71,0 1 39,-73 156-50,1-1 0,-1 0 0,1 0-1,-1 0 1,1 1 0,0-1 0,-1 0 0,1 1-1,0-1 1,0 1 0,0-1 0,0 1 0,1-1-1,-1 1 1,0 0 0,1 0 0,-1 0 0,0-1-1,1 1 1,0 1 0,-1-1 0,1 0 0,-1 0-1,1 0 1,0 1 0,0-1 0,-1 1 0,1 0 0,0-1-1,0 1 1,0 0 0,-1 0 0,1 0 0,0 0-1,0 0 1,0 0 0,0 1 0,-1-1 0,1 1-1,0-1 1,-1 1 0,1 0 0,0 0 0,-1-1-1,1 1 1,-1 0 0,1 0 0,-1 1 0,1-1-1,1 2 1,9 5 0,-1 0-1,1 1 1,-1 0 0,-1 1-1,0 1 1,0-1-1,-1 2 1,0-1 0,-1 1-1,0 0 1,-1 1 0,-1 0-1,0 0 1,0 0-1,-2 1 1,1 0 0,-2 0-1,3 16 1,0 19-40,-2 0-1,-3 50 1,-1-77-5,0-21 26,0-11 168,-1-60 15,3-86-148,-1 137-30,2 0-1,0 0 1,1 1-1,1 0 1,1 0 0,9-21-1,-14 37 17,-1 1-1,1-1 1,0 0-1,-1 1 1,1-1-1,0 0 1,0 1-1,0-1 1,0 1-1,1 0 1,-1-1-1,0 1 1,1 0-1,-1 0 1,1 0-1,-1 0 1,1 0 0,-1 0-1,1 0 1,0 0-1,-1 1 1,1-1-1,0 1 1,-1-1-1,3 1 1,-1 0-2,-1 1 0,1-1 1,-1 1-1,1 0 0,-1 0 0,0 0 1,1 0-1,-1 0 0,0 1 0,0-1 1,0 1-1,0-1 0,0 1 1,0 0-1,2 3 0,5 5-5,-1 1 1,0 1-1,-1-1 0,0 2 1,7 16-1,-6-5-5,-2 0 0,0 1 0,-2 0 0,0 0 0,-2 1 0,-1-1 0,-2 27 0,1-49 12,0 1 0,0-1 0,-1 1 0,0 0 0,0-1 0,0 1 0,0-1 0,0 0 0,-1 1 0,1-1 0,-1 0 0,0 0 0,-3 4 1,-6 12-17,12-25 12,0 0 0,-1 0 0,1 1 0,-1-1 0,0 0 0,-2-8 0,1-20-38,3 21 14,1 0 0,0 0 1,1 0-1,1 1 0,0-1 0,0 1 1,1 0-1,1 1 0,0 0 1,1 0-1,0 0 0,0 1 0,1 0 1,0 0-1,1 1 0,0 0 1,1 1-1,0 0 0,0 1 0,0 0 1,1 1-1,0 0 0,1 1 0,-1 1 1,1-1-1,0 2 0,16-3 1,44 1-75,-72 5 101,0 1-1,-1-1 0,1 0 1,0 1-1,-1-1 0,1 1 1,0-1-1,-1 1 1,1-1-1,0 1 0,-1 0 1,1-1-1,-1 1 0,1 0 1,-1-1-1,0 1 1,1 0-1,-1-1 0,0 1 1,1 0-1,-1 0 0,0 0 1,0-1-1,0 1 1,0 0-1,0 0 0,0 0 1,0 0-1,0 1 0,0 33-82,0-26 64,0 25 1,-2 0 0,-1 0 0,-11 48 0,6-52 40,4-19-12,1 1 1,0 0-1,-1 24 1,29-43-2471,-4-10-2083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16.23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0 103 5857,'0'0'5127,"13"-16"-4999,38-51-62,-49 66-60,-1-1-1,0 0 0,1 1 0,-1-1 0,1 1 0,-1 0 0,1-1 0,0 1 0,0 0 1,-1 0-1,1 0 0,0 0 0,0 1 0,0-1 0,3 0 0,-4 1-4,0 0 1,0 0-1,0 0 0,0 0 0,0 0 0,0 0 0,0 1 0,0-1 0,0 1 1,0-1-1,0 0 0,0 1 0,0 0 0,0-1 0,0 1 0,-1-1 0,1 1 1,0 0-1,0 0 0,-1-1 0,2 2 0,1 4 0,0-1-1,0 1 1,0 0-1,-1-1 1,0 1 0,2 11-1,-2-10 13,4 14-1,1 0 0,1-1 0,1 0 0,1 0 0,0-1 0,1-1 0,1 1 0,17 17 0,-27-33-19,0-1 1,0 0-1,-1 0 0,1 0 0,0 1 0,-1-1 0,0 1 0,0-1 0,1 1 0,-1 0 0,-1-1 0,2 6 0,-2-7-4,0 1 0,0-1 0,0 0-1,0 1 1,0-1 0,-1 0 0,1 1 0,-1-1 0,1 0 0,-1 1-1,1-1 1,-1 0 0,0 0 0,1 0 0,-1 0 0,0 0 0,0 0-1,0 0 1,-1 2 0,-6 2-68,1-1 1,-1 1-1,0-2 0,0 1 0,-1-1 0,-14 4 0,15-4 35,0-1-1,0 1 0,0 0 1,-14 8-1,21-9 37,0 0-1,0-1 0,0 1 1,-1-1-1,2 1 0,-1 0 1,0 0-1,0 0 1,1 0-1,-1-1 0,0 1 1,1 0-1,0 0 0,0 0 1,-1 0-1,1 0 1,0 0-1,1 0 0,-1 0 1,0 0-1,0 0 0,1 0 1,0 0-1,-1 0 1,1 0-1,0-1 0,0 1 1,-1 0-1,2 0 0,-1-1 1,0 1-1,0-1 1,0 1-1,1-1 0,-1 1 1,1-1-1,-1 0 1,1 0-1,-1 0 0,1 0 1,0 0-1,0 0 0,-1 0 1,3 1-1,17 4-823,0 0 0,39 5 0,-10-7-3597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17.02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5433,'0'0'1148,"27"1"-207,383 21 1781,668 111-1678,-1067-130-1048,1 1 0,-2 0 1,1 1-1,0 0 0,-1 1 1,0 0-1,0 1 0,-1 0 1,0 1-1,0-1 0,14 18 1,-20-21-3,0 1-1,0 0 1,-1 0 0,1 0 0,-1 1 0,0-1-1,0 0 1,-1 1 0,0-1 0,0 1 0,0 0-1,0 7 1,7 34 8,-3-31 9,-2-1 0,0 1 0,1 24 1,-4-28-63,1 0 0,1 0 1,0 0-1,0-1 1,1 1-1,9 21 1,1-15-1844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29.12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9 35 3881,'0'0'3242,"-1"-6"-3106,-6-22 5328,25 28-5323,38 0 62,1 4 0,-1 1-1,91 22 1,-145-27-205,-1 1 0,1-1 0,-1 0 0,1 1 0,-1-1 0,1 1 0,-1-1 0,1 1 0,-1 0 0,0-1 0,1 1 0,-1 0 0,0 0 0,0 0 0,1 0 0,-1 0 0,0 0 0,0 0 0,0 1 1,0-1-1,0 0 0,-1 1 0,1-1 0,0 0 0,-1 1 0,1-1 0,-1 1 0,1-1 0,-1 1 0,0-1 0,1 1 0,-1-1 0,0 1 0,0 0 0,0-1 0,0 1 0,-1-1 0,1 1 0,0-1 0,-1 1 0,1-1 0,-2 3 0,0 2-6,-1 0 0,0 0 0,0-1 0,-1 1 0,1-1 0,-1 0 0,-1 0 0,-7 8 0,-32 27 34,2 2 1,2 2 0,2 1 0,-40 63 0,75-103-30,0 0-1,1 1 1,0-1-1,0 0 1,0 1-1,1-1 1,0 1-1,0-1 1,0 1 0,1 0-1,-1-1 1,1 1-1,1 0 1,-1 0-1,3 8 1,1 2-4,0 1 0,2-2 0,13 30 1,-17-41 13,0-1-1,1 0 1,-1 0 0,1 0 0,-1-1 0,1 1 0,0-1 0,0 1 0,0-1 0,0 0 0,1 0 0,-1 0 0,0-1 0,1 1 0,0-1 0,-1 0 0,1 0 0,0 0 0,6 1 0,10 0 73,-1 0 0,32-1 1,-25-1 99,242 5 126,-267-5-250,-62-10-1305,52 8 1231,1 1-15,1 0 0,-1-1 0,1 0 0,-1-1 0,-10-5-1,16 7 31,0 0 0,0-1 0,0 1-1,0-1 1,0 0 0,0 0 0,1 1-1,-1-1 1,1 0 0,-1 0 0,1-1-1,0 1 1,0 0 0,0 0 0,0-1-1,0 1 1,0 0 0,1-1 0,-1 1-1,1-1 1,0-3 0,0-6-82,-1-1 1,0 1-1,-1 0 1,0 0-1,0 0 1,-1 1 0,-1-1-1,0 1 1,-1-1-1,0 1 1,-1 1-1,0-1 1,0 1-1,-10-11 1,5 2 7,16 7 80,-2 11 9,1-1 1,-1 1-1,1 0 1,0 0-1,0 0 1,0 0-1,7 1 1,10-3 12,-12 1-26,-1 1 1,0-1-1,1 0 1,-1-1 0,0 0-1,0 0 1,0-1 0,-1 1-1,1-2 1,-1 1 0,0-1-1,0-1 1,-1 1-1,1-1 1,-1 0 0,0 0-1,-1-1 1,0 0 0,0 0-1,0 0 1,4-11 0,103-154-1094,-111 171 1063,0 1 0,-1-1 0,1 0 0,0 1 0,-1-1 0,1 0 0,-1 0 0,0 0 0,1 1 0,-1-1 0,1 0 0,-1 0 0,0 0 0,0 0 0,1 1 0,-1-1 0,0 0 1,0 0-1,0 0 0,0 0 0,0 0 0,0 0 0,0 0 0,-1 0 0,1 1 0,0-1 0,0 0 0,-1 0 0,1 0 0,0 0 0,-1 1 0,1-1 0,-1 0 0,1 0 0,-1 1 0,1-1 0,-1 0 0,0 1 0,1-1 0,-1 0 0,0 1 0,1-1 0,-1 1 0,0-1 0,0 1 0,0 0 0,1-1 0,-1 1 0,0 0 0,0 0 1,0-1-1,0 1 0,0 0 0,-1 0 0,-7-1 37,-1-1 0,0 2 0,0 0 0,-9 0 0,8 1-169,-13-1-47,6-1-159,-1 1-1,0 1 1,0 1-1,-36 8 1,29-3-2222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20.47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95 398 8490,'0'0'3135,"-15"21"-2855,-45 69 86,57-86-320,1 0 1,-1 0-1,1 0 1,0 1-1,1-1 1,-1 1-1,1-1 1,0 1-1,0 0 1,0-1-1,1 1 1,-1 0-1,1 0 1,1 9-1,0 3 214,0-4-167,1 0 0,0 0 0,1 0-1,0-1 1,1 1 0,0-1 0,1 1 0,1-2 0,0 1-1,0 0 1,1-1 0,0-1 0,1 1 0,1-1 0,-1 0 0,2-1-1,-1 0 1,15 10 0,-7-6-51,1 0-1,0-1 1,0-1 0,1-1-1,1-1 1,0 0-1,0-2 1,0 0 0,1-1-1,34 4 1,-29-7-23,0-2 0,1 0-1,-1-2 1,1-1 0,-1-1 0,0-1-1,0-1 1,0-1 0,-1-2 0,47-20 0,-54 19-44,0-1 0,-1-1 1,-1 0-1,0-1 1,0-1-1,-1 0 1,-1-1-1,0-1 1,-1 0-1,0-1 1,-2-1-1,0 1 1,-1-2-1,16-34 1,-17 29-32,-1-1 0,-1 0 0,-1 0 0,-1 0 0,-2-1 0,2-41 0,-4 50 19,-2 1 0,0 0 0,-1 0 0,0 0 0,-1 0 0,-1 0 1,-1 0-1,0 1 0,0 0 0,-2 0 0,-14-25 0,8 21 71,-1 0 0,0 0-1,-1 2 1,-1 0 0,-1 1 0,0 0 0,-1 2 0,0 0 0,-1 1 0,0 0 0,-1 2 0,-1 0 0,1 2 0,-2 0-1,1 1 1,-1 1 0,0 1 0,0 2 0,0 0 0,-34-1 0,51 4-36,0 0-1,0 0 1,0 1 0,0-1-1,0 1 1,0 0 0,0 1-1,0-1 1,1 1 0,-1 0 0,0 0-1,1 0 1,0 1 0,-1-1-1,1 1 1,0 0 0,1 0-1,-1 1 1,0-1 0,-3 6-1,2-1-49,0 0 0,1 0 0,0 0 0,1 1 0,0-1 0,0 1 0,0 0 0,1 0 0,-1 15-1,-3 44-2098,5-6-2524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20.84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521 0 9178,'0'0'4105,"-74"163"-3633,50-126-232,-1 0 240,3-5-192,-3-2-288,-2-5 256,-3-3-256,-3-5 0,-5-7-80,-6-3-464,-25-7-728,12 0-1241,4 0-3152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21.44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100 478 3593,'0'0'5433,"12"-26"-3882,36-85-96,-45 104-1274,0-1 1,0 1 0,-1-1-1,0 0 1,-1 1-1,0-1 1,0 0-1,0 0 1,-2-14-1,0 15-84,-1 0 0,0 0-1,-1 1 1,0-1-1,1 1 1,-2-1-1,-3-6 1,0 1-18,6 10-94,0 0 1,0-1-1,1 1 1,-1 0-1,1-1 0,0 1 1,0-1-1,0 1 0,0-1 1,0 1-1,0 0 0,0-1 1,1 1-1,0 0 0,-1-1 1,1 1-1,0 0 0,0 0 1,0-1-1,0 1 0,1 0 1,-1 0-1,0 0 1,4-3-1,-3 2-33,0 0 0,0 0 0,0 0 0,-1 0 0,1 0 0,-1 0-1,1-1 1,-1 1 0,-1-1 0,2-5 0,-2 7 18,0 1-1,0 0 0,0 0 0,0-1 1,0 1-1,0 0 0,0 0 1,-1 0-1,1 0 0,0-1 0,-1 1 1,1 0-1,-1 0 0,0 0 1,1 0-1,-1 0 0,0 0 0,0 0 1,1 0-1,-1 0 0,0 1 1,0-1-1,0 0 0,0 0 0,0 1 1,0-1-1,0 1 0,-3-2 0,3 2 30,0-1 0,0 1 0,0-1 0,-1 0 0,1 0 0,0 1 0,0-1-1,0 0 1,0 0 0,0 0 0,0 0 0,0 0 0,1 0 0,-1 0-1,0 0 1,1-1 0,-1 1 0,0 0 0,0-2 0,1-11 94,-1 2 452,-6 20-326,-1 8-192,2 1 0,0 0 0,1 0 0,0 0 0,1 1 0,-1 24 0,-1 115 439,4-48 292,1-80-693,-1-1 0,-2 1 0,0-1 0,-2 0 1,-1 0-1,-2-1 0,0 0 0,-26 49 0,35-75-67,0-1 0,-1 0 0,1 0 0,0 0 0,0 1 0,0-1 0,-1 0 0,1 0 0,0 1 0,0-1-1,0 0 1,-1 1 0,1-1 0,0 0 0,0 1 0,0-1 0,0 0 0,0 1 0,0-1 0,0 0 0,0 1 0,0-1-1,0 0 1,0 1 0,0-1 0,0 0 0,0 1 0,0-1 0,0 0 0,0 0 0,0 1 0,0-1 0,0 0 0,1 1-1,-1-1 1,0 0 0,0 1 0,0-1 0,1 0 0,-1 0 0,0 1 0,0-1 0,1 0 0,-1 0 0,0 0 0,0 1-1,1-1 1,-1 0 0,0 0 0,1 0 0,-1 0 0,0 0 0,1 0 0,-1 0 0,0 1 0,1-1 0,-1 0-1,0 0 1,1 0 0,-1 0 0,0 0 0,1 0 0,-1-1 0,0 1 0,1 0 0,-1 0 0,1 0 0,26-8-690,12-9-907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22.45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293 75 6385,'0'0'6611,"3"-1"-6209,16-3-274,0 2 1,0 0 0,0 1 0,0 1 0,23 3 0,12-1-20,42-2-774,-169-36-6747,-5 16 7017,38 14 1770,1 2 1,-42 1-1,75 3-1167,0 0-1,0 1 0,0-1 1,0 1-1,0 1 1,0-1-1,0 1 1,0 0-1,1 1 0,-1-1 1,1 1-1,0 0 1,-1 1-1,-8 7 0,7-5-40,0 2-1,1-1 0,0 1 0,0 0 0,1 0 0,0 0 0,0 1 0,-5 14 0,2 2-20,1 0 0,0 0 0,2 0 0,2 1 0,0-1 0,1 34 0,1-55-115,1 1-1,0 0 1,0 0-1,1 0 1,0 0 0,-1-1-1,2 1 1,-1 0-1,0-1 1,1 1 0,0-1-1,0 1 1,0-1-1,1 0 1,-1 0 0,4 4-1,-3-5-91,-3-1 58,37-1 40,-14-3-66,0 0 0,-1-2-1,40-10 1,-42 8 12,1 1 0,-1 1 0,1 1 0,0 0-1,33 2 1,-51 1 15,0 1 0,0 0 0,0 0 0,-1 1 0,1-1 0,0 0 0,0 1 0,-1 0 0,1-1 0,-1 1 0,1 0-1,-1 1 1,0-1 0,0 0 0,0 0 0,0 1 0,0 0 0,2 5 0,28 59-72,-26-52 57,-3-9 5,33 92 56,-34-91-45,0 1 1,0 0-1,-1-1 1,0 1-1,0 0 1,-1 0 0,0-1-1,0 1 1,-1 0-1,0 0 1,-3 9-1,3-15 1,-1 1 0,0-1 0,1 1-1,-1-1 1,0 0 0,0 1 0,0-1-1,-1 0 1,1 0 0,0-1 0,-1 1-1,1 0 1,-1-1 0,0 1 0,1-1 0,-1 0-1,-4 1 1,-56 15 17,48-14 0,-11 3-36,-1-2 0,0 0 0,1-2 0,-1-1 0,0-1 0,-46-6 0,60 4-26,1 0 0,0-1 0,-1-1 0,1 0 1,1 0-1,-1-1 0,1-1 0,-1 0 0,2-1 1,-1 0-1,1 0 0,0-1 0,0 0 0,1-1 0,0 0 1,-9-14-1,4-5-1347,14 28 1317,0-1 0,0 0-1,0 1 1,0-1 0,1 1 0,-1-1-1,0 0 1,0 1 0,0-1-1,1 1 1,-1-1 0,0 1 0,1-1-1,-1 1 1,1-1 0,-1 1 0,0-1-1,1 1 1,-1 0 0,1-1 0,-1 1-1,1 0 1,-1-1 0,1 1-1,0 0 1,-1 0 0,1-1 0,-1 1-1,1 0 1,-1 0 0,1 0 0,0 0-1,-1 0 1,1 0 0,0 0-1,-1 0 1,1 0 0,-1 0 0,1 0-1,0 0 1,0 1 0,23-1-1048,3 0-489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23.53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13 617 7498,'0'0'5547,"-3"-23"-5142,-6-74-312,9 87-99,0 1 1,1 0-1,0 0 1,1 0-1,0 0 1,0 0-1,1 0 1,0 1-1,1-1 1,0 1-1,0 0 1,0 0-1,1 0 1,9-10-1,-1 0-10,22-31-78,3 2-1,73-70 1,0 0 178,-111 116-83,0 1-1,1-1 0,-1 1 0,0-1 0,1 1 0,-1-1 0,0 1 0,1-1 0,-1 1 0,1 0 0,-1-1 0,0 1 0,1 0 0,-1-1 0,1 1 0,0 0 0,-1 0 0,1-1 0,-1 1 0,1 0 0,-1 0 0,1 0 0,-1 0 0,1 0 0,0-1 0,-1 1 0,1 0 1,-1 1-1,1-1 0,0 0 0,-1 0 0,1 0 0,-1 0 0,1 0 0,-1 1 0,1-1 0,-1 0 0,1 0 0,-1 1 0,1-1 0,-1 0 0,1 1 0,-1-1 0,1 0 0,-1 1 0,1-1 0,-1 1 0,0-1 0,1 1 0,-1-1 0,0 1 0,0-1 0,1 1 1,-1-1-1,0 1 0,0 0 0,0-1 0,1 1 0,-1-1 0,0 1 0,0 1 0,9 47 5,-8-38 10,67 296 202,-51-241-139,-13-130-255,-6 49 64,-2-12-321,2-1 1,1-42 0,2 62 352,0-1 0,0 1 0,1-1 0,0 1 0,0 0 0,1 0 0,0 0 0,1 0 0,-1 0 0,2 1 0,-1 0 0,9-11 0,-6 9 84,1 1 0,0 0 1,1 0-1,0 1 0,0 0 1,0 1-1,1 0 0,13-6 1,-20 10 46,1 1 0,-1-1 0,0 1 0,1 0 0,-1 0 0,1 0 0,0 0 0,-1 1 0,1 0 0,0-1 0,-1 1 1,1 1-1,0-1 0,-1 0 0,1 1 0,-1 0 0,1 0 0,-1 0 0,1 0 0,-1 1 0,1-1 0,-1 1 0,0 0 1,0 0-1,0 0 0,0 0 0,0 0 0,-1 1 0,4 3 0,1 3 18,0 1-1,-1-1 1,0 2-1,-1-1 1,0 1-1,0 0 1,-1 0-1,-1 0 1,0 0 0,3 21-1,-3-4 222,-1 0-1,-1 0 1,-4 39 0,-1-49-194,0 0-1,-2 0 1,0-1 0,-1 0 0,0 0 0,-1-1-1,-13 19 1,9-14 7,34-83-159,89-131-759,-90 161 579,1 1-1,2 1 0,50-49 1,-73 79 238,-1-1 0,1 1 0,-1-1 1,1 1-1,-1-1 0,1 1 0,-1-1 1,1 1-1,0-1 0,-1 1 0,1 0 0,0-1 1,-1 1-1,1 0 0,0-1 0,-1 1 0,1 0 1,0 0-1,0 0 0,-1 0 0,1 0 0,0 0 1,-1 0-1,1 0 0,0 0 0,0 0 1,-1 0-1,1 0 0,0 1 0,-1-1 0,1 0 1,0 1-1,-1-1 0,1 0 0,0 1 0,-1-1 1,1 1-1,0-1 0,-1 0 0,1 1 0,-1 0 1,1-1-1,-1 1 0,0-1 0,1 1 1,0 0-1,14 41 163,-8-22-124,24 49 96,-20-47-63,-1 0 1,0 1-1,-2 0 0,0 0 0,-2 1 0,6 37 0,-12-51 36,1-4-61,-1 0 1,0 0-1,1-1 1,0 1-1,0 0 1,4 9-1,-4-14-50,0 1 0,-1-1 0,1 0 0,0 0 0,0 1 0,0-1 0,0 0 0,1 0 0,-1 0 0,0 0 0,0 0 0,1 0 0,-1-1 0,0 1 0,1 0 0,-1-1 0,1 1 0,-1-1 0,1 1 0,-1-1 0,1 1 0,-1-1 0,1 0 0,0 0 0,-1 0 0,1 0 0,-1 0 0,1 0 0,-1-1 0,3 0 0,4-1-281,-1 0 1,0 0 0,0-1-1,0 0 1,-1 0 0,1 0 0,-1-1-1,1 0 1,5-6 0,26-19-5600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56.34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20 363 4729,'0'0'6673,"2"-8"-6231,1-15 145,-1 0 0,-1-30 0,3-47 766,-2 93-1362,0 1 0,0-1 0,1 1 1,0-1-1,0 1 0,0 0 0,1 0 0,0 1 0,0-1 1,0 1-1,1 0 0,0 0 0,10-8 0,-6 5-10,1 1 1,0 0-1,0 0 0,1 1 1,0 1-1,0 0 0,14-5 0,-10 7-4,-1 0 0,2 1 0,-1 1 0,19 0 0,-28 1 9,1 0 0,0 0 0,-1 1 1,1 0-1,0 0 0,-1 1 0,1-1 0,-1 1 0,1 1 1,-1 0-1,10 5 0,-14-6 8,0 1 0,0-1-1,0 0 1,0 1 0,-1-1 0,1 1 0,-1 0-1,1-1 1,-1 1 0,0 0 0,0 0-1,0 0 1,-1 0 0,1 3 0,3 50 61,-3-26-32,10 46-53,-6-50 43,-1 0 0,0 30-1,-4-56-12,0 1 0,0-1 0,0 1 0,-1 0 0,1-1 0,0 1 0,-1-1 0,1 0-1,0 1 1,-1-1 0,1 1 0,0-1 0,-1 1 0,1-1 0,-1 0 0,1 1 0,-1-1 0,1 0-1,-1 1 1,1-1 0,-1 0 0,1 0 0,-1 0 0,1 0 0,-1 1 0,0-1 0,1 0 0,-1 0-1,1 0 1,-1 0 0,0 0 0,-25 0-8,18 0 5,-288 0 44,290 0-118,1 1 1,-1-1-1,1 1 0,-1 0 1,1 1-1,0-1 0,0 1 1,0 0-1,-6 3 0,-5 2-2217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23.88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5 8570,'0'0'6836,"15"-1"-6559,54-3-184,115 9 0,-112 2-243,-42-7-4512</inkml:trace>
</inkml:ink>
</file>

<file path=ppt/ink/ink3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24.23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6481,'0'0'4393,"148"27"-3120,-102-22-425,-2 0-72,-5-3-256,-6 1-360,0-3 96,-3 0-240,3 0-16,-3 0 0,-6 0-144,-7 0-1208</inkml:trace>
</inkml:ink>
</file>

<file path=ppt/ink/ink3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25.43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105 540 832,'0'0'4801,"10"17"-4402,31 52-56,-40-66-197,1 0 0,0 0 0,-1 0 0,1 1 0,-1-1 0,0 0 0,0 0 0,0 1 0,-1-1 0,1 1 0,-1-1 0,0 0 0,0 1 0,0-1 0,0 1 0,-1-1 0,1 1 0,-1-1 0,0 0 1,0 1-1,-2 4 0,-1-1 60,-1 0 0,0-1 0,0 1 0,0-1 0,-1 0 0,-10 9 0,-8 9 480,12-10-581,1 0-1,1 1 1,0 0 0,2 0 0,-1 1 0,2 0 0,0 0-1,1 1 1,-5 20 0,11-30-86,0-6 118,16-12 1383,26-30-1250,-2-2 1,-2-2-1,-2-1 0,59-98 0,93-225-513,-153 294 185,47-115 14,-58 267-248,23 59 316,7-2 0,83 151 0,-52-135-75,19 40 121,-89-147-97,-14-42 22,-1 1-1,0-1 1,1 0-1,-1 0 1,0 0-1,1 0 0,-1 1 1,0-1-1,0 0 1,0 0-1,0 0 1,0 1-1,0-1 1,0 0-1,-1 0 0,1 0 1,0 0-1,-1 1 1,1-1-1,0 0 1,-1 0-1,0 0 1,1 0-1,-1 0 1,0 0-1,1 0 0,-1 0 1,0 0-1,0-1 1,0 1-1,0 0 1,-2 1-1,-23 2 50,-1-1 0,0-1 0,0-1 0,0-2 0,-35-4 0,35 1 41,2-2 1,-1 0-1,-24-11 0,21 7 48,-50-10 1,68 18-155,1 1-1,-1 0 1,1 1 0,-1 0-1,0 0 1,1 2 0,-1-1 0,-17 5-1,-32 8-436,33-13-2520</inkml:trace>
</inkml:ink>
</file>

<file path=ppt/ink/ink3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25.81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1 615 7194,'0'0'2083,"23"-15"-1497,149-87 664,99-78-313,-220 141-907,-3-2 0,-2-2 0,45-54 1,-87 93-107,28-42 310,-32 45-273,1 0 0,0 0 0,-1 0 0,1 0 0,-1 0 0,0 0 0,1-1 0,-1 1 0,0 0 0,0 0 0,1 0 0,-1 0 0,0 0 0,0 0 0,0 0 0,-1-1 0,1 1 0,0 0 0,0 0 0,0 0 0,-1 0 0,1 0 0,-1 0-1,1 0 1,-1 0 0,1 0 0,-1 0 0,0 0 0,1 0 0,-1 0 0,0 0 0,0 1 0,1-1 0,-1 0 0,0 1 0,0-1 0,0 0 0,0 1 0,0-1 0,0 1 0,-1-1 0,-24-7-2785</inkml:trace>
</inkml:ink>
</file>

<file path=ppt/ink/ink3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26.17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16 1 8994,'0'0'2773,"-3"22"-2032,-1-5-553,2-10-113,0 1 0,1 0 0,-1 0 0,2 0 0,-1 0 0,1 0 0,0-1 0,1 1 0,0 0 0,0 0 0,0 0 0,1 0 0,1-1 0,-1 1 0,1-1 0,7 14 0,11 8 193,1-1 1,1-1-1,1-2 0,2 0 1,43 33-1,155 93 265,-190-130-569,47 28 175,-73-45-168,-1 0 1,1-1-1,0 0 1,0 0-1,0-1 1,1 0 0,-1 0-1,11 0 1,-16-3-107,-1 0 0,0 1 0,0-1 0,1 0 0,-1 0 0,0-1 0,0 1 0,0 0 0,0-1 0,0 1 0,0-1 0,-1 1 0,1-1-1,-1 0 1,1 0 0,-1 0 0,1 0 0,-1 0 0,0 0 0,0 0 0,0-1 0,0 1 0,0 0 0,-1 0 0,1-1 0,-1 1 0,0-1 0,1-2 0,3-31-7357</inkml:trace>
</inkml:ink>
</file>

<file path=ppt/ink/ink3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38.32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752 0 9130,'0'0'3046,"-11"20"-2991,10-19-56,-22 43 7,1 1-1,-19 58 1,-185 648 254,-102 217 285,229-729-406,99-239-147,0 0-1,0 0 1,0 0 0,0 1 0,0-1-1,0 0 1,0 0 0,0 1 0,-1-1-1,1 0 1,0 0 0,0 1 0,0-1-1,0 0 1,0 0 0,1 0 0,-1 1-1,0-1 1,0 0 0,0 0 0,0 1-1,0-1 1,0 0 0,0 0 0,0 0-1,0 1 1,1-1 0,-1 0 0,0 0-1,0 0 1,0 1 0,0-1 0,0 0-1,1 0 1,-1 0 0,0 0 0,0 0-1,1 1 1,-1-1 0,0 0 0,0 0-1,0 0 1,1 0 0,-1 0 0,0 0-1,1 0 1,18 1-161,19-7-3838</inkml:trace>
</inkml:ink>
</file>

<file path=ppt/ink/ink3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7:41.28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2707 6937,'31'7'357,"207"43"-567,72 2 1497,518 19 0,-392-50-1155,535 13-101,-207-22-1059,-393-9 1536,-21 0-490,-225 7 2,146 32 0,-57-7 147,-135-24-127,854 112 243,-457-86 161,119 15-48,221 22 176,-528-54-526,-119-5-12,266-12 1,-390-8-36,0-2 0,-1-2 0,48-17 0,128-53 2,-178 63 6,82-35 50,-69 26-56,1 3 1,1 2 0,1 3-1,73-13 1,-70 22 49,58-7-32,159-41 0,403-134 908,-640 175-770,-1-1-1,-1-2 1,-1-2-1,55-37 1,-24 15-7,-6 5 151,-2-2 1,87-74-1,-129 96-205,0-1-1,-2-1 1,0 0-1,-1-2 1,-1 0-1,-1 0 1,-1-1-1,-1-1 1,-1 0-1,15-47 1,47-232 104,-64 245-188,-2 0 0,-3-1 1,-5-80-1,-1 122-37,-1 1 1,0-1-1,-1 1 1,-1 0-1,-1 0 1,0 0-1,-1 1 0,0 0 1,-1 0-1,-1 0 1,0 1-1,-17-18 1,-15-13-263,-93-76 0,94 86 144,-298-284-16,321 301 158,-1 0 0,-1 2 0,0 0 1,-42-24-1,-93-32 14,91 38-18,53 26 14,-1 0 0,0 1-1,0 1 1,-1 0 0,1 0-1,-1 1 1,-13-2-1,-66-5-34,-125 1-1,-62-7 31,174 8-7,-169 7-1,136 4-6,33-1 16,-106-2 29,173-2-29,0-1 0,0-2 0,-58-16 0,-45-26 4,63 21 3,-1 2-1,-119-20 1,-126 11-40,-105-16 63,242 20-25,-273-7 0,-193 34-3,323 6-7,207-3-2,-873-35-63,656-8 54,-233-20-10,388 44 78,-59-1-70,-292 34-55,73-7 67,79-4-20,-253 5 19,293-35 70,135 5-140,-469 10 66,649 12 9,0 2 1,0 1-1,0 1 1,0 1-1,1 2 0,-48 18 1,65-21-5,0 0 0,0 0 0,0-1 0,-1 0 0,1-1 0,-1 0 0,-13 1 0</inkml:trace>
</inkml:ink>
</file>

<file path=ppt/ink/ink3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5:51.89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174 58 3745,'0'0'3918,"-1"-6"-3718,-2-2-171,-4-24 118,7 32-155,-18-12 3193,34 29-3036,0-2-1,1 0 1,0-1 0,1 0 0,1-2-1,0 0 1,26 11 0,20 14 26,-26-10-110,-1 1 1,-2 3-1,-1 0 0,34 40 0,-57-59-44,1 0 0,0-1 0,1-1 0,1 0 0,-1 0 0,1-2 0,1 0 0,22 9 0,12 0 204,74 14 1,-116-29-185,-26-5-13,0 2 0,1 0 0,-1 1 0,0 1 0,0 0 0,1 1 0,-23 6 0,-137 41-83,123-33 70,-12 4-12,-104 48-1,135-51-2,2 1 1,0 2-1,1 1 1,-46 39-1,52-32 15,-14 11 27,38-37-38,0 0-1,1 0 0,-1 0 1,1 0-1,-1 1 0,1-1 1,0 1-1,0-1 0,0 1 1,0-1-1,0 1 1,0 0-1,1 0 0,0-1 1,-1 1-1,1 0 0,0 0 1,0-1-1,0 1 0,1 3 1,0-2 7,-1 0 0,0-1 0,1 0 1,0 1-1,0-1 0,0 1 0,0-1 0,0 0 0,1 0 1,-1 1-1,1-1 0,0 0 0,0 0 0,0-1 1,5 6-1,4-1 73,1-1 1,0 0-1,0-1 1,1-1-1,-1 0 1,1 0-1,0-1 1,16 1-1,112 6 254,-112-9-307,455-1 115,-451-4-103,0-1 0,0-1 1,49-17-1,-77 22-76,0 1 1,0-1-1,0 1 1,0 0-1,0 1 0,0-1 1,0 1-1,0 0 0,0 0 1,8 4-1</inkml:trace>
</inkml:ink>
</file>

<file path=ppt/ink/ink3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4:00.98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99 0 6753,'0'0'3025,"0"2"-2921,-27-2-104,-3 0-800,-11 0-5009</inkml:trace>
</inkml:ink>
</file>

<file path=ppt/ink/ink3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4:02.51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1376 143 4441,'0'0'9579,"-8"0"-9500,-4-2-71,-1 0 0,1-1-1,0-1 1,0 0 0,0-1 0,-18-9-1,-5-1 44,-12-3-48,-1 3-1,-1 1 0,-80-11 1,41 16-7,-107 1 1,68 6-16,43-1-18,-1 4 0,-153 21 1,225-19 30,0 0 1,1 1 0,0 0-1,-1 1 1,2 0 0,-1 1-1,0 0 1,1 1 0,-17 14-1,28-21 4,0 0 0,0 0 0,-1 1 0,1-1 0,0 0-1,0 0 1,0 1 0,0-1 0,-1 0 0,1 1 0,0-1-1,0 0 1,0 0 0,0 1 0,0-1 0,0 0 0,0 1 0,0-1-1,0 0 1,0 1 0,0-1 0,0 0 0,0 1 0,0-1-1,0 0 1,0 1 0,0-1 0,1 0 0,-1 0 0,0 1 0,0-1-1,0 0 1,0 1 0,1-1 0,-1 0 0,0 0 0,0 0 0,1 1-1,-1-1 1,0 0 0,1 1 0,19 11 28,26 1 0,-43-13-34,-2 0 10,-1 0 0,1 1 0,0-1 0,-1 0 0,1 0 0,-1 0 0,1 0 0,-1 0 0,1 0 0,0 0 0,-1 0 0,1 0 0,-1 0 0,1 0 0,0 0 0,-1 0 0,1-1 0,-1 1 0,1 0 0,-1 0 0,1-1 0,-1 1 0,1 0 0,-1 0 0,1-1 0,-1 1 0,1-1 0,-1 1 0,1-1 0,-1 1 0,0 0 0,1-1 0,-1 1 0,0-1 0,1 0 0,-1 0 76,20-6-456,-18 2-686,-14 2-505,-9 3-1410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05.96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710 381 9794,'0'0'4470,"2"-5"-4211,0-1-159,0 2 0,0-1 0,1 0 0,-1 0 0,1 1 0,0-1 0,1 1 0,-1 0 0,1 0 0,-1 0 0,1 0 0,1 1 0,-1 0 0,0 0 0,1 0 0,-1 0 0,1 1 0,8-4 1,-6 3-232,1-1 1,-1 1 0,0-1 0,0-1 0,-1 1 0,0-1 0,1-1-1,-2 1 1,1-1 0,8-11 0,6-10 52,22-38 0,-11 15 38,-17 29 8,-11 15 29,0 1 0,0-1 0,1 1 0,-1 0 0,1 1 0,1-1 0,-1 1 0,1-1 0,-1 1 0,1 1-1,0-1 1,0 1 0,1 0 0,-1 0 0,10-4 0,-15 7 2,0 0 0,0 0 0,0 0 0,0 0 0,1 0 0,-1-1 0,0 1 0,0 0 0,0 0 0,1 0 1,-1 0-1,0 0 0,0 0 0,0 0 0,1 0 0,-1 0 0,0 0 0,0-1 0,0 1 0,1 0 0,-1 0 0,0 1 0,0-1 0,1 0 0,-1 0 0,0 0 0,0 0 0,0 0 0,1 0 0,-1 0 0,0 0 0,0 0 0,1 0 0,-1 0 0,0 1 0,0-1 0,0 0 0,0 0 0,1 0 0,-1 0 1,0 1-1,0-1 0,0 0 0,0 0 0,0 0 0,0 1 0,1-1 0,-1 0 0,0 0 0,0 0 0,0 1 0,0-1 0,0 0 0,0 1 0,-8 16-20,-19 23 15,-178 220 240,-63 78 64,3-69-75,68-76-79,182-177-115,1 1-1,-19 28 1,29-38-26,0-1 1,1 1-1,-1 0 0,1 0 0,1 0 0,-1 1 1,1-1-1,0 1 0,1-1 0,-1 13 0,2-19 0,0 0 0,0 0 0,1 0 0,-1-1 0,0 1 0,0 0 1,0 0-1,1-1 0,-1 1 0,1 0 0,-1 0 0,0-1 0,1 1 0,-1 0 0,1-1 0,0 1 0,-1-1 0,1 1 0,-1-1 0,1 1 0,0-1 0,-1 1 0,1-1 0,0 1 0,0-1 0,-1 0 0,1 1 0,0-1 0,0 0 0,0 0 0,-1 0 0,2 0 0,32 2 19,-24-3-12,59 0 90,87 3-106,-144 1 15,1 0 1,-1 0-1,0 1 0,0 1 1,0 0-1,-1 1 0,1 0 1,19 15-1,44 21 19,-48-33 45,1 0 1,0-2-1,0-1 1,53 5-1,118-8 11,-116-4-40,-82 1-57,-1 0 0,1 0 0,0-1 0,-1 1 0,1 0 0,0-1 0,-1 1 0,1-1 0,-1 1 1,1-1-1,-1 1 0,1-1 0,-1 1 0,1-1 0,-1 1 0,1-1 0,-1 1 0,0-1 0,1 0 1,-1 1-1,0-1 0,0 0 0,0 1 0,1-1 0,-1 0 0,0 0 0,0 1 0,0-1 0,0-1 1,1-27-1557,-1 25 843,0-17-3878</inkml:trace>
</inkml:ink>
</file>

<file path=ppt/ink/ink3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4.93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815 55 4809,'0'0'6673,"8"-9"-6038,23-28-89,-23 28-128,-11 37 273,-7-7-488,-1 0 1,-1-1-1,-1 0 0,-1-1 0,0 0 0,-24 23 1,7-7 55,-313 419 134,288-369-377,-3-3 0,-4-1-1,-83 80 1,136-152-26,7-7 9,-1 1 0,1 0 0,0 0-1,-1 0 1,2 0 0,-1 1 0,0-1 0,1 1 0,-1 0-1,1 0 1,-3 8 0,21-12 22,222 0 165,-227 2-188,-1-1 1,1 1 0,-1 1-1,0 0 1,0 1-1,0 0 1,12 6 0,35 13 29,-23-17-38,0 0-1,1-3 1,68-1-1,-92-2-20,-10 0-76,0 0 1,0-1 0,0 0 0,0 1-1,0-1 1,0 0 0,0 1-1,0-1 1,-1 0 0,1 0 0,0 0-1,0 0 1,-1 0 0,1 1-1,-1-1 1,1 0 0,-1-1-1,1 1 1,-1 0 0,1 0 0,-1 0-1,0 0 1,0 0 0,1 0-1,-1 0 1,0-1 0,0 1 0,0 0-1,0 0 1,-1 0 0,1 0-1,0 0 1,0 0 0,-1-1-1,0 0 1,1-7-1252,0-8-1692</inkml:trace>
</inkml:ink>
</file>

<file path=ppt/ink/ink3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5.39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307 0 384,'0'0'12942,"-27"24"-12292,-88 78-327,99-87-241,1 0 1,1 0-1,1 2 0,0-1 0,1 2 1,0 0-1,2 0 0,-12 27 0,12-25-20,7-13-66,-1 1 36,0-1 0,1 0-1,0 1 1,0 0 0,1-1 0,0 1 0,-2 16-1,13-41-27,-2 9-28,42-70-1481,-26 38-1287</inkml:trace>
</inkml:ink>
</file>

<file path=ppt/ink/ink3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5.74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6569,'0'0'6962,"145"22"-6370,-104-12-288,0-3-224,-2-2 136,-4-2-216,-5-1-8,-5-2-72,-11 0-112,-6 0-624</inkml:trace>
</inkml:ink>
</file>

<file path=ppt/ink/ink3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6.09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6585,'0'0'3811,"25"5"-2753,-22-4-1017,41 9 552,1-2 1,80 5-1,-35-13 172,-74 9-3725</inkml:trace>
</inkml:ink>
</file>

<file path=ppt/ink/ink3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6.47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1 448 5369,'0'0'9107,"23"-27"-9020,75-88 0,-82 96-48,-2-2 0,0 0 0,-1 0 0,15-36 0,7-9-15,-22 43 6,-7 11 104,1 1 0,1-1 0,0 1 0,19-20 101,-35 68-380,3-24 156,2-1 0,-1 1 1,2-1-1,0 1 0,0 0 1,1 0-1,1 0 1,0 0-1,1-1 0,0 1 1,1 0-1,6 20 0,-6-24 0,0-1-1,1 0 1,1 0-1,-1 0 1,1-1-1,1 1 1,-1-1-1,1 0 1,0 0-1,1-1 1,0 1-1,0-1 1,0-1-1,1 1 1,-1-1-1,1 0 1,1 0-1,-1-1 1,15 6-1,-16-8-7,-1 0 1,0-1-1,0 0 0,1 0 1,-1 0-1,1-1 0,-1 0 1,1 0-1,-1 0 0,0-1 1,1 0-1,-1 0 0,1 0 1,-1 0-1,0-1 0,0 0 1,0 0-1,0-1 0,0 1 1,-1-1-1,1 0 0,-1 0 1,1-1-1,-1 1 0,5-6 1,7-10 8,0 0 1,-1-1 0,-1 0-1,15-31 1,-6 13-42,-8 14 12,-7 13-5,0 0-1,-1-1 1,-1 0 0,0 0 0,7-23 0</inkml:trace>
</inkml:ink>
</file>

<file path=ppt/ink/ink3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6.85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458 116 8546,'0'0'4373,"-23"-17"-4083,-78-53-159,96 66-114,0 1 0,-1 0-1,1 0 1,0 0 0,-1 1-1,0 0 1,1 0 0,-1 0-1,0 1 1,0-1 0,0 2-1,0-1 1,0 1 0,0-1 0,-12 3-1,-5-1 61,15-1-25,0 1-1,0 1 1,0-1 0,0 1-1,1 1 1,-1-1-1,1 1 1,-1 1-1,1-1 1,0 1-1,0 1 1,1-1 0,-1 1-1,1 0 1,0 1-1,0-1 1,1 1-1,0 0 1,-9 14 0,6-8 0,0 0 1,1 0-1,0 1 1,2 0-1,-1 1 1,2-1 0,-1 1-1,2 0 1,0 0-1,-2 22 1,5-22-42,-1 0 0,2 0-1,0 0 1,1 1 0,0-2 0,1 1 0,1 0-1,0 0 1,6 13 0,-7-20-9,1-1-1,-1 0 1,1 0-1,1 0 1,-1 0 0,1 0-1,0-1 1,0 0-1,0 0 1,1-1 0,-1 1-1,1-1 1,0 0-1,1-1 1,-1 1 0,1-1-1,-1 0 1,1-1-1,13 3 1,-6-2 7,-1-1 0,1-1 0,-1 0 1,1 0-1,-1-2 0,1 0 0,0 0 0,-1-1 0,0-1 1,23-7-1,-11 0-361,-1-1-1,0-1 1,0-1 0,30-24 0,-6 3-3348</inkml:trace>
</inkml:ink>
</file>

<file path=ppt/ink/ink3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7.41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3425,'0'0'8570,"165"29"-7786,-113-21-192,3 2 152,-3-6-512,-5 1-8,-12 0-184,-10-2-32,-20-3-16</inkml:trace>
</inkml:ink>
</file>

<file path=ppt/ink/ink3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7.74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8434,'0'0'4817,"181"30"-4641,-137-25 200,-5 0-64,-7 2-96,-7-4 8,-11 1-224,-9 1-8,-5-2-376,-11 2-1512</inkml:trace>
</inkml:ink>
</file>

<file path=ppt/ink/ink3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8.49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1 828 9058,'0'0'3823,"28"-25"-3485,93-81-69,-10 13-29,139-135-256,-104 57-165,22-22 317,-167 192-133,-1 1-1,1-1 1,0 0-1,0 0 1,-1 0-1,1 1 1,0-1 0,0 0-1,0 1 1,0-1-1,-1 1 1,1-1 0,0 1-1,0-1 1,0 1-1,0 0 1,0 0 0,0-1-1,0 1 1,1 0-1,-1 0 1,0 0 0,0 0-1,0 0 1,0 0-1,2 1 1,-2-1-3,0 1 0,0 0 1,0 0-1,0 0 0,0 0 1,0 1-1,0-1 0,0 0 0,0 0 1,-1 0-1,1 1 0,0-1 1,-1 1-1,1-1 0,-1 0 0,1 3 1,1 7-4,0 0 0,-1 0 1,1 19-1,-2 5 139,-2 14 86,3 0-1,2 0 0,1 0 1,23 91-1,-15-100-200,0 1-1,-3 0 1,-2 1 0,-1 0 0,-2 0-1,-3 69 1,-1-106-16,-1 0 0,1 0 0,-1-1 0,0 1 0,-1 0 0,1-1 0,-1 1 0,0-1 0,0 1 0,0-1 0,0 0 0,-1 0 0,0 0 0,0 0 0,0 0 0,0-1 0,0 1 0,-1-1 0,0 0-1,1 0 1,-1 0 0,0-1 0,-1 1 0,1-1 0,0 0 0,-1 0 0,1 0 0,-8 1 0,-9 1 7,-1-1 0,0 0 0,1-2 0,-1 0 0,-23-3 0,1 1 0,23 1-7,0 0-1,1-1 0,-1-1 0,1-1 0,-1 0 1,1-2-1,0 0 0,1-2 0,-1 0 1,-32-18-1,33 14-4,0 0-1,0 1 1,-1 1 0,-1 1-1,0 1 1,0 1 0,0 0-1,0 2 1,-1 0 0,0 2 0,0 0-1,-27 2 1,48 0-5,0 0 0,1-1 0,-1 1 0,1 0 0,-1 0 0,0 0 0,1 0 0,-1 0 0,0 1 0,1-1 0,-1 0 0,1 0 0,-1 0 0,1 0 0,-1 1 0,0-1 0,1 0 0,-1 1 0,1-1 0,-1 0 0,1 1 0,-1-1 0,1 0 0,0 1 0,-1-1 0,1 1 0,-1-1 0,1 1 0,0-1 0,0 1 0,-1-1 0,1 1 0,0 0 0,0-1 0,-1 1 0,1 0 0,0 0-23,1 0 0,-1 0 0,1 0 0,-1 1 0,1-1 0,0-1 1,-1 1-1,1 0 0,0 0 0,-1 0 0,1 0 0,0 0 0,0-1 0,0 1 1,0 0-1,0-1 0,0 1 0,0-1 0,2 2 0,34 10-1663,12-2-1975</inkml:trace>
</inkml:ink>
</file>

<file path=ppt/ink/ink3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9.06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339 0 4185,'0'0'5022,"8"4"-4312,-7-4-685,0 0 0,0 0 0,0 0 0,0 1 0,0-1 0,0 0 0,0 1 0,0-1 0,0 1 0,-1-1 0,1 1 0,0-1 0,0 1 0,0-1 0,0 1 0,-1 0 0,1 0 0,0-1 0,-1 1 0,1 0 0,-1 0 0,1 0 0,-1 0 0,1 0 0,-1 0 0,1 0 0,-1 0 0,0 0 0,1 1 0,-3 1 92,-1 0 1,1-1 0,0 1-1,-1 0 1,1-1 0,-1 0-1,0 1 1,-5 2 0,-5 5 105,-19 16 11,2 1-1,0 2 1,2 0-1,1 2 1,2 1-1,1 1 1,1 1-1,2 1 1,2 1-1,1 1 1,-15 45-1,28-67-228,1 0 0,1 1 0,0 0 0,1-1 0,1 1 0,1 24 0,1-32 0,0-1 0,0 1 0,0-1 0,1 1 1,0-1-1,1 1 0,-1-1 0,2 0 0,-1 0 0,1 0 1,0-1-1,0 1 0,1-1 0,9 10 0,30 41-57,-42-54 48,0-2 0,0 1 0,1 0 0,-1 0 0,0-1 0,1 1 0,-1-1 0,0 1 0,1-1-1,0 0 1,-1 0 0,1-1 0,0 1 0,-1 0 0,1-1 0,3 1 0,50 0-109,-37-1 87,52 1-147,-17 1-193,53-6 0,-91 3-331,0-2 0,1 0 1,-1-1-1,18-7 0,3-6-3108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4:59.48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58 474 72,'0'0'6799,"-9"12"-6212,1 3-389,5-10-84,0 1 0,-29 22 6398,30-71-5545,2 13-964,2 1-1,2-1 0,0 1 0,2 0 0,1 0 1,2 0-1,0 1 0,20-40 0,-20 49-24,0 2 32,0 0 0,-2-1 1,0 0-1,-1 0 0,-1-1 0,-1 0 0,4-31 0,-8 49-62,11 48-58,2 0-1,1-1 1,3-1-1,35 67 1,1-18 129,45 114 1,-97-204-20,1 0 1,-1 0 0,1-1 0,0 1-1,0 0 1,1-1 0,-1 1 0,1-1 0,0 0-1,0 0 1,4 3 0,-5-5 8,-1 0 1,1 0-1,0 0 0,1 0 1,-1-1-1,0 1 0,0-1 1,0 1-1,0-1 0,0 0 1,1 0-1,-1 0 0,0 0 1,0 0-1,0-1 0,0 1 1,0-1-1,1 1 0,-1-1 1,0 0-1,0 1 0,0-1 1,0 0-1,3-3 0,7-3 3,1-1 1,-1-1-1,-1 0 0,0 0 0,0-1 1,0 0-1,-1-1 0,-1-1 0,0 1 0,-1-1 1,0-1-1,-1 0 0,0 0 0,-1 0 0,0-1 1,6-24-1,-1-11 21,-3 0 0,-1-1 0,0-78-1,-6 104-4,9-79 89,-9 98-1148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06.44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7098,'0'0'6113,"22"8"-5906,-1-1-172,128 55 256,189 112-140,-336-173-150,1 1 0,-1-1 0,0 1 0,0 0 0,0 0 0,0-1 0,0 1 0,-1 0 0,1 1 1,-1-1-1,1 0 0,-1 0 0,0 1 0,0-1 0,0 1 0,0-1 0,0 1 0,0-1 0,-1 1 0,1 0 0,-1-1 0,0 1 0,0 0 0,0-1 0,0 1 0,0 0 0,0-1 1,-1 1-1,0 0 0,1-1 0,-1 1 0,0-1 0,-2 4 0,0 3 10,-2 0 0,1 0 0,-1-1 1,0 0-1,-1 0 0,0 0 0,-10 11 0,1-5 47,0 0 0,0-1-1,-1-1 1,-1 0-1,0-2 1,-1 1 0,0-2-1,0-1 1,-1 0-1,0-1 1,-1-1-1,1-1 1,-1-1 0,0 0-1,-34 1 1</inkml:trace>
</inkml:ink>
</file>

<file path=ppt/ink/ink4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9.44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6 7922,'0'0'4953,"198"-5"-4633,-130 5-104,4 10-64,-1 2-152,-2-2 8,-9-3-16,-2-7-672,-15 0-1497,-12-2-2072</inkml:trace>
</inkml:ink>
</file>

<file path=ppt/ink/ink4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9.77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6993,'0'0'4938,"178"10"-4010,-123-1-376,-6 1-88,1 0 96,-4-2-408,-2 1-48,-3-1-104,6-3-488,-11-3-936</inkml:trace>
</inkml:ink>
</file>

<file path=ppt/ink/ink4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0.52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0 753 5881,'0'0'7095,"19"-20"-6902,63-65-15,-65 64-215,-1 0-1,-1-1 1,0 0 0,-2-1-1,-1-1 1,-1 0 0,0-1-1,-2 0 1,6-29 0,-1 10-98,-12 38 135,15-40 51,-3 0-1,-1-1 1,-3-1 0,-2 1 0,3-54 0,-11 99 188,-2 3-223,1 0 0,0 0 0,0-1 0,0 1 0,0 0 0,0 0 0,0 0 1,1 0-1,-1 0 0,0 0 0,0 0 0,1 0 0,-1 1 0,1-1 0,-1 0 0,1 0 0,-1 1 0,1-1 1,-1 3-1,-7 28-46,7-30 46,-1 13-1,-1-1-1,2 1 1,0 0-1,1 0 1,0 0 0,1 0-1,1 0 1,0 0 0,8 23-1,-9-33-10,1 1 1,0-1-1,0 1 0,1-1 0,0 0 0,-1 0 1,2 0-1,-1 0 0,1 0 0,-1-1 1,1 0-1,1 0 0,-1 0 0,0 0 0,1-1 1,0 1-1,0-1 0,0 0 0,0-1 0,0 1 1,1-1-1,-1 0 0,1 0 0,-1-1 0,1 0 1,0 0-1,8 1 0,6-2 5,-1 0-1,0-1 1,0 0-1,0-2 1,0 0-1,-1-1 1,1-1-1,-1-1 1,0-1-1,-1 0 1,1-1 0,-1-1-1,-1-1 1,0 0-1,0-1 1,21-19-1,-31 24 14,-3 4-2,0 0 0,0 0 0,-1-1 0,1 1 0,-1-1 0,1 0 0,-1 1 0,0-1 0,0 0 0,0 0 0,0-1 0,2-6 284,-5 10-269,-1 1 0,0-1 0,1 0-1,-1 1 1,1-1 0,-1 1 0,1-1 0,-1 1 0,1 0 0,0 0 0,-1 0 0,1 0 0,0 0 0,-1 0 0,0 2 0,-2 2-21,1 1 1,0 0-1,0 0 1,1 0 0,0 0-1,0 1 1,0-1 0,1 1-1,0-1 1,0 1-1,0 10 1,5 76 12,-4-92-28,3 16 10,0 0 1,1-1-1,11 29 0,-10-31-6,0 0-1,-1 0 0,0 0 0,-1 0 0,2 29 1,-7-39-8,0-1 1,-1 0 0,1 0 0,-1 0-1,0 0 1,1-1 0,-1 1-1,-1-1 1,1 1 0,0-1 0,0 0-1,-1 0 1,-5 2 0,0 1-55,-25 18-2203</inkml:trace>
</inkml:ink>
</file>

<file path=ppt/ink/ink4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2.21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940 45 3625,'0'-4'8316,"1"-2"-8288,-3-20 1827,2 26-1831,0-1 1,-1 1-1,1-1 1,0 0-1,-1 1 1,1 0-1,0-1 0,-1 1 1,1-1-1,-1 1 1,1-1-1,-1 1 1,1 0-1,-1 0 0,1-1 1,-1 1-1,1 0 1,-1 0-1,1-1 1,-1 1-1,0 0 1,1 0-1,-1 0 0,1 0 1,-1 0-1,0 0 1,1 0-1,-1 0 1,1 0-1,-1 0 0,0 0 1,1 0-1,-1 0 1,1 1-1,-1-1 1,1 0-1,-1 0 1,1 1-1,-1-1 0,1 0 1,-1 1-1,1-1 1,-2 1-1,-24 16 16,1 1 0,0 1 0,1 1 0,-40 44-1,38-37-7,-56 64 370,5 4 0,-115 182 0,-16 23-121,181-264-273,2 0 0,1 2 1,2 0-1,1 2 0,-19 51 0,39-87-9,-1-1-1,1 1 0,0-1 1,0 1-1,0 0 1,1-1-1,-1 1 1,1 0-1,0 0 0,0-1 1,0 1-1,1 0 1,1 6-1,-1-9-1,0 1 0,0 0 0,1-1 0,-1 1 0,1-1 1,-1 1-1,1-1 0,0 0 0,-1 0 0,1 0 0,0 0 0,0 0 0,0 0 0,0 0 1,0 0-1,0-1 0,0 1 0,0-1 0,0 0 0,0 1 0,0-1 0,0 0 0,0 0 0,4-1 1,123-2 164,-79 0-114,98 8 0,-92 7 21,-43-8-79,0-1 1,0 0-1,0-1 1,17 0 0,-16-1-159,-1-2 1,1 0 0,-1 0 0,1-1-1,-1-1 1,0 0 0,0-1 0,0-1-1,-1 0 1,1 0 0,18-12 0,-2-1-2267</inkml:trace>
</inkml:ink>
</file>

<file path=ppt/ink/ink4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2.76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0 448 9794,'0'0'2757,"26"-14"-2405,82-43 37,-95 50-350,0-1-1,-1-1 0,0 0 1,0-1-1,-1 0 0,0-1 1,-1 0-1,0-1 0,14-22 1,-4 6-33,43-66 42,-38 56-8,46-57 1,-67 94-91,-3 11 54,-5 12 43,-18 35 97,15-42-111,1 0 1,0 1-1,2 0 0,-1 0 1,-2 23-1,6-27-20,0 0 1,1 0-1,0 0 0,1 0 0,0 0 0,1-1 0,6 23 0,-6-28-6,1-1 0,0 1-1,0-1 1,0 0 0,1 1 0,-1-2 0,1 1-1,0 0 1,1-1 0,-1 0 0,1 0-1,0 0 1,0 0 0,0-1 0,0 0 0,1 0-1,5 2 1,5 1 18,0 0 0,0-2 0,1 0-1,-1 0 1,1-2 0,0 0 0,0-1 0,0 0 0,0-2-1,32-4 1,-35 3-32,0-1 0,0 0 0,0-1 1,-1-1-1,1 0 0,-1-1 0,0 0 0,-1-1 0,0 0 0,0-1 0,0 0 0,-1-1 0,12-13 0,-16 14-47,-1-1 0,0 1 0,0-1 0,-1-1 0,0 1 0,0-1 0,-1 0 1,-1 0-1,0 0 0,0-1 0,-1 1 0,0-1 0,-1 1 0,0-1 0,-1 0 0,0 1 0,-1-1 0,0 0 0,-2-10 0,1 17 43,1 1 0,-1-1 0,0 1 0,0-1 0,-1 1 0,1 0 0,-1 0 0,1 0 0,-1 0 0,0 1 0,0-1 0,0 1 0,-1-1 0,1 1 0,0 0 0,-1 0 0,1 1 0,-1-1 0,0 1 0,0-1 0,1 1 0,-1 1 0,-7-2 0,12 12-1737</inkml:trace>
</inkml:ink>
</file>

<file path=ppt/ink/ink4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3.15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8130,'0'0'4993,"181"32"-4145,-118-24-8,-5-3-552,-9 0-48,-5-3-176,-8-2 24,-3 3-24,-6-3-64,-2 0-40,-6 2-72,-14-2-240</inkml:trace>
</inkml:ink>
</file>

<file path=ppt/ink/ink4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3.48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244 0 4369,'0'0'8807,"-21"24"-7687,-72 79-263,81-88-722,0 1 0,1 0 0,0 1 0,1 0 0,2 1 0,-1 0 0,-10 35 0,10-13 68,1 0 1,-3 48-1,4-26 31,7-61-273,-1 1-1,1-1 1,-1 1 0,1-1-1,0 1 1,-1-1 0,1 1-1,0-1 1,0 1 0,0-1-1,0 1 1,1-1 0,-1 1-1,0-1 1,1 1 0,-1-1-1,1 0 1,-1 1 0,1-1-1,0 0 1,1 3 0,0-4-202,0-1 0,0 1 0,-1-1 0,1 0 0,0 1 1,0-1-1,0 0 0,-1 0 0,1 0 0,0 0 0,-1-1 0,1 1 1,-1 0-1,1-1 0,-1 1 0,2-3 0</inkml:trace>
</inkml:ink>
</file>

<file path=ppt/ink/ink4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3.84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674 1 7402,'0'0'7222,"-28"20"-6425,-89 68-281,100-74-430,1 1 0,0 0 1,1 1-1,1 1 0,1 1 1,0 0-1,-17 32 0,10-16-72,-103 188 179,-77 116-138,191-326-39,2-2-27,0 0 0,0 0 0,-9 20 0,15-28 0,0 0 1,0 0 0,1-1-1,-1 1 1,1 0-1,-1 0 1,1 0-1,-1 0 1,1 0-1,0 0 1,0 0 0,0 0-1,0 0 1,1 0-1,-1 0 1,0 0-1,1 0 1,-1 0-1,1 0 1,0 0 0,0 0-1,-1-1 1,1 1-1,0 0 1,1-1-1,-1 1 1,0 0-1,0-1 1,4 3 0,6 4-9,1-1 0,0-1 1,1 0-1,0-1 1,0 0-1,0 0 1,0-2-1,15 3 1,14 1-7,59 3 0,-60-7 32,-20 0-9,0-2-1,0 0 1,0-1-1,0-1 1,0-1-1,0-1 1,24-6-1,-41 7-5,1 0 0,-1 0 0,0-1 0,0 0 0,0 1 0,-1-1 1,1-1-1,-1 1 0,0 0 0,0-1 0,0 0 0,0 1 0,0-1 0,-1 0 0,0-1 0,0 1 0,0 0 0,0-1 0,-1 1 0,2-7 0,-2 8-211,-1 0-1,1 0 0,-1 0 1,0-1-1,0 1 1,0 0-1,0 0 0,0 0 1,-1-1-1,1 1 1,-1 0-1,0 0 0,0 0 1,0 0-1,-1 0 0,1 0 1,-1 0-1,1 1 1,-1-1-1,0 0 0,0 1 1,0-1-1,0 1 1,-1 0-1,1 0 0,-1 0 1,1 0-1,-1 0 1,0 1-1,-3-3 0,-20-6-5642</inkml:trace>
</inkml:ink>
</file>

<file path=ppt/ink/ink4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4.91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117 0 6705,'0'0'5568,"-17"24"-4924,-52 77-53,65-96-521,1 0 0,-1 1 0,1-1 0,0 1 0,1 0 0,0 0 0,-1 0 0,2 0 1,-1 1-1,1-1 0,0 0 0,0 1 0,1-1 0,0 1 0,0-1 0,0 1 0,2 8 0,0-6 18,-2-8-81,0 0 1,1 0 0,-1-1 0,1 1-1,-1 0 1,1 0 0,0 0 0,-1 0-1,1-1 1,0 1 0,0 0 0,-1 0-1,1-1 1,0 1 0,0-1 0,0 1-1,0-1 1,0 1 0,0-1 0,0 1-1,0-1 1,0 0 0,0 0 0,0 1-1,0-1 1,0 0 0,0 0 0,0 0 0,0 0-1,0 0 1,0-1 0,2 1 0,-3 0-36,0-35-5650,0 16 2800</inkml:trace>
</inkml:ink>
</file>

<file path=ppt/ink/ink4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6.14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44 5657,'8'-5'335,"0"-1"-1,0 1 1,0 1 0,1 0-1,0 0 1,-1 1 0,1 0-1,0 0 1,1 1 0,-1 0-1,0 1 1,1 0-1,-1 0 1,0 1 0,1 1-1,-1-1 1,1 1 0,-1 1-1,0 0 1,10 3-1,-8-1-303,-1 0-1,1 1 0,-1 0 1,0 0-1,0 1 0,0 1 0,-1-1 1,0 2-1,-1-1 0,1 1 0,-1 1 1,-1-1-1,0 1 0,0 1 0,0-1 1,5 13-1,-10-18-32,1 1-1,-1-1 1,0 1 0,0 0 0,-1 0 0,0 0 0,0 0-1,0 0 1,0 0 0,-1 0 0,1 0 0,-1 0 0,-1 0-1,1 1 1,-1-1 0,0 0 0,-2 8 0,1-9 17,0 0 0,-1 0 0,1 0 0,-1 0 0,0 0 0,0-1 0,0 1-1,-1-1 1,1 0 0,-1 0 0,0 0 0,0-1 0,0 1 0,0-1 0,0 0 0,0 0 0,0 0 0,-9 2 0,-3-1 8,1 0-1,-1 0 0,0-2 1,0 0-1,-30-2 0,27 0-8,0 0 1,1 2-1,-31 4 0,47-4-16,-1 0 1,1-1-1,-1 1 1,1 0-1,-1 1 0,1-1 1,0 0-1,0 1 1,0-1-1,-1 1 0,1-1 1,1 1-1,-1 0 1,0 0-1,0 0 0,1 0 1,-1 0-1,1 1 0,0-1 1,-1 0-1,1 1 1,0-1-1,0 1 0,1-1 1,-1 1-1,1-1 1,-1 1-1,1-1 0,0 4 1,-1-3-1,1 1 0,0-1 0,1 0 0,-1 1-1,0-1 1,1 0 0,0 1 0,0-1 0,0 0 0,0 0 0,0 0 0,1 0 0,0 0 0,-1 0 0,1 0 0,0 0-1,0-1 1,0 1 0,1-1 0,-1 1 0,1-1 0,3 2 0,14 7-161,1 0-1,1-2 1,-1-1 0,2 0-1,-1-2 1,1-1 0,33 4 0,-1-3-713,111-5 1,-160-1 846,0-1-1,0 0 0,0 0 0,-1-1 1,1 0-1,0 0 0,-1 0 0,0-1 1,1 0-1,-1 0 0,0 0 1,0-1-1,-1 1 0,1-1 0,-1 0 1,0 0-1,0-1 0,0 1 1,0-1-1,3-7 0,-10 19 326,1 0 1,0 0-1,0 0 0,1 0 1,0 0-1,0 0 0,1 0 1,-1 0-1,2 1 0,0 7 1,0-11-307,0 0 1,0 0 0,1 0-1,-1 0 1,1-1 0,0 1-1,0 0 1,0-1 0,1 1-1,-1-1 1,1 0 0,0 0-1,0 0 1,0 0 0,0 0-1,0-1 1,0 0-1,1 1 1,0-1 0,-1 0-1,6 1 1,7 4-25,-1-2-1,1 0 1,1-1-1,-1-1 1,0 0-1,1-1 1,0-1 0,-1-1-1,1 0 1,0-1-1,0-1 1,21-4-1,-30 4-24,0 0-1,0 0 0,0 0 1,0-1-1,-1-1 0,1 1 0,-1-1 1,0 0-1,0-1 0,-1 1 0,1-1 1,-1-1-1,0 1 0,0-1 0,-1 0 1,0 0-1,0-1 0,0 0 1,-1 0-1,0 0 0,0 0 0,-1 0 1,1-1-1,-2 0 0,1 0 0,2-15 1,-3 5 59,-1-1 0,0 1 0,-1 0 0,-1 0 1,-1 0-1,-8-34 0,9 45 76,-1 1-1,0 0 1,0 0-1,0 0 1,-1 0-1,0 0 1,0 1-1,-1-1 1,1 1-1,-1 0 1,0 0-1,-1 0 1,1 1-1,-1 0 1,0-1-1,0 1 1,0 1-1,0-1 1,-1 1-1,0 0 1,1 0-1,-1 1 1,-8-3-1,14 5-59,-1 0 0,1-1-1,-1 1 1,1 0 0,-1 0-1,1 0 1,-1-1 0,0 1-1,1 0 1,-1 0 0,1 0 0,-1 0-1,0 0 1,1 0 0,-1 0-1,1 0 1,-1 0 0,0 0-1,1 0 1,-1 1 0,1-1-1,-1 0 1,1 0 0,-1 1-1,0-1 1,1 0 0,-1 1-1,1-1 1,0 0 0,-1 1-1,1-1 1,-1 1 0,1-1-1,0 1 1,-1-1 0,1 1-1,-1 0 1,1 0-4,0 0 0,1 1 0,-1-1-1,0 0 1,1 0 0,-1 0 0,0 1 0,1-1-1,0 0 1,-1 0 0,1 0 0,0 0 0,-1 0 0,1 0-1,0 0 1,0 0 0,0 0 0,2 1 0,7 6 14,1 0 1,1-1 0,-1 0 0,1 0 0,1-2-1,17 7 1,83 20-132,-81-26 34,0-2 1,0-1-1,42-3 0,-67 0 88,5 0 193,-18-2 105,-20 1-188,-15 12-157,40-11 28,0 1 1,-1-1-1,1 1 0,-1 0 0,1-1 0,0 1 1,-1 0-1,1 0 0,0 0 0,0 0 1,0 0-1,0 0 0,0 0 0,0 0 1,0 0-1,0 0 0,0 1 0,0-1 0,1 0 1,-1 1-1,1-1 0,-1 0 0,0 4 1,2-5-12,0 1 1,1 0 0,-1 0 0,0-1-1,0 1 1,1 0 0,-1-1-1,1 1 1,-1-1 0,0 0 0,1 0-1,-1 1 1,1-1 0,-1 0 0,3 0-1,-2 0-10,97 6-625,-76-7 460,-1 2-1,1 1 0,0 0 0,-1 2 0,0 0 0,0 2 1,29 10-1,-47-14 204,-1 1 0,1-1 0,-1 1 0,0-1 0,0 1 1,0 0-1,0 0 0,0 0 0,0 1 0,-1-1 0,0 1 0,0-1 1,0 1-1,0 0 0,0 0 0,-1 0 0,2 7 0,2 7 225,-2 1 1,2 33-1,-1-13-5,5 22 213,-1-13-279,-2 1 0,-2 0 0,-3 51 0,-1-93-158,-1 1-1,0 0 1,-1 0-1,0-1 0,0 1 1,-1-1-1,0 1 1,0-1-1,0 0 0,-1 0 1,0-1-1,-1 1 1,1-1-1,-1 0 0,-1 0 1,1 0-1,-1-1 1,0 0-1,0 0 0,0 0 1,-1-1-1,0 0 1,1 0-1,-1-1 0,-1 0 1,-10 4-1,-10 1 151,0-2-1,-1 0 0,0-2 1,0-1-1,-53-1 0,67-2-173,0-2-1,-1 0 1,1 0-1,0-2 1,1 0-1,-1 0 1,0-1 0,1-1-1,0-1 1,-17-10-1,22 11-124,0 1 1,0-2-1,1 1 0,0-1 0,0-1 1,1 1-1,0-1 0,0-1 0,0 1 0,1-1 1,1 0-1,0 0 0,0-1 0,0 0 1,-4-16-1,8 19-23,0-1 1,1 1 0,0 0 0,0 0-1,0-1 1,1 1 0,0 0 0,1 0-1,0 0 1,0 0 0,0 0 0,1 0-1,0 0 1,0 1 0,1 0 0,-1-1-1,2 1 1,-1 0 0,1 1 0,-1-1-1,1 1 1,1 0 0,5-4 0,43-35-2660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08.51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269 92 1424,'0'0'10372,"25"1"-8963,39 3-718,-62-7-675,-1-1-1,-1 1 1,1-1-1,0 0 1,-1 1-1,0-1 0,0 0 1,0 1-1,-1-5 1,1 7-9,0-1-4,0 0 1,0 0 0,0 0 0,-1 0 0,1 0 0,-1 0-1,1 0 1,-1 0 0,0 0 0,1 1 0,-1-1-1,0 0 1,0 0 0,0 1 0,-1-1 0,1 1 0,0-1-1,-1 1 1,1 0 0,-1-1 0,-2-1 0,0 1 2,0 0 1,-1 0 0,1 0 0,0 0 0,-1 1 0,1 0-1,-1 0 1,0 0 0,-5 0 0,-1 1 2,1 0 0,-1 0 0,0 1 0,0 0 1,1 1-1,-1 0 0,-18 7 0,15-3 12,1 1 0,0 1 0,1 0 0,-1 0 0,1 1 0,1 1 0,0 0 0,0 1-1,-16 21 1,21-24-16,0 0-1,1 1 0,0 0 0,0 0 1,1 0-1,0 1 0,1-1 0,0 1 1,0 0-1,1 0 0,1 0 0,-1 0 1,2 1-1,-1-1 0,2 12 0,0-18 7,0 0 0,0-1-1,1 1 1,-1 0 0,1-1-1,0 1 1,0-1 0,0 0-1,1 1 1,-1-1 0,1 0-1,0 0 1,-1-1 0,1 1-1,0-1 1,1 1 0,2 1-1,66 35 282,-59-33-190,21 9-67,1-2 1,1-2-1,0-1 1,0-1-1,1-3 0,0 0 1,0-3-1,70-2 1,-90 0-42,0 0 1,0-2-1,0 0 1,0-1 0,0-1-1,0-1 1,-1 0-1,1-1 1,-1-1-1,-1 0 1,1-1 0,-1-1-1,0 0 1,0-1-1,15-13 1,-15 9-11,-1 0-1,0 0 1,-1-2-1,-1 0 1,17-25 0,-23 31 9,-1-1 1,0-1 0,0 1 0,-1-1 0,0 1-1,-1-1 1,-1 0 0,0-1 0,0 1-1,0-20 1,-2 28 4,-1 1 0,0-1-1,0 1 1,0-1 0,0 1-1,0-1 1,0 1 0,-1-1-1,1 1 1,-1 0 0,1 0 0,-1 0-1,0 0 1,0 0 0,0 0-1,0 0 1,0 1 0,-1-1-1,1 1 1,0-1 0,-1 1-1,1 0 1,-1 0 0,1 0 0,-1 0-1,-5 0 1,4-1-1,0 1-1,0 0 1,0 1-1,0-1 1,0 1 0,0-1-1,0 1 1,0 0-1,0 1 1,0-1 0,0 1-1,0-1 1,0 1-1,0 1 1,0-1 0,1 0-1,-1 1 1,-4 2 0,-4 8 3,1 0 1,1 1 0,0 1-1,0-1 1,2 2 0,-1-1-1,2 1 1,0 0 0,1 0-1,0 1 1,1 0 0,1 0-1,1 0 1,0 1 0,-1 32-1,5-46-2,-1-1 1,0 1-1,1-1 0,0 0 1,-1 1-1,1-1 0,0 0 0,0 0 1,1 1-1,-1-1 0,0 0 0,1 0 1,-1 0-1,1-1 0,-1 1 0,1 0 1,0 0-1,0-1 0,0 1 0,2 0 1,52 28 14,-24-14 76,-16-8-81,0-1 1,0 0 0,0-1 0,1 0 0,0-2 0,1 0-1,-1 0 1,0-2 0,1 0 0,0-1 0,-1-1-1,26-3 1,-35 1-7,0 1 0,-1-1 0,1 0 1,0-1-1,-1 0 0,1 0 0,-1-1 0,0 0 0,8-5 0,58-50 26,-44 34-27,8-8-34,55-41-19,-82 66 51,0 1-1,1 1 1,0 0-1,1 1 1,-1 0-1,23-7 1,-30 12-3,1-1 0,-1 1 0,0 0 0,0 1 0,0-1 0,0 1 0,0 0 0,0 0 0,-1 0 0,1 0 0,0 1 0,0-1 0,-1 1 0,1 0 0,-1 0 1,6 4-1,47 43-14,-55-48 17,0 1 1,0-1 0,1 0 0,-1 1-1,0-1 1,0 1 0,0-1-1,0 1 1,-1-1 0,1 1 0,0 0-1,-1 0 1,1-1 0,-1 1 0,0 0-1,1 0 1,-1-1 0,0 1 0,0 0-1,0 0 1,0 0 0,-1-1 0,1 1-1,0 0 1,-1 0 0,1-1 0,-1 1-1,1 0 1,-1-1 0,0 1-1,0 0 1,0-1 0,-2 3 0,-5 5-1,1 0 0,-1-1 0,-1 0 1,-14 10-1,-10 10 0,30-25 1,1 0 1,-1 0-1,1 0 0,0 0 0,0 1 0,0-1 0,0 1 1,0-1-1,1 1 0,0 0 0,0-1 0,0 1 1,0 0-1,0 0 0,1 0 0,0 0 0,-1 0 0,2 0 1,-1 0-1,0 0 0,2 6 0,0-5 0,0-1 1,0 1-1,0-1 0,1 0 0,-1 1 1,1-1-1,0 0 0,0-1 0,1 1 1,-1 0-1,1-1 0,0 0 0,-1 0 1,1 0-1,1 0 0,6 2 0,-1 0 3,0-1 0,1-1-1,-1 0 1,1 0 0,0-1-1,0 0 1,0-1 0,0 0-1,0-1 1,0-1 0,17-1-1,-6-2 5,1 0-1,-1-2 0,0 0 1,32-14-1,-53 20-6,61-33 53,-59 31-48,0 0-1,-1 0 1,1 0-1,0-1 1,-1 1-1,1 0 1,-1-1-1,0 0 1,0 1-1,0-1 1,0 0-1,0 0 0,-1 0 1,1 0-1,-1-1 1,0 1-1,0 0 1,0-1-1,0-5 1,-19 33-38,14-16 41,1-1 1,1 1-1,-1 0 1,2-1 0,-1 1-1,1 0 1,0 0-1,0 0 1,1 0 0,0 1-1,1-1 1,0 0-1,0 0 1,0 0 0,1-1-1,1 1 1,-1 0-1,1-1 1,0 1-1,1-1 1,0 0 0,0 0-1,0 0 1,1-1-1,0 0 1,9 9 0,-4-7-64,0-1 1,1 0-1,0-1 1,0 0-1,1-1 1,-1 0 0,1 0-1,0-1 1,0-1-1,1 0 1,-1-1-1,1-1 1,-1 1-1,1-2 1,0 0 0,-1 0-1,1-1 1,0-1-1,-1 0 1,0-1-1,21-7 1,-22 7-86,1-1 0,-1-1 0,0 1-1,-1-2 1,1 1 0,-1-2 0,0 1 0,0-1 0,-1-1 0,0 0-1,0 0 1,-1-1 0,0 0 0,-1 0 0,0-1 0,0 0 0,-1 0-1,0 0 1,-1-1 0,0 0 0,-1 0 0,6-23 0,-8 24 215,-1 0 0,0 0 1,0 0-1,-1 0 0,0 0 1,-1 0-1,0-1 0,0 1 1,-1 0-1,-1 0 0,0 1 1,0-1-1,-8-16 0,6 19 7,0 0-1,0 1 0,0 0 0,-1 0 0,1 0 1,-1 1-1,-1 0 0,1 0 0,-1 0 1,0 1-1,0 0 0,0 0 0,-1 1 0,1 0 1,-1 0-1,1 1 0,-14-3 0,-5 0 149,0 1-1,-45-2 1,64 6-189,0 0 0,0 0 0,-1 0 0,1 1 0,0 0 1,0 1-1,0-1 0,0 1 0,1 0 0,-1 1 0,0 0 1,1 0-1,0 1 0,-1-1 0,-4 6 0,9-8-35,1 0 0,0 0 0,-1 0-1,1 0 1,0 1 0,0-1 0,0 0-1,0 1 1,0-1 0,0 1 0,0-1 0,0 1-1,1 0 1,-1-1 0,1 1 0,-1 0-1,1-1 1,0 1 0,-1 0 0,1 0 0,0-1-1,0 1 1,0 0 0,1 0 0,-1-1 0,1 3-1,0-1-3,1-1 1,-1 1-1,1-1 0,0 0 0,0 1 0,0-1 0,0 0 0,0 0 1,1 0-1,-1-1 0,1 1 0,-1 0 0,6 1 0,8 4-1,0-1-1,0 0 0,1-1 1,18 2-1,-6-1-144,0-2 0,0-1 0,1-1 0,-1-1-1,0-2 1,1-1 0,-1-1 0,48-12 0,-19-10-2284</inkml:trace>
</inkml:ink>
</file>

<file path=ppt/ink/ink4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3:14.59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23 288,'16'-15'11252,"-11"13"-10821,230-4-1758,-152 7-2568,-68-1 2011</inkml:trace>
</inkml:ink>
</file>

<file path=ppt/ink/ink4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3:14.98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1672,'0'0'6206,"29"0"-5600,216 17 419,-179-11-1381,99-4 0,-93-3-1202,-26 1-232</inkml:trace>
</inkml:ink>
</file>

<file path=ppt/ink/ink4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3:15.90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1 908 4337,'0'0'3735,"22"-24"-3106,71-78-267,-70 75-222,-1-1 0,20-35 0,1-2 100,147-157 730,-9 10-679,-166 190-255,-1-1 0,13-25 0,13-24-16,-38 80-99,0 1 1,-1-1-1,0 0 1,-1 17 0,1 8 84,2 1 1,0-1-1,3 0 1,12 45-1,2-15 21,36 76-1,-49-124-17,64 161-23,-63-151 27,-1 0 0,-2 1 0,0-1 0,-2 1 0,1 33 0,-4-58 1,0 1 0,0-1-1,0 1 1,0-1-1,0 1 1,0 0 0,0-1-1,-1 1 1,1-1-1,0 0 1,-1 1 0,0-1-1,1 1 1,-1-1-1,0 0 1,1 1 0,-1-1-1,0 0 1,0 0-1,0 1 1,0-1 0,-2 1-1,0-1 38,-1 1 0,1-1 0,-1 0 0,1 0 0,-1 0-1,0-1 1,-7 1 0,-3 1-117,-519 22 983,482-19-1009,47-5 90,1 0 0,0 1-1,0 0 1,-1 0-1,1 0 1,0 0 0,0 0-1,0 1 1,0-1-1,1 1 1,-1 0 0,0-1-1,-3 5 1,7-3-185,13-1-125,110-2-2675,-55 0-2978</inkml:trace>
</inkml:ink>
</file>

<file path=ppt/ink/ink4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3:16.55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305 0 4489,'0'0'3214,"-6"17"-2935,-22 53-1,24-57-129,0 0-1,1 0 1,1 0-1,0 0 1,0 14-1,2-17-71,-1 0 0,0 0 1,0-1-1,-1 1 0,-6 14 0,-3 0 83,-1-1-1,-1 0 1,-2-1-1,0 0 1,-35 37-1,32-40-124,1 1-1,1 1 1,1 1-1,0 0 1,-19 42-1,31-55-40,1 1 0,0 0 0,1-1 0,0 1 0,0 0-1,2 19 1,-1-8-48,1-19 55,-1 1 0,1-1 0,0 0 1,0 0-1,0 0 0,0 0 0,0 0 0,1-1 0,-1 1 0,0 0 1,1 0-1,-1-1 0,1 1 0,0-1 0,0 1 0,0-1 1,-1 0-1,1 0 0,0 0 0,0 0 0,0 0 0,1 0 0,-1 0 1,0-1-1,0 1 0,0-1 0,1 0 0,1 1 0,73 8 202,-73-9-188,19 1 20,21 1 87,72-4 1,-104 1-133,0-1 0,0 0 1,0-1-1,0 0 1,-1-1-1,1 0 1,-1-1-1,0 0 1,0 0-1,-1-1 1,10-8-1,-9 1-496</inkml:trace>
</inkml:ink>
</file>

<file path=ppt/ink/ink4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3:16.90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67 3577,'0'0'5590,"26"0"-5040,-12-1-458,48-1 357,79 8-1,-101-2-331,0-1-1,62-5 0,-84 1-257,0-1 0,-1-1 0,0-1 0,1-1 0,-1 0 0,-1-1 0,1-1 0,16-9 0,-14 3-1398,-9 1-1051</inkml:trace>
</inkml:ink>
</file>

<file path=ppt/ink/ink4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3:17.25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9 704,'0'0'8773,"23"-1"-8533,2-2-194,4 0 20,-1 2 0,0 0-1,33 4 1,12 5-113,300 18-574,-347-28-1301,-6-6-905</inkml:trace>
</inkml:ink>
</file>

<file path=ppt/ink/ink4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3:18.24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1 541 5577,'0'0'7010,"2"-17"-6678,5-27-201,1 0 0,2 1 0,3 1 0,24-59 0,-8 51-143,1 2 0,43-51 1,-36 49 131,-34 48-145,-1 1 17,-1 1-12,-1 41-246,-1-12 306,0-20-49,1 0 0,0 0 0,0 0 0,1 0-1,0 0 1,4 13 0,-4-19 6,1 0 0,-1 0 0,1 0 0,0 0 0,0 0 0,0 0 0,0-1-1,0 1 1,1-1 0,-1 0 0,1 1 0,-1-1 0,1 0 0,0 0 0,0-1 0,0 1 0,0-1 0,0 1-1,0-1 1,1 0 0,4 1 0,16 3-36,1-1 0,-1-1 0,1-1 0,-1-1 0,1-1 0,0-1 0,37-7 0,-53 5 34,0 0 0,-1-1 0,1 0 0,-1 0 0,0-1 0,0 0 0,0 0 0,-1-1 1,8-8-1,23-15 1,-38 29 4,0 0-1,1 0 1,-1-1 0,0 1 0,1 0 0,-1 0-1,0 0 1,1 0 0,-1 0 0,0-1 0,1 1 0,-1 0-1,0 0 1,1 0 0,-1 0 0,0 0 0,1 0 0,-1 0-1,0 0 1,1 0 0,-1 0 0,0 1 0,1-1-1,-1 0 1,0 0 0,1 0 0,-1 0 0,0 0 0,1 1-1,-1-1 1,0 0 0,0 0 0,1 0 0,-1 1-1,0-1 1,1 1 0,6 17-15,0 31-16,-6-38 28,4 61 23,-7 125 0,-12-105 216</inkml:trace>
</inkml:ink>
</file>

<file path=ppt/ink/ink4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3:42.37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113 11 6369,'0'0'4473,"-77"-8"-4705,42 6-1616</inkml:trace>
</inkml:ink>
</file>

<file path=ppt/ink/ink4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3:43.22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62 6305,'0'0'4923,"11"-12"-4790,35-33-78,-46 44-51,1 1 1,-1-1 0,1 1-1,0 0 1,-1-1 0,1 1-1,0 0 1,-1-1 0,1 1-1,0 0 1,-1 0 0,1 0-1,0 0 1,0 0 0,-1 0-1,1 0 1,0 0 0,-1 0-1,1 0 1,0 0 0,0 0-1,-1 0 1,1 0-1,0 1 1,-1-1 0,1 0-1,0 0 1,-1 1 0,1-1-1,-1 1 1,1-1 0,-1 0-1,1 1 1,0-1 0,-1 1-1,0-1 1,1 1 0,0 0-1,14 28 69,-11-20-24,102 180 265,9-5 0,8-5 1,213 240-1,-123-204-23,-181-187-620,1-1 0,1-2 0,2-2 0,67 34 0,-55-39-4187</inkml:trace>
</inkml:ink>
</file>

<file path=ppt/ink/ink4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3:44.29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1 317 2761,'0'0'5825,"159"-3"-5097,-127-2-280,15-4 216,16-4-16,39-9-496,62-10 256,80-17-303,47-18-97,-47 13-16,-38-8-4057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09.26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653 4 4625,'0'0'6720,"-12"-1"-6456,4 1-236,-3-2-13,0 2 1,0-1 0,-1 1 0,1 1 0,0 0-1,0 1 1,0 0 0,-21 7 0,8 4 62,0 1 0,1 1 1,0 1-1,1 1 1,1 1-1,1 1 0,1 1 1,0 0-1,-26 40 1,6-3 249,3 2 0,-46 102 0,56-101-150,2 0 0,-17 70 1,34-102-124,1 0 1,1 1-1,2-1 1,1 1-1,1 0 1,2 0-1,5 38 1,-5-58-50,1 0-1,0 0 1,1-1 0,0 1 0,0 0-1,0-1 1,1 0 0,1 0 0,-1 0 0,1-1-1,1 1 1,-1-1 0,1 0 0,1-1-1,8 9 1,-5-8 38,0-1 1,0 0-1,1 0 0,0-1 0,0 0 1,0-1-1,0 0 0,1-1 0,0 0 1,17 1-1,-1-2-332,0-1 1,0-1 0,0-2 0,-1 0-1,1-2 1,-1-2 0,1 0 0,-2-2-1,34-13 1,33-22-6472</inkml:trace>
</inkml:ink>
</file>

<file path=ppt/ink/ink4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3:51.07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4217,'0'0'1928,"0"37"-2624,19-37 200,3 0 424,0-7-1808</inkml:trace>
</inkml:ink>
</file>

<file path=ppt/ink/ink4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7:15.21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14 296 1320,'-11'-2'6923,"10"49"-6555,0-13 932,3-70-591,2 12-701,1 1 1,1 0-1,1 1 1,1-1-1,1 1 1,20-36 0,7-19 33,-32 67-40,-3 5-8,1 1 1,-1 0-1,1 0 1,0 0-1,0 0 1,1 0-1,-1 1 1,6-6-1,-6 7 3,1 0 0,0 1 0,0 0-1,0 0 1,-1 0 0,1 0 0,1 0 0,-1 0-1,0 1 1,0-1 0,0 1 0,0 0 0,0 0-1,4 1 1,45-3 2,-30 0-1,-1 2 0,1 0 1,40 6-1,-61-5 1,1-1-1,-1 0 1,0 0-1,0 1 1,0-1-1,0 1 1,1-1-1,-1 1 0,0-1 1,0 1-1,0-1 1,0 1-1,0 0 1,0 0-1,0 0 1,-1 0-1,1 0 1,0-1-1,0 1 1,-1 0-1,1 1 1,0-1-1,-1 0 0,1 0 1,-1 0-1,0 0 1,1 0-1,-1 1 1,0-1-1,0 0 1,1 0-1,-1 0 1,0 1-1,0-1 1,0 0-1,-1 0 1,1 1-1,0-1 0,0 0 1,-1 0-1,1 0 1,0 0-1,-2 3 1,0 0 2,0 1 0,-1 0-1,1-1 1,-1 0 0,0 0 0,0 0 0,0 0 0,-1 0 0,-3 3 0,-124 91 81,188-101-302,-28 2 224,-16 0-9,0 1 0,1 0 0,-1 1 0,0 1 0,19 4 1,-29-5 3,1 0 0,0 1 1,-1-1-1,0 1 1,1 0-1,-1 0 0,0 0 1,0 1-1,0-1 1,0 1-1,0-1 0,-1 1 1,1 0-1,-1 0 1,0 0-1,0 1 0,0-1 1,0 0-1,0 1 1,-1-1-1,0 1 0,1 0 1,0 5-1,-1-5 0,0 0 1,0 0-1,-1-1 0,1 1 0,-1 0 0,0 0 0,0 0 1,0 0-1,0 0 0,-1 0 0,1 0 0,-1 0 0,-2 4 1,2-5 15,-1-1 0,0 0 0,1 1 0,-1-1 0,0 0 0,-1 0 0,1 0 0,0 0 0,0 0 0,-1-1 0,1 1 0,-1-1 0,0 0 0,1 1 0,-1-1 0,0 0 0,-4 0 0,-9 5 40,0-2 0,0 0-1,0-1 1,0 0 0,-1-2 0,1 0 0,-1 0 0,-31-5-1,28-7 23,19 9-77,0 1 0,0 0 0,0 0 0,0 0 0,-1 0 0,1 1 0,-1-1 0,1 0 0,0 0 0,-1 1 0,1-1 0,-1 1 0,1-1 1,-1 1-1,1 0 0,-1 0 0,-2-1 0,2 1-30,-25 3-68,27-3 60,-1 0-1,1 0 0,-1 1 1,1-1-1,-1 0 0,1 0 0,-1 0 1,1 1-1,-1-1 0,1 0 1,0 0-1,-1 1 0,1-1 0,-1 0 1,1 1-1,0-1 0,-1 1 1,1-1-1,0 1 0,-1-1 0,1 0 1,0 1-1,0-1 0,-1 1 0,1-1 1,0 1-1,0-1 0,0 1 1,0-1-1,0 1 0,0 0 0,0-1 1,0 1-1,0-1 0,0 1 1,0-1-1,0 1 0,0-1 0,0 1 1,0-1-1,0 1 0,1-1 0,-1 1 1,0-1-1,1 1 0</inkml:trace>
</inkml:ink>
</file>

<file path=ppt/ink/ink4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7:15.65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2 1528,'0'0'7198,"12"0"-7086,22-1-66,86 3 143,-108-2-175,0 2 1,0 0-1,0 0 0,0 1 0,0 0 0,-1 1 0,22 11 0,-33-15-61,0 0 0,1 0 0,-1 0 0,0 0 1,0 0-1</inkml:trace>
</inkml:ink>
</file>

<file path=ppt/ink/ink4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7:16.06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5537,'0'0'3285,"26"3"-2989,80 11-67,-101-13-183,0 0-1,1 1 0,-1-1 0,0 1 0,0 0 1,0 0-1,0 1 0,0-1 0,-1 1 0,1 0 0,-1 1 1,0-1-1,0 1 0,0 0 0,0 0 0,-1 0 1,4 5-1,9 9 147,-7-9-145,-1 0 0,1 0 1,-2 0-1,0 1 0,9 16 1,-13-21-37,0 0 0,-1 1 0,0-1 1,0 1-1,-1-1 0,0 1 0,0-1 1,0 1-1,0 0 0,-1-1 1,0 1-1,0 0 0,-3 11 0,2-13-7,-1 0-1,0 0 0,0 0 1,0-1-1,-1 1 0,1 0 1,-1-1-1,0 0 1,0 0-1,0 1 0,-1-2 1,1 1-1,-1 0 0,-5 3 1,-63 33 78,57-32-68,10-4-84,-1 0 0,0-1-1,0 1 1,-1-2 0,1 1 0,0-1-1,-1 1 1,-11-1 0</inkml:trace>
</inkml:ink>
</file>

<file path=ppt/ink/ink4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7:16.55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265 9 3121,'0'0'6358,"-11"-2"-6115,4 0-232,-1 1 0,1-1 0,-1 1 1,1 1-1,-1-1 0,1 1 0,-1 1 0,0 0 0,1 0 0,-1 0 0,1 1 0,0 0 1,0 0-1,-1 0 0,1 1 0,1 1 0,-9 4 0,3 1 75,1 0 1,0 0-1,0 1 0,1 1 0,0 0 1,1 0-1,-12 21 0,18-29-46,1 1 0,0-1 0,0 1 0,1 0 0,-1 0 0,1-1 0,-1 1 0,1 0 0,0 1 0,1-1 1,-1 0-1,1 0 0,0 0 0,0 0 0,0 0 0,0 1 0,1-1 0,0 0 0,0 0 0,0 0 0,0 0 0,0 0 0,1 0 0,0-1 0,0 1 0,0 0 0,0-1 0,1 1 0,-1-1 0,6 6 0,1-2 1,0 1-1,0-1 0,0-1 1,1 0-1,0 0 1,1-1-1,-1 0 1,1 0-1,0-2 0,17 5 1,0-3 64,0-1 0,0-2 0,34-1 1,-51-1-185,0-1 1,-1-1 0,1 0 0,-1-1-1,1 0 1,-1 0 0,0-1-1,0 0 1,13-8 0,8-5-2304</inkml:trace>
</inkml:ink>
</file>

<file path=ppt/ink/ink4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7:19.00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140 11 1200,'0'0'3185,"-5"0"-2489,-20 0-25,17 10 1356,5-29-1732,3 19-230,-1-1-63,-1 1 0,1 0-1,0 0 1,0 0 0,0 0-1,-1 0 1,1 0 0,0 0 0,0 1-1,0-1 1,-1 0 0,1 1-1,0-1 1,0 1 0,0-1 0,0 1-1,0-1 1,0 1 0,0 0 0,0 0-1,0-1 1,0 1 0,-1 1-1,2 8 43,-1 0 0,-1-1-1,0 1 1,0-1 0,-5 11-1,-14 22 2393,21-42-2387,0 0 0,0 0 1,0 0-1,0 1 0,0-1 0,0 0 0,0 0 1,0 1-1,0-1 0,0 0 0,0 1 0,0-1 1,0 0-1,0 0 0,0 1 0,0-1 0,0 0 1,0 0-1,0 1 0,0-1 0,-14-26-782,3 4-659,0 5-872</inkml:trace>
</inkml:ink>
</file>

<file path=ppt/ink/ink4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7:19.67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42 1320,'0'0'7461,"26"-6"-6867,82-21-192,-98 25-339,0-1 0,0 2 0,1 0 0,-1 0 0,0 0 0,17 3 0,-8-1-16,-16-1-46,1 1 0,-1-1 0,0 1 0,0 0 1,0 0-1,0 0 0,0 0 0,0 1 0,0-1 0,0 1 1,-1 0-1,1-1 0,-1 1 0,1 1 0,-1-1 0,1 0 0,-1 0 1,0 1-1,0-1 0,0 1 0,-1 0 0,1 0 0,-1 0 0,1-1 1,-1 1-1,0 1 0,0-1 0,1 5 0,1 8 2,0 0 1,-1 0-1,-1 0 0,-1 20 0,0-33 16,-1 1 1,0-1-1,0 1 0,0-1 0,0 0 1,0 1-1,-1-1 0,0 0 0,0 0 1,0 0-1,0 0 0,0 0 0,0-1 0,-1 1 1,1-1-1,-1 1 0,0-1 0,0 0 1,1 0-1,-2 0 0,1 0 0,-5 2 1,0 0 19,0-1 1,-1 1 0,1-1 0,-1-1-1,1 0 1,-1 0 0,0 0 0,-11-1 290,19-1-333,1 0-1,0 0 1,0 0 0,-1-1 0,1 1-1,0 0 1,0 0 0,0-1-1,0 1 1,0 0 0,-1 0-1,1-1 1,0 1 0,0 0-1,0-1 1,0 1 0,0 0 0,0 0-1,0-1 1,0 1 0,0 0-1,0-1 1,0 1 0,0 0-1,0-1 1,0 1 0,0 0-1,0 0 1,0-1 0,0 1 0,1 0-1,-1-1 1,0 1 0,0 0-1,0 0 1,0 0 0,1-1-1,-1 1 1,0 0 0,0 0-1,0-1 1,1 1 0,-1 0 0,0 0-1,0 0 1,1 0 0,-1 0-1,0-1 1,1 1 0,-1 0-1,0 0 1,0 0 0,1 0-1,-1 0 1,0 0 0,1 0 0,-1 0-1,0 0 1,0 0 0,1 0-1,-1 0 1,0 0 0,1 0-1,-1 0 1,1 1 0,25-2-70,-23 1 65,10-1 2,0 1 0,0 0-1,0 1 1,0 1-1,0 0 1,0 1 0,0 0-1,-1 1 1,1 0 0,-1 1-1,0 0 1,-1 1-1,16 10 1,-6-2 28,-4-3-14,-1 0-1,25 23 0,-38-31-4,1 1 0,-1-1 0,0 1 0,0 0-1,0 0 1,-1 0 0,1 0 0,-1 0 0,0 1-1,0-1 1,-1 1 0,1-1 0,-1 1 0,0 0-1,0-1 1,0 7 0,-2-9-2,0-1-1,0 1 1,0-1 0,0 0-1,0 1 1,0-1-1,0 0 1,-1 0 0,1 0-1,0 0 1,-1 0 0,1 0-1,-1 0 1,1-1 0,-1 1-1,1 0 1,-1-1-1,1 1 1,-1-1 0,0 0-1,1 0 1,-1 1 0,1-1-1,-3 0 1,-50 5 12,51-4-9,-199 0 248,227-16-1100,9 4-1562,4-3-1957</inkml:trace>
</inkml:ink>
</file>

<file path=ppt/ink/ink4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7:20.03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4977,'0'0'3487,"80"5"-2045,34-2-2355,-88-3-1229</inkml:trace>
</inkml:ink>
</file>

<file path=ppt/ink/ink4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7:20.49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4257,'0'0'2736,"26"4"-2414,82 10-11,-100-13-261,0 0-1,0 1 1,0 0 0,0 0 0,0 1 0,0 0 0,0 0 0,-1 1 0,12 7 0,6 4 140,-17-12-98,0 1 0,-1 0 0,1 0 0,-1 1 0,0 0-1,9 9 1,-14-12-81,0 1-1,0 0 1,0-1-1,-1 1 1,1 0-1,-1 0 1,0 0-1,0 0 1,0 0 0,0 1-1,0-1 1,-1 0-1,1 0 1,-1 1-1,0-1 1,0 0-1,0 0 1,-1 1-1,0 5 1,0-6-2,-1 1 1,1-1-1,-1 1 1,0-1-1,0 1 1,0-1-1,0 0 1,-1 0-1,1 0 1,-1 0-1,0-1 1,0 1-1,0-1 1,0 1-1,0-1 1,0 0-1,-6 2 1,-67 30 174,62-29-126,-50 17-46</inkml:trace>
</inkml:ink>
</file>

<file path=ppt/ink/ink4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7:21.04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217 8 3201,'0'0'5241,"-11"-2"-5176,2 0-22,0 1-1,-1-1 1,1 2 0,0-1-1,0 1 1,-1 0-1,1 1 1,0 0-1,0 1 1,0 0 0,0 0-1,0 1 1,0 0-1,1 1 1,-13 6 0,17-7 29,0 1 0,0-1 0,1 1 0,-1 0 0,1 0 0,-1 0 0,1 0 0,1 0 0,-1 1 0,0 0 0,1-1 0,0 1 0,0 0 0,-1 6 0,2-8-50,1 0-1,-1 0 1,1 0 0,0 0 0,0 0 0,0 0 0,0 0 0,0 0-1,1 0 1,-1 0 0,1 0 0,0 0 0,-1 0 0,2-1 0,-1 1-1,0 0 1,0 0 0,1-1 0,0 1 0,-1-1 0,1 1 0,0-1-1,0 0 1,0 0 0,4 3 0,8 4 5,0 0 1,0-1-1,1-1 1,0 0-1,0-1 1,0 0-1,1-2 1,21 5-1,-4-4-12,0-1 0,1-2 1,38-2-1,-66 0-103,0-1 0,0 1 0,0-1 0,0 0 0,0-1 0,0 1 0,-1-1 0,12-5 0,5-7-1759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0.00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0 352 5961,'0'0'759,"32"-1"-388,-22 1-352,230-19 133,-225 17 12,19-2-334,-1-2-1,0-1 1,0-1 0,35-15 0,-61 20 136,0 1 1,0-2 0,-1 1-1,0-1 1,0 1 0,0-2-1,0 1 1,0-1 0,-1 0-1,0 0 1,0 0 0,0-1-1,-1 1 1,0-1 0,0-1-1,0 1 1,-1 0 0,0-1-1,0 0 1,-1 1 0,1-1-1,-1 0 1,-1 0 0,0-1-1,1-9 1,-1 12 197,-1 0 0,0 0-1,0 0 1,-1 0 0,1 0 0,-1 0 0,0 0-1,0 0 1,-1 0 0,0 0 0,1 1 0,-2-1 0,1 1-1,0-1 1,-1 1 0,0 0 0,0 0 0,0 0 0,-1 0-1,1 0 1,-1 1 0,0-1 0,0 1 0,0 0-1,0 1 1,0-1 0,-1 1 0,1-1 0,-1 1 0,0 1-1,0-1 1,0 1 0,0-1 0,0 2 0,0-1 0,0 0-1,-9 1 1,3-1-145,0 1 0,0 0-1,0 0 1,0 1 0,0 1-1,1 0 1,-1 0 0,0 1-1,1 1 1,0 0 0,0 0 0,-13 8-1,12-5-18,0 1-1,1 0 1,0 0-1,0 2 1,1-1-1,1 1 1,-1 0-1,2 1 1,-1 0-1,-6 13 1,8-12 6,1-1 1,0 2 0,0-1-1,1 0 1,1 1 0,0 0-1,-2 25 1,4-32 29,1-1 0,0 1 0,0 0 0,0-1 0,1 1 0,0 0 0,0 0 0,0-1 0,1 1 0,0-1 0,0 0 0,0 1 0,1-1 0,0 0 0,0 0 0,0-1 0,0 1 0,1 0 0,0-1 0,5 5 0,5 1 31,0-1 0,1-1 0,0 0 0,0-1 0,1 0 0,0-2 0,0 0 0,1 0 1,31 3-1,11-2 23,85-1 0,-116-5-177,1-2-1,0 0 1,-1-2 0,1-1 0,-1-1-1,0-2 1,-1 0 0,39-19-1,-47 17-92,0-1 0,0 0 0,-2-2 0,1 0 0,-2-1 0,0-1-1,0 0 1,-1-1 0,-1-1 0,-1 0 0,20-34 0,-4-1 192,-28 50 180,17 20 345,10 13-109,57 51 0,-61-62-425,-2 2-1,0 0 1,-1 1-1,32 46 0,-50-66-1,-1 1 0,0 0 0,1 1 0,-1-1 0,0 0 0,-1 1 0,1-1 0,-1 1 0,0-1 0,0 1-1,-1 0 1,1-1 0,-1 1 0,0 0 0,-1 6 0,0-9 18,0 1 0,0-1 0,0 0-1,-1 0 1,1 0 0,-1 1 0,1-1 0,-1-1 0,0 1 0,0 0-1,0 0 1,0-1 0,0 1 0,0-1 0,-1 0 0,1 1 0,0-1 0,-1 0-1,1-1 1,-1 1 0,1 0 0,-1-1 0,1 1 0,-1-1 0,1 0-1,-1 1 1,-3-2 0,-16 4 87,0-2-1,0-1 1,0 0-1,1-2 1,-1 0-1,-26-7 0,43 8-221,-1-1-1,1 0 1,-1 0-1,1 0 1,0-1-1,0 1 1,0-1-1,0 0 1,0-1-1,1 1 1,-1-1-1,1 0 1,0 0-1,0 0 1,0-1-1,1 1 1,0-1-1,0 0 1,0 0-1,0 0 1,1 0-1,0-1 1,0 1-1,0-1 1,1 1-1,-1-1 1,1 0-1,0-6 1,0-25-4399</inkml:trace>
</inkml:ink>
</file>

<file path=ppt/ink/ink4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37:22.4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80 43 992,'0'0'7084,"1"-5"-6465,-1 4-592,0-1-16,0 1 0,0-1 0,0 1 0,0 0 0,0-1 0,1 1 0,-1-1 1,0 1-1,1 0 0,-1-1 0,1 1 0,-1 0 0,1-1 0,0 1 0,0 0 0,0 0 0,-1 0 0,1 0 0,0-1 0,0 1 0,0 1 0,1-1 0,-1 0 0,0 0 0,0 0 0,0 1 0,1-1 0,-1 0 1,0 1-1,1-1 0,-1 1 0,1 0 0,-1-1 0,0 1 0,1 0 0,-1 0 0,2 0 0,-2 0 30,-2 3-38,1-1-1,-1 1 0,0 0 1,0 0-1,0-1 0,0 1 1,-1 0-1,1-1 0,-1 1 1,0-1-1,1 0 0,-1 0 1,-4 4-1,6-5 4,-11 12-7,0 0 1,2 1-1,-1 0 1,2 1-1,0 0 0,1 0 1,1 1-1,0 0 1,1 0-1,-4 20 0,6-15-1252</inkml:trace>
</inkml:ink>
</file>

<file path=ppt/ink/ink4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3:03.22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1889 224 1304,'0'0'2289,"-4"-3"-1574,-5-4-279,7 4-253,-1 1 0,0-1-1,0 1 1,-1 0 0,1-1 0,0 2-1,-1-1 1,1 0 0,-1 1 0,0-1-1,1 1 1,-1 0 0,0 0 0,0 1 0,-7-1-1,-16 0-167,1 1-1,-1 1 0,0 2 1,1 0-1,0 2 0,0 1 1,0 1-1,0 1 0,1 1 1,1 2-1,-44 24 0,12 3 37,1 2-1,-92 88 0,-82 115 80,-54 50 536,198-218-460,-133 129 223,189-173-368,2 1 0,1 1 0,2 1 0,1 1 0,-20 42-1,-12 47 369,5 3 0,-38 155 0,81-254-364,2 0 0,1 1 1,1 0-1,1-1 0,2 1 0,1 0 0,1 0 0,1 0 0,2-1 0,1 1 0,1-1 0,1-1 0,19 42 0,30 62 189,6-3 0,5-2 0,6-4 0,166 210 0,6-57 315,-181-210-501,3-3 0,77 53 0,-87-76-40,2-3-1,1-2 0,83 31 0,-39-25-35,140 33 1,-178-59 43,1-2 0,106 4 0,139-16 35,-146-2-105,-75 1 75,176-25-1,-209 14-11,0-1-1,-1-4 0,110-46 1,-43 3-49,-2-5 1,162-115-1,-230 138 44,-3-3-1,52-55 1,83-111-16,-60 66 52,-68 81-89,15-16-77,84-118 0,-139 170 76,0-2-1,-2 0 1,-1-2-1,-2 1 1,-1-2-1,-1 0 1,-2 0-1,8-46 1,-8-20-122,-3-170-1,-6 80 162,1-85-277,-5 254 261,0 0 0,0 0-1,-2 1 1,-1-1 0,0 1 0,-1 1 0,-2-1-1,1 1 1,-2 0 0,-21-29 0,-13-11-13,-83-83 1,97 109-27,-23-28 84,4-3 0,2-1 0,-55-102 0,74 121-52,-2 0 0,-2 2 0,-2 1 0,-41-39 0,9 20-27,-118-86 1,-234-110-1,350 218-10,44 23 48,-1 1 1,-1 2-1,0 0 0,-1 1 1,0 2-1,-1 1 0,-33-7 1,-114-1-81,-330 11 0,265 9 131,211-3 6,-23-1-19,0 1 0,0 3-1,0 2 1,0 2-1,-54 16 1,76-14-26,-12 4 33,-43 19-1,75-28-34,0 1 0,1 0 0,-1 0-1,1 1 1,-17 14 0,26-20-27,-50 4-333,29-3-1696</inkml:trace>
</inkml:ink>
</file>

<file path=ppt/ink/ink4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3:36.64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0 224,'0'0'144</inkml:trace>
</inkml:ink>
</file>

<file path=ppt/ink/ink4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3:36.98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66 30 160,'-43'-13'507,"43"13"-414,-1 0 1,0 0 0,1 0-1,-1 0 1,1 0 0,-6-4 1123,6 3-1123,0 1 0,-1-1-1,1 1 1,0-1 0,0 1-1,-1-1 1,1 1 0,0-1-1,0 1 1,0-1 0,0 1-1,0-1 1,0 0-87,0 1 0,0 0 0,0 0 0,0 0 0,0-1 0,0 1 0,0 0 0,0 0-1,0 0 1,-1-1 0,1 1 0,0 0 0,0 0 0,0 0 0,0-1 0,0 1 0,0 0 0,0 0 0,0 0 0,-1 0 0,1 0 0,0-1 0,0 1 0,0 0 0,0 0 0,-1 0 0,1 0 0,0 0 0,0 0 0,0 0-1,0 0 1,-1-1 0,1 1 0,0 0 0,0 0 0,0 0 0,-1 0 0,1 0 0,0 0 0,0 0 0,0 0 0,-1 0 0,1 0 0,0 1 0,-5-1-1071</inkml:trace>
</inkml:ink>
</file>

<file path=ppt/ink/ink4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3:52.96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0 383 3545,'0'0'6863,"0"-4"-6466,0 0 1,0 0-1,1 1 1,-1-1-1,1 0 1,0 0 0,1-4-1,8 1-372,-1 1-1,1 0 1,1 0-1,-1 1 0,1 0 1,0 1-1,0 0 1,1 1-1,15-3 1,3-1-6,177-41 51,-122 31-500,137-47 1,-213 61 356,-1-1 1,0 0 0,0-1-1,-1 1 1,0-2-1,1 1 1,-1-1-1,8-9 1,-13 13 11,-1 1 0,1-1 0,-1 1-1,1-1 1,-1 0 0,0 1 0,0-1 0,0 0 0,0 0 0,0 0 0,0 0 0,-1 0-1,1 0 1,-1 0 0,1-1 0,-1 1 0,0 0 0,0 0 0,0 0 0,0 0-1,0 0 1,0-1 0,-1 1 0,1 0 0,-1 0 0,1 0 0,-1 0 0,0 0-1,0 0 1,0 0 0,0 0 0,0 1 0,0-1 0,0 0 0,-1 0 0,1 1-1,-1-1 1,1 1 0,-4-3 0,-21-12-1373,-6 2-729</inkml:trace>
</inkml:ink>
</file>

<file path=ppt/ink/ink4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3:53.34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7706,'0'0'3308,"29"11"-3212,10 6-42,123 39 100,-126-46-109,73 26 17,-100-33-63,1 2 1,-1-1 0,0 1 0,0 1-1,0-1 1,-1 2 0,1-1 0,9 11-1,-17-15-2,1 1 0,0 0 0,0 0 0,-1 0-1,0-1 1,1 1 0,-1 1 0,0-1 0,-1 0-1,1 0 1,0 0 0,-1 0 0,0 1 0,0-1-1,0 0 1,0 0 0,0 0 0,0 1 0,-1-1-1,0 0 1,0 0 0,0 0 0,0 0 0,0 0 0,0 0-1,-1 0 1,0 0 0,1-1 0,-5 5 0,-4 8-6,-1-2 0,-1 1 0,-25 21 1,36-34 10,-188 149 162,164-123-115,25-26-80,-1 0 0,0-1 0,1 1 0,-1 0-1,1 0 1,-1 0 0,1 0 0,-1-1 0,1 1 0,-1 0 0,1 0 0,0 0 0,0 0 0,-1 0 0,1 0-1,0 0 1,0 0 0,0 0 0,0 0 0,0 0 0,0 0 0,0 0 0,1 0 0,-1 0 0,0 0 0,0 0-1,1 0 1,-1 0 0,1 0 0,-1 0 0,1 0 0,0 1 0</inkml:trace>
</inkml:ink>
</file>

<file path=ppt/ink/ink4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3:54.62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0 968 3409,'0'0'5964,"18"-23"-5447,9-13-304,78-89 500,500-602 180,-592 709-871,17-20 291,-28 37-292,-1 24-227,-1 16 180,6 166 73,-3-174-37,2 0 0,1-1 0,1 1-1,19 48 1,-4-24-6,45 120 71,-59-145-85,0 0 0,-2 0 0,-1 0-1,1 36 1,-6 65-35,0-130 24,0 0 0,0-1 0,-1 1 1,1-1-1,0 1 0,-1 0 0,1-1 0,0 1 0,-1-1 1,1 1-1,-1-1 0,1 1 0,-1-1 0,1 0 0,-1 1 1,1-1-1,-1 1 0,1-1 0,-1 0 0,1 1 0,-1-1 1,0 0-1,1 0 0,-1 0 0,0 1 0,1-1 0,-1 0 1,0 0-1,1 0 0,-1 0 0,-1 0 0,-29-1 86,19 1-54,-233-20 457,34 1-158,193 19-362,13 0 40,0 0-1,0 1 0,0-2 0,0 1 0,0 0 0,1-1 0,-1 0 1,0 0-1,0-1 0,0 0 0,1 1 0,-1-1 0,1-1 0,-9-4 1,10 5-317,1 0 0,-1 0 0,0 0 0,0 1 0,0-1 0,0 1 1,0 0-1,0 0 0,0 0 0,0 0 0,0 0 0,-1 1 0,1-1 1,0 1-1,0 0 0,-6 0 0,0 0-1102</inkml:trace>
</inkml:ink>
</file>

<file path=ppt/ink/ink4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3:54.99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1 585 6913,'0'0'4020,"17"-21"-3453,7-9-444,-6 8-14,1 0 0,0 1 0,33-26 0,152-105 94,-130 101-137,68-61 1,-138 110-169,-1-1 1,-1 1 0,1-1-1,0 0 1,-1 0 0,1 0 0,-1 0-1,0-1 1,0 1 0,0 0-1,0-1 1,-1 1 0,0-1-1,1 0 1,-1 0 0,-1 1 0,1-1-1,0 0 1,-1 0 0,0 0-1,0 0 1,0 0 0,-1-4-1,-1-13-2435</inkml:trace>
</inkml:ink>
</file>

<file path=ppt/ink/ink4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3:55.35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4401,'0'0'3845,"-1"23"-2666,2 77-320,-1-94-768,1 0 1,-1 0 0,2-1-1,-1 1 1,1 0 0,-1 0-1,2 0 1,-1-1 0,1 1-1,-1-1 1,1 0 0,1 0-1,-1 0 1,1 0 0,0-1-1,0 1 1,7 4 0,3 6 171,45 46 551,-39-43-706,-1 2 1,0 0 0,-1 2-1,-2 0 1,27 44 0,-42-63-109,0-1 0,0 1 0,1-1 0,-1 1 1,1-1-1,-1 0 0,1 0 0,0 0 0,0 0 0,3 2 0,-4-3-37,0 0 0,1-1-1,-1 1 1,0-1 0,0 0-1,1 1 1,-1-1 0,0 0-1,1 0 1,-1 0 0,0 0-1,0 0 1,1 0 0,-1 0-1,0 0 1,1-1 0,-1 1-1,0 0 1,0-1-1,0 1 1,1-1 0,-1 1-1,2-2 1,13-11-2385</inkml:trace>
</inkml:ink>
</file>

<file path=ppt/ink/ink4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3:57.21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100 318 4849,'0'0'4717,"-15"-22"-4149,-48-68 8,41 49-143,22 18 163,2 9-326,-2 12-243,1-1 0,0 1 0,0 0-1,0-1 1,1 1 0,-1 0 0,0-1 0,1 1-1,-1 0 1,1 0 0,0 0 0,0 1 0,0-1-1,0 0 1,0 1 0,0-1 0,0 1 0,1 0-1,-1-1 1,3 0 0,56-25 18,-52 24-19,17-9-34,-20 8-4,1 0-1,0 1 1,1 0-1,-1 0 1,0 0-1,1 1 1,0 0-1,-1 1 1,1 0-1,0 0 1,8 0-1,-13 2 6,-1 1 0,0-1 0,0 0 0,0 1 0,0-1-1,0 1 1,0-1 0,0 1 0,0 0 0,-1 0 0,1 0-1,-1 0 1,1 0 0,-1 1 0,0-1 0,0 0 0,1 4-1,15 42-87,-12-23 90,-2 1 0,0 0 0,-2 48 0,-2-46-41,1-27 76,0-8 126,0-1-187,1 0-1,0 0 0,0 1 0,0-1 0,1 0 0,0 1 1,1-1-1,-1 1 0,1 0 0,1 0 0,0 0 1,0 0-1,0 1 0,0-1 0,1 1 0,0 0 1,1 1-1,-1-1 0,1 1 0,0 0 0,0 0 1,1 1-1,0 0 0,-1 0 0,1 0 0,1 1 1,-1 0-1,0 1 0,1 0 0,-1 0 0,1 0 1,13-1-1,75-7-76,-96 48-115,8 72 75,-12-119-1258,3 6 1278,0 0 1,0 0 0,0-1-1,1 1 1,-1-1 0,1 1-1,0 0 1,0-1-1,0 1 1,1-6 0,2 3 116,0 1 1,1 0-1,-1-1 0,1 2 1,0-1-1,0 0 1,0 1-1,1-1 1,-1 1-1,1 1 1,0-1-1,0 1 0,7-4 1,7-6-124,93-88-627,-111 104 938,1 1 1,-1-1 0,0 0-1,0 0 1,-1 1 0,1-1-1,-1 0 1,0 1 0,0-1-1,0 1 1,-1 4 0,2 10-58,1-13-106,-1 0-1,0-1 0,1 1 1,0-1-1,0 0 0,1 0 0,-1 0 1,1 0-1,0 0 0,0 0 1,0 0-1,4 3 0,-3-4-9,-1 1 0,1 0 0,-1 0 0,0 0 0,0 1 1,-1-1-1,1 1 0,3 8 0,-6 17 48,0-30-8,7 0-98,0 0 1,0 0-1,0-1 1,0 0 0,0 0-1,0-1 1,0 1-1,-1-2 1,1 1 0,6-4-1,66-38-1311,-54 29 996,5-3-129,-24 13 690,1 0 1,1 0-1,-1 1 0,1 0 0,0 1 0,0 0 0,0 0 0,0 0 1,0 1-1,1 0 0,-1 1 0,15-1 0,-5 3-201,3-1 103,-36-5 65,7 3-151,0 0 0,0 0 0,0 1-1,0 1 1,-1-1 0,1 1 0,0 1-1,-1-1 1,1 1 0,0 1 0,0 0-1,0 0 1,0 0 0,0 1 0,1 0 0,-1 1-1,-8 5 1,11-5 18,-1 0 0,1 1 0,0-1-1,1 1 1,-1 1 0,1-1 0,0 1 0,0-1 0,1 1-1,-1 0 1,1 0 0,1 1 0,-1-1 0,1 1 0,0-1-1,1 1 1,-1 0 0,1-1 0,1 1 0,-1 0 0,1 7 0,0-10-6,0 1 0,0 0 0,0-1 1,1 1-1,-1-1 0,1 1 1,0-1-1,0 1 0,1-1 1,-1 0-1,1 1 0,0-1 0,5 7 1,-5-8 17,1-1 0,0 0 0,0 0 0,0 0 0,0 0 0,1 0 0,-1-1 0,0 1 0,1-1 0,-1 0 0,1 0 0,-1 0 0,1-1 0,-1 1 0,1-1 0,0 0 0,-1 0 0,5 0 0,-2 0 25,0 0-1,0-1 0,0 1 0,0-1 0,0 0 0,0 0 0,0-1 0,0 0 1,-1 0-1,10-5 0,-13 5-43,1 1-1,-1-1 1,0 0 0,1-1 0,-1 1 0,0 0 0,-1-1-1,1 1 1,0-1 0,-1 1 0,1-1 0,-1 0-1,0 0 1,0 1 0,0-1 0,0 0 0,0 0 0,-1 0-1,0 0 1,1 0 0,-1 0 0,0-5 0,0 11-15,0-1 0,1 0 0,-1 0 0,1 0 0,0 1 0,0-1 0,0 0 0,0 0 0,0 0 0,0 0 0,0 0 0,1-1 0,-1 1 0,1 0 0,-1-1 0,1 1 0,0 0 0,-1-1 0,1 0 0,0 0 0,0 1 0,0-1 0,0 0 0,0 0 0,0-1 0,1 1 0,-1 0 0,0-1 0,0 1 0,1-1 0,-1 0 0,0 0 0,3 0 0,14 2 22,0-2-1,1 0 1,19-2 0,-22 0-31,0 0-50,0-2 0,-1 0 0,1 0 0,-1-2 0,0 0 0,0-1 0,-1 0 0,0-1 0,-1-1 0,1-1 0,-1 0 0,-1 0 0,0-2 0,-1 1 0,0-2 0,19-25 0,-30 37-64,0 0 0,0 0 0,0-1-1,-1 1 1,1 0 0,0-1-1,-1 1 1,1-1 0,-1 1-1,1-1 1,-1 1 0,0-1-1,1 1 1,-1-1 0,0 0-1,0 1 1,0-1 0,0 1-1,-1-1 1,1 1 0,0-1 0,-1 1-1,1-1 1,-1 1 0,1-1-1,-1 1 1,0-1 0,1 1-1,-1 0 1,0-1 0,-2-1-1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0.85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311 1 3225,'0'0'9551,"-24"7"-9291,-76 29-156,97-34-96,-1 0 0,1 0 0,-1 0 0,1 1 0,0-1-1,0 1 1,0 0 0,0 0 0,0 0 0,1 0 0,0 0 0,-1 1 0,1-1 0,0 1-1,1-1 1,-1 1 0,0 0 0,1 0 0,0 0 0,-1 4 0,-2 6 17,-31 108 417,5 1 0,-15 128 0,37-198-146,4-30-250,1-10-31,1-1 1,0 1-1,1 0 1,0 0-1,1-1 1,2 15-1,-1-26-15,-1-1-1,1 1 1,0 0-1,0-1 1,0 1-1,0 0 1,0-1-1,0 1 1,0-1-1,0 0 1,0 1-1,0-1 1,0 0-1,0 0 1,1 0-1,-1 1 1,0-1-1,0 0 1,0 0-1,0-1 1,0 1-1,2 0 1,27-4-31,-20 1 10,0 0 1,0-1 0,0-1 0,-1 1 0,0-2 0,15-10 0,52-45-73,-59 46 84,71-64-111,-51 43-141,2 1 0,2 2 1,49-30-1,-85 60 265,1 1 0,-1 0 1,1 0-1,0 0 0,0 1 0,0 0 0,0 0 1,0 0-1,0 1 0,0 0 0,10 1 1,3-1-88,-19 0 126,-7 0 18,-21 0 17,0 2 0,0 0 0,0 2 0,1 1 0,-54 18 0,67-18-23,0 0 0,1 2-1,0-1 1,0 2 0,1 0 0,0 0 0,0 1 0,0 0 0,2 1 0,-1 1 0,1 0-1,1 0 1,-13 18 0,18-22-32,1 0 0,-1 1 0,1 0-1,0 0 1,1 0 0,0 0 0,0 0-1,0 12 1,1-17-19,1 0-1,0 0 0,0 0 1,0 0-1,0 0 1,0 0-1,1 0 0,-1 0 1,1 0-1,0-1 1,0 1-1,0 0 0,0 0 1,0-1-1,1 1 1,-1 0-1,1-1 0,-1 0 1,1 1-1,0-1 1,0 0-1,0 0 0,1 0 1,-1 0-1,4 2 1,11 2 1,1-1 1,-1 0-1,1-2 1,0 0 0,-1-1-1,1-1 1,0 0 0,0-1-1,19-3 1,-18 2-1,-1 0-35,1-1 0,-1-1 0,0-1 0,0 0 0,0-2 0,0 0 0,23-11 0,-31 12-50,-1 1 1,-1-2 0,1 1 0,-1-1 0,0 0 0,0-1-1,0 1 1,-1-2 0,0 1 0,-1-1 0,1 0 0,-2 0-1,1-1 1,-1 0 0,5-11 0,-10 19 72,1-1 1,0 0-1,-1 0 1,1 0-1,-1 0 0,1 1 1,-1-1-1,0 0 1,0 0-1,0 0 0,0 0 1,0 0-1,0 0 1,0 0-1,-1-2 1,0 3 15,1 1 0,0-1 0,-1 1 0,1-1 0,-1 1 0,1-1 0,-1 1 1,1-1-1,-1 1 0,1 0 0,-1-1 0,1 1 0,-1 0 0,1-1 1,-1 1-1,0 0 0,1 0 0,-1-1 0,0 1 0,1 0 0,-1 0 1,0 0-1,1 0 0,-1 0 0,0 0 0,1 0 0,-1 0 0,0 1 0,-3-1 29,1 1-1,0 0 1,0 1-1,1-1 0,-1 0 1,0 1-1,0-1 0,1 1 1,-1 0-1,1 0 1,-1 0-1,1 0 0,0 1 1,0-1-1,0 1 0,-3 4 1,3-4-29,0 0 1,1-1-1,-1 1 1,1 0-1,0 0 1,0 0-1,0 0 1,0 0-1,0 0 0,1 0 1,-1 0-1,1 0 1,0 0-1,0 1 1,0-1-1,0 0 1,1 0-1,-1 0 1,1 0-1,0 0 1,0 0-1,0 0 0,0 0 1,0 0-1,1 0 1,-1-1-1,1 1 1,0 0-1,0-1 1,0 1-1,0-1 1,0 0-1,0 0 1,1 0-1,-1 0 1,1 0-1,0 0 0,3 1 1,10 6-80,1-2 0,0 0 0,1-1 0,0 0 0,20 3 0,-36-9 53,66 14-1834</inkml:trace>
</inkml:ink>
</file>

<file path=ppt/ink/ink4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3:57.58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3081,'0'0'5177,"9"23"-4089,32 76-76,-33-84-811,0 0 0,2-1-1,-1 0 1,2-1 0,0 0-1,0-1 1,1 0 0,1-1 0,24 18-1,-20-16-106,-12-9-198,0-1 0,0 1 1,1-1-1,-1-1 0,1 1 1,-1-1-1,1 0 0,0 0 0,0 0 1,0-1-1,0 0 0,0 0 1,0 0-1,0-1 0,10-1 1</inkml:trace>
</inkml:ink>
</file>

<file path=ppt/ink/ink4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3:58.12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1 174 4417,'0'0'8578,"41"-35"-8530,-19 18-24,5-3-24,-2 0 8,2 1-96,-5 1-440,0-1-297,-6 6-127,-5 1-1464</inkml:trace>
</inkml:ink>
</file>

<file path=ppt/ink/ink4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3:58.68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3489,'0'0'6585,"157"30"-6169,-122-25 96,-5-3-432,-5-2 112,0 3-192,-3-3 8,5 0-144,-2 0-1608</inkml:trace>
</inkml:ink>
</file>

<file path=ppt/ink/ink4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3:59.04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4809,'0'0'5353,"161"59"-5017,-114-54-336,19 0 0,-11-2-72,-11-3-2632</inkml:trace>
</inkml:ink>
</file>

<file path=ppt/ink/ink4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04.18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66 365 280,'0'0'8148,"-3"5"-8050,-4 7 30,2 1 1,-1-1 0,2 1-1,0 0 1,0 0 0,1 1-1,1-1 1,0 0 0,1 1-1,1 23 1,0-34-89,1-1 0,-1 1 1,1-1-1,0 1 0,0-1 0,0 1 0,0-1 1,0 0-1,0 0 0,1 1 0,-1-1 1,1 0-1,-1 0 0,1-1 0,0 1 1,0 0-1,0 0 0,0-1 0,0 1 1,0-1-1,0 0 0,1 1 0,-1-1 1,0 0-1,1-1 0,-1 1 0,1 0 1,-1-1-1,4 1 0,10 3 212,0-2 1,0 0-1,22 0 0,-11-1-180,0-2 0,-1-1 1,1-1-1,-1-1 0,1-1 0,49-17 0,-62 16-110,-1 0 0,1 0 1,-2-1-1,1-1 0,-1 0 0,0-1 1,-1 0-1,0-1 0,0 0 1,-1-1-1,0 0 0,-1-1 0,0 0 1,9-18-1,-12 19 34,0 0 1,-2-1-1,1 0 1,-2 0-1,1 0 1,-2 0 0,1 0-1,-2-1 1,0 1-1,0-1 1,-1 1-1,-1-1 1,0 1-1,0-1 1,-1 1-1,-1 0 1,-5-14-1,4 16 28,0 0-1,0 0 1,-1 0 0,-1 1-1,0 0 1,0 0 0,0 1-1,-1-1 1,-1 1-1,1 1 1,-1 0 0,-1 0-1,1 0 1,-1 1 0,0 0-1,-1 1 1,1 0-1,-1 0 1,0 1 0,-11-3-1,2 2-11,0 1 0,0 0 0,-1 2 1,1 0-1,0 1 0,-1 1 0,1 1 0,-23 4 0,31-4-47,0 1 0,0 1 0,1 0 0,-1 1 0,1 0 0,0 0 0,0 1-1,0 1 1,0-1 0,1 2 0,0-1 0,1 1 0,-1 0 0,1 1 0,-13 16 0,10-7-713,0 1-1,2 0 1,-14 32-1,8-6-2893</inkml:trace>
</inkml:ink>
</file>

<file path=ppt/ink/ink4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04.56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349 1 7786,'0'0'3688,"-50"111"-3512,26-84 273,-9 0-401,-3 0 72,0 0-120,-5-2 112,3-3-64,2-4-48,3-9-72,11-4-568</inkml:trace>
</inkml:ink>
</file>

<file path=ppt/ink/ink4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05.03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126 385 3393,'0'0'2583,"8"-24"-1084,-5 17-1341,12-37 1459,-1-1-1,9-63 1,-21 99-1444,1-1 1,-1 1-1,2 0 1,-1 1-1,1-1 1,8-12 0,-8 15-75,-1-1 0,1 0 0,-1 1 0,0-1 0,-1-1 0,1 1 0,-1 0 0,-1-1 0,2-11 114,-6 21-371,-24 22 140,1 1 0,1 0 0,1 2 0,1 1 0,2 1-1,0 1 1,-25 51 0,41-70 13,0-1-1,1 1 1,0 0-1,1 1 1,0-1-1,0 1 1,2-1-1,-1 1 1,1 13-1,1-24 2,1 1 0,-1 0-1,0-1 1,1 1-1,-1 0 1,1-1-1,0 1 1,-1-1 0,1 1-1,0-1 1,0 1-1,0-1 1,0 1-1,0-1 1,1 0-1,-1 0 1,0 0 0,0 1-1,1-1 1,-1 0-1,1-1 1,-1 1-1,1 0 1,-1 0 0,1-1-1,0 1 1,1 0-1,50 10-510,-49-11 428,45 4-1828</inkml:trace>
</inkml:ink>
</file>

<file path=ppt/ink/ink4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06.15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237 44 5185,'0'0'6935,"2"-4"-6754,0 3-167,-1-1-1,0 0 1,1 1-1,-1-1 1,1 1-1,-1 0 1,1-1-1,0 1 0,-1 0 1,1 0-1,0 0 1,0 0-1,0 0 1,0 1-1,0-1 1,0 1-1,0-1 1,0 1-1,0 0 1,3-1-1,3 1 5,0 0-1,0 0 1,0 1-1,0 0 1,9 2-1,-39-8-304,5 0 259,-1 1 0,1 0 1,-1 1-1,0 1 0,0 1 1,-30 2-1,43 0 36,0 1 0,0 0 0,0 1 0,1-1 0,-1 1 0,1 0 0,0 0 0,-1 0 0,1 1 0,1-1-1,-1 1 1,0 0 0,1 0 0,-4 6 0,-1 1 34,0 1-1,1 0 1,1 0-1,-7 17 1,7-10 4,2-1 0,0 1 1,1 0-1,1 0 1,1 0-1,1 28 0,0-31 442,234-31-571,-228 16 74,0 0-1,1 1 1,-1 0 0,0 0-1,0 0 1,0 1 0,0 0-1,0 0 1,-1 1-1,1-1 1,-1 1 0,9 9-1,-10-10 3,1 2 0,0-1 0,-1 0 0,0 1 0,0 0 0,-1 0 0,1 0 0,-1 0 0,0 1 0,0 0 0,-1-1 0,0 1 0,3 10 0,-4-9-10,-1 1 1,0-1-1,-1 1 0,1-1 0,-2 0 0,1 1 1,-1-1-1,0 0 0,0 0 0,-1 0 1,-6 11-1,2-6 12,0-1 0,-2 0-1,1-1 1,-1 0 0,-17 15 0,22-22 7,-1 0-1,0 0 1,1 0 0,-1-1 0,0 0-1,0 0 1,0 0 0,-1-1-1,1 1 1,0-1 0,0 0-1,-9 0 1,-72-2 47,45-1-5,29 2-61,3 1 47,0-1-1,0-1 1,-1 1-1,1-2 1,-15-3-1,23 5-56,-1-1 0,0 0 0,0 1 0,1-1 1,-1 0-1,0 0 0,1 0 0,-1 0 0,1-1 0,-1 1 0,1 0 0,0-1 1,-1 1-1,1-1 0,0 1 0,0-1 0,0 0 0,0 1 0,0-1 1,1 0-1,-1 0 0,0 1 0,1-1 0,0 0 0,-1 0 0,1 0 0,0 0 1,0 0-1,0 0 0,0 0 0,0 1 0,0-1 0,1-3 0,0 2-182,-1 1-1,1-1 0,0 1 1,0-1-1,0 1 0,0-1 0,1 1 1,-1 0-1,1-1 0,-1 1 1,1 0-1,0 0 0,0 0 1,0 0-1,0 0 0,3-1 1,17-13-3415</inkml:trace>
</inkml:ink>
</file>

<file path=ppt/ink/ink4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07.26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6 346 4705,'0'0'6468,"-2"-12"-5860,0-4-505,1 1 0,0-1 0,1 0 0,1 0 0,0 1 0,1-1 0,1 0 0,1 1 0,8-24 0,-7 27-148,1-1 1,0 2 0,1-1 0,0 1-1,1 0 1,1 0 0,-1 1-1,2 0 1,-1 1 0,1 0-1,1 1 1,0-1 0,16-8 0,-27 17 39,0 0 1,1 0 0,-1 0-1,0 0 1,1 0-1,-1-1 1,0 1 0,1 0-1,-1 0 1,0 0 0,1 0-1,-1 0 1,0 0 0,1 1-1,-1-1 1,0 0 0,1 0-1,-1 0 1,0 0-1,1 0 1,-1 0 0,0 0-1,1 1 1,-1-1 0,0 0-1,1 0 1,-1 1 0,0-1-1,0 0 1,1 0 0,-1 1-1,0-1 1,0 0-1,1 1 1,5 18-53,-2 34 34,-3-30-59,16 58 69,-11-61-59,-1 1-1,-1 0 1,2 40-1,-7-61 79,1 0 0,-1 0 0,1 0 0,-1-1 0,1 1 0,-1 0 0,1 0 0,-1-1 0,1 1 0,-1 0 0,1 0 0,0-1 0,-1 1 0,1 0 0,-1-1 0,1 1 0,0-1 0,-1 1 0,1 0 0,0-1 0,0 1 0,-1-1 0,1 1 0,0-1 0,0 1 0,0-1 0,-1 0 0,1-7-46,0 0-1,0 0 1,1 0 0,0 1-1,0-1 1,1 0-1,0 1 1,0-1 0,1 1-1,0 0 1,5-11-1,-1 6 132,0 1 0,1-1 0,0 1 0,1 1 0,20-19 253,-27 29-336,1 35-130,32 68 133,-34-103-6,-1 1 0,1 0 0,-1-1 0,1 1 1,-1-1-1,1 1 0,0-1 0,-1 1 0,1-1 0,0 1 0,-1-1 1,1 0-1,0 1 0,0-1 0,-1 0 0,1 0 0,0 0 0,0 1 0,0-1 1,-1 0-1,1 0 0,0 0 0,0 0 0,0 0 0,-1-1 0,1 1 1,0 0-1,0 0 0,0 0 0,-1-1 0,1 1 0,0 0 0,-1-1 0,1 1 1,1-1-1,28-16 57,159-132-1051,-189 149 991,0 0-1,0 0 0,0 0 0,1-1 0,-1 1 0,0 0 1,0 0-1,0 0 0,0 0 0,1 0 0,-1 0 0,0 0 1,0 0-1,0 0 0,0 0 0,1 0 0,-1 0 0,0-1 1,0 1-1,0 0 0,1 0 0,-1 1 0,0-1 0,0 0 1,0 0-1,1 0 0,-1 0 0,0 0 0,0 0 0,0 0 1,0 0-1,1 0 0,-1 0 0,0 0 0,0 0 0,0 1 1,0-1-1,0 0 0,1 0 0,-1 0 0,0 0 0,0 0 0,0 1 1,0-1-1,0 0 0,0 0 0,0 0 0,0 0 0,0 1 1,1-1-1,-1 0 0,2 18 109,-4 37 128,1-30-175,1-9-43,0-1-1,1 0 1,5 18-1,-6-29-12,1 0 0,0 0 0,0-1 1,1 1-1,-1 0 0,1-1 0,0 1 0,0-1 0,0 1 0,0-1 1,1 0-1,-1 0 0,1 0 0,0 0 0,-1-1 0,2 1 1,-1-1-1,4 3 0,-2-3 22,0-1-1,1 1 1,0-1 0,-1 0 0,1-1-1,0 1 1,-1-1 0,1-1 0,0 1 0,5-1-1,55-11-25,-9-7-475,-4-5-1509</inkml:trace>
</inkml:ink>
</file>

<file path=ppt/ink/ink4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35.10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1367 19 3209,'0'0'5552,"-8"-3"-5239,1-1-179,4 3-80,1-1 0,0 1 0,-1 0 0,0 0 1,1 0-1,-1 0 0,0 0 0,1 1 0,-1-1 0,-6 1 1394,8-1-1376,-1 1-1,0 0 1,0 0 0,0 0 0,0 0-1,1 0 1,-1 0 0,0 0-1,0 1 1,0-1 0,1 1 0,-4 1-1,-17 13 47,0 0 0,1 2 0,1 0 0,-31 36 0,20-21 58,-106 118 68,-157 224 0,-72 83-36,236-327 9,-43 49 34,171-177-250,-1 1 0,1-1 0,0 1 0,0-1 0,1 1 0,-1 0 0,0 0-1,1 0 1,0 0 0,0 0 0,0 0 0,0 0 0,0 1 0,0 3 0,1-6-1,1 1 0,-1 0 0,1-1 0,0 1 0,-1-1 0,1 1 1,0-1-1,0 1 0,0-1 0,0 0 0,0 1 0,0-1 0,0 0 0,1 0 0,-1 0 0,0 0 0,1 0 0,-1 0 0,1 0 0,-1 0 1,1 0-1,-1-1 0,1 1 0,0-1 0,-1 1 0,1-1 0,2 1 0,32 8 30,1-2 0,0-1-1,50 1 1,118-7 174,-93-2-139,-6 4 72,116-5-50,-211 1 3,1 0 0,0-1 0,16-6 0,-25 8-156,-1 0 1,1 0-1,-1 0 1,0 0-1,0-1 1,1 1-1,-1-1 0,0 1 1,0-1-1,2-3 1,-3 4-68,-1 0 0,1 0 0,-1 1 0,0-1 0,1 0 0,-1 0 0,0 0 0,0 0 0,0 0 0,1 1 0,-1-1 0,0 0 0,0 0 0,0 0 0,-1 0 0,1 0 0,0 0-1,0 0 1,0 0 0,-1 1 0,1-1 0,0 0 0,-1 0 0,1 0 0,-1 1 0,1-1 0,-1 0 0,1 0 0,-1 1 0,0-2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1.20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4761,'0'0'9194,"280"69"-8978,-102-49-216,-22-10-48,-41-10-3977</inkml:trace>
</inkml:ink>
</file>

<file path=ppt/ink/ink4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35.44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330 1 5857,'0'0'2988,"-25"12"-2507,-80 39 20,96-45-415,-1 0-1,1 0 0,0 0 0,1 1 0,0 1 0,0-1 0,0 1 0,1 1 1,0-1-1,1 1 0,0 0 0,0 1 0,-5 13 0,2 0 140,2 0 1,1 1-1,1 0 0,-3 28 1,-9 38 240,17-89-460,0 1 3,-1 0-1,1 0 1,0-1 0,-1 1 0,1 0 0,-1-1-1,0 1 1,1-1 0,-1 1 0,0-1-1,0 1 1,0-1 0,0 1 0,0-1 0,0 0-1,0 1 1,-1-1 0,1 0 0,-3 2-1,2-7-133,0 1 0,1-1-1,-1 1 1,1-1 0,0 1-1,0-1 1,0 0 0,0 0-1,1 0 1,-1 1 0,1-7-1,0 7-247,-3-38-3686</inkml:trace>
</inkml:ink>
</file>

<file path=ppt/ink/ink4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35.87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91 6809,'0'0'4645,"25"-8"-4481,48-16 37,82-13 0,-124 31-63,-9 1-92,0 1-1,1 1 1,0 1 0,0 1-1,45 3 1,-66-1-46,0 0 1,0 1-1,-1-1 0,1 0 0,0 1 1,-1-1-1,1 1 0,-1-1 1,1 1-1,-1 0 0,0 0 0,0 0 1,0 0-1,0-1 0,0 1 1,0 0-1,0 1 0,-1-1 0,1 0 1,-1 0-1,1 0 0,-1 0 1,0 0-1,0 1 0,0-1 0,0 2 1,-2 67 19,2-67-17,-2 8-1,-1 0 1,0 0-1,-1 0 1,0-1-1,-1 1 1,0-1-1,0 0 1,-2-1 0,1 1-1,-1-1 1,-1 0-1,0-1 1,0 0-1,-18 16 1,9-11 2,0 0 0,-1-1-1,0-1 1,-1 0 0,-1-2 0,1 0 0,-35 11 0,43-18-12,-1-1 0,1 0 0,0 0 0,-1-1 0,0-1 0,-17-1 0,27 1 8,1 0-1,-1-1 1,1 1 0,0 0 0,-1-1 0,1 1 0,0-1 0,-1 1-1,1-1 1,0 0 0,0 0 0,0 0 0,0 1 0,0-1 0,-1 0 0,2 0-1,-1 0 1,0-1 0,0 1 0,0 0 0,0 0 0,1 0 0,-1-1-1,0 1 1,1 0 0,-1-1 0,1 1 0,0 0 0,-1-4 0,-1-38-35,3 36-161,0 28 224,2 1-1,1 0 1,1-1 0,0 1 0,10 21-1,-13-36 5,1-1-1,0 0 0,1 0 0,0 0 0,-1-1 0,2 1 0,-1-1 0,1 0 0,-1 0 1,1 0-1,1-1 0,-1 0 0,1 0 0,-1 0 0,1-1 0,0 0 0,1 0 0,-1 0 0,0-1 1,1 0-1,7 2 0,-3-2-27,1 0 0,0-1 0,0 0 0,0-1 1,0 0-1,-1-1 0,1-1 0,0 0 0,0 0 0,21-8 0,-10 0-988,-1 0-1,0-2 1,0-1-1,20-15 1,9-10-7243</inkml:trace>
</inkml:ink>
</file>

<file path=ppt/ink/ink4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36.22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114 54 8242,'0'0'5520,"-17"24"-5247,-52 80-114,66-100-144,0 1 1,0-1-1,1 1 0,-1-1 1,1 1-1,0 0 1,0 0-1,0 0 1,1 0-1,0 0 1,0 0-1,0 0 0,0 0 1,1 1-1,0-1 1,0 0-1,0 0 1,1 1-1,0-1 1,2 8-1,-2-10 6,0 1-13,1-1 0,-1 0 0,1 1 1,0-1-1,0 0 0,0 0 0,0 0 0,1-1 0,-1 1 0,1 0 0,0-1 1,-1 0-1,1 1 0,0-1 0,0 0 0,1-1 0,-1 1 0,0-1 0,1 1 1,-1-1-1,1 0 0,-1 0 0,1 0 0,-1-1 0,8 1 0,8 1 13,1-1-1,-1-1 0,29-3 0,-38 1-16,0 0 1,0-1-1,0 0 0,0 0 0,-1-1 1,0-1-1,0 1 0,0-2 0,0 1 0,-1-1 1,0 0-1,0-1 0,0 0 0,-1 0 1,0-1-1,-1 1 0,1-2 0,-1 1 1,-1-1-1,0 0 0,0 0 0,-1 0 0,0 0 1,0-1-1,-1 0 0,-1 0 0,0 0 1,0 0-1,0 0 0,-2 0 0,1 0 1,-1-1-1,-1 1 0,-2-18 0,1 24-2,0 0-1,0 0 1,0 0-1,0 0 1,-1 1-1,1-1 1,-1 1-1,0-1 1,0 1-1,0 0 1,0 0-1,-1 0 1,0 1-1,1-1 1,-1 1-1,0 0 1,0 0-1,0 0 1,0 1-1,0-1 1,0 1-1,-1 0 1,-8-1-1,-11-2-102,0 1 1,-49 1-1,65 2 54,-14-1-309,13 1-34,0-1 0,0 1 0,0 1 0,0-1 0,0 2 1,1-1-1,-1 1 0,-15 6 0</inkml:trace>
</inkml:ink>
</file>

<file path=ppt/ink/ink4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36.64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21 8690,'0'0'4745,"26"-4"-4640,-12 2-95,34-5 42,0 2 1,80 2-1,-116 4-43,0 0-1,0 1 1,-1 1 0,1 0-1,16 7 1,-25-9-5,0 0 0,-1 0 0,1 0 1,0 1-1,0 0 0,-1-1 0,1 1 0,-1 0 1,0 0-1,1 0 0,-1 1 0,0-1 1,0 0-1,0 1 0,-1 0 0,1-1 0,-1 1 1,1 0-1,-1 0 0,0-1 0,0 1 0,0 0 1,0 0-1,-1 1 0,1 4 0,-1-1 1,-1 0 0,-1 1-1,1-1 1,-1 0-1,0 0 1,0-1 0,-1 1-1,0 0 1,-1-1 0,1 1-1,-1-1 1,0 0-1,-9 10 1,-9 7 53,-46 40-1,30-30-38,16-13-19,6-6 0,1 0 0,-23 27 0,35-36 1,-1 0 1,1 0-1,0 0 0,0 0 0,1 0 1,0 0-1,0 1 0,0-1 0,0 1 0,1-1 1,0 1-1,0 0 0,1-1 0,-1 10 1,2-11 1,1-1 0,-1 1 0,1-1 0,0 1 0,-1-1 0,2 0 1,-1 1-1,0-1 0,1 0 0,-1 0 0,1-1 0,0 1 0,0-1 0,0 1 1,0-1-1,0 0 0,0 0 0,1 0 0,-1 0 0,1-1 0,5 2 0,12 6 14,0-2-1,27 6 0,-36-10-70,0 0-1,0-1 1,0 0 0,0-1 0,13-1-1,-22 0-69,0 0 0,0-1 0,0 1 0,0-1 0,0 0 0,0 0 0,0 0 0,0 0 0,0 0 0,-1 0 0,1-1 0,0 0 0,-1 1 0,1-1 0,-1 0 0,0 0 0,0 0 0,1-1 0,-1 1 0,-1 0 0,1-1 0,0 1 0,-1-1 0,3-3 0</inkml:trace>
</inkml:ink>
</file>

<file path=ppt/ink/ink4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36.99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1096,'0'0'10819,"159"94"-10323,-102-82-352,-2-5 112,-3-7-256,22 0 0,-14-17-1201,-7-5-4872</inkml:trace>
</inkml:ink>
</file>

<file path=ppt/ink/ink4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37.38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6057,'0'0'4057,"180"0"-3521,-116 0-320,-10 0 88,-7 0-304,-11 0 0,-9 0 24,-10 0-24,-7 2-688</inkml:trace>
</inkml:ink>
</file>

<file path=ppt/ink/ink4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37.76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5209,'0'0'6914,"153"67"-6450,-125-53-456,-9-1 104,-3-3-112,23-10 0,-4 0-488,7-3-4697</inkml:trace>
</inkml:ink>
</file>

<file path=ppt/ink/ink4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38.83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556 0 3753,'0'0'7372,"-2"4"-7236,-42 79 390,16-28-298,-56 82 0,-99 91-51,16-23-102,162-199-73,0 0 1,1 0 0,-1 0 0,1 1 0,0 0 0,1-1-1,0 1 1,0 0 0,0 1 0,1-1 0,0 1-1,0-1 1,1 1 0,0-1 0,1 1 0,-1 0 0,2 11-1,0-17 5,0 0 0,0 0-1,0 0 1,0 0 0,0 0 0,0-1-1,0 1 1,1-1 0,-1 1-1,1-1 1,-1 1 0,1-1 0,0 0-1,-1 1 1,1-1 0,0 0-1,0 0 1,0-1 0,0 1-1,0 0 1,0-1 0,3 2 0,53 6 266,-47-8-205,145 8 229,-137-9-289,-1 0-1,1 0 1,-1-2-1,1 0 1,-1-2-1,24-8 1,-42 13-22,1 0 0,0 0 1,0-1-1,0 1 0,-1-1 1,1 1-1,0-1 0,0 1 0,-1-1 1,1 1-1,0-1 0,-1 1 0,1-1 1,-1 0-1,1 0 0,0 1 1,-1-1-1,0 0 0,1 0 0</inkml:trace>
</inkml:ink>
</file>

<file path=ppt/ink/ink4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39.21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1 102 1144,'0'0'10779,"115"-32"-10499,-63 32 232,11 0-368,3-3-88,0 1 48,-3-6-104,14-11-184,-17-1-1121,-11 3-2823</inkml:trace>
</inkml:ink>
</file>

<file path=ppt/ink/ink4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39.56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9130,'0'0'3130,"9"2"-3078,77 15 245,1-3 0,158 5 0,-108-5-3339,-111-14-1606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1.55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0 144 6529,'0'0'4665,"146"-3"-3736,-67-9-425,6-5-504,22-23-152,-22 3-2313,-19 3-4368</inkml:trace>
</inkml:ink>
</file>

<file path=ppt/ink/ink4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40.23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146 1 4049,'0'0'7236,"-8"24"-6827,-42 169 676,44-163-906,-23 106 463,25-118-600,-2 0-1,0-1 0,-2 0 0,1 0 0,-13 19 0,18-34-345</inkml:trace>
</inkml:ink>
</file>

<file path=ppt/ink/ink4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40.58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246 2 8570,'0'0'5098,"6"0"-5022,112-2-102,-104 3 23,-1 0-1,1 1 1,-1 0-1,0 1 1,0 0 0,0 2-1,14 5 1,-24-9 2,-1 1 1,0-1-1,0 0 1,0 1-1,0 0 1,0-1-1,0 1 1,0 0-1,0 0 1,-1 0-1,1 0 1,-1 0-1,1 0 1,-1 1-1,0-1 1,0 0-1,0 1 0,0-1 1,0 1-1,-1-1 1,1 1-1,-1-1 1,0 1-1,0 0 1,0-1-1,0 1 1,0-1-1,0 1 1,-1 3-1,0-2 6,0 1-1,-1-1 0,0 1 1,1-1-1,-2 1 1,1-1-1,0 0 1,-1 0-1,0 0 0,0 0 1,0 0-1,0-1 1,0 1-1,-7 3 1,-14 10-2,-2-2 1,0-1 0,-1-1 0,0-1 0,-35 9 0,-147 32-627,158-42 62,23-7-2514</inkml:trace>
</inkml:ink>
</file>

<file path=ppt/ink/ink4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41.36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0 863 4849,'0'0'2126,"27"4"-1354,-25-3-754,70 9 707,90 2 0,-145-11-510,0-2-1,0 0 0,0 0 0,22-6 1,-32 4-159,0 1 0,0-1 0,0 0 0,0-1 0,-1 0 0,1 0 0,-1 0 0,0-1-1,0 0 1,-1 0 0,1 0 0,5-9 0,0 3 63,-2-1-1,1 0 0,-1-1 0,-1 0 0,-1 0 1,0-1-1,0 0 0,-1 0 0,-1-1 1,0 0-1,-2 1 0,1-2 0,1-25 0,-5 40-125,0 0-1,0 0 1,-1 0-1,1 0 1,0 0-1,-1 1 1,1-1-1,0 0 1,-1 0-1,1 0 1,-1 0-1,0 1 1,1-1-1,-1 0 0,0 1 1,1-1-1,-1 0 1,0 1-1,0-1 1,1 1-1,-1-1 1,0 1-1,0 0 1,0-1-1,0 1 1,0 0-1,1-1 1,-1 1-1,0 0 1,0 0-1,0 0 1,-2 0-1,-38 0-397,28 0 310,6 1 75,-1-1 1,1 1-1,-1 0 0,1 1 0,0 0 0,0 0 0,0 1 1,0-1-1,0 2 0,0-1 0,1 1 0,0 0 0,0 0 0,0 0 1,0 1-1,-6 6 0,8-7 49,1 1 0,-1-1 0,0 1-1,1-1 1,0 1 0,1 0 0,-1 0 0,1 1 0,-1-1-1,2 0 1,-1 1 0,1-1 0,-1 1 0,2 0 0,-1-1 0,0 1-1,1 0 1,0-1 0,1 1 0,-1 0 0,3 9 0,-1-10 21,0 0 1,1-1 0,0 1 0,-1-1 0,2 1 0,-1-1 0,0 0 0,1 0 0,0-1-1,-1 1 1,2-1 0,-1 0 0,0 0 0,1 0 0,-1 0 0,1-1 0,0 0-1,6 2 1,10 5 126,1-2-1,42 9 1,-22-9-130,1-1-1,-1-2 1,1-3 0,-1-1-1,1-1 1,55-11 0,-80 8-79,0-1 0,-1-1-1,0 0 1,0-1 0,0-1 0,-1 0 0,0-2 0,-1 0 0,21-17 0,-16 10-168,-1-2 0,0 0 0,-2-2 0,0 0 0,26-44 0,-21 24 74,-2-1 0,-1-1 0,-3-1 0,-1 0 0,-3-1 0,-1 0 0,5-51 0,-9-80 1264,-8 147-537,1 28-593,0 1-1,0-1 0,0 1 1,0-1-1,0 1 1,0-1-1,0 1 1,0-1-1,-1 1 0,1 0 1,0-1-1,0 1 1,-1-1-1,1 1 1,0 0-1,-1-1 0,1 1 1,0 0-1,-1-1 1,1 1-1,0 0 1,-1 0-1,1-1 0,-1 1 1,1 0-1,0 0 1,-1 0-1,1 0 1,-1-1-1,1 1 0,-1 0 1,1 0-1,-1 0 1,1 0-1,-1 0 1,1 0-1,-1 0 0,1 0 1,-1 0-1,1 0 1,0 1-1,-1-1 1,1 0-1,-1 0 0,1 0 1,-1 1-1,1-1 1,0 0-1,-1 0 0,1 1 1,-1-1-1,1 0 1,0 1-1,0-1 1,-1 0-1,1 1 0,-26 17-31,-20 28 48,1 1 1,3 3-1,-56 85 0,75-99 200,2 2 1,1 0-1,2 1 0,2 1 0,2 0 1,-13 60-1,22-75 8,2 0 1,0 0-1,2 0 1,1 1-1,3 29 1,-2-53-202,0 1-1,-1 0 1,1 0 0,0 0-1,0-1 1,0 1 0,1-1-1,-1 1 1,1-1 0,-1 1 0,1-1-1,0 0 1,3 4 0,-4-5-81,0-1 1,0 1-1,0 0 1,0 0-1,0-1 1,0 1-1,0-1 1,0 1-1,0-1 1,1 1-1,-1-1 1,0 0-1,0 1 1,0-1-1,0 0 1,1 0-1,-1 0 1,0 0-1,0 0 1,0 0-1,1 0 1,-1-1-1,0 1 1,0 0-1,0-1 1,0 1-1,0 0 0,0-1 1,1 0-1,-1 1 1,0-1-1,0 1 1,-1-1-1,3-1 1,12-14-1934</inkml:trace>
</inkml:ink>
</file>

<file path=ppt/ink/ink4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42.28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164 44 1672,'0'0'6154,"-14"-3"-5243,-7-1-580,8 2-48,1 0 0,-1-1 1,-20-8-1,33 11-250,1 0 0,-1 0 0,0 0 0,0 0 0,0 0-1,1 0 1,0-2 297,-1 2-297,0 0 0,0 0 0,1 0 0,-1 0-1,0-1 1,0 1 0,0 0 0,0 0 0,0 0 0,0 0 0,0-1 0,0 1 0,0 0 0,0 0 0,0 0 0,0-1 0,0 1 0,0 0 0,0 0-1,0 0 1,0-1 0,0 1 0,0 0 0,0 0 0,0 0 0,0-1 0,-1 0 263,0 1-263,1 0 0,0 0 0,0 0 0,18-4 144,44-2-90,112 5 0,-172 1-86,1 0 0,0 1 0,-1-1 1,1 1-1,-1-1 0,1 1 0,-1 0 0,1 0 0,-1 0 0,1 0 0,-1 1 0,0-1 0,0 1 0,1-1 0,-1 1 0,0 0 0,-1-1 0,1 1 0,0 0 0,0 1 0,-1-1 0,1 0 0,-1 0 0,0 1 0,0-1 0,0 0 1,0 1-1,0-1 0,0 4 0,1 5 2,0 0 1,-1 0 0,-1 0-1,0 0 1,-3 20 0,2-26 5,-1 1 0,1-1 0,-1 1 0,0-1 1,-1 0-1,1 0 0,-1 0 0,0-1 0,0 1 0,-1 0 1,1-1-1,-1 0 0,0 0 0,0 0 0,-1-1 0,1 1 1,-10 5-1,-10 5 15,0 0 1,-36 13 0,38-17-27,-20 7 41,23-10-30,1 1 0,0 1-1,0 0 1,-29 22 0,45-30-10,1 0-1,0 0 1,-1 0 0,1 0 0,0 0-1,0 0 1,0 0 0,0 0 0,0 0-1,0 1 1,1-1 0,-1 1 0,0-1 0,0 0-1,1 1 1,-1-1 0,0 3 0,2-3 7,-1 0-1,0-1 1,0 1 0,1 0 0,-1-1 0,0 1 0,1 0 0,-1-1 0,1 1 0,-1-1 0,1 1 0,-1-1 0,1 1 0,-1-1 0,1 1-1,0-1 1,-1 0 0,1 1 0,-1-1 0,1 0 0,0 0 0,-1 1 0,1-1 0,0 0 0,1 0 0,9 2 93,-1-1 0,1 0 0,19-1 0,-19 0-63,36 2 39,-33 0-50,1-1-1,0-1 1,0 0 0,0-1-1,-1-1 1,25-5 0,-37 6-243,0 0 1,0 0-1,1-1 1,-1 1 0,0-1-1,0 1 1,-1-1-1,1 0 1,0 1-1,0-1 1,-1 0-1,3-4 1</inkml:trace>
</inkml:ink>
</file>

<file path=ppt/ink/ink4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42.68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27 6689,'0'0'7157,"6"0"-6977,226-17 217,-192 18-417,-3-1-1358,66-6 1,-83 1-2173</inkml:trace>
</inkml:ink>
</file>

<file path=ppt/ink/ink4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43.38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367 1 5921,'0'0'3836,"-17"26"-3227,-6 6-438,-80 136 649,53-73-140,3 1-1,-57 176 1,99-256-623,0 0 0,1 0-1,1 0 1,1 0 0,0 1-1,1-1 1,1 1 0,0-1-1,4 21 1,-2-33-38,-1 0-1,1 0 1,1 0 0,-1 0-1,0-1 1,1 1 0,0-1-1,0 1 1,0-1 0,0 0 0,0 0-1,0-1 1,1 1 0,0-1-1,-1 0 1,1 1 0,0-2-1,0 1 1,7 2 0,6 1 55,0 0 0,0-1 0,28 3-1,-4-2-7,0-2-1,50-3 1,-79 0-61,-1-1 0,0 0 1,1-1-1,-1 0 0,0-1 1,0 0-1,0-1 0,-1-1 1,1 1-1,-1-1 0,0-1 1,18-13-1,-25 16-18,-1 1 0,0-1 0,0 0 0,0 0 0,0 0 0,0 0 0,0 0 0,-1 0 0,0 0 0,0-1 0,2-4 0,2-23-3016</inkml:trace>
</inkml:ink>
</file>

<file path=ppt/ink/ink4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43.75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80 6025,'0'0'6698,"85"-10"-6634,-30 10 296,11 0-152,5-3-104,1 3 232,-7-4-336,-4-1 0,7-15 0,-16 3-1448,-13-3-1729</inkml:trace>
</inkml:ink>
</file>

<file path=ppt/ink/ink4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44.10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1016,'0'0'9066,"194"0"-7922,-111 5-431,2 2-433,-11 3 88,-11 0-360,-14 0-8,-13-3 0,-6 3-456,-11-3-1321</inkml:trace>
</inkml:ink>
</file>

<file path=ppt/ink/ink4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44.47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269 1 9194,'0'0'1606,"-12"23"-246,-77 161-70,66-119-994,2 0 0,4 2 0,2 0 1,-7 76-1,21-135-297,0-3-15,0 3 32,0 1 0,-1-1 0,0 1 0,-5 12 0,6-19-20,0 0 1,0-1-1,0 1 0,0 0 0,0-1 0,0 1 0,0-1 0,0 1 0,-1-1 1,1 0-1,-1 1 0,1-1 0,-1 0 0,0 0 0,1 0 0,-1 0 1,0 0-1,1-1 0,-1 1 0,0 0 0,0-1 0,0 1 0,0-1 0,0 0 1,0 0-1,-2 0 0,4 0-12,-1 0 0,1 0 0,-1 0 0,0-1 0,1 1 0,-1 0 0,1 0 0,-1-1 0,1 1 0,-1 0 0,1-1 0,-1 1 0,1-1 0,-1 1 0,1-1 0,0 1 0,-1-1 0,1 1 0,0-1 0,-1 1 0,1-1 0,0 1 0,0-1 0,-1 0 0,1 1 0,0-1 0,0 1 0,0-1 0,0 0 0,0 1 0,0-2 0,-1-25-1164,2 19 339,-1-28-4322</inkml:trace>
</inkml:ink>
</file>

<file path=ppt/ink/ink4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44.82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68 5 8602,'0'0'3171,"26"-1"-2900,13 0-184,4-1 32,57 5-1,-86-3-89,-1 2 0,0 0 0,0 1-1,0 0 1,23 9 0,-32-11-23,-1 1-1,0-1 1,1 1-1,-1 0 1,0 0 0,0 0-1,0 0 1,0 1-1,0-1 1,-1 1 0,1-1-1,-1 1 1,0 0-1,0 0 1,0 0 0,0 0-1,0 1 1,0-1-1,-1 1 1,0-1 0,0 0-1,0 1 1,0 0-1,0-1 1,0 7 0,-1-5 25,0 0 1,-1-1 0,1 1-1,-1-1 1,0 0 0,0 1-1,-1-1 1,1 1 0,-1-1 0,0 0-1,0 0 1,0 0 0,0 0-1,-1-1 1,0 1 0,0 0-1,-6 5 1,3-4-2,-1 0 1,0 0-1,-1-1 0,1 0 1,-1 0-1,0 0 0,0-1 1,-16 4-1,-10-1-40,0-1 0,-1-1 0,-57-2 0,80-2-13,-8 0-372,-36-1 364,54 0-129,0 1-1,1 0 1,-1-1-1,0 1 1,1-1-1,-1 1 1,1-1-1,-1 0 1,1 0 0,-1 0-1,1 0 1,-1 0-1,1 0 1,0 0-1,0 0 1,0 0-1,-1-1 1,1 1 0,0 0-1,1-1 1,-1 1-1,0-1 1,0 1-1,1-1 1,-1 1-1,0-1 1,1-1-1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1.97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22 209 3849,'0'0'4744,"32"-12"-3020,106-41-269,11-12 9,11-3-544,-157 66-593,-11-1-140,-26 0-102,-47 1-142,61 2 61,1 0 0,-1 1 1,1 1-1,-1 0 0,1 2 1,0 0-1,0 1 0,0 1 1,1 1-1,-1 1 0,2 0 1,-1 1-1,1 1 0,1 1 1,-26 21-1,36-26 18,1 0 0,-1 0 0,1 1 0,0 0 0,1 0 0,-1 0 0,1 0 0,1 1 0,0 0 0,0-1-1,-4 16 1,6-19-9,0 1-1,1 0 0,-1 0 0,1 0 0,0 0 0,0 0 1,1 0-1,-1 0 0,1 0 0,0 0 0,0 0 0,1-1 1,0 1-1,-1 0 0,2-1 0,-1 1 0,0-1 0,1 0 1,0 0-1,6 7 0,3 0 2,0-1 0,0-1 0,1 0 0,1 0 0,-1-2 0,1 0 0,1 0 0,-1-1 0,1-1 1,0 0-1,1-2 0,18 4 0,21 0-45,0-2 0,61-3 1,-100-2-63,-1-1 1,1-1 0,-1 0 0,1-1 0,-1-1 0,0 0 0,0-1 0,-1-1-1,21-10 1,-30 13 69,1 0 0,-1 0 0,0-1 0,0 0 0,0 0 0,0 0 0,-1 0 0,1-1 0,-1 0 0,0 0 0,-1 0 0,1 0 0,-1 0 0,0-1 0,0 0 0,-1 1 0,0-1 0,0 0 0,0 0 0,0 0-1,-1-1 1,0 1 0,-1 0 0,1 0 0,-2-12 0,0 17 63,0 0-1,0 0 1,0 0-1,0 0 0,0 0 1,0 0-1,-1 0 1,1 0-1,0 0 1,-1 1-1,1-1 0,0 1 1,-1-1-1,1 1 1,-1-1-1,1 1 1,-1 0-1,1 0 0,-1-1 1,1 1-1,-1 0 1,1 0-1,-1 1 0,-1-1 1,-44 4 547,43-2-535,-1 0 0,1 0 0,-1 1 0,1-1 0,0 1 0,0 0 0,0 0 0,0 0 0,0 0 0,1 1 0,0 0 0,-1-1 0,1 1 1,1 0-1,-1 1 0,1-1 0,-1 0 0,1 1 0,0 0 0,-2 8 0,3-9-50,0 0 1,0 0-1,0 1 0,0-1 0,1 0 1,0 0-1,-1 1 0,2-1 1,-1 0-1,0 1 0,1-1 1,0 0-1,0 1 0,0-1 1,1 0-1,-1 0 0,1 0 0,0 0 1,0-1-1,0 1 0,1 0 1,-1-1-1,1 1 0,4 3 1,1-1-25,1 0 0,-1 0 0,1-1 0,1 0 1,-1 0-1,1-1 0,-1 0 0,16 3 0,85 11-1210,-86-15 575,59 4-3747</inkml:trace>
</inkml:ink>
</file>

<file path=ppt/ink/ink4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45.31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0 838 8666,'0'0'3995,"18"0"-3824,4-1-147,1-1-1,0-1 1,0-1 0,-1-1 0,35-13-1,-48 15-88,0-1 0,0-1 0,0 0 0,0 0 0,-1-1 0,0 0 0,13-12 0,-16 13-13,-1 1-1,-1-1 1,1 0-1,-1 0 1,0-1-1,0 1 0,0 0 1,-1-1-1,0 0 1,0 1-1,0-1 0,-1 0 1,0 0-1,1-9 1,-2 4-2,1 8 138,-1 0 0,0 0 1,1-1-1,-1 1 0,-1 0 0,1 0 0,0 0 1,-1-1-1,-1-2 0,1 5-40,1 0 0,-1 0 0,0 0 0,0 0-1,0 0 1,0 0 0,0 0 0,-1 0 0,1 0 0,0 1 0,0-1 0,0 1 0,-1-1-1,1 1 1,0-1 0,-1 1 0,1 0 0,0-1 0,-1 1 0,1 0 0,-1 0 0,1 0-1,0 0 1,-3 1 0,-11-1-25,0 1 0,0 1 0,0 1 1,-27 8-1,36-10 12,0 1 0,0 0 0,1 0 0,-1 1 0,1 0 1,0 0-1,0 0 0,0 1 0,0-1 0,1 1 0,-1 0 1,1 1-1,0-1 0,0 1 0,-4 6 0,6-7 69,0 1-1,1-1 1,-1 1-1,1-1 1,0 1 0,0 0-1,1 0 1,-1 0-1,1-1 1,0 1-1,1 0 1,-1 0-1,1-1 1,0 1-1,0 0 1,0 0 0,1-1-1,2 7 1,0-3-1,0-1 0,0 0 0,0 0 0,1 0 0,0 0 0,1-1 0,-1 0 1,1 0-1,11 8 0,-8-8-41,1 0 0,0-1 0,0 0 0,0 0 0,1-1 0,-1-1 0,1 1 1,0-2-1,0 0 0,20 2 0,8-3 22,66-5 0,-84 2-58,1-1 0,-1-1 0,0-1 0,0 0 0,0-2 0,-1-1 0,0 0 0,0-2 0,36-23 0,-32 16-155,0-2 0,-1 0 1,-2-2-1,0 0 1,-1-2-1,29-42 0,-25 28 71,-1-2-1,-2-1 0,-2-1 1,-2 0-1,-2-2 0,-1 1 0,-3-2 1,-1 0-1,6-75 0,-14-6 1674,-2 125-1575,0-1 0,0 1 0,-1 0 0,1-1 0,0 1 0,0 0 0,0-1 0,0 1 0,0 0 0,0 0 0,-1-1 0,1 1 0,0 0 0,0-1 1,-1 1-1,1 0 0,0 0 0,0-1 0,-1 1 0,1 0 0,0 0 0,-1 0 0,1 0 0,0-1 0,0 1 0,-1 0 0,1 0 0,0 0 0,-1 0 0,1 0 0,-1 0 0,1 0 1,0 0-1,-1 0 0,1 0 0,0 0 0,-1 0 0,1 0 0,0 0 0,-1 0 0,1 0 0,0 0 0,-1 0 0,1 1 0,0-1 0,-1 0 0,1 1 0,-16 6-87,8 0 73,0 1 0,1 0 0,0 1-1,0 0 1,0 0 0,-6 13 0,-32 67 5,39-77 3,-27 59 6,-24 77-1,47-116 27,2 0-1,1 1 1,1 0-1,2 0 1,0 37-1,3-31 102,0-23-98,0-1 1,1 1 0,0-1 0,1 1 0,1-1 0,1 0-1,0 0 1,1 0 0,10 25 0,-13-40-49,-1 0 1,1 0-1,0 0 0,0 0 1,-1 0-1,1 0 0,0-1 0,-1 1 1,1 0-1,0-1 0,-1 1 1,1 0-1,0-1 0,-1 1 1,1-1-1,0 1 0,-1 0 1,1-1-1,-1 0 0,1 1 0,-1-1 1,0 1-1,1-1 0,-1 0 1,1 1-1,-1-2 0,9-19-1110,-1-3-2835</inkml:trace>
</inkml:ink>
</file>

<file path=ppt/ink/ink4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46.06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0 252 4977,'0'0'3876,"26"-7"-3236,84-23 79,-104 29-665,0-1 0,0-1 0,0 1 0,0-1 0,-1 0 0,1 0 0,-1-1 0,0 1 0,0-1 0,0 0 0,0-1 0,-1 1 0,1-1 0,-1 0 0,-1 0 0,1 0 0,-1-1 0,1 1 0,3-11 0,-3 2 233,-1 0-1,0 0 1,-1-1-1,-1 1 1,0 0 0,-1-19-1,0 24 294,0 32-466,0 408 394,0-429-504,0 1 0,0 0 0,0-1 0,-1 1-1,1-1 1,0 1 0,-1-1 0,0 1-1,0-1 1,0 1 0,0-1 0,0 0-1,-2 3 1,2-4-1,1 0 0,-1 0 0,0 0-1,0 0 1,0 0 0,0-1 0,-1 1 0,1 0 0,0-1-1,0 1 1,0-1 0,-1 1 0,1-1 0,0 0-1,0 1 1,-1-1 0,1 0 0,-3 0 0,-3-1-737,0 0 0,0 0 0,0-1 0,1 0 0,-1 0 0,0-1 0,-10-5 0,-8-2-3784</inkml:trace>
</inkml:ink>
</file>

<file path=ppt/ink/ink4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46.42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17 5249,'0'0'6567,"21"7"-6067,-5-1-393,7 2 32,0 0 1,1-2 0,0 0 0,32 2-1,-8-4 154,0-2-1,75-6 0,-120 3-359,1 1 0,-1-1 0,0 1 0,0-1 0,0 0 0,0 0 0,0 0 0,-1 0 0,1-1 0,0 1-1,0-1 1,-1 0 0,1 0 0,-1 0 0,0 0 0,1 0 0,-1 0 0,0-1 0,0 1 0,0-1 0,-1 1 0,1-1 0,-1 0 0,1 1 0,-1-1 0,0 0 0,0 0 0,0 0 0,0 0 0,-1 0 0,1-4 0</inkml:trace>
</inkml:ink>
</file>

<file path=ppt/ink/ink4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4:46.82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40 7962,'0'0'5849,"35"-39"-11946</inkml:trace>
</inkml:ink>
</file>

<file path=ppt/ink/ink4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07.03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58 1 5497,'0'2'5145,"-5"-2"-5081,-17 0-64,-8 0-552</inkml:trace>
</inkml:ink>
</file>

<file path=ppt/ink/ink4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09.01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79 797 1560,'0'0'9537,"6"-25"-9156,-6 24-373,61-217 989,101-161-608,-110 269-369,-46 96-1,-3 9 12,0 1 1,-1-1-1,0 0 0,0 0 0,-1 0 0,1 0 0,0-11 232,-8 19-163,-1 3-101,1 0-1,0 0 1,1 1-1,0 0 1,0 0-1,0 1 1,1-1-1,0 1 1,0 0-1,1 0 1,-4 16 0,-1 8-7,-7 59 0,10-18-14,5 89 0,3-111 8,-3 0 0,-1 1-1,-3-1 1,-17 77 0,17-112 4,-8 43 156,-14-49-91,-8 6-34,-1-3 1,-1-1 0,0-1-1,-45 7 1,81-18-24,0 0 0,0 0 0,0 0 0,0 0 0,0 0 0,0 0 0,0 0 0,0 0 0,0 0 0,0 0-1,0 0 1,0 0 0,0 0 0,0 0 0,0 0 0,0 1 0,0-1 0,0 0 0,0 0 0,0 0 0,0 0 0,0 0 0,0 0 0,0 0 0,0 0 0,0 0 0,0 0 0,0 0 0,0 0 0,0 0 0,0 0 0,0 1 0,0-1 0,0 0 0,0 0-1,0 0 1,0 0 0,0 0 0,0 0 0,0 0 0,-1 0 0,1 0 0,0 0 0,0 0 0,0 0 0,13 3-15,16 1 28,47 4 103,85 21 0,-109-26-106,-36-3 149</inkml:trace>
</inkml:ink>
</file>

<file path=ppt/ink/ink4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10.53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65 96,'0'0'10422,"7"-4"-10324,3-2-69,1 1 1,0 0-1,0 1 1,0 0 0,21-3-1,73-12 230,-89 17-165,26-3-15,0 2 0,0 2 0,46 5 0,-85-3-81,-1-1-1,0 1 0,1-1 0,-1 1 0,0 0 0,1 0 1,-1 0-1,0 0 0,0 0 0,0 1 0,0-1 0,0 1 1,0-1-1,-1 1 0,1-1 0,0 1 0,-1 0 0,1 0 1,-1 0-1,0 0 0,0 0 0,1 0 0,-1 0 0,-1 1 1,1-1-1,0 0 0,0 1 0,-1-1 0,1 4 0,1 8-4,-1 0 0,0 1 0,-2 25 0,1-17 83,0-16-77,0 0-1,-1 1 1,1-1-1,-1 0 1,0 0-1,-1 0 1,0 0-1,0 0 1,-1 0-1,1-1 1,-1 1-1,-1-1 1,1 1-1,-1-1 1,0 0-1,-1-1 1,0 1-1,1-1 1,-2 0-1,1 0 1,0 0-1,-1-1 1,0 0-1,0 0 1,-9 4-1,-16 6 89,-63 20-1,74-28-57,0 0 0,0 1 1,1 1-1,0 0 0,0 2 0,1 0 0,0 1 0,-22 19 0,38-29-22,0 1-1,0 0 0,1-1 1,-1 1-1,1 0 0,-1 0 1,1 0-1,-1 0 0,1 0 1,0 0-1,0 0 0,0 0 1,0 0-1,1 1 0,-1-1 1,1 0-1,-1 0 0,1 1 1,0-1-1,-1 1 0,1-1 1,1 0-1,-1 1 0,0-1 1,0 0-1,1 1 0,0-1 1,-1 0-1,2 3 0,1-1 6,-1 0 1,1-1-1,0 1 0,0-1 1,0 0-1,0 0 0,1 0 1,-1 0-1,1-1 0,0 1 1,0-1-1,0 0 0,0 0 1,6 2-1,22 6 50,0-1 1,1-1-1,0-2 0,41 2 1,137-2 268,-191-6-327,-20 0-32,1 0 0,-1 0 0,1 1 0,-1-1 0,1 0 0,-1 0 0,1 0 0,-1 0 0,1 0 0,-1 0 0,1 0 0,0 0 0,-1-1 0,1 1 0,-1 0 0,1 0 0,-1 0 0,0 0 0,1-1 0,-1 1 0,1 0 0,-1-1 0,1 1 0,-1 0 0,0-1 0,1 1 0,-1 0 0,1-1 0,-1 0 0,-21-4-1558,-71 9-1842,47 7 392</inkml:trace>
</inkml:ink>
</file>

<file path=ppt/ink/ink4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38.48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14 5145,'0'0'5604,"15"0"-5333,247-13-74,-244 13-213,19 0 83,0 1 0,39 7 1,-63-6-167,0 1 1,0 1-1,-1 0 0,0 0 1,0 1-1,0 1 1,-1 0-1,1 1 0,15 12 1,-3-5-3295</inkml:trace>
</inkml:ink>
</file>

<file path=ppt/ink/ink4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39.48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24 5009,'0'0'4012,"28"-4"-3644,-5 0-319,10-2 40,0 1 0,1 2 0,0 1 0,44 4 0,-52 1-51,-1 2-1,44 15 0,-59-17-36,1 1-1,-1 1 1,0 0 0,0 0-1,0 1 1,-1 0 0,0 0-1,15 15 1,-21-18 2,-1 0 1,0-1 0,1 1-1,-1 0 1,-1 0 0,1 1 0,0-1-1,-1 0 1,0 1 0,0-1-1,0 0 1,0 1 0,0 0-1,-1-1 1,1 1 0,-1-1-1,0 1 1,0-1 0,-1 1-1,1 0 1,-1-1 0,1 1-1,-1-1 1,0 1 0,-1-1-1,1 0 1,0 1 0,-1-1-1,0 0 1,0 0 0,0 0-1,0 0 1,0 0 0,-1-1-1,-3 5 1,-6 4 8,0 0-1,-1-1 1,0 0-1,0 0 1,-1-2 0,-20 10-1,3-3-44,0-1 0,-1-2 0,0-1-1,-1-1 1,-1-2 0,1-2 0,-63 5 0,96-11 24,-1 0 0,1 0 1,0 0-1,0 0 0,-1 0 0,1-1 1,0 1-1,0 0 0,0 0 0,0 0 1,-1 0-1,1 0 0,0-1 1,0 1-1,0 0 0,0 0 0,-1 0 1,1 0-1,0-1 0,0 1 0,0 0 1,0 0-1,0-1 0,0 1 0,0 0 1,0 0-1,0 0 0,0-1 1,0 1-1,0 0 0,0 0 0,0-1 1,0 1-1,0 0 0,0 0 0,0-1 1,0 1-1,0 0 0,0 0 0,0 0 1,0-1-1,0 1 0,0 0 1,1 0-1,-1 0 0,0-1 0,0 1 1,0 0-1,0 0 0,1 0 0,-1 0 1,0 0-1,0-1 0,0 1 0,1 0 1,-1 0-1,0 0 0,11-12-43,0 7 38,0 1-1,0 0 1,1 0 0,-1 1-1,1 1 1,0 0 0,0 1-1,18-1 1,11 2 48,48 6 1,-66-2-14,0 1 0,0 0-1,0 2 1,-1 1 0,0 0 0,24 14 0,123 79 475,-131-77-343,-10-7 49,-3-3 18,43 34 0,-64-45-209,1 1 1,-1 0-1,0-1 0,0 2 1,-1-1-1,1 0 0,-1 1 1,0-1-1,0 1 0,0 0 1,-1 0-1,0 0 0,0 0 1,0 1-1,-1-1 0,2 6 1,-3-8-10,0-1 1,-1 0-1,1 1 1,0-1-1,-1 0 0,1 0 1,-1 1-1,0-1 1,0 0-1,0 0 1,0 0-1,0 0 1,0 0-1,-1 0 1,1 0-1,-1 0 0,1 0 1,-1-1-1,1 1 1,-1-1-1,0 1 1,0-1-1,-4 2 1,-4 3 6,-1-1 1,0 0-1,-17 5 1,15-6 13,-46 13 7,-1-3 0,-1-2 0,0-3 1,0-2-1,-111-4 0,164-3-13,1 0 0,0-1 0,-1 0 0,1 0 0,0-1 0,0 0-1,0 0 1,0-1 0,1 0 0,-1 0 0,-11-7 0,16 8-122,0 1 0,0-1 0,1 0-1,-1 1 1,0-1 0,1 0 0,-1 0 0,1 0-1,-1 0 1,1-1 0,0 1 0,0 0 0,0 0-1,0-1 1,1 1 0,-1-1 0,1 1 0,-1-1-1,1 1 1,0-1 0,0 1 0,0-1 0,0 1 0,0-1-1,1 1 1,-1 0 0,1-1 0,-1 1 0,1-1-1,0 1 1,0 0 0,0-1 0,0 1 0,1 0-1,-1 0 1,1 0 0,2-3 0,14-15-2569</inkml:trace>
</inkml:ink>
</file>

<file path=ppt/ink/ink4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40.14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403 0 4673,'0'0'2545,"-26"1"-2388,-81 4 34,101-5-149,0 1 1,0-1 0,0 1 0,0 1 0,0-1 0,1 1 0,-1 0 0,1 0-1,-1 1 1,1-1 0,0 1 0,0 1 0,0-1 0,0 1 0,1-1 0,0 1-1,-1 1 1,1-1 0,1 1 0,-7 9 0,-2 0 72,-5 10 98,0 0 1,1 1 0,2 1 0,0 0 0,2 1 0,1 0 0,1 1 0,2 1 0,0-1 0,2 1 0,1 0 0,2 1 0,-1 43 0,4-67-199,1 0 1,-1-1-1,1 1 0,0-1 1,1 0-1,-1 1 1,1-1-1,0 0 0,0 0 1,0 0-1,1 0 1,0 0-1,0 0 0,7 8 1,-3-6 23,1 0 0,-1-1 0,1 0 0,0 0 0,1 0 0,-1-1-1,18 7 1,-3-3 24,1-1-1,1-1 1,-1-1-1,1-1 1,48 3-1,-42-6-20,1-2 1,0-1-1,0-1 0,35-8 0,-58 8-29,0 0 0,0-1 1,0 0-1,-1 0 0,1-1 0,-1-1 0,0 1 0,10-9 1,-14 10-11,0 0 0,0-1 0,-1 0 0,0 0 0,0 0 0,0 0 0,0 0 0,0-1 0,-1 1 0,0-1 0,0 1 0,0-1 0,-1 0 1,1 0-1,-1 0 0,0-6 0,0 7-3,-1 1 1,0-1 0,0 1-1,-1-1 1,1 1-1,-1 0 1,0-1 0,1 1-1,-2 0 1,1-1 0,0 1-1,-1 0 1,1 0-1,-1 0 1,0 0 0,0 1-1,0-1 1,0 0-1,0 1 1,-1-1 0,1 1-1,-1 0 1,0 0-1,0 0 1,0 0 0,0 0-1,0 1 1,0-1 0,0 1-1,0 0 1,-7-2-1,-7-2 10,-1 1-1,0 1 0,-1 0 0,-29 0 0,40 3 8,-38-2 65,-84 7 0,116-3-83,0 0 1,0 1-1,0 1 1,1 0-1,0 0 1,-1 2-1,2-1 0,-1 2 1,1 0-1,-17 12 1,4 10 219,25-28-351,-1 0 0,0 0-1,1 0 1,-1 0 0,0 0 0,1 0 0,0 0-1,-1 0 1,1 0 0,-1 0 0,1 0-1,0 0 1,0 1 0,0-1 0,0 0 0,0 0-1,0 0 1,0 0 0,0 1 0,0-1-1,1 0 1,-1 0 0,0 0 0,1 0 0,-1 0-1,1 0 1,-1 0 0,1 0 0,-1 0 0,2 1-1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2.59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0 133 4721,'0'0'10053,"30"26"-9973,102 82 65,-118-100-153,0 0-1,0-1 1,1-1-1,1 0 1,-1 0-1,1-2 1,-1 0-1,1-1 1,0-1-1,1 0 1,-1-1-1,0-1 1,17-1-1,3 1-179,-22 1-90,1-1-1,-1-1 0,1 0 0,27-6 0,-38 6 220,-1 0 1,1-1 0,-1 1-1,1-1 1,-1 0 0,0 0-1,1 0 1,-1 0 0,0-1-1,-1 1 1,1-1 0,0 0-1,-1 0 1,1 0 0,-1 0-1,0 0 1,0 0 0,0-1-1,0 1 1,-1-1 0,0 1-1,3-8 1,-2 2 58,0 1 0,0-1 0,-1 1 0,0-1 0,-1 0 1,1 0-1,-2 1 0,1-1 0,-1 0 0,-1 0 0,1 1 0,-2-1 0,1 1 0,-1 0 0,0-1 1,-1 1-1,-5-9 0,4 10 52,0 1-1,0 0 1,0 0 0,-1 0 0,0 1 0,0 0 0,-1 0 0,1 0-1,-1 1 1,0 0 0,0 0 0,0 1 0,-1 0 0,0 0-1,1 0 1,-1 1 0,0 1 0,-15-2 0,-3 0 113,-1 2-1,0 1 1,1 1 0,-1 1 0,1 1 0,0 1-1,-44 14 1,59-14-87,0 0-1,1 1 1,0 0-1,0 0 0,0 2 1,0-1-1,1 1 1,-16 15-1,20-16-53,0 0-1,0 1 1,0-1-1,1 1 0,0 0 1,1 0-1,-1 0 1,2 1-1,-1-1 1,1 1-1,0 0 1,0-1-1,1 1 0,-1 9 1,2-11-13,0 0 0,0 1 0,1-1 0,0 0 0,0 0 0,0 0 0,1 0 0,-1-1 1,1 1-1,1 0 0,-1-1 0,1 1 0,6 8 0,-2-5-5,0-1 0,1 0 0,-1 0-1,1-1 1,1 0 0,-1 0 0,13 6 0,4 1-4,0-2-1,1 0 1,1-2 0,0-1-1,32 6 1,-12-6-106,0-2 1,1-2-1,54-2 0,-101-3 105,-1 0-1,0 0 0,1 0 0,-1 0 1,0 0-1,1-1 0,-1 1 1,0 0-1,1 0 0,-1 0 1,0 1-1,1-1 0,-1 0 1,0 0-1,1 0 0,-1 0 0,0 0 1,0 0-1,1 0 0,-1 0 1,0 1-1,1-1 0,-1 0 1,0 0-1,0 0 0,1 1 1,-1-1-1,0 0 0,0 0 0,0 1 1,1-1-1,-1 0 0,0 0 1,0 1-1,0-1 0,0 0 1,0 1-1,1-1 0,-1 1 1,-9 12 34,-23 15 94,29-25-95,-9 8 16,0 0-1,1 1 1,1 1-1,0 0 1,1 0-1,0 1 1,1 0 0,1 0-1,0 1 1,1 0-1,0 0 1,1 0-1,1 1 1,1 0 0,0 0-1,-1 29 1,8-44-113,1-1 0,-1 1 0,1-1 1,-1 0-1,1 0 0,-1 0 0,1-1 0,-1 0 0,8-1 1,21-16-1840,0-4-2535</inkml:trace>
</inkml:ink>
</file>

<file path=ppt/ink/ink4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40.71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188 21 2937,'0'0'8221,"0"-5"-7859,1-8-311,-4 10-8,-10 22 43,-9 41 254,21-45-288,0 0 0,1 1 0,0-1 0,1 0 0,1 0 0,0 0 0,1 0 1,1 0-1,0-1 0,1 1 0,1-1 0,0 0 0,13 21 0,10 9 73,2-1 0,56 62 0,-43-55-21,-30-33-84,7 7-1,32 49 1,-48-65-16,-1 0 0,1 0 0,-1 1 0,-1 0 0,0 0 0,0 0 0,-1 0 0,0 0 0,-1 1 0,1 14 0,-1-20 0,-1-1 0,0 1 0,0 0 1,0 0-1,-1 0 0,1-1 0,-1 1 0,0 0 0,0 0 1,0-1-1,-1 1 0,1-1 0,-1 1 0,0-1 0,0 0 1,0 0-1,0 0 0,-1 0 0,1 0 0,-1 0 0,1 0 1,-1-1-1,0 1 0,0-1 0,-1 0 0,1 0 0,0 0 1,-1-1-1,1 1 0,-1-1 0,-3 2 0,-12 4 24,-1-1 0,1 0 0,-1-1 0,0-1 0,-30 1 0,-101-3 127,141-3-139,0 0 1,0 0-1,0-1 0,1 0 1,-1-1-1,0 0 0,1-1 1,0 0-1,-15-8 0,21 10-15,1 0 0,-1 1 0,0-1 0,1-1 0,-1 1-1,1 0 1,0-1 0,-1 1 0,1-1 0,0 1 0,1-1 0,-1 0 0,0 0-1,1 0 1,0 0 0,0 0 0,0 0 0,0-1 0,0 1 0,0 0 0,1-1-1,0 1 1,-1 0 0,1 0 0,1-1 0,-1 1 0,0 0 0,1-1-1,0 1 1,-1 0 0,1 0 0,2-5 0,-1 5-169,1 0-1,-1 0 1,0 0-1,1 1 1,0-1-1,0 0 1,0 1 0,0 0-1,0 0 1,0 0-1,0 0 1,1 1 0,-1-1-1,0 1 1,1-1-1,0 1 1,-1 1-1,1-1 1,0 0 0,7 1-1,6-1-3596</inkml:trace>
</inkml:ink>
</file>

<file path=ppt/ink/ink4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45.75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8834,'0'0'4105,"6"0"-4105,5 0-360,0 0-1969</inkml:trace>
</inkml:ink>
</file>

<file path=ppt/ink/ink4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46.46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5777,'0'0'4292,"31"9"-3663,102 26-250,-89-26-291,0-1 0,1-3 1,0-1-1,72-4 0,-51-1-153,-66 1 32,1 0 0,-1 0 0,0 0 0,1 0 0,-1 0-1,0 0 1,1 0 0,-1-1 0,0 1 0,1 1 0,-1-1 0,0 0 0,0 0 0,1 0 0,-1 0-1,0 0 1,1 0 0,-1 0 0,0 0 0,1 0 0,-1 1 0,0-1 0,0 0 0,1 0 0,-1 0-1,0 1 1,0-1 0,0 0 0,1 0 0,-1 0 0,0 1 0,0-1 0,0 0 0,0 1-1,1-1 1,-1 0 0,0 0 0,0 1 0,0-1 0,0 0 0,0 1 0,0-1 0,0 0 0,0 1-1,0-1 1,0 0 0,0 1 0,0-1 0,0 0 0,0 0 0,0 1 0</inkml:trace>
</inkml:ink>
</file>

<file path=ppt/ink/ink4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46.84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4081,'0'0'4241,"172"15"-3361,-131-7-216,-2-3-216,-6 2-88,-3-2-288,-5 0 296,-3-3-368,-3 1 64,-3-3-88,1 0 32,-1 0-16,9 0-680,-6-15-1160</inkml:trace>
</inkml:ink>
</file>

<file path=ppt/ink/ink4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48.74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1 461 3145,'0'0'7965,"-1"-4"-7571,1 1-308,1 0 0,-1 0 0,1 0 0,0 0 0,0 1 0,0-1 0,0 0 0,0 0 0,1 1 0,-1-1 1,1 1-1,0-1 0,0 1 0,0 0 0,0 0 0,0 0 0,0 0 0,4-3 0,14-16 423,-6 1-414,-2 0 0,0 0-1,-1-1 1,12-33 0,1 1-6,-21 46-89,15-28 27,-3 0 0,0-1 0,10-44 0,-24 76-43,-2 9 4,0 0 1,0 0-1,0 0 1,-1 0-1,0 0 0,-3 7 1,-7 18 7,7 2 1,2 0 0,1 1 0,3 53 0,0-26 61,-1-42-71,1 0-1,1-1 0,0 1 1,1-1-1,1 1 0,9 22 0,-13-39-71,1 0 0,-1 0 0,1-1 0,-1 1 1,1 0-1,0-1 0,-1 1 0,1 0 0,0-1 0,-1 1 0,1-1 0,0 1 0,0-1 0,-1 0 0,1 1 0,0-1 0,0 0 0,0 1 0,-1-1 0,1 0 0,0 0 0,0 0 0,0 0 0,0 0 0,0 0 0,0 0 0,0 0 0,-1 0 0,3-1 0</inkml:trace>
</inkml:ink>
</file>

<file path=ppt/ink/ink4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49.50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261 0 1016,'-7'2'10072,"-31"3"-10122,-178 13 879,547 7-375,-168-8-58,3-4 78,272 31-209,-422-40-209,-14-3-204,1 0 0,-1 0 0,1-1 0,0 1 0,-1-1 0,1 1 0,0-1 0,0 0 0,-1 0 0,5-1 0</inkml:trace>
</inkml:ink>
</file>

<file path=ppt/ink/ink4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50.44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293 74 5921,'0'0'5899,"-2"6"-5732,-5 15-10,5-16 295,11-14-108,5 0-330,0 0 0,1 0 0,0 1 0,0 1 0,1 1 0,0 0-1,24-5 1,120-18-38,-69 26 8,-90 4 16,0 0 1,-1 0-1,1 0 0,0 0 1,-1-1-1,1 1 0,-1 0 1,1 1-1,-1-1 1,1 0-1,-1 0 0,0 0 1,1 0-1,-1 0 0,0 0 1,0 0-1,0 0 1,0 1-1,0-1 0,0 0 1,0 0-1,0 0 1,-1 1-1,-1 33 71,-5-13-16,0 1 1,-1-1-1,-1-1 1,-1 0-1,-1 0 0,-22 31 1,20-32-52,-3 4 8,-1-1 0,0 0 0,-2-2 0,-1 0 0,-1-1 0,0-1 0,-2-1 1,0-1-1,-1-1 0,0-1 0,-1-1 0,-1-2 0,0 0 0,-1-1 0,-29 6 0,23-8-476,1-2 1,-1-2-1,0-1 0,-44 0 0,83-4-197,197-10 964,-113 3 280,103 5 0,-188 3-570,0 1-1,-1-1 1,1 1-1,0 0 1,-1 0 0,1 1-1,-1 0 1,0-1-1,0 1 1,0 1-1,0-1 1,-1 1-1,1-1 1,-1 1-1,5 7 1,-3-5-10,0 0 1,0 0-1,1-1 1,-1 0-1,1 0 0,0-1 1,10 6-1,-8-7 49,1 0 1,0-1-1,-1 0 0,1 0 0,0-1 0,0 0 0,0-1 0,1 0 1,-1-1-1,0 0 0,0 0 0,0 0 0,-1-1 0,1-1 0,0 0 0,-1 0 1,1 0-1,-1-1 0,0 0 0,0-1 0,-1 0 0,8-6 0,0-1-20,0 1 0,-1-2 0,0 0-1,-2 0 1,1-1 0,-2-1-1,0 0 1,0-1 0,14-30 0,-24 43-5,1 0 0,-1-1 0,0 1 0,0-1 1,0 1-1,-1-1 0,1 1 0,-1-1 0,0 1 1,0-8-1,0 10-124,0 0 1,-1 0-1,1 0 1,0 0-1,-1 0 1,1 0-1,-1 0 1,1 0 0,-1 0-1,1 0 1,-1 0-1,0 0 1,0 0-1,1 1 1,-1-1-1,0 0 1,0 0-1,0 1 1,0-1-1,0 0 1,0 1 0,0-1-1,0 1 1,0 0-1,0-1 1,0 1-1,0 0 1,0-1-1,0 1 1,0 0-1,0 0 1,-1 0-1,-1 0 1</inkml:trace>
</inkml:ink>
</file>

<file path=ppt/ink/ink4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51.84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84 12 4745,'0'0'5596,"-1"-2"-5167,-5-6-169,5 6-42,-1 7-60,-30 174 1554,18-119-1390,4 1-1,-6 107 1,16-133-241,-1 11-16,2 0 1,2 0 0,13 67 0,-9-94 9,2-16 238,-7-4-280,0-1-1,0 1 1,0-1 0,0 0-1,-1 0 1,1 0-1,0 0 1,-1 0 0,0-1-1,2-2 1,159-248 217,42-70-285,-200 318-48,-1 0 0,0-1 1,0 1-1,-1-1 0,0 1 1,0-1-1,0 0 0,0 1 0,-1-1 1,1-11-1,-33 18-5069</inkml:trace>
</inkml:ink>
</file>

<file path=ppt/ink/ink4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52.21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4281,'0'0'6165,"19"18"-5423,63 56-82,-77-69-447,1 0 1,1 0-1,-1-1 1,1 0-1,0 0 1,13 6-1,-18-9-187,0-1 0,1 1-1,-1 0 1,0 1 0,0-1-1,0 0 1,0 1 0,0-1-1,0 1 1,-1 0 0,1-1 0,0 1-1,-1 0 1,0 0 0,1 0-1,1 4 1,11 17 11,-8-12 1,0 0 0,1 0 0,0-1-1,1 0 1,9 9 0,-16-18-42,-1-1 0,1 0 0,-1 1 0,1-1 0,-1 0 0,1 1 0,0-1 0,-1 0 0,1 0 0,-1 1 0,1-1 0,-1 0 0,1 0 0,0 0 0,-1 0 0,1 0 0,0 0 0,-1 0 0,1 0 0,-1 0 0,1 0 0,0 0 0,-1 0 0,1-1 0,-1 1 0,1 0 0,0 0 0,-1-1 0,1 1 0,-1 0 0,1-1 0,-1 1 0,1 0 0,-1-1 0,0 1 1,1-1-1,-1 1 0,1-1 0,-1 1 0,0-1 0,1 1 0,-1-1 0,1 0 0,12-28-1253,-11 25 671,9-24-3373</inkml:trace>
</inkml:ink>
</file>

<file path=ppt/ink/ink4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52.84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1 110 3409,'0'0'8435,"3"-14"-8004,12-43-201,-15 55-216,1 0 0,0 0 0,0 0 0,1 0 0,-1 0 0,0 0 0,1 0 0,-1 1-1,1-1 1,-1 0 0,1 1 0,0-1 0,-1 1 0,1 0 0,0 0 0,0-1 0,0 1 0,0 1-1,1-1 1,-1 0 0,4-1 0,42-2 204,-41 5-171,-5-1-40,13-1 21,1 1-1,-1 0 0,1 1 0,0 1 0,-1 1 0,0 0 0,0 1 0,17 7 0,-8-1-28,54 25 67,-72-31-64,0-1-1,0 1 1,0 1-1,0-1 1,0 1-1,-1 0 1,0 0-1,0 1 0,4 5 1,-7-8 0,-1-1-1,1 1 1,-1 0 0,0-1 0,0 1-1,0 0 1,0 0 0,-1 0 0,1-1-1,-1 1 1,1 0 0,-1 0 0,0 0-1,0 0 1,-1 0 0,1 0 0,0 0-1,-1-1 1,0 1 0,0 0 0,1 0-1,-2 0 1,1-1 0,0 1 0,-1-1-1,1 1 1,-1-1 0,1 1 0,-1-1-1,0 0 1,0 0 0,0 0 0,-1 0-1,-3 3 1,-8 5 14,-1 0 1,0-1-1,-1 0 0,-23 8 1,27-11-35,-21 7 1,21-9 24,0 1-1,0 0 0,1 1 0,0 0 0,0 0 0,0 1 0,0 1 0,1 0 0,-11 11 0,20-18-5,0 1 0,0-1 1,-1 1-1,1 0 0,0-1 0,0 1 0,0 0 0,1 0 0,-1 0 0,0 0 0,1 0 0,-1 0 0,1 0 0,0 0 1,-1 0-1,1 0 0,0 0 0,0 0 0,0 0 0,1 0 0,-1 0 0,0 0 0,1 0 0,0-1 0,0 3 1,1 0 10,0-1 0,1 0 0,-1 0 1,1 0-1,0 0 0,0 0 1,0-1-1,0 1 0,0-1 0,0 0 1,8 4-1,6 2 68,1-1 0,0-1-1,0 0 1,20 2 0,-17-3 41,0-2 0,42 1 1,-58-3-139,0-1 1,0-1 0,0 1 0,0-1-1,0 1 1,0-1 0,0-1 0,0 1-1,0-1 1,0 0 0,-1 0 0,1 0-1,-1-1 1,0 1 0,1-1-1,-1 0 1,0 0 0,5-6 0,-2-2-1232,1-1 0,-2 0 0,8-17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2.97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113 184 10938,'0'0'4912,"-19"27"-4583,-59 90-198,76-115-126,0 1 0,0 0 1,1 0-1,-1 0 0,1 0 0,0 0 0,0 0 0,0 0 0,0 0 1,1 0-1,-1 0 0,1 0 0,0 1 0,0-1 0,0 0 0,0 0 1,0 1-1,1-1 0,-1 0 0,1 0 0,0 0 0,0 0 0,0 0 1,1 0-1,-1 0 0,1 0 0,-1 0 0,1-1 0,0 1 0,0-1 1,0 1-1,0-1 0,1 0 0,3 4 0,2 1-6,7 9 2,1-2 1,0 0-1,1-1 0,0-1 1,1-1-1,1 0 1,0-1-1,0-1 0,1-1 1,32 8-1,-23-8-142,1-2 0,-1-2-1,1 0 1,0-2 0,0-1 0,59-7-1,-80 5 47,1-1-1,-1 0 1,0 0-1,0-1 1,0-1-1,0 1 0,0-1 1,-1-1-1,0 0 1,0 0-1,0 0 1,0-1-1,-1-1 1,0 1-1,0-1 0,-1 0 1,0 0-1,0-1 1,0 0-1,-1 0 1,0 0-1,-1-1 1,0 0-1,-1 1 0,1-1 1,3-17-1,-4 12 78,-1 0-1,0 1 1,-1-1-1,0 0 1,-1 0-1,0 0 1,-2 0-1,1 0 1,-2 0 0,0 1-1,0-1 1,-1 1-1,-1 0 1,0 0-1,-1 0 1,0 1-1,-16-23 1,12 23 28,-1 0 0,0 1-1,0 0 1,-1 0 0,-1 1 0,0 1 0,0 0 0,0 1 0,-1 1 0,-28-12 0,19 11 25,-1 2 1,0 0 0,0 1-1,0 1 1,0 2 0,-31 0-1,51 2-137,3-1 19,0 1 0,1 0 0,-1 0 1,0 0-1,1-1 0,-1 1 1,0 0-1,1 0 0,-1 0 0,0 0 1,1 0-1,-1 0 0,0 1 1,1-1-1,-1 0 0,0 0 0,1 0 1,-1 1-1,0-1 0,1 0 1,-1 1-1,1-1 0,-1 0 0,0 1 1,1-1-1,-1 1 0,1-1 1,0 1-1,-1-1 0,1 1 0,-1-1 1,1 1-1,0-1 0,-1 1 1,1 0-1,-1 0 0</inkml:trace>
</inkml:ink>
</file>

<file path=ppt/ink/ink4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53.30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109 63 824,'0'0'13668,"-8"-4"-13307,-25-15 19,32 19-365,1 0 1,-1 0-1,0 0 1,1-1-1,-1 1 1,1 0-1,-1 0 1,1-1 0,-1 1-1,1-1 1,-1 1-1,1 0 1,-1-1-1,1 1 1,-1-1-1,1 1 1,0-1-1,-1 1 1,1-1 0,0 1-1,-1-1 1,1 1-1,0-1 1,0 1-1,-1-1 1,1 0-1,0 1 1,0-1 0,0 0-1,0 1 1,0-1-1,0 1 1,0-1-1,0 0 1,0 1-1,0-1 1,0 1 0,1-2-1,-2-15-60,-1 17-25,0-1-1,0 0 1,0 1-1,0-1 1,0 1-1,0-1 1,-1 1-1,1 0 1,0 0 0,0 0-1,0 0 1,-3 1-1,0 0-243,-15-1-2604</inkml:trace>
</inkml:ink>
</file>

<file path=ppt/ink/ink4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55.48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240 168 3753,'0'0'4286,"-16"6"-3889,-50 18-39,61-21-258,1-1 0,0 1 0,0 0-1,1 1 1,-1-1 0,1 1 0,-1-1 0,1 1 0,0 0 0,1 0 0,-1 1 0,1-1 0,0 0-1,0 1 1,0 0 0,0-1 0,1 1 0,0 0 0,0 0 0,0 0 0,0 7 0,0-7-60,0 3 75,-1 1 0,1-1 0,1 1 0,0-1 0,0 1 0,1-1 0,0 1 1,0-1-1,1 0 0,0 1 0,0-1 0,1 0 0,0 0 0,1-1 0,7 13 0,-6-12-60,1-1 0,0 0-1,1-1 1,0 1 0,0-1-1,0-1 1,1 1 0,0-1-1,0 0 1,0-1 0,1 0 0,-1-1-1,1 1 1,10 1 0,10 1 26,0-1 0,1-2 0,-1 0 0,1-3 0,58-5 0,-79 4-76,0-1 0,1-1 0,-2 1 0,1-2 0,0 1-1,-1-1 1,1 0 0,-1-1 0,0 0 0,0 0-1,-1-1 1,0 0 0,0 0 0,0-1 0,-1 0 0,0 0-1,0 0 1,8-14 0,0-2 15,-1-1 1,-1 0-1,-1 0 0,-2-2 0,10-32 1,-15 38-29,0-1 1,-1 1-1,-1-1 1,-1-37-1,-1 54 9,-1 0-1,1 0 0,-1 0 0,1 1 1,-1-1-1,0 0 0,-1 0 0,1 1 1,-1-1-1,1 1 0,-1-1 0,0 1 1,-1 0-1,1 0 0,0 0 0,-1 0 1,-3-3-1,1 1 2,-1 1 0,0 0 1,0 1-1,0-1 0,-1 1 0,1 1 1,-1-1-1,-13-3 0,-8 1-1,-1 1 1,-1 1-1,-47 2 0,57 2-12,-6-1-197,-1 2 0,1 0 1,0 2-1,0 1 0,0 1 0,1 2 1,0 0-1,0 1 0,1 2 0,0 0 0,1 2 1,0 1-1,1 0 0,1 2 0,-25 23 0,15-4-2216</inkml:trace>
</inkml:ink>
</file>

<file path=ppt/ink/ink4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55.84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574 0 4297,'0'0'6509,"-3"23"-5866,-12 112 5,14-129-618,-1 0-1,0 0 1,-1 0-1,0-1 1,1 1-1,-2-1 1,1 0-1,0 0 1,-1 0-1,0 0 1,0-1-1,-1 0 1,1 1-1,-1-2 1,0 1 0,0 0-1,0-1 1,-11 5-1,-8 3 40,1-1 0,-2-1 0,-25 7-1,-1-2 5,-57 7 0,93-18-545,1-1 1,-1-1-1,0-1 1,0 0-1,0-1 1,0-1-1,0 0 1,-24-7-1,3-11-4642</inkml:trace>
</inkml:ink>
</file>

<file path=ppt/ink/ink4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56.52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1 509 4065,'0'0'6265,"5"-15"-5965,0 1-206,-2 5-28,1 0 1,-1 0-1,2 0 1,-1 0-1,1 0 1,0 1-1,13-15 1,-6 9-27,-2 0 0,0 0 0,0-1 0,-1 0-1,-1-1 1,-1 1 0,0-2 0,-1 1 0,7-34 0,-6 7 479,-2 0 0,-2-80 274,-3 135-811,-2 85 25,-1-50 3,3 0-1,9 88 0,-6-123-8,0 1 0,0-1 1,1 0-1,0 0 0,1-1 0,7 14 0,-10-23-4,-1 1 0,0-1-1,1 0 1,-1 1-1,1-1 1,0 0-1,0 0 1,0 0 0,0 0-1,0 0 1,0-1-1,0 1 1,1-1-1,-1 1 1,1-1 0,-1 0-1,1 0 1,-1 0-1,1 0 1,0 0 0,-1-1-1,1 1 1,0-1-1,0 0 1,-1 0-1,1 0 1,0 0 0,0 0-1,0 0 1,-1-1-1,1 0 1,0 1-1,-1-1 1,1 0 0,3-2-1,2-2-438,0 0 0,-1 0 0,0-1 0,0 0 0,11-13 0,7-10-3309</inkml:trace>
</inkml:ink>
</file>

<file path=ppt/ink/ink4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57.60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220 80 4153,'0'0'3090,"26"-5"-2555,177-30 378,-200 34-901,0 1 0,-1-1 0,1 0 0,0 0 0,0 0 0,0-1 0,-1 1 0,1-1 0,0 1 0,-1-1 0,4-4 0,-5 6-10,-1 0-1,0 0 1,0 0-1,0-1 0,0 1 1,1 0-1,-1 0 1,0-1-1,0 1 1,0 0-1,0 0 0,0-1 1,0 1-1,0 0 1,0 0-1,0-1 0,0 1 1,0 0-1,0 0 1,0-1-1,0 1 0,0 0 1,0-1-1,0 1 1,0 0-1,0 0 1,0-1-1,0 1 0,0 0 1,-1 0-1,1-1 1,0 1-1,0 0 0,0 0 1,0 0-1,-1-1 1,1 1-1,0 0 0,-1 0 1,-23-6-12,-170 1 582,188 5-465,0 1 0,0 1-1,0-1 1,0 1 0,0 0 0,0 0 0,1 1-1,-1 0 1,1 0 0,0 0 0,-1 1-1,2-1 1,-1 1 0,0 0 0,1 1 0,0-1-1,0 1 1,0 0 0,-4 7 0,-4 6 45,1 0 0,0 1 0,1 0-1,-8 25 1,14-30-51,1 1-1,0-1 1,1 0-1,0 1 1,1-1-1,1 25 1,1-20 297,22-19-258,-10-1-130,1-1 0,-1 0 0,0-1 0,0-1 0,0 0 0,-1 0 0,17-10 0,35-10 38,-62 23-50,0 2 0,-1-1 0,1 0 0,0 0 0,-1 0 0,1 1 0,-1-1 0,1 1 0,-1-1 0,1 1 0,-1-1 0,1 1 0,-1 0 0,1 0 0,-1 0 0,0 0 0,0 0 0,2 2 0,27 26-68,-18-17 54,13 12 22,-2 0 1,-1 1-1,0 1 1,-2 1-1,21 37 1,-40-62-7,-1-1 1,1 0-1,0 0 1,-1 1-1,1-1 1,-1 0-1,1 1 1,-1-1 0,0 1-1,1-1 1,-1 0-1,0 1 1,0-1-1,0 1 1,0-1-1,0 1 1,-1-1-1,1 1 1,0-1 0,-1 0-1,1 1 1,-1-1-1,1 0 1,-1 1-1,0-1 1,1 0-1,-1 0 1,0 0-1,0 1 1,0-1 0,0 0-1,0 0 1,0 0-1,0 0 1,0-1-1,0 1 1,-1 0-1,1 0 1,0-1-1,0 1 1,-1-1 0,1 1-1,-2 0 1,-9 3 2,-1 0 0,1-1 0,0-1 0,-14 2 1,7-1-3,-30 3 13,1-2 0,-67-2 0,89-2-5,15 0-7,1-1 1,0-1-1,0 0 1,0-1-1,0 1 1,1-2-1,-15-6 1,19 8-15,0 0 0,0-1 0,1 1 0,-1-1 0,1 0 0,0 0 0,0-1 0,0 1 0,0-1 0,1 0 1,-1 0-1,1 0 0,0 0 0,0-1 0,1 1 0,-4-8 0,6 11-33,0 1-1,0 0 1,0-1 0,0 1 0,-1-1 0,1 1-1,0 0 1,0-1 0,0 1 0,0-1-1,0 1 1,1-1 0,-1 1 0,0 0 0,0-1-1,0 1 1,0-1 0,0 1 0,0 0-1,1-1 1,-1 1 0,0-1 0,0 1 0,1 0-1,-1-1 1,0 1 0,0 0 0,1 0-1,-1-1 1,0 1 0,1 0 0,-1 0 0,1-1-1,-1 1 1,0 0 0,1 0 0,-1 0-1,0 0 1,1-1 0,-1 1 0,1 0 0,0 0-1,21 0-507,-15 1 52,32-1-2369,4 0-3772</inkml:trace>
</inkml:ink>
</file>

<file path=ppt/ink/ink4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58.93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146 334 4353,'0'0'6192,"-14"-14"-5652,-10-8-315,6 6 206,1-1 1,-30-35-1,44 46-379,-1 0 0,1 0 0,0 0 0,1 0 0,0-1 0,0 1 0,0-1 0,1 1 0,0-1 0,0 0 0,0 1 0,1-1 0,0 0 0,0 0 0,1 1 0,0-1 0,0 0-1,1 1 1,0-1 0,0 1 0,0-1 0,1 1 0,0 0 0,0 0 0,0 0 0,1 1 0,0-1 0,0 1 0,1 0 0,-1 0 0,11-9 0,-11 13-50,1 0 0,-1 0 0,0 0 0,1 0 0,-1 1 0,0-1-1,1 1 1,-1 0 0,0 1 0,8 0 0,3 0-47,-6-1 47,0 1 0,0 0 0,0 0-1,0 0 1,0 1 0,-1 1 0,1-1 0,-1 2 0,1-1 0,-1 1-1,0 0 1,0 1 0,-1-1 0,1 2 0,-1-1 0,0 1 0,8 8-1,2 7-5,0 1-1,-1 1 1,-1 0-1,14 31 1,30 44 48,-48-84-52,0 1-101,-25-21-56,10 3 129,0-1 0,1 0 0,-1 1-1,1-1 1,-1 0 0,1-1 0,0 1-1,1-1 1,-1 1 0,1-1 0,0 0-1,0 0 1,0 0 0,1 0 0,0 0-1,0 0 1,0 0 0,0 0 0,1-1-1,0 1 1,0 0 0,1 0 0,-1 0-1,1-1 1,2-7 0,-1 3 56,1-1 0,0 1 0,1 0 0,0 0 0,0 1 0,1-1 0,1 1 0,-1 0 0,1 0 0,1 0 0,12-13 0,-15 22-6,-1-1 0,1 0 0,-1 1 0,1 0 0,-1 0 0,1 0 0,-1 0 1,6 1-1,2 0 29,-7-1-43,1 0 0,-1 1-1,1-1 1,-1 1-1,1 0 1,-1 0 0,0 0-1,0 1 1,0 0 0,0 0-1,0 0 1,0 0 0,0 0-1,0 1 1,-1 0 0,1 0-1,4 5 1,1 3-2,0 1 0,-1 0 1,0 0-1,6 15 0,-7-12 1,1-1-1,1-1 0,10 14 1,-15-22 45,-2-4-47,-1 0 1,0 0 0,1 0-1,-1 1 1,0-1 0,0 1 0,0-1-1,0 1 1,0-1 0,0 1-1,-1 0 1,1-1 0,-1 1 0,2 3-1,-2-5 51,3-43-573,5 24 505,0 0 1,1 0-1,21-31 1,-3 5 1,-26 43 17,1 0 0,-1 0-1,1 1 1,0-1 0,0 0 0,-1 1 0,1-1 0,0 1 0,1-1 0,-1 1-1,0 0 1,0 0 0,0 0 0,1 0 0,-1 0 0,1 1 0,-1-1 0,0 1-1,4-1 1,54 1-29,-36 1 29,-22-1-2,0 1-1,0-1 0,0 1 0,0-1 1,-1 1-1,1 0 0,0 0 0,0 0 0,0 0 1,-1 1-1,1-1 0,-1 0 0,1 1 1,-1-1-1,1 1 0,-1-1 0,0 1 1,0 0-1,0-1 0,0 1 0,0 0 0,0 0 1,1 2-1,18 55-29,-14-39 90,2 1-25,-5-14-33,0 1 0,0-1 1,-1 1-1,0 0 0,0 0 0,0 11 0,-1-19-11,2 0-27,-2 0-27,-1 0 1,1 0-1,0 0 0,0 0 0,0 0 1,0 0-1,0 0 0,0 0 0,0 0 1,0-1-1,0 1 0,0 0 0,0-1 0,-1 1 1,1-1-1,0 1 0,0-1 0,0 1 1,-1-1-1,2-1 0</inkml:trace>
</inkml:ink>
</file>

<file path=ppt/ink/ink4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5:59.48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3793,'0'0'6325,"16"3"-6030,14 2-15,-1 1 0,37 13 0,-52-14-194,1 1 0,-1 0-1,0 1 1,0 0 0,-1 1 0,0 1 0,20 17 0,-10-1-13,-1 1 0,-1 0 0,-2 1 0,0 2 0,-2 0-1,-1 0 1,-2 2 0,-1 0 0,-1 0 0,-2 1 0,0 1 0,-3 0 0,-1 0 0,-1 0 0,0 49 0,-5-40 17,-3 1 0,-1-1 0,-3 0-1,-17 62 1,18-83-68,-1 0-1,-1 0 1,-1-1 0,0 0-1,-2 0 1,0-1-1,-2 0 1,0-1-1,-1-1 1,-22 22 0,-12-6 200,46-31-216,0-1 0,-1 0 1,1 1-1,0-1 0,0 0 1,0-1-1,-1 1 0,1 0 1,-1-1-1,1 1 0,0-1 1,-1 0-1,1 0 0,-1 0 1,1 0-1,-1 0 0,1 0 1,-1-1-1,1 1 0,0-1 1,-3 0-1,4-1-81,1 0 0,-1 1 1,0-1-1,1 0 0,0 0 0,-1 0 1,1 0-1,0 1 0,0-1 0,0 0 1,0 0-1,0 0 0,0 0 0,1-2 0,0-3-747,1-26-4339</inkml:trace>
</inkml:ink>
</file>

<file path=ppt/ink/ink4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00.27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42 47 3321,'0'0'7704,"-4"-7"-6922,-8-21-162,8 21 424,16 7-512,40-1-456,-32-1-52,0 1-1,0 1 1,0 1-1,0 0 0,0 2 1,25 6-1,-44-8-23,1 0 0,-1 0 0,0-1 0,0 1 0,1 0 0,-1 0 0,0 0 0,0 1 1,0-1-1,0 0 0,0 0 0,-1 1 0,1-1 0,0 0 0,-1 1 0,1-1 0,0 1 0,-1-1 0,0 1 0,1-1 0,-1 1 0,0-1 0,0 1 0,0-1 0,0 1 0,0-1 0,0 1 0,0-1 1,0 1-1,-1-1 0,1 1 0,-2 2 0,1 1 3,0 0 0,-1 1 0,0-1 0,0 0 0,-1 0-1,1 0 1,-6 7 0,-79 77 10,62-66-15,2 1 1,-38 49-1,54-63 7,1 0 0,0 0 0,1 1 0,0-1 0,1 1 0,0 0 0,1 1 0,0-1 0,1 1 1,0-1-1,1 1 0,-1 13 0,3-21-5,-1 0 1,0 0 0,1 0-1,0 0 1,0 0 0,0-1-1,0 1 1,1 0 0,0 0-1,-1-1 1,1 1 0,0-1-1,1 1 1,-1-1 0,4 4-1,0-1 3,1 0-1,-1-1 1,1 1 0,1-1-1,-1-1 1,14 8-1,1-3 3,0-1 0,1 0 0,0-2 0,32 5 0,-28-7 15,-1-1 0,1-2 0,48-3 0,-74 2-28,0 0 1,0 0-1,0 0 1,0 0-1,0 0 0,0 0 1,0-1-1,0 1 0,0 0 1,0-1-1,0 1 1,0 0-1,0-1 0,-1 1 1,1-1-1,0 1 0,0-1 1,0 0-1,-1 1 1,1-1-1,0 0 0,-1 1 1,1-1-1,0 0 0,-1 0 1,1 0-1,-1 0 1,1 0-1,-1 1 0,0-1 1,1 0-1,-1 0 0,0 0 1,0 0-1,0 0 1,1 0-1,-1 0 0,0-1 1,-1 0-55,1 0 1,-1 0-1,0 0 0,1 0 1,-1 1-1,0-1 1,0 0-1,0 1 1,0-1-1,0 1 1,0-1-1,0 1 0,-1-1 1,1 1-1,-1 0 1,1 0-1,-1-1 1,-2 0-1,-28-12-2426,-3 0-1391</inkml:trace>
</inkml:ink>
</file>

<file path=ppt/ink/ink4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01.47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644 0 3425,'0'0'4537,"-18"15"-4081,-55 47-121,-45 52 1408,101-101-1595,0 1 1,1 1-1,1 0 1,0 2 0,1-1-1,0 2 1,2-1-1,0 2 1,1 0-1,1 0 1,-12 31 0,-78 184 1687,20-54-1545,49-72-103,6-21 365,19-70-508,2 0-1,0 1 0,0-1 1,2 1-1,-2 34 0,5-41 8,0-1-1,0 1 1,0-1-1,2 0 0,-1 0 1,1 0-1,0 0 1,1 0-1,1 0 0,-1-1 1,9 13-1,11 16 235,-2 1-1,24 63 1,5 7-25,-30-73-100,2-2 1,41 50 0,-13-19-131,-49-61-43,1 1 0,1 0-1,-1-1 1,0 0 0,1 1 0,0-1 0,0-1 0,1 1 0,-1-1-1,1 1 1,-1-1 0,1-1 0,0 1 0,0-1 0,0 1 0,0-2-1,1 1 1,-1 0 0,7 0 0,-11-3-39,1 1 0,-1-1 0,1 0 1,-1 0-1,0 0 0,0 0 0,1 0 0,-1 0 0,0 0 0,0-1 0,0 1 1,0 0-1,0-1 0,0 1 0,0 0 0,-1-1 0,1 1 0,0-4 0,2 0-209,14-28-1430,2-5-1828</inkml:trace>
</inkml:ink>
</file>

<file path=ppt/ink/ink4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03.42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 0 1640,'-2'0'11108,"326"24"-10650,6-1-297,-274-21-88,1 0-390,-18-4-3951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5:01.02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144 0 4681,'0'0'5102,"-1"9"-4995,-44 180 795,27-120-502,4-23-110,-22 50-1,11-32-80,21-51-105,6-13 11,10-19-345,-7 11-327,12-19-2021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3.31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1 209 11562,'0'0'4165,"24"13"-4025,-12-6-124,14 7 7,0-1-1,0-1 1,1-2-1,1 0 1,36 7-1,-25-10-68,0-3 0,1-1 0,69-3 0,-105 0 17,0 0-1,-1 0 0,1-1 1,0 1-1,0-1 1,-1 0-1,1 0 1,-1-1-1,1 1 1,-1 0-1,1-1 1,-1 0-1,0 0 1,0 0-1,0 0 0,0-1 1,0 1-1,-1-1 1,1 0-1,3-5 1,-3 4-1,-1-1 0,-1 0 1,1 1-1,-1-1 0,0 0 1,0 0-1,0 0 0,0 0 1,-1 0-1,0 0 0,0 0 1,0 0-1,-1 0 0,-2-10 0,1 7 23,-1-1-1,-1 1 1,1-1-1,-1 1 1,-1 0-1,1 1 1,-1-1-1,-1 1 0,1 0 1,-1 0-1,-1 0 1,1 1-1,-1 0 1,0 1-1,-10-7 0,2 2 12,0 1-1,-1 0 1,0 1-1,-1 1 0,1 0 1,-33-7-1,27 10 37,0 0 0,1 1-1,-1 2 1,0 0 0,0 1-1,-26 4 1,40-2-28,0-1 1,0 1-1,1 0 0,-1 1 0,0 0 0,1 0 0,0 1 1,-11 7-1,14-8-13,0 0 0,1 0 1,-1 1-1,1-1 0,0 1 0,0 0 1,0 0-1,0 0 0,1 0 1,-1 1-1,1-1 0,0 1 0,1-1 1,-1 1-1,0 5 0,-3 31-443,5-4-1716</inkml:trace>
</inkml:ink>
</file>

<file path=ppt/ink/ink5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22.62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1 508 5825,'0'0'5935,"18"-24"-5418,60-76-186,20-3 244,-84 90-515,0-1 0,0 0-1,-2-1 1,0 0 0,0-1 0,14-26 0,-10 10-14,-2-1 0,16-54 0,-43 126-509,6-24 465,2 1 0,0 0 0,-5 29 1,6 0-36,3 0 1,4 54-1,-3-94 53,1 1 0,0 0 0,0-1 0,0 1 0,1-1-1,0 1 1,0-1 0,0 0 0,0 0 0,1 0 0,0 0 0,0 0 0,1 0 0,-1-1-1,1 0 1,0 0 0,8 7 0,-5-6-385,-1-1 1,1-1-1,-1 0 1,1 0-1,0 0 0,0 0 1,1-1-1,-1 0 0,0-1 1,1 0-1,-1 0 1,14 0-1</inkml:trace>
</inkml:ink>
</file>

<file path=ppt/ink/ink5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23.12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0 112 5353,'0'0'4146,"21"0"-3775,148-8 961,-103 5-1001,-1-4-1,0-2 0,0-3 0,118-38 0,-164 45-433,-15 5-178,0-1 0,0 0 0,0 0 1,-1 0-1,1 0 0,0 0 0,-1-1 0,1 0 0,-1 0 1,6-3-1</inkml:trace>
</inkml:ink>
</file>

<file path=ppt/ink/ink5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23.95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411 96 5417,'0'0'4919,"1"-6"-4623,-1 3-279,1-1 0,-1 0 1,1 0-1,0 0 0,0 1 1,0-1-1,1 1 0,0-1 1,-1 1-1,1-1 0,0 1 1,0 0-1,1 0 0,-1 0 1,1 0-1,-1 0 0,1 1 1,0-1-1,0 1 0,0 0 1,1 0-1,-1 0 0,0 0 1,1 0-1,-1 1 0,1-1 1,0 1-1,-1 0 0,5 0 1,11-3-16,1 2 1,0 0 0,-1 1-1,31 3 1,-42-2 17,-4 1-21,-1-1 0,1 0 0,-1 1 0,1 0 0,-1 0 0,1 0 0,-1 0 0,1 1 0,-1-1 0,0 1 0,0 0 0,0 0 0,0 0 0,0 0 0,0 0 0,-1 1 0,1-1 0,-1 1 0,1 0 0,-1 0 0,0 0 0,0 0 0,0 0 0,-1 0 0,1 0 0,-1 1 0,0-1 0,0 1 0,0-1 0,0 1 0,0-1 0,-1 1 0,0-1 0,1 1 0,-1 0 0,-1-1 0,1 1 1,0-1-1,-1 1 0,0-1 0,0 1 0,0-1 0,0 1 0,-1-1 0,1 0 0,-1 1 0,0-1 0,0 0 0,0 0 0,0 0 0,0-1 0,-1 1 0,-4 4 0,-14 10 40,0 0 1,-1-1 0,-1-2-1,-33 17 1,-104 40 317,144-65-336,-53 23 51,-2-2 0,-134 30 0,198-57-398,28-6-105,39-6-500,-44 10 845,0 1 0,0 1 0,0 0 0,27 5 0,-37-3 111,1 0 0,-1 0 0,1 0 0,-1 1 0,0 0 0,0 0 0,0 1 0,0 0 0,0 0 0,-1 0 0,0 0 0,0 1 0,6 7 0,44 56 257,-32-38-134,1-1 1,1-2-1,40 36 1,-59-59-92,0 0 1,0-1-1,1 0 1,-1 0-1,1 0 1,-1-1-1,1 0 1,0 0-1,0-1 1,0 1-1,0-2 1,0 1-1,0-1 1,0 0-1,0 0 1,0-1-1,0 0 1,0 0-1,0-1 1,9-3 0,1-1 40,0-1 1,-1 0 0,0-1 0,0-1 0,-1 0 0,27-22 0,-32 23-47,0 0 1,-1 0-1,0-1 0,0 0 0,-1-1 1,0 0-1,0 0 0,-1 0 0,-1-1 1,6-13-1,-11-7-3560</inkml:trace>
</inkml:ink>
</file>

<file path=ppt/ink/ink5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24.32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 6 6449,'0'0'6578,"-6"-5"-6570,6 19-32,0 1-176</inkml:trace>
</inkml:ink>
</file>

<file path=ppt/ink/ink5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24.97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514 71 4745,'0'0'4820,"0"-10"-4164,1-1-515,-1 8-105,1-1 0,-1 0 0,0 1 0,0-1 0,0 0 0,0 1 0,-1-1 0,1 1 0,-1-1 0,-2-5 0,1 8 72,-1 0 1,1 0-1,-1 1 0,1-1 0,-1 1 0,0-1 1,1 1-1,-1 0 0,1 0 0,-1 0 0,-3 1 1,-3 0-23,-3-1-89,0 0 1,0 1 0,-1 0 0,1 1 0,0 0 0,0 1 0,-19 8-1,24-8 1,1 1 0,-1 0 0,1 0 0,-1 1-1,1 0 1,0 0 0,1 0 0,-1 1 0,1-1-1,0 1 1,1 1 0,-1-1 0,-4 11 0,-4 9 7,2 1 0,1-1 0,1 2 1,1-1-1,1 1 0,-4 49 1,6-17 4,3 1 0,6 68 1,-3-117-3,1-1 0,0 1 0,1-1 0,0 0 0,8 19 0,-10-27-6,0 0-1,0 0 1,1 0 0,-1 0 0,1 0 0,0 0 0,0-1 0,0 1 0,0-1 0,0 1 0,0-1 0,1 0 0,-1 0 0,1 0-1,0 0 1,-1 0 0,1-1 0,0 1 0,0-1 0,0 0 0,0 0 0,0 0 0,1 0 0,4 0 0,5-1 5,-1 0-1,0-1 1,0-1 0,0 0 0,0-1 0,0 0 0,16-6 0,-24 7-6,0 0-1,0 0 1,0 0-1,0-1 1,0 1-1,0-1 1,-1 0-1,1 0 1,-1-1-1,0 1 1,0 0-1,0-1 1,-1 0-1,1 0 1,-1 0-1,0 0 1,0 0-1,0 0 1,-1 0 0,1-1-1,-1 1 1,0-1-1,0-5 1,0 6-8,0 0 0,-1 0 0,0 0 0,0 0 1,0 0-1,-1 0 0,1 0 0,-1 0 0,0 0 0,0 0 1,0 0-1,-1 0 0,1 1 0,-1-1 0,0 0 0,-4-5 1,2 5 12,0 0 1,0 1 0,0 0 0,-1 0 0,1 0 0,-1 0 0,0 0 0,0 1 0,0 0 0,0 0-1,-11-2 1,-17-2 10,0 2 0,-1 1 0,0 2 0,-63 5-1,90-4-24,0 1 0,0-1 0,0 2 0,0-1 0,1 1 0,-1 0 0,0 0 0,1 0 0,0 1 0,-1 0 0,1 1 0,0-1 0,-9 8 0,11-6-300,0-1-1,0 1 0,0-1 0,0 1 1,1 0-1,0 1 0,0-1 0,0 0 1,-3 12-1,-1 11-3948</inkml:trace>
</inkml:ink>
</file>

<file path=ppt/ink/ink5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25.56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187 0 4417,'0'0'4438,"-9"2"-4180,-1 2-174,1 0 0,-1 0 0,1 1 1,0 0-1,0 1 0,0-1 0,1 2 0,0-1 1,0 1-1,1 1 0,-1-1 0,-7 13 1,7-8-23,0 0 0,2 1 0,-1 0 1,1 0-1,1 1 0,1 0 0,0 0 1,0 0-1,2 0 0,0 0 0,0 1 1,1-1-1,1 1 0,0-1 0,4 24 1,-2-32-49,0 0 1,0 0 0,0 0 0,1 0-1,0 0 1,0 0 0,0-1 0,1 1-1,-1-1 1,2 0 0,-1 0 0,0 0-1,1-1 1,0 0 0,0 0 0,0 0-1,0 0 1,1-1 0,0 0 0,-1 0-1,1 0 1,0-1 0,8 2-1,8 3 82,0 0-1,1-2 0,0-1 0,0-1 0,26 1 0,-37-4-166,1 1 169,1 0 0,-1-1 0,1-1 0,-1-1 0,20-3 0,-30 4-175,1 0 1,-1-1-1,0 1 1,0 0-1,0-1 1,0 0 0,0 0-1,-1 0 1,1 0-1,0 0 1,-1 0 0,1-1-1,-1 1 1,0-1-1,0 0 1,0 0-1,0 0 1,-1 0 0,1 0-1,-1 0 1,0 0-1,0 0 1,0 0 0,0-1-1,0 1 1,-1 0-1,1-5 1,0-4-2611</inkml:trace>
</inkml:ink>
</file>

<file path=ppt/ink/ink5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25.93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6481,'0'0'5348,"5"3"-5154,-3-2-180,0 0 1,0 1-1,0-1 1,0 1-1,0-1 1,-1 1-1,1-1 1,-1 1 0,1 0-1,-1 0 1,0 0-1,0 0 1,1 0-1,-1 0 1,-1 0-1,2 3 1,2 46 187,-4 286 566,1-336-764,-1 0 0,0 0-1,1 0 1,-1 0 0,1 0-1,-1 0 1,1 0 0,-1 0 0,1-1-1,0 1 1,-1 0 0,1 0-1,0-1 1,-1 1 0,1 0 0,0-1-1,0 1 1,0-1 0,0 1-1,0-1 1,-1 0 0,1 1 0,0-1-1,0 0 1,0 1 0,0-1-1,0 0 1,0 0 0,0 0-1,0 0 1,0 0 0,0 0 0,0 0-1,1-1 1,2 1-12,-1 0 1,1 0-1,-1-1 1,0 1-1,1-1 0,-1 0 1,0 0-1,1 0 1,-1 0-1,0-1 0,4-2 1,10-11-1280,-1-1 1,24-29-1,-6 1-5876</inkml:trace>
</inkml:ink>
</file>

<file path=ppt/ink/ink5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26.43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88 101 3833,'0'0'6603,"-15"23"-6313,-41 74-160,53-91-111,1-1-1,-1 0 1,1 1 0,1-1 0,-1 1 0,1-1 0,0 1 0,0 0 0,1 0-1,-1-1 1,1 1 0,1 10 0,1 3-12,-2-11 8,0 0 0,1 0 0,0 1 0,1-1 0,-1 0 0,2 0 0,-1 0 0,1 0 1,0-1-1,1 1 0,0-1 0,0 0 0,7 9 0,-3-7 5,0 0-1,0-1 1,1 0 0,0 0 0,0-1-1,1 0 1,0-1 0,17 9-1,-5-6 14,-1-1 0,1-1 0,1-1 0,-1 0 0,1-2 0,0-1 0,0-1-1,0 0 1,27-3 0,-39 0-28,0-1 1,-1 0-1,1 0 0,0-1 1,-1-1-1,0 0 0,0 0 1,0-1-1,0 0 0,-1-1 0,0 0 1,0 0-1,0-1 0,-1 0 1,0-1-1,0 1 0,-1-2 0,0 1 1,0-1-1,7-14 0,-7 12 21,-1-1 1,0-1-1,-1 1 0,-1-1 0,0 0 0,0 0 0,-1 0 0,-1 0 0,0-1 0,-1 1 0,-1-1 0,0 1 1,0-1-1,-1 1 0,-1-1 0,-5-18 0,3 22 25,0 1 0,-1-1 0,0 1 1,0 0-1,-1 0 0,0 1 0,-1-1 0,0 2 0,0-1 0,-1 1 0,0 0 1,0 0-1,0 1 0,-1 0 0,0 0 0,-17-7 0,6 4-10,0 0-1,-1 2 0,0 0 0,-1 1 0,0 1 1,-43-4-1,34 7 7,0 1 0,-52 5 0,74-3-201,0 1-1,-1 0 0,1 0 1,0 1-1,0 0 1,1 1-1,-1 0 0,1 0 1,0 1-1,0 0 1,0 1-1,-13 11 0,-2 9-2597</inkml:trace>
</inkml:ink>
</file>

<file path=ppt/ink/ink5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26.9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508 203 5065,'0'0'4770,"-2"-5"-4531,-5-20 983,-32 25-613,32 0-604,-1 0 0,0 1 0,1 0 0,0 0 0,-1 0 0,1 1 0,0 0-1,-1 1 1,1-1 0,0 1 0,1 1 0,-8 4 0,11-6-1,0 1-1,0 0 1,0-1-1,0 1 1,1 0 0,0 1-1,-1-1 1,1 0-1,0 1 1,1-1 0,-1 1-1,1 0 1,-1-1-1,1 1 1,0 0 0,0 0-1,1 0 1,-1 0-1,1 0 1,0 0 0,0-1-1,0 1 1,1 0-1,-1 0 1,2 5 0,0-1 0,1 0 1,0-1 0,0 0 0,0 0 0,1 0 0,0 0-1,1 0 1,-1-1 0,1 1 0,1-1 0,-1-1-1,1 1 1,6 4 0,14 11 73,49 29-1,-47-34-45,0-1 0,1-1 0,57 19 0,-69-28-5,0-1 0,0 0 1,0-2-1,0 0 0,1 0 1,-1-2-1,1 0 0,30-5 1,-44 5-21,-1-1 1,1 0-1,-1-1 1,1 1-1,-1 0 1,0-1-1,1 0 1,-1 0-1,0 0 1,0 0-1,0 0 1,0-1-1,-1 1 1,1-1-1,-1 0 0,4-5 1,-2 1 3,0 1 0,-1-1 1,0 0-1,0 0 0,-1-1 0,0 1 1,2-14-1,-1-5 31,-1-1 0,-2 0 0,-4-42 0,2 52 27,0 1 0,-2-1-1,1 1 1,-2 0 0,0 0 0,-1 0-1,-1 1 1,0 0 0,-1 1 0,-15-22-1,17 27-44,-1 1-1,-1 0 1,1 0-1,-1 1 1,-1 0 0,1 0-1,-1 1 1,0 0-1,0 1 1,-1 0-1,0 0 1,0 1 0,0 0-1,0 1 1,-1 0-1,1 0 1,-15 0-1,-33-2-11,1 4 0,-1 2-1,-68 9 1,-166 47-1147,200-34-1663</inkml:trace>
</inkml:ink>
</file>

<file path=ppt/ink/ink5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28.03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17 708 4945,'0'0'7303,"0"1"-7232,-1-1 1,0 0-1,1 0 0,-1 0 0,0 0 1,0-1-1,1 1 0,-1 0 1,0 0-1,0 0 0,1 0 0,-1-1 1,0 1-1,1 0 0,-1-1 1,1 1-1,-1 0 0,0-1 1,1 1-1,-1-1 0,1 1 0,-1-1 1,0-1-1,3-32 151,2-1 0,13-58 1,4-24-62,-10-112-91,-8 217-83,3 14-19,7 17-17,9 32 48,91 189-28,-97-211 25,2-1 0,0 0 0,2-2 0,1 0 1,46 43-1,-58-62 10,-1 0 0,1-1 1,0-1-1,0 1 0,0-1 1,1-1-1,-1 0 0,14 4 0,-19-7-3,0 0 0,0 0 0,1 0 0,-1-1 0,0 0 0,0 1 0,1-1 0,-1-1 0,0 1 0,1-1 0,-1 0 0,0 0 0,0 0 0,0 0 0,0-1 0,0 1 0,0-1 0,0 0 0,0 0 0,-1-1 0,1 1 0,4-5 0,7-9 16,-1-2-1,0 1 0,-1-2 1,-1 1-1,11-25 0,41-105 29,-61 141-41,12-31-8,-1-1 0,-2-1 0,-2 0-1,-2-1 1,-1 0 0,2-65 0,-9 103 4,-1-1 0,1 0 0,-1 0 0,1 0 0,-1 0 0,0 0 0,-1 1 0,1-1 0,-1 1 0,0-1 0,0 1-1,0-1 1,0 1 0,0 0 0,-1 0 0,1 0 0,-1 0 0,0 0 0,0 1 0,0-1 0,0 1 0,0 0 0,-1 0 0,1 0 0,-1 0 0,1 1-1,-8-3 1,2 1-16,-1 1 0,0 0 0,0 0 0,0 1 0,0 0 0,0 0-1,0 1 1,0 1 0,0 0 0,-10 2 0,15-1-120,0 0-1,1 0 1,-1 1 0,0-1-1,1 1 1,-1 0-1,1 1 1,0-1 0,0 1-1,0 0 1,1 0 0,0 0-1,-1 0 1,1 1 0,-3 5-1,-2 2-1108,-7 11-3156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3.65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376 1 120,'0'0'13210,"14"32"-12313,128 242-153,-98-200-664,-4 3 0,50 131 0,-75-165-75,-2 0 1,-2 1-1,-1 1 1,-3-1-1,-1 2 0,-2 78 1,-5-110 15,-2 0 0,0 0 0,0-1 0,-1 1 1,-1-1-1,0 0 0,-1 0 0,0 0 0,-1-1 1,-1 0-1,0-1 0,0 1 0,-1-2 0,-1 1 1,-12 10-1,-9 7 159,-2-1 0,0-2 1,-60 34-1,43-32-342,-1-3 1,-1-2 0,-1-2-1,0-3 1,-61 12 0,14-9-3329</inkml:trace>
</inkml:ink>
</file>

<file path=ppt/ink/ink5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28.51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11 7330,'0'0'3107,"24"-1"-2102,383-8 1645,-150 12-2319,-5 1-3429,-224-4 463</inkml:trace>
</inkml:ink>
</file>

<file path=ppt/ink/ink5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29.71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0 428 3041,'0'0'7385,"5"-9"-6695,3-11-500,0 0 0,-1-1 0,-1 0 0,-1 0 0,-1-1 1,2-27-1,0-142 780,-6 178-880,0 11-72,0 1-1,0-1 1,0 1 0,1 0-1,-1-1 1,0 1-1,1-1 1,-1 1 0,1-1-1,-1 1 1,1 0 0,0 0-1,-1-1 1,1 1 0,0 0-1,0 0 1,0 0 0,0 0-1,0 0 1,0 0 0,0 0-1,1 0 1,-1 0 0,2-1-1,1 1-6,-1-1 0,1 1 1,1 0-1,-1 0 0,0 0 0,0 0 0,0 1 0,8-1 0,0 2-7,1-1 1,0 2-1,0 0 0,-1 0 0,16 6 1,-14-3-12,1 1 0,0 0 1,-1 1-1,0 1 1,14 10-1,-23-14 3,0 0 0,0 0 0,-1 1 0,1 0 0,-1 0 0,0 0 0,0 0 0,-1 1 0,1-1 0,-1 1 0,-1 0 0,1 0 0,-1 0 0,0 0 0,2 8 0,5 53-51,-6-45 75,0 0 0,1 0 0,1 0 0,9 24 0,-14-46-24,0 1 1,0-1-1,0 0 0,0 0 1,0 0-1,0 0 0,0 0 0,0 1 1,0-1-1,0 0 0,0 0 1,0 0-1,0 0 0,0 0 1,0 1-1,0-1 0,0 0 1,0 0-1,0 0 0,0 0 0,0 0 1,1 0-1,-1 1 0,0-1 1,0 0-1,0 0 0,0 0 1,0 0-1,0 0 0,0 0 1,0 0-1,0 1 0,1-1 0,-1 0 1,0 0-1,0 0 0,0 0 1,0 0-1,0 0 0,0 0 1,1 0-1,-1 0 0,0 0 1,0 0-1,0 0 0,0 0 0,0 0 1,1 0-1,-1 0 0,0 0 1,0 0-1,0 0 0,0 0 1,0 0-1,1 0 0,-1 0 1,0 0-1,0 0 0,0 0 0,0 0 1,0-1-1,0 1 0,1 0 1,-1 0-1,0 0 0,3-16-378,-1-31-328,-2 37 618,1-6-14,0 0 1,1 0 0,1 0 0,0 1 0,1-1-1,1 1 1,1 0 0,8-19 0,-11 28 141,0 1 1,1 0-1,-1-1 1,1 1-1,0 1 1,0-1-1,1 0 1,-1 1-1,1 0 1,0 0-1,0 0 1,0 1-1,1 0 1,-1 0-1,1 0 1,0 1-1,0-1 1,0 1-1,0 1 1,0-1-1,0 1 1,0 0-1,12 0 1,-5 2-23,-1 0 1,0 0-1,1 2 0,-1-1 0,0 1 0,0 1 1,-1 0-1,1 1 0,-1 0 0,0 1 1,0 0-1,10 8 0,-15-9-13,1 0-1,-1 0 0,0 0 0,-1 1 1,1-1-1,-1 2 0,0-1 0,-1 0 1,0 1-1,0 0 0,0 0 1,0 0-1,-1 0 0,-1 1 0,1-1 1,-1 1-1,0 0 0,-1 0 0,1 13 1,-2 80 16,0-101 68,0-5-17,1-7-81,0 1 0,1-1 0,1 0 0,0 0 0,0 1 0,2 0-1,-1 0 1,1 0 0,0 0 0,1 1 0,1 0 0,-1 0 0,2 0-1,-1 1 1,1 0 0,1 1 0,0-1 0,0 2 0,0-1 0,1 1 0,0 1-1,0 0 1,1 0 0,0 1 0,0 0 0,15-4 0,-23 9 15,1 0-1,-1 0 1,0 0 0,0 0 0,0 0 0,1 0 0,-1 1 0,0 0 0,0-1 0,0 1-1,0 1 1,0-1 0,0 0 0,0 1 0,-1-1 0,1 1 0,0 0 0,-1 0 0,1 0-1,-1 0 1,0 0 0,0 0 0,3 4 0,6 7-15,-1 2 0,0 0 0,8 16 0,-3-5 78,-11-20-66,-1 1 0,0 0-1,0-1 1,-1 1 0,0 0-1,0 0 1,0 0 0,-1 1-1,0-1 1,-1 0 0,1 1-1,-3 13 1,2-18 9</inkml:trace>
</inkml:ink>
</file>

<file path=ppt/ink/ink5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30.10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8354,'0'0'6225,"0"2"-6081,14-2-304</inkml:trace>
</inkml:ink>
</file>

<file path=ppt/ink/ink5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31.34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107 133 4049,'0'0'3537,"-4"1"-3436,-1-1-15,1 1 0,0-1-1,0 1 1,0 1 0,0-1 0,-1 0 0,2 1-1,-1 0 1,0 0 0,0 0 0,0 0 0,1 1-1,0-1 1,-1 1 0,1 0 0,0 0 0,0 0 0,-4 7-1,3-4 29,0 1 0,1 0 0,0 1 0,0-1-1,1 0 1,-1 1 0,2-1 0,-1 1 0,0 14 0,1-5 45,1 0 0,1 0 0,0-1-1,2 1 1,0-1 0,0 1 0,2-1 0,0 0 0,10 22 0,-9-26-110,0-1 0,1 0 0,0 0-1,1-1 1,0 0 0,1 0 0,0 0-1,12 8 1,-13-12-15,0-1-1,0 0 1,1 0 0,0-1-1,0 0 1,0-1 0,0 0-1,1 0 1,-1-1 0,1 0-1,14 1 1,-6-2 15,0 0 1,-1-1-1,1-1 0,-1 0 0,20-4 1,-29 3-36,-1-1 1,1 1 0,0-1 0,-1-1-1,0 1 1,0-1 0,0 0-1,0-1 1,0 0 0,-1 0-1,0 0 1,0-1 0,7-8 0,-4 1 8,0 1-1,-1-1 1,-1 0 0,0-1 0,-1 1 0,0-2 0,-1 1 0,0 0 0,-1-1 0,2-18 0,-1-10 49,-2 1-1,-3-59 0,0 94-63,-1 1 0,1-1 1,-1 0-1,0 1 0,-1-1 0,0 0 0,0 1 0,0 0 0,-1-1 0,0 1 0,0 0 1,0 1-1,-1-1 0,0 0 0,0 1 0,-1 0 0,1 0 0,-1 0 0,0 1 0,0 0 0,-1 0 1,1 0-1,-1 0 0,0 1 0,0 0 0,0 0 0,0 1 0,-1-1 0,-7-1 0,-18-3-86,0 1 0,0 2 0,0 1 0,-59 2-1,73 1-53,0 0-446,0 1-1,0 1 1,1 0-1,-1 1 0,-17 6 1,-9 6-2325</inkml:trace>
</inkml:ink>
</file>

<file path=ppt/ink/ink5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31.74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292 1 5401,'0'0'5013,"-4"19"-4462,2-3-490,-5 25 477,-24 78 1,28-113-505,0 0 0,0-1 1,-1 1-1,1-1 1,-1 0-1,0 0 0,-1 0 1,1-1-1,-1 1 1,0-1-1,0 0 0,-1 0 1,1-1-1,-1 0 1,1 0-1,-12 4 0,-8 3 26,0-2 0,-44 8 0,53-13-50,-10 1-926</inkml:trace>
</inkml:ink>
</file>

<file path=ppt/ink/ink5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32.44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11 23 3425,'0'0'4034,"-1"-5"-3702,-7-12 458,6 30 1166,4 44-229,-1-51-2178,19 206 691,-15-176-224,2-2 1,2 1-1,1-1 0,15 35 1,-24-68-15,-1-1 0,0 1 1,0 0-1,0-1 1,1 1-1,-1 0 0,0-1 1,1 1-1,-1-1 0,1 1 1,-1 0-1,0-1 1,1 1-1,-1-1 0,1 1 1,0-1-1,-1 1 0,1-1 1,-1 0-1,1 1 1,0-1-1,-1 0 0,1 1 1,0-1-1,-1 0 1,1 0-1,0 0 0,1 1 1,13-15-129,8-37-1256,-22 47 1038,13-35-1894</inkml:trace>
</inkml:ink>
</file>

<file path=ppt/ink/ink5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33.44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164 87 3793,'0'0'6210,"26"-6"-6028,136-25-123,-161 31-59,0 0 1,0 0-1,0 0 1,0 0-1,0 0 1,-1-1-1,1 1 1,0 0-1,0 0 1,0-1 0,0 1-1,-1-1 1,1 1-1,0-1 1,0 1-1,-1-1 1,1 1-1,-1-1 1,1 0-1,0 1 1,-1-1 0,1 0-1,-1 1 1,1-1-1,-1 0 1,0 0-1,1 1 1,-1-1-1,0 0 1,1 0-1,-1 0 1,0 0 0,0 0-1,0 0 1,0 1-1,0-1 1,0 0-1,0 0 1,0 0-1,0 0 1,0 0-1,-1 1 1,1-1 0,0 0-1,0 0 1,-1 0-1,1 0 1,-1 1-1,1-1 1,-1 0-1,1 0 1,-1 1-1,1-1 1,-1 0 0,0 1-1,1-1 1,-1 1-1,0-1 1,1 1-1,-1-1 1,0 1-1,0 0 1,0-1-1,1 1 1,-2-1 0,-30-3 9,0 1 0,1 1 1,-65 5-1,92-2-1,-1 0 1,1 0-1,0 0 1,-1 1-1,1 0 1,0 0-1,0 0 1,0 0-1,1 1 1,-1-1-1,0 1 0,1 0 1,0 0-1,-1 1 1,1-1-1,1 0 1,-1 1-1,0 0 1,1 0-1,0 0 1,0 0-1,-3 8 1,-2 4 63,1 0 0,1 0 0,1 0 0,-5 32 0,3 27 204,4-43-27,-9 53 0,11-85-237,-1 1 0,1-1 0,0 0 1,0 1-1,0-1 0,0 1 0,0-1 0,0 0 0,0 1 0,0-1 0,0 0 0,0 1 0,0-1 0,0 0 1,0 1-1,0-1 0,0 1 0,1-1 0,-1 0 0,0 1 0,0-1 0,0 0 0,0 1 0,1-1 0,-1 0 0,0 0 1,0 1-1,1-1 0,-1 0 0,0 0 0,1 1 0,-1-1 0,0 0 0,1 0 0,-1 0 0,0 0 0,1 1 1,-1-1-1,0 0 0,1 0 0,-1 0 0,0 0 0,1 0 0,-1 0 0,0 0 0,1 0 0,-1 0 0,1 0 1,-1 0-1,0 0 0,1 0 0,-1 0 0,0 0 0,1-1 0,25-7-120,-19 5 161,18-5-72,1 1 0,1 1 0,0 1 1,-1 2-1,1 0 0,0 2 0,37 3 0,-60-1 15,1 0-1,-1 0 1,1 1-1,-1 0 1,0-1 0,1 1-1,-1 1 1,0-1-1,0 1 1,0-1-1,-1 1 1,1 0-1,-1 1 1,0-1 0,1 0-1,-1 1 1,-1 0-1,1 0 1,-1 0-1,1 0 1,-1 0-1,0 0 1,0 1 0,-1-1-1,3 9 1,1 11-2,0-1 1,-2 1-1,2 40 1,-5-61 7,1 112-53,-2-114 51,1 0 0,0 1 1,0-1-1,-1 0 1,1 0-1,-1 0 0,1 0 1,-1 0-1,1 0 1,-1 0-1,1 0 1,-1 0-1,0 0 0,0 0 1,1-1-1,-1 1 1,0 0-1,0 0 0,0-1 1,0 1-1,0 0 1,0-1-1,0 1 1,0-1-1,0 0 0,0 1 1,0-1-1,-1 0 1,1 1-1,0-1 0,-2 0 1,-45 2 34,36-2-4,-14-1-16,1 0 0,-1-2 0,1 0 0,-1-2 0,-27-9 0,38 9-16,0-1 0,1 0 0,-1-1-1,2 0 1,-1-1 0,1-1-1,0 0 1,1-1 0,-20-19-1,21 10-185,11 19 154,0 0 1,0-1 0,0 1-1,0-1 1,0 1-1,0 0 1,0-1 0,0 1-1,0 0 1,0-1-1,1 1 1,-1 0-1,0-1 1,0 1 0,0 0-1,1-1 1,-1 1-1,0 0 1,0-1 0,1 1-1,-1 0 1,0 0-1,0-1 1,1 1-1,-1 0 1,0 0 0,1 0-1,-1-1 1,1 1-1,36-3-2701,-26 4 2028,27-1-2392</inkml:trace>
</inkml:ink>
</file>

<file path=ppt/ink/ink5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34.46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37 445 5401,'0'0'5439,"1"-7"-4974,0 1-394,-1 0 0,1 0 0,-1 0 0,0 0 1,-1 0-1,1 0 0,-1 0 0,0 0 0,-1 1 0,0-1 0,0 0 0,-3-6 0,0 0 90,1-1 0,0 1 0,0-1 0,1 0-1,1 0 1,-2-25 0,6-87-19,0 55-76,-2 25-71,0 45-21,7 0-443,0 3 457,0 0 0,-1 0-1,0 0 1,1 1 0,-1 0 0,-1 0 0,1 0 0,0 1 0,5 7-1,2 1 23,-1 0-1,17 24 0,-20-19-5,0 0 0,-1 1 1,-1 0-1,-1 0 0,-1 1 0,-1-1 0,4 34 0,13 52-34,-20-96 91,-10-27-82,-12-34-74,15 20-425,2 1-1,1-2 0,1 1 0,4-49 1,0 13 271,0 66 282,1 1 1,-1 0-1,1 0 0,0 0 1,0 1-1,0-1 1,0 1-1,-1-1 0,1 1 1,0 0-1,0 0 1,0 0-1,5 2 1,-3-2-2,-1 0-30,0 0-1,0 1 1,0 0 0,0-1 0,0 1-1,0 1 1,-1-1 0,1 1 0,0-1-1,-1 1 1,1 0 0,-1 0 0,1 1-1,-1-1 1,0 1 0,0 0 0,0-1-1,0 1 1,4 7 0,3 5-8,0 1 0,-1 1 0,9 22 1,14 25 98,-6-30-84,-19-25-7,1 0 0,-1 1 0,-1 0 0,10 19 0,-21-61-1162,1-1 0,1 0 0,2-40 0,1 32-280</inkml:trace>
</inkml:ink>
</file>

<file path=ppt/ink/ink5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34.81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6 120,'0'0'1796,"11"-1"-909,-2 0-879,0 0 285,0 0 0,1 0 0,-1 1 0,1 0-1,11 2 1,-17-1-213,0 0 0,-1 0 0,1 0 0,-1 1 0,1-1 0,-1 1 0,1 0 0,-1 0 0,0 0 0,0 0 0,0 1 0,0-1 0,0 1 0,-1 0 0,1 0 0,-1 0 0,0 0 0,4 6 0,0 4 93,-1 0 0,0 0-1,-1 0 1,-1 1 0,0 0 0,-1 0 0,0-1-1,-1 25 1,0-16-47,1 0 0,7 27-1,6-15-147,-7-25-758</inkml:trace>
</inkml:ink>
</file>

<file path=ppt/ink/ink5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35.25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4961,'0'0'2487,"24"12"-1536,34 18-73,-2 3 0,99 75 0,-126-82-772,-2 1 0,-1 0 0,-1 2 0,-2 2 0,0 0-1,-3 1 1,0 0 0,-2 2 0,-2 1 0,-1 0 0,17 60 0,-12-18-10,-3 0-1,-3 1 1,-4 0-1,-4 1 1,-5 133-1,-4-190-72,-1 1-1,-2-1 0,0 0 0,-1 0 0,-1-1 0,-1 0 0,-1 0 0,-1-1 0,0-1 0,-2 0 0,0 0 0,-1-1 1,-1-1-1,-1 0 0,-28 23 0,41-38-10,0 1 0,0-1 0,0 0 0,-1-1 0,1 1 0,0-1 0,-1 1 0,1-1-1,-1 0 1,1 0 0,-1 0 0,-4 0 0,7-1-91,-1 0 0,1-1 0,-1 1 0,1 0 0,-1 0 0,1-1 0,-1 1 0,1-1 0,-1 1 0,1-1 0,-1 1 0,1-1 0,0 0 0,-1 0 0,1 0 0,0 0 0,0 0 0,-1 0 0,1 0 0,0 0 0,0 0 0,0-1 0,1 1 0,-1 0 0,0-1 0,0 1 0,1 0 0,-1-1 0,0-1 0,-6-26-5128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43.36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185 687 2721,'0'0'4629,"-8"-21"-3951,-37 17 70,34 5 1375,31-1-793,-14 0-1299,0 0-1,-1 0 1,1-1 0,0 0-1,-1 0 1,1 0-1,-1 0 1,1-1 0,-1 0-1,0 0 1,0-1-1,0 1 1,0-1-1,6-5 1,-10 8-84,-43 0 760,38 0-698,1-1-7,0 1-1,0 0 0,0 0 1,0 0-1,0 0 0,0 1 0,0-1 1,0 1-1,0-1 0,0 1 1,1 0-1,-1 0 0,0 1 1,1-1-1,-1 1 0,0-1 1,-3 4-1,58-1 291,-38-4-271,10 2-17,-1-2 0,0-1 0,0 0 0,0-2 1,0-1-1,-1-1 0,1 0 0,37-16 1,-40 10-68,1-1 0,-1-1 0,-1 0 0,-1-2 0,0 0 0,0-1 0,-2-1 0,0 0 1,-1-1-1,-1-1 0,-1-1 0,0 1 0,13-31 0,-11 18 50,-1 0 0,-2-1 0,-2 0 1,-1-1-1,-1 0 0,-2-1 0,-1 1 0,0-50 0,-5 83 13,0 0-1,0 1 0,-1-1 1,1 1-1,0-1 0,0 1 0,-1-1 1,1 1-1,0 0 0,-1-1 1,1 1-1,0-1 0,-1 1 1,1-1-1,-1 1 0,1 0 0,0-1 1,-1 1-1,1 0 0,-1 0 1,1-1-1,-1 1 0,1 0 0,-1 0 1,1 0-1,-1 0 0,1-1 1,-1 1-1,0 0 0,1 0 1,-1 0-1,1 0 0,-1 0 0,1 0 1,-1 1-1,1-1 0,-1 0 1,1 0-1,-1 0 0,1 0 1,-1 1-1,1-1 0,-1 0 0,0 1 1,0-1-3,-11 4 2,1 0 0,-1 0 0,1 1 1,0 1-1,1 0 0,-1 0 0,1 1 1,-10 9-1,-6 6 38,-40 43-1,5 10 82,-84 136-1,54-73 112,55-87-188,-89 138 475,109-161-409,1 0 0,2 1-1,0 1 1,-15 59-1,27-83-77,-1 0-1,1 0 1,1 0 0,-1 0-1,1 0 1,0 0 0,0 0-1,1 0 1,0 0 0,0 0-1,0 0 1,1 0-1,0 0 1,0-1 0,0 1-1,1-1 1,0 1 0,0-1-1,0 0 1,1 0 0,0 0-1,4 4 1,0-2-24,0 0 0,1-1 1,0 0-1,0-1 0,0 1 0,1-2 0,-1 1 1,1-2-1,0 1 0,1-1 0,18 3 1,-12-3-25,1 0 1,0-2-1,-1 0 1,1-1-1,0 0 1,24-5 0,-32 3 16,-1 0 1,0-1 0,0 0 0,0 0-1,0-1 1,0 0 0,-1-1-1,0 0 1,0 0 0,0-1 0,-1 0-1,0-1 1,9-8 0,9-18 12,-2-1 1,-1-1-1,-2-1 0,-2 0 1,24-66-1,-37 92-12,-1 0-1,-1 0 1,0 0 0,0-1 0,-1 1 0,-1-1-1,1 0 1,-2 0 0,1 1 0,-2-1-1,-1-12 1,1 21-2,-1-1 0,1 0-1,-1 0 1,0 1 0,0-1 0,0 1-1,0 0 1,-1 0 0,1 0-1,-1 0 1,1 0 0,-1 0 0,0 0-1,1 1 1,-1 0 0,0-1 0,0 1-1,-6-1 1,-57-13-1,34 11 0,1 1 0,-47 2 1,70 1-3,0 1-1,0-1 1,0 2 0,0-1 0,1 1 0,-1 0 0,0 0 0,0 1 0,1 0 0,0 1 0,0-1 0,0 2 0,0-1 0,0 1 0,-6 6-1,12-11-12,0 1-1,0 0 1,1 0-1,-1 0 1,0 0-1,1 0 1,-1 0-1,0 0 1,1 0-1,-1 0 1,1 0-1,0 0 1,-1 0-1,1 1 1,0-1-1,0 0 1,0 0-1,0 0 1,0 1-1,0-1 1,0 0-1,0 0 1,0 0-1,0 0 1,1 1-1,-1-1 1,0 0-1,1 0 1,-1 0-1,1 0 1,-1 0-1,1 0 1,0 0-1,0 0 1,-1 0-1,1 0 1,0 0-1,0-1 1,1 2-1,3 2-311,1 0 0,0 0 0,-1 0 0,1-1-1,10 4 1,21 8-2428</inkml:trace>
</inkml:ink>
</file>

<file path=ppt/ink/ink5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36.01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17 5921,'0'0'6247,"18"-4"-6059,14-1-152,0 1 1,1 1-1,0 2 1,-1 1-1,1 2 0,47 9 1,-37 0-14,75 30 0,-103-34-19,0 0 0,0 1 0,-1 1 1,0 0-1,0 1 0,-1 0 0,24 24 1,-35-31-10,1 0 0,-1 0 0,1 0 0,-1 1 0,0-1 0,0 1 0,0-1 0,-1 1 0,1 0 0,-1 0 0,0-1 0,0 1 0,0 0 0,-1 0 0,1 5 0,-2-7 6,1-1 1,-1 0 0,1 0 0,-1 0-1,0 0 1,0 0 0,1 0-1,-1 0 1,0-1 0,0 1-1,0 0 1,0 0 0,0-1 0,0 1-1,0 0 1,0-1 0,-1 1-1,1-1 1,0 1 0,0-1 0,0 0-1,-1 0 1,-1 1 0,-40 7 57,34-7-51,-98 11-3,55-7-12,-64 13 1,102-15 11,1 1 0,-1 0-1,1 1 1,0 1 0,0-1 0,0 2-1,1 0 1,0 1 0,-16 13 0,23-17-6,1 1 0,0 0 1,-1 0-1,2 1 0,-1-1 1,1 1-1,-1 0 0,2 0 1,-1 0-1,1 0 0,-1 0 1,2 1-1,-1-1 0,1 1 0,0-1 1,0 1-1,1-1 0,0 1 1,0 0-1,0-1 0,1 1 1,0-1-1,1 1 0,-1-1 1,1 1-1,0-1 0,1 0 1,-1 0-1,1 0 0,1 0 1,-1-1-1,1 1 0,0-1 0,0 0 1,0 0-1,11 9 0,8 4-83,1-2-1,1 0 0,1-2 1,0-1-1,1-1 0,0-1 1,1-1-1,0-2 0,1 0 1,0-2-1,0-2 0,0 0 0,45-1 1,-23-10-2578,-17-15-463</inkml:trace>
</inkml:ink>
</file>

<file path=ppt/ink/ink5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36.86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1162 1 1424,'0'0'3708,"-26"9"-2421,-216 76 1747,223-79-2890,2 1 1,-1 1 0,1 1-1,0 0 1,0 2 0,2-1-1,-1 2 1,1 0 0,1 1-1,0 1 1,1 0-1,-12 17 1,-20 21 324,-1-1-1,-3-2 1,-92 72-1,-32 30 312,155-134-721,0 2 0,2 0 0,0 1 0,-19 33-1,28-40-12,0 1-1,1 0 1,0 0-1,2 0 0,-1 1 1,2 0-1,0 0 0,-2 28 1,3 80 379,3-75-340,-2 0 1,-2 0-1,-3 0 0,-11 50 1,4-52-29,2 2-1,3-1 1,1 1-1,3 1 1,2-1-1,4 64 1,1-95-36,1-1-1,0 1 1,1-1-1,0 0 1,2 0-1,0-1 1,0 0 0,1 0-1,12 15 1,100 122 168,-92-119-143,-24-28-39,114 123 32,-103-112-53,2-2 0,0 0-1,1 0 1,0-2 0,36 18-1,-41-26-156,1 0 0,0-1-1,-1-1 1,1 0-1,0-1 1,1 0-1,21-2 1,-11 0-341,30-1-2278,-5-8-4115</inkml:trace>
</inkml:ink>
</file>

<file path=ppt/ink/ink5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47.50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21 3577,'0'0'9450,"0"-5"-9738,0-10-1585</inkml:trace>
</inkml:ink>
</file>

<file path=ppt/ink/ink5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56:50.26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89 334 6649,'0'0'4963,"10"-10"-4650,-3 3-300,1 0-1,1 1 1,-1 0-1,1 0 0,0 0 1,0 1-1,1 1 1,0 0-1,0 0 1,0 1-1,16-4 1,420-57 121,14-2-993,-451 64 781,42-12-263,-49 13 333,0 0 0,0 0 0,0 0 0,0 0 0,0 0 1,0 0-1,0-1 0,0 1 0,-1-1 0,1 1 0,-1-1 0,1 0 0,-1 1 0,1-1 0,-1 0 1,0 0-1,0 0 0,0 0 0,1-3 0,-2 4 8,0 0-1,0 0 1,1 1-1,-1-1 1,0 0 0,0 0-1,0 1 1,0-1-1,-1 0 1,1 0 0,0 1-1,0-1 1,0 0-1,-1 0 1,1 1-1,0-1 1,-1 0 0,1 1-1,0-1 1,-1 0-1,1 1 1,-1-1 0,1 0-1,-1 1 1,1-1-1,-1 1 1,0-1 0,1 1-1,-1 0 1,0-1-1,-1 0 1,-30-8-27,30 8 26,-112-16-33,0 5 0,-155 4 0,129 6 30,-396-6 396,535 8-391,1 0 0,0 0 0,0 0 0,0 0 0,0-1-1,0 1 1,0 0 0,-1 0 0,1 0 0,0 0 0,0 0 0,0 0-1,0 0 1,0 0 0,0 0 0,-1 0 0,1 0 0,0 1 0,0-1-1,0 0 1,0 0 0,0 0 0,0 0 0,-1 0 0,1 0 0,0 0-1,0 0 1,0 0 0,0 0 0,0 0 0,0 0 0,0 1 0,0-1-1,0 0 1,-1 0 0,1 0 0,0 0 0,0 0 0,0 0-1,0 0 1,0 1 0,0-1 0,0 0 0,0 0 0,0 0 0,0 0-1,0 0 1,0 0 0,0 1 0,0-1 0,0 0 0,0 0 0,0 0-1,0 0 1,0 0 0,0 1 0,0-1 0,0 0 0,0 0 0,1 0-1,-1 0 1,0 0 0,0 0 0,0 0 0,0 0 0,0 1 0,0-1-1,11 8 30,28 9-171,1-2 0,0-2 0,1-1-1,52 7 1,-24-5-134,261 58-1864,106 24 29,-416-91 2085,-2-2 43,-1 2-1,26 9 1,-40-13-6,0 1 1,1-1-1,-1 1 1,0 0-1,0-1 1,0 2-1,0-1 1,0 0-1,-1 0 1,1 1-1,-1 0 1,1-1-1,-1 1 1,0 0-1,0 0 1,0 0-1,-1 1 1,3 4-1,-4-6 16,0 1-1,0-1 0,0 0 0,0 1 1,0-1-1,-1 1 0,1-1 0,-1 0 1,1 1-1,-1-1 0,0 0 0,0 0 1,0 0-1,0 1 0,-1-1 0,1 0 1,0 0-1,-1-1 0,0 1 0,1 0 1,-1 0-1,0-1 0,0 1 0,0-1 1,0 0-1,0 1 0,-3 0 0,-10 7 300,0-1-1,-28 11 1,32-14-105,-96 36 1036,72-30-984,0 2-1,0 1 1,2 2 0,0 2 0,-54 37-1,83-53-265,1 1-1,-1 0 0,1 0 0,0 0 0,0 0 0,0 1 1,0-1-1,1 1 0,-1 0 0,1-1 0,0 1 0,0 0 0,0 1 1,1-1-1,0 0 0,-1 0 0,1 1 0,1-1 0,-1 0 1,1 1-1,0-1 0,0 1 0,0-1 0,0 0 0,1 1 1,-1-1-1,1 1 0,1-1 0,-1 0 0,0 0 0,1 0 1,0 0-1,0 0 0,0 0 0,1 0 0,-1 0 0,1-1 1,0 1-1,0-1 0,0 0 0,0 0 0,7 5 0,22 15 12,1-2-1,1 0 1,1-3-1,0-1 1,60 20-1,-17-12-9,136 23 1,-176-41-78,0-3 0,1 0 0,-1-3 0,49-4 0,-87 3 65,0 0 1,1 0 0,-1 0-1,0 0 1,1-1 0,-1 1-1,0 0 1,1 0 0,-1-1-1,0 1 1,1 0 0,-1 0-1,0-1 1,0 1-1,1 0 1,-1-1 0,0 1-1,0 0 1,1-1 0,-1 1-1,0 0 1,0-1 0,0 1-1,0 0 1,0-1 0,0 1-1,0-1 1,0 1 0,0 0-1,0-1 1,0 1 0,0-1-1,0 1 1,0 0-1,0-1 1,0 1 0,0-1-1,0 1 1,0 0 0,0-1-1,-1 1 1,1 0 0,0-1-1,0 1 1,-1 0 0,1-1-1,0 1 1,-1-1 0,-13-17 3,-2 10-1,-1 0 0,0 1 0,0 1-1,0 1 1,-1 0 0,-28-4 0,-113-6 311,131 13-272,-12-2 9,0 3 1,0 0 0,-64 10-1,102-9-47,0 0 1,1 0-1,-1 0 0,0 1 0,1-1 1,-1 1-1,1-1 0,-1 1 0,1-1 1,-1 1-1,1 0 0,-1 0 0,1 0 1,0 0-1,-1 0 0,1 0 0,0 0 1,0 1-1,0-1 0,0 0 0,0 1 1,0-1-1,0 0 0,0 1 1,1-1-1,-1 1 0,0 2 0,1-2-3,0-1 0,1 1 0,-1 0 0,1-1 0,-1 1 0,1-1 0,0 1 0,0 0 0,-1-1 0,1 0 0,0 1 0,1-1 0,-1 1 0,0-1 0,0 0 0,0 0 0,1 0 0,-1 0 0,1 0 0,-1 0 0,1 0 0,-1 0 0,1-1 0,-1 1 0,1 0 0,0-1 0,2 1 0,38 12 10,1-2 1,0-1-1,0-3 1,50 3-1,181-4 68,-210-6-72,-5 2-18,-43 0 6,-1-1-1,1-1 1,0 0 0,0-1 0,-1 0 0,1-2 0,25-6-1,-40 8 7,0 1 0,0 0-1,1-1 1,-1 1 0,0-1-1,0 0 1,0 1 0,0-1-1,0 0 1,-1 0-1,1 1 1,0-1 0,0 0-1,0 0 1,-1 0 0,1 0-1,0 0 1,-1 0-1,1 0 1,-1 0 0,1-1-1,-1 1 1,0 0 0,1 0-1,-1 0 1,0 0-1,0-1 1,0 1 0,0 0-1,0 0 1,0 0 0,0-1-1,0 1 1,-1 0-1,1 0 1,0 0 0,-1 0-1,1-1 1,0 1 0,-1 0-1,0 0 1,1 0 0,-1 0-1,-1-1 1,-8-6-10,1 0-1,-1 2 1,-1-1 0,1 1 0,-1 1 0,0 0-1,-1 0 1,1 1 0,-21-5 0,8 2 10,-107-31 100,-178-28 0,-146 8 1086,420 56-1095,-4-2 255,37 4-269,5-1-21,23 0-36,29 0-41,-14 2-190,-1-3 1,1 0-1,-1-3 0,0-1 1,40-12-1,-76 16 97,1 1-1,-1-1 1,0-1 0,1 1-1,-1 0 1,0-1 0,0 0-1,0 0 1,-1 0-1,1-1 1,-1 1 0,0-1-1,0 1 1,0-1 0,4-8-1,-5 9 89,-1 0 0,0 0 0,0 0-1,-1-1 1,1 1 0,0 0 0,-1-1 0,0 1-1,0 0 1,0-1 0,0 1 0,0 0-1,-1-1 1,0 1 0,1 0 0,-1 0 0,-1 0-1,1-1 1,0 1 0,-1 0 0,1 0 0,-1 1-1,0-1 1,-3-4 0,-1 0 25,-1 0 0,0 1 0,1 0 0,-2 0-1,1 1 1,-1 0 0,-14-8 0,-70-26 51,-50-9 480,-244-47 0,104 31 1054,204 42-246,78 22-1333,0 0 1,0-1-1,0 1 0,0 0 1,1 0-1,-1 0 0,0 0 1,0 0-1,0 0 0,0 0 0,0 0 1,0 0-1,0 0 0,0-1 1,0 1-1,0 0 0,1 0 1,-1 0-1,0 0 0,0 0 1,0 0-1,0 0 0,0-1 1,0 1-1,0 0 0,0 0 1,0 0-1,0 0 0,0 0 1,0 0-1,0 0 0,0-1 1,0 1-1,0 0 0,0 0 1,0 0-1,0 0 0,0 0 1,-1 0-1,1-1 0,0 1 1,0 0-1,0 0 0,0 0 1,0 0-1,0 0 0,0 0 1,0 0-1,0 0 0,0 0 1,-1 0-1,1 0 0,0-1 1,0 1-1,0 0 0,0 0 1,0 0-1,0 0 0,0 0 1,-1 0-1,1 0 0,0 0 1,0 0-1,0 0 0,8-2-4,58-4-17,-39 5-251,0-2 0,1 0 0,-1-2 0,0-1 1,-1-1-1,0-1 0,26-12 0,-48 18 240,-1 0-1,0-1 1,0 1-1,0 0 1,0-1-1,0 0 0,-1 1 1,1-1-1,1-4 1,-3 6 28,-1 1 0,1-1-1,-1 0 1,1 0 0,-1 0 0,0 1 0,1-1 0,-1 0 0,0 0-1,0 0 1,0 0 0,0 0 0,0 1 0,0-1 0,0 0-1,0 0 1,0 0 0,0 0 0,0 0 0,0 1 0,-1-1-1,1 0 1,0 0 0,-1 0 0,1 1 0,-1-1 0,1 0 0,0 0-1,-1 1 1,0-1 0,1 0 0,-1 1 0,1-1 0,-1 1-1,0-1 1,1 0 0,-1 1 0,0 0 0,0-1 0,0 1-1,1-1 1,-1 1 0,0 0 0,0 0 0,0-1 0,0 1 0,-1 0-1,-23-5 5,-1 0-1,0 2 1,0 1 0,-1 1-1,-33 3 1,12-1-116,-13-1-654,14 2-1397</inkml:trace>
</inkml:ink>
</file>

<file path=ppt/ink/ink5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20:04:39.22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1 314 6889,'0'0'2958,"15"-20"-3210,3-5 169,-8 10 46,1 1 0,0 0 0,1 0 0,0 1 1,1 1-1,23-18 0,0 5 27,0 2 0,2 2 0,0 1 0,1 2 0,73-22 0,-104 37-13,1 1 0,-1 1 0,1-1 0,0 1 0,14 1 1,-22 2 14,-1 0 0,1 0 0,0 1 0,0-1 0,-1 0 0,0 0 0,1 1 0,-1-1 0,0 0 0,0 0 0,0 1 1,0-1-1,-1 0 0,1 1 0,-1 2 0,-16 59 134,13-55-131,1 0 0,0 0 0,1 1 0,0-1 1,0 1-1,1-1 0,0 1 0,1-1 0,0 1 0,2 17 0,-1-25 8,0 0-1,0 0 1,0 0 0,0 0 0,1 0 0,-1 0-1,0 0 1,1 0 0,0 0 0,-1-1 0,1 1-1,0 0 1,0-1 0,0 0 0,0 1 0,0-1-1,0 0 1,0 0 0,0 0 0,0 0-1,1-1 1,-1 1 0,0-1 0,0 1 0,4-1-1,9 3 31,1-2-1,28-1 0,-28 0-25,12 0 7,-1-1 0,1-2 0,-1-1 0,0-1 1,35-10-1,-50 11-8,0-1-1,0 0 1,-1 0 0,0-1 0,0 0 0,-1-1 0,1 0 0,-2-1 0,1 0 0,-1 0 0,0-1 0,-1-1 0,0 1-1,8-13 1,-13 18 14,-1-1 0,1 0 0,-1 0 0,0 0 0,-1 0 0,1 0 0,-1 0 0,0 0-1,0 0 1,-1-1 0,1 1 0,-1-6 0,-1 10-6,1 0-1,0 0 1,-1 0 0,1 0-1,-1 1 1,1-1-1,-1 0 1,1 0 0,-1 1-1,0-1 1,1 1-1,-1-1 1,0 0 0,1 1-1,-1-1 1,0 1 0,0-1-1,0 1 1,1 0-1,-1-1 1,0 1 0,0 0-1,0 0 1,0 0 0,0-1-1,0 1 1,0 0-1,1 0 1,-1 0 0,0 0-1,0 0 1,0 1-1,0-1 1,0 0 0,0 0-1,0 1 1,1-1 0,-1 0-1,0 1 1,-1 0-1,-3 0 6,0 0 0,0 1-1,0 0 1,0 0-1,1 0 1,-9 5-1,6 0-11,0 1 0,0-1 0,1 2 0,0-1 0,0 0 0,1 1 0,0 0 0,0 0 0,1 1 0,1-1 0,-1 1 0,2 0 0,-1 0 0,-1 15 0,1 2-4,1 1 0,1 0 1,1-1-1,5 35 1,7-3 103,-8-44-103,0 1 0,-1-1 1,1 24-1,-4-34 0,0-1-1,0 1 1,-1-1-1,1 1 1,-1-1-1,0 0 1,0 1 0,-1-1-1,1 0 1,-1 0-1,0 0 1,0 0 0,-1 0-1,1-1 1,-1 1-1,-5 6 1,-23 18 121,-1-1 0,-1-1 0,-1-2 0,-55 30 0,28-22 32,-126 45 0,182-75-149,-41 9 168,45-12-168,1 1 1,-1 0 0,1-1-1,-1 1 1,1-1-1,0 1 1,-1 0-1,1-1 1,0 1 0,-1-1-1,1 1 1,0-1-1,-1 1 1,1-1 0,0 1-1,0-1 1,0 1-1,0-1 1,-1 1-1,1-1 1,0 0 0,0 1-1,0-1 1,0 1-1,0-1 1,0 1-1,0-1 1,1 0 0,-1 1-1,0-1 1,0 1-1,0-1 1,0 1 0,1-1-1,-1 1 1,0-1-1,1 1 1,-1-1-1,1-1 13,7-17-110,1-1 1,1 2 0,0-1 0,1 2-1,1-1 1,17-18 0,12-18-912,-41 53 993,18-23-1462,-2-2-1,21-44 0,-30 51-1194</inkml:trace>
</inkml:ink>
</file>

<file path=ppt/ink/ink5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20:04:39.95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1 546 984,'0'0'8038,"10"-27"-7742,0-1-229,-5 12-39,0 1-1,1 0 1,1 0-1,0 0 1,1 1-1,1 0 1,0 1 0,1 0-1,12-13 1,148-145 121,-141 146-63,0 1 0,2 2 0,0 0 0,47-22 0,-68 39-29,1 1 1,-1 0 0,1 1 0,0 0 0,0 0 0,0 1-1,15 0 1,-22 1-49,0 1-1,0 0 0,0 0 1,0 1-1,-1-1 0,1 1 1,0 0-1,0 0 0,-1 0 1,1 0-1,0 1 0,-1-1 1,1 1-1,-1 0 0,0 0 1,1 0-1,-1 0 0,0 1 1,0-1-1,-1 1 0,1 0 1,-1 0-1,4 4 0,0 5-1,-1 0-1,0 0 1,-1 0-1,-1 0 0,1 1 1,-2-1-1,2 25 1,-3 91 91,-1-111-100,-1-10 6,0 0-1,0-1 1,0 0-1,-1 1 1,0-1-1,0 0 1,-1 0-1,0 0 1,0 0 0,0 0-1,-1-1 1,1 1-1,-1-1 1,-1 0-1,1 0 1,-1-1-1,0 1 1,0-1-1,0 0 1,0 0-1,-1-1 1,0 1-1,-10 3 1,0 0-32,0 0 0,0-2 0,-1 0 0,0-1 0,1-1-1,-1 0 1,-1-1 0,-17-1 0,86-11-450,-23 2 390,320-47 143,-81 17 24,-249 35-86,0-1 0,0-1 0,0-1-1,-1 0 1,0-1 0,0-1 0,-1-1-1,0 0 1,21-17 0,-30 21 4,-1-1 0,1 0 0,-1 0 0,-1 0 0,1-1 0,-1 0-1,-1 0 1,1 0 0,-1-1 0,0 1 0,-1-1 0,0 0 0,0 0 0,-1-1 0,0 1 0,0 0 0,-1-1 0,0 1 0,0-1 0,-1 1 0,0-1 0,-2-9 0,1 14 18,0-1 0,0 1 0,-1 0 0,0 0 0,0 0 0,0 0 0,0 0 1,0 0-1,-1 0 0,0 1 0,1-1 0,-2 1 0,1 0 0,0-1 0,0 2 1,-1-1-1,0 0 0,1 1 0,-1 0 0,0-1 0,0 2 0,-1-1 0,1 0 1,0 1-1,0 0 0,-6-1 0,2 0 14,0 0 0,0 1 0,0 0 0,0 0 0,0 1 0,0 0 0,-1 1 0,1 0 0,0 0 0,0 1 0,0-1 0,0 2 0,-13 5 0,13-3-18,-1 0 0,1 1 0,1 1-1,-1-1 1,1 1 0,0 0 0,1 1-1,0-1 1,0 1 0,0 1-1,1-1 1,1 1 0,-1 0 0,1 0-1,-5 19 1,3-7 33,1 1-1,1 0 1,1 0 0,1 0-1,1 44 1,2-59-26,-1-1 1,1 0-1,0 1 0,0-1 1,1 0-1,0 0 0,0 1 1,0-1-1,1-1 1,0 1-1,0 0 0,0-1 1,1 1-1,0-1 0,7 8 1,-4-8-4,0 1 0,0-1 1,0 0-1,0-1 0,1 1 1,0-1-1,0-1 0,0 0 0,0 0 1,12 2-1,2-1-34,0-1 0,-1-1 0,1-1 0,0-1 0,0-1 0,0-1 0,0-1 0,21-5 0,-19 2-651,0-2 1,35-15 0,34-28-5849</inkml:trace>
</inkml:ink>
</file>

<file path=ppt/ink/ink5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20:04:43.51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0 897 3209,'0'0'1380,"25"-20"-740,-1 1-507,151-107 594,-140 103-441,1 2-1,1 2 1,1 1-1,0 2 1,1 1-1,1 3 1,0 1-1,1 1 1,0 3-1,1 1 1,54 0-1,343 16 195,-586-16-308,-55 1-151,175 7 44,1 0 0,-1 2-1,0 1 1,1 1-1,-38 14 1,34-8 146,-43 23 0,65-30-198,0-1 1,1 1-1,-1 1 0,1-1 1,0 1-1,0 0 0,1 1 1,0 0-1,0 0 1,-6 10-1,11-15-12,0-1 0,0 1 1,0 0-1,0-1 0,0 1 0,1 0 0,-1 0 1,1-1-1,-1 1 0,1 0 0,0 0 0,-1 0 1,1-1-1,0 1 0,0 0 0,1 0 0,-1 0 0,0 0 1,1-1-1,-1 1 0,1 0 0,0 3 0,1-3 2,1 1 0,-1-1-1,0 0 1,1 1-1,0-1 1,-1 0 0,1-1-1,0 1 1,4 2 0,-4-3 0,0 0 1,-1 0 0,1 1 0,0 0 0,-1-1 0,1 1 0,-1 0-1,0 0 1,0 0 0,0 0 0,0 1 0,0-1 0,0 1-1,0-1 1,-1 1 0,1 0 0,-1-1 0,1 4 0,-1-2-6,0-1 1,1 0 0,-1 1-1,1-1 1,-1 0 0,1 0-1,0 0 1,0 0-1,0-1 1,0 1 0,1 0-1,-1-1 1,1 0 0,0 1-1,-1-1 1,1 0 0,0 0-1,0-1 1,0 1 0,1-1-1,-1 1 1,0-1-1,0 0 1,1 0 0,-1 0-1,1-1 1,-1 1 0,7-1-1,7 1 22,0-1 1,0-1-1,0-1 0,27-5 0,-8-2-20,1-1 1,-2-2-1,0-2 0,61-33 0,-39 14-102,102-77-1,-116 74-139,-2-1 1,-1-2-1,56-72 0,-74 82 212,-2 0 0,-1-2 0,-1 0 0,-1-1 1,-3-1-1,19-57 0,-28 70 442,-2 0 1,0-1-1,-1 1 0,-2-34 1,0 45-131,0 8-263,0 1-1,0-1 0,0 1 1,0 0-1,0-1 1,0 1-1,0-1 0,0 1 1,0-1-1,0 1 0,0 0 1,0-1-1,0 1 0,0 0 1,-1-1-1,1 1 1,0-1-1,0 1 0,0 0 1,-1-1-1,1 1 0,0 0 1,-1 0-1,1-1 1,0 1-1,0 0 0,-1 0 1,1-1-1,0 1 0,-1 0 1,1 0-1,-1 0 1,1 0-1,0-1 0,-1 1 1,1 0-1,-1 0 0,1 0 1,0 0-1,-1 0 1,1 0-1,-1 0 0,1 0 1,0 0-1,-1 0 0,1 0 1,-1 1-1,-21 13 162,6 7-173,1 2-1,0 0 1,2 0 0,1 1 0,0 1 0,2 0-1,1 0 1,-7 30 0,1 14-18,-14 134 1,25-146-33,5 60 1,0-110 41,0-1 0,1 1 0,-1 0 0,2 0 0,-1-1 0,1 1 0,0-1 1,0 0-1,1 0 0,0 0 0,0 0 0,1 0 0,-1-1 0,1 0 1,0 0-1,0 0 0,1-1 0,-1 0 0,1 0 0,0 0 0,8 3 1,4 3-9,1-1 0,0-1 0,0-1 1,1 0-1,0-2 0,24 4 0,-9-4-108,1-1-1,0-2 0,0-2 0,-1-1 0,1-1 0,49-11 0,-61 7-117,0 0 1,-1-1 0,0-2-1,0 0 1,-1-2 0,0 0-1,-1-1 1,0-1 0,-1-1-1,23-21 1,-34 25 223,0 0 0,0-1 0,-1 1 0,-1-2-1,0 1 1,0-1 0,-1 0 0,-1 0 0,0-1 0,0 0 0,-2 0 0,1 0-1,-2 0 1,1 0 0,-2-1 0,0 1 0,-1-1 0,0 1 0,-1-1-1,0 1 1,-1 0 0,-4-16 0,3 23 80,0 0 0,0 0-1,-1 0 1,0 1 0,0-1-1,0 1 1,0 0 0,-1 0 0,0 0-1,0 1 1,-1-1 0,1 1 0,-1 1-1,0-1 1,1 1 0,-2 0-1,1 0 1,0 1 0,-1-1 0,1 1-1,-1 1 1,1 0 0,-1-1 0,0 2-1,-8-1 1,2 0-30,0 1-1,0 0 1,0 1 0,0 0-1,0 1 1,0 0 0,0 1-1,0 1 1,1 0 0,-1 0 0,1 2-1,-15 7 1,16-6-33,1 1 0,0 0 0,0 0 0,0 1 0,1 0 0,0 0-1,1 1 1,0 0 0,1 1 0,0 0 0,0 0 0,1 0 0,1 1 0,0 0 0,0 0 0,1 1 0,1-1 0,0 1 0,1-1 0,0 1 0,0 25 0,2-32-5,1 0 0,0-1 0,-1 1 1,2 0-1,-1-1 0,1 1 0,0 0 0,0-1 1,0 0-1,1 0 0,-1 0 0,1 0 1,1 0-1,-1 0 0,6 5 0,-2-3 4,0-1 0,1 0-1,-1-1 1,1 1 0,0-2-1,1 1 1,-1-1 0,16 5 0,2-1 3,0-2 0,0-1 1,0-1-1,1-1 0,51-2 1,-49-3-98,0-2 1,-1-1-1,1-1 1,-1-1-1,-1-1 1,1-2-1,-2-1 1,32-17-1,-11 1-324,-1-1-1,-2-2 1,60-53 0,-102 81 419,84-80-346,-78 74 517,-1-1 0,0 0 0,0-1 0,-1 1 0,0-1-1,-1 0 1,8-21 0,-13 31-134,1-1-1,-1 1 1,0-1-1,1 1 1,-1-1-1,0 1 1,1 0-1,-1-1 1,0 1-1,1-1 1,-1 1-1,1 0 1,-1-1 0,1 1-1,-1 0 1,1 0-1,-1-1 1,1 1-1,-1 0 1,1 0-1,0 0 1,-1 0-1,1 0 1,-1 0-1,1 0 1,-1 0-1,1 0 1,0 0-1,-1 0 1,1 0-1,-1 0 1,1 0-1,-1 0 1,1 0-1,-1 1 1,1-1-1,-1 0 1,1 0-1,-1 1 1,1-1-1,-1 0 1,1 1-1,-1-1 1,1 1 0,-1-1-1,1 1 1,30 24-368,-22-17 492,65 42-45,-49-34-158,46 36 0,-69-51 38,0 1 0,0 0 0,0-1-1,-1 1 1,1 0 0,0 0 0,-1 0-1,1 0 1,-1 1 0,0-1 0,0 0 0,0 0-1,0 1 1,0-1 0,0 1 0,-1-1-1,1 1 1,-1-1 0,1 1 0,-1-1-1,0 1 1,-1 3 0,0-3 0,0 1-1,0-1 1,-1 1-1,1-1 1,-1 0 0,0 0-1,0 0 1,0 0-1,0 0 1,-1 0 0,1-1-1,-1 1 1,-5 3-1,-7 5-6,-1-1 0,0-1 0,0-1 0,-35 13 0,37-16-29,0-1 0,0 0 0,-1 0 0,0-2 0,1 0 0,-1 0 0,0-2 0,-19 0 0,33-1 21,0 1 0,0 0-1,-1-1 1,1 1 0,0-1 0,0 1-1,0-1 1,0 1 0,0-1 0,0 0-1,0 0 1,0 1 0,0-1-1,0 0 1,0 0 0,0 0 0,1 0-1,-1 0 1,0 0 0,1 0-1,-1 0 1,1-1 0,-1 1 0,1 0-1,-1 0 1,1 0 0,0-1 0,0 1-1,0 0 1,-1 0 0,1 0-1,0-1 1,0 1 0,1 0 0,-1 0-1,0-1 1,0 1 0,1 0 0,-1 0-1,1 0 1,0-3 0,0 0-38,0 1 1,1-1 0,-1 0 0,1 1 0,0-1-1,0 0 1,0 1 0,1 0 0,-1 0-1,1 0 1,4-5 0,-1 5 23,0-1 0,0 1 0,0 0 0,0 1 1,1 0-1,-1 0 0,1 0 0,-1 1 0,1-1 0,0 2 0,-1-1 0,1 1 0,0 0 0,0 0 1,-1 1-1,9 1 0,7 4 30,-1 1 0,0 0 0,32 17 0,-33-14 5,0-1 0,0-1 0,36 9 0,-35-13-5,0-1 1,0-1 0,0-1-1,0-1 1,0 0 0,1-2-1,-1 0 1,23-7 0,-31 5 1,0 0 0,-1 0 0,0-2 0,0 0 0,0 0 0,-1-1 0,1 0 0,-2-1 0,1 0 0,-1-1 0,0 0 1,-1-1-1,16-20 0,-12 9-5,0 0 1,-1 0 0,-2-1 0,0-1 0,-1 0 0,-2 0-1,0 0 1,5-37 0,-3-3 248,0-128 0,-9 188-194,0 0 1,0 0-1,0-1 1,-1 1-1,1 0 0,-1 0 1,1 0-1,-1 0 1,0 0-1,0 0 0,-1 0 1,1 1-1,-1-1 1,1 0-1,-1 1 0,0-1 1,0 1-1,0-1 0,-2-1 1,2 3-38,0 0-1,0 0 1,-1 0 0,1 0 0,0 1 0,0-1 0,0 1-1,0 0 1,-1-1 0,1 1 0,0 0 0,0 0-1,0 1 1,-1-1 0,1 0 0,0 1 0,0-1-1,0 1 1,0 0 0,0 0 0,0-1 0,0 1 0,0 1-1,0-1 1,0 0 0,0 0 0,1 1 0,-4 2-1,-3 3-1,1 1-1,0 0 0,0 1 0,0-1 0,1 1 0,1 1 0,-1-1 0,1 1 0,-5 14 0,-1 7 40,-15 60 1,14-19-51,4 0 0,-1 88 0,-8 81 10,13-211-16,-2-1 1,-1 0-1,-1 0 1,-2-1-1,-26 54 1,31-71 4,-1 0 0,-1-1 0,0 0 0,0 0 0,-1 0 0,0-1 0,-16 14 0,23-23-25,0-1 1,1 1-1,-1 0 1,1-1 0,-1 0-1,1 1 1,0-1 0,-1 1-1,1-1 1,-1 0 0,1 1-1,0-1 1,0 1-1,-1-1 1,1 0 0,0 0-1,0 1 1,0-1 0,0 0-1,0 1 1,0-1 0,0 0-1,0 1 1,0-1-1,0 0 1,0 0 0,0 1-1,0-1 1,1 0 0,0-31-163,3 17 170,0 0 1,1 0-1,1 0 1,0 0-1,1 1 0,1 0 1,9-14-1,74-92-25,-83 109 40,49-59-5,107-102 1,-140 150 61,1 2 1,0 0-1,2 2 0,0 0 1,1 2-1,0 1 0,1 2 1,40-14-1,-55 24-63,1-1 1,-1 2-1,1 0 0,0 1 0,0 0 1,0 1-1,0 1 0,-1 0 1,1 1-1,20 5 0,-29-6 3,-1 1 0,1 0 0,-1 0 1,1 0-1,-1 1 0,0 0 0,0 0 0,0 0 0,0 0 0,-1 1 0,0 0 0,1 0 1,-1 0-1,0 0 0,-1 1 0,1-1 0,-1 1 0,0 0 0,0 0 0,0 0 1,-1 1-1,0-1 0,0 1 0,0-1 0,-1 1 0,0 0 0,0-1 0,1 10 0,-2-10 3,0 0 0,-1 1 0,1-1 0,-1 0 0,0 1 0,0-1 0,-1 0 0,0 0 0,1 0 0,-2 0 0,1 0 0,0 0 0,-1-1 0,0 1 0,0-1 0,-1 0 0,-6 7 0,-3 1 1,-1-1-1,-1 0 1,-29 17-1,30-20-14,9-7 2,4-3-42,1 1 46,0 1-1,-1-1 0,1 1 0,0-1 1,0 1-1,0-1 0,-1 0 1,1 1-1,0-1 0,0 1 1,0-1-1,0 1 0,0-1 0,0 0 1,0 1-1,0-1 0,1 1 1,-1-1-1,0 0 0,0 1 1,0-1-1,1 1 0,-1-1 0,0 1 1,0-1-1,1 1 0,-1-1 1,0 1-1,1-1 0,-1 1 1,1 0-1,-1-1 0,1 1 1,-1 0-1,1-1 0,-1 1 0,1 0 1,0-1-1,143 1-16,0-7 0,187-32 0,-308 35-35,-1-1-1,0-2 1,-1 0 0,1-1 0,34-18 0,-51 23 46,0 1 1,-1-1-1,1 0 0,0-1 1,-1 1-1,0-1 1,0 0-1,0 0 0,0 0 1,-1 0-1,1-1 1,-1 0-1,0 1 0,-1-1 1,1 0-1,-1 0 1,0-1-1,0 1 0,0 0 1,-1-1-1,0 1 0,0-1 1,0 1-1,-1-1 1,0 0-1,0 1 0,0-1 1,-3-8-1,2 9 28,-1 0 0,0 0 1,0 1-1,-1-1 0,1 1 0,-1 0 0,0 0 0,0 0 0,0 0 0,-1 0 1,1 1-1,-1-1 0,0 1 0,0 0 0,0 0 0,-1 1 0,1-1 0,-1 1 1,1 0-1,-1 0 0,0 1 0,1-1 0,-9-1 0,-2 0 87,-1 0 0,1 1 0,-1 0 0,1 2-1,-1-1 1,-23 4 0,34-2-98,0 0 0,-1 1 0,1-1 0,0 1 1,-1 0-1,1 1 0,0-1 0,1 1 0,-1 0 0,0 0 0,1 0 0,0 1 0,0 0 0,0 0 1,0 0-1,0 0 0,1 0 0,0 1 0,0-1 0,0 1 0,0 0 0,1 0 0,0 0 0,-2 6 0,-1 6 11,0-1-1,2 1 0,0 0 1,0 0-1,2 0 0,1 28 1,0-38-16,0-1 0,1 1 0,0-1 0,0 0 0,0 1 0,1-1 0,0 0 0,1 0-1,-1 0 1,1 0 0,0 0 0,1-1 0,-1 1 0,9 9 0,-6-9 0,1 0 0,0-1 0,0 1-1,0-1 1,1-1 0,0 1 0,-1-2 0,1 1-1,16 4 1,6-1-2,0-1 1,1-2-1,-1-1 0,1-1 0,38-3 0,-38-2-91,-1 0 0,0-2-1,-1-2 1,1 0 0,-1-2 0,0-1-1,32-17 1,-29 12-222,-1-3 0,0 0 1,-1-2-1,-1-1 0,47-45 0,-64 54 231,-2 0-1,1 0 1,-2-1-1,1 0 0,7-15 1,-14 20 200,1 0 1,-1 0-1,0 0 1,-1 0 0,0 0-1,0-1 1,-1 1-1,0-1 1,0 1 0,-2-18-1,1 25-61,0 0 0,-1 0-1,1 0 1,-1 0 0,1 0 0,-1 0-1,0 0 1,1 1 0,-1-1-1,0 0 1,0 0 0,0 0 0,1 1-1,-1-1 1,0 1 0,0-1 0,0 0-1,0 1 1,0 0 0,0-1 0,0 1-1,-2-1 1,3 1-34,-1 0 0,1-1 1,-1 1-1,0 0 0,1-1 0,-1 1 1,0 0-1,1 0 0,-1 0 0,0 0 0,1 0 1,-1 0-1,0 0 0,1 0 0,-1 0 0,0 0 1,1 0-1,-1 0 0,0 0 0,1 1 0,-1-1 1,0 0-1,1 0 0,-1 1 0,1-1 1,-1 0-1,1 1 0,-1-1 0,1 1 0,-1-1 1,0 2-1,-1 8-12,0 1 1,1-1-1,0 1 1,1 0-1,0-1 1,1 1 0,0 0-1,0-1 1,5 15-1,35 98 76,-24-74-78,-10-30-7,-1 0 1,-1 0 0,-1 1-1,0 0 1,-2 0 0,0 0-1,-1 0 1,-2 1 0,0-1-1,-1 0 1,0 0 0,-2 0 0,-1-1-1,0 1 1,-1-1 0,-1 0-1,-1-1 1,-1 1 0,0-2-1,-1 1 1,-1-1 0,-22 25 0,28-36-23,-1-1 1,1 1-1,-1-1 1,0-1 0,-1 1-1,1-1 1,-12 6 0,15-9-19,1 0 0,-1 0 0,1 0 1,-1 0-1,0 0 0,1-1 0,-1 1 1,0-1-1,1 0 0,-1 0 0,0 0 1,0 0-1,1 0 0,-1-1 0,0 1 1,1-1-1,-1 1 0,0-1 0,1 0 1,-1 0-1,1-1 0,-1 1 0,1 0 1,0-1-1,0 1 0,-3-4 0,-4-4-85,1-1 0,0 0 1,1 0-1,0-1 0,1 0 0,0 0 0,1 0 0,0-1 0,0 0 0,-3-20 0,1 5-294,2-1-1,2 0 0,-1-49 1,3 74 346,1 0 0,0-1 1,0 1-1,0 0 1,1-1-1,-1 1 0,1 0 1,0 0-1,0-1 0,0 1 1,0 0-1,0 0 1,1 0-1,-1 0 0,1 0 1,0 0-1,0 1 1,0-1-1,0 0 0,0 1 1,1 0-1,4-4 0,-1 3 39,1 1 0,-1 0 0,0 0-1,0 0 1,1 1 0,-1 0-1,1 0 1,-1 1 0,1 0-1,-1 0 1,9 1 0,21 3 88,62 16 0,-63-12 674,70 8-1,-83-15-557,1 0 0,-1-1 0,1-1-1,0-1 1,-1-1 0,0-1 0,0-2 0,0 0 0,0-1 0,-1 0 0,0-2 0,-1-1 0,0-1-1,28-19 1,17-20-50,-22 16-168,94-55-1,-120 80 129,1 0 0,0 2 1,0 0-1,0 1 0,1 1 1,0 1-1,0 1 0,0 0 1,28 1-1,-12 2 12,-29 0-98,-24 0-121,-34-1-65,-157 8-98,184-4 305,1 1 0,0 1 0,0 2 0,0 0-1,1 1 1,-34 17 0,50-21-1,1 0 0,-1 0-1,1 1 1,0 0 0,0 0 0,1 0 0,0 1-1,0 0 1,0 0 0,0 0 0,1 0-1,0 1 1,0 0 0,-3 10 0,5-13-7,1 0 1,0 1 0,0-1-1,0 0 1,0 0-1,1 1 1,0-1-1,0 0 1,0 1 0,0-1-1,1 0 1,-1 1-1,1-1 1,0 0-1,0 0 1,1 0 0,0 0-1,-1 0 1,1 0-1,0 0 1,1 0-1,-1-1 1,1 1 0,0-1-1,-1 0 1,1 0-1,4 3 1,7 5 14,1-2-1,0 1 1,0-2 0,1 0 0,0-1 0,0-1-1,0 0 1,1-1 0,0-1 0,33 4-1,-8-3 5,1-2-1,-1-2 1,58-7-1,-85 4-24,0 0 0,0-2-1,-1 0 1,1 0 0,-1-1-1,0-1 1,0-1 0,-1 0-1,0 0 1,18-14 0,-24 16 9,0-1 0,-1 0 0,1 0-1,-1 0 1,0 0 0,-1-1 0,0 0 0,0 0 0,0-1 0,-1 1 0,0-1 0,0 0 0,-1 0 0,0-1 0,-1 1 0,0 0 0,0-1 0,-1 0 0,1-8 0,-2 15 12,0 1-1,0-1 1,0 0-1,-1 1 1,1-1 0,-1 1-1,1-1 1,-1 1-1,1-1 1,-1 1 0,0-1-1,1 1 1,-1 0 0,0-1-1,0 1 1,0 0-1,0 0 1,0-1 0,-1 1-1,1 0 1,0 0-1,0 0 1,-1 0 0,1 1-1,-1-1 1,1 0-1,-1 1 1,1-1 0,-1 1-1,-1-1 1,-5-1 62,0 1 0,0 0 0,0 0 0,-14 1 0,16 0-42,5 0-37,-1 0 0,0 1-1,0-1 1,1 1-1,-1 0 1,0-1 0,1 1-1,-1 0 1,1 0 0,-1 0-1,1 0 1,-1 0 0,1 0-1,0 0 1,0 0 0,-1 1-1,1-1 1,0 1-1,0-1 1,0 1 0,0-1-1,1 1 1,-1-1 0,0 1-1,1 0 1,-1-1 0,1 1-1,-1 0 1,1-1 0,0 1-1,0 0 1,0 3 0,-1 62-74,2-62 63,-1 1 4,1 0 1,1 0-1,-1-1 1,1 1-1,0-1 1,0 0-1,1 1 1,-1-1-1,1 0 1,0 0-1,1 0 1,-1-1-1,1 1 1,0-1-1,0 0 1,0 0-1,1 0 1,-1-1-1,1 0 1,0 1-1,0-2 1,0 1-1,9 3 1,5 2-260,0-2 0,1 0 0,0-1 0,0-1 0,26 2 0,21-3-3258</inkml:trace>
</inkml:ink>
</file>

<file path=ppt/ink/ink5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20:04:43.86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7882,'0'0'4369</inkml:trace>
</inkml:ink>
</file>

<file path=ppt/ink/ink5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20:04:44.43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162 1 4521,'0'0'5010,"7"10"-4920,-5-5-69,1 0 1,-1-1 0,0 1-1,0 0 1,0 1 0,-1-1 0,1 0-1,-1 0 1,-1 1 0,1-1-1,-1 0 1,0 1 0,0-1-1,0 0 1,-1 1 0,0-1-1,0 0 1,0 0 0,-1 1-1,0-1 1,0 0 0,-3 6-1,-115 322 515,105-279-508,3 1 1,2 0-1,3 0 1,-1 74-1,8-128-17,0 0 0,0 0 1,1 0-1,-1 0 0,0 0 0,0 0 0,0-1 0,1 1 1,-1 0-1,0 0 0,1 0 0,-1 0 0,1 0 1,-1-1-1,1 1 0,-1 0 0,1 0 0,-1-1 0,1 1 1,0 0-1,0-1 0,-1 1 0,1-1 0,0 1 1,0-1-1,0 1 0,-1-1 0,1 1 0,0-1 0,0 0 1,0 1-1,0-1 0,0 0 0,0 0 0,0 0 1,0 0-1,0 0 0,0 0 0,0 0 0,-1 0 1,1 0-1,0 0 0,0-1 0,0 1 0,0 0 0,0-1 1,0 1-1,0-1 0,0 0 0,50-22 537,370-258 325,-55 32-947,-321 221 78,184-99 133,-229 127-153,1-1-1,-1 1 1,0 0 0,1-1-1,-1 1 1,1 0 0,-1 0-1,1 0 1,-1-1 0,1 1-1,-1 0 1,1 0 0,-1 0-1,1 0 1,-1 0 0,1 0-1,-1 0 1,1 0 0,0 0-1,-1 0 1,1 0 0,-1 0-1,1 0 1,-1 0 0,1 1-1,-1-1 1,1 0-1,-1 0 1,1 0 0,-1 1-1,0-1 1,1 0 0,-1 1-1,1-1 1,-1 1 0,0-1-1,1 0 1,-1 1 0,0-1-1,1 1 1,-1-1 0,0 1-1,0-1 1,1 1 0,-1-1-1,0 1 1,0-1 0,0 1-1,0-1 1,0 1 0,0-1-1,0 1 1,0-1 0,0 1-1,0-1 1,0 1 0,0-1-1,0 2 1,0 9-1782</inkml:trace>
</inkml:ink>
</file>

<file path=ppt/ink/ink5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20:04:44.78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6065,'0'0'2443,"15"22"-1465,-1-1-764,-3-4-48,1 0 0,0 0 1,2-1-1,-1-1 0,2-1 0,28 23 1,-7-9 115,2-2 1,2-1 0,0-2 0,81 34-1,-110-54-214,1-1 0,-1 0 0,1-1 0,0-1 0,0 1 0,16-3 0,7 1-28,-25 0-147,0 0-1,0-1 0,0 0 1,0 0-1,-1-1 1,1 0-1,-1-1 0,0 0 1,13-8-1,-15 9-183,27-15-2077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43.83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16 6313,'0'0'7450,"124"-15"-7370,-83 17 280,0 8-312,-5-2-32,-12-1 32,-5-2-48,-10 0 0,-4-3-648</inkml:trace>
</inkml:ink>
</file>

<file path=ppt/ink/ink5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20:04:45.13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127 37 5577,'0'0'5056,"25"-6"-4169,78-20-398,-59 21-168,-43 6-313,0-1 1,0 0-1,1 0 0,-1 0 0,0 1 0,0-1 0,0 1 1,0-1-1,0 1 0,0-1 0,0 1 0,0-1 1,0 1-1,0 0 0,0 0 0,-1 0 0,1-1 0,1 3 1,-1 0-6,0 0 0,0 0 1,-1 0-1,1 0 0,-1 0 0,0 1 1,1-1-1,-2 0 0,1 0 1,0 0-1,-1 0 0,1 1 1,-2 2-1,0 8-4,1-10 1,-1-1 1,1 1 0,-1-1-1,1 1 1,-1-1 0,0 1 0,0-1-1,-1 0 1,1 0 0,-1 0-1,1 0 1,-1-1 0,-4 4 0,-48 35 73,36-27-4,-40 25-37,41-28-43,0 0 0,1 1 0,1 1 0,0 1 0,1 0 0,-20 24 0,33-36 12,0 0 0,1 0 0,-1 0 1,1 0-1,0 0 0,0 1 0,-1-1 0,1 0 0,1 1 1,-1-1-1,0 1 0,1-1 0,-1 1 0,1-1 0,0 1 1,0-1-1,0 1 0,0 0 0,0-1 0,0 1 0,1-1 0,-1 1 1,1-1-1,0 1 0,0-1 0,0 0 0,0 1 0,0-1 1,0 0-1,1 0 0,-1 0 0,1 0 0,0 0 0,-1 0 0,1 0 1,0 0-1,0-1 0,0 1 0,4 2 0,6 3 0,0 0 0,0-1-1,1-1 1,-1 0-1,26 7 1,-12-6-1,-1-1 1,1-1-1,0-2 0,0 0 0,0-1 0,0-2 1,1-1-1,30-6 0,-35 4-787,0-2 1,41-16-1,3-12-4787</inkml:trace>
</inkml:ink>
</file>

<file path=ppt/ink/ink5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20:04:45.50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7890,'0'0'1912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44.54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317 1 4065,'0'0'6132,"-26"27"-5244,-85 87-304,94-96-497,1 1 1,1 0-1,1 1 0,0 1 1,2 0-1,0 0 0,2 2 0,0-1 1,1 1-1,-6 28 0,14-48-87,-4 14 33,-20 72 6,24-82-28,0 0-1,0 0 1,0 0-1,1 0 0,0 0 1,0 0-1,1 0 1,0 0-1,0 0 1,3 9-1,-3-14 14,1 1 0,-1 0 1,1-1-1,0 0 0,0 1 0,0-1 1,0 0-1,0 0 0,0 0 0,1 0 0,-1-1 1,1 1-1,-1 0 0,1-1 0,-1 0 0,7 2 1,50 12 510,-49-13-467,77 10 9,0-4 0,120-5-1,-159-3-187,-45 0 25,0 0 0,1-1 0,-1 1 0,0 0 0,0-1 0,0 0 0,0 0 0,0 0 0,0 0 0,0 0 0,0-1 0,3-1 0,-5 2 50,0 0 0,0 0 1,-1 0-1,1 0 0,0 1 1,-1-1-1,1 0 0,0-1 1,-1 1-1,1 0 0,-1 0 1,0 0-1,1 0 0,-1 0 0,0 0 1,0 0-1,1-1 0,-1 1 1,0 0-1,0 0 0,0 0 1,-1-1-1,1 1 0,0 0 1,0 0-1,-1 0 0,1 0 1,0 0-1,-1 0 0,1-1 1,-1 1-1,0 0 0,1 0 1,-1 0-1,0 1 0,1-1 0,-3-1 1,-3-5-453,-1 0 1,-1 1-1,0 0 0,1 0 1,-19-8-1,24 12 298,-32-18-2681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44.93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 6249,'0'0'6146,"173"-8"-5498,-116 11-392,6 7-56,0 2-40,-8-7-152,-5 0-8,-12-5-24,-11 0-640,-7 0-128,-9-17-1441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45.31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6993,'0'0'3833,"156"0"-3033,-98 0-135,-1 5-121,-2 5-296,-3 0 112,-8-3-344,-11 1 72,-11-6-88,-8 1 40,-11-3-88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46.04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0 533 3289,'0'0'4050,"24"-13"-3375,76-46 13,-89 51-533,0 0 1,0-1-1,-1 0 1,0 0-1,-1-1 0,0-1 1,-1 0-1,1 0 1,-2 0-1,0-1 1,0 0-1,5-17 1,7-8 91,136-237 1542,-187 366-865,29-84-923,1 0-1,-1 0 1,2 1 0,-1-1-1,1 1 1,1-1 0,0 1-1,0-1 1,0 1 0,1-1-1,0 1 1,1-1 0,4 14-1,-3-16 1,-1-1 0,1 0-1,0 0 1,1 0 0,-1 0-1,1 0 1,0-1-1,0 0 1,1 0 0,-1 0-1,1 0 1,0-1 0,0 0-1,0 0 1,0 0-1,1 0 1,-1-1 0,1 0-1,-1 0 1,9 1 0,-4 0-3,-1-1 1,0-1-1,1 1 1,-1-2-1,1 1 1,-1-1 0,1-1-1,-1 0 1,15-3-1,-19 3 5,0-1 0,1 0 0,-1 0-1,0-1 1,0 1 0,-1-1-1,1 0 1,0 0 0,-1-1 0,0 0-1,0 1 1,0-1 0,0-1-1,-1 1 1,0-1 0,1 1 0,1-6-1,-2 5 5,0 0-1,0 0 1,-1-1-1,0 1 1,0-1-1,-1 1 1,1-1-1,-1 0 1,0 1-1,-1-1 1,1 0-1,-1 0 1,0 0-1,-2-6 1,-1 10 16,-1 2 1,1-1 0,-1 0 0,1 1-1,-1-1 1,0 1 0,1 0 0,-1 0-1,0 1 1,-5 0 0,5 1-11,1-1-1,-1 1 1,1 0-1,-1 0 1,1 0 0,0 1-1,0-1 1,0 1-1,0 0 1,1-1 0,-1 1-1,1 0 1,-1 1-1,1-1 1,0 0-1,0 1 1,1-1 0,-1 1-1,-1 5 1,-2 5 25,1 0 1,0 1-1,-3 24 0,5-15 62,1-14-95,0 0-1,0 0 0,-1 0 0,0-1 1,0 1-1,-1-1 0,-1 1 1,-8 16-1,12-25-104,-1-1 0,1 1 0,-1 0 0,1-1 0,-1 1-1,1 0 1,-1-1 0,1 1 0,0 0 0,0-1 0,-1 1 0,1 0 0,0 0-1,0-1 1,0 1 0,0 0 0,0 0 0,0 0 0,0-1 0,0 1 0,0 0-1,0 0 1,0-1 0,0 1 0,1 1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46.55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0 164 4825,'0'0'4952,"19"-22"-3740,57-66-240,-38 35 2081,-48 66-2982,-8 15-35,-2 3 47,-19 40 0,34-60 4,1 0 0,0 0 0,1 0 0,0 0 0,0 1 0,1 0 0,-1 22 0,3-26-52,0 1-1,0-1 1,1 0-1,0 0 0,1 0 1,-1 0-1,2-1 1,-1 1-1,1 0 1,6 11-1,-6-14-30,0-1 0,1 0 0,-1 0 0,1 0 0,0-1 0,0 0 0,1 1 0,-1-1 0,0 0 0,1-1 0,0 1 0,0-1 0,0 0 0,0 0 0,0-1 0,0 0 0,8 2 0,0-1-79,0 0 0,0 0-1,23-2 1,-32 0 6,1 0 0,-1 0 0,0-1 0,0 0 0,0 0 0,1 0 0,-1 0 0,0-1 0,0 1 0,-1-1 0,1 0 0,0 0 0,0-1 0,-1 1 0,7-7 0,0-4-776,-1-2 1,0 1-1,0-1 1,10-28-1,1-11-3736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46.93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9194,'0'0'5737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5:01.62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43 4785,'0'0'2638,"22"-6"-2457,71-20-81,-79 22-44,0 2-1,0 0 1,1 1-1,-1 0 1,0 1-1,1 0 0,-1 1 1,0 1-1,0 1 1,0 0-1,0 0 1,0 2-1,-1-1 0,0 2 1,0 0-1,0 0 1,0 1-1,-1 1 1,0 0-1,10 10 1,-15-12-61,-1 0 0,0 0 1,-1 0-1,1 1 0,-1-1 1,-1 1-1,1 0 0,-1 1 1,0-1-1,-1 1 0,0 0 1,0 0-1,3 14 0,-5-17 12,0 1 0,-1-1 0,1 0 0,-1 1 0,0-1 0,-1 1 0,1-1 0,-1 0 0,0 1 0,0-1 0,-1 0 0,1 0 0,-1 0 0,0 0 0,-1 0 0,1 0 0,-1 0 0,0-1 1,0 1-1,-1-1 0,1 0 0,-5 4 0,-12 7 28,0-1 1,-1 0 0,0-2-1,-1 0 1,-40 14 0,38-17 40,1 1 1,1 1-1,0 1 1,0 1 0,-34 27-1,55-40-74,1 1 0,-1-1 1,1 1-1,0-1 0,-1 1 0,1-1 0,0 1 0,-1 0 1,1-1-1,0 1 0,-1-1 0,1 1 0,0 0 0,0-1 0,0 1 1,0-1-1,0 1 0,-1 0 0,1-1 0,0 1 0,0 0 1,1-1-1,-1 1 0,0 0 0,0-1 0,0 1 0,0 0 1,1-1-1,-1 1 0,0-1 0,0 1 0,1 0 0,17 22 118,-15-21-111,-1 0 0,0 0 0,0 0 0,0 0 0,0 1 0,-1-1 0,1 1 0,-1-1 0,1 1-1,1 5 1,-3-3-13,1 0-1,-1 1 1,1-1-1,0 0 1,0 0-1,1 0 1,0 0-1,0 0 1,0-1-1,3 6 1,-2-7-3,-1-1 0,1 1 0,0-1 0,0 0 0,0 0 0,0 0-1,0-1 1,0 1 0,1-1 0,-1 0 0,0 1 0,1-1 0,-1-1 0,1 1 0,-1-1 0,5 1 0,24 2-1963,45-1 1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54.08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7210,'0'0'3062,"23"0"-2996,161 3-46,24 6 1074,363 65-1,-22 54-945,-160-34-105,329 4 32,-563-84-50,119 17-279,343 19-369,174-34 609,-1 0-182,-526-19 171,496-70-1,130-26 0,-798 92 20,161-16-65,519-26 61,447 91 11,-593 37-72,-466-55 62,761 43 28,-642-56-23,202 21-1020,250 7 197,-713-39 834,865-35 270,-794 25-274,271-39 26,-344 45 5,-16 4-47,1 0 1,-1 0-1,0 0 1,0 0-1,1 0 1,-1 0-1,0 0 1,0 0-1,0 0 1,1 0-1,-1 0 1,0 0-1,0 0 1,1 0-1,-1-1 1,0 1-1,0 0 1,0 0-1,1 0 1,-1 0-1,0 0 1,0 0-1,0-1 1,1 1-1,-1 0 1,0 0-1,0 0 1,0 0-1,0-1 1,1 1-1,-1 0 1,0 0-1,0 0 1,0-1-1,0 1 1,0 0-1,0 0 1,0 0-1,0-1 1,0 1-1,0 0 1,0 0-1,0-1 1,0 1-1,0 0 1,0 0-1,0-1 1,0 1-1,0 0 1,0 0-1,0 0 1,0-1-1,0 1 1,0 0-1,0 0 1,-1-1-1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19.03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130 1 9338,'0'0'4921,"-11"2"-4761,2 3-160,-26 8-32,-1-4-24,-2-6-2961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24.24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28 1 5153,'0'0'6369,"-20"5"-6369,18-5 152,-1 2-152,3 0 0,-3-2 0,3 3 137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31.77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19 18 6785,'0'0'6026,"-19"-18"-5954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24.40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28 7538,'0'0'4289,"186"-25"-4281,-131 23-8,0 2 48,-8 0-48,-6 0 0,-14 0-104,-21 0-201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24.75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5433,'0'0'4736,"29"3"-4239,188 23 243,-153-12-281,-45-9-1026,1-1 0,-1-1 0,27 1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25.53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703 0 7394,'0'0'3496,"-29"13"-3169,-94 42-52,97-41-234,-1 1 0,2 1 1,0 1-1,1 1 1,-24 25-1,18-17-16,4-4 32,-47 42 76,2 2 1,-67 81 0,133-141-126,0 1 1,0 0-1,1 1 0,0-1 1,-5 13-1,8-18 0,0 0 0,0 0 0,1 0 0,-1 0 1,1 0-1,-1 0 0,1 0 0,0 0 0,0 0 0,0 0 0,0 1 0,0-1 0,1 0 0,-1 0 0,1 0 0,-1 0 0,1 0 0,0 0 0,-1 0 0,1 0 0,0 0 0,0 0 0,1-1 0,-1 1 0,0 0 1,1-1-1,-1 1 0,2 1 0,7 3 24,0 0 0,0-1-1,0 0 1,1 0 0,-1-2 0,1 1 0,0-1 0,0-1 0,23 3 0,108 1 110,-130-6-130,41 2 36,-17 0 2,49-4 0,-78 2-58,1-1 1,0 0 0,-1 0 0,1-1 0,-1 0 0,0-1 0,1 1-1,-1-1 1,0-1 0,-1 1 0,1-1 0,8-7 0,-15 11-36,0 0 1,1 0-1,-1 0 1,1-1-1,-1 1 1,0 0-1,1-1 1,-1 1 0,0 0-1,1-1 1,-1 1-1,0 0 1,1-1-1,-1 1 1,0 0-1,0-1 1,1 1-1,-1-1 1,0 1-1,0-1 1,0 1-1,0-1 1,0 1-1,0-1 1,1 1 0,-1 0-1,0-1 1,0 1-1,-1-1 1,1 1-1,0-1 1,0 1-1,0-1 1,0 1-1,0-1 1,0 1-1,-1-1 1,1 1-1,0 0 1,0-1-1,-1 1 1,1-1 0,0 1-1,0 0 1,-1-1-1,1 1 1,-1 0-1,1-1 1,-1 1-1,-22-9-3313,19 8 2920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25.89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120 1 6177,'0'0'5060,"-4"22"-4578,-31 171 916,18-122-495,-45 116-1,61-169-847,13-15-34,22-17-217,-30 11 109,40-23-1540,3-3-2019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26.32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160 188 9762,'0'0'3213,"-7"14"-2956,-3 5-145,1 1 1,2 0-1,0 0 0,1 1 0,0-1 0,-2 33 1,6-35-61,1-11 3,0 0 1,0 0-1,1 1 0,0-1 1,1 0-1,1 8 0,-2-13-44,1 0-1,-1 0 1,1-1-1,0 1 0,0 0 1,0-1-1,0 1 1,0-1-1,0 1 1,0-1-1,1 1 1,-1-1-1,0 0 1,1 0-1,-1 0 1,1 0-1,0 0 0,-1 0 1,1 0-1,0 0 1,-1 0-1,1-1 1,0 1-1,0-1 1,0 1-1,-1-1 1,1 0-1,2 0 0,10 2-9,-1-1-1,0 0 0,1-1 0,-1 0 0,0-2 1,1 1-1,-1-1 0,0-1 0,0-1 0,0 0 1,-1 0-1,1-1 0,-1-1 0,0 0 0,-1 0 1,1-1-1,-1-1 0,0 0 0,-1-1 0,0 0 1,-1 0-1,0-1 0,0 0 0,-1-1 0,0 0 1,7-13-1,-6 9-143,-1 0 1,-1-1-1,0 0 1,-1 0-1,0-1 0,-2 1 1,0-1-1,-1 0 1,0-1-1,-1-33 0,-2 47 154,-1-1-1,1 1 0,-1 0 1,0 0-1,0 0 0,-1 0 0,0 0 1,1 0-1,-1 0 0,0 0 1,-1 0-1,1 1 0,-1-1 0,1 1 1,-1 0-1,0 0 0,0 0 1,-1 0-1,1 1 0,-1-1 0,1 1 1,-1 0-1,0 0 0,0 0 1,0 0-1,0 0 0,-8-1 0,-8-3 11,0 1-1,-1 1 0,0 1 1,-30 0-1,35 2-49,-101 0 83,105 2-127,1 0 0,0 1 1,0 0-1,1 1 0,-1 0 0,0 0 0,1 1 0,-12 7 0,-12 9-1791,6-3-1754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27.26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1 554 6361,'0'0'6949,"2"-8"-6139,48-181 2595,-46 178-3414,10-28-51,-2 0 1,-2-1 0,-1-1-1,-2 0 1,3-59 0,-10 99-24,2 15-338,-1 0 370,0-1 0,-1 1 0,0 0 0,-2 13 0,0 18 24,2-34 19,0 0-1,1-1 0,1 1 1,0-1-1,0 1 1,1-1-1,0 0 1,1 0-1,0 0 1,1-1-1,0 1 0,0-1 1,1 0-1,0 0 1,1-1-1,0 0 1,14 13-1,-11-13 0,1 0-1,0 0 1,1-1 0,-1 0 0,1-1-1,0-1 1,1 0 0,0 0 0,-1-1-1,1-1 1,1 0 0,-1-1-1,23 1 1,-21-2 19,0 0 1,0-2-1,0 0 0,0 0 1,24-6-1,-33 5-6,-1 0 1,1-1 0,-1 1-1,0-1 1,0 0 0,-1-1-1,1 1 1,0-1 0,-1 0-1,0 0 1,0 0 0,0 0-1,-1-1 1,1 1 0,-1-1-1,0 0 1,4-9-1,-1-2-26,0 0 0,0-1 0,-2 1 0,0-1 0,-1 0 0,2-24 0,-3-110-304,-3 81 174,18 67-3534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5:02.50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 97 3777,'0'0'5644,"-1"13"-5330,1-7-288,-2 5 43,1 0 0,0-1 0,1 1 0,0 0 1,1 0-1,0 0 0,1 0 0,0-1 0,1 1 0,0-1 1,1 0-1,0 0 0,0 0 0,11 17 0,-11-21-42,1 0 0,0 0 1,1-1-1,-1 0 0,1 0 0,0-1 0,0 1 0,0-1 0,1-1 0,-1 1 0,1-1 0,0 0 0,10 3 0,1-3 10,1 0-1,-1-1 0,1 0 0,21-2 0,-31-1-90,-1 0-1,0 0 0,0 0 1,1-1-1,-1 0 1,-1-1-1,1 0 0,0 0 1,-1-1-1,1 0 0,-1 0 1,0-1-1,0 0 0,-1 0 1,1 0-1,-1-1 0,-1 0 1,1 0-1,-1 0 0,0-1 1,0 0-1,-1 0 1,0 0-1,0-1 0,0 1 1,-1-1-1,0 0 0,-1 0 1,0 0-1,0 0 0,-1 0 1,0-1-1,0 1 0,-1 0 1,0-1-1,-1 1 0,1 0 1,-2-1-1,1 1 1,-1 0-1,0 0 0,-5-11 1,2 12 105,-1-1 1,0 0 0,0 1 0,-1 0 0,1 1-1,-1-1 1,-1 2 0,1-1 0,-1 1 0,0 0-1,-1 0 1,1 1 0,-1 0 0,0 0 0,0 1-1,0 1 1,0-1 0,-12 0 0,50 5 144,1 1 1,56 16-1,-9-2-160,-25-10 10,-33-5-30,0 0 0,0 2 1,0 0-1,31 12 0,-47-14-13,0 0 0,0 0 0,-1 0 0,1 0 0,-1 0 0,1 1 0,-1-1 0,0 1 0,0 0 0,0-1 0,0 1 0,-1 0 0,1 0 0,-1 0 0,0 0 0,0 1 0,0-1 0,1 4 0,0 5 0,0-1 0,0 1-1,-1 20 1,-1-31-19,-1 0 0,0 1 0,0-1 1,0 0-1,0 0 0,0 0 0,0 1 0,0-1 0,0 0 1,0 0-1,0 0 0,-1-1 0,1 1 0,0 0 0,-1 0 1,1-1-1,0 1 0,-1-1 0,1 1 0,-1-1 0,1 1 1,-1-1-1,-2 0 0,17-1-1046,131-8-1033,-140 10 2134,-1 0-1,0 0 0,0 0 0,0 1 1,0-1-1,-1 1 0,1 0 0,0 0 1,-1 0-1,1 0 0,-1 0 1,0 1-1,1-1 0,-1 1 0,3 5 1,28 44 151,-29-45-121,-1 0 0,0 0-1,0 0 1,-1 0 0,0 1-1,0 0 1,-1-1 0,0 1 0,0 0-1,-1 0 1,0-1 0,0 1-1,-1 0 1,0 0 0,0-1 0,-1 1-1,0-1 1,0 1 0,-1-1 0,0 0-1,0 0 1,0 0 0,-1 0-1,0 0 1,-1-1 0,0 0 0,-7 9-1,4-8-1,0 1 0,0-1 0,-1 0-1,1 0 1,-2-1 0,1-1 0,-1 1-1,0-2 1,0 1 0,0-1 0,0-1-1,-1 0 1,0 0 0,1-1 0,-1 0-1,0-1 1,0-1 0,0 1 0,-12-2-1,18 0-127,0-1-1,-1 1 1,1-1-1,0 0 1,0 0-1,0 0 1,0-1-1,0 0 1,0 0-1,1 0 1,-1 0-1,1-1 0,0 0 1,0 1-1,1-2 1,-1 1-1,1 0 1,0-1-1,0 0 1,0 1-1,0-1 1,1 0-1,0 0 1,0-1-1,0 1 0,1 0 1,0-1-1,0 1 1,0-1-1,1 1 1,0-1-1,0 1 1,0-1-1,2-10 1,0 13 31,-1-1 0,1 1 0,0 0 0,1 0 0,-1 0 0,0 0 0,1 0 0,-1 1 0,1-1 1,0 1-1,0-1 0,0 1 0,0 0 0,1 0 0,-1 1 0,0-1 0,1 0 0,-1 1 0,1 0 0,6-1 1,9-3 106,0 1 0,30-1 1,166 0 600,-72 5-1803,-77-4-3168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28.42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4097,'0'0'5697,"159"12"-4969,-118-10-320,-3-2 8,-2 0-64,2 0-343,-2 0 335,-6 3-344,-2-1 8,-9 1-40,-3 4 32,-7-2-625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28.7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6313,'0'0'4857,"173"18"-4625,-126-13-128,-3-1 105,-9 4-201,-5-3 144,-10 0-152,-9-3 72,-9 1-144,1-3-289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29.69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524 0 5633,'0'0'6642,"-14"21"-6448,-15 3-182,-2 0 0,0-2 1,-1-2-1,-2 0 0,-51 21 0,-37 22-7,102-52-14,1-1 19,0 2 0,-25 19 0,40-28-11,1-1 1,-1 1-1,1 1 0,0-1 0,0 0 0,0 1 1,1-1-1,-1 1 0,1 0 0,0 0 1,0 0-1,0 0 0,0 0 0,1 1 0,0-1 1,0 0-1,0 1 0,0 4 0,1-7 2,1 1 0,-1-1 0,1 1-1,0 0 1,0-1 0,0 0 0,0 1 0,1-1-1,-1 0 1,0 0 0,1 1 0,0-1 0,0 0-1,-1-1 1,1 1 0,0 0 0,0 0-1,1-1 1,-1 0 0,0 1 0,0-1 0,1 0-1,-1 0 1,5 1 0,11 5 23,-1-1 0,28 4 0,-28-6-26,33 9 41,1-2 1,0-3 0,0-2 0,1-2 0,72-4-1,-120-1-190,-1-1-1,0 1 0,0-1 0,0 0 1,0 0-1,0 0 0,0 0 0,0 0 1,0-1-1,-1 1 0,1-1 0,-1 0 1,0 0-1,0 0 0,0 0 0,0 0 1,-1 0-1,3-7 0,0 3-1071,5-10-2495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30.08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125 1 8786,'0'0'4761,"-10"20"-4293,3-5-383,-15 28 103,-26 71-1,36-62-119,3-1-1,1 1 1,3 0-1,2 1 1,4 55 0,-1-72-22,0-35-45,0-1 0,0 1 0,0 0 0,0-1 0,0 1 0,0 0 0,0-1 0,1 1-1,-1 0 1,0-1 0,0 1 0,1-1 0,-1 1 0,1 0 0,-1-1 0,0 1 0,1-1 0,-1 1 0,1-1 0,-1 1-1,1-1 1,-1 0 0,1 1 0,-1-1 0,1 1 0,0-1 0,-1 0 0,1 0 0,0 1 0,-1-1 0,1 0 0,-1 0 0,1 0-1,0 0 1,0 0 0,-1 0 0,1 0 0,0 0 0,-1 0 0,1 0 0,0 0 0,-1 0 0,1 0 0,1-1 0,31-10-141,-31 10 121,41-25-1297,5-12-3040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30.43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85 133 8314,'0'0'3662,"-8"22"-3517,-22 68 3,29-86-136,0 0 0,0 0-1,1 0 1,-1 0-1,1-1 1,0 1 0,0 0-1,0 0 1,1 0-1,-1 0 1,1 0 0,0 0-1,0-1 1,0 1-1,1 0 1,-1-1 0,1 1-1,0-1 1,0 1 0,0-1-1,0 0 1,1 0-1,4 5 1,5 7 12,-5-5 26,1 0 1,0-1-1,1 1 1,0-1-1,0-1 1,1 0-1,15 10 1,-20-15-12,1 0 0,-1 0 1,1 0-1,0-1 0,-1 0 0,1 0 1,0-1-1,1 1 0,-1-1 1,0 0-1,0-1 0,0 0 0,1 0 1,-1 0-1,0-1 0,0 1 1,7-3-1,-8 1-23,-1 0 0,0-1-1,1 1 1,-1-1 0,0 0 0,0 0 0,-1 0-1,1 0 1,-1-1 0,1 0 0,-1 1 0,0-1-1,0-1 1,-1 1 0,1 0 0,-1 0 0,0-1-1,0 0 1,1-6 0,5-12 12,-2 0 1,5-37-1,-10 53-25,5-29-175,-2-1 1,-2 1-1,-3-56 0,0 89 191,1 1-1,-1-1 0,1 0 0,-1 1 1,0-1-1,0 1 0,0-1 1,0 1-1,-1-1 0,1 1 1,0 0-1,-1-1 0,0 1 1,0 0-1,0 0 0,0 0 1,0 1-1,0-1 0,0 0 1,0 1-1,-1-1 0,1 1 1,-1 0-1,1 0 0,-1 0 1,1 0-1,-1 0 0,0 0 1,-3 0-1,-8-1-5,-1 0-1,0 1 1,0 1 0,-18 1 0,18 0-35,6 0 1,0 0-1,1 0 1,-1 1-1,1 1 1,-1-1-1,1 1 1,0 1-1,0 0 1,-13 8-1,-62 51-2396,78-59 2045,-33 31-4068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21:31.07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1 652 5337,'0'0'7695,"12"-7"-7592,-1 0 0,0-1 1,0 0-1,-1 0 0,0-1 1,0 0-1,-1-1 0,0 0 1,-1 0-1,0-1 0,0 0 1,-1 0-1,-1-1 0,6-14 1,3-27 143,-2-1-1,6-64 1,-3 17 36,-15 96-187,-1 29-109,2 0 0,1 0 0,1 0 0,1-1 0,1 0 0,16 43 0,-15-50 22,1 0 0,0 0 0,1 0 0,1-1 0,0 0 0,1-1 0,0-1 0,2 1-1,25 21 1,-32-31-5,0 0 0,0 0-1,0 0 1,1-1 0,-1 0 0,1 0-1,-1-1 1,1 0 0,0 0-1,0 0 1,0-1 0,0 0-1,0-1 1,1 0 0,-1 0-1,0 0 1,0-1 0,0 0 0,7-1-1,-4-1 13,0-1 0,0 0-1,-1 0 1,1-1 0,-1 0-1,0 0 1,0-1-1,-1 0 1,0-1 0,0 0-1,0 0 1,8-11 0,7-12-15,-1 0 0,-1-1 0,-2-1 0,-1 0 0,-1-2 0,-2 0 0,-2-1 0,-1 0 0,11-51 0,-21 70-20,0 0 1,-1 0-1,-1-1 0,-2-21 0,-2 28-1180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5:51.89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174 58 3745,'0'0'3918,"-1"-6"-3718,-2-2-171,-4-24 118,7 32-155,-18-12 3193,34 29-3036,0-2-1,1 0 1,0-1 0,1 0 0,1-2-1,0 0 1,26 11 0,20 14 26,-26-10-110,-1 1 1,-2 3-1,-1 0 0,34 40 0,-57-59-44,1 0 0,0-1 0,1-1 0,1 0 0,-1 0 0,1-2 0,1 0 0,22 9 0,12 0 204,74 14 1,-116-29-185,-26-5-13,0 2 0,1 0 0,-1 1 0,0 1 0,0 0 0,1 1 0,-23 6 0,-137 41-83,123-33 70,-12 4-12,-104 48-1,135-51-2,2 1 1,0 2-1,1 1 1,-46 39-1,52-32 15,-14 11 27,38-37-38,0 0-1,1 0 0,-1 0 1,1 0-1,-1 1 0,1-1 1,0 1-1,0-1 0,0 1 1,0-1-1,0 1 1,0 0-1,1 0 0,0-1 1,-1 1-1,1 0 0,0 0 1,0-1-1,0 1 0,1 3 1,0-2 7,-1 0 0,0-1 0,1 0 1,0 1-1,0-1 0,0 1 0,0-1 0,0 0 0,1 0 1,-1 1-1,1-1 0,0 0 0,0 0 0,0-1 1,5 6-1,4-1 73,1-1 1,0 0-1,0-1 1,1-1-1,-1 0 1,1 0-1,0-1 1,16 1-1,112 6 254,-112-9-307,455-1 115,-451-4-103,0-1 0,0-1 1,49-17-1,-77 22-76,0 1 1,0-1-1,0 1 1,0 0-1,0 1 0,0-1 1,0 1-1,0 0 0,0 0 1,8 4-1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4.93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815 55 4809,'0'0'6673,"8"-9"-6038,23-28-89,-23 28-128,-11 37 273,-7-7-488,-1 0 1,-1-1-1,-1 0 0,-1-1 0,0 0 0,-24 23 1,7-7 55,-313 419 134,288-369-377,-3-3 0,-4-1-1,-83 80 1,136-152-26,7-7 9,-1 1 0,1 0 0,0 0-1,-1 0 1,2 0 0,-1 1 0,0-1 0,1 1 0,-1 0-1,1 0 1,-3 8 0,21-12 22,222 0 165,-227 2-188,-1-1 1,1 1 0,-1 1-1,0 0 1,0 1-1,0 0 1,12 6 0,35 13 29,-23-17-38,0 0-1,1-3 1,68-1-1,-92-2-20,-10 0-76,0 0 1,0-1 0,0 0 0,0 1-1,0-1 1,0 0 0,0 1-1,0-1 1,-1 0 0,1 0 0,0 0-1,0 0 1,-1 0 0,1 1-1,-1-1 1,1 0 0,-1-1-1,1 1 1,-1 0 0,1 0 0,-1 0-1,0 0 1,0 0 0,1 0-1,-1 0 1,0-1 0,0 1 0,0 0-1,0 0 1,-1 0 0,1 0-1,0 0 1,0 0 0,-1-1-1,0 0 1,1-7-1252,0-8-1692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5.39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307 0 384,'0'0'12942,"-27"24"-12292,-88 78-327,99-87-241,1 0 1,1 0-1,1 2 0,0-1 0,1 2 1,0 0-1,2 0 0,-12 27 0,12-25-20,7-13-66,-1 1 36,0-1 0,1 0-1,0 1 1,0 0 0,1-1 0,0 1 0,-2 16-1,13-41-27,-2 9-28,42-70-1481,-26 38-1287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6.09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6585,'0'0'3811,"25"5"-2753,-22-4-1017,41 9 552,1-2 1,80 5-1,-35-13 172,-74 9-3725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5:03.45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33 0 4913,'0'0'5623,"0"10"-5513,-18 202 187,4-82-86,14-123-133,3-8-18,9-21-191,13-43-2512,-6 9-2802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6.47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1 448 5369,'0'0'9107,"23"-27"-9020,75-88 0,-82 96-48,-2-2 0,0 0 0,-1 0 0,15-36 0,7-9-15,-22 43 6,-7 11 104,1 1 0,1-1 0,0 1 0,19-20 101,-35 68-380,3-24 156,2-1 0,-1 1 1,2-1-1,0 1 0,0 0 1,1 0-1,1 0 1,0 0-1,1-1 0,0 1 1,1 0-1,6 20 0,-6-24 0,0-1-1,1 0 1,1 0-1,-1 0 1,1-1-1,1 1 1,-1-1-1,1 0 1,0 0-1,1-1 1,0 1-1,0-1 1,0-1-1,1 1 1,-1-1-1,1 0 1,1 0-1,-1-1 1,15 6-1,-16-8-7,-1 0 1,0-1-1,0 0 0,1 0 1,-1 0-1,1-1 0,-1 0 1,1 0-1,-1 0 0,0-1 1,1 0-1,-1 0 0,1 0 1,-1 0-1,0-1 0,0 0 1,0 0-1,0-1 0,0 1 1,-1-1-1,1 0 0,-1 0 1,1-1-1,-1 1 0,5-6 1,7-10 8,0 0 1,-1-1 0,-1 0-1,15-31 1,-6 13-42,-8 14 12,-7 13-5,0 0-1,-1-1 1,-1 0 0,0 0 0,7-23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6.85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458 116 8546,'0'0'4373,"-23"-17"-4083,-78-53-159,96 66-114,0 1 0,-1 0-1,1 0 1,0 0 0,-1 1-1,0 0 1,1 0 0,-1 0-1,0 1 1,0-1 0,0 2-1,0-1 1,0 1 0,0-1 0,-12 3-1,-5-1 61,15-1-25,0 1-1,0 1 1,0-1 0,0 1-1,1 1 1,-1-1-1,1 1 1,-1 1-1,1-1 1,0 1-1,0 1 1,1-1 0,-1 1-1,1 0 1,0 1-1,0-1 1,1 1-1,0 0 1,-9 14 0,6-8 0,0 0 1,1 0-1,0 1 1,2 0-1,-1 1 1,2-1 0,-1 1-1,2 0 1,0 0-1,-2 22 1,5-22-42,-1 0 0,2 0-1,0 0 1,1 1 0,0-2 0,1 1 0,1 0-1,0 0 1,6 13 0,-7-20-9,1-1-1,-1 0 1,1 0-1,1 0 1,-1 0 0,1 0-1,0-1 1,0 0-1,0 0 1,1-1 0,-1 1-1,1-1 1,0 0-1,1-1 1,-1 1 0,1-1-1,-1 0 1,1-1-1,13 3 1,-6-2 7,-1-1 0,1-1 0,-1 0 1,1 0-1,-1-2 0,1 0 0,0 0 0,-1-1 0,0-1 1,23-7-1,-11 0-361,-1-1-1,0-1 1,0-1 0,30-24 0,-6 3-3348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7.74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8434,'0'0'4817,"181"30"-4641,-137-25 200,-5 0-64,-7 2-96,-7-4 8,-11 1-224,-9 1-8,-5-2-376,-11 2-1512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8.49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1 828 9058,'0'0'3823,"28"-25"-3485,93-81-69,-10 13-29,139-135-256,-104 57-165,22-22 317,-167 192-133,-1 1-1,1-1 1,0 0-1,0 0 1,-1 0-1,1 1 1,0-1 0,0 0-1,0 1 1,0-1-1,-1 1 1,1-1 0,0 1-1,0-1 1,0 1-1,0 0 1,0 0 0,0-1-1,0 1 1,1 0-1,-1 0 1,0 0 0,0 0-1,0 0 1,0 0-1,2 1 1,-2-1-3,0 1 0,0 0 1,0 0-1,0 0 0,0 0 1,0 1-1,0-1 0,0 0 0,0 0 1,-1 0-1,1 1 0,0-1 1,-1 1-1,1-1 0,-1 0 0,1 3 1,1 7-4,0 0 0,-1 0 1,1 19-1,-2 5 139,-2 14 86,3 0-1,2 0 0,1 0 1,23 91-1,-15-100-200,0 1-1,-3 0 1,-2 1 0,-1 0 0,-2 0-1,-3 69 1,-1-106-16,-1 0 0,1 0 0,-1-1 0,0 1 0,-1 0 0,1-1 0,-1 1 0,0-1 0,0 1 0,0-1 0,0 0 0,-1 0 0,0 0 0,0 0 0,0 0 0,0-1 0,0 1 0,-1-1 0,0 0-1,1 0 1,-1 0 0,0-1 0,-1 1 0,1-1 0,0 0 0,-1 0 0,1 0 0,-8 1 0,-9 1 7,-1-1 0,0 0 0,1-2 0,-1 0 0,-23-3 0,1 1 0,23 1-7,0 0-1,1-1 0,-1-1 0,1-1 0,-1 0 1,1-2-1,0 0 0,1-2 0,-1 0 1,-32-18-1,33 14-4,0 0-1,0 1 1,-1 1 0,-1 1-1,0 1 1,0 1 0,0 0-1,0 2 1,-1 0 0,0 2 0,0 0-1,-27 2 1,48 0-5,0 0 0,1-1 0,-1 1 0,1 0 0,-1 0 0,0 0 0,1 0 0,-1 0 0,0 1 0,1-1 0,-1 0 0,1 0 0,-1 0 0,1 0 0,-1 1 0,0-1 0,1 0 0,-1 1 0,1-1 0,-1 0 0,1 1 0,-1-1 0,1 0 0,0 1 0,-1-1 0,1 1 0,-1-1 0,1 1 0,0-1 0,0 1 0,-1-1 0,1 1 0,0 0 0,0-1 0,-1 1 0,1 0 0,0 0-23,1 0 0,-1 0 0,1 0 0,-1 1 0,1-1 0,0-1 1,-1 1-1,1 0 0,0 0 0,-1 0 0,1 0 0,0 0 0,0-1 0,0 1 1,0 0-1,0-1 0,0 1 0,0-1 0,2 2 0,34 10-1663,12-2-1975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29.06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339 0 4185,'0'0'5022,"8"4"-4312,-7-4-685,0 0 0,0 0 0,0 0 0,0 1 0,0-1 0,0 0 0,0 1 0,0-1 0,0 1 0,-1-1 0,1 1 0,0-1 0,0 1 0,0-1 0,0 1 0,-1 0 0,1 0 0,0-1 0,-1 1 0,1 0 0,-1 0 0,1 0 0,-1 0 0,1 0 0,-1 0 0,1 0 0,-1 0 0,0 0 0,1 1 0,-3 1 92,-1 0 1,1-1 0,0 1-1,-1 0 1,1-1 0,-1 0-1,0 1 1,-5 2 0,-5 5 105,-19 16 11,2 1-1,0 2 1,2 0-1,1 2 1,2 1-1,1 1 1,1 1-1,2 1 1,2 1-1,1 1 1,-15 45-1,28-67-228,1 0 0,1 1 0,0 0 0,1-1 0,1 1 0,1 24 0,1-32 0,0-1 0,0 1 0,0-1 0,1 1 1,0-1-1,1 1 0,-1-1 0,2 0 0,-1 0 0,1 0 1,0-1-1,0 1 0,1-1 0,9 10 0,30 41-57,-42-54 48,0-2 0,0 1 0,1 0 0,-1 0 0,0-1 0,1 1 0,-1-1 0,0 1 0,1-1-1,0 0 1,-1 0 0,1-1 0,0 1 0,-1 0 0,1-1 0,3 1 0,50 0-109,-37-1 87,52 1-147,-17 1-193,53-6 0,-91 3-331,0-2 0,1 0 1,-1-1-1,18-7 0,3-6-3108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0.52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0 753 5881,'0'0'7095,"19"-20"-6902,63-65-15,-65 64-215,-1 0-1,-1-1 1,0 0 0,-2-1-1,-1-1 1,-1 0 0,0-1-1,-2 0 1,6-29 0,-1 10-98,-12 38 135,15-40 51,-3 0-1,-1-1 1,-3-1 0,-2 1 0,3-54 0,-11 99 188,-2 3-223,1 0 0,0 0 0,0-1 0,0 1 0,0 0 0,0 0 0,0 0 1,1 0-1,-1 0 0,0 0 0,0 0 0,1 0 0,-1 1 0,1-1 0,-1 0 0,1 0 0,-1 1 0,1-1 1,-1 3-1,-7 28-46,7-30 46,-1 13-1,-1-1-1,2 1 1,0 0-1,1 0 1,0 0 0,1 0-1,1 0 1,0 0 0,8 23-1,-9-33-10,1 1 1,0-1-1,0 1 0,1-1 0,0 0 0,-1 0 1,2 0-1,-1 0 0,1 0 0,-1-1 1,1 0-1,1 0 0,-1 0 0,0 0 0,1-1 1,0 1-1,0-1 0,0 0 0,0-1 0,0 1 1,1-1-1,-1 0 0,1 0 0,-1-1 0,1 0 1,0 0-1,8 1 0,6-2 5,-1 0-1,0-1 1,0 0-1,0-2 1,0 0-1,-1-1 1,1-1-1,-1-1 1,0-1-1,-1 0 1,1-1 0,-1-1-1,-1-1 1,0 0-1,0-1 1,21-19-1,-31 24 14,-3 4-2,0 0 0,0 0 0,-1-1 0,1 1 0,-1-1 0,1 0 0,-1 1 0,0-1 0,0 0 0,0 0 0,0-1 0,2-6 284,-5 10-269,-1 1 0,0-1 0,1 0-1,-1 1 1,1-1 0,-1 1 0,1-1 0,-1 1 0,1 0 0,0 0 0,-1 0 0,1 0 0,0 0 0,-1 0 0,0 2 0,-2 2-21,1 1 1,0 0-1,0 0 1,1 0 0,0 0-1,0 1 1,0-1 0,1 1-1,0-1 1,0 1-1,0 10 1,5 76 12,-4-92-28,3 16 10,0 0 1,1-1-1,11 29 0,-10-31-6,0 0-1,-1 0 0,0 0 0,-1 0 0,2 29 1,-7-39-8,0-1 1,-1 0 0,1 0 0,-1 0-1,0 0 1,1-1 0,-1 1-1,-1-1 1,1 1 0,0-1 0,0 0-1,-1 0 1,-5 2 0,0 1-55,-25 18-2203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2.21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940 45 3625,'0'-4'8316,"1"-2"-8288,-3-20 1827,2 26-1831,0-1 1,-1 1-1,1-1 1,0 0-1,-1 1 1,1 0-1,0-1 0,-1 1 1,1-1-1,-1 1 1,1-1-1,-1 1 1,1 0-1,-1 0 0,1-1 1,-1 1-1,1 0 1,-1 0-1,1-1 1,-1 1-1,0 0 1,1 0-1,-1 0 0,1 0 1,-1 0-1,0 0 1,1 0-1,-1 0 1,1 0-1,-1 0 0,0 0 1,1 0-1,-1 0 1,1 1-1,-1-1 1,1 0-1,-1 0 1,1 1-1,-1-1 0,1 0 1,-1 1-1,1-1 1,-2 1-1,-24 16 16,1 1 0,0 1 0,1 1 0,-40 44-1,38-37-7,-56 64 370,5 4 0,-115 182 0,-16 23-121,181-264-273,2 0 0,1 2 1,2 0-1,1 2 0,-19 51 0,39-87-9,-1-1-1,1 1 0,0-1 1,0 1-1,0 0 1,1-1-1,-1 1 1,1 0-1,0 0 0,0-1 1,0 1-1,1 0 1,1 6-1,-1-9-1,0 1 0,0 0 0,1-1 0,-1 1 0,1-1 1,-1 1-1,1-1 0,0 0 0,-1 0 0,1 0 0,0 0 0,0 0 0,0 0 0,0 0 1,0 0-1,0-1 0,0 1 0,0-1 0,0 0 0,0 1 0,0-1 0,0 0 0,0 0 0,4-1 1,123-2 164,-79 0-114,98 8 0,-92 7 21,-43-8-79,0-1 1,0 0-1,0-1 1,17 0 0,-16-1-159,-1-2 1,1 0 0,-1 0 0,1-1-1,-1-1 1,0 0 0,0-1 0,0-1-1,-1 0 1,1 0 0,18-12 0,-2-1-2267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2.76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0 448 9794,'0'0'2757,"26"-14"-2405,82-43 37,-95 50-350,0-1-1,-1-1 0,0 0 1,0-1-1,-1 0 0,0-1 1,-1 0-1,0-1 0,14-22 1,-4 6-33,43-66 42,-38 56-8,46-57 1,-67 94-91,-3 11 54,-5 12 43,-18 35 97,15-42-111,1 0 1,0 1-1,2 0 0,-1 0 1,-2 23-1,6-27-20,0 0 1,1 0-1,0 0 0,1 0 0,0 0 0,1-1 0,6 23 0,-6-28-6,1-1 0,0 1-1,0-1 1,0 0 0,1 1 0,-1-2 0,1 1-1,0 0 1,1-1 0,-1 0 0,1 0-1,0 0 1,0 0 0,0-1 0,0 0 0,1 0-1,5 2 1,5 1 18,0 0 0,0-2 0,1 0-1,-1 0 1,1-2 0,0 0 0,0-1 0,0 0 0,0-2-1,32-4 1,-35 3-32,0-1 0,0 0 0,0-1 1,-1-1-1,1 0 0,-1-1 0,0 0 0,-1-1 0,0 0 0,0-1 0,0 0 0,-1-1 0,12-13 0,-16 14-47,-1-1 0,0 1 0,0-1 0,-1-1 0,0 1 0,0-1 0,-1 0 1,-1 0-1,0 0 0,0-1 0,-1 1 0,0-1 0,-1 1 0,0-1 0,-1 0 0,0 1 0,-1-1 0,0 0 0,-2-10 0,1 17 43,1 1 0,-1-1 0,0 1 0,0-1 0,-1 1 0,1 0 0,-1 0 0,1 0 0,-1 0 0,0 1 0,0-1 0,0 1 0,-1-1 0,1 1 0,0 0 0,-1 0 0,1 1 0,-1-1 0,0 1 0,0-1 0,1 1 0,-1 1 0,-7-2 0,12 12-1737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3.15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8130,'0'0'4993,"181"32"-4145,-118-24-8,-5-3-552,-9 0-48,-5-3-176,-8-2 24,-3 3-24,-6-3-64,-2 0-40,-6 2-72,-14-2-240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3.48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244 0 4369,'0'0'8807,"-21"24"-7687,-72 79-263,81-88-722,0 1 0,1 0 0,0 1 0,1 0 0,2 1 0,-1 0 0,-10 35 0,10-13 68,1 0 1,-3 48-1,4-26 31,7-61-273,-1 1-1,1-1 1,-1 1 0,1-1-1,0 1 1,-1-1 0,1 1-1,0-1 1,0 1 0,0-1-1,0 1 1,1-1 0,-1 1-1,0-1 1,1 1 0,-1-1-1,1 0 1,-1 1 0,1-1-1,0 0 1,1 3 0,0-4-202,0-1 0,0 1 0,-1-1 0,1 0 0,0 1 1,0-1-1,0 0 0,-1 0 0,1 0 0,0 0 0,-1-1 0,1 1 1,-1 0-1,1-1 0,-1 1 0,2-3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5:51.89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174 58 3745,'0'0'3918,"-1"-6"-3718,-2-2-171,-4-24 118,7 32-155,-18-12 3193,34 29-3036,0-2-1,1 0 1,0-1 0,1 0 0,1-2-1,0 0 1,26 11 0,20 14 26,-26-10-110,-1 1 1,-2 3-1,-1 0 0,34 40 0,-57-59-44,1 0 0,0-1 0,1-1 0,1 0 0,-1 0 0,1-2 0,1 0 0,22 9 0,12 0 204,74 14 1,-116-29-185,-26-5-13,0 2 0,1 0 0,-1 1 0,0 1 0,0 0 0,1 1 0,-23 6 0,-137 41-83,123-33 70,-12 4-12,-104 48-1,135-51-2,2 1 1,0 2-1,1 1 1,-46 39-1,52-32 15,-14 11 27,38-37-38,0 0-1,1 0 0,-1 0 1,1 0-1,-1 1 0,1-1 1,0 1-1,0-1 0,0 1 1,0-1-1,0 1 1,0 0-1,1 0 0,0-1 1,-1 1-1,1 0 0,0 0 1,0-1-1,0 1 0,1 3 1,0-2 7,-1 0 0,0-1 0,1 0 1,0 1-1,0-1 0,0 1 0,0-1 0,0 0 0,1 0 1,-1 1-1,1-1 0,0 0 0,0 0 0,0-1 1,5 6-1,4-1 73,1-1 1,0 0-1,0-1 1,1-1-1,-1 0 1,1 0-1,0-1 1,16 1-1,112 6 254,-112-9-307,455-1 115,-451-4-103,0-1 0,0-1 1,49-17-1,-77 22-76,0 1 1,0-1-1,0 1 1,0 0-1,0 1 0,0-1 1,0 1-1,0 0 0,0 0 1,8 4-1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3.84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674 1 7402,'0'0'7222,"-28"20"-6425,-89 68-281,100-74-430,1 1 0,0 0 1,1 1-1,1 1 0,1 1 1,0 0-1,-17 32 0,10-16-72,-103 188 179,-77 116-138,191-326-39,2-2-27,0 0 0,0 0 0,-9 20 0,15-28 0,0 0 1,0 0 0,1-1-1,-1 1 1,1 0-1,-1 0 1,1 0-1,-1 0 1,1 0-1,0 0 1,0 0 0,0 0-1,0 0 1,1 0-1,-1 0 1,0 0-1,1 0 1,-1 0-1,1 0 1,0 0 0,0 0-1,-1-1 1,1 1-1,0 0 1,1-1-1,-1 1 1,0 0-1,0-1 1,4 3 0,6 4-9,1-1 0,0-1 1,1 0-1,0-1 1,0 0-1,0 0 1,0-2-1,15 3 1,14 1-7,59 3 0,-60-7 32,-20 0-9,0-2-1,0 0 1,0-1-1,0-1 1,0-1-1,0-1 1,24-6-1,-41 7-5,1 0 0,-1 0 0,0-1 0,0 0 0,0 1 0,-1-1 1,1-1-1,-1 1 0,0 0 0,0-1 0,0 0 0,0 1 0,0-1 0,-1 0 0,0-1 0,0 1 0,0 0 0,0-1 0,-1 1 0,2-7 0,-2 8-211,-1 0-1,1 0 0,-1 0 1,0-1-1,0 1 1,0 0-1,0 0 0,0 0 1,-1-1-1,1 1 1,-1 0-1,0 0 0,0 0 1,0 0-1,-1 0 0,1 0 1,-1 0-1,1 1 1,-1-1-1,0 0 0,0 1 1,0-1-1,0 1 1,-1 0-1,1 0 0,-1 0 1,1 0-1,-1 0 1,0 1-1,-3-3 0,-20-6-5642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4.91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117 0 6705,'0'0'5568,"-17"24"-4924,-52 77-53,65-96-521,1 0 0,-1 1 0,1-1 0,0 1 0,1 0 0,0 0 0,-1 0 0,2 0 1,-1 1-1,1-1 0,0 0 0,0 1 0,1-1 0,0 1 0,0-1 0,0 1 0,2 8 0,0-6 18,-2-8-81,0 0 1,1 0 0,-1-1 0,1 1-1,-1 0 1,1 0 0,0 0 0,-1 0-1,1-1 1,0 1 0,0 0 0,-1 0-1,1-1 1,0 1 0,0-1 0,0 1-1,0-1 1,0 1 0,0-1 0,0 1-1,0-1 1,0 0 0,0 0 0,0 1-1,0-1 1,0 0 0,0 0 0,0 0 0,0 0-1,0 0 1,0-1 0,2 1 0,-3 0-36,0-35-5650,0 16 2800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6.14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44 5657,'8'-5'335,"0"-1"-1,0 1 1,0 1 0,1 0-1,0 0 1,-1 1 0,1 0-1,0 0 1,1 1 0,-1 0-1,0 1 1,1 0-1,-1 0 1,0 1 0,1 1-1,-1-1 1,1 1 0,-1 1-1,0 0 1,10 3-1,-8-1-303,-1 0-1,1 1 0,-1 0 1,0 0-1,0 1 0,0 1 0,-1-1 1,0 2-1,-1-1 0,1 1 0,-1 1 1,-1-1-1,0 1 0,0 1 0,0-1 1,5 13-1,-10-18-32,1 1-1,-1-1 1,0 1 0,0 0 0,-1 0 0,0 0 0,0 0-1,0 0 1,0 0 0,-1 0 0,1 0 0,-1 0 0,-1 0-1,1 1 1,-1-1 0,0 0 0,-2 8 0,1-9 17,0 0 0,-1 0 0,1 0 0,-1 0 0,0 0 0,0-1 0,0 1-1,-1-1 1,1 0 0,-1 0 0,0 0 0,0-1 0,0 1 0,0-1 0,0 0 0,0 0 0,0 0 0,-9 2 0,-3-1 8,1 0-1,-1 0 0,0-2 1,0 0-1,-30-2 0,27 0-8,0 0 1,1 2-1,-31 4 0,47-4-16,-1 0 1,1-1-1,-1 1 1,1 0-1,-1 1 0,1-1 1,0 0-1,0 1 1,0-1-1,-1 1 0,1-1 1,1 1-1,-1 0 1,0 0-1,0 0 0,1 0 1,-1 0-1,1 1 0,0-1 1,-1 0-1,1 1 1,0-1-1,0 1 0,1-1 1,-1 1-1,1-1 1,-1 1-1,1-1 0,0 4 1,-1-3-1,1 1 0,0-1 0,1 0 0,-1 1-1,0-1 1,1 0 0,0 1 0,0-1 0,0 0 0,0 0 0,0 0 0,1 0 0,0 0 0,-1 0 0,1 0 0,0 0-1,0-1 1,0 1 0,1-1 0,-1 1 0,1-1 0,3 2 0,14 7-161,1 0-1,1-2 1,-1-1 0,2 0-1,-1-2 1,1-1 0,33 4 0,-1-3-713,111-5 1,-160-1 846,0-1-1,0 0 0,0 0 0,-1-1 1,1 0-1,0 0 0,-1 0 0,0-1 1,1 0-1,-1 0 0,0 0 1,0-1-1,-1 1 0,1-1 0,-1 0 1,0 0-1,0-1 0,0 1 1,0-1-1,3-7 0,-10 19 326,1 0 1,0 0-1,0 0 0,1 0 1,0 0-1,0 0 0,1 0 1,-1 0-1,2 1 0,0 7 1,0-11-307,0 0 1,0 0 0,1 0-1,-1 0 1,1-1 0,0 1-1,0 0 1,0-1 0,1 1-1,-1-1 1,1 0 0,0 0-1,0 0 1,0 0 0,0 0-1,0-1 1,0 0-1,1 1 1,0-1 0,-1 0-1,6 1 1,7 4-25,-1-2-1,1 0 1,1-1-1,-1-1 1,0 0-1,1-1 1,0-1 0,-1-1-1,1 0 1,0-1-1,0-1 1,21-4-1,-30 4-24,0 0-1,0 0 0,0 0 1,0-1-1,-1-1 0,1 1 0,-1-1 1,0 0-1,0-1 0,-1 1 0,1-1 1,-1-1-1,0 1 0,0-1 0,-1 0 1,0 0-1,0-1 0,0 0 1,-1 0-1,0 0 0,0 0 0,-1 0 1,1-1-1,-2 0 0,1 0 0,2-15 1,-3 5 59,-1-1 0,0 1 0,-1 0 0,-1 0 1,-1 0-1,-8-34 0,9 45 76,-1 1-1,0 0 1,0 0-1,0 0 1,-1 0-1,0 0 1,0 1-1,-1-1 1,1 1-1,-1 0 1,0 0-1,-1 0 1,1 1-1,-1 0 1,0-1-1,0 1 1,0 1-1,0-1 1,-1 1-1,0 0 1,1 0-1,-1 1 1,-8-3-1,14 5-59,-1 0 0,1-1-1,-1 1 1,1 0 0,-1 0-1,1 0 1,-1-1 0,0 1-1,1 0 1,-1 0 0,1 0 0,-1 0-1,0 0 1,1 0 0,-1 0-1,1 0 1,-1 0 0,0 0-1,1 0 1,-1 1 0,1-1-1,-1 0 1,1 0 0,-1 1-1,0-1 1,1 0 0,-1 1-1,1-1 1,0 0 0,-1 1-1,1-1 1,-1 1 0,1-1-1,0 1 1,-1-1 0,1 1-1,-1 0 1,1 0-4,0 0 0,1 1 0,-1-1-1,0 0 1,1 0 0,-1 0 0,0 1 0,1-1-1,0 0 1,-1 0 0,1 0 0,0 0 0,-1 0 0,1 0-1,0 0 1,0 0 0,0 0 0,2 1 0,7 6 14,1 0 1,1-1 0,-1 0 0,1 0 0,1-2-1,17 7 1,83 20-132,-81-26 34,0-2 1,0-1-1,42-3 0,-67 0 88,5 0 193,-18-2 105,-20 1-188,-15 12-157,40-11 28,0 1 1,-1-1-1,1 1 0,-1 0 0,1-1 0,0 1 1,-1 0-1,1 0 0,0 0 0,0 0 1,0 0-1,0 0 0,0 0 0,0 0 1,0 0-1,0 0 0,0 1 0,0-1 0,1 0 1,-1 1-1,1-1 0,-1 0 0,0 4 1,2-5-12,0 1 1,1 0 0,-1 0 0,0-1-1,0 1 1,1 0 0,-1-1-1,1 1 1,-1-1 0,0 0 0,1 0-1,-1 1 1,1-1 0,-1 0 0,3 0-1,-2 0-10,97 6-625,-76-7 460,-1 2-1,1 1 0,0 0 0,-1 2 0,0 0 0,0 2 1,29 10-1,-47-14 204,-1 1 0,1-1 0,-1 1 0,0-1 0,0 1 1,0 0-1,0 0 0,0 0 0,0 1 0,-1-1 0,0 1 0,0-1 1,0 1-1,0 0 0,0 0 0,-1 0 0,2 7 0,2 7 225,-2 1 1,2 33-1,-1-13-5,5 22 213,-1-13-279,-2 1 0,-2 0 0,-3 51 0,-1-93-158,-1 1-1,0 0 1,-1 0-1,0-1 0,0 1 1,-1-1-1,0 1 1,0-1-1,0 0 0,-1 0 1,0-1-1,-1 1 1,1-1-1,-1 0 0,-1 0 1,1 0-1,-1-1 1,0 0-1,0 0 0,0 0 1,-1-1-1,0 0 1,1 0-1,-1-1 0,-1 0 1,-10 4-1,-10 1 151,0-2-1,-1 0 0,0-2 1,0-1-1,-53-1 0,67-2-173,0-2-1,-1 0 1,1 0-1,0-2 1,1 0-1,-1 0 1,0-1 0,1-1-1,0-1 1,-17-10-1,22 11-124,0 1 1,0-2-1,1 1 0,0-1 0,0-1 1,1 1-1,0-1 0,0-1 0,0 1 0,1-1 1,1 0-1,0 0 0,0-1 0,0 0 1,-4-16-1,8 19-23,0-1 1,1 1 0,0 0 0,0 0-1,0-1 1,1 1 0,0 0 0,1 0-1,0 0 1,0 0 0,0 0 0,1 0-1,0 0 1,0 1 0,1 0 0,-1-1-1,2 1 1,-1 0 0,1 1 0,-1-1-1,1 1 1,1 0 0,5-4 0,43-35-2660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6.51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9378,'0'0'4769,"156"77"-6137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6.8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6793,'0'0'3913,"167"12"-3161,-137-12-544,-11 0-55,-11 0-129,-2 0 24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7.93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414 1 3633,'0'0'6437,"-13"21"-5747,-161 301 1857,83-176-1776,-22 43-526,94-139-238,18-48-4,0-1 0,1 1 0,-1 0 1,1-1-1,0 1 0,0 0 0,-1-1 0,1 1 1,0 0-1,0-1 0,0 1 0,1 0 0,-1-1 1,0 1-1,1 0 0,-1-1 0,1 1 0,-1-1 1,1 1-1,0 0 0,0-1 0,-1 0 0,1 1 1,0-1-1,0 1 0,1-1 0,-1 0 0,0 0 1,3 2-1,12 2 42,0-1 1,1 0 0,-1-1-1,1-1 1,0 0-1,33-3 1,-15 2 90,5 0-103,306-3 102,-276-8 128,-35-2-1297,-9-6-3590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8.32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57 824,'0'0'13146,"9"-10"-12766,-6 7-358,0-1-5,0 1 0,0-1 1,1 1-1,-1 0 0,1 0 0,0 0 1,0 0-1,0 0 0,0 1 0,1 0 0,-1 0 1,0 0-1,1 0 0,0 1 0,-1 0 1,1 0-1,0 0 0,0 1 0,7-1 0,421 28 521,-407-23-635,-16-2-140,0 0 0,0 0 0,0-2 0,1 1 0,-1-1 0,0 0 0,0-1 0,14-3 0,-13-6-2001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8.67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20 1696,'0'0'8634,"148"-20"-7097,-82 20-281,8 0-264,5 18-80,1 1-536,-3 1-24,-12-3-104,-10-2-192,-8-5-56,-11 0-104,-4-5-496,-10-5-1496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6:39.52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1 541 5433,'0'0'5901,"6"4"-5246,-2-2-563,0 1 1,1-1-1,-1 0 0,1 0 1,0-1-1,0 1 0,0-1 0,6 1 1,-9-2-58,0 0 0,1 0 0,-1 0 0,0 0 0,1 0 0,-1-1 0,0 1 0,0-1 0,1 1 0,-1-1 0,0 0 0,0 0 0,0 0 0,0 0 0,0 0 0,0 0 0,0-1 0,0 1 0,-1-1 0,1 1 0,0-1 0,-1 0 0,1 1 0,1-4 0,8-16 81,-1-1-1,-1 0 1,-1 0 0,-1-1 0,-1 0-1,4-32 1,6-18 29,-10 48-140,2 0 0,0 0 0,1 0 0,2 1-1,0 1 1,2-1 0,0 2 0,2 0 0,28-32 0,-43 53-4,1 0-1,-1 1 1,1-1-1,0 1 1,0-1-1,-1 1 1,1-1-1,0 1 1,0 0-1,0-1 1,0 1-1,-1 0 1,1 0-1,0-1 1,0 1-1,0 0 1,0 0-1,0 0 1,0 0 0,0 0-1,-1 0 1,1 1-1,0-1 1,0 0-1,0 0 1,0 1-1,0-1 1,-1 0-1,1 1 1,0-1-1,0 1 1,-1-1-1,1 1 1,0-1-1,0 1 1,-1 0-1,1-1 1,-1 1-1,1 0 1,-1-1-1,1 1 1,-1 0-1,1 0 1,-1-1 0,1 1-1,-1 0 1,0 1-1,22 46 107,-20-42-111,15 49 20,-11-34-3,1 0 1,18 36-1,-23-55-9,0 0 0,1 0 0,-1 0 0,1 0-1,-1 0 1,1-1 0,0 1 0,-1-1 0,1 0 0,0 0-1,0 0 1,0 0 0,0 0 0,0-1 0,0 1 0,0-1 0,1 0-1,5 0 1,3 0 13,0 0 0,0-1-1,19-4 1,-22 2-31,0 0 0,-1-1-1,1 0 1,-1 0-1,0-1 1,0 0 0,-1 0-1,0-1 1,0 0 0,7-8-1,-3 3 22,-1 0 0,0-1 0,-1 0-1,-1-1 1,11-20 0,-13 16 42,-5 11 3,-4 12 134,-12 33-111,2 0 1,1 1 0,2 0 0,-6 56-1,14-80-49,0 1 0,0 0 0,-2-1 0,0 0 0,-1 1 0,-1-2 0,0 1-1,-1-1 1,0 0 0,-2 0 0,-14 19 0,21-31-37,1-3-50,4 0-82,0 0 1,-1-1-1,1 1 0,-1-1 1,1 0-1,-1 0 1,1 0-1,-1 0 0,1 0 1,-1-1-1,0 1 0,1-1 1,-1 0-1,2-2 0,-2 3-223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9:17:05.96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710 381 9794,'0'0'4470,"2"-5"-4211,0-1-159,0 2 0,0-1 0,1 0 0,-1 0 0,1 1 0,0-1 0,1 1 0,-1 0 0,1 0 0,-1 0 0,1 0 0,1 1 0,-1 0 0,0 0 0,1 0 0,-1 0 0,1 1 0,8-4 1,-6 3-232,1-1 1,-1 1 0,0-1 0,0-1 0,-1 1 0,0-1 0,1-1-1,-2 1 1,1-1 0,8-11 0,6-10 52,22-38 0,-11 15 38,-17 29 8,-11 15 29,0 1 0,0-1 0,1 1 0,-1 0 0,1 1 0,1-1 0,-1 1 0,1-1 0,-1 1 0,1 1-1,0-1 1,0 1 0,1 0 0,-1 0 0,10-4 0,-15 7 2,0 0 0,0 0 0,0 0 0,0 0 0,1 0 0,-1-1 0,0 1 0,0 0 0,0 0 0,1 0 1,-1 0-1,0 0 0,0 0 0,0 0 0,1 0 0,-1 0 0,0 0 0,0-1 0,0 1 0,1 0 0,-1 0 0,0 1 0,0-1 0,1 0 0,-1 0 0,0 0 0,0 0 0,0 0 0,1 0 0,-1 0 0,0 0 0,0 0 0,1 0 0,-1 0 0,0 1 0,0-1 0,0 0 0,0 0 0,1 0 0,-1 0 1,0 1-1,0-1 0,0 0 0,0 0 0,0 0 0,0 1 0,1-1 0,-1 0 0,0 0 0,0 0 0,0 1 0,0-1 0,0 0 0,0 1 0,-8 16-20,-19 23 15,-178 220 240,-63 78 64,3-69-75,68-76-79,182-177-115,1 1-1,-19 28 1,29-38-26,0-1 1,1 1-1,-1 0 0,1 0 0,1 0 0,-1 1 1,1-1-1,0 1 0,1-1 0,-1 13 0,2-19 0,0 0 0,0 0 0,1 0 0,-1-1 0,0 1 0,0 0 1,0 0-1,1-1 0,-1 1 0,1 0 0,-1 0 0,0-1 0,1 1 0,-1 0 0,1-1 0,0 1 0,-1-1 0,1 1 0,-1-1 0,1 1 0,0-1 0,-1 1 0,1-1 0,0 1 0,0-1 0,-1 0 0,1 1 0,0-1 0,0 0 0,0 0 0,-1 0 0,2 0 0,32 2 19,-24-3-12,59 0 90,87 3-106,-144 1 15,1 0 1,-1 0-1,0 1 0,0 1 1,0 0-1,-1 1 0,1 0 1,19 15-1,44 21 19,-48-33 45,1 0 1,0-2-1,0-1 1,53 5-1,118-8 11,-116-4-40,-82 1-57,-1 0 0,1 0 0,0-1 0,-1 1 0,1 0 0,0-1 0,-1 1 0,1-1 0,-1 1 1,1-1-1,-1 1 0,1-1 0,-1 1 0,1-1 0,-1 1 0,1-1 0,-1 1 0,0-1 0,1 0 1,-1 1-1,0-1 0,0 0 0,0 1 0,1-1 0,-1 0 0,0 0 0,0 1 0,0-1 0,0-1 1,1-27-1557,-1 25 843,0-17-3878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D0E296-6655-C829-EDB7-843820CB4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64AD90E-C1BE-3C27-9588-489383829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CA5C19-F8F3-0EA9-67FE-7EC6F8720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78CD-EAA5-42E6-96C1-26C89AAD5EC8}" type="datetimeFigureOut">
              <a:rPr lang="es-AR" smtClean="0"/>
              <a:t>28/10/2025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491C56-F105-C48E-5F95-D09D6DBB2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505FE6-5113-B330-4106-F17BA968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6B47-C23D-4E62-A5E9-938141F281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0379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F44CEB-1530-BA12-E26F-A516064FF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E458FCA-B504-48FE-7B2A-93AC6BA41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16C0CB-7C43-929E-BF57-0CD0BE442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78CD-EAA5-42E6-96C1-26C89AAD5EC8}" type="datetimeFigureOut">
              <a:rPr lang="es-AR" smtClean="0"/>
              <a:t>28/10/2025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159F23-63A1-DE74-C9A2-42BFAC111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A8B8A-5681-C03F-3BD7-2FA47A042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6B47-C23D-4E62-A5E9-938141F281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21284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4B90FAF-E227-6D1C-06BD-E49CC04524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7D27035-D3CC-AD0C-C57A-9884DCBE34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0B5D38-9BCE-22EA-F7F3-05771AD2D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78CD-EAA5-42E6-96C1-26C89AAD5EC8}" type="datetimeFigureOut">
              <a:rPr lang="es-AR" smtClean="0"/>
              <a:t>28/10/2025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8D7AA9-298A-3824-1641-2FC50C1E2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F00C32-F8DC-4FBF-0C7D-1651ED9CA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6B47-C23D-4E62-A5E9-938141F281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07593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566A08-C2CA-FBDF-A84B-627AFC20A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4F7122-89EE-794F-98BB-B4C21B3A5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8FAFD8-82AE-32A9-B3EE-5D4CCA7EA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78CD-EAA5-42E6-96C1-26C89AAD5EC8}" type="datetimeFigureOut">
              <a:rPr lang="es-AR" smtClean="0"/>
              <a:t>28/10/2025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10DD05-5613-2DB6-4CBF-19540101B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39AAD6-0C16-B31D-B9A9-737B3F32F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6B47-C23D-4E62-A5E9-938141F281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83107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3678FD-8DD2-68C8-73FF-92DF9F4FA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2A53A5-6689-0C76-A2E3-EBE737976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922A1F-D3C0-27F8-A99F-733643177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78CD-EAA5-42E6-96C1-26C89AAD5EC8}" type="datetimeFigureOut">
              <a:rPr lang="es-AR" smtClean="0"/>
              <a:t>28/10/2025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F8CE04-5FCB-9EC4-8DC7-8B35D2049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176D2A-541C-E536-2A9D-8B12881D0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6B47-C23D-4E62-A5E9-938141F281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2972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B04538-41BE-1F6B-526E-AA97BC61E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9D68AE-619C-6898-B93A-D0C3C8E85F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C243D3F-D065-41E6-4EBC-935B880098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08DA2C-4253-2E85-E9E2-CBE03FB7B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78CD-EAA5-42E6-96C1-26C89AAD5EC8}" type="datetimeFigureOut">
              <a:rPr lang="es-AR" smtClean="0"/>
              <a:t>28/10/2025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B259F9-A762-94F2-ACE6-A1FB4B0D8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0048DD9-C6E7-BC5F-4B65-C00AF6F59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6B47-C23D-4E62-A5E9-938141F281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350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CAA9BC-1D47-EB8A-806D-A756DDF61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D9D0E3-2E29-339E-E54C-354E10C77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DF590EA-B31C-2C01-3E7B-3E127F892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83648BA-29C2-B962-FA98-B696CAB389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01F669B-718F-3D24-B9BE-408FCEA2B6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82E936A-59F8-6D23-C7F3-6EE21F93E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78CD-EAA5-42E6-96C1-26C89AAD5EC8}" type="datetimeFigureOut">
              <a:rPr lang="es-AR" smtClean="0"/>
              <a:t>28/10/2025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037C410-C3F9-C7EF-9E59-E316928A7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F710E4C-F53C-D6F6-A922-6DC477079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6B47-C23D-4E62-A5E9-938141F281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57153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620CB4-B52E-6821-5217-952C07650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75D1753-2725-81C4-C7A0-5F2D1C11B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78CD-EAA5-42E6-96C1-26C89AAD5EC8}" type="datetimeFigureOut">
              <a:rPr lang="es-AR" smtClean="0"/>
              <a:t>28/10/2025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8BE96E4-B602-20F4-CEC0-D6D893A36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57E5B18-B028-8962-6012-8E5F55F6C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6B47-C23D-4E62-A5E9-938141F281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49459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9D5372C-D1CD-5CA0-8C2F-6243FA6F6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78CD-EAA5-42E6-96C1-26C89AAD5EC8}" type="datetimeFigureOut">
              <a:rPr lang="es-AR" smtClean="0"/>
              <a:t>28/10/2025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AAB6D8D-F1CE-C0AE-D242-27E6E5887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3B5C86D-3EB0-630A-FC42-BFAB22BC3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6B47-C23D-4E62-A5E9-938141F281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2850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39C587-7D03-61C8-28BC-E1BC8992A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E20391-1BD2-EBE1-D669-D9E36AD39E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2F2C59D-8EC6-2B94-08B6-3BFFF23F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7104B63-5F1E-607D-0621-3F4CF7FF9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78CD-EAA5-42E6-96C1-26C89AAD5EC8}" type="datetimeFigureOut">
              <a:rPr lang="es-AR" smtClean="0"/>
              <a:t>28/10/2025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E923AD-65D1-0098-AF63-3E1EF676C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230050F-08A7-73D9-7601-F14C6DCBD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6B47-C23D-4E62-A5E9-938141F281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6909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75BCD4-10EF-3150-A64B-CE52226D3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CE8D2D-956A-8364-D309-AEDF06B80D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3BF6178-446C-D5ED-A3D6-0898A5DD7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9BB54FB-754E-067A-1DC5-069AD0FB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78CD-EAA5-42E6-96C1-26C89AAD5EC8}" type="datetimeFigureOut">
              <a:rPr lang="es-AR" smtClean="0"/>
              <a:t>28/10/2025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A9C4D9-D9BD-9397-940E-7B3E5E4A8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772C28-4B62-50F3-C8FA-3C34C42FB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6B47-C23D-4E62-A5E9-938141F281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73488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1CD9D2B-C8C0-0E51-DD50-03031BFC7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351322-78B0-FFE2-A982-D5136E3B7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B0E72B-D3C2-01A8-B9EE-F126D41FE9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E78CD-EAA5-42E6-96C1-26C89AAD5EC8}" type="datetimeFigureOut">
              <a:rPr lang="es-AR" smtClean="0"/>
              <a:t>28/10/2025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2F307B-2917-378C-7E5E-B7CA1D402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9E6622-00F5-B87A-60BB-805CA21F0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16B47-C23D-4E62-A5E9-938141F281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50471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1.xml"/><Relationship Id="rId117" Type="http://schemas.openxmlformats.org/officeDocument/2006/relationships/image" Target="../media/image62.png"/><Relationship Id="rId21" Type="http://schemas.openxmlformats.org/officeDocument/2006/relationships/image" Target="../media/image14.png"/><Relationship Id="rId42" Type="http://schemas.openxmlformats.org/officeDocument/2006/relationships/customXml" Target="../ink/ink19.xml"/><Relationship Id="rId47" Type="http://schemas.openxmlformats.org/officeDocument/2006/relationships/image" Target="../media/image27.png"/><Relationship Id="rId63" Type="http://schemas.openxmlformats.org/officeDocument/2006/relationships/image" Target="../media/image35.png"/><Relationship Id="rId68" Type="http://schemas.openxmlformats.org/officeDocument/2006/relationships/customXml" Target="../ink/ink32.xml"/><Relationship Id="rId84" Type="http://schemas.openxmlformats.org/officeDocument/2006/relationships/customXml" Target="../ink/ink40.xml"/><Relationship Id="rId89" Type="http://schemas.openxmlformats.org/officeDocument/2006/relationships/image" Target="../media/image48.png"/><Relationship Id="rId112" Type="http://schemas.openxmlformats.org/officeDocument/2006/relationships/customXml" Target="../ink/ink54.xml"/><Relationship Id="rId133" Type="http://schemas.openxmlformats.org/officeDocument/2006/relationships/image" Target="../media/image70.png"/><Relationship Id="rId138" Type="http://schemas.openxmlformats.org/officeDocument/2006/relationships/customXml" Target="../ink/ink67.xml"/><Relationship Id="rId154" Type="http://schemas.openxmlformats.org/officeDocument/2006/relationships/customXml" Target="../ink/ink75.xml"/><Relationship Id="rId16" Type="http://schemas.openxmlformats.org/officeDocument/2006/relationships/customXml" Target="../ink/ink6.xml"/><Relationship Id="rId107" Type="http://schemas.openxmlformats.org/officeDocument/2006/relationships/image" Target="../media/image57.png"/><Relationship Id="rId11" Type="http://schemas.openxmlformats.org/officeDocument/2006/relationships/image" Target="../media/image9.png"/><Relationship Id="rId32" Type="http://schemas.openxmlformats.org/officeDocument/2006/relationships/customXml" Target="../ink/ink14.xml"/><Relationship Id="rId37" Type="http://schemas.openxmlformats.org/officeDocument/2006/relationships/image" Target="../media/image22.png"/><Relationship Id="rId53" Type="http://schemas.openxmlformats.org/officeDocument/2006/relationships/image" Target="../media/image30.png"/><Relationship Id="rId58" Type="http://schemas.openxmlformats.org/officeDocument/2006/relationships/customXml" Target="../ink/ink27.xml"/><Relationship Id="rId74" Type="http://schemas.openxmlformats.org/officeDocument/2006/relationships/customXml" Target="../ink/ink35.xml"/><Relationship Id="rId79" Type="http://schemas.openxmlformats.org/officeDocument/2006/relationships/image" Target="../media/image43.png"/><Relationship Id="rId102" Type="http://schemas.openxmlformats.org/officeDocument/2006/relationships/customXml" Target="../ink/ink49.xml"/><Relationship Id="rId123" Type="http://schemas.openxmlformats.org/officeDocument/2006/relationships/image" Target="../media/image65.png"/><Relationship Id="rId128" Type="http://schemas.openxmlformats.org/officeDocument/2006/relationships/customXml" Target="../ink/ink62.xml"/><Relationship Id="rId144" Type="http://schemas.openxmlformats.org/officeDocument/2006/relationships/customXml" Target="../ink/ink70.xml"/><Relationship Id="rId149" Type="http://schemas.openxmlformats.org/officeDocument/2006/relationships/image" Target="../media/image78.png"/><Relationship Id="rId5" Type="http://schemas.openxmlformats.org/officeDocument/2006/relationships/image" Target="../media/image6.png"/><Relationship Id="rId90" Type="http://schemas.openxmlformats.org/officeDocument/2006/relationships/customXml" Target="../ink/ink43.xml"/><Relationship Id="rId95" Type="http://schemas.openxmlformats.org/officeDocument/2006/relationships/image" Target="../media/image51.png"/><Relationship Id="rId22" Type="http://schemas.openxmlformats.org/officeDocument/2006/relationships/customXml" Target="../ink/ink9.xml"/><Relationship Id="rId27" Type="http://schemas.openxmlformats.org/officeDocument/2006/relationships/image" Target="../media/image17.png"/><Relationship Id="rId43" Type="http://schemas.openxmlformats.org/officeDocument/2006/relationships/image" Target="../media/image25.png"/><Relationship Id="rId48" Type="http://schemas.openxmlformats.org/officeDocument/2006/relationships/customXml" Target="../ink/ink22.xml"/><Relationship Id="rId64" Type="http://schemas.openxmlformats.org/officeDocument/2006/relationships/customXml" Target="../ink/ink30.xml"/><Relationship Id="rId69" Type="http://schemas.openxmlformats.org/officeDocument/2006/relationships/image" Target="../media/image38.png"/><Relationship Id="rId113" Type="http://schemas.openxmlformats.org/officeDocument/2006/relationships/image" Target="../media/image60.png"/><Relationship Id="rId118" Type="http://schemas.openxmlformats.org/officeDocument/2006/relationships/customXml" Target="../ink/ink57.xml"/><Relationship Id="rId134" Type="http://schemas.openxmlformats.org/officeDocument/2006/relationships/customXml" Target="../ink/ink65.xml"/><Relationship Id="rId139" Type="http://schemas.openxmlformats.org/officeDocument/2006/relationships/image" Target="../media/image73.png"/><Relationship Id="rId80" Type="http://schemas.openxmlformats.org/officeDocument/2006/relationships/customXml" Target="../ink/ink38.xml"/><Relationship Id="rId85" Type="http://schemas.openxmlformats.org/officeDocument/2006/relationships/image" Target="../media/image46.png"/><Relationship Id="rId150" Type="http://schemas.openxmlformats.org/officeDocument/2006/relationships/customXml" Target="../ink/ink73.xml"/><Relationship Id="rId155" Type="http://schemas.openxmlformats.org/officeDocument/2006/relationships/image" Target="../media/image81.png"/><Relationship Id="rId12" Type="http://schemas.openxmlformats.org/officeDocument/2006/relationships/customXml" Target="../ink/ink4.xml"/><Relationship Id="rId17" Type="http://schemas.openxmlformats.org/officeDocument/2006/relationships/image" Target="../media/image12.png"/><Relationship Id="rId25" Type="http://schemas.openxmlformats.org/officeDocument/2006/relationships/image" Target="../media/image16.png"/><Relationship Id="rId33" Type="http://schemas.openxmlformats.org/officeDocument/2006/relationships/image" Target="../media/image20.png"/><Relationship Id="rId38" Type="http://schemas.openxmlformats.org/officeDocument/2006/relationships/customXml" Target="../ink/ink17.xml"/><Relationship Id="rId46" Type="http://schemas.openxmlformats.org/officeDocument/2006/relationships/customXml" Target="../ink/ink21.xml"/><Relationship Id="rId59" Type="http://schemas.openxmlformats.org/officeDocument/2006/relationships/image" Target="../media/image33.png"/><Relationship Id="rId67" Type="http://schemas.openxmlformats.org/officeDocument/2006/relationships/image" Target="../media/image37.png"/><Relationship Id="rId103" Type="http://schemas.openxmlformats.org/officeDocument/2006/relationships/image" Target="../media/image55.png"/><Relationship Id="rId108" Type="http://schemas.openxmlformats.org/officeDocument/2006/relationships/customXml" Target="../ink/ink52.xml"/><Relationship Id="rId116" Type="http://schemas.openxmlformats.org/officeDocument/2006/relationships/customXml" Target="../ink/ink56.xml"/><Relationship Id="rId124" Type="http://schemas.openxmlformats.org/officeDocument/2006/relationships/customXml" Target="../ink/ink60.xml"/><Relationship Id="rId129" Type="http://schemas.openxmlformats.org/officeDocument/2006/relationships/image" Target="../media/image68.png"/><Relationship Id="rId137" Type="http://schemas.openxmlformats.org/officeDocument/2006/relationships/image" Target="../media/image72.png"/><Relationship Id="rId20" Type="http://schemas.openxmlformats.org/officeDocument/2006/relationships/customXml" Target="../ink/ink8.xml"/><Relationship Id="rId41" Type="http://schemas.openxmlformats.org/officeDocument/2006/relationships/image" Target="../media/image24.png"/><Relationship Id="rId54" Type="http://schemas.openxmlformats.org/officeDocument/2006/relationships/customXml" Target="../ink/ink25.xml"/><Relationship Id="rId62" Type="http://schemas.openxmlformats.org/officeDocument/2006/relationships/customXml" Target="../ink/ink29.xml"/><Relationship Id="rId70" Type="http://schemas.openxmlformats.org/officeDocument/2006/relationships/customXml" Target="../ink/ink33.xml"/><Relationship Id="rId75" Type="http://schemas.openxmlformats.org/officeDocument/2006/relationships/image" Target="../media/image41.png"/><Relationship Id="rId83" Type="http://schemas.openxmlformats.org/officeDocument/2006/relationships/image" Target="../media/image45.png"/><Relationship Id="rId88" Type="http://schemas.openxmlformats.org/officeDocument/2006/relationships/customXml" Target="../ink/ink42.xml"/><Relationship Id="rId91" Type="http://schemas.openxmlformats.org/officeDocument/2006/relationships/image" Target="../media/image49.png"/><Relationship Id="rId96" Type="http://schemas.openxmlformats.org/officeDocument/2006/relationships/customXml" Target="../ink/ink46.xml"/><Relationship Id="rId111" Type="http://schemas.openxmlformats.org/officeDocument/2006/relationships/image" Target="../media/image59.png"/><Relationship Id="rId132" Type="http://schemas.openxmlformats.org/officeDocument/2006/relationships/customXml" Target="../ink/ink64.xml"/><Relationship Id="rId140" Type="http://schemas.openxmlformats.org/officeDocument/2006/relationships/customXml" Target="../ink/ink68.xml"/><Relationship Id="rId145" Type="http://schemas.openxmlformats.org/officeDocument/2006/relationships/image" Target="../media/image76.png"/><Relationship Id="rId153" Type="http://schemas.openxmlformats.org/officeDocument/2006/relationships/image" Target="../media/image80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.xml"/><Relationship Id="rId15" Type="http://schemas.openxmlformats.org/officeDocument/2006/relationships/image" Target="../media/image11.png"/><Relationship Id="rId23" Type="http://schemas.openxmlformats.org/officeDocument/2006/relationships/image" Target="../media/image15.png"/><Relationship Id="rId28" Type="http://schemas.openxmlformats.org/officeDocument/2006/relationships/customXml" Target="../ink/ink12.xml"/><Relationship Id="rId36" Type="http://schemas.openxmlformats.org/officeDocument/2006/relationships/customXml" Target="../ink/ink16.xml"/><Relationship Id="rId49" Type="http://schemas.openxmlformats.org/officeDocument/2006/relationships/image" Target="../media/image28.png"/><Relationship Id="rId57" Type="http://schemas.openxmlformats.org/officeDocument/2006/relationships/image" Target="../media/image32.png"/><Relationship Id="rId106" Type="http://schemas.openxmlformats.org/officeDocument/2006/relationships/customXml" Target="../ink/ink51.xml"/><Relationship Id="rId114" Type="http://schemas.openxmlformats.org/officeDocument/2006/relationships/customXml" Target="../ink/ink55.xml"/><Relationship Id="rId119" Type="http://schemas.openxmlformats.org/officeDocument/2006/relationships/image" Target="../media/image63.png"/><Relationship Id="rId127" Type="http://schemas.openxmlformats.org/officeDocument/2006/relationships/image" Target="../media/image67.png"/><Relationship Id="rId10" Type="http://schemas.openxmlformats.org/officeDocument/2006/relationships/customXml" Target="../ink/ink3.xml"/><Relationship Id="rId31" Type="http://schemas.openxmlformats.org/officeDocument/2006/relationships/image" Target="../media/image19.png"/><Relationship Id="rId44" Type="http://schemas.openxmlformats.org/officeDocument/2006/relationships/customXml" Target="../ink/ink20.xml"/><Relationship Id="rId52" Type="http://schemas.openxmlformats.org/officeDocument/2006/relationships/customXml" Target="../ink/ink24.xml"/><Relationship Id="rId60" Type="http://schemas.openxmlformats.org/officeDocument/2006/relationships/customXml" Target="../ink/ink28.xml"/><Relationship Id="rId65" Type="http://schemas.openxmlformats.org/officeDocument/2006/relationships/image" Target="../media/image36.png"/><Relationship Id="rId73" Type="http://schemas.openxmlformats.org/officeDocument/2006/relationships/image" Target="../media/image40.png"/><Relationship Id="rId78" Type="http://schemas.openxmlformats.org/officeDocument/2006/relationships/customXml" Target="../ink/ink37.xml"/><Relationship Id="rId81" Type="http://schemas.openxmlformats.org/officeDocument/2006/relationships/image" Target="../media/image44.png"/><Relationship Id="rId86" Type="http://schemas.openxmlformats.org/officeDocument/2006/relationships/customXml" Target="../ink/ink41.xml"/><Relationship Id="rId94" Type="http://schemas.openxmlformats.org/officeDocument/2006/relationships/customXml" Target="../ink/ink45.xml"/><Relationship Id="rId99" Type="http://schemas.openxmlformats.org/officeDocument/2006/relationships/image" Target="../media/image53.png"/><Relationship Id="rId101" Type="http://schemas.openxmlformats.org/officeDocument/2006/relationships/image" Target="../media/image54.png"/><Relationship Id="rId122" Type="http://schemas.openxmlformats.org/officeDocument/2006/relationships/customXml" Target="../ink/ink59.xml"/><Relationship Id="rId130" Type="http://schemas.openxmlformats.org/officeDocument/2006/relationships/customXml" Target="../ink/ink63.xml"/><Relationship Id="rId135" Type="http://schemas.openxmlformats.org/officeDocument/2006/relationships/image" Target="../media/image71.png"/><Relationship Id="rId143" Type="http://schemas.openxmlformats.org/officeDocument/2006/relationships/image" Target="../media/image75.png"/><Relationship Id="rId148" Type="http://schemas.openxmlformats.org/officeDocument/2006/relationships/customXml" Target="../ink/ink72.xml"/><Relationship Id="rId151" Type="http://schemas.openxmlformats.org/officeDocument/2006/relationships/image" Target="../media/image79.png"/><Relationship Id="rId4" Type="http://schemas.openxmlformats.org/officeDocument/2006/relationships/image" Target="../media/image5.png"/><Relationship Id="rId9" Type="http://schemas.openxmlformats.org/officeDocument/2006/relationships/image" Target="../media/image8.png"/><Relationship Id="rId13" Type="http://schemas.openxmlformats.org/officeDocument/2006/relationships/image" Target="../media/image10.png"/><Relationship Id="rId18" Type="http://schemas.openxmlformats.org/officeDocument/2006/relationships/customXml" Target="../ink/ink7.xml"/><Relationship Id="rId39" Type="http://schemas.openxmlformats.org/officeDocument/2006/relationships/image" Target="../media/image23.png"/><Relationship Id="rId109" Type="http://schemas.openxmlformats.org/officeDocument/2006/relationships/image" Target="../media/image58.png"/><Relationship Id="rId34" Type="http://schemas.openxmlformats.org/officeDocument/2006/relationships/customXml" Target="../ink/ink15.xml"/><Relationship Id="rId50" Type="http://schemas.openxmlformats.org/officeDocument/2006/relationships/customXml" Target="../ink/ink23.xml"/><Relationship Id="rId55" Type="http://schemas.openxmlformats.org/officeDocument/2006/relationships/image" Target="../media/image31.png"/><Relationship Id="rId76" Type="http://schemas.openxmlformats.org/officeDocument/2006/relationships/customXml" Target="../ink/ink36.xml"/><Relationship Id="rId97" Type="http://schemas.openxmlformats.org/officeDocument/2006/relationships/image" Target="../media/image52.png"/><Relationship Id="rId104" Type="http://schemas.openxmlformats.org/officeDocument/2006/relationships/customXml" Target="../ink/ink50.xml"/><Relationship Id="rId120" Type="http://schemas.openxmlformats.org/officeDocument/2006/relationships/customXml" Target="../ink/ink58.xml"/><Relationship Id="rId125" Type="http://schemas.openxmlformats.org/officeDocument/2006/relationships/image" Target="../media/image66.png"/><Relationship Id="rId141" Type="http://schemas.openxmlformats.org/officeDocument/2006/relationships/image" Target="../media/image74.png"/><Relationship Id="rId146" Type="http://schemas.openxmlformats.org/officeDocument/2006/relationships/customXml" Target="../ink/ink71.xml"/><Relationship Id="rId7" Type="http://schemas.openxmlformats.org/officeDocument/2006/relationships/image" Target="../media/image7.png"/><Relationship Id="rId71" Type="http://schemas.openxmlformats.org/officeDocument/2006/relationships/image" Target="../media/image39.png"/><Relationship Id="rId92" Type="http://schemas.openxmlformats.org/officeDocument/2006/relationships/customXml" Target="../ink/ink44.xml"/><Relationship Id="rId2" Type="http://schemas.openxmlformats.org/officeDocument/2006/relationships/image" Target="../media/image3.png"/><Relationship Id="rId29" Type="http://schemas.openxmlformats.org/officeDocument/2006/relationships/image" Target="../media/image18.png"/><Relationship Id="rId24" Type="http://schemas.openxmlformats.org/officeDocument/2006/relationships/customXml" Target="../ink/ink10.xml"/><Relationship Id="rId40" Type="http://schemas.openxmlformats.org/officeDocument/2006/relationships/customXml" Target="../ink/ink18.xml"/><Relationship Id="rId45" Type="http://schemas.openxmlformats.org/officeDocument/2006/relationships/image" Target="../media/image26.png"/><Relationship Id="rId66" Type="http://schemas.openxmlformats.org/officeDocument/2006/relationships/customXml" Target="../ink/ink31.xml"/><Relationship Id="rId87" Type="http://schemas.openxmlformats.org/officeDocument/2006/relationships/image" Target="../media/image47.png"/><Relationship Id="rId110" Type="http://schemas.openxmlformats.org/officeDocument/2006/relationships/customXml" Target="../ink/ink53.xml"/><Relationship Id="rId115" Type="http://schemas.openxmlformats.org/officeDocument/2006/relationships/image" Target="../media/image61.png"/><Relationship Id="rId131" Type="http://schemas.openxmlformats.org/officeDocument/2006/relationships/image" Target="../media/image69.png"/><Relationship Id="rId136" Type="http://schemas.openxmlformats.org/officeDocument/2006/relationships/customXml" Target="../ink/ink66.xml"/><Relationship Id="rId61" Type="http://schemas.openxmlformats.org/officeDocument/2006/relationships/image" Target="../media/image34.png"/><Relationship Id="rId82" Type="http://schemas.openxmlformats.org/officeDocument/2006/relationships/customXml" Target="../ink/ink39.xml"/><Relationship Id="rId152" Type="http://schemas.openxmlformats.org/officeDocument/2006/relationships/customXml" Target="../ink/ink74.xml"/><Relationship Id="rId19" Type="http://schemas.openxmlformats.org/officeDocument/2006/relationships/image" Target="../media/image13.png"/><Relationship Id="rId14" Type="http://schemas.openxmlformats.org/officeDocument/2006/relationships/customXml" Target="../ink/ink5.xml"/><Relationship Id="rId30" Type="http://schemas.openxmlformats.org/officeDocument/2006/relationships/customXml" Target="../ink/ink13.xml"/><Relationship Id="rId35" Type="http://schemas.openxmlformats.org/officeDocument/2006/relationships/image" Target="../media/image21.png"/><Relationship Id="rId56" Type="http://schemas.openxmlformats.org/officeDocument/2006/relationships/customXml" Target="../ink/ink26.xml"/><Relationship Id="rId77" Type="http://schemas.openxmlformats.org/officeDocument/2006/relationships/image" Target="../media/image42.png"/><Relationship Id="rId100" Type="http://schemas.openxmlformats.org/officeDocument/2006/relationships/customXml" Target="../ink/ink48.xml"/><Relationship Id="rId105" Type="http://schemas.openxmlformats.org/officeDocument/2006/relationships/image" Target="../media/image56.png"/><Relationship Id="rId126" Type="http://schemas.openxmlformats.org/officeDocument/2006/relationships/customXml" Target="../ink/ink61.xml"/><Relationship Id="rId147" Type="http://schemas.openxmlformats.org/officeDocument/2006/relationships/image" Target="../media/image77.png"/><Relationship Id="rId8" Type="http://schemas.openxmlformats.org/officeDocument/2006/relationships/customXml" Target="../ink/ink2.xml"/><Relationship Id="rId51" Type="http://schemas.openxmlformats.org/officeDocument/2006/relationships/image" Target="../media/image29.png"/><Relationship Id="rId72" Type="http://schemas.openxmlformats.org/officeDocument/2006/relationships/customXml" Target="../ink/ink34.xml"/><Relationship Id="rId93" Type="http://schemas.openxmlformats.org/officeDocument/2006/relationships/image" Target="../media/image50.png"/><Relationship Id="rId98" Type="http://schemas.openxmlformats.org/officeDocument/2006/relationships/customXml" Target="../ink/ink47.xml"/><Relationship Id="rId121" Type="http://schemas.openxmlformats.org/officeDocument/2006/relationships/image" Target="../media/image64.png"/><Relationship Id="rId142" Type="http://schemas.openxmlformats.org/officeDocument/2006/relationships/customXml" Target="../ink/ink69.xml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36.png"/><Relationship Id="rId299" Type="http://schemas.openxmlformats.org/officeDocument/2006/relationships/image" Target="../media/image226.png"/><Relationship Id="rId303" Type="http://schemas.openxmlformats.org/officeDocument/2006/relationships/image" Target="../media/image228.png"/><Relationship Id="rId21" Type="http://schemas.openxmlformats.org/officeDocument/2006/relationships/image" Target="../media/image90.png"/><Relationship Id="rId42" Type="http://schemas.openxmlformats.org/officeDocument/2006/relationships/customXml" Target="../ink/ink96.xml"/><Relationship Id="rId63" Type="http://schemas.openxmlformats.org/officeDocument/2006/relationships/image" Target="../media/image109.png"/><Relationship Id="rId84" Type="http://schemas.openxmlformats.org/officeDocument/2006/relationships/customXml" Target="../ink/ink117.xml"/><Relationship Id="rId138" Type="http://schemas.openxmlformats.org/officeDocument/2006/relationships/customXml" Target="../ink/ink144.xml"/><Relationship Id="rId159" Type="http://schemas.openxmlformats.org/officeDocument/2006/relationships/image" Target="../media/image65.png"/><Relationship Id="rId324" Type="http://schemas.openxmlformats.org/officeDocument/2006/relationships/customXml" Target="../ink/ink237.xml"/><Relationship Id="rId345" Type="http://schemas.openxmlformats.org/officeDocument/2006/relationships/image" Target="../media/image249.png"/><Relationship Id="rId366" Type="http://schemas.openxmlformats.org/officeDocument/2006/relationships/customXml" Target="../ink/ink258.xml"/><Relationship Id="rId170" Type="http://schemas.openxmlformats.org/officeDocument/2006/relationships/customXml" Target="../ink/ink160.xml"/><Relationship Id="rId191" Type="http://schemas.openxmlformats.org/officeDocument/2006/relationships/image" Target="../media/image172.png"/><Relationship Id="rId205" Type="http://schemas.openxmlformats.org/officeDocument/2006/relationships/image" Target="../media/image179.png"/><Relationship Id="rId226" Type="http://schemas.openxmlformats.org/officeDocument/2006/relationships/customXml" Target="../ink/ink188.xml"/><Relationship Id="rId247" Type="http://schemas.openxmlformats.org/officeDocument/2006/relationships/image" Target="../media/image200.png"/><Relationship Id="rId107" Type="http://schemas.openxmlformats.org/officeDocument/2006/relationships/image" Target="../media/image131.png"/><Relationship Id="rId268" Type="http://schemas.openxmlformats.org/officeDocument/2006/relationships/customXml" Target="../ink/ink209.xml"/><Relationship Id="rId289" Type="http://schemas.openxmlformats.org/officeDocument/2006/relationships/image" Target="../media/image221.png"/><Relationship Id="rId11" Type="http://schemas.openxmlformats.org/officeDocument/2006/relationships/image" Target="../media/image86.png"/><Relationship Id="rId32" Type="http://schemas.openxmlformats.org/officeDocument/2006/relationships/customXml" Target="../ink/ink91.xml"/><Relationship Id="rId53" Type="http://schemas.openxmlformats.org/officeDocument/2006/relationships/image" Target="../media/image104.png"/><Relationship Id="rId74" Type="http://schemas.openxmlformats.org/officeDocument/2006/relationships/customXml" Target="../ink/ink112.xml"/><Relationship Id="rId128" Type="http://schemas.openxmlformats.org/officeDocument/2006/relationships/customXml" Target="../ink/ink139.xml"/><Relationship Id="rId149" Type="http://schemas.openxmlformats.org/officeDocument/2006/relationships/image" Target="../media/image152.png"/><Relationship Id="rId314" Type="http://schemas.openxmlformats.org/officeDocument/2006/relationships/customXml" Target="../ink/ink232.xml"/><Relationship Id="rId335" Type="http://schemas.openxmlformats.org/officeDocument/2006/relationships/image" Target="../media/image244.png"/><Relationship Id="rId356" Type="http://schemas.openxmlformats.org/officeDocument/2006/relationships/customXml" Target="../ink/ink253.xml"/><Relationship Id="rId377" Type="http://schemas.openxmlformats.org/officeDocument/2006/relationships/image" Target="../media/image265.png"/><Relationship Id="rId5" Type="http://schemas.openxmlformats.org/officeDocument/2006/relationships/image" Target="../media/image83.png"/><Relationship Id="rId95" Type="http://schemas.openxmlformats.org/officeDocument/2006/relationships/image" Target="../media/image125.png"/><Relationship Id="rId160" Type="http://schemas.openxmlformats.org/officeDocument/2006/relationships/customXml" Target="../ink/ink155.xml"/><Relationship Id="rId181" Type="http://schemas.openxmlformats.org/officeDocument/2006/relationships/image" Target="../media/image167.png"/><Relationship Id="rId216" Type="http://schemas.openxmlformats.org/officeDocument/2006/relationships/customXml" Target="../ink/ink183.xml"/><Relationship Id="rId237" Type="http://schemas.openxmlformats.org/officeDocument/2006/relationships/image" Target="../media/image195.png"/><Relationship Id="rId258" Type="http://schemas.openxmlformats.org/officeDocument/2006/relationships/customXml" Target="../ink/ink204.xml"/><Relationship Id="rId279" Type="http://schemas.openxmlformats.org/officeDocument/2006/relationships/image" Target="../media/image216.png"/><Relationship Id="rId22" Type="http://schemas.openxmlformats.org/officeDocument/2006/relationships/customXml" Target="../ink/ink86.xml"/><Relationship Id="rId43" Type="http://schemas.openxmlformats.org/officeDocument/2006/relationships/image" Target="../media/image99.png"/><Relationship Id="rId64" Type="http://schemas.openxmlformats.org/officeDocument/2006/relationships/customXml" Target="../ink/ink107.xml"/><Relationship Id="rId118" Type="http://schemas.openxmlformats.org/officeDocument/2006/relationships/customXml" Target="../ink/ink134.xml"/><Relationship Id="rId139" Type="http://schemas.openxmlformats.org/officeDocument/2006/relationships/image" Target="../media/image147.png"/><Relationship Id="rId290" Type="http://schemas.openxmlformats.org/officeDocument/2006/relationships/customXml" Target="../ink/ink220.xml"/><Relationship Id="rId304" Type="http://schemas.openxmlformats.org/officeDocument/2006/relationships/customXml" Target="../ink/ink227.xml"/><Relationship Id="rId325" Type="http://schemas.openxmlformats.org/officeDocument/2006/relationships/image" Target="../media/image239.png"/><Relationship Id="rId346" Type="http://schemas.openxmlformats.org/officeDocument/2006/relationships/customXml" Target="../ink/ink248.xml"/><Relationship Id="rId367" Type="http://schemas.openxmlformats.org/officeDocument/2006/relationships/image" Target="../media/image260.png"/><Relationship Id="rId85" Type="http://schemas.openxmlformats.org/officeDocument/2006/relationships/image" Target="../media/image120.png"/><Relationship Id="rId150" Type="http://schemas.openxmlformats.org/officeDocument/2006/relationships/customXml" Target="../ink/ink150.xml"/><Relationship Id="rId171" Type="http://schemas.openxmlformats.org/officeDocument/2006/relationships/image" Target="../media/image162.png"/><Relationship Id="rId192" Type="http://schemas.openxmlformats.org/officeDocument/2006/relationships/customXml" Target="../ink/ink171.xml"/><Relationship Id="rId206" Type="http://schemas.openxmlformats.org/officeDocument/2006/relationships/customXml" Target="../ink/ink178.xml"/><Relationship Id="rId227" Type="http://schemas.openxmlformats.org/officeDocument/2006/relationships/image" Target="../media/image190.png"/><Relationship Id="rId248" Type="http://schemas.openxmlformats.org/officeDocument/2006/relationships/customXml" Target="../ink/ink199.xml"/><Relationship Id="rId269" Type="http://schemas.openxmlformats.org/officeDocument/2006/relationships/image" Target="../media/image211.png"/><Relationship Id="rId12" Type="http://schemas.openxmlformats.org/officeDocument/2006/relationships/customXml" Target="../ink/ink81.xml"/><Relationship Id="rId33" Type="http://schemas.openxmlformats.org/officeDocument/2006/relationships/image" Target="../media/image96.png"/><Relationship Id="rId108" Type="http://schemas.openxmlformats.org/officeDocument/2006/relationships/customXml" Target="../ink/ink129.xml"/><Relationship Id="rId129" Type="http://schemas.openxmlformats.org/officeDocument/2006/relationships/image" Target="../media/image142.png"/><Relationship Id="rId280" Type="http://schemas.openxmlformats.org/officeDocument/2006/relationships/customXml" Target="../ink/ink215.xml"/><Relationship Id="rId315" Type="http://schemas.openxmlformats.org/officeDocument/2006/relationships/image" Target="../media/image234.png"/><Relationship Id="rId336" Type="http://schemas.openxmlformats.org/officeDocument/2006/relationships/customXml" Target="../ink/ink243.xml"/><Relationship Id="rId357" Type="http://schemas.openxmlformats.org/officeDocument/2006/relationships/image" Target="../media/image255.png"/><Relationship Id="rId54" Type="http://schemas.openxmlformats.org/officeDocument/2006/relationships/customXml" Target="../ink/ink102.xml"/><Relationship Id="rId75" Type="http://schemas.openxmlformats.org/officeDocument/2006/relationships/image" Target="../media/image115.png"/><Relationship Id="rId96" Type="http://schemas.openxmlformats.org/officeDocument/2006/relationships/customXml" Target="../ink/ink123.xml"/><Relationship Id="rId140" Type="http://schemas.openxmlformats.org/officeDocument/2006/relationships/customXml" Target="../ink/ink145.xml"/><Relationship Id="rId161" Type="http://schemas.openxmlformats.org/officeDocument/2006/relationships/image" Target="../media/image157.png"/><Relationship Id="rId182" Type="http://schemas.openxmlformats.org/officeDocument/2006/relationships/customXml" Target="../ink/ink166.xml"/><Relationship Id="rId217" Type="http://schemas.openxmlformats.org/officeDocument/2006/relationships/image" Target="../media/image185.png"/><Relationship Id="rId378" Type="http://schemas.openxmlformats.org/officeDocument/2006/relationships/customXml" Target="../ink/ink264.xml"/><Relationship Id="rId6" Type="http://schemas.openxmlformats.org/officeDocument/2006/relationships/customXml" Target="../ink/ink78.xml"/><Relationship Id="rId238" Type="http://schemas.openxmlformats.org/officeDocument/2006/relationships/customXml" Target="../ink/ink194.xml"/><Relationship Id="rId259" Type="http://schemas.openxmlformats.org/officeDocument/2006/relationships/image" Target="../media/image206.png"/><Relationship Id="rId23" Type="http://schemas.openxmlformats.org/officeDocument/2006/relationships/image" Target="../media/image91.png"/><Relationship Id="rId119" Type="http://schemas.openxmlformats.org/officeDocument/2006/relationships/image" Target="../media/image137.png"/><Relationship Id="rId270" Type="http://schemas.openxmlformats.org/officeDocument/2006/relationships/customXml" Target="../ink/ink210.xml"/><Relationship Id="rId291" Type="http://schemas.openxmlformats.org/officeDocument/2006/relationships/image" Target="../media/image222.png"/><Relationship Id="rId305" Type="http://schemas.openxmlformats.org/officeDocument/2006/relationships/image" Target="../media/image229.png"/><Relationship Id="rId326" Type="http://schemas.openxmlformats.org/officeDocument/2006/relationships/customXml" Target="../ink/ink238.xml"/><Relationship Id="rId347" Type="http://schemas.openxmlformats.org/officeDocument/2006/relationships/image" Target="../media/image250.png"/><Relationship Id="rId44" Type="http://schemas.openxmlformats.org/officeDocument/2006/relationships/customXml" Target="../ink/ink97.xml"/><Relationship Id="rId65" Type="http://schemas.openxmlformats.org/officeDocument/2006/relationships/image" Target="../media/image110.png"/><Relationship Id="rId86" Type="http://schemas.openxmlformats.org/officeDocument/2006/relationships/customXml" Target="../ink/ink118.xml"/><Relationship Id="rId130" Type="http://schemas.openxmlformats.org/officeDocument/2006/relationships/customXml" Target="../ink/ink140.xml"/><Relationship Id="rId151" Type="http://schemas.openxmlformats.org/officeDocument/2006/relationships/image" Target="../media/image153.png"/><Relationship Id="rId368" Type="http://schemas.openxmlformats.org/officeDocument/2006/relationships/customXml" Target="../ink/ink259.xml"/><Relationship Id="rId172" Type="http://schemas.openxmlformats.org/officeDocument/2006/relationships/customXml" Target="../ink/ink161.xml"/><Relationship Id="rId193" Type="http://schemas.openxmlformats.org/officeDocument/2006/relationships/image" Target="../media/image173.png"/><Relationship Id="rId207" Type="http://schemas.openxmlformats.org/officeDocument/2006/relationships/image" Target="../media/image180.png"/><Relationship Id="rId228" Type="http://schemas.openxmlformats.org/officeDocument/2006/relationships/customXml" Target="../ink/ink189.xml"/><Relationship Id="rId249" Type="http://schemas.openxmlformats.org/officeDocument/2006/relationships/image" Target="../media/image201.png"/><Relationship Id="rId13" Type="http://schemas.openxmlformats.org/officeDocument/2006/relationships/image" Target="../media/image87.png"/><Relationship Id="rId109" Type="http://schemas.openxmlformats.org/officeDocument/2006/relationships/image" Target="../media/image132.png"/><Relationship Id="rId260" Type="http://schemas.openxmlformats.org/officeDocument/2006/relationships/customXml" Target="../ink/ink205.xml"/><Relationship Id="rId281" Type="http://schemas.openxmlformats.org/officeDocument/2006/relationships/image" Target="../media/image217.png"/><Relationship Id="rId316" Type="http://schemas.openxmlformats.org/officeDocument/2006/relationships/customXml" Target="../ink/ink233.xml"/><Relationship Id="rId337" Type="http://schemas.openxmlformats.org/officeDocument/2006/relationships/image" Target="../media/image245.png"/><Relationship Id="rId34" Type="http://schemas.openxmlformats.org/officeDocument/2006/relationships/customXml" Target="../ink/ink92.xml"/><Relationship Id="rId55" Type="http://schemas.openxmlformats.org/officeDocument/2006/relationships/image" Target="../media/image105.png"/><Relationship Id="rId76" Type="http://schemas.openxmlformats.org/officeDocument/2006/relationships/customXml" Target="../ink/ink113.xml"/><Relationship Id="rId97" Type="http://schemas.openxmlformats.org/officeDocument/2006/relationships/image" Target="../media/image126.png"/><Relationship Id="rId120" Type="http://schemas.openxmlformats.org/officeDocument/2006/relationships/customXml" Target="../ink/ink135.xml"/><Relationship Id="rId141" Type="http://schemas.openxmlformats.org/officeDocument/2006/relationships/image" Target="../media/image148.png"/><Relationship Id="rId358" Type="http://schemas.openxmlformats.org/officeDocument/2006/relationships/customXml" Target="../ink/ink254.xml"/><Relationship Id="rId379" Type="http://schemas.openxmlformats.org/officeDocument/2006/relationships/image" Target="../media/image266.png"/><Relationship Id="rId7" Type="http://schemas.openxmlformats.org/officeDocument/2006/relationships/image" Target="../media/image84.png"/><Relationship Id="rId162" Type="http://schemas.openxmlformats.org/officeDocument/2006/relationships/customXml" Target="../ink/ink156.xml"/><Relationship Id="rId183" Type="http://schemas.openxmlformats.org/officeDocument/2006/relationships/image" Target="../media/image168.png"/><Relationship Id="rId218" Type="http://schemas.openxmlformats.org/officeDocument/2006/relationships/customXml" Target="../ink/ink184.xml"/><Relationship Id="rId239" Type="http://schemas.openxmlformats.org/officeDocument/2006/relationships/image" Target="../media/image196.png"/><Relationship Id="rId250" Type="http://schemas.openxmlformats.org/officeDocument/2006/relationships/customXml" Target="../ink/ink200.xml"/><Relationship Id="rId271" Type="http://schemas.openxmlformats.org/officeDocument/2006/relationships/image" Target="../media/image212.png"/><Relationship Id="rId292" Type="http://schemas.openxmlformats.org/officeDocument/2006/relationships/customXml" Target="../ink/ink221.xml"/><Relationship Id="rId306" Type="http://schemas.openxmlformats.org/officeDocument/2006/relationships/customXml" Target="../ink/ink228.xml"/><Relationship Id="rId24" Type="http://schemas.openxmlformats.org/officeDocument/2006/relationships/customXml" Target="../ink/ink87.xml"/><Relationship Id="rId45" Type="http://schemas.openxmlformats.org/officeDocument/2006/relationships/image" Target="../media/image100.png"/><Relationship Id="rId66" Type="http://schemas.openxmlformats.org/officeDocument/2006/relationships/customXml" Target="../ink/ink108.xml"/><Relationship Id="rId87" Type="http://schemas.openxmlformats.org/officeDocument/2006/relationships/image" Target="../media/image121.png"/><Relationship Id="rId110" Type="http://schemas.openxmlformats.org/officeDocument/2006/relationships/customXml" Target="../ink/ink130.xml"/><Relationship Id="rId131" Type="http://schemas.openxmlformats.org/officeDocument/2006/relationships/image" Target="../media/image143.png"/><Relationship Id="rId327" Type="http://schemas.openxmlformats.org/officeDocument/2006/relationships/image" Target="../media/image240.png"/><Relationship Id="rId348" Type="http://schemas.openxmlformats.org/officeDocument/2006/relationships/customXml" Target="../ink/ink249.xml"/><Relationship Id="rId369" Type="http://schemas.openxmlformats.org/officeDocument/2006/relationships/image" Target="../media/image261.png"/><Relationship Id="rId152" Type="http://schemas.openxmlformats.org/officeDocument/2006/relationships/customXml" Target="../ink/ink151.xml"/><Relationship Id="rId173" Type="http://schemas.openxmlformats.org/officeDocument/2006/relationships/image" Target="../media/image163.png"/><Relationship Id="rId194" Type="http://schemas.openxmlformats.org/officeDocument/2006/relationships/customXml" Target="../ink/ink172.xml"/><Relationship Id="rId208" Type="http://schemas.openxmlformats.org/officeDocument/2006/relationships/customXml" Target="../ink/ink179.xml"/><Relationship Id="rId229" Type="http://schemas.openxmlformats.org/officeDocument/2006/relationships/image" Target="../media/image191.png"/><Relationship Id="rId380" Type="http://schemas.openxmlformats.org/officeDocument/2006/relationships/customXml" Target="../ink/ink265.xml"/><Relationship Id="rId240" Type="http://schemas.openxmlformats.org/officeDocument/2006/relationships/customXml" Target="../ink/ink195.xml"/><Relationship Id="rId261" Type="http://schemas.openxmlformats.org/officeDocument/2006/relationships/image" Target="../media/image207.png"/><Relationship Id="rId14" Type="http://schemas.openxmlformats.org/officeDocument/2006/relationships/customXml" Target="../ink/ink82.xml"/><Relationship Id="rId35" Type="http://schemas.openxmlformats.org/officeDocument/2006/relationships/image" Target="../media/image97.png"/><Relationship Id="rId56" Type="http://schemas.openxmlformats.org/officeDocument/2006/relationships/customXml" Target="../ink/ink103.xml"/><Relationship Id="rId77" Type="http://schemas.openxmlformats.org/officeDocument/2006/relationships/image" Target="../media/image116.png"/><Relationship Id="rId100" Type="http://schemas.openxmlformats.org/officeDocument/2006/relationships/customXml" Target="../ink/ink125.xml"/><Relationship Id="rId282" Type="http://schemas.openxmlformats.org/officeDocument/2006/relationships/customXml" Target="../ink/ink216.xml"/><Relationship Id="rId317" Type="http://schemas.openxmlformats.org/officeDocument/2006/relationships/image" Target="../media/image235.png"/><Relationship Id="rId338" Type="http://schemas.openxmlformats.org/officeDocument/2006/relationships/customXml" Target="../ink/ink244.xml"/><Relationship Id="rId359" Type="http://schemas.openxmlformats.org/officeDocument/2006/relationships/image" Target="../media/image256.png"/><Relationship Id="rId8" Type="http://schemas.openxmlformats.org/officeDocument/2006/relationships/customXml" Target="../ink/ink79.xml"/><Relationship Id="rId98" Type="http://schemas.openxmlformats.org/officeDocument/2006/relationships/customXml" Target="../ink/ink124.xml"/><Relationship Id="rId121" Type="http://schemas.openxmlformats.org/officeDocument/2006/relationships/image" Target="../media/image138.png"/><Relationship Id="rId142" Type="http://schemas.openxmlformats.org/officeDocument/2006/relationships/customXml" Target="../ink/ink146.xml"/><Relationship Id="rId163" Type="http://schemas.openxmlformats.org/officeDocument/2006/relationships/image" Target="../media/image158.png"/><Relationship Id="rId184" Type="http://schemas.openxmlformats.org/officeDocument/2006/relationships/customXml" Target="../ink/ink167.xml"/><Relationship Id="rId219" Type="http://schemas.openxmlformats.org/officeDocument/2006/relationships/image" Target="../media/image186.png"/><Relationship Id="rId370" Type="http://schemas.openxmlformats.org/officeDocument/2006/relationships/customXml" Target="../ink/ink260.xml"/><Relationship Id="rId230" Type="http://schemas.openxmlformats.org/officeDocument/2006/relationships/customXml" Target="../ink/ink190.xml"/><Relationship Id="rId251" Type="http://schemas.openxmlformats.org/officeDocument/2006/relationships/image" Target="../media/image202.png"/><Relationship Id="rId25" Type="http://schemas.openxmlformats.org/officeDocument/2006/relationships/image" Target="../media/image92.png"/><Relationship Id="rId46" Type="http://schemas.openxmlformats.org/officeDocument/2006/relationships/customXml" Target="../ink/ink98.xml"/><Relationship Id="rId67" Type="http://schemas.openxmlformats.org/officeDocument/2006/relationships/image" Target="../media/image111.png"/><Relationship Id="rId272" Type="http://schemas.openxmlformats.org/officeDocument/2006/relationships/customXml" Target="../ink/ink211.xml"/><Relationship Id="rId293" Type="http://schemas.openxmlformats.org/officeDocument/2006/relationships/image" Target="../media/image223.png"/><Relationship Id="rId307" Type="http://schemas.openxmlformats.org/officeDocument/2006/relationships/image" Target="../media/image230.png"/><Relationship Id="rId328" Type="http://schemas.openxmlformats.org/officeDocument/2006/relationships/customXml" Target="../ink/ink239.xml"/><Relationship Id="rId349" Type="http://schemas.openxmlformats.org/officeDocument/2006/relationships/image" Target="../media/image251.png"/><Relationship Id="rId88" Type="http://schemas.openxmlformats.org/officeDocument/2006/relationships/customXml" Target="../ink/ink119.xml"/><Relationship Id="rId111" Type="http://schemas.openxmlformats.org/officeDocument/2006/relationships/image" Target="../media/image133.png"/><Relationship Id="rId132" Type="http://schemas.openxmlformats.org/officeDocument/2006/relationships/customXml" Target="../ink/ink141.xml"/><Relationship Id="rId153" Type="http://schemas.openxmlformats.org/officeDocument/2006/relationships/image" Target="../media/image154.png"/><Relationship Id="rId174" Type="http://schemas.openxmlformats.org/officeDocument/2006/relationships/customXml" Target="../ink/ink162.xml"/><Relationship Id="rId195" Type="http://schemas.openxmlformats.org/officeDocument/2006/relationships/image" Target="../media/image174.png"/><Relationship Id="rId209" Type="http://schemas.openxmlformats.org/officeDocument/2006/relationships/image" Target="../media/image181.png"/><Relationship Id="rId360" Type="http://schemas.openxmlformats.org/officeDocument/2006/relationships/customXml" Target="../ink/ink255.xml"/><Relationship Id="rId381" Type="http://schemas.openxmlformats.org/officeDocument/2006/relationships/image" Target="../media/image267.png"/><Relationship Id="rId220" Type="http://schemas.openxmlformats.org/officeDocument/2006/relationships/customXml" Target="../ink/ink185.xml"/><Relationship Id="rId241" Type="http://schemas.openxmlformats.org/officeDocument/2006/relationships/image" Target="../media/image197.png"/><Relationship Id="rId15" Type="http://schemas.openxmlformats.org/officeDocument/2006/relationships/image" Target="../media/image25.png"/><Relationship Id="rId36" Type="http://schemas.openxmlformats.org/officeDocument/2006/relationships/customXml" Target="../ink/ink93.xml"/><Relationship Id="rId57" Type="http://schemas.openxmlformats.org/officeDocument/2006/relationships/image" Target="../media/image106.png"/><Relationship Id="rId262" Type="http://schemas.openxmlformats.org/officeDocument/2006/relationships/customXml" Target="../ink/ink206.xml"/><Relationship Id="rId283" Type="http://schemas.openxmlformats.org/officeDocument/2006/relationships/image" Target="../media/image218.png"/><Relationship Id="rId318" Type="http://schemas.openxmlformats.org/officeDocument/2006/relationships/customXml" Target="../ink/ink234.xml"/><Relationship Id="rId339" Type="http://schemas.openxmlformats.org/officeDocument/2006/relationships/image" Target="../media/image246.png"/><Relationship Id="rId78" Type="http://schemas.openxmlformats.org/officeDocument/2006/relationships/customXml" Target="../ink/ink114.xml"/><Relationship Id="rId99" Type="http://schemas.openxmlformats.org/officeDocument/2006/relationships/image" Target="../media/image127.png"/><Relationship Id="rId101" Type="http://schemas.openxmlformats.org/officeDocument/2006/relationships/image" Target="../media/image128.png"/><Relationship Id="rId122" Type="http://schemas.openxmlformats.org/officeDocument/2006/relationships/customXml" Target="../ink/ink136.xml"/><Relationship Id="rId143" Type="http://schemas.openxmlformats.org/officeDocument/2006/relationships/image" Target="../media/image149.png"/><Relationship Id="rId164" Type="http://schemas.openxmlformats.org/officeDocument/2006/relationships/customXml" Target="../ink/ink157.xml"/><Relationship Id="rId185" Type="http://schemas.openxmlformats.org/officeDocument/2006/relationships/image" Target="../media/image169.png"/><Relationship Id="rId350" Type="http://schemas.openxmlformats.org/officeDocument/2006/relationships/customXml" Target="../ink/ink250.xml"/><Relationship Id="rId371" Type="http://schemas.openxmlformats.org/officeDocument/2006/relationships/image" Target="../media/image262.png"/><Relationship Id="rId9" Type="http://schemas.openxmlformats.org/officeDocument/2006/relationships/image" Target="../media/image85.png"/><Relationship Id="rId210" Type="http://schemas.openxmlformats.org/officeDocument/2006/relationships/customXml" Target="../ink/ink180.xml"/><Relationship Id="rId26" Type="http://schemas.openxmlformats.org/officeDocument/2006/relationships/customXml" Target="../ink/ink88.xml"/><Relationship Id="rId231" Type="http://schemas.openxmlformats.org/officeDocument/2006/relationships/image" Target="../media/image192.png"/><Relationship Id="rId252" Type="http://schemas.openxmlformats.org/officeDocument/2006/relationships/customXml" Target="../ink/ink201.xml"/><Relationship Id="rId273" Type="http://schemas.openxmlformats.org/officeDocument/2006/relationships/image" Target="../media/image213.png"/><Relationship Id="rId294" Type="http://schemas.openxmlformats.org/officeDocument/2006/relationships/customXml" Target="../ink/ink222.xml"/><Relationship Id="rId308" Type="http://schemas.openxmlformats.org/officeDocument/2006/relationships/customXml" Target="../ink/ink229.xml"/><Relationship Id="rId329" Type="http://schemas.openxmlformats.org/officeDocument/2006/relationships/image" Target="../media/image241.png"/><Relationship Id="rId47" Type="http://schemas.openxmlformats.org/officeDocument/2006/relationships/image" Target="../media/image101.png"/><Relationship Id="rId68" Type="http://schemas.openxmlformats.org/officeDocument/2006/relationships/customXml" Target="../ink/ink109.xml"/><Relationship Id="rId89" Type="http://schemas.openxmlformats.org/officeDocument/2006/relationships/image" Target="../media/image122.png"/><Relationship Id="rId112" Type="http://schemas.openxmlformats.org/officeDocument/2006/relationships/customXml" Target="../ink/ink131.xml"/><Relationship Id="rId133" Type="http://schemas.openxmlformats.org/officeDocument/2006/relationships/image" Target="../media/image144.png"/><Relationship Id="rId154" Type="http://schemas.openxmlformats.org/officeDocument/2006/relationships/customXml" Target="../ink/ink152.xml"/><Relationship Id="rId175" Type="http://schemas.openxmlformats.org/officeDocument/2006/relationships/image" Target="../media/image164.png"/><Relationship Id="rId340" Type="http://schemas.openxmlformats.org/officeDocument/2006/relationships/customXml" Target="../ink/ink245.xml"/><Relationship Id="rId361" Type="http://schemas.openxmlformats.org/officeDocument/2006/relationships/image" Target="../media/image257.png"/><Relationship Id="rId196" Type="http://schemas.openxmlformats.org/officeDocument/2006/relationships/customXml" Target="../ink/ink173.xml"/><Relationship Id="rId200" Type="http://schemas.openxmlformats.org/officeDocument/2006/relationships/customXml" Target="../ink/ink175.xml"/><Relationship Id="rId16" Type="http://schemas.openxmlformats.org/officeDocument/2006/relationships/customXml" Target="../ink/ink83.xml"/><Relationship Id="rId221" Type="http://schemas.openxmlformats.org/officeDocument/2006/relationships/image" Target="../media/image187.png"/><Relationship Id="rId242" Type="http://schemas.openxmlformats.org/officeDocument/2006/relationships/customXml" Target="../ink/ink196.xml"/><Relationship Id="rId263" Type="http://schemas.openxmlformats.org/officeDocument/2006/relationships/image" Target="../media/image208.png"/><Relationship Id="rId284" Type="http://schemas.openxmlformats.org/officeDocument/2006/relationships/customXml" Target="../ink/ink217.xml"/><Relationship Id="rId319" Type="http://schemas.openxmlformats.org/officeDocument/2006/relationships/image" Target="../media/image236.png"/><Relationship Id="rId37" Type="http://schemas.openxmlformats.org/officeDocument/2006/relationships/image" Target="../media/image38.png"/><Relationship Id="rId58" Type="http://schemas.openxmlformats.org/officeDocument/2006/relationships/customXml" Target="../ink/ink104.xml"/><Relationship Id="rId79" Type="http://schemas.openxmlformats.org/officeDocument/2006/relationships/image" Target="../media/image117.png"/><Relationship Id="rId102" Type="http://schemas.openxmlformats.org/officeDocument/2006/relationships/customXml" Target="../ink/ink126.xml"/><Relationship Id="rId123" Type="http://schemas.openxmlformats.org/officeDocument/2006/relationships/image" Target="../media/image139.png"/><Relationship Id="rId144" Type="http://schemas.openxmlformats.org/officeDocument/2006/relationships/customXml" Target="../ink/ink147.xml"/><Relationship Id="rId330" Type="http://schemas.openxmlformats.org/officeDocument/2006/relationships/customXml" Target="../ink/ink240.xml"/><Relationship Id="rId90" Type="http://schemas.openxmlformats.org/officeDocument/2006/relationships/customXml" Target="../ink/ink120.xml"/><Relationship Id="rId165" Type="http://schemas.openxmlformats.org/officeDocument/2006/relationships/image" Target="../media/image159.png"/><Relationship Id="rId186" Type="http://schemas.openxmlformats.org/officeDocument/2006/relationships/customXml" Target="../ink/ink168.xml"/><Relationship Id="rId351" Type="http://schemas.openxmlformats.org/officeDocument/2006/relationships/image" Target="../media/image252.png"/><Relationship Id="rId372" Type="http://schemas.openxmlformats.org/officeDocument/2006/relationships/customXml" Target="../ink/ink261.xml"/><Relationship Id="rId211" Type="http://schemas.openxmlformats.org/officeDocument/2006/relationships/image" Target="../media/image182.png"/><Relationship Id="rId232" Type="http://schemas.openxmlformats.org/officeDocument/2006/relationships/customXml" Target="../ink/ink191.xml"/><Relationship Id="rId253" Type="http://schemas.openxmlformats.org/officeDocument/2006/relationships/image" Target="../media/image203.png"/><Relationship Id="rId274" Type="http://schemas.openxmlformats.org/officeDocument/2006/relationships/customXml" Target="../ink/ink212.xml"/><Relationship Id="rId295" Type="http://schemas.openxmlformats.org/officeDocument/2006/relationships/image" Target="../media/image224.png"/><Relationship Id="rId309" Type="http://schemas.openxmlformats.org/officeDocument/2006/relationships/image" Target="../media/image231.png"/><Relationship Id="rId27" Type="http://schemas.openxmlformats.org/officeDocument/2006/relationships/image" Target="../media/image93.png"/><Relationship Id="rId48" Type="http://schemas.openxmlformats.org/officeDocument/2006/relationships/customXml" Target="../ink/ink99.xml"/><Relationship Id="rId69" Type="http://schemas.openxmlformats.org/officeDocument/2006/relationships/image" Target="../media/image112.png"/><Relationship Id="rId113" Type="http://schemas.openxmlformats.org/officeDocument/2006/relationships/image" Target="../media/image134.png"/><Relationship Id="rId134" Type="http://schemas.openxmlformats.org/officeDocument/2006/relationships/customXml" Target="../ink/ink142.xml"/><Relationship Id="rId320" Type="http://schemas.openxmlformats.org/officeDocument/2006/relationships/customXml" Target="../ink/ink235.xml"/><Relationship Id="rId80" Type="http://schemas.openxmlformats.org/officeDocument/2006/relationships/customXml" Target="../ink/ink115.xml"/><Relationship Id="rId155" Type="http://schemas.openxmlformats.org/officeDocument/2006/relationships/image" Target="../media/image155.png"/><Relationship Id="rId176" Type="http://schemas.openxmlformats.org/officeDocument/2006/relationships/customXml" Target="../ink/ink163.xml"/><Relationship Id="rId197" Type="http://schemas.openxmlformats.org/officeDocument/2006/relationships/image" Target="../media/image175.png"/><Relationship Id="rId341" Type="http://schemas.openxmlformats.org/officeDocument/2006/relationships/image" Target="../media/image247.png"/><Relationship Id="rId362" Type="http://schemas.openxmlformats.org/officeDocument/2006/relationships/customXml" Target="../ink/ink256.xml"/><Relationship Id="rId201" Type="http://schemas.openxmlformats.org/officeDocument/2006/relationships/image" Target="../media/image177.png"/><Relationship Id="rId222" Type="http://schemas.openxmlformats.org/officeDocument/2006/relationships/customXml" Target="../ink/ink186.xml"/><Relationship Id="rId243" Type="http://schemas.openxmlformats.org/officeDocument/2006/relationships/image" Target="../media/image198.png"/><Relationship Id="rId264" Type="http://schemas.openxmlformats.org/officeDocument/2006/relationships/customXml" Target="../ink/ink207.xml"/><Relationship Id="rId285" Type="http://schemas.openxmlformats.org/officeDocument/2006/relationships/image" Target="../media/image219.png"/><Relationship Id="rId17" Type="http://schemas.openxmlformats.org/officeDocument/2006/relationships/image" Target="../media/image88.png"/><Relationship Id="rId38" Type="http://schemas.openxmlformats.org/officeDocument/2006/relationships/customXml" Target="../ink/ink94.xml"/><Relationship Id="rId59" Type="http://schemas.openxmlformats.org/officeDocument/2006/relationships/image" Target="../media/image107.png"/><Relationship Id="rId103" Type="http://schemas.openxmlformats.org/officeDocument/2006/relationships/image" Target="../media/image129.png"/><Relationship Id="rId124" Type="http://schemas.openxmlformats.org/officeDocument/2006/relationships/customXml" Target="../ink/ink137.xml"/><Relationship Id="rId310" Type="http://schemas.openxmlformats.org/officeDocument/2006/relationships/customXml" Target="../ink/ink230.xml"/><Relationship Id="rId70" Type="http://schemas.openxmlformats.org/officeDocument/2006/relationships/customXml" Target="../ink/ink110.xml"/><Relationship Id="rId91" Type="http://schemas.openxmlformats.org/officeDocument/2006/relationships/image" Target="../media/image123.png"/><Relationship Id="rId145" Type="http://schemas.openxmlformats.org/officeDocument/2006/relationships/image" Target="../media/image150.png"/><Relationship Id="rId166" Type="http://schemas.openxmlformats.org/officeDocument/2006/relationships/customXml" Target="../ink/ink158.xml"/><Relationship Id="rId187" Type="http://schemas.openxmlformats.org/officeDocument/2006/relationships/image" Target="../media/image170.png"/><Relationship Id="rId331" Type="http://schemas.openxmlformats.org/officeDocument/2006/relationships/image" Target="../media/image242.png"/><Relationship Id="rId352" Type="http://schemas.openxmlformats.org/officeDocument/2006/relationships/customXml" Target="../ink/ink251.xml"/><Relationship Id="rId373" Type="http://schemas.openxmlformats.org/officeDocument/2006/relationships/image" Target="../media/image263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181.xml"/><Relationship Id="rId233" Type="http://schemas.openxmlformats.org/officeDocument/2006/relationships/image" Target="../media/image193.png"/><Relationship Id="rId254" Type="http://schemas.openxmlformats.org/officeDocument/2006/relationships/customXml" Target="../ink/ink202.xml"/><Relationship Id="rId28" Type="http://schemas.openxmlformats.org/officeDocument/2006/relationships/customXml" Target="../ink/ink89.xml"/><Relationship Id="rId49" Type="http://schemas.openxmlformats.org/officeDocument/2006/relationships/image" Target="../media/image102.png"/><Relationship Id="rId114" Type="http://schemas.openxmlformats.org/officeDocument/2006/relationships/customXml" Target="../ink/ink132.xml"/><Relationship Id="rId275" Type="http://schemas.openxmlformats.org/officeDocument/2006/relationships/image" Target="../media/image214.png"/><Relationship Id="rId296" Type="http://schemas.openxmlformats.org/officeDocument/2006/relationships/customXml" Target="../ink/ink223.xml"/><Relationship Id="rId300" Type="http://schemas.openxmlformats.org/officeDocument/2006/relationships/customXml" Target="../ink/ink225.xml"/><Relationship Id="rId60" Type="http://schemas.openxmlformats.org/officeDocument/2006/relationships/customXml" Target="../ink/ink105.xml"/><Relationship Id="rId81" Type="http://schemas.openxmlformats.org/officeDocument/2006/relationships/image" Target="../media/image118.png"/><Relationship Id="rId135" Type="http://schemas.openxmlformats.org/officeDocument/2006/relationships/image" Target="../media/image145.png"/><Relationship Id="rId156" Type="http://schemas.openxmlformats.org/officeDocument/2006/relationships/customXml" Target="../ink/ink153.xml"/><Relationship Id="rId177" Type="http://schemas.openxmlformats.org/officeDocument/2006/relationships/image" Target="../media/image165.png"/><Relationship Id="rId198" Type="http://schemas.openxmlformats.org/officeDocument/2006/relationships/customXml" Target="../ink/ink174.xml"/><Relationship Id="rId321" Type="http://schemas.openxmlformats.org/officeDocument/2006/relationships/image" Target="../media/image237.png"/><Relationship Id="rId342" Type="http://schemas.openxmlformats.org/officeDocument/2006/relationships/customXml" Target="../ink/ink246.xml"/><Relationship Id="rId363" Type="http://schemas.openxmlformats.org/officeDocument/2006/relationships/image" Target="../media/image258.png"/><Relationship Id="rId202" Type="http://schemas.openxmlformats.org/officeDocument/2006/relationships/customXml" Target="../ink/ink176.xml"/><Relationship Id="rId223" Type="http://schemas.openxmlformats.org/officeDocument/2006/relationships/image" Target="../media/image188.png"/><Relationship Id="rId244" Type="http://schemas.openxmlformats.org/officeDocument/2006/relationships/customXml" Target="../ink/ink197.xml"/><Relationship Id="rId18" Type="http://schemas.openxmlformats.org/officeDocument/2006/relationships/customXml" Target="../ink/ink84.xml"/><Relationship Id="rId39" Type="http://schemas.openxmlformats.org/officeDocument/2006/relationships/image" Target="../media/image39.png"/><Relationship Id="rId265" Type="http://schemas.openxmlformats.org/officeDocument/2006/relationships/image" Target="../media/image209.png"/><Relationship Id="rId286" Type="http://schemas.openxmlformats.org/officeDocument/2006/relationships/customXml" Target="../ink/ink218.xml"/><Relationship Id="rId50" Type="http://schemas.openxmlformats.org/officeDocument/2006/relationships/customXml" Target="../ink/ink100.xml"/><Relationship Id="rId104" Type="http://schemas.openxmlformats.org/officeDocument/2006/relationships/customXml" Target="../ink/ink127.xml"/><Relationship Id="rId125" Type="http://schemas.openxmlformats.org/officeDocument/2006/relationships/image" Target="../media/image140.png"/><Relationship Id="rId146" Type="http://schemas.openxmlformats.org/officeDocument/2006/relationships/customXml" Target="../ink/ink148.xml"/><Relationship Id="rId167" Type="http://schemas.openxmlformats.org/officeDocument/2006/relationships/image" Target="../media/image160.png"/><Relationship Id="rId188" Type="http://schemas.openxmlformats.org/officeDocument/2006/relationships/customXml" Target="../ink/ink169.xml"/><Relationship Id="rId311" Type="http://schemas.openxmlformats.org/officeDocument/2006/relationships/image" Target="../media/image232.png"/><Relationship Id="rId332" Type="http://schemas.openxmlformats.org/officeDocument/2006/relationships/customXml" Target="../ink/ink241.xml"/><Relationship Id="rId353" Type="http://schemas.openxmlformats.org/officeDocument/2006/relationships/image" Target="../media/image253.png"/><Relationship Id="rId374" Type="http://schemas.openxmlformats.org/officeDocument/2006/relationships/customXml" Target="../ink/ink262.xml"/><Relationship Id="rId71" Type="http://schemas.openxmlformats.org/officeDocument/2006/relationships/image" Target="../media/image113.png"/><Relationship Id="rId92" Type="http://schemas.openxmlformats.org/officeDocument/2006/relationships/customXml" Target="../ink/ink121.xml"/><Relationship Id="rId213" Type="http://schemas.openxmlformats.org/officeDocument/2006/relationships/image" Target="../media/image183.png"/><Relationship Id="rId234" Type="http://schemas.openxmlformats.org/officeDocument/2006/relationships/customXml" Target="../ink/ink192.xml"/><Relationship Id="rId2" Type="http://schemas.openxmlformats.org/officeDocument/2006/relationships/customXml" Target="../ink/ink76.xml"/><Relationship Id="rId29" Type="http://schemas.openxmlformats.org/officeDocument/2006/relationships/image" Target="../media/image94.png"/><Relationship Id="rId255" Type="http://schemas.openxmlformats.org/officeDocument/2006/relationships/image" Target="../media/image204.png"/><Relationship Id="rId276" Type="http://schemas.openxmlformats.org/officeDocument/2006/relationships/customXml" Target="../ink/ink213.xml"/><Relationship Id="rId297" Type="http://schemas.openxmlformats.org/officeDocument/2006/relationships/image" Target="../media/image225.png"/><Relationship Id="rId40" Type="http://schemas.openxmlformats.org/officeDocument/2006/relationships/customXml" Target="../ink/ink95.xml"/><Relationship Id="rId115" Type="http://schemas.openxmlformats.org/officeDocument/2006/relationships/image" Target="../media/image135.png"/><Relationship Id="rId136" Type="http://schemas.openxmlformats.org/officeDocument/2006/relationships/customXml" Target="../ink/ink143.xml"/><Relationship Id="rId157" Type="http://schemas.openxmlformats.org/officeDocument/2006/relationships/image" Target="../media/image156.png"/><Relationship Id="rId178" Type="http://schemas.openxmlformats.org/officeDocument/2006/relationships/customXml" Target="../ink/ink164.xml"/><Relationship Id="rId301" Type="http://schemas.openxmlformats.org/officeDocument/2006/relationships/image" Target="../media/image227.png"/><Relationship Id="rId322" Type="http://schemas.openxmlformats.org/officeDocument/2006/relationships/customXml" Target="../ink/ink236.xml"/><Relationship Id="rId343" Type="http://schemas.openxmlformats.org/officeDocument/2006/relationships/image" Target="../media/image248.png"/><Relationship Id="rId364" Type="http://schemas.openxmlformats.org/officeDocument/2006/relationships/customXml" Target="../ink/ink257.xml"/><Relationship Id="rId61" Type="http://schemas.openxmlformats.org/officeDocument/2006/relationships/image" Target="../media/image108.png"/><Relationship Id="rId82" Type="http://schemas.openxmlformats.org/officeDocument/2006/relationships/customXml" Target="../ink/ink116.xml"/><Relationship Id="rId199" Type="http://schemas.openxmlformats.org/officeDocument/2006/relationships/image" Target="../media/image176.png"/><Relationship Id="rId203" Type="http://schemas.openxmlformats.org/officeDocument/2006/relationships/image" Target="../media/image178.png"/><Relationship Id="rId19" Type="http://schemas.openxmlformats.org/officeDocument/2006/relationships/image" Target="../media/image89.png"/><Relationship Id="rId224" Type="http://schemas.openxmlformats.org/officeDocument/2006/relationships/customXml" Target="../ink/ink187.xml"/><Relationship Id="rId245" Type="http://schemas.openxmlformats.org/officeDocument/2006/relationships/image" Target="../media/image199.png"/><Relationship Id="rId266" Type="http://schemas.openxmlformats.org/officeDocument/2006/relationships/customXml" Target="../ink/ink208.xml"/><Relationship Id="rId287" Type="http://schemas.openxmlformats.org/officeDocument/2006/relationships/image" Target="../media/image220.png"/><Relationship Id="rId30" Type="http://schemas.openxmlformats.org/officeDocument/2006/relationships/customXml" Target="../ink/ink90.xml"/><Relationship Id="rId105" Type="http://schemas.openxmlformats.org/officeDocument/2006/relationships/image" Target="../media/image130.png"/><Relationship Id="rId126" Type="http://schemas.openxmlformats.org/officeDocument/2006/relationships/customXml" Target="../ink/ink138.xml"/><Relationship Id="rId147" Type="http://schemas.openxmlformats.org/officeDocument/2006/relationships/image" Target="../media/image151.png"/><Relationship Id="rId168" Type="http://schemas.openxmlformats.org/officeDocument/2006/relationships/customXml" Target="../ink/ink159.xml"/><Relationship Id="rId312" Type="http://schemas.openxmlformats.org/officeDocument/2006/relationships/customXml" Target="../ink/ink231.xml"/><Relationship Id="rId333" Type="http://schemas.openxmlformats.org/officeDocument/2006/relationships/image" Target="../media/image243.png"/><Relationship Id="rId354" Type="http://schemas.openxmlformats.org/officeDocument/2006/relationships/customXml" Target="../ink/ink252.xml"/><Relationship Id="rId51" Type="http://schemas.openxmlformats.org/officeDocument/2006/relationships/image" Target="../media/image103.png"/><Relationship Id="rId72" Type="http://schemas.openxmlformats.org/officeDocument/2006/relationships/customXml" Target="../ink/ink111.xml"/><Relationship Id="rId93" Type="http://schemas.openxmlformats.org/officeDocument/2006/relationships/image" Target="../media/image124.png"/><Relationship Id="rId189" Type="http://schemas.openxmlformats.org/officeDocument/2006/relationships/image" Target="../media/image171.png"/><Relationship Id="rId375" Type="http://schemas.openxmlformats.org/officeDocument/2006/relationships/image" Target="../media/image264.png"/><Relationship Id="rId3" Type="http://schemas.openxmlformats.org/officeDocument/2006/relationships/image" Target="../media/image82.png"/><Relationship Id="rId214" Type="http://schemas.openxmlformats.org/officeDocument/2006/relationships/customXml" Target="../ink/ink182.xml"/><Relationship Id="rId235" Type="http://schemas.openxmlformats.org/officeDocument/2006/relationships/image" Target="../media/image194.png"/><Relationship Id="rId256" Type="http://schemas.openxmlformats.org/officeDocument/2006/relationships/customXml" Target="../ink/ink203.xml"/><Relationship Id="rId277" Type="http://schemas.openxmlformats.org/officeDocument/2006/relationships/image" Target="../media/image215.png"/><Relationship Id="rId298" Type="http://schemas.openxmlformats.org/officeDocument/2006/relationships/customXml" Target="../ink/ink224.xml"/><Relationship Id="rId116" Type="http://schemas.openxmlformats.org/officeDocument/2006/relationships/customXml" Target="../ink/ink133.xml"/><Relationship Id="rId137" Type="http://schemas.openxmlformats.org/officeDocument/2006/relationships/image" Target="../media/image146.png"/><Relationship Id="rId158" Type="http://schemas.openxmlformats.org/officeDocument/2006/relationships/customXml" Target="../ink/ink154.xml"/><Relationship Id="rId302" Type="http://schemas.openxmlformats.org/officeDocument/2006/relationships/customXml" Target="../ink/ink226.xml"/><Relationship Id="rId323" Type="http://schemas.openxmlformats.org/officeDocument/2006/relationships/image" Target="../media/image238.png"/><Relationship Id="rId344" Type="http://schemas.openxmlformats.org/officeDocument/2006/relationships/customXml" Target="../ink/ink247.xml"/><Relationship Id="rId20" Type="http://schemas.openxmlformats.org/officeDocument/2006/relationships/customXml" Target="../ink/ink85.xml"/><Relationship Id="rId41" Type="http://schemas.openxmlformats.org/officeDocument/2006/relationships/image" Target="../media/image98.png"/><Relationship Id="rId62" Type="http://schemas.openxmlformats.org/officeDocument/2006/relationships/customXml" Target="../ink/ink106.xml"/><Relationship Id="rId83" Type="http://schemas.openxmlformats.org/officeDocument/2006/relationships/image" Target="../media/image119.png"/><Relationship Id="rId179" Type="http://schemas.openxmlformats.org/officeDocument/2006/relationships/image" Target="../media/image166.png"/><Relationship Id="rId365" Type="http://schemas.openxmlformats.org/officeDocument/2006/relationships/image" Target="../media/image259.png"/><Relationship Id="rId190" Type="http://schemas.openxmlformats.org/officeDocument/2006/relationships/customXml" Target="../ink/ink170.xml"/><Relationship Id="rId204" Type="http://schemas.openxmlformats.org/officeDocument/2006/relationships/customXml" Target="../ink/ink177.xml"/><Relationship Id="rId225" Type="http://schemas.openxmlformats.org/officeDocument/2006/relationships/image" Target="../media/image189.png"/><Relationship Id="rId246" Type="http://schemas.openxmlformats.org/officeDocument/2006/relationships/customXml" Target="../ink/ink198.xml"/><Relationship Id="rId267" Type="http://schemas.openxmlformats.org/officeDocument/2006/relationships/image" Target="../media/image210.png"/><Relationship Id="rId288" Type="http://schemas.openxmlformats.org/officeDocument/2006/relationships/customXml" Target="../ink/ink219.xml"/><Relationship Id="rId106" Type="http://schemas.openxmlformats.org/officeDocument/2006/relationships/customXml" Target="../ink/ink128.xml"/><Relationship Id="rId127" Type="http://schemas.openxmlformats.org/officeDocument/2006/relationships/image" Target="../media/image141.png"/><Relationship Id="rId313" Type="http://schemas.openxmlformats.org/officeDocument/2006/relationships/image" Target="../media/image233.png"/><Relationship Id="rId10" Type="http://schemas.openxmlformats.org/officeDocument/2006/relationships/customXml" Target="../ink/ink80.xml"/><Relationship Id="rId31" Type="http://schemas.openxmlformats.org/officeDocument/2006/relationships/image" Target="../media/image95.png"/><Relationship Id="rId52" Type="http://schemas.openxmlformats.org/officeDocument/2006/relationships/customXml" Target="../ink/ink101.xml"/><Relationship Id="rId73" Type="http://schemas.openxmlformats.org/officeDocument/2006/relationships/image" Target="../media/image114.png"/><Relationship Id="rId94" Type="http://schemas.openxmlformats.org/officeDocument/2006/relationships/customXml" Target="../ink/ink122.xml"/><Relationship Id="rId148" Type="http://schemas.openxmlformats.org/officeDocument/2006/relationships/customXml" Target="../ink/ink149.xml"/><Relationship Id="rId169" Type="http://schemas.openxmlformats.org/officeDocument/2006/relationships/image" Target="../media/image161.png"/><Relationship Id="rId334" Type="http://schemas.openxmlformats.org/officeDocument/2006/relationships/customXml" Target="../ink/ink242.xml"/><Relationship Id="rId355" Type="http://schemas.openxmlformats.org/officeDocument/2006/relationships/image" Target="../media/image254.png"/><Relationship Id="rId376" Type="http://schemas.openxmlformats.org/officeDocument/2006/relationships/customXml" Target="../ink/ink263.xml"/><Relationship Id="rId4" Type="http://schemas.openxmlformats.org/officeDocument/2006/relationships/customXml" Target="../ink/ink77.xml"/><Relationship Id="rId180" Type="http://schemas.openxmlformats.org/officeDocument/2006/relationships/customXml" Target="../ink/ink165.xml"/><Relationship Id="rId215" Type="http://schemas.openxmlformats.org/officeDocument/2006/relationships/image" Target="../media/image184.png"/><Relationship Id="rId236" Type="http://schemas.openxmlformats.org/officeDocument/2006/relationships/customXml" Target="../ink/ink193.xml"/><Relationship Id="rId257" Type="http://schemas.openxmlformats.org/officeDocument/2006/relationships/image" Target="../media/image205.png"/><Relationship Id="rId278" Type="http://schemas.openxmlformats.org/officeDocument/2006/relationships/customXml" Target="../ink/ink214.xml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320.png"/><Relationship Id="rId21" Type="http://schemas.openxmlformats.org/officeDocument/2006/relationships/image" Target="../media/image276.png"/><Relationship Id="rId42" Type="http://schemas.openxmlformats.org/officeDocument/2006/relationships/customXml" Target="../ink/ink286.xml"/><Relationship Id="rId63" Type="http://schemas.openxmlformats.org/officeDocument/2006/relationships/image" Target="../media/image296.png"/><Relationship Id="rId84" Type="http://schemas.openxmlformats.org/officeDocument/2006/relationships/customXml" Target="../ink/ink307.xml"/><Relationship Id="rId138" Type="http://schemas.openxmlformats.org/officeDocument/2006/relationships/customXml" Target="../ink/ink334.xml"/><Relationship Id="rId159" Type="http://schemas.openxmlformats.org/officeDocument/2006/relationships/image" Target="../media/image341.png"/><Relationship Id="rId170" Type="http://schemas.openxmlformats.org/officeDocument/2006/relationships/customXml" Target="../ink/ink350.xml"/><Relationship Id="rId191" Type="http://schemas.openxmlformats.org/officeDocument/2006/relationships/image" Target="../media/image356.png"/><Relationship Id="rId205" Type="http://schemas.openxmlformats.org/officeDocument/2006/relationships/image" Target="../media/image363.png"/><Relationship Id="rId226" Type="http://schemas.openxmlformats.org/officeDocument/2006/relationships/customXml" Target="../ink/ink378.xml"/><Relationship Id="rId107" Type="http://schemas.openxmlformats.org/officeDocument/2006/relationships/image" Target="../media/image315.png"/><Relationship Id="rId11" Type="http://schemas.openxmlformats.org/officeDocument/2006/relationships/image" Target="../media/image271.png"/><Relationship Id="rId32" Type="http://schemas.openxmlformats.org/officeDocument/2006/relationships/customXml" Target="../ink/ink281.xml"/><Relationship Id="rId53" Type="http://schemas.openxmlformats.org/officeDocument/2006/relationships/image" Target="../media/image291.png"/><Relationship Id="rId74" Type="http://schemas.openxmlformats.org/officeDocument/2006/relationships/customXml" Target="../ink/ink302.xml"/><Relationship Id="rId128" Type="http://schemas.openxmlformats.org/officeDocument/2006/relationships/customXml" Target="../ink/ink329.xml"/><Relationship Id="rId149" Type="http://schemas.openxmlformats.org/officeDocument/2006/relationships/image" Target="../media/image336.png"/><Relationship Id="rId5" Type="http://schemas.openxmlformats.org/officeDocument/2006/relationships/image" Target="../media/image269.png"/><Relationship Id="rId95" Type="http://schemas.openxmlformats.org/officeDocument/2006/relationships/image" Target="../media/image310.png"/><Relationship Id="rId160" Type="http://schemas.openxmlformats.org/officeDocument/2006/relationships/customXml" Target="../ink/ink345.xml"/><Relationship Id="rId181" Type="http://schemas.openxmlformats.org/officeDocument/2006/relationships/image" Target="../media/image352.png"/><Relationship Id="rId216" Type="http://schemas.openxmlformats.org/officeDocument/2006/relationships/customXml" Target="../ink/ink373.xml"/><Relationship Id="rId237" Type="http://schemas.openxmlformats.org/officeDocument/2006/relationships/image" Target="../media/image379.png"/><Relationship Id="rId22" Type="http://schemas.openxmlformats.org/officeDocument/2006/relationships/customXml" Target="../ink/ink276.xml"/><Relationship Id="rId43" Type="http://schemas.openxmlformats.org/officeDocument/2006/relationships/image" Target="../media/image205.png"/><Relationship Id="rId64" Type="http://schemas.openxmlformats.org/officeDocument/2006/relationships/customXml" Target="../ink/ink297.xml"/><Relationship Id="rId118" Type="http://schemas.openxmlformats.org/officeDocument/2006/relationships/customXml" Target="../ink/ink324.xml"/><Relationship Id="rId139" Type="http://schemas.openxmlformats.org/officeDocument/2006/relationships/image" Target="../media/image331.png"/><Relationship Id="rId85" Type="http://schemas.openxmlformats.org/officeDocument/2006/relationships/image" Target="../media/image226.png"/><Relationship Id="rId150" Type="http://schemas.openxmlformats.org/officeDocument/2006/relationships/customXml" Target="../ink/ink340.xml"/><Relationship Id="rId171" Type="http://schemas.openxmlformats.org/officeDocument/2006/relationships/image" Target="../media/image347.png"/><Relationship Id="rId192" Type="http://schemas.openxmlformats.org/officeDocument/2006/relationships/customXml" Target="../ink/ink361.xml"/><Relationship Id="rId206" Type="http://schemas.openxmlformats.org/officeDocument/2006/relationships/customXml" Target="../ink/ink368.xml"/><Relationship Id="rId227" Type="http://schemas.openxmlformats.org/officeDocument/2006/relationships/image" Target="../media/image374.png"/><Relationship Id="rId201" Type="http://schemas.openxmlformats.org/officeDocument/2006/relationships/image" Target="../media/image361.png"/><Relationship Id="rId222" Type="http://schemas.openxmlformats.org/officeDocument/2006/relationships/customXml" Target="../ink/ink376.xml"/><Relationship Id="rId243" Type="http://schemas.openxmlformats.org/officeDocument/2006/relationships/image" Target="../media/image382.png"/><Relationship Id="rId12" Type="http://schemas.openxmlformats.org/officeDocument/2006/relationships/customXml" Target="../ink/ink271.xml"/><Relationship Id="rId17" Type="http://schemas.openxmlformats.org/officeDocument/2006/relationships/image" Target="../media/image274.png"/><Relationship Id="rId33" Type="http://schemas.openxmlformats.org/officeDocument/2006/relationships/image" Target="../media/image282.png"/><Relationship Id="rId38" Type="http://schemas.openxmlformats.org/officeDocument/2006/relationships/customXml" Target="../ink/ink284.xml"/><Relationship Id="rId59" Type="http://schemas.openxmlformats.org/officeDocument/2006/relationships/image" Target="../media/image294.png"/><Relationship Id="rId103" Type="http://schemas.openxmlformats.org/officeDocument/2006/relationships/image" Target="../media/image246.png"/><Relationship Id="rId108" Type="http://schemas.openxmlformats.org/officeDocument/2006/relationships/customXml" Target="../ink/ink319.xml"/><Relationship Id="rId124" Type="http://schemas.openxmlformats.org/officeDocument/2006/relationships/customXml" Target="../ink/ink327.xml"/><Relationship Id="rId129" Type="http://schemas.openxmlformats.org/officeDocument/2006/relationships/image" Target="../media/image326.png"/><Relationship Id="rId54" Type="http://schemas.openxmlformats.org/officeDocument/2006/relationships/customXml" Target="../ink/ink292.xml"/><Relationship Id="rId70" Type="http://schemas.openxmlformats.org/officeDocument/2006/relationships/customXml" Target="../ink/ink300.xml"/><Relationship Id="rId75" Type="http://schemas.openxmlformats.org/officeDocument/2006/relationships/image" Target="../media/image301.png"/><Relationship Id="rId91" Type="http://schemas.openxmlformats.org/officeDocument/2006/relationships/image" Target="../media/image308.png"/><Relationship Id="rId96" Type="http://schemas.openxmlformats.org/officeDocument/2006/relationships/customXml" Target="../ink/ink313.xml"/><Relationship Id="rId140" Type="http://schemas.openxmlformats.org/officeDocument/2006/relationships/customXml" Target="../ink/ink335.xml"/><Relationship Id="rId145" Type="http://schemas.openxmlformats.org/officeDocument/2006/relationships/image" Target="../media/image334.png"/><Relationship Id="rId161" Type="http://schemas.openxmlformats.org/officeDocument/2006/relationships/image" Target="../media/image342.png"/><Relationship Id="rId166" Type="http://schemas.openxmlformats.org/officeDocument/2006/relationships/customXml" Target="../ink/ink348.xml"/><Relationship Id="rId182" Type="http://schemas.openxmlformats.org/officeDocument/2006/relationships/customXml" Target="../ink/ink356.xml"/><Relationship Id="rId187" Type="http://schemas.openxmlformats.org/officeDocument/2006/relationships/image" Target="../media/image354.png"/><Relationship Id="rId217" Type="http://schemas.openxmlformats.org/officeDocument/2006/relationships/image" Target="../media/image369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268.xml"/><Relationship Id="rId212" Type="http://schemas.openxmlformats.org/officeDocument/2006/relationships/customXml" Target="../ink/ink371.xml"/><Relationship Id="rId233" Type="http://schemas.openxmlformats.org/officeDocument/2006/relationships/image" Target="../media/image377.png"/><Relationship Id="rId238" Type="http://schemas.openxmlformats.org/officeDocument/2006/relationships/customXml" Target="../ink/ink384.xml"/><Relationship Id="rId23" Type="http://schemas.openxmlformats.org/officeDocument/2006/relationships/image" Target="../media/image277.png"/><Relationship Id="rId28" Type="http://schemas.openxmlformats.org/officeDocument/2006/relationships/customXml" Target="../ink/ink279.xml"/><Relationship Id="rId49" Type="http://schemas.openxmlformats.org/officeDocument/2006/relationships/image" Target="../media/image289.png"/><Relationship Id="rId114" Type="http://schemas.openxmlformats.org/officeDocument/2006/relationships/customXml" Target="../ink/ink322.xml"/><Relationship Id="rId119" Type="http://schemas.openxmlformats.org/officeDocument/2006/relationships/image" Target="../media/image321.png"/><Relationship Id="rId44" Type="http://schemas.openxmlformats.org/officeDocument/2006/relationships/customXml" Target="../ink/ink287.xml"/><Relationship Id="rId60" Type="http://schemas.openxmlformats.org/officeDocument/2006/relationships/customXml" Target="../ink/ink295.xml"/><Relationship Id="rId65" Type="http://schemas.openxmlformats.org/officeDocument/2006/relationships/image" Target="../media/image216.png"/><Relationship Id="rId81" Type="http://schemas.openxmlformats.org/officeDocument/2006/relationships/image" Target="../media/image304.png"/><Relationship Id="rId86" Type="http://schemas.openxmlformats.org/officeDocument/2006/relationships/customXml" Target="../ink/ink308.xml"/><Relationship Id="rId130" Type="http://schemas.openxmlformats.org/officeDocument/2006/relationships/customXml" Target="../ink/ink330.xml"/><Relationship Id="rId135" Type="http://schemas.openxmlformats.org/officeDocument/2006/relationships/image" Target="../media/image329.png"/><Relationship Id="rId151" Type="http://schemas.openxmlformats.org/officeDocument/2006/relationships/image" Target="../media/image337.png"/><Relationship Id="rId156" Type="http://schemas.openxmlformats.org/officeDocument/2006/relationships/customXml" Target="../ink/ink343.xml"/><Relationship Id="rId177" Type="http://schemas.openxmlformats.org/officeDocument/2006/relationships/image" Target="../media/image350.png"/><Relationship Id="rId198" Type="http://schemas.openxmlformats.org/officeDocument/2006/relationships/customXml" Target="../ink/ink364.xml"/><Relationship Id="rId172" Type="http://schemas.openxmlformats.org/officeDocument/2006/relationships/customXml" Target="../ink/ink351.xml"/><Relationship Id="rId193" Type="http://schemas.openxmlformats.org/officeDocument/2006/relationships/image" Target="../media/image357.png"/><Relationship Id="rId202" Type="http://schemas.openxmlformats.org/officeDocument/2006/relationships/customXml" Target="../ink/ink366.xml"/><Relationship Id="rId207" Type="http://schemas.openxmlformats.org/officeDocument/2006/relationships/image" Target="../media/image364.png"/><Relationship Id="rId223" Type="http://schemas.openxmlformats.org/officeDocument/2006/relationships/image" Target="../media/image372.png"/><Relationship Id="rId228" Type="http://schemas.openxmlformats.org/officeDocument/2006/relationships/customXml" Target="../ink/ink379.xml"/><Relationship Id="rId13" Type="http://schemas.openxmlformats.org/officeDocument/2006/relationships/image" Target="../media/image272.png"/><Relationship Id="rId18" Type="http://schemas.openxmlformats.org/officeDocument/2006/relationships/customXml" Target="../ink/ink274.xml"/><Relationship Id="rId39" Type="http://schemas.openxmlformats.org/officeDocument/2006/relationships/image" Target="../media/image285.png"/><Relationship Id="rId109" Type="http://schemas.openxmlformats.org/officeDocument/2006/relationships/image" Target="../media/image316.png"/><Relationship Id="rId34" Type="http://schemas.openxmlformats.org/officeDocument/2006/relationships/customXml" Target="../ink/ink282.xml"/><Relationship Id="rId50" Type="http://schemas.openxmlformats.org/officeDocument/2006/relationships/customXml" Target="../ink/ink290.xml"/><Relationship Id="rId55" Type="http://schemas.openxmlformats.org/officeDocument/2006/relationships/image" Target="../media/image292.png"/><Relationship Id="rId76" Type="http://schemas.openxmlformats.org/officeDocument/2006/relationships/customXml" Target="../ink/ink303.xml"/><Relationship Id="rId97" Type="http://schemas.openxmlformats.org/officeDocument/2006/relationships/image" Target="../media/image311.png"/><Relationship Id="rId104" Type="http://schemas.openxmlformats.org/officeDocument/2006/relationships/customXml" Target="../ink/ink317.xml"/><Relationship Id="rId120" Type="http://schemas.openxmlformats.org/officeDocument/2006/relationships/customXml" Target="../ink/ink325.xml"/><Relationship Id="rId125" Type="http://schemas.openxmlformats.org/officeDocument/2006/relationships/image" Target="../media/image324.png"/><Relationship Id="rId141" Type="http://schemas.openxmlformats.org/officeDocument/2006/relationships/image" Target="../media/image332.png"/><Relationship Id="rId146" Type="http://schemas.openxmlformats.org/officeDocument/2006/relationships/customXml" Target="../ink/ink338.xml"/><Relationship Id="rId167" Type="http://schemas.openxmlformats.org/officeDocument/2006/relationships/image" Target="../media/image345.png"/><Relationship Id="rId188" Type="http://schemas.openxmlformats.org/officeDocument/2006/relationships/customXml" Target="../ink/ink359.xml"/><Relationship Id="rId7" Type="http://schemas.openxmlformats.org/officeDocument/2006/relationships/image" Target="../media/image270.png"/><Relationship Id="rId71" Type="http://schemas.openxmlformats.org/officeDocument/2006/relationships/image" Target="../media/image299.png"/><Relationship Id="rId92" Type="http://schemas.openxmlformats.org/officeDocument/2006/relationships/customXml" Target="../ink/ink311.xml"/><Relationship Id="rId162" Type="http://schemas.openxmlformats.org/officeDocument/2006/relationships/customXml" Target="../ink/ink346.xml"/><Relationship Id="rId183" Type="http://schemas.openxmlformats.org/officeDocument/2006/relationships/image" Target="../media/image353.png"/><Relationship Id="rId213" Type="http://schemas.openxmlformats.org/officeDocument/2006/relationships/image" Target="../media/image367.png"/><Relationship Id="rId218" Type="http://schemas.openxmlformats.org/officeDocument/2006/relationships/customXml" Target="../ink/ink374.xml"/><Relationship Id="rId234" Type="http://schemas.openxmlformats.org/officeDocument/2006/relationships/customXml" Target="../ink/ink382.xml"/><Relationship Id="rId239" Type="http://schemas.openxmlformats.org/officeDocument/2006/relationships/image" Target="../media/image380.png"/><Relationship Id="rId2" Type="http://schemas.openxmlformats.org/officeDocument/2006/relationships/customXml" Target="../ink/ink266.xml"/><Relationship Id="rId29" Type="http://schemas.openxmlformats.org/officeDocument/2006/relationships/image" Target="../media/image280.png"/><Relationship Id="rId24" Type="http://schemas.openxmlformats.org/officeDocument/2006/relationships/customXml" Target="../ink/ink277.xml"/><Relationship Id="rId40" Type="http://schemas.openxmlformats.org/officeDocument/2006/relationships/customXml" Target="../ink/ink285.xml"/><Relationship Id="rId45" Type="http://schemas.openxmlformats.org/officeDocument/2006/relationships/image" Target="../media/image287.png"/><Relationship Id="rId66" Type="http://schemas.openxmlformats.org/officeDocument/2006/relationships/customXml" Target="../ink/ink298.xml"/><Relationship Id="rId87" Type="http://schemas.openxmlformats.org/officeDocument/2006/relationships/image" Target="../media/image306.png"/><Relationship Id="rId110" Type="http://schemas.openxmlformats.org/officeDocument/2006/relationships/customXml" Target="../ink/ink320.xml"/><Relationship Id="rId115" Type="http://schemas.openxmlformats.org/officeDocument/2006/relationships/image" Target="../media/image319.png"/><Relationship Id="rId131" Type="http://schemas.openxmlformats.org/officeDocument/2006/relationships/image" Target="../media/image327.png"/><Relationship Id="rId136" Type="http://schemas.openxmlformats.org/officeDocument/2006/relationships/customXml" Target="../ink/ink333.xml"/><Relationship Id="rId157" Type="http://schemas.openxmlformats.org/officeDocument/2006/relationships/image" Target="../media/image340.png"/><Relationship Id="rId178" Type="http://schemas.openxmlformats.org/officeDocument/2006/relationships/customXml" Target="../ink/ink354.xml"/><Relationship Id="rId61" Type="http://schemas.openxmlformats.org/officeDocument/2006/relationships/image" Target="../media/image295.png"/><Relationship Id="rId82" Type="http://schemas.openxmlformats.org/officeDocument/2006/relationships/customXml" Target="../ink/ink306.xml"/><Relationship Id="rId152" Type="http://schemas.openxmlformats.org/officeDocument/2006/relationships/customXml" Target="../ink/ink341.xml"/><Relationship Id="rId173" Type="http://schemas.openxmlformats.org/officeDocument/2006/relationships/image" Target="../media/image348.png"/><Relationship Id="rId194" Type="http://schemas.openxmlformats.org/officeDocument/2006/relationships/customXml" Target="../ink/ink362.xml"/><Relationship Id="rId199" Type="http://schemas.openxmlformats.org/officeDocument/2006/relationships/image" Target="../media/image360.png"/><Relationship Id="rId203" Type="http://schemas.openxmlformats.org/officeDocument/2006/relationships/image" Target="../media/image362.png"/><Relationship Id="rId208" Type="http://schemas.openxmlformats.org/officeDocument/2006/relationships/customXml" Target="../ink/ink369.xml"/><Relationship Id="rId229" Type="http://schemas.openxmlformats.org/officeDocument/2006/relationships/image" Target="../media/image375.png"/><Relationship Id="rId19" Type="http://schemas.openxmlformats.org/officeDocument/2006/relationships/image" Target="../media/image275.png"/><Relationship Id="rId224" Type="http://schemas.openxmlformats.org/officeDocument/2006/relationships/customXml" Target="../ink/ink377.xml"/><Relationship Id="rId240" Type="http://schemas.openxmlformats.org/officeDocument/2006/relationships/customXml" Target="../ink/ink385.xml"/><Relationship Id="rId14" Type="http://schemas.openxmlformats.org/officeDocument/2006/relationships/customXml" Target="../ink/ink272.xml"/><Relationship Id="rId30" Type="http://schemas.openxmlformats.org/officeDocument/2006/relationships/customXml" Target="../ink/ink280.xml"/><Relationship Id="rId35" Type="http://schemas.openxmlformats.org/officeDocument/2006/relationships/image" Target="../media/image283.png"/><Relationship Id="rId56" Type="http://schemas.openxmlformats.org/officeDocument/2006/relationships/customXml" Target="../ink/ink293.xml"/><Relationship Id="rId77" Type="http://schemas.openxmlformats.org/officeDocument/2006/relationships/image" Target="../media/image302.png"/><Relationship Id="rId100" Type="http://schemas.openxmlformats.org/officeDocument/2006/relationships/customXml" Target="../ink/ink315.xml"/><Relationship Id="rId105" Type="http://schemas.openxmlformats.org/officeDocument/2006/relationships/image" Target="../media/image314.png"/><Relationship Id="rId126" Type="http://schemas.openxmlformats.org/officeDocument/2006/relationships/customXml" Target="../ink/ink328.xml"/><Relationship Id="rId147" Type="http://schemas.openxmlformats.org/officeDocument/2006/relationships/image" Target="../media/image335.png"/><Relationship Id="rId168" Type="http://schemas.openxmlformats.org/officeDocument/2006/relationships/customXml" Target="../ink/ink349.xml"/><Relationship Id="rId8" Type="http://schemas.openxmlformats.org/officeDocument/2006/relationships/customXml" Target="../ink/ink269.xml"/><Relationship Id="rId51" Type="http://schemas.openxmlformats.org/officeDocument/2006/relationships/image" Target="../media/image290.png"/><Relationship Id="rId72" Type="http://schemas.openxmlformats.org/officeDocument/2006/relationships/customXml" Target="../ink/ink301.xml"/><Relationship Id="rId93" Type="http://schemas.openxmlformats.org/officeDocument/2006/relationships/image" Target="../media/image309.png"/><Relationship Id="rId98" Type="http://schemas.openxmlformats.org/officeDocument/2006/relationships/customXml" Target="../ink/ink314.xml"/><Relationship Id="rId121" Type="http://schemas.openxmlformats.org/officeDocument/2006/relationships/image" Target="../media/image322.png"/><Relationship Id="rId142" Type="http://schemas.openxmlformats.org/officeDocument/2006/relationships/customXml" Target="../ink/ink336.xml"/><Relationship Id="rId163" Type="http://schemas.openxmlformats.org/officeDocument/2006/relationships/image" Target="../media/image343.png"/><Relationship Id="rId184" Type="http://schemas.openxmlformats.org/officeDocument/2006/relationships/customXml" Target="../ink/ink357.xml"/><Relationship Id="rId189" Type="http://schemas.openxmlformats.org/officeDocument/2006/relationships/image" Target="../media/image355.png"/><Relationship Id="rId219" Type="http://schemas.openxmlformats.org/officeDocument/2006/relationships/image" Target="../media/image370.png"/><Relationship Id="rId3" Type="http://schemas.openxmlformats.org/officeDocument/2006/relationships/image" Target="../media/image268.png"/><Relationship Id="rId214" Type="http://schemas.openxmlformats.org/officeDocument/2006/relationships/customXml" Target="../ink/ink372.xml"/><Relationship Id="rId230" Type="http://schemas.openxmlformats.org/officeDocument/2006/relationships/customXml" Target="../ink/ink380.xml"/><Relationship Id="rId235" Type="http://schemas.openxmlformats.org/officeDocument/2006/relationships/image" Target="../media/image378.png"/><Relationship Id="rId25" Type="http://schemas.openxmlformats.org/officeDocument/2006/relationships/image" Target="../media/image278.png"/><Relationship Id="rId46" Type="http://schemas.openxmlformats.org/officeDocument/2006/relationships/customXml" Target="../ink/ink288.xml"/><Relationship Id="rId67" Type="http://schemas.openxmlformats.org/officeDocument/2006/relationships/image" Target="../media/image297.png"/><Relationship Id="rId116" Type="http://schemas.openxmlformats.org/officeDocument/2006/relationships/customXml" Target="../ink/ink323.xml"/><Relationship Id="rId137" Type="http://schemas.openxmlformats.org/officeDocument/2006/relationships/image" Target="../media/image330.png"/><Relationship Id="rId158" Type="http://schemas.openxmlformats.org/officeDocument/2006/relationships/customXml" Target="../ink/ink344.xml"/><Relationship Id="rId20" Type="http://schemas.openxmlformats.org/officeDocument/2006/relationships/customXml" Target="../ink/ink275.xml"/><Relationship Id="rId41" Type="http://schemas.openxmlformats.org/officeDocument/2006/relationships/image" Target="../media/image286.png"/><Relationship Id="rId62" Type="http://schemas.openxmlformats.org/officeDocument/2006/relationships/customXml" Target="../ink/ink296.xml"/><Relationship Id="rId83" Type="http://schemas.openxmlformats.org/officeDocument/2006/relationships/image" Target="../media/image305.png"/><Relationship Id="rId88" Type="http://schemas.openxmlformats.org/officeDocument/2006/relationships/customXml" Target="../ink/ink309.xml"/><Relationship Id="rId111" Type="http://schemas.openxmlformats.org/officeDocument/2006/relationships/image" Target="../media/image317.png"/><Relationship Id="rId132" Type="http://schemas.openxmlformats.org/officeDocument/2006/relationships/customXml" Target="../ink/ink331.xml"/><Relationship Id="rId153" Type="http://schemas.openxmlformats.org/officeDocument/2006/relationships/image" Target="../media/image338.png"/><Relationship Id="rId174" Type="http://schemas.openxmlformats.org/officeDocument/2006/relationships/customXml" Target="../ink/ink352.xml"/><Relationship Id="rId179" Type="http://schemas.openxmlformats.org/officeDocument/2006/relationships/image" Target="../media/image351.png"/><Relationship Id="rId195" Type="http://schemas.openxmlformats.org/officeDocument/2006/relationships/image" Target="../media/image358.png"/><Relationship Id="rId209" Type="http://schemas.openxmlformats.org/officeDocument/2006/relationships/image" Target="../media/image365.png"/><Relationship Id="rId190" Type="http://schemas.openxmlformats.org/officeDocument/2006/relationships/customXml" Target="../ink/ink360.xml"/><Relationship Id="rId204" Type="http://schemas.openxmlformats.org/officeDocument/2006/relationships/customXml" Target="../ink/ink367.xml"/><Relationship Id="rId220" Type="http://schemas.openxmlformats.org/officeDocument/2006/relationships/customXml" Target="../ink/ink375.xml"/><Relationship Id="rId225" Type="http://schemas.openxmlformats.org/officeDocument/2006/relationships/image" Target="../media/image373.png"/><Relationship Id="rId241" Type="http://schemas.openxmlformats.org/officeDocument/2006/relationships/image" Target="../media/image381.png"/><Relationship Id="rId15" Type="http://schemas.openxmlformats.org/officeDocument/2006/relationships/image" Target="../media/image273.png"/><Relationship Id="rId36" Type="http://schemas.openxmlformats.org/officeDocument/2006/relationships/customXml" Target="../ink/ink283.xml"/><Relationship Id="rId57" Type="http://schemas.openxmlformats.org/officeDocument/2006/relationships/image" Target="../media/image293.png"/><Relationship Id="rId106" Type="http://schemas.openxmlformats.org/officeDocument/2006/relationships/customXml" Target="../ink/ink318.xml"/><Relationship Id="rId127" Type="http://schemas.openxmlformats.org/officeDocument/2006/relationships/image" Target="../media/image325.png"/><Relationship Id="rId10" Type="http://schemas.openxmlformats.org/officeDocument/2006/relationships/customXml" Target="../ink/ink270.xml"/><Relationship Id="rId31" Type="http://schemas.openxmlformats.org/officeDocument/2006/relationships/image" Target="../media/image281.png"/><Relationship Id="rId52" Type="http://schemas.openxmlformats.org/officeDocument/2006/relationships/customXml" Target="../ink/ink291.xml"/><Relationship Id="rId73" Type="http://schemas.openxmlformats.org/officeDocument/2006/relationships/image" Target="../media/image300.png"/><Relationship Id="rId78" Type="http://schemas.openxmlformats.org/officeDocument/2006/relationships/customXml" Target="../ink/ink304.xml"/><Relationship Id="rId94" Type="http://schemas.openxmlformats.org/officeDocument/2006/relationships/customXml" Target="../ink/ink312.xml"/><Relationship Id="rId99" Type="http://schemas.openxmlformats.org/officeDocument/2006/relationships/image" Target="../media/image312.png"/><Relationship Id="rId101" Type="http://schemas.openxmlformats.org/officeDocument/2006/relationships/image" Target="../media/image313.png"/><Relationship Id="rId122" Type="http://schemas.openxmlformats.org/officeDocument/2006/relationships/customXml" Target="../ink/ink326.xml"/><Relationship Id="rId143" Type="http://schemas.openxmlformats.org/officeDocument/2006/relationships/image" Target="../media/image333.png"/><Relationship Id="rId148" Type="http://schemas.openxmlformats.org/officeDocument/2006/relationships/customXml" Target="../ink/ink339.xml"/><Relationship Id="rId164" Type="http://schemas.openxmlformats.org/officeDocument/2006/relationships/customXml" Target="../ink/ink347.xml"/><Relationship Id="rId169" Type="http://schemas.openxmlformats.org/officeDocument/2006/relationships/image" Target="../media/image346.png"/><Relationship Id="rId185" Type="http://schemas.openxmlformats.org/officeDocument/2006/relationships/image" Target="../media/image65.png"/><Relationship Id="rId4" Type="http://schemas.openxmlformats.org/officeDocument/2006/relationships/customXml" Target="../ink/ink267.xml"/><Relationship Id="rId9" Type="http://schemas.openxmlformats.org/officeDocument/2006/relationships/image" Target="../media/image188.png"/><Relationship Id="rId180" Type="http://schemas.openxmlformats.org/officeDocument/2006/relationships/customXml" Target="../ink/ink355.xml"/><Relationship Id="rId210" Type="http://schemas.openxmlformats.org/officeDocument/2006/relationships/customXml" Target="../ink/ink370.xml"/><Relationship Id="rId215" Type="http://schemas.openxmlformats.org/officeDocument/2006/relationships/image" Target="../media/image368.png"/><Relationship Id="rId236" Type="http://schemas.openxmlformats.org/officeDocument/2006/relationships/customXml" Target="../ink/ink383.xml"/><Relationship Id="rId26" Type="http://schemas.openxmlformats.org/officeDocument/2006/relationships/customXml" Target="../ink/ink278.xml"/><Relationship Id="rId231" Type="http://schemas.openxmlformats.org/officeDocument/2006/relationships/image" Target="../media/image376.png"/><Relationship Id="rId47" Type="http://schemas.openxmlformats.org/officeDocument/2006/relationships/image" Target="../media/image288.png"/><Relationship Id="rId68" Type="http://schemas.openxmlformats.org/officeDocument/2006/relationships/customXml" Target="../ink/ink299.xml"/><Relationship Id="rId89" Type="http://schemas.openxmlformats.org/officeDocument/2006/relationships/image" Target="../media/image307.png"/><Relationship Id="rId112" Type="http://schemas.openxmlformats.org/officeDocument/2006/relationships/customXml" Target="../ink/ink321.xml"/><Relationship Id="rId133" Type="http://schemas.openxmlformats.org/officeDocument/2006/relationships/image" Target="../media/image328.png"/><Relationship Id="rId154" Type="http://schemas.openxmlformats.org/officeDocument/2006/relationships/customXml" Target="../ink/ink342.xml"/><Relationship Id="rId175" Type="http://schemas.openxmlformats.org/officeDocument/2006/relationships/image" Target="../media/image349.png"/><Relationship Id="rId196" Type="http://schemas.openxmlformats.org/officeDocument/2006/relationships/customXml" Target="../ink/ink363.xml"/><Relationship Id="rId200" Type="http://schemas.openxmlformats.org/officeDocument/2006/relationships/customXml" Target="../ink/ink365.xml"/><Relationship Id="rId16" Type="http://schemas.openxmlformats.org/officeDocument/2006/relationships/customXml" Target="../ink/ink273.xml"/><Relationship Id="rId221" Type="http://schemas.openxmlformats.org/officeDocument/2006/relationships/image" Target="../media/image371.png"/><Relationship Id="rId242" Type="http://schemas.openxmlformats.org/officeDocument/2006/relationships/customXml" Target="../ink/ink386.xml"/><Relationship Id="rId37" Type="http://schemas.openxmlformats.org/officeDocument/2006/relationships/image" Target="../media/image284.png"/><Relationship Id="rId58" Type="http://schemas.openxmlformats.org/officeDocument/2006/relationships/customXml" Target="../ink/ink294.xml"/><Relationship Id="rId79" Type="http://schemas.openxmlformats.org/officeDocument/2006/relationships/image" Target="../media/image303.png"/><Relationship Id="rId102" Type="http://schemas.openxmlformats.org/officeDocument/2006/relationships/customXml" Target="../ink/ink316.xml"/><Relationship Id="rId123" Type="http://schemas.openxmlformats.org/officeDocument/2006/relationships/image" Target="../media/image323.png"/><Relationship Id="rId144" Type="http://schemas.openxmlformats.org/officeDocument/2006/relationships/customXml" Target="../ink/ink337.xml"/><Relationship Id="rId90" Type="http://schemas.openxmlformats.org/officeDocument/2006/relationships/customXml" Target="../ink/ink310.xml"/><Relationship Id="rId165" Type="http://schemas.openxmlformats.org/officeDocument/2006/relationships/image" Target="../media/image344.png"/><Relationship Id="rId186" Type="http://schemas.openxmlformats.org/officeDocument/2006/relationships/customXml" Target="../ink/ink358.xml"/><Relationship Id="rId211" Type="http://schemas.openxmlformats.org/officeDocument/2006/relationships/image" Target="../media/image366.png"/><Relationship Id="rId232" Type="http://schemas.openxmlformats.org/officeDocument/2006/relationships/customXml" Target="../ink/ink381.xml"/><Relationship Id="rId27" Type="http://schemas.openxmlformats.org/officeDocument/2006/relationships/image" Target="../media/image279.png"/><Relationship Id="rId48" Type="http://schemas.openxmlformats.org/officeDocument/2006/relationships/customXml" Target="../ink/ink289.xml"/><Relationship Id="rId69" Type="http://schemas.openxmlformats.org/officeDocument/2006/relationships/image" Target="../media/image298.png"/><Relationship Id="rId113" Type="http://schemas.openxmlformats.org/officeDocument/2006/relationships/image" Target="../media/image318.png"/><Relationship Id="rId134" Type="http://schemas.openxmlformats.org/officeDocument/2006/relationships/customXml" Target="../ink/ink332.xml"/><Relationship Id="rId80" Type="http://schemas.openxmlformats.org/officeDocument/2006/relationships/customXml" Target="../ink/ink305.xml"/><Relationship Id="rId155" Type="http://schemas.openxmlformats.org/officeDocument/2006/relationships/image" Target="../media/image339.png"/><Relationship Id="rId176" Type="http://schemas.openxmlformats.org/officeDocument/2006/relationships/customXml" Target="../ink/ink353.xml"/><Relationship Id="rId197" Type="http://schemas.openxmlformats.org/officeDocument/2006/relationships/image" Target="../media/image359.png"/></Relationships>
</file>

<file path=ppt/slides/_rels/slide6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419.png"/><Relationship Id="rId21" Type="http://schemas.openxmlformats.org/officeDocument/2006/relationships/customXml" Target="../ink/ink396.xml"/><Relationship Id="rId42" Type="http://schemas.openxmlformats.org/officeDocument/2006/relationships/image" Target="../media/image94.png"/><Relationship Id="rId63" Type="http://schemas.openxmlformats.org/officeDocument/2006/relationships/image" Target="../media/image393.png"/><Relationship Id="rId84" Type="http://schemas.openxmlformats.org/officeDocument/2006/relationships/customXml" Target="../ink/ink427.xml"/><Relationship Id="rId138" Type="http://schemas.openxmlformats.org/officeDocument/2006/relationships/customXml" Target="../ink/ink454.xml"/><Relationship Id="rId159" Type="http://schemas.openxmlformats.org/officeDocument/2006/relationships/image" Target="../media/image440.png"/><Relationship Id="rId170" Type="http://schemas.openxmlformats.org/officeDocument/2006/relationships/customXml" Target="../ink/ink470.xml"/><Relationship Id="rId191" Type="http://schemas.openxmlformats.org/officeDocument/2006/relationships/image" Target="../media/image456.png"/><Relationship Id="rId205" Type="http://schemas.openxmlformats.org/officeDocument/2006/relationships/image" Target="../media/image463.png"/><Relationship Id="rId226" Type="http://schemas.openxmlformats.org/officeDocument/2006/relationships/customXml" Target="../ink/ink498.xml"/><Relationship Id="rId247" Type="http://schemas.openxmlformats.org/officeDocument/2006/relationships/image" Target="../media/image484.png"/><Relationship Id="rId107" Type="http://schemas.openxmlformats.org/officeDocument/2006/relationships/image" Target="../media/image414.png"/><Relationship Id="rId268" Type="http://schemas.openxmlformats.org/officeDocument/2006/relationships/customXml" Target="../ink/ink519.xml"/><Relationship Id="rId289" Type="http://schemas.openxmlformats.org/officeDocument/2006/relationships/customXml" Target="../ink/ink530.xml"/><Relationship Id="rId11" Type="http://schemas.openxmlformats.org/officeDocument/2006/relationships/customXml" Target="../ink/ink391.xml"/><Relationship Id="rId32" Type="http://schemas.openxmlformats.org/officeDocument/2006/relationships/image" Target="../media/image29.png"/><Relationship Id="rId53" Type="http://schemas.openxmlformats.org/officeDocument/2006/relationships/image" Target="../media/image388.png"/><Relationship Id="rId74" Type="http://schemas.openxmlformats.org/officeDocument/2006/relationships/customXml" Target="../ink/ink422.xml"/><Relationship Id="rId128" Type="http://schemas.openxmlformats.org/officeDocument/2006/relationships/customXml" Target="../ink/ink449.xml"/><Relationship Id="rId149" Type="http://schemas.openxmlformats.org/officeDocument/2006/relationships/image" Target="../media/image435.png"/><Relationship Id="rId5" Type="http://schemas.openxmlformats.org/officeDocument/2006/relationships/customXml" Target="../ink/ink388.xml"/><Relationship Id="rId95" Type="http://schemas.openxmlformats.org/officeDocument/2006/relationships/image" Target="../media/image65.png"/><Relationship Id="rId160" Type="http://schemas.openxmlformats.org/officeDocument/2006/relationships/customXml" Target="../ink/ink465.xml"/><Relationship Id="rId181" Type="http://schemas.openxmlformats.org/officeDocument/2006/relationships/image" Target="../media/image451.png"/><Relationship Id="rId216" Type="http://schemas.openxmlformats.org/officeDocument/2006/relationships/customXml" Target="../ink/ink493.xml"/><Relationship Id="rId237" Type="http://schemas.openxmlformats.org/officeDocument/2006/relationships/image" Target="../media/image479.png"/><Relationship Id="rId258" Type="http://schemas.openxmlformats.org/officeDocument/2006/relationships/customXml" Target="../ink/ink514.xml"/><Relationship Id="rId279" Type="http://schemas.openxmlformats.org/officeDocument/2006/relationships/image" Target="../media/image500.png"/><Relationship Id="rId22" Type="http://schemas.openxmlformats.org/officeDocument/2006/relationships/image" Target="../media/image24.png"/><Relationship Id="rId43" Type="http://schemas.openxmlformats.org/officeDocument/2006/relationships/customXml" Target="../ink/ink407.xml"/><Relationship Id="rId64" Type="http://schemas.openxmlformats.org/officeDocument/2006/relationships/customXml" Target="../ink/ink417.xml"/><Relationship Id="rId118" Type="http://schemas.openxmlformats.org/officeDocument/2006/relationships/customXml" Target="../ink/ink444.xml"/><Relationship Id="rId139" Type="http://schemas.openxmlformats.org/officeDocument/2006/relationships/image" Target="../media/image430.png"/><Relationship Id="rId290" Type="http://schemas.openxmlformats.org/officeDocument/2006/relationships/image" Target="../media/image505.png"/><Relationship Id="rId85" Type="http://schemas.openxmlformats.org/officeDocument/2006/relationships/image" Target="../media/image404.png"/><Relationship Id="rId150" Type="http://schemas.openxmlformats.org/officeDocument/2006/relationships/customXml" Target="../ink/ink460.xml"/><Relationship Id="rId171" Type="http://schemas.openxmlformats.org/officeDocument/2006/relationships/image" Target="../media/image446.png"/><Relationship Id="rId192" Type="http://schemas.openxmlformats.org/officeDocument/2006/relationships/customXml" Target="../ink/ink481.xml"/><Relationship Id="rId206" Type="http://schemas.openxmlformats.org/officeDocument/2006/relationships/customXml" Target="../ink/ink488.xml"/><Relationship Id="rId227" Type="http://schemas.openxmlformats.org/officeDocument/2006/relationships/image" Target="../media/image474.png"/><Relationship Id="rId248" Type="http://schemas.openxmlformats.org/officeDocument/2006/relationships/customXml" Target="../ink/ink509.xml"/><Relationship Id="rId269" Type="http://schemas.openxmlformats.org/officeDocument/2006/relationships/image" Target="../media/image495.png"/><Relationship Id="rId12" Type="http://schemas.openxmlformats.org/officeDocument/2006/relationships/image" Target="../media/image84.png"/><Relationship Id="rId33" Type="http://schemas.openxmlformats.org/officeDocument/2006/relationships/customXml" Target="../ink/ink402.xml"/><Relationship Id="rId108" Type="http://schemas.openxmlformats.org/officeDocument/2006/relationships/customXml" Target="../ink/ink439.xml"/><Relationship Id="rId129" Type="http://schemas.openxmlformats.org/officeDocument/2006/relationships/image" Target="../media/image425.png"/><Relationship Id="rId280" Type="http://schemas.openxmlformats.org/officeDocument/2006/relationships/customXml" Target="../ink/ink525.xml"/><Relationship Id="rId54" Type="http://schemas.openxmlformats.org/officeDocument/2006/relationships/customXml" Target="../ink/ink412.xml"/><Relationship Id="rId75" Type="http://schemas.openxmlformats.org/officeDocument/2006/relationships/image" Target="../media/image399.png"/><Relationship Id="rId96" Type="http://schemas.openxmlformats.org/officeDocument/2006/relationships/customXml" Target="../ink/ink433.xml"/><Relationship Id="rId140" Type="http://schemas.openxmlformats.org/officeDocument/2006/relationships/customXml" Target="../ink/ink455.xml"/><Relationship Id="rId161" Type="http://schemas.openxmlformats.org/officeDocument/2006/relationships/image" Target="../media/image441.png"/><Relationship Id="rId182" Type="http://schemas.openxmlformats.org/officeDocument/2006/relationships/customXml" Target="../ink/ink476.xml"/><Relationship Id="rId217" Type="http://schemas.openxmlformats.org/officeDocument/2006/relationships/image" Target="../media/image469.png"/><Relationship Id="rId6" Type="http://schemas.openxmlformats.org/officeDocument/2006/relationships/image" Target="../media/image16.png"/><Relationship Id="rId238" Type="http://schemas.openxmlformats.org/officeDocument/2006/relationships/customXml" Target="../ink/ink504.xml"/><Relationship Id="rId259" Type="http://schemas.openxmlformats.org/officeDocument/2006/relationships/image" Target="../media/image490.png"/><Relationship Id="rId23" Type="http://schemas.openxmlformats.org/officeDocument/2006/relationships/customXml" Target="../ink/ink397.xml"/><Relationship Id="rId119" Type="http://schemas.openxmlformats.org/officeDocument/2006/relationships/image" Target="../media/image420.png"/><Relationship Id="rId270" Type="http://schemas.openxmlformats.org/officeDocument/2006/relationships/customXml" Target="../ink/ink520.xml"/><Relationship Id="rId291" Type="http://schemas.openxmlformats.org/officeDocument/2006/relationships/customXml" Target="../ink/ink531.xml"/><Relationship Id="rId44" Type="http://schemas.openxmlformats.org/officeDocument/2006/relationships/image" Target="../media/image95.png"/><Relationship Id="rId65" Type="http://schemas.openxmlformats.org/officeDocument/2006/relationships/image" Target="../media/image394.png"/><Relationship Id="rId86" Type="http://schemas.openxmlformats.org/officeDocument/2006/relationships/customXml" Target="../ink/ink428.xml"/><Relationship Id="rId130" Type="http://schemas.openxmlformats.org/officeDocument/2006/relationships/customXml" Target="../ink/ink450.xml"/><Relationship Id="rId151" Type="http://schemas.openxmlformats.org/officeDocument/2006/relationships/image" Target="../media/image436.png"/><Relationship Id="rId172" Type="http://schemas.openxmlformats.org/officeDocument/2006/relationships/customXml" Target="../ink/ink471.xml"/><Relationship Id="rId193" Type="http://schemas.openxmlformats.org/officeDocument/2006/relationships/image" Target="../media/image457.png"/><Relationship Id="rId207" Type="http://schemas.openxmlformats.org/officeDocument/2006/relationships/image" Target="../media/image464.png"/><Relationship Id="rId228" Type="http://schemas.openxmlformats.org/officeDocument/2006/relationships/customXml" Target="../ink/ink499.xml"/><Relationship Id="rId249" Type="http://schemas.openxmlformats.org/officeDocument/2006/relationships/image" Target="../media/image485.png"/><Relationship Id="rId13" Type="http://schemas.openxmlformats.org/officeDocument/2006/relationships/customXml" Target="../ink/ink392.xml"/><Relationship Id="rId109" Type="http://schemas.openxmlformats.org/officeDocument/2006/relationships/image" Target="../media/image415.png"/><Relationship Id="rId260" Type="http://schemas.openxmlformats.org/officeDocument/2006/relationships/customXml" Target="../ink/ink515.xml"/><Relationship Id="rId281" Type="http://schemas.openxmlformats.org/officeDocument/2006/relationships/image" Target="../media/image501.png"/><Relationship Id="rId34" Type="http://schemas.openxmlformats.org/officeDocument/2006/relationships/image" Target="../media/image90.png"/><Relationship Id="rId50" Type="http://schemas.openxmlformats.org/officeDocument/2006/relationships/customXml" Target="../ink/ink410.xml"/><Relationship Id="rId55" Type="http://schemas.openxmlformats.org/officeDocument/2006/relationships/image" Target="../media/image389.png"/><Relationship Id="rId76" Type="http://schemas.openxmlformats.org/officeDocument/2006/relationships/customXml" Target="../ink/ink423.xml"/><Relationship Id="rId97" Type="http://schemas.openxmlformats.org/officeDocument/2006/relationships/image" Target="../media/image409.png"/><Relationship Id="rId104" Type="http://schemas.openxmlformats.org/officeDocument/2006/relationships/customXml" Target="../ink/ink437.xml"/><Relationship Id="rId120" Type="http://schemas.openxmlformats.org/officeDocument/2006/relationships/customXml" Target="../ink/ink445.xml"/><Relationship Id="rId125" Type="http://schemas.openxmlformats.org/officeDocument/2006/relationships/image" Target="../media/image423.png"/><Relationship Id="rId141" Type="http://schemas.openxmlformats.org/officeDocument/2006/relationships/image" Target="../media/image431.png"/><Relationship Id="rId146" Type="http://schemas.openxmlformats.org/officeDocument/2006/relationships/customXml" Target="../ink/ink458.xml"/><Relationship Id="rId167" Type="http://schemas.openxmlformats.org/officeDocument/2006/relationships/image" Target="../media/image444.png"/><Relationship Id="rId188" Type="http://schemas.openxmlformats.org/officeDocument/2006/relationships/customXml" Target="../ink/ink479.xml"/><Relationship Id="rId7" Type="http://schemas.openxmlformats.org/officeDocument/2006/relationships/customXml" Target="../ink/ink389.xml"/><Relationship Id="rId71" Type="http://schemas.openxmlformats.org/officeDocument/2006/relationships/image" Target="../media/image397.png"/><Relationship Id="rId92" Type="http://schemas.openxmlformats.org/officeDocument/2006/relationships/customXml" Target="../ink/ink431.xml"/><Relationship Id="rId162" Type="http://schemas.openxmlformats.org/officeDocument/2006/relationships/customXml" Target="../ink/ink466.xml"/><Relationship Id="rId183" Type="http://schemas.openxmlformats.org/officeDocument/2006/relationships/image" Target="../media/image452.png"/><Relationship Id="rId213" Type="http://schemas.openxmlformats.org/officeDocument/2006/relationships/image" Target="../media/image467.png"/><Relationship Id="rId218" Type="http://schemas.openxmlformats.org/officeDocument/2006/relationships/customXml" Target="../ink/ink494.xml"/><Relationship Id="rId234" Type="http://schemas.openxmlformats.org/officeDocument/2006/relationships/customXml" Target="../ink/ink502.xml"/><Relationship Id="rId239" Type="http://schemas.openxmlformats.org/officeDocument/2006/relationships/image" Target="../media/image480.png"/><Relationship Id="rId2" Type="http://schemas.openxmlformats.org/officeDocument/2006/relationships/image" Target="../media/image4.png"/><Relationship Id="rId29" Type="http://schemas.openxmlformats.org/officeDocument/2006/relationships/customXml" Target="../ink/ink400.xml"/><Relationship Id="rId250" Type="http://schemas.openxmlformats.org/officeDocument/2006/relationships/customXml" Target="../ink/ink510.xml"/><Relationship Id="rId255" Type="http://schemas.openxmlformats.org/officeDocument/2006/relationships/image" Target="../media/image488.png"/><Relationship Id="rId271" Type="http://schemas.openxmlformats.org/officeDocument/2006/relationships/image" Target="../media/image496.png"/><Relationship Id="rId276" Type="http://schemas.openxmlformats.org/officeDocument/2006/relationships/customXml" Target="../ink/ink523.xml"/><Relationship Id="rId24" Type="http://schemas.openxmlformats.org/officeDocument/2006/relationships/image" Target="../media/image25.png"/><Relationship Id="rId40" Type="http://schemas.openxmlformats.org/officeDocument/2006/relationships/image" Target="../media/image93.png"/><Relationship Id="rId45" Type="http://schemas.openxmlformats.org/officeDocument/2006/relationships/customXml" Target="../ink/ink408.xml"/><Relationship Id="rId66" Type="http://schemas.openxmlformats.org/officeDocument/2006/relationships/customXml" Target="../ink/ink418.xml"/><Relationship Id="rId87" Type="http://schemas.openxmlformats.org/officeDocument/2006/relationships/image" Target="../media/image405.png"/><Relationship Id="rId110" Type="http://schemas.openxmlformats.org/officeDocument/2006/relationships/customXml" Target="../ink/ink440.xml"/><Relationship Id="rId115" Type="http://schemas.openxmlformats.org/officeDocument/2006/relationships/image" Target="../media/image418.png"/><Relationship Id="rId131" Type="http://schemas.openxmlformats.org/officeDocument/2006/relationships/image" Target="../media/image426.png"/><Relationship Id="rId136" Type="http://schemas.openxmlformats.org/officeDocument/2006/relationships/customXml" Target="../ink/ink453.xml"/><Relationship Id="rId157" Type="http://schemas.openxmlformats.org/officeDocument/2006/relationships/image" Target="../media/image439.png"/><Relationship Id="rId178" Type="http://schemas.openxmlformats.org/officeDocument/2006/relationships/customXml" Target="../ink/ink474.xml"/><Relationship Id="rId61" Type="http://schemas.openxmlformats.org/officeDocument/2006/relationships/image" Target="../media/image392.png"/><Relationship Id="rId82" Type="http://schemas.openxmlformats.org/officeDocument/2006/relationships/customXml" Target="../ink/ink426.xml"/><Relationship Id="rId152" Type="http://schemas.openxmlformats.org/officeDocument/2006/relationships/customXml" Target="../ink/ink461.xml"/><Relationship Id="rId173" Type="http://schemas.openxmlformats.org/officeDocument/2006/relationships/image" Target="../media/image447.png"/><Relationship Id="rId194" Type="http://schemas.openxmlformats.org/officeDocument/2006/relationships/customXml" Target="../ink/ink482.xml"/><Relationship Id="rId199" Type="http://schemas.openxmlformats.org/officeDocument/2006/relationships/image" Target="../media/image460.png"/><Relationship Id="rId203" Type="http://schemas.openxmlformats.org/officeDocument/2006/relationships/image" Target="../media/image462.png"/><Relationship Id="rId208" Type="http://schemas.openxmlformats.org/officeDocument/2006/relationships/customXml" Target="../ink/ink489.xml"/><Relationship Id="rId229" Type="http://schemas.openxmlformats.org/officeDocument/2006/relationships/image" Target="../media/image475.png"/><Relationship Id="rId19" Type="http://schemas.openxmlformats.org/officeDocument/2006/relationships/customXml" Target="../ink/ink395.xml"/><Relationship Id="rId224" Type="http://schemas.openxmlformats.org/officeDocument/2006/relationships/customXml" Target="../ink/ink497.xml"/><Relationship Id="rId240" Type="http://schemas.openxmlformats.org/officeDocument/2006/relationships/customXml" Target="../ink/ink505.xml"/><Relationship Id="rId245" Type="http://schemas.openxmlformats.org/officeDocument/2006/relationships/image" Target="../media/image483.png"/><Relationship Id="rId261" Type="http://schemas.openxmlformats.org/officeDocument/2006/relationships/image" Target="../media/image491.png"/><Relationship Id="rId266" Type="http://schemas.openxmlformats.org/officeDocument/2006/relationships/customXml" Target="../ink/ink518.xml"/><Relationship Id="rId287" Type="http://schemas.openxmlformats.org/officeDocument/2006/relationships/customXml" Target="../ink/ink529.xml"/><Relationship Id="rId14" Type="http://schemas.openxmlformats.org/officeDocument/2006/relationships/image" Target="../media/image384.png"/><Relationship Id="rId30" Type="http://schemas.openxmlformats.org/officeDocument/2006/relationships/image" Target="../media/image385.png"/><Relationship Id="rId35" Type="http://schemas.openxmlformats.org/officeDocument/2006/relationships/customXml" Target="../ink/ink403.xml"/><Relationship Id="rId56" Type="http://schemas.openxmlformats.org/officeDocument/2006/relationships/customXml" Target="../ink/ink413.xml"/><Relationship Id="rId77" Type="http://schemas.openxmlformats.org/officeDocument/2006/relationships/image" Target="../media/image400.png"/><Relationship Id="rId100" Type="http://schemas.openxmlformats.org/officeDocument/2006/relationships/customXml" Target="../ink/ink435.xml"/><Relationship Id="rId105" Type="http://schemas.openxmlformats.org/officeDocument/2006/relationships/image" Target="../media/image413.png"/><Relationship Id="rId126" Type="http://schemas.openxmlformats.org/officeDocument/2006/relationships/customXml" Target="../ink/ink448.xml"/><Relationship Id="rId147" Type="http://schemas.openxmlformats.org/officeDocument/2006/relationships/image" Target="../media/image434.png"/><Relationship Id="rId168" Type="http://schemas.openxmlformats.org/officeDocument/2006/relationships/customXml" Target="../ink/ink469.xml"/><Relationship Id="rId282" Type="http://schemas.openxmlformats.org/officeDocument/2006/relationships/customXml" Target="../ink/ink526.xml"/><Relationship Id="rId8" Type="http://schemas.openxmlformats.org/officeDocument/2006/relationships/image" Target="../media/image383.png"/><Relationship Id="rId51" Type="http://schemas.openxmlformats.org/officeDocument/2006/relationships/image" Target="../media/image387.png"/><Relationship Id="rId72" Type="http://schemas.openxmlformats.org/officeDocument/2006/relationships/customXml" Target="../ink/ink421.xml"/><Relationship Id="rId93" Type="http://schemas.openxmlformats.org/officeDocument/2006/relationships/image" Target="../media/image408.png"/><Relationship Id="rId98" Type="http://schemas.openxmlformats.org/officeDocument/2006/relationships/customXml" Target="../ink/ink434.xml"/><Relationship Id="rId121" Type="http://schemas.openxmlformats.org/officeDocument/2006/relationships/image" Target="../media/image421.png"/><Relationship Id="rId142" Type="http://schemas.openxmlformats.org/officeDocument/2006/relationships/customXml" Target="../ink/ink456.xml"/><Relationship Id="rId163" Type="http://schemas.openxmlformats.org/officeDocument/2006/relationships/image" Target="../media/image442.png"/><Relationship Id="rId184" Type="http://schemas.openxmlformats.org/officeDocument/2006/relationships/customXml" Target="../ink/ink477.xml"/><Relationship Id="rId189" Type="http://schemas.openxmlformats.org/officeDocument/2006/relationships/image" Target="../media/image455.png"/><Relationship Id="rId219" Type="http://schemas.openxmlformats.org/officeDocument/2006/relationships/image" Target="../media/image470.png"/><Relationship Id="rId3" Type="http://schemas.openxmlformats.org/officeDocument/2006/relationships/customXml" Target="../ink/ink387.xml"/><Relationship Id="rId214" Type="http://schemas.openxmlformats.org/officeDocument/2006/relationships/customXml" Target="../ink/ink492.xml"/><Relationship Id="rId230" Type="http://schemas.openxmlformats.org/officeDocument/2006/relationships/customXml" Target="../ink/ink500.xml"/><Relationship Id="rId235" Type="http://schemas.openxmlformats.org/officeDocument/2006/relationships/image" Target="../media/image478.png"/><Relationship Id="rId251" Type="http://schemas.openxmlformats.org/officeDocument/2006/relationships/image" Target="../media/image486.png"/><Relationship Id="rId256" Type="http://schemas.openxmlformats.org/officeDocument/2006/relationships/customXml" Target="../ink/ink513.xml"/><Relationship Id="rId277" Type="http://schemas.openxmlformats.org/officeDocument/2006/relationships/image" Target="../media/image499.png"/><Relationship Id="rId25" Type="http://schemas.openxmlformats.org/officeDocument/2006/relationships/customXml" Target="../ink/ink398.xml"/><Relationship Id="rId46" Type="http://schemas.openxmlformats.org/officeDocument/2006/relationships/image" Target="../media/image96.png"/><Relationship Id="rId67" Type="http://schemas.openxmlformats.org/officeDocument/2006/relationships/image" Target="../media/image395.png"/><Relationship Id="rId116" Type="http://schemas.openxmlformats.org/officeDocument/2006/relationships/customXml" Target="../ink/ink443.xml"/><Relationship Id="rId137" Type="http://schemas.openxmlformats.org/officeDocument/2006/relationships/image" Target="../media/image429.png"/><Relationship Id="rId158" Type="http://schemas.openxmlformats.org/officeDocument/2006/relationships/customXml" Target="../ink/ink464.xml"/><Relationship Id="rId272" Type="http://schemas.openxmlformats.org/officeDocument/2006/relationships/customXml" Target="../ink/ink521.xml"/><Relationship Id="rId20" Type="http://schemas.openxmlformats.org/officeDocument/2006/relationships/image" Target="../media/image87.png"/><Relationship Id="rId41" Type="http://schemas.openxmlformats.org/officeDocument/2006/relationships/customXml" Target="../ink/ink406.xml"/><Relationship Id="rId62" Type="http://schemas.openxmlformats.org/officeDocument/2006/relationships/customXml" Target="../ink/ink416.xml"/><Relationship Id="rId83" Type="http://schemas.openxmlformats.org/officeDocument/2006/relationships/image" Target="../media/image403.png"/><Relationship Id="rId88" Type="http://schemas.openxmlformats.org/officeDocument/2006/relationships/customXml" Target="../ink/ink429.xml"/><Relationship Id="rId111" Type="http://schemas.openxmlformats.org/officeDocument/2006/relationships/image" Target="../media/image416.png"/><Relationship Id="rId132" Type="http://schemas.openxmlformats.org/officeDocument/2006/relationships/customXml" Target="../ink/ink451.xml"/><Relationship Id="rId153" Type="http://schemas.openxmlformats.org/officeDocument/2006/relationships/image" Target="../media/image437.png"/><Relationship Id="rId174" Type="http://schemas.openxmlformats.org/officeDocument/2006/relationships/customXml" Target="../ink/ink472.xml"/><Relationship Id="rId179" Type="http://schemas.openxmlformats.org/officeDocument/2006/relationships/image" Target="../media/image450.png"/><Relationship Id="rId195" Type="http://schemas.openxmlformats.org/officeDocument/2006/relationships/image" Target="../media/image458.png"/><Relationship Id="rId209" Type="http://schemas.openxmlformats.org/officeDocument/2006/relationships/image" Target="../media/image465.png"/><Relationship Id="rId190" Type="http://schemas.openxmlformats.org/officeDocument/2006/relationships/customXml" Target="../ink/ink480.xml"/><Relationship Id="rId204" Type="http://schemas.openxmlformats.org/officeDocument/2006/relationships/customXml" Target="../ink/ink487.xml"/><Relationship Id="rId220" Type="http://schemas.openxmlformats.org/officeDocument/2006/relationships/customXml" Target="../ink/ink495.xml"/><Relationship Id="rId225" Type="http://schemas.openxmlformats.org/officeDocument/2006/relationships/image" Target="../media/image473.png"/><Relationship Id="rId241" Type="http://schemas.openxmlformats.org/officeDocument/2006/relationships/image" Target="../media/image481.png"/><Relationship Id="rId246" Type="http://schemas.openxmlformats.org/officeDocument/2006/relationships/customXml" Target="../ink/ink508.xml"/><Relationship Id="rId267" Type="http://schemas.openxmlformats.org/officeDocument/2006/relationships/image" Target="../media/image494.png"/><Relationship Id="rId288" Type="http://schemas.openxmlformats.org/officeDocument/2006/relationships/image" Target="../media/image504.png"/><Relationship Id="rId15" Type="http://schemas.openxmlformats.org/officeDocument/2006/relationships/customXml" Target="../ink/ink393.xml"/><Relationship Id="rId36" Type="http://schemas.openxmlformats.org/officeDocument/2006/relationships/image" Target="../media/image91.png"/><Relationship Id="rId57" Type="http://schemas.openxmlformats.org/officeDocument/2006/relationships/image" Target="../media/image390.png"/><Relationship Id="rId106" Type="http://schemas.openxmlformats.org/officeDocument/2006/relationships/customXml" Target="../ink/ink438.xml"/><Relationship Id="rId127" Type="http://schemas.openxmlformats.org/officeDocument/2006/relationships/image" Target="../media/image424.png"/><Relationship Id="rId262" Type="http://schemas.openxmlformats.org/officeDocument/2006/relationships/customXml" Target="../ink/ink516.xml"/><Relationship Id="rId283" Type="http://schemas.openxmlformats.org/officeDocument/2006/relationships/image" Target="../media/image502.png"/><Relationship Id="rId10" Type="http://schemas.openxmlformats.org/officeDocument/2006/relationships/image" Target="../media/image83.png"/><Relationship Id="rId31" Type="http://schemas.openxmlformats.org/officeDocument/2006/relationships/customXml" Target="../ink/ink401.xml"/><Relationship Id="rId52" Type="http://schemas.openxmlformats.org/officeDocument/2006/relationships/customXml" Target="../ink/ink411.xml"/><Relationship Id="rId73" Type="http://schemas.openxmlformats.org/officeDocument/2006/relationships/image" Target="../media/image398.png"/><Relationship Id="rId78" Type="http://schemas.openxmlformats.org/officeDocument/2006/relationships/customXml" Target="../ink/ink424.xml"/><Relationship Id="rId94" Type="http://schemas.openxmlformats.org/officeDocument/2006/relationships/customXml" Target="../ink/ink432.xml"/><Relationship Id="rId99" Type="http://schemas.openxmlformats.org/officeDocument/2006/relationships/image" Target="../media/image410.png"/><Relationship Id="rId101" Type="http://schemas.openxmlformats.org/officeDocument/2006/relationships/image" Target="../media/image411.png"/><Relationship Id="rId122" Type="http://schemas.openxmlformats.org/officeDocument/2006/relationships/customXml" Target="../ink/ink446.xml"/><Relationship Id="rId143" Type="http://schemas.openxmlformats.org/officeDocument/2006/relationships/image" Target="../media/image432.png"/><Relationship Id="rId148" Type="http://schemas.openxmlformats.org/officeDocument/2006/relationships/customXml" Target="../ink/ink459.xml"/><Relationship Id="rId164" Type="http://schemas.openxmlformats.org/officeDocument/2006/relationships/customXml" Target="../ink/ink467.xml"/><Relationship Id="rId169" Type="http://schemas.openxmlformats.org/officeDocument/2006/relationships/image" Target="../media/image445.png"/><Relationship Id="rId185" Type="http://schemas.openxmlformats.org/officeDocument/2006/relationships/image" Target="../media/image453.png"/><Relationship Id="rId4" Type="http://schemas.openxmlformats.org/officeDocument/2006/relationships/image" Target="../media/image82.png"/><Relationship Id="rId9" Type="http://schemas.openxmlformats.org/officeDocument/2006/relationships/customXml" Target="../ink/ink390.xml"/><Relationship Id="rId180" Type="http://schemas.openxmlformats.org/officeDocument/2006/relationships/customXml" Target="../ink/ink475.xml"/><Relationship Id="rId210" Type="http://schemas.openxmlformats.org/officeDocument/2006/relationships/customXml" Target="../ink/ink490.xml"/><Relationship Id="rId215" Type="http://schemas.openxmlformats.org/officeDocument/2006/relationships/image" Target="../media/image468.png"/><Relationship Id="rId236" Type="http://schemas.openxmlformats.org/officeDocument/2006/relationships/customXml" Target="../ink/ink503.xml"/><Relationship Id="rId257" Type="http://schemas.openxmlformats.org/officeDocument/2006/relationships/image" Target="../media/image489.png"/><Relationship Id="rId278" Type="http://schemas.openxmlformats.org/officeDocument/2006/relationships/customXml" Target="../ink/ink524.xml"/><Relationship Id="rId26" Type="http://schemas.openxmlformats.org/officeDocument/2006/relationships/image" Target="../media/image88.png"/><Relationship Id="rId231" Type="http://schemas.openxmlformats.org/officeDocument/2006/relationships/image" Target="../media/image476.png"/><Relationship Id="rId252" Type="http://schemas.openxmlformats.org/officeDocument/2006/relationships/customXml" Target="../ink/ink511.xml"/><Relationship Id="rId273" Type="http://schemas.openxmlformats.org/officeDocument/2006/relationships/image" Target="../media/image497.png"/><Relationship Id="rId47" Type="http://schemas.openxmlformats.org/officeDocument/2006/relationships/customXml" Target="../ink/ink409.xml"/><Relationship Id="rId68" Type="http://schemas.openxmlformats.org/officeDocument/2006/relationships/customXml" Target="../ink/ink419.xml"/><Relationship Id="rId89" Type="http://schemas.openxmlformats.org/officeDocument/2006/relationships/image" Target="../media/image406.png"/><Relationship Id="rId112" Type="http://schemas.openxmlformats.org/officeDocument/2006/relationships/customXml" Target="../ink/ink441.xml"/><Relationship Id="rId133" Type="http://schemas.openxmlformats.org/officeDocument/2006/relationships/image" Target="../media/image427.png"/><Relationship Id="rId154" Type="http://schemas.openxmlformats.org/officeDocument/2006/relationships/customXml" Target="../ink/ink462.xml"/><Relationship Id="rId175" Type="http://schemas.openxmlformats.org/officeDocument/2006/relationships/image" Target="../media/image448.png"/><Relationship Id="rId196" Type="http://schemas.openxmlformats.org/officeDocument/2006/relationships/customXml" Target="../ink/ink483.xml"/><Relationship Id="rId200" Type="http://schemas.openxmlformats.org/officeDocument/2006/relationships/customXml" Target="../ink/ink485.xml"/><Relationship Id="rId16" Type="http://schemas.openxmlformats.org/officeDocument/2006/relationships/image" Target="../media/image85.png"/><Relationship Id="rId221" Type="http://schemas.openxmlformats.org/officeDocument/2006/relationships/image" Target="../media/image471.png"/><Relationship Id="rId242" Type="http://schemas.openxmlformats.org/officeDocument/2006/relationships/customXml" Target="../ink/ink506.xml"/><Relationship Id="rId263" Type="http://schemas.openxmlformats.org/officeDocument/2006/relationships/image" Target="../media/image492.png"/><Relationship Id="rId284" Type="http://schemas.openxmlformats.org/officeDocument/2006/relationships/customXml" Target="../ink/ink527.xml"/><Relationship Id="rId37" Type="http://schemas.openxmlformats.org/officeDocument/2006/relationships/customXml" Target="../ink/ink404.xml"/><Relationship Id="rId58" Type="http://schemas.openxmlformats.org/officeDocument/2006/relationships/customXml" Target="../ink/ink414.xml"/><Relationship Id="rId79" Type="http://schemas.openxmlformats.org/officeDocument/2006/relationships/image" Target="../media/image401.png"/><Relationship Id="rId102" Type="http://schemas.openxmlformats.org/officeDocument/2006/relationships/customXml" Target="../ink/ink436.xml"/><Relationship Id="rId123" Type="http://schemas.openxmlformats.org/officeDocument/2006/relationships/image" Target="../media/image422.png"/><Relationship Id="rId144" Type="http://schemas.openxmlformats.org/officeDocument/2006/relationships/customXml" Target="../ink/ink457.xml"/><Relationship Id="rId90" Type="http://schemas.openxmlformats.org/officeDocument/2006/relationships/customXml" Target="../ink/ink430.xml"/><Relationship Id="rId165" Type="http://schemas.openxmlformats.org/officeDocument/2006/relationships/image" Target="../media/image443.png"/><Relationship Id="rId186" Type="http://schemas.openxmlformats.org/officeDocument/2006/relationships/customXml" Target="../ink/ink478.xml"/><Relationship Id="rId211" Type="http://schemas.openxmlformats.org/officeDocument/2006/relationships/image" Target="../media/image466.png"/><Relationship Id="rId232" Type="http://schemas.openxmlformats.org/officeDocument/2006/relationships/customXml" Target="../ink/ink501.xml"/><Relationship Id="rId253" Type="http://schemas.openxmlformats.org/officeDocument/2006/relationships/image" Target="../media/image487.png"/><Relationship Id="rId274" Type="http://schemas.openxmlformats.org/officeDocument/2006/relationships/customXml" Target="../ink/ink522.xml"/><Relationship Id="rId27" Type="http://schemas.openxmlformats.org/officeDocument/2006/relationships/customXml" Target="../ink/ink399.xml"/><Relationship Id="rId48" Type="http://schemas.openxmlformats.org/officeDocument/2006/relationships/image" Target="../media/image97.png"/><Relationship Id="rId69" Type="http://schemas.openxmlformats.org/officeDocument/2006/relationships/image" Target="../media/image396.png"/><Relationship Id="rId113" Type="http://schemas.openxmlformats.org/officeDocument/2006/relationships/image" Target="../media/image417.png"/><Relationship Id="rId134" Type="http://schemas.openxmlformats.org/officeDocument/2006/relationships/customXml" Target="../ink/ink452.xml"/><Relationship Id="rId80" Type="http://schemas.openxmlformats.org/officeDocument/2006/relationships/customXml" Target="../ink/ink425.xml"/><Relationship Id="rId155" Type="http://schemas.openxmlformats.org/officeDocument/2006/relationships/image" Target="../media/image438.png"/><Relationship Id="rId176" Type="http://schemas.openxmlformats.org/officeDocument/2006/relationships/customXml" Target="../ink/ink473.xml"/><Relationship Id="rId197" Type="http://schemas.openxmlformats.org/officeDocument/2006/relationships/image" Target="../media/image459.png"/><Relationship Id="rId201" Type="http://schemas.openxmlformats.org/officeDocument/2006/relationships/image" Target="../media/image461.png"/><Relationship Id="rId222" Type="http://schemas.openxmlformats.org/officeDocument/2006/relationships/customXml" Target="../ink/ink496.xml"/><Relationship Id="rId243" Type="http://schemas.openxmlformats.org/officeDocument/2006/relationships/image" Target="../media/image482.png"/><Relationship Id="rId264" Type="http://schemas.openxmlformats.org/officeDocument/2006/relationships/customXml" Target="../ink/ink517.xml"/><Relationship Id="rId285" Type="http://schemas.openxmlformats.org/officeDocument/2006/relationships/customXml" Target="../ink/ink528.xml"/><Relationship Id="rId17" Type="http://schemas.openxmlformats.org/officeDocument/2006/relationships/customXml" Target="../ink/ink394.xml"/><Relationship Id="rId38" Type="http://schemas.openxmlformats.org/officeDocument/2006/relationships/image" Target="../media/image92.png"/><Relationship Id="rId59" Type="http://schemas.openxmlformats.org/officeDocument/2006/relationships/image" Target="../media/image391.png"/><Relationship Id="rId103" Type="http://schemas.openxmlformats.org/officeDocument/2006/relationships/image" Target="../media/image412.png"/><Relationship Id="rId124" Type="http://schemas.openxmlformats.org/officeDocument/2006/relationships/customXml" Target="../ink/ink447.xml"/><Relationship Id="rId70" Type="http://schemas.openxmlformats.org/officeDocument/2006/relationships/customXml" Target="../ink/ink420.xml"/><Relationship Id="rId91" Type="http://schemas.openxmlformats.org/officeDocument/2006/relationships/image" Target="../media/image407.png"/><Relationship Id="rId145" Type="http://schemas.openxmlformats.org/officeDocument/2006/relationships/image" Target="../media/image433.png"/><Relationship Id="rId166" Type="http://schemas.openxmlformats.org/officeDocument/2006/relationships/customXml" Target="../ink/ink468.xml"/><Relationship Id="rId187" Type="http://schemas.openxmlformats.org/officeDocument/2006/relationships/image" Target="../media/image454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491.xml"/><Relationship Id="rId233" Type="http://schemas.openxmlformats.org/officeDocument/2006/relationships/image" Target="../media/image477.png"/><Relationship Id="rId254" Type="http://schemas.openxmlformats.org/officeDocument/2006/relationships/customXml" Target="../ink/ink512.xml"/><Relationship Id="rId28" Type="http://schemas.openxmlformats.org/officeDocument/2006/relationships/image" Target="../media/image89.png"/><Relationship Id="rId49" Type="http://schemas.openxmlformats.org/officeDocument/2006/relationships/image" Target="../media/image386.png"/><Relationship Id="rId114" Type="http://schemas.openxmlformats.org/officeDocument/2006/relationships/customXml" Target="../ink/ink442.xml"/><Relationship Id="rId275" Type="http://schemas.openxmlformats.org/officeDocument/2006/relationships/image" Target="../media/image498.png"/><Relationship Id="rId60" Type="http://schemas.openxmlformats.org/officeDocument/2006/relationships/customXml" Target="../ink/ink415.xml"/><Relationship Id="rId81" Type="http://schemas.openxmlformats.org/officeDocument/2006/relationships/image" Target="../media/image402.png"/><Relationship Id="rId135" Type="http://schemas.openxmlformats.org/officeDocument/2006/relationships/image" Target="../media/image428.png"/><Relationship Id="rId156" Type="http://schemas.openxmlformats.org/officeDocument/2006/relationships/customXml" Target="../ink/ink463.xml"/><Relationship Id="rId177" Type="http://schemas.openxmlformats.org/officeDocument/2006/relationships/image" Target="../media/image449.png"/><Relationship Id="rId198" Type="http://schemas.openxmlformats.org/officeDocument/2006/relationships/customXml" Target="../ink/ink484.xml"/><Relationship Id="rId202" Type="http://schemas.openxmlformats.org/officeDocument/2006/relationships/customXml" Target="../ink/ink486.xml"/><Relationship Id="rId223" Type="http://schemas.openxmlformats.org/officeDocument/2006/relationships/image" Target="../media/image472.png"/><Relationship Id="rId244" Type="http://schemas.openxmlformats.org/officeDocument/2006/relationships/customXml" Target="../ink/ink507.xml"/><Relationship Id="rId18" Type="http://schemas.openxmlformats.org/officeDocument/2006/relationships/image" Target="../media/image86.png"/><Relationship Id="rId39" Type="http://schemas.openxmlformats.org/officeDocument/2006/relationships/customXml" Target="../ink/ink405.xml"/><Relationship Id="rId265" Type="http://schemas.openxmlformats.org/officeDocument/2006/relationships/image" Target="../media/image493.png"/><Relationship Id="rId286" Type="http://schemas.openxmlformats.org/officeDocument/2006/relationships/image" Target="../media/image50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7.png"/><Relationship Id="rId2" Type="http://schemas.openxmlformats.org/officeDocument/2006/relationships/image" Target="../media/image50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3189F98D-8068-DF6A-0EEA-B826A67C26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70" y="103298"/>
            <a:ext cx="9198333" cy="6884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926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B873042-19CE-90C7-797F-C6069F3E05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8496" y="103299"/>
            <a:ext cx="10005409" cy="490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502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51C8DE4-1242-15E2-F993-B2244BD8C5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5643"/>
            <a:ext cx="6657975" cy="77152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BA69E3A-3AAC-5799-D274-85A2AB965D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071" y="1007168"/>
            <a:ext cx="6867525" cy="16287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E04505DE-AF00-791F-5C9F-E3F8CB5726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431" y="3086466"/>
            <a:ext cx="4029075" cy="1247775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E3ACD6F6-DFAB-8B6C-8DC3-76070E8AAC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7196" y="3247657"/>
            <a:ext cx="2390775" cy="1057275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241B41FC-C4EF-D62B-65E5-07F6E9AE9C42}"/>
              </a:ext>
            </a:extLst>
          </p:cNvPr>
          <p:cNvSpPr/>
          <p:nvPr/>
        </p:nvSpPr>
        <p:spPr>
          <a:xfrm>
            <a:off x="8276492" y="914400"/>
            <a:ext cx="1148862" cy="77152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5C3BEC8B-4B7E-9C9C-958B-4C5E2E2C64AE}"/>
              </a:ext>
            </a:extLst>
          </p:cNvPr>
          <p:cNvCxnSpPr/>
          <p:nvPr/>
        </p:nvCxnSpPr>
        <p:spPr>
          <a:xfrm flipV="1">
            <a:off x="8933113" y="235643"/>
            <a:ext cx="0" cy="91321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0C9BE9CF-A495-F212-DBCA-F938556FD5D4}"/>
              </a:ext>
            </a:extLst>
          </p:cNvPr>
          <p:cNvCxnSpPr>
            <a:cxnSpLocks/>
          </p:cNvCxnSpPr>
          <p:nvPr/>
        </p:nvCxnSpPr>
        <p:spPr>
          <a:xfrm flipH="1">
            <a:off x="7520290" y="1301262"/>
            <a:ext cx="1043482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C32527F2-31B3-01F3-4F7C-3C65272995A6}"/>
              </a:ext>
            </a:extLst>
          </p:cNvPr>
          <p:cNvCxnSpPr>
            <a:cxnSpLocks/>
          </p:cNvCxnSpPr>
          <p:nvPr/>
        </p:nvCxnSpPr>
        <p:spPr>
          <a:xfrm>
            <a:off x="8933113" y="1453662"/>
            <a:ext cx="0" cy="890953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upo 21">
            <a:extLst>
              <a:ext uri="{FF2B5EF4-FFF2-40B4-BE49-F238E27FC236}">
                <a16:creationId xmlns:a16="http://schemas.microsoft.com/office/drawing/2014/main" id="{3A307B99-6AA6-28E9-B2C9-54D169C47FD6}"/>
              </a:ext>
            </a:extLst>
          </p:cNvPr>
          <p:cNvGrpSpPr/>
          <p:nvPr/>
        </p:nvGrpSpPr>
        <p:grpSpPr>
          <a:xfrm>
            <a:off x="9488446" y="212751"/>
            <a:ext cx="921960" cy="226080"/>
            <a:chOff x="9488446" y="212751"/>
            <a:chExt cx="921960" cy="226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9935CACC-1395-A063-B576-CDA291AE0D4D}"/>
                    </a:ext>
                  </a:extLst>
                </p14:cNvPr>
                <p14:cNvContentPartPr/>
                <p14:nvPr/>
              </p14:nvContentPartPr>
              <p14:xfrm>
                <a:off x="9488446" y="235791"/>
                <a:ext cx="263160" cy="7488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9935CACC-1395-A063-B576-CDA291AE0D4D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9452806" y="200151"/>
                  <a:ext cx="334800" cy="14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33073129-0560-B15E-BFBB-2A2490F66578}"/>
                    </a:ext>
                  </a:extLst>
                </p14:cNvPr>
                <p14:cNvContentPartPr/>
                <p14:nvPr/>
              </p14:nvContentPartPr>
              <p14:xfrm>
                <a:off x="9744046" y="212751"/>
                <a:ext cx="129600" cy="17748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33073129-0560-B15E-BFBB-2A2490F66578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708046" y="177111"/>
                  <a:ext cx="20124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BBE23CA1-12C9-87C6-82A6-56E042FD9484}"/>
                    </a:ext>
                  </a:extLst>
                </p14:cNvPr>
                <p14:cNvContentPartPr/>
                <p14:nvPr/>
              </p14:nvContentPartPr>
              <p14:xfrm>
                <a:off x="9983086" y="267831"/>
                <a:ext cx="427320" cy="17100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BBE23CA1-12C9-87C6-82A6-56E042FD9484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9947086" y="232191"/>
                  <a:ext cx="498960" cy="242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3" name="Entrada de lápiz 22">
                <a:extLst>
                  <a:ext uri="{FF2B5EF4-FFF2-40B4-BE49-F238E27FC236}">
                    <a16:creationId xmlns:a16="http://schemas.microsoft.com/office/drawing/2014/main" id="{469E085E-BB98-15C4-6C35-316CFA2BABA8}"/>
                  </a:ext>
                </a:extLst>
              </p14:cNvPr>
              <p14:cNvContentPartPr/>
              <p14:nvPr/>
            </p14:nvContentPartPr>
            <p14:xfrm>
              <a:off x="8356606" y="103671"/>
              <a:ext cx="247320" cy="234720"/>
            </p14:xfrm>
          </p:contentPart>
        </mc:Choice>
        <mc:Fallback>
          <p:pic>
            <p:nvPicPr>
              <p:cNvPr id="23" name="Entrada de lápiz 22">
                <a:extLst>
                  <a:ext uri="{FF2B5EF4-FFF2-40B4-BE49-F238E27FC236}">
                    <a16:creationId xmlns:a16="http://schemas.microsoft.com/office/drawing/2014/main" id="{469E085E-BB98-15C4-6C35-316CFA2BABA8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320966" y="67671"/>
                <a:ext cx="318960" cy="306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4" name="Entrada de lápiz 23">
                <a:extLst>
                  <a:ext uri="{FF2B5EF4-FFF2-40B4-BE49-F238E27FC236}">
                    <a16:creationId xmlns:a16="http://schemas.microsoft.com/office/drawing/2014/main" id="{A181EE0C-9902-D86D-E44E-295385857A04}"/>
                  </a:ext>
                </a:extLst>
              </p14:cNvPr>
              <p14:cNvContentPartPr/>
              <p14:nvPr/>
            </p14:nvContentPartPr>
            <p14:xfrm>
              <a:off x="7450126" y="907551"/>
              <a:ext cx="51840" cy="174960"/>
            </p14:xfrm>
          </p:contentPart>
        </mc:Choice>
        <mc:Fallback>
          <p:pic>
            <p:nvPicPr>
              <p:cNvPr id="24" name="Entrada de lápiz 23">
                <a:extLst>
                  <a:ext uri="{FF2B5EF4-FFF2-40B4-BE49-F238E27FC236}">
                    <a16:creationId xmlns:a16="http://schemas.microsoft.com/office/drawing/2014/main" id="{A181EE0C-9902-D86D-E44E-295385857A0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414486" y="871551"/>
                <a:ext cx="123480" cy="246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25" name="Entrada de lápiz 24">
                <a:extLst>
                  <a:ext uri="{FF2B5EF4-FFF2-40B4-BE49-F238E27FC236}">
                    <a16:creationId xmlns:a16="http://schemas.microsoft.com/office/drawing/2014/main" id="{1C7E5AF4-2EA8-2350-4F4F-74A756F6BAC2}"/>
                  </a:ext>
                </a:extLst>
              </p14:cNvPr>
              <p14:cNvContentPartPr/>
              <p14:nvPr/>
            </p14:nvContentPartPr>
            <p14:xfrm>
              <a:off x="7478926" y="810351"/>
              <a:ext cx="173160" cy="239760"/>
            </p14:xfrm>
          </p:contentPart>
        </mc:Choice>
        <mc:Fallback>
          <p:pic>
            <p:nvPicPr>
              <p:cNvPr id="25" name="Entrada de lápiz 24">
                <a:extLst>
                  <a:ext uri="{FF2B5EF4-FFF2-40B4-BE49-F238E27FC236}">
                    <a16:creationId xmlns:a16="http://schemas.microsoft.com/office/drawing/2014/main" id="{1C7E5AF4-2EA8-2350-4F4F-74A756F6BAC2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443286" y="774711"/>
                <a:ext cx="244800" cy="31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26" name="Entrada de lápiz 25">
                <a:extLst>
                  <a:ext uri="{FF2B5EF4-FFF2-40B4-BE49-F238E27FC236}">
                    <a16:creationId xmlns:a16="http://schemas.microsoft.com/office/drawing/2014/main" id="{40B28B69-C6A4-3670-87DD-595692C8E7FD}"/>
                  </a:ext>
                </a:extLst>
              </p14:cNvPr>
              <p14:cNvContentPartPr/>
              <p14:nvPr/>
            </p14:nvContentPartPr>
            <p14:xfrm>
              <a:off x="7606726" y="1015911"/>
              <a:ext cx="411840" cy="211680"/>
            </p14:xfrm>
          </p:contentPart>
        </mc:Choice>
        <mc:Fallback>
          <p:pic>
            <p:nvPicPr>
              <p:cNvPr id="26" name="Entrada de lápiz 25">
                <a:extLst>
                  <a:ext uri="{FF2B5EF4-FFF2-40B4-BE49-F238E27FC236}">
                    <a16:creationId xmlns:a16="http://schemas.microsoft.com/office/drawing/2014/main" id="{40B28B69-C6A4-3670-87DD-595692C8E7FD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7570726" y="980271"/>
                <a:ext cx="483480" cy="283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27" name="Entrada de lápiz 26">
                <a:extLst>
                  <a:ext uri="{FF2B5EF4-FFF2-40B4-BE49-F238E27FC236}">
                    <a16:creationId xmlns:a16="http://schemas.microsoft.com/office/drawing/2014/main" id="{6D8BC9E6-C4D2-0B7D-B64D-F42E05FF6E99}"/>
                  </a:ext>
                </a:extLst>
              </p14:cNvPr>
              <p14:cNvContentPartPr/>
              <p14:nvPr/>
            </p14:nvContentPartPr>
            <p14:xfrm>
              <a:off x="9250126" y="2273031"/>
              <a:ext cx="21960" cy="129600"/>
            </p14:xfrm>
          </p:contentPart>
        </mc:Choice>
        <mc:Fallback>
          <p:pic>
            <p:nvPicPr>
              <p:cNvPr id="27" name="Entrada de lápiz 26">
                <a:extLst>
                  <a:ext uri="{FF2B5EF4-FFF2-40B4-BE49-F238E27FC236}">
                    <a16:creationId xmlns:a16="http://schemas.microsoft.com/office/drawing/2014/main" id="{6D8BC9E6-C4D2-0B7D-B64D-F42E05FF6E99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214486" y="2237031"/>
                <a:ext cx="93600" cy="20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32" name="Entrada de lápiz 31">
                <a:extLst>
                  <a:ext uri="{FF2B5EF4-FFF2-40B4-BE49-F238E27FC236}">
                    <a16:creationId xmlns:a16="http://schemas.microsoft.com/office/drawing/2014/main" id="{0C6237C4-0EBB-E10E-DD2C-E900E43B3DDF}"/>
                  </a:ext>
                </a:extLst>
              </p14:cNvPr>
              <p14:cNvContentPartPr/>
              <p14:nvPr/>
            </p14:nvContentPartPr>
            <p14:xfrm>
              <a:off x="628846" y="4662351"/>
              <a:ext cx="378720" cy="369360"/>
            </p14:xfrm>
          </p:contentPart>
        </mc:Choice>
        <mc:Fallback>
          <p:pic>
            <p:nvPicPr>
              <p:cNvPr id="32" name="Entrada de lápiz 31">
                <a:extLst>
                  <a:ext uri="{FF2B5EF4-FFF2-40B4-BE49-F238E27FC236}">
                    <a16:creationId xmlns:a16="http://schemas.microsoft.com/office/drawing/2014/main" id="{0C6237C4-0EBB-E10E-DD2C-E900E43B3DDF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92846" y="4626351"/>
                <a:ext cx="450360" cy="441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8A531F99-321A-671B-A46A-412351BB5082}"/>
                  </a:ext>
                </a:extLst>
              </p14:cNvPr>
              <p14:cNvContentPartPr/>
              <p14:nvPr/>
            </p14:nvContentPartPr>
            <p14:xfrm>
              <a:off x="3514606" y="4667391"/>
              <a:ext cx="36000" cy="108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8A531F99-321A-671B-A46A-412351BB5082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3478966" y="4631391"/>
                <a:ext cx="107640" cy="7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93CF4E5E-8D96-F9A6-5496-32BBE141ECD4}"/>
                  </a:ext>
                </a:extLst>
              </p14:cNvPr>
              <p14:cNvContentPartPr/>
              <p14:nvPr/>
            </p14:nvContentPartPr>
            <p14:xfrm>
              <a:off x="629566" y="4618431"/>
              <a:ext cx="495360" cy="51840"/>
            </p14:xfrm>
          </p:contentPart>
        </mc:Choice>
        <mc:Fallback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93CF4E5E-8D96-F9A6-5496-32BBE141ECD4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593926" y="4582431"/>
                <a:ext cx="567000" cy="12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53" name="Entrada de lápiz 52">
                <a:extLst>
                  <a:ext uri="{FF2B5EF4-FFF2-40B4-BE49-F238E27FC236}">
                    <a16:creationId xmlns:a16="http://schemas.microsoft.com/office/drawing/2014/main" id="{37A7587E-CF24-DF03-E181-D3675A78CDCB}"/>
                  </a:ext>
                </a:extLst>
              </p14:cNvPr>
              <p14:cNvContentPartPr/>
              <p14:nvPr/>
            </p14:nvContentPartPr>
            <p14:xfrm>
              <a:off x="1230406" y="4576671"/>
              <a:ext cx="310320" cy="437400"/>
            </p14:xfrm>
          </p:contentPart>
        </mc:Choice>
        <mc:Fallback>
          <p:pic>
            <p:nvPicPr>
              <p:cNvPr id="53" name="Entrada de lápiz 52">
                <a:extLst>
                  <a:ext uri="{FF2B5EF4-FFF2-40B4-BE49-F238E27FC236}">
                    <a16:creationId xmlns:a16="http://schemas.microsoft.com/office/drawing/2014/main" id="{37A7587E-CF24-DF03-E181-D3675A78CDCB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1194766" y="4540671"/>
                <a:ext cx="381960" cy="50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54" name="Entrada de lápiz 53">
                <a:extLst>
                  <a:ext uri="{FF2B5EF4-FFF2-40B4-BE49-F238E27FC236}">
                    <a16:creationId xmlns:a16="http://schemas.microsoft.com/office/drawing/2014/main" id="{72A41C14-C024-4327-98F7-F8121DBE30D2}"/>
                  </a:ext>
                </a:extLst>
              </p14:cNvPr>
              <p14:cNvContentPartPr/>
              <p14:nvPr/>
            </p14:nvContentPartPr>
            <p14:xfrm>
              <a:off x="1638286" y="4918671"/>
              <a:ext cx="110880" cy="146880"/>
            </p14:xfrm>
          </p:contentPart>
        </mc:Choice>
        <mc:Fallback>
          <p:pic>
            <p:nvPicPr>
              <p:cNvPr id="54" name="Entrada de lápiz 53">
                <a:extLst>
                  <a:ext uri="{FF2B5EF4-FFF2-40B4-BE49-F238E27FC236}">
                    <a16:creationId xmlns:a16="http://schemas.microsoft.com/office/drawing/2014/main" id="{72A41C14-C024-4327-98F7-F8121DBE30D2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602286" y="4882671"/>
                <a:ext cx="182520" cy="21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55" name="Entrada de lápiz 54">
                <a:extLst>
                  <a:ext uri="{FF2B5EF4-FFF2-40B4-BE49-F238E27FC236}">
                    <a16:creationId xmlns:a16="http://schemas.microsoft.com/office/drawing/2014/main" id="{4232F92C-17F2-4BBC-F2B5-7F2500C39490}"/>
                  </a:ext>
                </a:extLst>
              </p14:cNvPr>
              <p14:cNvContentPartPr/>
              <p14:nvPr/>
            </p14:nvContentPartPr>
            <p14:xfrm>
              <a:off x="1746646" y="4892751"/>
              <a:ext cx="136440" cy="18000"/>
            </p14:xfrm>
          </p:contentPart>
        </mc:Choice>
        <mc:Fallback>
          <p:pic>
            <p:nvPicPr>
              <p:cNvPr id="55" name="Entrada de lápiz 54">
                <a:extLst>
                  <a:ext uri="{FF2B5EF4-FFF2-40B4-BE49-F238E27FC236}">
                    <a16:creationId xmlns:a16="http://schemas.microsoft.com/office/drawing/2014/main" id="{4232F92C-17F2-4BBC-F2B5-7F2500C39490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1711006" y="4857111"/>
                <a:ext cx="208080" cy="8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56" name="Entrada de lápiz 55">
                <a:extLst>
                  <a:ext uri="{FF2B5EF4-FFF2-40B4-BE49-F238E27FC236}">
                    <a16:creationId xmlns:a16="http://schemas.microsoft.com/office/drawing/2014/main" id="{09D3DAD5-D5CF-B90C-0BC1-1B3645ACF00D}"/>
                  </a:ext>
                </a:extLst>
              </p14:cNvPr>
              <p14:cNvContentPartPr/>
              <p14:nvPr/>
            </p14:nvContentPartPr>
            <p14:xfrm>
              <a:off x="1677526" y="4993191"/>
              <a:ext cx="126000" cy="16920"/>
            </p14:xfrm>
          </p:contentPart>
        </mc:Choice>
        <mc:Fallback>
          <p:pic>
            <p:nvPicPr>
              <p:cNvPr id="56" name="Entrada de lápiz 55">
                <a:extLst>
                  <a:ext uri="{FF2B5EF4-FFF2-40B4-BE49-F238E27FC236}">
                    <a16:creationId xmlns:a16="http://schemas.microsoft.com/office/drawing/2014/main" id="{09D3DAD5-D5CF-B90C-0BC1-1B3645ACF00D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1641886" y="4957551"/>
                <a:ext cx="197640" cy="88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57" name="Entrada de lápiz 56">
                <a:extLst>
                  <a:ext uri="{FF2B5EF4-FFF2-40B4-BE49-F238E27FC236}">
                    <a16:creationId xmlns:a16="http://schemas.microsoft.com/office/drawing/2014/main" id="{4BB2E362-6772-E06C-3295-84844897DADC}"/>
                  </a:ext>
                </a:extLst>
              </p14:cNvPr>
              <p14:cNvContentPartPr/>
              <p14:nvPr/>
            </p14:nvContentPartPr>
            <p14:xfrm>
              <a:off x="1906486" y="4930911"/>
              <a:ext cx="261720" cy="161280"/>
            </p14:xfrm>
          </p:contentPart>
        </mc:Choice>
        <mc:Fallback>
          <p:pic>
            <p:nvPicPr>
              <p:cNvPr id="57" name="Entrada de lápiz 56">
                <a:extLst>
                  <a:ext uri="{FF2B5EF4-FFF2-40B4-BE49-F238E27FC236}">
                    <a16:creationId xmlns:a16="http://schemas.microsoft.com/office/drawing/2014/main" id="{4BB2E362-6772-E06C-3295-84844897DADC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1870846" y="4895271"/>
                <a:ext cx="333360" cy="23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58" name="Entrada de lápiz 57">
                <a:extLst>
                  <a:ext uri="{FF2B5EF4-FFF2-40B4-BE49-F238E27FC236}">
                    <a16:creationId xmlns:a16="http://schemas.microsoft.com/office/drawing/2014/main" id="{C1D976E6-5BF0-6831-A078-666B2A12DCAE}"/>
                  </a:ext>
                </a:extLst>
              </p14:cNvPr>
              <p14:cNvContentPartPr/>
              <p14:nvPr/>
            </p14:nvContentPartPr>
            <p14:xfrm>
              <a:off x="2275846" y="4933791"/>
              <a:ext cx="185760" cy="184680"/>
            </p14:xfrm>
          </p:contentPart>
        </mc:Choice>
        <mc:Fallback>
          <p:pic>
            <p:nvPicPr>
              <p:cNvPr id="58" name="Entrada de lápiz 57">
                <a:extLst>
                  <a:ext uri="{FF2B5EF4-FFF2-40B4-BE49-F238E27FC236}">
                    <a16:creationId xmlns:a16="http://schemas.microsoft.com/office/drawing/2014/main" id="{C1D976E6-5BF0-6831-A078-666B2A12DCAE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2239846" y="4897791"/>
                <a:ext cx="257400" cy="256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60" name="Entrada de lápiz 59">
                <a:extLst>
                  <a:ext uri="{FF2B5EF4-FFF2-40B4-BE49-F238E27FC236}">
                    <a16:creationId xmlns:a16="http://schemas.microsoft.com/office/drawing/2014/main" id="{1AF4AC7B-F4D1-C57C-37E4-82B6C91A481B}"/>
                  </a:ext>
                </a:extLst>
              </p14:cNvPr>
              <p14:cNvContentPartPr/>
              <p14:nvPr/>
            </p14:nvContentPartPr>
            <p14:xfrm>
              <a:off x="2777326" y="4843071"/>
              <a:ext cx="157320" cy="23400"/>
            </p14:xfrm>
          </p:contentPart>
        </mc:Choice>
        <mc:Fallback>
          <p:pic>
            <p:nvPicPr>
              <p:cNvPr id="60" name="Entrada de lápiz 59">
                <a:extLst>
                  <a:ext uri="{FF2B5EF4-FFF2-40B4-BE49-F238E27FC236}">
                    <a16:creationId xmlns:a16="http://schemas.microsoft.com/office/drawing/2014/main" id="{1AF4AC7B-F4D1-C57C-37E4-82B6C91A481B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2741326" y="4807431"/>
                <a:ext cx="228960" cy="95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61" name="Entrada de lápiz 60">
                <a:extLst>
                  <a:ext uri="{FF2B5EF4-FFF2-40B4-BE49-F238E27FC236}">
                    <a16:creationId xmlns:a16="http://schemas.microsoft.com/office/drawing/2014/main" id="{9687178F-43E1-6CDE-EE39-9D552F5A3C30}"/>
                  </a:ext>
                </a:extLst>
              </p14:cNvPr>
              <p14:cNvContentPartPr/>
              <p14:nvPr/>
            </p14:nvContentPartPr>
            <p14:xfrm>
              <a:off x="2750686" y="4979151"/>
              <a:ext cx="122760" cy="24480"/>
            </p14:xfrm>
          </p:contentPart>
        </mc:Choice>
        <mc:Fallback>
          <p:pic>
            <p:nvPicPr>
              <p:cNvPr id="61" name="Entrada de lápiz 60">
                <a:extLst>
                  <a:ext uri="{FF2B5EF4-FFF2-40B4-BE49-F238E27FC236}">
                    <a16:creationId xmlns:a16="http://schemas.microsoft.com/office/drawing/2014/main" id="{9687178F-43E1-6CDE-EE39-9D552F5A3C30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2714686" y="4943151"/>
                <a:ext cx="194400" cy="96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62" name="Entrada de lápiz 61">
                <a:extLst>
                  <a:ext uri="{FF2B5EF4-FFF2-40B4-BE49-F238E27FC236}">
                    <a16:creationId xmlns:a16="http://schemas.microsoft.com/office/drawing/2014/main" id="{F2058C88-5FAB-8A81-F446-B90B7DE40B24}"/>
                  </a:ext>
                </a:extLst>
              </p14:cNvPr>
              <p14:cNvContentPartPr/>
              <p14:nvPr/>
            </p14:nvContentPartPr>
            <p14:xfrm>
              <a:off x="3131566" y="4714911"/>
              <a:ext cx="344520" cy="336600"/>
            </p14:xfrm>
          </p:contentPart>
        </mc:Choice>
        <mc:Fallback>
          <p:pic>
            <p:nvPicPr>
              <p:cNvPr id="62" name="Entrada de lápiz 61">
                <a:extLst>
                  <a:ext uri="{FF2B5EF4-FFF2-40B4-BE49-F238E27FC236}">
                    <a16:creationId xmlns:a16="http://schemas.microsoft.com/office/drawing/2014/main" id="{F2058C88-5FAB-8A81-F446-B90B7DE40B24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3095926" y="4679271"/>
                <a:ext cx="416160" cy="40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63" name="Entrada de lápiz 62">
                <a:extLst>
                  <a:ext uri="{FF2B5EF4-FFF2-40B4-BE49-F238E27FC236}">
                    <a16:creationId xmlns:a16="http://schemas.microsoft.com/office/drawing/2014/main" id="{DB83408E-5F96-CD94-9D9D-7CB21A6A4C67}"/>
                  </a:ext>
                </a:extLst>
              </p14:cNvPr>
              <p14:cNvContentPartPr/>
              <p14:nvPr/>
            </p14:nvContentPartPr>
            <p14:xfrm>
              <a:off x="3703606" y="4795191"/>
              <a:ext cx="210240" cy="296640"/>
            </p14:xfrm>
          </p:contentPart>
        </mc:Choice>
        <mc:Fallback>
          <p:pic>
            <p:nvPicPr>
              <p:cNvPr id="63" name="Entrada de lápiz 62">
                <a:extLst>
                  <a:ext uri="{FF2B5EF4-FFF2-40B4-BE49-F238E27FC236}">
                    <a16:creationId xmlns:a16="http://schemas.microsoft.com/office/drawing/2014/main" id="{DB83408E-5F96-CD94-9D9D-7CB21A6A4C67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3667606" y="4759191"/>
                <a:ext cx="281880" cy="36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64" name="Entrada de lápiz 63">
                <a:extLst>
                  <a:ext uri="{FF2B5EF4-FFF2-40B4-BE49-F238E27FC236}">
                    <a16:creationId xmlns:a16="http://schemas.microsoft.com/office/drawing/2014/main" id="{1D29933C-C66A-BB7B-3449-CE53C7D10CF4}"/>
                  </a:ext>
                </a:extLst>
              </p14:cNvPr>
              <p14:cNvContentPartPr/>
              <p14:nvPr/>
            </p14:nvContentPartPr>
            <p14:xfrm>
              <a:off x="3729886" y="4906071"/>
              <a:ext cx="241200" cy="14400"/>
            </p14:xfrm>
          </p:contentPart>
        </mc:Choice>
        <mc:Fallback>
          <p:pic>
            <p:nvPicPr>
              <p:cNvPr id="64" name="Entrada de lápiz 63">
                <a:extLst>
                  <a:ext uri="{FF2B5EF4-FFF2-40B4-BE49-F238E27FC236}">
                    <a16:creationId xmlns:a16="http://schemas.microsoft.com/office/drawing/2014/main" id="{1D29933C-C66A-BB7B-3449-CE53C7D10CF4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3693886" y="4870431"/>
                <a:ext cx="312840" cy="86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0">
            <p14:nvContentPartPr>
              <p14:cNvPr id="65" name="Entrada de lápiz 64">
                <a:extLst>
                  <a:ext uri="{FF2B5EF4-FFF2-40B4-BE49-F238E27FC236}">
                    <a16:creationId xmlns:a16="http://schemas.microsoft.com/office/drawing/2014/main" id="{23CCDAFA-A9EE-67FC-E45B-95D6BFA435E5}"/>
                  </a:ext>
                </a:extLst>
              </p14:cNvPr>
              <p14:cNvContentPartPr/>
              <p14:nvPr/>
            </p14:nvContentPartPr>
            <p14:xfrm>
              <a:off x="3846526" y="4691151"/>
              <a:ext cx="196920" cy="26280"/>
            </p14:xfrm>
          </p:contentPart>
        </mc:Choice>
        <mc:Fallback>
          <p:pic>
            <p:nvPicPr>
              <p:cNvPr id="65" name="Entrada de lápiz 64">
                <a:extLst>
                  <a:ext uri="{FF2B5EF4-FFF2-40B4-BE49-F238E27FC236}">
                    <a16:creationId xmlns:a16="http://schemas.microsoft.com/office/drawing/2014/main" id="{23CCDAFA-A9EE-67FC-E45B-95D6BFA435E5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3810526" y="4655511"/>
                <a:ext cx="268560" cy="97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66" name="Entrada de lápiz 65">
                <a:extLst>
                  <a:ext uri="{FF2B5EF4-FFF2-40B4-BE49-F238E27FC236}">
                    <a16:creationId xmlns:a16="http://schemas.microsoft.com/office/drawing/2014/main" id="{6FED4A6F-0346-7407-0FC7-D43D4841C5C0}"/>
                  </a:ext>
                </a:extLst>
              </p14:cNvPr>
              <p14:cNvContentPartPr/>
              <p14:nvPr/>
            </p14:nvContentPartPr>
            <p14:xfrm>
              <a:off x="4121926" y="4835151"/>
              <a:ext cx="288720" cy="271440"/>
            </p14:xfrm>
          </p:contentPart>
        </mc:Choice>
        <mc:Fallback>
          <p:pic>
            <p:nvPicPr>
              <p:cNvPr id="66" name="Entrada de lápiz 65">
                <a:extLst>
                  <a:ext uri="{FF2B5EF4-FFF2-40B4-BE49-F238E27FC236}">
                    <a16:creationId xmlns:a16="http://schemas.microsoft.com/office/drawing/2014/main" id="{6FED4A6F-0346-7407-0FC7-D43D4841C5C0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4085926" y="4799151"/>
                <a:ext cx="360360" cy="34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68" name="Entrada de lápiz 67">
                <a:extLst>
                  <a:ext uri="{FF2B5EF4-FFF2-40B4-BE49-F238E27FC236}">
                    <a16:creationId xmlns:a16="http://schemas.microsoft.com/office/drawing/2014/main" id="{476E95BC-4368-574B-A856-45EC93E36ED4}"/>
                  </a:ext>
                </a:extLst>
              </p14:cNvPr>
              <p14:cNvContentPartPr/>
              <p14:nvPr/>
            </p14:nvContentPartPr>
            <p14:xfrm>
              <a:off x="468646" y="5288031"/>
              <a:ext cx="339120" cy="474120"/>
            </p14:xfrm>
          </p:contentPart>
        </mc:Choice>
        <mc:Fallback>
          <p:pic>
            <p:nvPicPr>
              <p:cNvPr id="68" name="Entrada de lápiz 67">
                <a:extLst>
                  <a:ext uri="{FF2B5EF4-FFF2-40B4-BE49-F238E27FC236}">
                    <a16:creationId xmlns:a16="http://schemas.microsoft.com/office/drawing/2014/main" id="{476E95BC-4368-574B-A856-45EC93E36ED4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432646" y="5252391"/>
                <a:ext cx="410760" cy="54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6">
            <p14:nvContentPartPr>
              <p14:cNvPr id="69" name="Entrada de lápiz 68">
                <a:extLst>
                  <a:ext uri="{FF2B5EF4-FFF2-40B4-BE49-F238E27FC236}">
                    <a16:creationId xmlns:a16="http://schemas.microsoft.com/office/drawing/2014/main" id="{63C9B6B5-088A-2A0F-47A9-C6E966261FA7}"/>
                  </a:ext>
                </a:extLst>
              </p14:cNvPr>
              <p14:cNvContentPartPr/>
              <p14:nvPr/>
            </p14:nvContentPartPr>
            <p14:xfrm>
              <a:off x="880126" y="5646951"/>
              <a:ext cx="338760" cy="161280"/>
            </p14:xfrm>
          </p:contentPart>
        </mc:Choice>
        <mc:Fallback>
          <p:pic>
            <p:nvPicPr>
              <p:cNvPr id="69" name="Entrada de lápiz 68">
                <a:extLst>
                  <a:ext uri="{FF2B5EF4-FFF2-40B4-BE49-F238E27FC236}">
                    <a16:creationId xmlns:a16="http://schemas.microsoft.com/office/drawing/2014/main" id="{63C9B6B5-088A-2A0F-47A9-C6E966261FA7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844126" y="5610951"/>
                <a:ext cx="410400" cy="23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8">
            <p14:nvContentPartPr>
              <p14:cNvPr id="70" name="Entrada de lápiz 69">
                <a:extLst>
                  <a:ext uri="{FF2B5EF4-FFF2-40B4-BE49-F238E27FC236}">
                    <a16:creationId xmlns:a16="http://schemas.microsoft.com/office/drawing/2014/main" id="{B8716737-E513-1DA5-F611-A42EF63D81A7}"/>
                  </a:ext>
                </a:extLst>
              </p14:cNvPr>
              <p14:cNvContentPartPr/>
              <p14:nvPr/>
            </p14:nvContentPartPr>
            <p14:xfrm>
              <a:off x="1430926" y="5746671"/>
              <a:ext cx="194760" cy="20880"/>
            </p14:xfrm>
          </p:contentPart>
        </mc:Choice>
        <mc:Fallback>
          <p:pic>
            <p:nvPicPr>
              <p:cNvPr id="70" name="Entrada de lápiz 69">
                <a:extLst>
                  <a:ext uri="{FF2B5EF4-FFF2-40B4-BE49-F238E27FC236}">
                    <a16:creationId xmlns:a16="http://schemas.microsoft.com/office/drawing/2014/main" id="{B8716737-E513-1DA5-F611-A42EF63D81A7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1394926" y="5710671"/>
                <a:ext cx="266400" cy="9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0">
            <p14:nvContentPartPr>
              <p14:cNvPr id="71" name="Entrada de lápiz 70">
                <a:extLst>
                  <a:ext uri="{FF2B5EF4-FFF2-40B4-BE49-F238E27FC236}">
                    <a16:creationId xmlns:a16="http://schemas.microsoft.com/office/drawing/2014/main" id="{CEE3375A-498E-E97A-4B34-C7D6558EEC3F}"/>
                  </a:ext>
                </a:extLst>
              </p14:cNvPr>
              <p14:cNvContentPartPr/>
              <p14:nvPr/>
            </p14:nvContentPartPr>
            <p14:xfrm>
              <a:off x="1498966" y="5653431"/>
              <a:ext cx="88200" cy="202320"/>
            </p14:xfrm>
          </p:contentPart>
        </mc:Choice>
        <mc:Fallback>
          <p:pic>
            <p:nvPicPr>
              <p:cNvPr id="71" name="Entrada de lápiz 70">
                <a:extLst>
                  <a:ext uri="{FF2B5EF4-FFF2-40B4-BE49-F238E27FC236}">
                    <a16:creationId xmlns:a16="http://schemas.microsoft.com/office/drawing/2014/main" id="{CEE3375A-498E-E97A-4B34-C7D6558EEC3F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1462966" y="5617431"/>
                <a:ext cx="159840" cy="273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2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4E9AA9CB-5C55-78C0-7E25-F9981FDD24C9}"/>
                  </a:ext>
                </a:extLst>
              </p14:cNvPr>
              <p14:cNvContentPartPr/>
              <p14:nvPr/>
            </p14:nvContentPartPr>
            <p14:xfrm>
              <a:off x="1829086" y="5527071"/>
              <a:ext cx="243000" cy="385920"/>
            </p14:xfrm>
          </p:contentPart>
        </mc:Choice>
        <mc:Fallback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4E9AA9CB-5C55-78C0-7E25-F9981FDD24C9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1793086" y="5491431"/>
                <a:ext cx="314640" cy="45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4">
            <p14:nvContentPartPr>
              <p14:cNvPr id="73" name="Entrada de lápiz 72">
                <a:extLst>
                  <a:ext uri="{FF2B5EF4-FFF2-40B4-BE49-F238E27FC236}">
                    <a16:creationId xmlns:a16="http://schemas.microsoft.com/office/drawing/2014/main" id="{6F16EB9E-C222-D6E1-BEF4-4829BCD144BC}"/>
                  </a:ext>
                </a:extLst>
              </p14:cNvPr>
              <p14:cNvContentPartPr/>
              <p14:nvPr/>
            </p14:nvContentPartPr>
            <p14:xfrm>
              <a:off x="2275486" y="5788431"/>
              <a:ext cx="42120" cy="96480"/>
            </p14:xfrm>
          </p:contentPart>
        </mc:Choice>
        <mc:Fallback>
          <p:pic>
            <p:nvPicPr>
              <p:cNvPr id="73" name="Entrada de lápiz 72">
                <a:extLst>
                  <a:ext uri="{FF2B5EF4-FFF2-40B4-BE49-F238E27FC236}">
                    <a16:creationId xmlns:a16="http://schemas.microsoft.com/office/drawing/2014/main" id="{6F16EB9E-C222-D6E1-BEF4-4829BCD144BC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2239846" y="5752431"/>
                <a:ext cx="113760" cy="168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6">
            <p14:nvContentPartPr>
              <p14:cNvPr id="74" name="Entrada de lápiz 73">
                <a:extLst>
                  <a:ext uri="{FF2B5EF4-FFF2-40B4-BE49-F238E27FC236}">
                    <a16:creationId xmlns:a16="http://schemas.microsoft.com/office/drawing/2014/main" id="{98698DE4-C0BE-8396-830D-FF98157C5A21}"/>
                  </a:ext>
                </a:extLst>
              </p14:cNvPr>
              <p14:cNvContentPartPr/>
              <p14:nvPr/>
            </p14:nvContentPartPr>
            <p14:xfrm>
              <a:off x="2394286" y="5698071"/>
              <a:ext cx="588240" cy="394560"/>
            </p14:xfrm>
          </p:contentPart>
        </mc:Choice>
        <mc:Fallback>
          <p:pic>
            <p:nvPicPr>
              <p:cNvPr id="74" name="Entrada de lápiz 73">
                <a:extLst>
                  <a:ext uri="{FF2B5EF4-FFF2-40B4-BE49-F238E27FC236}">
                    <a16:creationId xmlns:a16="http://schemas.microsoft.com/office/drawing/2014/main" id="{98698DE4-C0BE-8396-830D-FF98157C5A21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2358286" y="5662071"/>
                <a:ext cx="659880" cy="46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8">
            <p14:nvContentPartPr>
              <p14:cNvPr id="75" name="Entrada de lápiz 74">
                <a:extLst>
                  <a:ext uri="{FF2B5EF4-FFF2-40B4-BE49-F238E27FC236}">
                    <a16:creationId xmlns:a16="http://schemas.microsoft.com/office/drawing/2014/main" id="{E8799348-B233-04FA-4FB3-B7841DB79A71}"/>
                  </a:ext>
                </a:extLst>
              </p14:cNvPr>
              <p14:cNvContentPartPr/>
              <p14:nvPr/>
            </p14:nvContentPartPr>
            <p14:xfrm>
              <a:off x="3280606" y="5736951"/>
              <a:ext cx="56520" cy="27720"/>
            </p14:xfrm>
          </p:contentPart>
        </mc:Choice>
        <mc:Fallback>
          <p:pic>
            <p:nvPicPr>
              <p:cNvPr id="75" name="Entrada de lápiz 74">
                <a:extLst>
                  <a:ext uri="{FF2B5EF4-FFF2-40B4-BE49-F238E27FC236}">
                    <a16:creationId xmlns:a16="http://schemas.microsoft.com/office/drawing/2014/main" id="{E8799348-B233-04FA-4FB3-B7841DB79A71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3244966" y="5700951"/>
                <a:ext cx="128160" cy="99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0">
            <p14:nvContentPartPr>
              <p14:cNvPr id="76" name="Entrada de lápiz 75">
                <a:extLst>
                  <a:ext uri="{FF2B5EF4-FFF2-40B4-BE49-F238E27FC236}">
                    <a16:creationId xmlns:a16="http://schemas.microsoft.com/office/drawing/2014/main" id="{CDDBC364-102A-C056-904C-15F02C309E1F}"/>
                  </a:ext>
                </a:extLst>
              </p14:cNvPr>
              <p14:cNvContentPartPr/>
              <p14:nvPr/>
            </p14:nvContentPartPr>
            <p14:xfrm>
              <a:off x="3308326" y="5893191"/>
              <a:ext cx="83160" cy="4680"/>
            </p14:xfrm>
          </p:contentPart>
        </mc:Choice>
        <mc:Fallback>
          <p:pic>
            <p:nvPicPr>
              <p:cNvPr id="76" name="Entrada de lápiz 75">
                <a:extLst>
                  <a:ext uri="{FF2B5EF4-FFF2-40B4-BE49-F238E27FC236}">
                    <a16:creationId xmlns:a16="http://schemas.microsoft.com/office/drawing/2014/main" id="{CDDBC364-102A-C056-904C-15F02C309E1F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3272686" y="5857551"/>
                <a:ext cx="154800" cy="76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2">
            <p14:nvContentPartPr>
              <p14:cNvPr id="77" name="Entrada de lápiz 76">
                <a:extLst>
                  <a:ext uri="{FF2B5EF4-FFF2-40B4-BE49-F238E27FC236}">
                    <a16:creationId xmlns:a16="http://schemas.microsoft.com/office/drawing/2014/main" id="{2D477BE1-9031-DB35-503B-B982DD3514B1}"/>
                  </a:ext>
                </a:extLst>
              </p14:cNvPr>
              <p14:cNvContentPartPr/>
              <p14:nvPr/>
            </p14:nvContentPartPr>
            <p14:xfrm>
              <a:off x="3633406" y="5587551"/>
              <a:ext cx="258480" cy="287280"/>
            </p14:xfrm>
          </p:contentPart>
        </mc:Choice>
        <mc:Fallback>
          <p:pic>
            <p:nvPicPr>
              <p:cNvPr id="77" name="Entrada de lápiz 76">
                <a:extLst>
                  <a:ext uri="{FF2B5EF4-FFF2-40B4-BE49-F238E27FC236}">
                    <a16:creationId xmlns:a16="http://schemas.microsoft.com/office/drawing/2014/main" id="{2D477BE1-9031-DB35-503B-B982DD3514B1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3597406" y="5551911"/>
                <a:ext cx="330120" cy="358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4">
            <p14:nvContentPartPr>
              <p14:cNvPr id="78" name="Entrada de lápiz 77">
                <a:extLst>
                  <a:ext uri="{FF2B5EF4-FFF2-40B4-BE49-F238E27FC236}">
                    <a16:creationId xmlns:a16="http://schemas.microsoft.com/office/drawing/2014/main" id="{97DDAAD1-8679-F924-F787-676291FDCC2F}"/>
                  </a:ext>
                </a:extLst>
              </p14:cNvPr>
              <p14:cNvContentPartPr/>
              <p14:nvPr/>
            </p14:nvContentPartPr>
            <p14:xfrm>
              <a:off x="3760486" y="5713911"/>
              <a:ext cx="243720" cy="20880"/>
            </p14:xfrm>
          </p:contentPart>
        </mc:Choice>
        <mc:Fallback>
          <p:pic>
            <p:nvPicPr>
              <p:cNvPr id="78" name="Entrada de lápiz 77">
                <a:extLst>
                  <a:ext uri="{FF2B5EF4-FFF2-40B4-BE49-F238E27FC236}">
                    <a16:creationId xmlns:a16="http://schemas.microsoft.com/office/drawing/2014/main" id="{97DDAAD1-8679-F924-F787-676291FDCC2F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3724486" y="5677911"/>
                <a:ext cx="315360" cy="9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6">
            <p14:nvContentPartPr>
              <p14:cNvPr id="79" name="Entrada de lápiz 78">
                <a:extLst>
                  <a:ext uri="{FF2B5EF4-FFF2-40B4-BE49-F238E27FC236}">
                    <a16:creationId xmlns:a16="http://schemas.microsoft.com/office/drawing/2014/main" id="{F71D86C9-954C-A43F-7BC6-F8FCA0776203}"/>
                  </a:ext>
                </a:extLst>
              </p14:cNvPr>
              <p14:cNvContentPartPr/>
              <p14:nvPr/>
            </p14:nvContentPartPr>
            <p14:xfrm>
              <a:off x="3831406" y="5524551"/>
              <a:ext cx="281520" cy="41400"/>
            </p14:xfrm>
          </p:contentPart>
        </mc:Choice>
        <mc:Fallback>
          <p:pic>
            <p:nvPicPr>
              <p:cNvPr id="79" name="Entrada de lápiz 78">
                <a:extLst>
                  <a:ext uri="{FF2B5EF4-FFF2-40B4-BE49-F238E27FC236}">
                    <a16:creationId xmlns:a16="http://schemas.microsoft.com/office/drawing/2014/main" id="{F71D86C9-954C-A43F-7BC6-F8FCA0776203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3795766" y="5488551"/>
                <a:ext cx="353160" cy="11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8">
            <p14:nvContentPartPr>
              <p14:cNvPr id="80" name="Entrada de lápiz 79">
                <a:extLst>
                  <a:ext uri="{FF2B5EF4-FFF2-40B4-BE49-F238E27FC236}">
                    <a16:creationId xmlns:a16="http://schemas.microsoft.com/office/drawing/2014/main" id="{E00D4E03-83E3-8B9D-5280-7FAC1DB88243}"/>
                  </a:ext>
                </a:extLst>
              </p14:cNvPr>
              <p14:cNvContentPartPr/>
              <p14:nvPr/>
            </p14:nvContentPartPr>
            <p14:xfrm>
              <a:off x="4180966" y="5676471"/>
              <a:ext cx="262440" cy="202680"/>
            </p14:xfrm>
          </p:contentPart>
        </mc:Choice>
        <mc:Fallback>
          <p:pic>
            <p:nvPicPr>
              <p:cNvPr id="80" name="Entrada de lápiz 79">
                <a:extLst>
                  <a:ext uri="{FF2B5EF4-FFF2-40B4-BE49-F238E27FC236}">
                    <a16:creationId xmlns:a16="http://schemas.microsoft.com/office/drawing/2014/main" id="{E00D4E03-83E3-8B9D-5280-7FAC1DB88243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4145326" y="5640471"/>
                <a:ext cx="334080" cy="27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0">
            <p14:nvContentPartPr>
              <p14:cNvPr id="96" name="Entrada de lápiz 95">
                <a:extLst>
                  <a:ext uri="{FF2B5EF4-FFF2-40B4-BE49-F238E27FC236}">
                    <a16:creationId xmlns:a16="http://schemas.microsoft.com/office/drawing/2014/main" id="{ADD17C35-1311-1091-71FD-22475AB72B5F}"/>
                  </a:ext>
                </a:extLst>
              </p14:cNvPr>
              <p14:cNvContentPartPr/>
              <p14:nvPr/>
            </p14:nvContentPartPr>
            <p14:xfrm>
              <a:off x="9281446" y="2089071"/>
              <a:ext cx="151560" cy="132840"/>
            </p14:xfrm>
          </p:contentPart>
        </mc:Choice>
        <mc:Fallback>
          <p:pic>
            <p:nvPicPr>
              <p:cNvPr id="96" name="Entrada de lápiz 95">
                <a:extLst>
                  <a:ext uri="{FF2B5EF4-FFF2-40B4-BE49-F238E27FC236}">
                    <a16:creationId xmlns:a16="http://schemas.microsoft.com/office/drawing/2014/main" id="{ADD17C35-1311-1091-71FD-22475AB72B5F}"/>
                  </a:ext>
                </a:extLst>
              </p:cNvPr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9245806" y="2053431"/>
                <a:ext cx="223200" cy="204480"/>
              </a:xfrm>
              <a:prstGeom prst="rect">
                <a:avLst/>
              </a:prstGeom>
            </p:spPr>
          </p:pic>
        </mc:Fallback>
      </mc:AlternateContent>
      <p:grpSp>
        <p:nvGrpSpPr>
          <p:cNvPr id="111" name="Grupo 110">
            <a:extLst>
              <a:ext uri="{FF2B5EF4-FFF2-40B4-BE49-F238E27FC236}">
                <a16:creationId xmlns:a16="http://schemas.microsoft.com/office/drawing/2014/main" id="{5950F22B-5053-D11C-13DA-5DA217B60FDA}"/>
              </a:ext>
            </a:extLst>
          </p:cNvPr>
          <p:cNvGrpSpPr/>
          <p:nvPr/>
        </p:nvGrpSpPr>
        <p:grpSpPr>
          <a:xfrm>
            <a:off x="421126" y="5994351"/>
            <a:ext cx="5037120" cy="860400"/>
            <a:chOff x="421126" y="5994351"/>
            <a:chExt cx="5037120" cy="860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D9304971-2B61-36D0-6EA4-F4FA2A6140DA}"/>
                    </a:ext>
                  </a:extLst>
                </p14:cNvPr>
                <p14:cNvContentPartPr/>
                <p14:nvPr/>
              </p14:nvContentPartPr>
              <p14:xfrm>
                <a:off x="421126" y="5994351"/>
                <a:ext cx="382680" cy="52416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D9304971-2B61-36D0-6EA4-F4FA2A6140DA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385126" y="5958351"/>
                  <a:ext cx="454320" cy="59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00B6A858-132F-DD71-57F9-346ACF05611C}"/>
                    </a:ext>
                  </a:extLst>
                </p14:cNvPr>
                <p14:cNvContentPartPr/>
                <p14:nvPr/>
              </p14:nvContentPartPr>
              <p14:xfrm>
                <a:off x="732886" y="6403311"/>
                <a:ext cx="202680" cy="19944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00B6A858-132F-DD71-57F9-346ACF05611C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697246" y="6367311"/>
                  <a:ext cx="274320" cy="27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776BFD4F-7895-7AD3-1F2D-6544A8E9EED9}"/>
                    </a:ext>
                  </a:extLst>
                </p14:cNvPr>
                <p14:cNvContentPartPr/>
                <p14:nvPr/>
              </p14:nvContentPartPr>
              <p14:xfrm>
                <a:off x="1163446" y="6484671"/>
                <a:ext cx="912600" cy="27828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776BFD4F-7895-7AD3-1F2D-6544A8E9EED9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127446" y="6449031"/>
                  <a:ext cx="984240" cy="34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28D767B3-EC6B-C408-87D3-45DB59F1E517}"/>
                    </a:ext>
                  </a:extLst>
                </p14:cNvPr>
                <p14:cNvContentPartPr/>
                <p14:nvPr/>
              </p14:nvContentPartPr>
              <p14:xfrm>
                <a:off x="2399326" y="6369831"/>
                <a:ext cx="235080" cy="43668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28D767B3-EC6B-C408-87D3-45DB59F1E517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2363326" y="6333831"/>
                  <a:ext cx="306720" cy="50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8A530D6B-2F70-53DD-660C-A24E2B5499A4}"/>
                    </a:ext>
                  </a:extLst>
                </p14:cNvPr>
                <p14:cNvContentPartPr/>
                <p14:nvPr/>
              </p14:nvContentPartPr>
              <p14:xfrm>
                <a:off x="2759686" y="6560991"/>
                <a:ext cx="525600" cy="20124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8A530D6B-2F70-53DD-660C-A24E2B5499A4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2723686" y="6525351"/>
                  <a:ext cx="597240" cy="27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86325288-FDBA-BA0A-9C4E-DA9E5E89A754}"/>
                    </a:ext>
                  </a:extLst>
                </p14:cNvPr>
                <p14:cNvContentPartPr/>
                <p14:nvPr/>
              </p14:nvContentPartPr>
              <p14:xfrm>
                <a:off x="3412726" y="6491871"/>
                <a:ext cx="321480" cy="29160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86325288-FDBA-BA0A-9C4E-DA9E5E89A754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3376726" y="6456231"/>
                  <a:ext cx="393120" cy="36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56B59CFB-7777-B06A-AA22-3271FF28D5F8}"/>
                    </a:ext>
                  </a:extLst>
                </p14:cNvPr>
                <p14:cNvContentPartPr/>
                <p14:nvPr/>
              </p14:nvContentPartPr>
              <p14:xfrm>
                <a:off x="3379606" y="6436071"/>
                <a:ext cx="262800" cy="3600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56B59CFB-7777-B06A-AA22-3271FF28D5F8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3343606" y="6400071"/>
                  <a:ext cx="334440" cy="10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F9B2E076-10F5-7AEE-5E0B-66F05C412B52}"/>
                    </a:ext>
                  </a:extLst>
                </p14:cNvPr>
                <p14:cNvContentPartPr/>
                <p14:nvPr/>
              </p14:nvContentPartPr>
              <p14:xfrm>
                <a:off x="3757606" y="6366591"/>
                <a:ext cx="204840" cy="5184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F9B2E076-10F5-7AEE-5E0B-66F05C412B52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3721606" y="6330951"/>
                  <a:ext cx="276480" cy="12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9BE4279D-DEB5-AD0C-6333-5A1373330A5D}"/>
                    </a:ext>
                  </a:extLst>
                </p14:cNvPr>
                <p14:cNvContentPartPr/>
                <p14:nvPr/>
              </p14:nvContentPartPr>
              <p14:xfrm>
                <a:off x="3959926" y="6557391"/>
                <a:ext cx="321840" cy="17640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9BE4279D-DEB5-AD0C-6333-5A1373330A5D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3924286" y="6521751"/>
                  <a:ext cx="393480" cy="24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F447FA40-4ED7-A1FB-84C8-0B7FB5BD159C}"/>
                    </a:ext>
                  </a:extLst>
                </p14:cNvPr>
                <p14:cNvContentPartPr/>
                <p14:nvPr/>
              </p14:nvContentPartPr>
              <p14:xfrm>
                <a:off x="4426846" y="6483231"/>
                <a:ext cx="217080" cy="28260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F447FA40-4ED7-A1FB-84C8-0B7FB5BD159C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4390846" y="6447591"/>
                  <a:ext cx="288720" cy="35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423F96C2-8FEB-E01C-3C35-40B158861E59}"/>
                    </a:ext>
                  </a:extLst>
                </p14:cNvPr>
                <p14:cNvContentPartPr/>
                <p14:nvPr/>
              </p14:nvContentPartPr>
              <p14:xfrm>
                <a:off x="4754446" y="6536871"/>
                <a:ext cx="264240" cy="21564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423F96C2-8FEB-E01C-3C35-40B158861E59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4718806" y="6500871"/>
                  <a:ext cx="335880" cy="28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2442963E-6DAC-A652-7065-F65F194E45BC}"/>
                    </a:ext>
                  </a:extLst>
                </p14:cNvPr>
                <p14:cNvContentPartPr/>
                <p14:nvPr/>
              </p14:nvContentPartPr>
              <p14:xfrm>
                <a:off x="5114806" y="6446151"/>
                <a:ext cx="196920" cy="115200"/>
              </p14:xfrm>
            </p:contentPart>
          </mc:Choice>
          <mc:Fallback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2442963E-6DAC-A652-7065-F65F194E45BC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5079166" y="6410151"/>
                  <a:ext cx="268560" cy="18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7BC4D341-ADF3-D4D7-4688-6F7E954CBCE6}"/>
                    </a:ext>
                  </a:extLst>
                </p14:cNvPr>
                <p14:cNvContentPartPr/>
                <p14:nvPr/>
              </p14:nvContentPartPr>
              <p14:xfrm>
                <a:off x="5179966" y="6292071"/>
                <a:ext cx="278280" cy="562680"/>
              </p14:xfrm>
            </p:contentPart>
          </mc:Choice>
          <mc:Fallback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7BC4D341-ADF3-D4D7-4688-6F7E954CBCE6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5144326" y="6256431"/>
                  <a:ext cx="349920" cy="634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5" name="Grupo 134">
            <a:extLst>
              <a:ext uri="{FF2B5EF4-FFF2-40B4-BE49-F238E27FC236}">
                <a16:creationId xmlns:a16="http://schemas.microsoft.com/office/drawing/2014/main" id="{23DD236D-9265-A342-48C7-EB806B8A1577}"/>
              </a:ext>
            </a:extLst>
          </p:cNvPr>
          <p:cNvGrpSpPr/>
          <p:nvPr/>
        </p:nvGrpSpPr>
        <p:grpSpPr>
          <a:xfrm>
            <a:off x="4641766" y="2665791"/>
            <a:ext cx="7574760" cy="3351600"/>
            <a:chOff x="4641766" y="2665791"/>
            <a:chExt cx="7574760" cy="3351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BF47DFB1-52CA-4394-51D7-AA5E48381B28}"/>
                    </a:ext>
                  </a:extLst>
                </p14:cNvPr>
                <p14:cNvContentPartPr/>
                <p14:nvPr/>
              </p14:nvContentPartPr>
              <p14:xfrm>
                <a:off x="4641766" y="5577471"/>
                <a:ext cx="277200" cy="43992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BF47DFB1-52CA-4394-51D7-AA5E48381B28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4605766" y="5541471"/>
                  <a:ext cx="348840" cy="51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6A0E4E79-2530-4131-9291-38C76EA2EC96}"/>
                    </a:ext>
                  </a:extLst>
                </p14:cNvPr>
                <p14:cNvContentPartPr/>
                <p14:nvPr/>
              </p14:nvContentPartPr>
              <p14:xfrm>
                <a:off x="5131726" y="5703831"/>
                <a:ext cx="108000" cy="1440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6A0E4E79-2530-4131-9291-38C76EA2EC96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5095726" y="5668191"/>
                  <a:ext cx="179640" cy="8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F2F11CC0-7B61-3B68-BA02-A5F6BB8E0F3D}"/>
                    </a:ext>
                  </a:extLst>
                </p14:cNvPr>
                <p14:cNvContentPartPr/>
                <p14:nvPr/>
              </p14:nvContentPartPr>
              <p14:xfrm>
                <a:off x="5507206" y="5646951"/>
                <a:ext cx="216360" cy="241200"/>
              </p14:xfrm>
            </p:contentPart>
          </mc:Choice>
          <mc:Fallback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F2F11CC0-7B61-3B68-BA02-A5F6BB8E0F3D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5471566" y="5611311"/>
                  <a:ext cx="28800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5ED6058D-449F-E3DA-13AB-CE19901986EE}"/>
                    </a:ext>
                  </a:extLst>
                </p14:cNvPr>
                <p14:cNvContentPartPr/>
                <p14:nvPr/>
              </p14:nvContentPartPr>
              <p14:xfrm>
                <a:off x="5576686" y="5743071"/>
                <a:ext cx="200880" cy="1296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5ED6058D-449F-E3DA-13AB-CE19901986EE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5541046" y="5707071"/>
                  <a:ext cx="272520" cy="8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1F54A5C9-2F0B-3182-4E0E-BE15C70E2ABF}"/>
                    </a:ext>
                  </a:extLst>
                </p14:cNvPr>
                <p14:cNvContentPartPr/>
                <p14:nvPr/>
              </p14:nvContentPartPr>
              <p14:xfrm>
                <a:off x="5622406" y="5581431"/>
                <a:ext cx="178200" cy="1620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1F54A5C9-2F0B-3182-4E0E-BE15C70E2ABF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5586406" y="5545431"/>
                  <a:ext cx="249840" cy="8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2142ED75-C043-F17A-52DD-7985D3056417}"/>
                    </a:ext>
                  </a:extLst>
                </p14:cNvPr>
                <p14:cNvContentPartPr/>
                <p14:nvPr/>
              </p14:nvContentPartPr>
              <p14:xfrm>
                <a:off x="5916526" y="5655231"/>
                <a:ext cx="250560" cy="19224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2142ED75-C043-F17A-52DD-7985D3056417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5880526" y="5619231"/>
                  <a:ext cx="322200" cy="26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F1F00D00-EDA9-2E55-BA31-C7D134EDC860}"/>
                    </a:ext>
                  </a:extLst>
                </p14:cNvPr>
                <p14:cNvContentPartPr/>
                <p14:nvPr/>
              </p14:nvContentPartPr>
              <p14:xfrm>
                <a:off x="6344926" y="5749191"/>
                <a:ext cx="125640" cy="14976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F1F00D00-EDA9-2E55-BA31-C7D134EDC860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6308926" y="5713551"/>
                  <a:ext cx="197280" cy="22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A843943F-47BE-70C0-668B-179E6F8881E7}"/>
                    </a:ext>
                  </a:extLst>
                </p14:cNvPr>
                <p14:cNvContentPartPr/>
                <p14:nvPr/>
              </p14:nvContentPartPr>
              <p14:xfrm>
                <a:off x="6482086" y="5611671"/>
                <a:ext cx="360" cy="36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A843943F-47BE-70C0-668B-179E6F8881E7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6446086" y="557567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F9850EBA-1496-1A3D-E870-8847CB893F9A}"/>
                    </a:ext>
                  </a:extLst>
                </p14:cNvPr>
                <p14:cNvContentPartPr/>
                <p14:nvPr/>
              </p14:nvContentPartPr>
              <p14:xfrm>
                <a:off x="7143406" y="2665791"/>
                <a:ext cx="5073120" cy="20664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F9850EBA-1496-1A3D-E870-8847CB893F9A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7107766" y="2629791"/>
                  <a:ext cx="5144760" cy="27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6C58781D-90B3-9577-6511-B7EB9F830A77}"/>
                    </a:ext>
                  </a:extLst>
                </p14:cNvPr>
                <p14:cNvContentPartPr/>
                <p14:nvPr/>
              </p14:nvContentPartPr>
              <p14:xfrm>
                <a:off x="7796806" y="5108077"/>
                <a:ext cx="46800" cy="1188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6C58781D-90B3-9577-6511-B7EB9F830A77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7761166" y="5072437"/>
                  <a:ext cx="118440" cy="8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0BAE5050-620A-F308-744A-C6E48C8D9AD8}"/>
                    </a:ext>
                  </a:extLst>
                </p14:cNvPr>
                <p14:cNvContentPartPr/>
                <p14:nvPr/>
              </p14:nvContentPartPr>
              <p14:xfrm>
                <a:off x="8082286" y="3324277"/>
                <a:ext cx="10080" cy="4680"/>
              </p14:xfrm>
            </p:contentPart>
          </mc:Choice>
          <mc:Fallback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0BAE5050-620A-F308-744A-C6E48C8D9AD8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8046286" y="3288637"/>
                  <a:ext cx="81720" cy="7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14937E25-F494-CFBA-E414-CFAA521887FA}"/>
                    </a:ext>
                  </a:extLst>
                </p14:cNvPr>
                <p14:cNvContentPartPr/>
                <p14:nvPr/>
              </p14:nvContentPartPr>
              <p14:xfrm>
                <a:off x="9195766" y="3329677"/>
                <a:ext cx="7200" cy="648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14937E25-F494-CFBA-E414-CFAA521887FA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9159766" y="3293677"/>
                  <a:ext cx="78840" cy="78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2" name="Grupo 141">
            <a:extLst>
              <a:ext uri="{FF2B5EF4-FFF2-40B4-BE49-F238E27FC236}">
                <a16:creationId xmlns:a16="http://schemas.microsoft.com/office/drawing/2014/main" id="{26FF127C-B937-400E-6A4A-CFC14DE1D55F}"/>
              </a:ext>
            </a:extLst>
          </p:cNvPr>
          <p:cNvGrpSpPr/>
          <p:nvPr/>
        </p:nvGrpSpPr>
        <p:grpSpPr>
          <a:xfrm>
            <a:off x="9570738" y="2077957"/>
            <a:ext cx="1178280" cy="393840"/>
            <a:chOff x="9570738" y="2077957"/>
            <a:chExt cx="1178280" cy="393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2AD6A163-332F-F3B4-4435-EB65650DD2B2}"/>
                    </a:ext>
                  </a:extLst>
                </p14:cNvPr>
                <p14:cNvContentPartPr/>
                <p14:nvPr/>
              </p14:nvContentPartPr>
              <p14:xfrm>
                <a:off x="9621138" y="2291077"/>
                <a:ext cx="150480" cy="1008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2AD6A163-332F-F3B4-4435-EB65650DD2B2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9585498" y="2255437"/>
                  <a:ext cx="222120" cy="8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2953FDAC-1714-E77A-9951-88169774E62F}"/>
                    </a:ext>
                  </a:extLst>
                </p14:cNvPr>
                <p14:cNvContentPartPr/>
                <p14:nvPr/>
              </p14:nvContentPartPr>
              <p14:xfrm>
                <a:off x="9570738" y="2382517"/>
                <a:ext cx="149400" cy="2160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2953FDAC-1714-E77A-9951-88169774E62F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9535098" y="2346877"/>
                  <a:ext cx="221040" cy="9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3EE2B57F-7B73-EA05-2B97-FD7456479EBB}"/>
                    </a:ext>
                  </a:extLst>
                </p14:cNvPr>
                <p14:cNvContentPartPr/>
                <p14:nvPr/>
              </p14:nvContentPartPr>
              <p14:xfrm>
                <a:off x="9859098" y="2077957"/>
                <a:ext cx="253080" cy="24624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3EE2B57F-7B73-EA05-2B97-FD7456479EBB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9823458" y="2041957"/>
                  <a:ext cx="324720" cy="31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E29F5416-A5F7-66C7-23AE-D376B0A3132B}"/>
                    </a:ext>
                  </a:extLst>
                </p14:cNvPr>
                <p14:cNvContentPartPr/>
                <p14:nvPr/>
              </p14:nvContentPartPr>
              <p14:xfrm>
                <a:off x="10026498" y="2270557"/>
                <a:ext cx="51120" cy="178200"/>
              </p14:xfrm>
            </p:contentPart>
          </mc:Choice>
          <mc:Fallback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E29F5416-A5F7-66C7-23AE-D376B0A3132B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9990858" y="2234917"/>
                  <a:ext cx="122760" cy="24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1A390199-CA5E-0918-6FC0-20145B09B7E2}"/>
                    </a:ext>
                  </a:extLst>
                </p14:cNvPr>
                <p14:cNvContentPartPr/>
                <p14:nvPr/>
              </p14:nvContentPartPr>
              <p14:xfrm>
                <a:off x="10175898" y="2259037"/>
                <a:ext cx="186120" cy="17568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1A390199-CA5E-0918-6FC0-20145B09B7E2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10140258" y="2223037"/>
                  <a:ext cx="257760" cy="24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5F03E5F4-53EE-EE54-8C63-1EBA8469FCA5}"/>
                    </a:ext>
                  </a:extLst>
                </p14:cNvPr>
                <p14:cNvContentPartPr/>
                <p14:nvPr/>
              </p14:nvContentPartPr>
              <p14:xfrm>
                <a:off x="10517538" y="2272357"/>
                <a:ext cx="231480" cy="19944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5F03E5F4-53EE-EE54-8C63-1EBA8469FCA5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10481898" y="2236357"/>
                  <a:ext cx="303120" cy="271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9" name="Grupo 148">
            <a:extLst>
              <a:ext uri="{FF2B5EF4-FFF2-40B4-BE49-F238E27FC236}">
                <a16:creationId xmlns:a16="http://schemas.microsoft.com/office/drawing/2014/main" id="{3B07939C-5953-FFC0-4ABF-22575D6E705B}"/>
              </a:ext>
            </a:extLst>
          </p:cNvPr>
          <p:cNvGrpSpPr/>
          <p:nvPr/>
        </p:nvGrpSpPr>
        <p:grpSpPr>
          <a:xfrm>
            <a:off x="6786138" y="5437"/>
            <a:ext cx="1374480" cy="373320"/>
            <a:chOff x="6786138" y="5437"/>
            <a:chExt cx="1374480" cy="373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17BF7320-C784-5DF1-896A-CDFABC822EE2}"/>
                    </a:ext>
                  </a:extLst>
                </p14:cNvPr>
                <p14:cNvContentPartPr/>
                <p14:nvPr/>
              </p14:nvContentPartPr>
              <p14:xfrm>
                <a:off x="7998258" y="181117"/>
                <a:ext cx="162360" cy="1296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17BF7320-C784-5DF1-896A-CDFABC822EE2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7962618" y="145477"/>
                  <a:ext cx="234000" cy="8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91870AD2-FB79-1F0C-4DEA-DAD9E8437678}"/>
                    </a:ext>
                  </a:extLst>
                </p14:cNvPr>
                <p14:cNvContentPartPr/>
                <p14:nvPr/>
              </p14:nvContentPartPr>
              <p14:xfrm>
                <a:off x="7943178" y="286957"/>
                <a:ext cx="131760" cy="1800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91870AD2-FB79-1F0C-4DEA-DAD9E8437678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7907178" y="250957"/>
                  <a:ext cx="203400" cy="8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F7CADC9E-4B2E-1B12-2BB2-5BBE7860179F}"/>
                    </a:ext>
                  </a:extLst>
                </p14:cNvPr>
                <p14:cNvContentPartPr/>
                <p14:nvPr/>
              </p14:nvContentPartPr>
              <p14:xfrm>
                <a:off x="6786138" y="5437"/>
                <a:ext cx="210600" cy="177840"/>
              </p14:xfrm>
            </p:contentPart>
          </mc:Choice>
          <mc:Fallback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F7CADC9E-4B2E-1B12-2BB2-5BBE7860179F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6750498" y="-30563"/>
                  <a:ext cx="28224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A0EBAF89-BB6D-153E-4F83-E7CFA0E47564}"/>
                    </a:ext>
                  </a:extLst>
                </p14:cNvPr>
                <p14:cNvContentPartPr/>
                <p14:nvPr/>
              </p14:nvContentPartPr>
              <p14:xfrm>
                <a:off x="6972258" y="118837"/>
                <a:ext cx="54000" cy="221040"/>
              </p14:xfrm>
            </p:contentPart>
          </mc:Choice>
          <mc:Fallback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A0EBAF89-BB6D-153E-4F83-E7CFA0E47564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6936618" y="83197"/>
                  <a:ext cx="125640" cy="29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2E58FD7D-076A-0509-BB17-8BA505F7D6B0}"/>
                    </a:ext>
                  </a:extLst>
                </p14:cNvPr>
                <p14:cNvContentPartPr/>
                <p14:nvPr/>
              </p14:nvContentPartPr>
              <p14:xfrm>
                <a:off x="7136778" y="176077"/>
                <a:ext cx="139680" cy="165240"/>
              </p14:xfrm>
            </p:contentPart>
          </mc:Choice>
          <mc:Fallback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2E58FD7D-076A-0509-BB17-8BA505F7D6B0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7100778" y="140437"/>
                  <a:ext cx="211320" cy="23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48019A4B-8C7F-DDBE-E031-8005B9C73C40}"/>
                    </a:ext>
                  </a:extLst>
                </p14:cNvPr>
                <p14:cNvContentPartPr/>
                <p14:nvPr/>
              </p14:nvContentPartPr>
              <p14:xfrm>
                <a:off x="7458258" y="144037"/>
                <a:ext cx="298080" cy="234720"/>
              </p14:xfrm>
            </p:contentPart>
          </mc:Choice>
          <mc:Fallback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48019A4B-8C7F-DDBE-E031-8005B9C73C40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7422618" y="108037"/>
                  <a:ext cx="369720" cy="3063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770107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68E08-3DEB-2B78-7BE3-D7FF3E45E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2" name="Entrada de lápiz 31">
                <a:extLst>
                  <a:ext uri="{FF2B5EF4-FFF2-40B4-BE49-F238E27FC236}">
                    <a16:creationId xmlns:a16="http://schemas.microsoft.com/office/drawing/2014/main" id="{9AB42B3E-8519-C0C4-BF57-0C947E6302CD}"/>
                  </a:ext>
                </a:extLst>
              </p14:cNvPr>
              <p14:cNvContentPartPr/>
              <p14:nvPr/>
            </p14:nvContentPartPr>
            <p14:xfrm>
              <a:off x="425086" y="439569"/>
              <a:ext cx="378720" cy="369360"/>
            </p14:xfrm>
          </p:contentPart>
        </mc:Choice>
        <mc:Fallback>
          <p:pic>
            <p:nvPicPr>
              <p:cNvPr id="32" name="Entrada de lápiz 31">
                <a:extLst>
                  <a:ext uri="{FF2B5EF4-FFF2-40B4-BE49-F238E27FC236}">
                    <a16:creationId xmlns:a16="http://schemas.microsoft.com/office/drawing/2014/main" id="{9AB42B3E-8519-C0C4-BF57-0C947E6302C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9086" y="403569"/>
                <a:ext cx="450360" cy="441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3" name="Entrada de lápiz 52">
                <a:extLst>
                  <a:ext uri="{FF2B5EF4-FFF2-40B4-BE49-F238E27FC236}">
                    <a16:creationId xmlns:a16="http://schemas.microsoft.com/office/drawing/2014/main" id="{F5E13502-B211-987B-E3A0-B46A5560545B}"/>
                  </a:ext>
                </a:extLst>
              </p14:cNvPr>
              <p14:cNvContentPartPr/>
              <p14:nvPr/>
            </p14:nvContentPartPr>
            <p14:xfrm>
              <a:off x="1026646" y="353889"/>
              <a:ext cx="310320" cy="437400"/>
            </p14:xfrm>
          </p:contentPart>
        </mc:Choice>
        <mc:Fallback>
          <p:pic>
            <p:nvPicPr>
              <p:cNvPr id="53" name="Entrada de lápiz 52">
                <a:extLst>
                  <a:ext uri="{FF2B5EF4-FFF2-40B4-BE49-F238E27FC236}">
                    <a16:creationId xmlns:a16="http://schemas.microsoft.com/office/drawing/2014/main" id="{F5E13502-B211-987B-E3A0-B46A5560545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90646" y="317889"/>
                <a:ext cx="381960" cy="50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54" name="Entrada de lápiz 53">
                <a:extLst>
                  <a:ext uri="{FF2B5EF4-FFF2-40B4-BE49-F238E27FC236}">
                    <a16:creationId xmlns:a16="http://schemas.microsoft.com/office/drawing/2014/main" id="{787A05CB-57C9-A802-30C6-A78947268725}"/>
                  </a:ext>
                </a:extLst>
              </p14:cNvPr>
              <p14:cNvContentPartPr/>
              <p14:nvPr/>
            </p14:nvContentPartPr>
            <p14:xfrm>
              <a:off x="1434526" y="695889"/>
              <a:ext cx="110880" cy="146880"/>
            </p14:xfrm>
          </p:contentPart>
        </mc:Choice>
        <mc:Fallback>
          <p:pic>
            <p:nvPicPr>
              <p:cNvPr id="54" name="Entrada de lápiz 53">
                <a:extLst>
                  <a:ext uri="{FF2B5EF4-FFF2-40B4-BE49-F238E27FC236}">
                    <a16:creationId xmlns:a16="http://schemas.microsoft.com/office/drawing/2014/main" id="{787A05CB-57C9-A802-30C6-A7894726872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98526" y="659889"/>
                <a:ext cx="182520" cy="21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56" name="Entrada de lápiz 55">
                <a:extLst>
                  <a:ext uri="{FF2B5EF4-FFF2-40B4-BE49-F238E27FC236}">
                    <a16:creationId xmlns:a16="http://schemas.microsoft.com/office/drawing/2014/main" id="{2569305E-7929-1CE8-D777-C3F63357C46C}"/>
                  </a:ext>
                </a:extLst>
              </p14:cNvPr>
              <p14:cNvContentPartPr/>
              <p14:nvPr/>
            </p14:nvContentPartPr>
            <p14:xfrm>
              <a:off x="1473766" y="770409"/>
              <a:ext cx="126000" cy="16920"/>
            </p14:xfrm>
          </p:contentPart>
        </mc:Choice>
        <mc:Fallback>
          <p:pic>
            <p:nvPicPr>
              <p:cNvPr id="56" name="Entrada de lápiz 55">
                <a:extLst>
                  <a:ext uri="{FF2B5EF4-FFF2-40B4-BE49-F238E27FC236}">
                    <a16:creationId xmlns:a16="http://schemas.microsoft.com/office/drawing/2014/main" id="{2569305E-7929-1CE8-D777-C3F63357C46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437663" y="734409"/>
                <a:ext cx="197845" cy="88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57" name="Entrada de lápiz 56">
                <a:extLst>
                  <a:ext uri="{FF2B5EF4-FFF2-40B4-BE49-F238E27FC236}">
                    <a16:creationId xmlns:a16="http://schemas.microsoft.com/office/drawing/2014/main" id="{918B496D-C775-96CA-64BD-B0512FB56592}"/>
                  </a:ext>
                </a:extLst>
              </p14:cNvPr>
              <p14:cNvContentPartPr/>
              <p14:nvPr/>
            </p14:nvContentPartPr>
            <p14:xfrm>
              <a:off x="1702726" y="708129"/>
              <a:ext cx="261720" cy="161280"/>
            </p14:xfrm>
          </p:contentPart>
        </mc:Choice>
        <mc:Fallback>
          <p:pic>
            <p:nvPicPr>
              <p:cNvPr id="57" name="Entrada de lápiz 56">
                <a:extLst>
                  <a:ext uri="{FF2B5EF4-FFF2-40B4-BE49-F238E27FC236}">
                    <a16:creationId xmlns:a16="http://schemas.microsoft.com/office/drawing/2014/main" id="{918B496D-C775-96CA-64BD-B0512FB5659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666726" y="672129"/>
                <a:ext cx="333360" cy="23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58" name="Entrada de lápiz 57">
                <a:extLst>
                  <a:ext uri="{FF2B5EF4-FFF2-40B4-BE49-F238E27FC236}">
                    <a16:creationId xmlns:a16="http://schemas.microsoft.com/office/drawing/2014/main" id="{6106E557-7CFF-368E-452A-7FDF20A2122D}"/>
                  </a:ext>
                </a:extLst>
              </p14:cNvPr>
              <p14:cNvContentPartPr/>
              <p14:nvPr/>
            </p14:nvContentPartPr>
            <p14:xfrm>
              <a:off x="2072086" y="711009"/>
              <a:ext cx="185760" cy="184680"/>
            </p14:xfrm>
          </p:contentPart>
        </mc:Choice>
        <mc:Fallback>
          <p:pic>
            <p:nvPicPr>
              <p:cNvPr id="58" name="Entrada de lápiz 57">
                <a:extLst>
                  <a:ext uri="{FF2B5EF4-FFF2-40B4-BE49-F238E27FC236}">
                    <a16:creationId xmlns:a16="http://schemas.microsoft.com/office/drawing/2014/main" id="{6106E557-7CFF-368E-452A-7FDF20A2122D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036156" y="675079"/>
                <a:ext cx="257261" cy="25618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61" name="Entrada de lápiz 60">
                <a:extLst>
                  <a:ext uri="{FF2B5EF4-FFF2-40B4-BE49-F238E27FC236}">
                    <a16:creationId xmlns:a16="http://schemas.microsoft.com/office/drawing/2014/main" id="{E9C5E579-5F5C-6CC9-2697-0277F1348640}"/>
                  </a:ext>
                </a:extLst>
              </p14:cNvPr>
              <p14:cNvContentPartPr/>
              <p14:nvPr/>
            </p14:nvContentPartPr>
            <p14:xfrm>
              <a:off x="2546926" y="756369"/>
              <a:ext cx="122760" cy="24480"/>
            </p14:xfrm>
          </p:contentPart>
        </mc:Choice>
        <mc:Fallback>
          <p:pic>
            <p:nvPicPr>
              <p:cNvPr id="61" name="Entrada de lápiz 60">
                <a:extLst>
                  <a:ext uri="{FF2B5EF4-FFF2-40B4-BE49-F238E27FC236}">
                    <a16:creationId xmlns:a16="http://schemas.microsoft.com/office/drawing/2014/main" id="{E9C5E579-5F5C-6CC9-2697-0277F134864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510926" y="720369"/>
                <a:ext cx="194400" cy="96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62" name="Entrada de lápiz 61">
                <a:extLst>
                  <a:ext uri="{FF2B5EF4-FFF2-40B4-BE49-F238E27FC236}">
                    <a16:creationId xmlns:a16="http://schemas.microsoft.com/office/drawing/2014/main" id="{AE2E26B9-45EE-E060-D085-62036F576A7F}"/>
                  </a:ext>
                </a:extLst>
              </p14:cNvPr>
              <p14:cNvContentPartPr/>
              <p14:nvPr/>
            </p14:nvContentPartPr>
            <p14:xfrm>
              <a:off x="2927806" y="492129"/>
              <a:ext cx="344520" cy="336600"/>
            </p14:xfrm>
          </p:contentPart>
        </mc:Choice>
        <mc:Fallback>
          <p:pic>
            <p:nvPicPr>
              <p:cNvPr id="62" name="Entrada de lápiz 61">
                <a:extLst>
                  <a:ext uri="{FF2B5EF4-FFF2-40B4-BE49-F238E27FC236}">
                    <a16:creationId xmlns:a16="http://schemas.microsoft.com/office/drawing/2014/main" id="{AE2E26B9-45EE-E060-D085-62036F576A7F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891806" y="456129"/>
                <a:ext cx="416160" cy="40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63" name="Entrada de lápiz 62">
                <a:extLst>
                  <a:ext uri="{FF2B5EF4-FFF2-40B4-BE49-F238E27FC236}">
                    <a16:creationId xmlns:a16="http://schemas.microsoft.com/office/drawing/2014/main" id="{BC6120AA-CE13-CB2B-2DB0-3BA6B312368C}"/>
                  </a:ext>
                </a:extLst>
              </p14:cNvPr>
              <p14:cNvContentPartPr/>
              <p14:nvPr/>
            </p14:nvContentPartPr>
            <p14:xfrm>
              <a:off x="3499846" y="572409"/>
              <a:ext cx="210240" cy="296640"/>
            </p14:xfrm>
          </p:contentPart>
        </mc:Choice>
        <mc:Fallback>
          <p:pic>
            <p:nvPicPr>
              <p:cNvPr id="63" name="Entrada de lápiz 62">
                <a:extLst>
                  <a:ext uri="{FF2B5EF4-FFF2-40B4-BE49-F238E27FC236}">
                    <a16:creationId xmlns:a16="http://schemas.microsoft.com/office/drawing/2014/main" id="{BC6120AA-CE13-CB2B-2DB0-3BA6B312368C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463846" y="536409"/>
                <a:ext cx="281880" cy="36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66" name="Entrada de lápiz 65">
                <a:extLst>
                  <a:ext uri="{FF2B5EF4-FFF2-40B4-BE49-F238E27FC236}">
                    <a16:creationId xmlns:a16="http://schemas.microsoft.com/office/drawing/2014/main" id="{E57E0B25-4F13-7606-9D99-8284A56B576A}"/>
                  </a:ext>
                </a:extLst>
              </p14:cNvPr>
              <p14:cNvContentPartPr/>
              <p14:nvPr/>
            </p14:nvContentPartPr>
            <p14:xfrm>
              <a:off x="3918166" y="612369"/>
              <a:ext cx="288720" cy="271440"/>
            </p14:xfrm>
          </p:contentPart>
        </mc:Choice>
        <mc:Fallback>
          <p:pic>
            <p:nvPicPr>
              <p:cNvPr id="66" name="Entrada de lápiz 65">
                <a:extLst>
                  <a:ext uri="{FF2B5EF4-FFF2-40B4-BE49-F238E27FC236}">
                    <a16:creationId xmlns:a16="http://schemas.microsoft.com/office/drawing/2014/main" id="{E57E0B25-4F13-7606-9D99-8284A56B576A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3882166" y="576369"/>
                <a:ext cx="360360" cy="34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68" name="Entrada de lápiz 67">
                <a:extLst>
                  <a:ext uri="{FF2B5EF4-FFF2-40B4-BE49-F238E27FC236}">
                    <a16:creationId xmlns:a16="http://schemas.microsoft.com/office/drawing/2014/main" id="{6B03B7D3-8CF0-0FFE-8086-2FEA5DDCC151}"/>
                  </a:ext>
                </a:extLst>
              </p14:cNvPr>
              <p14:cNvContentPartPr/>
              <p14:nvPr/>
            </p14:nvContentPartPr>
            <p14:xfrm>
              <a:off x="264886" y="1065249"/>
              <a:ext cx="339120" cy="474120"/>
            </p14:xfrm>
          </p:contentPart>
        </mc:Choice>
        <mc:Fallback>
          <p:pic>
            <p:nvPicPr>
              <p:cNvPr id="68" name="Entrada de lápiz 67">
                <a:extLst>
                  <a:ext uri="{FF2B5EF4-FFF2-40B4-BE49-F238E27FC236}">
                    <a16:creationId xmlns:a16="http://schemas.microsoft.com/office/drawing/2014/main" id="{6B03B7D3-8CF0-0FFE-8086-2FEA5DDCC151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228886" y="1029249"/>
                <a:ext cx="410760" cy="54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69" name="Entrada de lápiz 68">
                <a:extLst>
                  <a:ext uri="{FF2B5EF4-FFF2-40B4-BE49-F238E27FC236}">
                    <a16:creationId xmlns:a16="http://schemas.microsoft.com/office/drawing/2014/main" id="{A9D9A22F-F8ED-0B07-3185-2254A251D4BC}"/>
                  </a:ext>
                </a:extLst>
              </p14:cNvPr>
              <p14:cNvContentPartPr/>
              <p14:nvPr/>
            </p14:nvContentPartPr>
            <p14:xfrm>
              <a:off x="676366" y="1424169"/>
              <a:ext cx="338760" cy="161280"/>
            </p14:xfrm>
          </p:contentPart>
        </mc:Choice>
        <mc:Fallback>
          <p:pic>
            <p:nvPicPr>
              <p:cNvPr id="69" name="Entrada de lápiz 68">
                <a:extLst>
                  <a:ext uri="{FF2B5EF4-FFF2-40B4-BE49-F238E27FC236}">
                    <a16:creationId xmlns:a16="http://schemas.microsoft.com/office/drawing/2014/main" id="{A9D9A22F-F8ED-0B07-3185-2254A251D4BC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640366" y="1388249"/>
                <a:ext cx="410400" cy="232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70" name="Entrada de lápiz 69">
                <a:extLst>
                  <a:ext uri="{FF2B5EF4-FFF2-40B4-BE49-F238E27FC236}">
                    <a16:creationId xmlns:a16="http://schemas.microsoft.com/office/drawing/2014/main" id="{49FD17D2-F613-E824-2CDA-835AA66EA052}"/>
                  </a:ext>
                </a:extLst>
              </p14:cNvPr>
              <p14:cNvContentPartPr/>
              <p14:nvPr/>
            </p14:nvContentPartPr>
            <p14:xfrm>
              <a:off x="1227166" y="1523889"/>
              <a:ext cx="194760" cy="20880"/>
            </p14:xfrm>
          </p:contentPart>
        </mc:Choice>
        <mc:Fallback>
          <p:pic>
            <p:nvPicPr>
              <p:cNvPr id="70" name="Entrada de lápiz 69">
                <a:extLst>
                  <a:ext uri="{FF2B5EF4-FFF2-40B4-BE49-F238E27FC236}">
                    <a16:creationId xmlns:a16="http://schemas.microsoft.com/office/drawing/2014/main" id="{49FD17D2-F613-E824-2CDA-835AA66EA052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1191166" y="1487889"/>
                <a:ext cx="266400" cy="9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71" name="Entrada de lápiz 70">
                <a:extLst>
                  <a:ext uri="{FF2B5EF4-FFF2-40B4-BE49-F238E27FC236}">
                    <a16:creationId xmlns:a16="http://schemas.microsoft.com/office/drawing/2014/main" id="{4D606360-F40D-945A-DF8E-5145AE8FC368}"/>
                  </a:ext>
                </a:extLst>
              </p14:cNvPr>
              <p14:cNvContentPartPr/>
              <p14:nvPr/>
            </p14:nvContentPartPr>
            <p14:xfrm>
              <a:off x="1295206" y="1430649"/>
              <a:ext cx="88200" cy="202320"/>
            </p14:xfrm>
          </p:contentPart>
        </mc:Choice>
        <mc:Fallback>
          <p:pic>
            <p:nvPicPr>
              <p:cNvPr id="71" name="Entrada de lápiz 70">
                <a:extLst>
                  <a:ext uri="{FF2B5EF4-FFF2-40B4-BE49-F238E27FC236}">
                    <a16:creationId xmlns:a16="http://schemas.microsoft.com/office/drawing/2014/main" id="{4D606360-F40D-945A-DF8E-5145AE8FC368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1259206" y="1394649"/>
                <a:ext cx="159840" cy="273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8F9A5130-3B87-8F93-428F-571E1AEEADE1}"/>
                  </a:ext>
                </a:extLst>
              </p14:cNvPr>
              <p14:cNvContentPartPr/>
              <p14:nvPr/>
            </p14:nvContentPartPr>
            <p14:xfrm>
              <a:off x="1625326" y="1304289"/>
              <a:ext cx="243000" cy="385920"/>
            </p14:xfrm>
          </p:contentPart>
        </mc:Choice>
        <mc:Fallback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8F9A5130-3B87-8F93-428F-571E1AEEADE1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589326" y="1268289"/>
                <a:ext cx="314640" cy="45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73" name="Entrada de lápiz 72">
                <a:extLst>
                  <a:ext uri="{FF2B5EF4-FFF2-40B4-BE49-F238E27FC236}">
                    <a16:creationId xmlns:a16="http://schemas.microsoft.com/office/drawing/2014/main" id="{DB2436FB-B3C5-E664-061A-990FD6E486C5}"/>
                  </a:ext>
                </a:extLst>
              </p14:cNvPr>
              <p14:cNvContentPartPr/>
              <p14:nvPr/>
            </p14:nvContentPartPr>
            <p14:xfrm>
              <a:off x="2071726" y="1565649"/>
              <a:ext cx="42120" cy="96480"/>
            </p14:xfrm>
          </p:contentPart>
        </mc:Choice>
        <mc:Fallback>
          <p:pic>
            <p:nvPicPr>
              <p:cNvPr id="73" name="Entrada de lápiz 72">
                <a:extLst>
                  <a:ext uri="{FF2B5EF4-FFF2-40B4-BE49-F238E27FC236}">
                    <a16:creationId xmlns:a16="http://schemas.microsoft.com/office/drawing/2014/main" id="{DB2436FB-B3C5-E664-061A-990FD6E486C5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035726" y="1529783"/>
                <a:ext cx="113760" cy="1678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74" name="Entrada de lápiz 73">
                <a:extLst>
                  <a:ext uri="{FF2B5EF4-FFF2-40B4-BE49-F238E27FC236}">
                    <a16:creationId xmlns:a16="http://schemas.microsoft.com/office/drawing/2014/main" id="{C8EC1A3F-EADD-05B2-A96F-32A84C11D43A}"/>
                  </a:ext>
                </a:extLst>
              </p14:cNvPr>
              <p14:cNvContentPartPr/>
              <p14:nvPr/>
            </p14:nvContentPartPr>
            <p14:xfrm>
              <a:off x="2190526" y="1475289"/>
              <a:ext cx="588240" cy="394560"/>
            </p14:xfrm>
          </p:contentPart>
        </mc:Choice>
        <mc:Fallback>
          <p:pic>
            <p:nvPicPr>
              <p:cNvPr id="74" name="Entrada de lápiz 73">
                <a:extLst>
                  <a:ext uri="{FF2B5EF4-FFF2-40B4-BE49-F238E27FC236}">
                    <a16:creationId xmlns:a16="http://schemas.microsoft.com/office/drawing/2014/main" id="{C8EC1A3F-EADD-05B2-A96F-32A84C11D43A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2154526" y="1439289"/>
                <a:ext cx="659880" cy="46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75" name="Entrada de lápiz 74">
                <a:extLst>
                  <a:ext uri="{FF2B5EF4-FFF2-40B4-BE49-F238E27FC236}">
                    <a16:creationId xmlns:a16="http://schemas.microsoft.com/office/drawing/2014/main" id="{82C9E57B-3AD5-0CF4-F4D3-5FB686BC4B6E}"/>
                  </a:ext>
                </a:extLst>
              </p14:cNvPr>
              <p14:cNvContentPartPr/>
              <p14:nvPr/>
            </p14:nvContentPartPr>
            <p14:xfrm>
              <a:off x="3076846" y="1514169"/>
              <a:ext cx="56520" cy="27720"/>
            </p14:xfrm>
          </p:contentPart>
        </mc:Choice>
        <mc:Fallback>
          <p:pic>
            <p:nvPicPr>
              <p:cNvPr id="75" name="Entrada de lápiz 74">
                <a:extLst>
                  <a:ext uri="{FF2B5EF4-FFF2-40B4-BE49-F238E27FC236}">
                    <a16:creationId xmlns:a16="http://schemas.microsoft.com/office/drawing/2014/main" id="{82C9E57B-3AD5-0CF4-F4D3-5FB686BC4B6E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3040846" y="1478631"/>
                <a:ext cx="128160" cy="984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76" name="Entrada de lápiz 75">
                <a:extLst>
                  <a:ext uri="{FF2B5EF4-FFF2-40B4-BE49-F238E27FC236}">
                    <a16:creationId xmlns:a16="http://schemas.microsoft.com/office/drawing/2014/main" id="{A547FCA1-F6FD-6B7F-2A3B-31B46509585E}"/>
                  </a:ext>
                </a:extLst>
              </p14:cNvPr>
              <p14:cNvContentPartPr/>
              <p14:nvPr/>
            </p14:nvContentPartPr>
            <p14:xfrm>
              <a:off x="3104566" y="1670409"/>
              <a:ext cx="83160" cy="4680"/>
            </p14:xfrm>
          </p:contentPart>
        </mc:Choice>
        <mc:Fallback>
          <p:pic>
            <p:nvPicPr>
              <p:cNvPr id="76" name="Entrada de lápiz 75">
                <a:extLst>
                  <a:ext uri="{FF2B5EF4-FFF2-40B4-BE49-F238E27FC236}">
                    <a16:creationId xmlns:a16="http://schemas.microsoft.com/office/drawing/2014/main" id="{A547FCA1-F6FD-6B7F-2A3B-31B46509585E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3068566" y="1634409"/>
                <a:ext cx="154800" cy="76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77" name="Entrada de lápiz 76">
                <a:extLst>
                  <a:ext uri="{FF2B5EF4-FFF2-40B4-BE49-F238E27FC236}">
                    <a16:creationId xmlns:a16="http://schemas.microsoft.com/office/drawing/2014/main" id="{E8FAAEF5-FA3C-49B3-A9DE-CAECEEA1C8D8}"/>
                  </a:ext>
                </a:extLst>
              </p14:cNvPr>
              <p14:cNvContentPartPr/>
              <p14:nvPr/>
            </p14:nvContentPartPr>
            <p14:xfrm>
              <a:off x="3429646" y="1364769"/>
              <a:ext cx="258480" cy="287280"/>
            </p14:xfrm>
          </p:contentPart>
        </mc:Choice>
        <mc:Fallback>
          <p:pic>
            <p:nvPicPr>
              <p:cNvPr id="77" name="Entrada de lápiz 76">
                <a:extLst>
                  <a:ext uri="{FF2B5EF4-FFF2-40B4-BE49-F238E27FC236}">
                    <a16:creationId xmlns:a16="http://schemas.microsoft.com/office/drawing/2014/main" id="{E8FAAEF5-FA3C-49B3-A9DE-CAECEEA1C8D8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3393696" y="1328769"/>
                <a:ext cx="330020" cy="358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78" name="Entrada de lápiz 77">
                <a:extLst>
                  <a:ext uri="{FF2B5EF4-FFF2-40B4-BE49-F238E27FC236}">
                    <a16:creationId xmlns:a16="http://schemas.microsoft.com/office/drawing/2014/main" id="{A52FD2D7-0829-A7BA-5FD0-70054210E98D}"/>
                  </a:ext>
                </a:extLst>
              </p14:cNvPr>
              <p14:cNvContentPartPr/>
              <p14:nvPr/>
            </p14:nvContentPartPr>
            <p14:xfrm>
              <a:off x="3556726" y="1491129"/>
              <a:ext cx="243720" cy="20880"/>
            </p14:xfrm>
          </p:contentPart>
        </mc:Choice>
        <mc:Fallback>
          <p:pic>
            <p:nvPicPr>
              <p:cNvPr id="78" name="Entrada de lápiz 77">
                <a:extLst>
                  <a:ext uri="{FF2B5EF4-FFF2-40B4-BE49-F238E27FC236}">
                    <a16:creationId xmlns:a16="http://schemas.microsoft.com/office/drawing/2014/main" id="{A52FD2D7-0829-A7BA-5FD0-70054210E98D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3520779" y="1455129"/>
                <a:ext cx="315254" cy="9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79" name="Entrada de lápiz 78">
                <a:extLst>
                  <a:ext uri="{FF2B5EF4-FFF2-40B4-BE49-F238E27FC236}">
                    <a16:creationId xmlns:a16="http://schemas.microsoft.com/office/drawing/2014/main" id="{A804AABC-FCA7-1C42-A2C9-3905BBDF1EF8}"/>
                  </a:ext>
                </a:extLst>
              </p14:cNvPr>
              <p14:cNvContentPartPr/>
              <p14:nvPr/>
            </p14:nvContentPartPr>
            <p14:xfrm>
              <a:off x="3627646" y="1301769"/>
              <a:ext cx="281520" cy="41400"/>
            </p14:xfrm>
          </p:contentPart>
        </mc:Choice>
        <mc:Fallback>
          <p:pic>
            <p:nvPicPr>
              <p:cNvPr id="79" name="Entrada de lápiz 78">
                <a:extLst>
                  <a:ext uri="{FF2B5EF4-FFF2-40B4-BE49-F238E27FC236}">
                    <a16:creationId xmlns:a16="http://schemas.microsoft.com/office/drawing/2014/main" id="{A804AABC-FCA7-1C42-A2C9-3905BBDF1EF8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3591646" y="1265769"/>
                <a:ext cx="353160" cy="11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80" name="Entrada de lápiz 79">
                <a:extLst>
                  <a:ext uri="{FF2B5EF4-FFF2-40B4-BE49-F238E27FC236}">
                    <a16:creationId xmlns:a16="http://schemas.microsoft.com/office/drawing/2014/main" id="{94ED4CB1-609D-34A5-9F5B-ABC76FF61C53}"/>
                  </a:ext>
                </a:extLst>
              </p14:cNvPr>
              <p14:cNvContentPartPr/>
              <p14:nvPr/>
            </p14:nvContentPartPr>
            <p14:xfrm>
              <a:off x="3977206" y="1453689"/>
              <a:ext cx="262440" cy="202680"/>
            </p14:xfrm>
          </p:contentPart>
        </mc:Choice>
        <mc:Fallback>
          <p:pic>
            <p:nvPicPr>
              <p:cNvPr id="80" name="Entrada de lápiz 79">
                <a:extLst>
                  <a:ext uri="{FF2B5EF4-FFF2-40B4-BE49-F238E27FC236}">
                    <a16:creationId xmlns:a16="http://schemas.microsoft.com/office/drawing/2014/main" id="{94ED4CB1-609D-34A5-9F5B-ABC76FF61C53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3941157" y="1417689"/>
                <a:ext cx="334178" cy="274320"/>
              </a:xfrm>
              <a:prstGeom prst="rect">
                <a:avLst/>
              </a:prstGeom>
            </p:spPr>
          </p:pic>
        </mc:Fallback>
      </mc:AlternateContent>
      <p:grpSp>
        <p:nvGrpSpPr>
          <p:cNvPr id="111" name="Grupo 110">
            <a:extLst>
              <a:ext uri="{FF2B5EF4-FFF2-40B4-BE49-F238E27FC236}">
                <a16:creationId xmlns:a16="http://schemas.microsoft.com/office/drawing/2014/main" id="{C86DF5F4-53DE-A935-334B-80BDD8E1E00D}"/>
              </a:ext>
            </a:extLst>
          </p:cNvPr>
          <p:cNvGrpSpPr/>
          <p:nvPr/>
        </p:nvGrpSpPr>
        <p:grpSpPr>
          <a:xfrm>
            <a:off x="28366" y="1775889"/>
            <a:ext cx="5037120" cy="860400"/>
            <a:chOff x="421126" y="5994351"/>
            <a:chExt cx="5037120" cy="860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4244CF36-EDFC-DD6D-F69D-130495AC31B9}"/>
                    </a:ext>
                  </a:extLst>
                </p14:cNvPr>
                <p14:cNvContentPartPr/>
                <p14:nvPr/>
              </p14:nvContentPartPr>
              <p14:xfrm>
                <a:off x="421126" y="5994351"/>
                <a:ext cx="382680" cy="52416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4244CF36-EDFC-DD6D-F69D-130495AC31B9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385126" y="5958351"/>
                  <a:ext cx="454320" cy="59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04716133-C16E-E35C-49D9-20737DF47B8C}"/>
                    </a:ext>
                  </a:extLst>
                </p14:cNvPr>
                <p14:cNvContentPartPr/>
                <p14:nvPr/>
              </p14:nvContentPartPr>
              <p14:xfrm>
                <a:off x="732886" y="6403311"/>
                <a:ext cx="202680" cy="19944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04716133-C16E-E35C-49D9-20737DF47B8C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696822" y="6367311"/>
                  <a:ext cx="274447" cy="27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D7C9C42E-1854-DFCA-A3D2-3D68942D0190}"/>
                    </a:ext>
                  </a:extLst>
                </p14:cNvPr>
                <p14:cNvContentPartPr/>
                <p14:nvPr/>
              </p14:nvContentPartPr>
              <p14:xfrm>
                <a:off x="1163446" y="6484671"/>
                <a:ext cx="912600" cy="27828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D7C9C42E-1854-DFCA-A3D2-3D68942D0190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1127446" y="6448624"/>
                  <a:ext cx="984240" cy="35001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7A7AA279-941B-5723-E905-E0E967D4A57E}"/>
                    </a:ext>
                  </a:extLst>
                </p14:cNvPr>
                <p14:cNvContentPartPr/>
                <p14:nvPr/>
              </p14:nvContentPartPr>
              <p14:xfrm>
                <a:off x="2399326" y="6369831"/>
                <a:ext cx="235080" cy="43668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7A7AA279-941B-5723-E905-E0E967D4A57E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363381" y="6333831"/>
                  <a:ext cx="306610" cy="50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DB59EE4C-3347-8AFD-825C-4B554996608F}"/>
                    </a:ext>
                  </a:extLst>
                </p14:cNvPr>
                <p14:cNvContentPartPr/>
                <p14:nvPr/>
              </p14:nvContentPartPr>
              <p14:xfrm>
                <a:off x="2759686" y="6560991"/>
                <a:ext cx="525600" cy="20124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DB59EE4C-3347-8AFD-825C-4B554996608F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723686" y="6524991"/>
                  <a:ext cx="597240" cy="27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57390484-44C1-5513-552F-6AA4C30871DF}"/>
                    </a:ext>
                  </a:extLst>
                </p14:cNvPr>
                <p14:cNvContentPartPr/>
                <p14:nvPr/>
              </p14:nvContentPartPr>
              <p14:xfrm>
                <a:off x="3412726" y="6491871"/>
                <a:ext cx="321480" cy="29160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57390484-44C1-5513-552F-6AA4C30871DF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376726" y="6455871"/>
                  <a:ext cx="393120" cy="36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1631DA7E-D05C-36C2-6530-D2A59ACB217B}"/>
                    </a:ext>
                  </a:extLst>
                </p14:cNvPr>
                <p14:cNvContentPartPr/>
                <p14:nvPr/>
              </p14:nvContentPartPr>
              <p14:xfrm>
                <a:off x="3379606" y="6436071"/>
                <a:ext cx="262800" cy="3600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1631DA7E-D05C-36C2-6530-D2A59ACB217B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3343606" y="6400071"/>
                  <a:ext cx="334440" cy="10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D58E6CF2-7A5F-9CE4-5401-245C396CB791}"/>
                    </a:ext>
                  </a:extLst>
                </p14:cNvPr>
                <p14:cNvContentPartPr/>
                <p14:nvPr/>
              </p14:nvContentPartPr>
              <p14:xfrm>
                <a:off x="3757606" y="6366591"/>
                <a:ext cx="204840" cy="5184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D58E6CF2-7A5F-9CE4-5401-245C396CB791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3721606" y="6330591"/>
                  <a:ext cx="276480" cy="12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1B033DBE-D592-CCE4-22FE-957500CD0EFF}"/>
                    </a:ext>
                  </a:extLst>
                </p14:cNvPr>
                <p14:cNvContentPartPr/>
                <p14:nvPr/>
              </p14:nvContentPartPr>
              <p14:xfrm>
                <a:off x="3959926" y="6557391"/>
                <a:ext cx="321840" cy="17640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1B033DBE-D592-CCE4-22FE-957500CD0EFF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923926" y="6521391"/>
                  <a:ext cx="393480" cy="24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B97229B3-ABBD-F476-9701-D2ECAC6D7E8D}"/>
                    </a:ext>
                  </a:extLst>
                </p14:cNvPr>
                <p14:cNvContentPartPr/>
                <p14:nvPr/>
              </p14:nvContentPartPr>
              <p14:xfrm>
                <a:off x="4426846" y="6483231"/>
                <a:ext cx="217080" cy="28260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B97229B3-ABBD-F476-9701-D2ECAC6D7E8D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4390906" y="6447185"/>
                  <a:ext cx="288601" cy="35433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9E6B3E4A-EC92-3C9E-9E49-E6F942BB1B3E}"/>
                    </a:ext>
                  </a:extLst>
                </p14:cNvPr>
                <p14:cNvContentPartPr/>
                <p14:nvPr/>
              </p14:nvContentPartPr>
              <p14:xfrm>
                <a:off x="4754446" y="6536871"/>
                <a:ext cx="264240" cy="21564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9E6B3E4A-EC92-3C9E-9E49-E6F942BB1B3E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4718397" y="6500931"/>
                  <a:ext cx="335978" cy="28716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4D620966-35F6-4DB0-9985-C7E4CC5C5054}"/>
                    </a:ext>
                  </a:extLst>
                </p14:cNvPr>
                <p14:cNvContentPartPr/>
                <p14:nvPr/>
              </p14:nvContentPartPr>
              <p14:xfrm>
                <a:off x="5114806" y="6446151"/>
                <a:ext cx="196920" cy="115200"/>
              </p14:xfrm>
            </p:contentPart>
          </mc:Choice>
          <mc:Fallback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4D620966-35F6-4DB0-9985-C7E4CC5C5054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5078806" y="6410151"/>
                  <a:ext cx="268560" cy="18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B9683B30-94EE-BC2B-BAED-D904C85D0F7C}"/>
                    </a:ext>
                  </a:extLst>
                </p14:cNvPr>
                <p14:cNvContentPartPr/>
                <p14:nvPr/>
              </p14:nvContentPartPr>
              <p14:xfrm>
                <a:off x="5179966" y="6292071"/>
                <a:ext cx="278280" cy="562680"/>
              </p14:xfrm>
            </p:contentPart>
          </mc:Choice>
          <mc:Fallback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B9683B30-94EE-BC2B-BAED-D904C85D0F7C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5143919" y="6256071"/>
                  <a:ext cx="350013" cy="634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4">
            <p14:nvContentPartPr>
              <p14:cNvPr id="2" name="Entrada de lápiz 1">
                <a:extLst>
                  <a:ext uri="{FF2B5EF4-FFF2-40B4-BE49-F238E27FC236}">
                    <a16:creationId xmlns:a16="http://schemas.microsoft.com/office/drawing/2014/main" id="{E5ED155E-C8F5-C555-B71D-07405D9BD41C}"/>
                  </a:ext>
                </a:extLst>
              </p14:cNvPr>
              <p14:cNvContentPartPr/>
              <p14:nvPr/>
            </p14:nvContentPartPr>
            <p14:xfrm>
              <a:off x="465618" y="383751"/>
              <a:ext cx="323280" cy="34560"/>
            </p14:xfrm>
          </p:contentPart>
        </mc:Choice>
        <mc:Fallback>
          <p:pic>
            <p:nvPicPr>
              <p:cNvPr id="2" name="Entrada de lápiz 1">
                <a:extLst>
                  <a:ext uri="{FF2B5EF4-FFF2-40B4-BE49-F238E27FC236}">
                    <a16:creationId xmlns:a16="http://schemas.microsoft.com/office/drawing/2014/main" id="{E5ED155E-C8F5-C555-B71D-07405D9BD41C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429618" y="348111"/>
                <a:ext cx="394920" cy="10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6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52B44E23-5BB2-9A4A-9ADF-800B78D90E06}"/>
                  </a:ext>
                </a:extLst>
              </p14:cNvPr>
              <p14:cNvContentPartPr/>
              <p14:nvPr/>
            </p14:nvContentPartPr>
            <p14:xfrm>
              <a:off x="1571538" y="655191"/>
              <a:ext cx="142200" cy="42840"/>
            </p14:xfrm>
          </p:contentPart>
        </mc:Choice>
        <mc:Fallback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52B44E23-5BB2-9A4A-9ADF-800B78D90E06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1535538" y="619551"/>
                <a:ext cx="213840" cy="11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8">
            <p14:nvContentPartPr>
              <p14:cNvPr id="59" name="Entrada de lápiz 58">
                <a:extLst>
                  <a:ext uri="{FF2B5EF4-FFF2-40B4-BE49-F238E27FC236}">
                    <a16:creationId xmlns:a16="http://schemas.microsoft.com/office/drawing/2014/main" id="{1EEBBAFD-00A7-E765-3CDE-3BAAA62DF5F6}"/>
                  </a:ext>
                </a:extLst>
              </p14:cNvPr>
              <p14:cNvContentPartPr/>
              <p14:nvPr/>
            </p14:nvContentPartPr>
            <p14:xfrm>
              <a:off x="2538138" y="640071"/>
              <a:ext cx="192240" cy="33120"/>
            </p14:xfrm>
          </p:contentPart>
        </mc:Choice>
        <mc:Fallback>
          <p:pic>
            <p:nvPicPr>
              <p:cNvPr id="59" name="Entrada de lápiz 58">
                <a:extLst>
                  <a:ext uri="{FF2B5EF4-FFF2-40B4-BE49-F238E27FC236}">
                    <a16:creationId xmlns:a16="http://schemas.microsoft.com/office/drawing/2014/main" id="{1EEBBAFD-00A7-E765-3CDE-3BAAA62DF5F6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2502138" y="604431"/>
                <a:ext cx="263880" cy="10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0">
            <p14:nvContentPartPr>
              <p14:cNvPr id="67" name="Entrada de lápiz 66">
                <a:extLst>
                  <a:ext uri="{FF2B5EF4-FFF2-40B4-BE49-F238E27FC236}">
                    <a16:creationId xmlns:a16="http://schemas.microsoft.com/office/drawing/2014/main" id="{19FBD3DB-CB5C-B01D-7C4C-0E8B7F40E5DD}"/>
                  </a:ext>
                </a:extLst>
              </p14:cNvPr>
              <p14:cNvContentPartPr/>
              <p14:nvPr/>
            </p14:nvContentPartPr>
            <p14:xfrm>
              <a:off x="3671058" y="733311"/>
              <a:ext cx="149400" cy="13680"/>
            </p14:xfrm>
          </p:contentPart>
        </mc:Choice>
        <mc:Fallback>
          <p:pic>
            <p:nvPicPr>
              <p:cNvPr id="67" name="Entrada de lápiz 66">
                <a:extLst>
                  <a:ext uri="{FF2B5EF4-FFF2-40B4-BE49-F238E27FC236}">
                    <a16:creationId xmlns:a16="http://schemas.microsoft.com/office/drawing/2014/main" id="{19FBD3DB-CB5C-B01D-7C4C-0E8B7F40E5DD}"/>
                  </a:ext>
                </a:extLst>
              </p:cNvPr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3635418" y="697311"/>
                <a:ext cx="221040" cy="8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2">
            <p14:nvContentPartPr>
              <p14:cNvPr id="81" name="Entrada de lápiz 80">
                <a:extLst>
                  <a:ext uri="{FF2B5EF4-FFF2-40B4-BE49-F238E27FC236}">
                    <a16:creationId xmlns:a16="http://schemas.microsoft.com/office/drawing/2014/main" id="{28801BEF-EFF9-B88B-7AA9-B2EAD346C780}"/>
                  </a:ext>
                </a:extLst>
              </p14:cNvPr>
              <p14:cNvContentPartPr/>
              <p14:nvPr/>
            </p14:nvContentPartPr>
            <p14:xfrm>
              <a:off x="3693378" y="562671"/>
              <a:ext cx="194760" cy="42840"/>
            </p14:xfrm>
          </p:contentPart>
        </mc:Choice>
        <mc:Fallback>
          <p:pic>
            <p:nvPicPr>
              <p:cNvPr id="81" name="Entrada de lápiz 80">
                <a:extLst>
                  <a:ext uri="{FF2B5EF4-FFF2-40B4-BE49-F238E27FC236}">
                    <a16:creationId xmlns:a16="http://schemas.microsoft.com/office/drawing/2014/main" id="{28801BEF-EFF9-B88B-7AA9-B2EAD346C780}"/>
                  </a:ext>
                </a:extLst>
              </p:cNvPr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3657738" y="527031"/>
                <a:ext cx="266400" cy="11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4">
            <p14:nvContentPartPr>
              <p14:cNvPr id="82" name="Entrada de lápiz 81">
                <a:extLst>
                  <a:ext uri="{FF2B5EF4-FFF2-40B4-BE49-F238E27FC236}">
                    <a16:creationId xmlns:a16="http://schemas.microsoft.com/office/drawing/2014/main" id="{5AC1B88A-8F41-56DE-FC39-897CD033B35D}"/>
                  </a:ext>
                </a:extLst>
              </p14:cNvPr>
              <p14:cNvContentPartPr/>
              <p14:nvPr/>
            </p14:nvContentPartPr>
            <p14:xfrm>
              <a:off x="3258138" y="1277271"/>
              <a:ext cx="236520" cy="367920"/>
            </p14:xfrm>
          </p:contentPart>
        </mc:Choice>
        <mc:Fallback>
          <p:pic>
            <p:nvPicPr>
              <p:cNvPr id="82" name="Entrada de lápiz 81">
                <a:extLst>
                  <a:ext uri="{FF2B5EF4-FFF2-40B4-BE49-F238E27FC236}">
                    <a16:creationId xmlns:a16="http://schemas.microsoft.com/office/drawing/2014/main" id="{5AC1B88A-8F41-56DE-FC39-897CD033B35D}"/>
                  </a:ext>
                </a:extLst>
              </p:cNvPr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3222498" y="1241631"/>
                <a:ext cx="308160" cy="439560"/>
              </a:xfrm>
              <a:prstGeom prst="rect">
                <a:avLst/>
              </a:prstGeom>
            </p:spPr>
          </p:pic>
        </mc:Fallback>
      </mc:AlternateContent>
      <p:grpSp>
        <p:nvGrpSpPr>
          <p:cNvPr id="114" name="Grupo 113">
            <a:extLst>
              <a:ext uri="{FF2B5EF4-FFF2-40B4-BE49-F238E27FC236}">
                <a16:creationId xmlns:a16="http://schemas.microsoft.com/office/drawing/2014/main" id="{7161F47F-9640-6B23-665C-86EA22500787}"/>
              </a:ext>
            </a:extLst>
          </p:cNvPr>
          <p:cNvGrpSpPr/>
          <p:nvPr/>
        </p:nvGrpSpPr>
        <p:grpSpPr>
          <a:xfrm>
            <a:off x="213258" y="2685231"/>
            <a:ext cx="6589080" cy="830160"/>
            <a:chOff x="213258" y="2685231"/>
            <a:chExt cx="6589080" cy="830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003E2ECA-D22A-1FC4-EFBA-7A19DF268B44}"/>
                    </a:ext>
                  </a:extLst>
                </p14:cNvPr>
                <p14:cNvContentPartPr/>
                <p14:nvPr/>
              </p14:nvContentPartPr>
              <p14:xfrm>
                <a:off x="213258" y="2876391"/>
                <a:ext cx="155160" cy="34092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003E2ECA-D22A-1FC4-EFBA-7A19DF268B44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77258" y="2840391"/>
                  <a:ext cx="226800" cy="41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6C0AF44A-374E-A371-170F-8DC3B63A72C5}"/>
                    </a:ext>
                  </a:extLst>
                </p14:cNvPr>
                <p14:cNvContentPartPr/>
                <p14:nvPr/>
              </p14:nvContentPartPr>
              <p14:xfrm>
                <a:off x="481458" y="2971431"/>
                <a:ext cx="84240" cy="18756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6C0AF44A-374E-A371-170F-8DC3B63A72C5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445458" y="2935431"/>
                  <a:ext cx="155880" cy="25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044D9D88-F135-4980-B706-EFE0ECDC2D8C}"/>
                    </a:ext>
                  </a:extLst>
                </p14:cNvPr>
                <p14:cNvContentPartPr/>
                <p14:nvPr/>
              </p14:nvContentPartPr>
              <p14:xfrm>
                <a:off x="539418" y="2901951"/>
                <a:ext cx="253080" cy="3600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044D9D88-F135-4980-B706-EFE0ECDC2D8C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503778" y="2866311"/>
                  <a:ext cx="324720" cy="10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9F953067-E7E3-A353-548D-C90ABFD2180F}"/>
                    </a:ext>
                  </a:extLst>
                </p14:cNvPr>
                <p14:cNvContentPartPr/>
                <p14:nvPr/>
              </p14:nvContentPartPr>
              <p14:xfrm>
                <a:off x="560298" y="3003111"/>
                <a:ext cx="183960" cy="2448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9F953067-E7E3-A353-548D-C90ABFD2180F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524298" y="2967471"/>
                  <a:ext cx="255600" cy="9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13C717AF-BB34-2A90-9D29-48B943F49ED4}"/>
                    </a:ext>
                  </a:extLst>
                </p14:cNvPr>
                <p14:cNvContentPartPr/>
                <p14:nvPr/>
              </p14:nvContentPartPr>
              <p14:xfrm>
                <a:off x="840018" y="3124791"/>
                <a:ext cx="72000" cy="12636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13C717AF-BB34-2A90-9D29-48B943F49ED4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804018" y="3089151"/>
                  <a:ext cx="14364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828CAEC6-F7E0-D22C-9A9C-BB6A3F16E137}"/>
                    </a:ext>
                  </a:extLst>
                </p14:cNvPr>
                <p14:cNvContentPartPr/>
                <p14:nvPr/>
              </p14:nvContentPartPr>
              <p14:xfrm>
                <a:off x="931818" y="3053871"/>
                <a:ext cx="420840" cy="28656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828CAEC6-F7E0-D22C-9A9C-BB6A3F16E137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895818" y="3018231"/>
                  <a:ext cx="492480" cy="35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4BCBFACB-BDFB-3485-A6E6-BA2D3F1DC6C9}"/>
                    </a:ext>
                  </a:extLst>
                </p14:cNvPr>
                <p14:cNvContentPartPr/>
                <p14:nvPr/>
              </p14:nvContentPartPr>
              <p14:xfrm>
                <a:off x="1505298" y="2882511"/>
                <a:ext cx="67320" cy="35100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4BCBFACB-BDFB-3485-A6E6-BA2D3F1DC6C9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1469298" y="2846511"/>
                  <a:ext cx="138960" cy="42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9B9B183B-1BD9-DAC3-F42D-4796E818B68C}"/>
                    </a:ext>
                  </a:extLst>
                </p14:cNvPr>
                <p14:cNvContentPartPr/>
                <p14:nvPr/>
              </p14:nvContentPartPr>
              <p14:xfrm>
                <a:off x="1614378" y="3271671"/>
                <a:ext cx="29160" cy="1548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9B9B183B-1BD9-DAC3-F42D-4796E818B68C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1578738" y="3235671"/>
                  <a:ext cx="100800" cy="8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AF41C5B4-A3E8-62D3-441A-D40C1CF6DD5E}"/>
                    </a:ext>
                  </a:extLst>
                </p14:cNvPr>
                <p14:cNvContentPartPr/>
                <p14:nvPr/>
              </p14:nvContentPartPr>
              <p14:xfrm>
                <a:off x="625458" y="2740311"/>
                <a:ext cx="126720" cy="3420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AF41C5B4-A3E8-62D3-441A-D40C1CF6DD5E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589458" y="2704311"/>
                  <a:ext cx="198360" cy="10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5D323D57-7A48-5C9A-6DDE-76E378649F05}"/>
                    </a:ext>
                  </a:extLst>
                </p14:cNvPr>
                <p14:cNvContentPartPr/>
                <p14:nvPr/>
              </p14:nvContentPartPr>
              <p14:xfrm>
                <a:off x="863418" y="2685231"/>
                <a:ext cx="151560" cy="10800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5D323D57-7A48-5C9A-6DDE-76E378649F05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827418" y="2649231"/>
                  <a:ext cx="223200" cy="17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97FD32A1-C193-895C-07BF-277B95487DA1}"/>
                    </a:ext>
                  </a:extLst>
                </p14:cNvPr>
                <p14:cNvContentPartPr/>
                <p14:nvPr/>
              </p14:nvContentPartPr>
              <p14:xfrm>
                <a:off x="1912098" y="2950911"/>
                <a:ext cx="96120" cy="34776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97FD32A1-C193-895C-07BF-277B95487DA1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1876098" y="2914911"/>
                  <a:ext cx="167760" cy="41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BAE6A425-0D7A-6477-F2C5-35F34D62A703}"/>
                    </a:ext>
                  </a:extLst>
                </p14:cNvPr>
                <p14:cNvContentPartPr/>
                <p14:nvPr/>
              </p14:nvContentPartPr>
              <p14:xfrm>
                <a:off x="2112978" y="2966031"/>
                <a:ext cx="266040" cy="32868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BAE6A425-0D7A-6477-F2C5-35F34D62A703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2077338" y="2930031"/>
                  <a:ext cx="337680" cy="40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C28F84E1-AFBE-40EF-706A-8DD2A99D1E2E}"/>
                    </a:ext>
                  </a:extLst>
                </p14:cNvPr>
                <p14:cNvContentPartPr/>
                <p14:nvPr/>
              </p14:nvContentPartPr>
              <p14:xfrm>
                <a:off x="2487018" y="3075471"/>
                <a:ext cx="270000" cy="21168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C28F84E1-AFBE-40EF-706A-8DD2A99D1E2E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2451378" y="3039831"/>
                  <a:ext cx="341640" cy="28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38DE66CC-24C7-5544-B742-86F8429F44B0}"/>
                    </a:ext>
                  </a:extLst>
                </p14:cNvPr>
                <p14:cNvContentPartPr/>
                <p14:nvPr/>
              </p14:nvContentPartPr>
              <p14:xfrm>
                <a:off x="2606538" y="3160431"/>
                <a:ext cx="102240" cy="13716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38DE66CC-24C7-5544-B742-86F8429F44B0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2570898" y="3124791"/>
                  <a:ext cx="17388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A32E277A-4839-CA88-6F19-A8E1B207E7E3}"/>
                    </a:ext>
                  </a:extLst>
                </p14:cNvPr>
                <p14:cNvContentPartPr/>
                <p14:nvPr/>
              </p14:nvContentPartPr>
              <p14:xfrm>
                <a:off x="2626338" y="2915271"/>
                <a:ext cx="90360" cy="5184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A32E277A-4839-CA88-6F19-A8E1B207E7E3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2590698" y="2879631"/>
                  <a:ext cx="162000" cy="12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B6FE9782-88E8-A0FC-0438-5E21DE1F1D8B}"/>
                    </a:ext>
                  </a:extLst>
                </p14:cNvPr>
                <p14:cNvContentPartPr/>
                <p14:nvPr/>
              </p14:nvContentPartPr>
              <p14:xfrm>
                <a:off x="2753778" y="2878911"/>
                <a:ext cx="71640" cy="13644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B6FE9782-88E8-A0FC-0438-5E21DE1F1D8B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2717778" y="2842911"/>
                  <a:ext cx="143280" cy="20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1C06DD92-73C4-2AE2-325D-31B2ECC7C5E2}"/>
                    </a:ext>
                  </a:extLst>
                </p14:cNvPr>
                <p14:cNvContentPartPr/>
                <p14:nvPr/>
              </p14:nvContentPartPr>
              <p14:xfrm>
                <a:off x="2828658" y="2896551"/>
                <a:ext cx="171000" cy="52704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1C06DD92-73C4-2AE2-325D-31B2ECC7C5E2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2793018" y="2860911"/>
                  <a:ext cx="242640" cy="59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D253CDAA-D419-F4BA-54CF-873BA29905B0}"/>
                    </a:ext>
                  </a:extLst>
                </p14:cNvPr>
                <p14:cNvContentPartPr/>
                <p14:nvPr/>
              </p14:nvContentPartPr>
              <p14:xfrm>
                <a:off x="3157338" y="3276711"/>
                <a:ext cx="17280" cy="576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D253CDAA-D419-F4BA-54CF-873BA29905B0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3121698" y="3241071"/>
                  <a:ext cx="88920" cy="7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64965B59-B933-E947-9A00-AEC165646964}"/>
                    </a:ext>
                  </a:extLst>
                </p14:cNvPr>
                <p14:cNvContentPartPr/>
                <p14:nvPr/>
              </p14:nvContentPartPr>
              <p14:xfrm>
                <a:off x="3398538" y="3075471"/>
                <a:ext cx="572400" cy="21708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64965B59-B933-E947-9A00-AEC165646964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3362538" y="3039471"/>
                  <a:ext cx="644040" cy="28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0333E237-B007-FE0E-DAB4-619F3C12D079}"/>
                    </a:ext>
                  </a:extLst>
                </p14:cNvPr>
                <p14:cNvContentPartPr/>
                <p14:nvPr/>
              </p14:nvContentPartPr>
              <p14:xfrm>
                <a:off x="4182258" y="3012111"/>
                <a:ext cx="112320" cy="23652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0333E237-B007-FE0E-DAB4-619F3C12D079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4146258" y="2976471"/>
                  <a:ext cx="183960" cy="30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AF399DCA-27F2-2F61-F729-B3479844CD34}"/>
                    </a:ext>
                  </a:extLst>
                </p14:cNvPr>
                <p14:cNvContentPartPr/>
                <p14:nvPr/>
              </p14:nvContentPartPr>
              <p14:xfrm>
                <a:off x="4424898" y="2993031"/>
                <a:ext cx="168120" cy="27900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AF399DCA-27F2-2F61-F729-B3479844CD34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4389258" y="2957031"/>
                  <a:ext cx="239760" cy="35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59838537-6122-99A9-5A5B-E6ED245F5ECF}"/>
                    </a:ext>
                  </a:extLst>
                </p14:cNvPr>
                <p14:cNvContentPartPr/>
                <p14:nvPr/>
              </p14:nvContentPartPr>
              <p14:xfrm>
                <a:off x="4644858" y="3048831"/>
                <a:ext cx="149040" cy="23436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59838537-6122-99A9-5A5B-E6ED245F5ECF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4609218" y="3012831"/>
                  <a:ext cx="220680" cy="30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4351294C-4EBB-B5CB-667E-D05DD5DD1091}"/>
                    </a:ext>
                  </a:extLst>
                </p14:cNvPr>
                <p14:cNvContentPartPr/>
                <p14:nvPr/>
              </p14:nvContentPartPr>
              <p14:xfrm>
                <a:off x="4929258" y="2915631"/>
                <a:ext cx="111240" cy="8172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4351294C-4EBB-B5CB-667E-D05DD5DD1091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4893618" y="2879991"/>
                  <a:ext cx="182880" cy="15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02A26F1E-74C6-DAD4-C2E0-4EF248DBC7E9}"/>
                    </a:ext>
                  </a:extLst>
                </p14:cNvPr>
                <p14:cNvContentPartPr/>
                <p14:nvPr/>
              </p14:nvContentPartPr>
              <p14:xfrm>
                <a:off x="5181258" y="3162231"/>
                <a:ext cx="140400" cy="2160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02A26F1E-74C6-DAD4-C2E0-4EF248DBC7E9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5145258" y="3126591"/>
                  <a:ext cx="212040" cy="9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37F0E33C-B64D-6B5D-DDE5-B448848D4E2D}"/>
                    </a:ext>
                  </a:extLst>
                </p14:cNvPr>
                <p14:cNvContentPartPr/>
                <p14:nvPr/>
              </p14:nvContentPartPr>
              <p14:xfrm>
                <a:off x="5144538" y="3234231"/>
                <a:ext cx="195840" cy="3060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37F0E33C-B64D-6B5D-DDE5-B448848D4E2D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5108898" y="3198591"/>
                  <a:ext cx="267480" cy="10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1582DF7B-D450-C699-E7A8-C301F0B63D81}"/>
                    </a:ext>
                  </a:extLst>
                </p14:cNvPr>
                <p14:cNvContentPartPr/>
                <p14:nvPr/>
              </p14:nvContentPartPr>
              <p14:xfrm>
                <a:off x="5522538" y="2911671"/>
                <a:ext cx="201240" cy="34200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1582DF7B-D450-C699-E7A8-C301F0B63D81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5486898" y="2875671"/>
                  <a:ext cx="272880" cy="41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F73EEC68-A3F3-BB60-211A-50DC5B7E0743}"/>
                    </a:ext>
                  </a:extLst>
                </p14:cNvPr>
                <p14:cNvContentPartPr/>
                <p14:nvPr/>
              </p14:nvContentPartPr>
              <p14:xfrm>
                <a:off x="5592738" y="3088431"/>
                <a:ext cx="204840" cy="2268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F73EEC68-A3F3-BB60-211A-50DC5B7E0743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5556738" y="3052791"/>
                  <a:ext cx="276480" cy="9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A2FF2782-2CDA-E657-CEE1-B06DAA30F072}"/>
                    </a:ext>
                  </a:extLst>
                </p14:cNvPr>
                <p14:cNvContentPartPr/>
                <p14:nvPr/>
              </p14:nvContentPartPr>
              <p14:xfrm>
                <a:off x="5724138" y="2886831"/>
                <a:ext cx="239400" cy="2340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A2FF2782-2CDA-E657-CEE1-B06DAA30F072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5688138" y="2851191"/>
                  <a:ext cx="311040" cy="9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1DE11D52-B72A-3C81-833B-1E67B0812A03}"/>
                    </a:ext>
                  </a:extLst>
                </p14:cNvPr>
                <p14:cNvContentPartPr/>
                <p14:nvPr/>
              </p14:nvContentPartPr>
              <p14:xfrm>
                <a:off x="5988738" y="3114351"/>
                <a:ext cx="185760" cy="17568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1DE11D52-B72A-3C81-833B-1E67B0812A03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5952738" y="3078711"/>
                  <a:ext cx="257400" cy="24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2E238CA8-B76D-B283-7462-15888379D240}"/>
                    </a:ext>
                  </a:extLst>
                </p14:cNvPr>
                <p14:cNvContentPartPr/>
                <p14:nvPr/>
              </p14:nvContentPartPr>
              <p14:xfrm>
                <a:off x="6302298" y="3028311"/>
                <a:ext cx="282960" cy="487080"/>
              </p14:xfrm>
            </p:contentPart>
          </mc:Choice>
          <mc:Fallback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2E238CA8-B76D-B283-7462-15888379D240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6266298" y="2992671"/>
                  <a:ext cx="354600" cy="55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E9ECE91B-7FC5-5856-3458-A260AD1D5DB9}"/>
                    </a:ext>
                  </a:extLst>
                </p14:cNvPr>
                <p14:cNvContentPartPr/>
                <p14:nvPr/>
              </p14:nvContentPartPr>
              <p14:xfrm>
                <a:off x="6681378" y="3203271"/>
                <a:ext cx="120960" cy="216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E9ECE91B-7FC5-5856-3458-A260AD1D5DB9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6645738" y="3167271"/>
                  <a:ext cx="192600" cy="73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2" name="Grupo 121">
            <a:extLst>
              <a:ext uri="{FF2B5EF4-FFF2-40B4-BE49-F238E27FC236}">
                <a16:creationId xmlns:a16="http://schemas.microsoft.com/office/drawing/2014/main" id="{B9DFA4E3-E1D8-5059-87AA-F6D780F92F9A}"/>
              </a:ext>
            </a:extLst>
          </p:cNvPr>
          <p:cNvGrpSpPr/>
          <p:nvPr/>
        </p:nvGrpSpPr>
        <p:grpSpPr>
          <a:xfrm>
            <a:off x="7061898" y="2924991"/>
            <a:ext cx="996120" cy="396360"/>
            <a:chOff x="7061898" y="2924991"/>
            <a:chExt cx="996120" cy="396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078586C2-1540-8B7D-2980-D766FCF1CF71}"/>
                    </a:ext>
                  </a:extLst>
                </p14:cNvPr>
                <p14:cNvContentPartPr/>
                <p14:nvPr/>
              </p14:nvContentPartPr>
              <p14:xfrm>
                <a:off x="7061898" y="2947311"/>
                <a:ext cx="262800" cy="30168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078586C2-1540-8B7D-2980-D766FCF1CF71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7025898" y="2911311"/>
                  <a:ext cx="334440" cy="37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5A64C6EA-2D93-C38B-C1E3-C553D5374C0E}"/>
                    </a:ext>
                  </a:extLst>
                </p14:cNvPr>
                <p14:cNvContentPartPr/>
                <p14:nvPr/>
              </p14:nvContentPartPr>
              <p14:xfrm>
                <a:off x="7186098" y="3102831"/>
                <a:ext cx="220320" cy="12960"/>
              </p14:xfrm>
            </p:contentPart>
          </mc:Choice>
          <mc:Fallback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5A64C6EA-2D93-C38B-C1E3-C553D5374C0E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7150098" y="3066831"/>
                  <a:ext cx="291960" cy="8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503B3D26-1F32-6CEA-1DCF-F9846BE1359A}"/>
                    </a:ext>
                  </a:extLst>
                </p14:cNvPr>
                <p14:cNvContentPartPr/>
                <p14:nvPr/>
              </p14:nvContentPartPr>
              <p14:xfrm>
                <a:off x="7213458" y="2924991"/>
                <a:ext cx="151560" cy="1188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503B3D26-1F32-6CEA-1DCF-F9846BE1359A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7177818" y="2889351"/>
                  <a:ext cx="223200" cy="8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DB423602-2989-9E53-DC5D-012B408FFE4F}"/>
                    </a:ext>
                  </a:extLst>
                </p14:cNvPr>
                <p14:cNvContentPartPr/>
                <p14:nvPr/>
              </p14:nvContentPartPr>
              <p14:xfrm>
                <a:off x="7544298" y="3125871"/>
                <a:ext cx="194040" cy="14040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DB423602-2989-9E53-DC5D-012B408FFE4F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7508298" y="3090231"/>
                  <a:ext cx="265680" cy="21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1A6A5727-09E0-B97C-F673-388FAFB57B41}"/>
                    </a:ext>
                  </a:extLst>
                </p14:cNvPr>
                <p14:cNvContentPartPr/>
                <p14:nvPr/>
              </p14:nvContentPartPr>
              <p14:xfrm>
                <a:off x="7859298" y="3211551"/>
                <a:ext cx="198720" cy="10980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1A6A5727-09E0-B97C-F673-388FAFB57B41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7823298" y="3175551"/>
                  <a:ext cx="27036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095F3A6A-000E-5B19-CB15-C6A45729B0CC}"/>
                    </a:ext>
                  </a:extLst>
                </p14:cNvPr>
                <p14:cNvContentPartPr/>
                <p14:nvPr/>
              </p14:nvContentPartPr>
              <p14:xfrm>
                <a:off x="8054778" y="3038751"/>
                <a:ext cx="360" cy="36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095F3A6A-000E-5B19-CB15-C6A45729B0CC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8018778" y="300311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60">
            <p14:nvContentPartPr>
              <p14:cNvPr id="138" name="Entrada de lápiz 137">
                <a:extLst>
                  <a:ext uri="{FF2B5EF4-FFF2-40B4-BE49-F238E27FC236}">
                    <a16:creationId xmlns:a16="http://schemas.microsoft.com/office/drawing/2014/main" id="{422889C5-AB92-55D5-C332-E643D8917A04}"/>
                  </a:ext>
                </a:extLst>
              </p14:cNvPr>
              <p14:cNvContentPartPr/>
              <p14:nvPr/>
            </p14:nvContentPartPr>
            <p14:xfrm>
              <a:off x="2909658" y="4205151"/>
              <a:ext cx="6120" cy="6480"/>
            </p14:xfrm>
          </p:contentPart>
        </mc:Choice>
        <mc:Fallback>
          <p:pic>
            <p:nvPicPr>
              <p:cNvPr id="138" name="Entrada de lápiz 137">
                <a:extLst>
                  <a:ext uri="{FF2B5EF4-FFF2-40B4-BE49-F238E27FC236}">
                    <a16:creationId xmlns:a16="http://schemas.microsoft.com/office/drawing/2014/main" id="{422889C5-AB92-55D5-C332-E643D8917A04}"/>
                  </a:ext>
                </a:extLst>
              </p:cNvPr>
              <p:cNvPicPr/>
              <p:nvPr/>
            </p:nvPicPr>
            <p:blipFill>
              <a:blip r:embed="rId161"/>
              <a:stretch>
                <a:fillRect/>
              </a:stretch>
            </p:blipFill>
            <p:spPr>
              <a:xfrm>
                <a:off x="2874018" y="4169511"/>
                <a:ext cx="77760" cy="78120"/>
              </a:xfrm>
              <a:prstGeom prst="rect">
                <a:avLst/>
              </a:prstGeom>
            </p:spPr>
          </p:pic>
        </mc:Fallback>
      </mc:AlternateContent>
      <p:grpSp>
        <p:nvGrpSpPr>
          <p:cNvPr id="146" name="Grupo 145">
            <a:extLst>
              <a:ext uri="{FF2B5EF4-FFF2-40B4-BE49-F238E27FC236}">
                <a16:creationId xmlns:a16="http://schemas.microsoft.com/office/drawing/2014/main" id="{FC79ACD8-1E54-9A27-37C5-9A3651E5FEC2}"/>
              </a:ext>
            </a:extLst>
          </p:cNvPr>
          <p:cNvGrpSpPr/>
          <p:nvPr/>
        </p:nvGrpSpPr>
        <p:grpSpPr>
          <a:xfrm>
            <a:off x="3172458" y="3886191"/>
            <a:ext cx="438480" cy="434520"/>
            <a:chOff x="3172458" y="3886191"/>
            <a:chExt cx="438480" cy="434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47ABA93A-92D6-539D-78A0-1B99B7DB6115}"/>
                    </a:ext>
                  </a:extLst>
                </p14:cNvPr>
                <p14:cNvContentPartPr/>
                <p14:nvPr/>
              </p14:nvContentPartPr>
              <p14:xfrm>
                <a:off x="3172458" y="3886191"/>
                <a:ext cx="123480" cy="434520"/>
              </p14:xfrm>
            </p:contentPart>
          </mc:Choice>
          <mc:Fallback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47ABA93A-92D6-539D-78A0-1B99B7DB6115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3136458" y="3850551"/>
                  <a:ext cx="195120" cy="50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902D593F-03AB-2C94-21D1-A8E87B5E986B}"/>
                    </a:ext>
                  </a:extLst>
                </p14:cNvPr>
                <p14:cNvContentPartPr/>
                <p14:nvPr/>
              </p14:nvContentPartPr>
              <p14:xfrm>
                <a:off x="3487098" y="4136751"/>
                <a:ext cx="123840" cy="1980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902D593F-03AB-2C94-21D1-A8E87B5E986B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3451458" y="4101111"/>
                  <a:ext cx="195480" cy="91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5" name="Grupo 144">
            <a:extLst>
              <a:ext uri="{FF2B5EF4-FFF2-40B4-BE49-F238E27FC236}">
                <a16:creationId xmlns:a16="http://schemas.microsoft.com/office/drawing/2014/main" id="{190161E6-8B2D-3C99-02F6-093404EE0D25}"/>
              </a:ext>
            </a:extLst>
          </p:cNvPr>
          <p:cNvGrpSpPr/>
          <p:nvPr/>
        </p:nvGrpSpPr>
        <p:grpSpPr>
          <a:xfrm>
            <a:off x="3896778" y="3809871"/>
            <a:ext cx="692280" cy="566280"/>
            <a:chOff x="3896778" y="3809871"/>
            <a:chExt cx="692280" cy="566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66FFC8AD-E1F4-6291-C968-038A3B7D875F}"/>
                    </a:ext>
                  </a:extLst>
                </p14:cNvPr>
                <p14:cNvContentPartPr/>
                <p14:nvPr/>
              </p14:nvContentPartPr>
              <p14:xfrm>
                <a:off x="3896778" y="3986991"/>
                <a:ext cx="99720" cy="19656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66FFC8AD-E1F4-6291-C968-038A3B7D875F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3861138" y="3951351"/>
                  <a:ext cx="171360" cy="26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AD02AC67-4D6F-57EC-3168-8F7EC272EA6B}"/>
                    </a:ext>
                  </a:extLst>
                </p14:cNvPr>
                <p14:cNvContentPartPr/>
                <p14:nvPr/>
              </p14:nvContentPartPr>
              <p14:xfrm>
                <a:off x="3942138" y="3809871"/>
                <a:ext cx="273240" cy="56628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AD02AC67-4D6F-57EC-3168-8F7EC272EA6B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3906498" y="3774231"/>
                  <a:ext cx="344880" cy="63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12F1DA4C-E84F-C9EE-C667-5C37ABB0462E}"/>
                    </a:ext>
                  </a:extLst>
                </p14:cNvPr>
                <p14:cNvContentPartPr/>
                <p14:nvPr/>
              </p14:nvContentPartPr>
              <p14:xfrm>
                <a:off x="4413018" y="4196511"/>
                <a:ext cx="154440" cy="1908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12F1DA4C-E84F-C9EE-C667-5C37ABB0462E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4377378" y="4160511"/>
                  <a:ext cx="226080" cy="9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6355F03C-95E0-6CF9-056A-9F5FBA80A1EC}"/>
                    </a:ext>
                  </a:extLst>
                </p14:cNvPr>
                <p14:cNvContentPartPr/>
                <p14:nvPr/>
              </p14:nvContentPartPr>
              <p14:xfrm>
                <a:off x="4407978" y="4272831"/>
                <a:ext cx="181080" cy="2808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6355F03C-95E0-6CF9-056A-9F5FBA80A1EC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4372338" y="4236831"/>
                  <a:ext cx="252720" cy="99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9" name="Grupo 148">
            <a:extLst>
              <a:ext uri="{FF2B5EF4-FFF2-40B4-BE49-F238E27FC236}">
                <a16:creationId xmlns:a16="http://schemas.microsoft.com/office/drawing/2014/main" id="{D1B05113-4603-EEA7-1DFC-4816F034BEB3}"/>
              </a:ext>
            </a:extLst>
          </p:cNvPr>
          <p:cNvGrpSpPr/>
          <p:nvPr/>
        </p:nvGrpSpPr>
        <p:grpSpPr>
          <a:xfrm>
            <a:off x="5075778" y="3904191"/>
            <a:ext cx="736560" cy="317520"/>
            <a:chOff x="5075778" y="3904191"/>
            <a:chExt cx="736560" cy="317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74BEEBEC-4FCE-8D67-DFFA-A647BC57D722}"/>
                    </a:ext>
                  </a:extLst>
                </p14:cNvPr>
                <p14:cNvContentPartPr/>
                <p14:nvPr/>
              </p14:nvContentPartPr>
              <p14:xfrm>
                <a:off x="5075778" y="3904191"/>
                <a:ext cx="378000" cy="317520"/>
              </p14:xfrm>
            </p:contentPart>
          </mc:Choice>
          <mc:Fallback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74BEEBEC-4FCE-8D67-DFFA-A647BC57D722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5039778" y="3868551"/>
                  <a:ext cx="449640" cy="38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4213D87C-B432-62D2-CF26-D2035701D89F}"/>
                    </a:ext>
                  </a:extLst>
                </p14:cNvPr>
                <p14:cNvContentPartPr/>
                <p14:nvPr/>
              </p14:nvContentPartPr>
              <p14:xfrm>
                <a:off x="5662938" y="4087071"/>
                <a:ext cx="149400" cy="40320"/>
              </p14:xfrm>
            </p:contentPart>
          </mc:Choice>
          <mc:Fallback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4213D87C-B432-62D2-CF26-D2035701D89F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5626938" y="4051431"/>
                  <a:ext cx="221040" cy="111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78">
            <p14:nvContentPartPr>
              <p14:cNvPr id="150" name="Entrada de lápiz 149">
                <a:extLst>
                  <a:ext uri="{FF2B5EF4-FFF2-40B4-BE49-F238E27FC236}">
                    <a16:creationId xmlns:a16="http://schemas.microsoft.com/office/drawing/2014/main" id="{D47A3BF3-84DF-2384-CBAE-719B4B8F735F}"/>
                  </a:ext>
                </a:extLst>
              </p14:cNvPr>
              <p14:cNvContentPartPr/>
              <p14:nvPr/>
            </p14:nvContentPartPr>
            <p14:xfrm>
              <a:off x="6191778" y="3845511"/>
              <a:ext cx="136800" cy="145800"/>
            </p14:xfrm>
          </p:contentPart>
        </mc:Choice>
        <mc:Fallback>
          <p:pic>
            <p:nvPicPr>
              <p:cNvPr id="150" name="Entrada de lápiz 149">
                <a:extLst>
                  <a:ext uri="{FF2B5EF4-FFF2-40B4-BE49-F238E27FC236}">
                    <a16:creationId xmlns:a16="http://schemas.microsoft.com/office/drawing/2014/main" id="{D47A3BF3-84DF-2384-CBAE-719B4B8F735F}"/>
                  </a:ext>
                </a:extLst>
              </p:cNvPr>
              <p:cNvPicPr/>
              <p:nvPr/>
            </p:nvPicPr>
            <p:blipFill>
              <a:blip r:embed="rId179"/>
              <a:stretch>
                <a:fillRect/>
              </a:stretch>
            </p:blipFill>
            <p:spPr>
              <a:xfrm>
                <a:off x="6156138" y="3809871"/>
                <a:ext cx="208440" cy="217440"/>
              </a:xfrm>
              <a:prstGeom prst="rect">
                <a:avLst/>
              </a:prstGeom>
            </p:spPr>
          </p:pic>
        </mc:Fallback>
      </mc:AlternateContent>
      <p:grpSp>
        <p:nvGrpSpPr>
          <p:cNvPr id="162" name="Grupo 161">
            <a:extLst>
              <a:ext uri="{FF2B5EF4-FFF2-40B4-BE49-F238E27FC236}">
                <a16:creationId xmlns:a16="http://schemas.microsoft.com/office/drawing/2014/main" id="{55710309-C231-D3D5-9A1D-DDB4FA9ED5C5}"/>
              </a:ext>
            </a:extLst>
          </p:cNvPr>
          <p:cNvGrpSpPr/>
          <p:nvPr/>
        </p:nvGrpSpPr>
        <p:grpSpPr>
          <a:xfrm>
            <a:off x="6104298" y="4132431"/>
            <a:ext cx="368640" cy="448920"/>
            <a:chOff x="6104298" y="4132431"/>
            <a:chExt cx="368640" cy="448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379DFD7B-AC36-7258-821E-30F01D180135}"/>
                    </a:ext>
                  </a:extLst>
                </p14:cNvPr>
                <p14:cNvContentPartPr/>
                <p14:nvPr/>
              </p14:nvContentPartPr>
              <p14:xfrm>
                <a:off x="6112938" y="4132431"/>
                <a:ext cx="360000" cy="4644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379DFD7B-AC36-7258-821E-30F01D180135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6077298" y="4096431"/>
                  <a:ext cx="431640" cy="11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6D224432-AE80-B9DA-C9A2-77444093A0D9}"/>
                    </a:ext>
                  </a:extLst>
                </p14:cNvPr>
                <p14:cNvContentPartPr/>
                <p14:nvPr/>
              </p14:nvContentPartPr>
              <p14:xfrm>
                <a:off x="6104298" y="4301631"/>
                <a:ext cx="354600" cy="27972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6D224432-AE80-B9DA-C9A2-77444093A0D9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6068298" y="4265991"/>
                  <a:ext cx="426240" cy="351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84">
            <p14:nvContentPartPr>
              <p14:cNvPr id="163" name="Entrada de lápiz 162">
                <a:extLst>
                  <a:ext uri="{FF2B5EF4-FFF2-40B4-BE49-F238E27FC236}">
                    <a16:creationId xmlns:a16="http://schemas.microsoft.com/office/drawing/2014/main" id="{5B855DA8-EAAA-5D30-D706-97065FC4A5C7}"/>
                  </a:ext>
                </a:extLst>
              </p14:cNvPr>
              <p14:cNvContentPartPr/>
              <p14:nvPr/>
            </p14:nvContentPartPr>
            <p14:xfrm>
              <a:off x="-770262" y="1781631"/>
              <a:ext cx="15120" cy="20880"/>
            </p14:xfrm>
          </p:contentPart>
        </mc:Choice>
        <mc:Fallback>
          <p:pic>
            <p:nvPicPr>
              <p:cNvPr id="163" name="Entrada de lápiz 162">
                <a:extLst>
                  <a:ext uri="{FF2B5EF4-FFF2-40B4-BE49-F238E27FC236}">
                    <a16:creationId xmlns:a16="http://schemas.microsoft.com/office/drawing/2014/main" id="{5B855DA8-EAAA-5D30-D706-97065FC4A5C7}"/>
                  </a:ext>
                </a:extLst>
              </p:cNvPr>
              <p:cNvPicPr/>
              <p:nvPr/>
            </p:nvPicPr>
            <p:blipFill>
              <a:blip r:embed="rId185"/>
              <a:stretch>
                <a:fillRect/>
              </a:stretch>
            </p:blipFill>
            <p:spPr>
              <a:xfrm>
                <a:off x="-806262" y="1745991"/>
                <a:ext cx="86760" cy="9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6">
            <p14:nvContentPartPr>
              <p14:cNvPr id="164" name="Entrada de lápiz 163">
                <a:extLst>
                  <a:ext uri="{FF2B5EF4-FFF2-40B4-BE49-F238E27FC236}">
                    <a16:creationId xmlns:a16="http://schemas.microsoft.com/office/drawing/2014/main" id="{DEA76A68-B7A2-6302-C1F2-8FAA487975CF}"/>
                  </a:ext>
                </a:extLst>
              </p14:cNvPr>
              <p14:cNvContentPartPr/>
              <p14:nvPr/>
            </p14:nvContentPartPr>
            <p14:xfrm>
              <a:off x="7559502" y="4396311"/>
              <a:ext cx="691200" cy="119160"/>
            </p14:xfrm>
          </p:contentPart>
        </mc:Choice>
        <mc:Fallback>
          <p:pic>
            <p:nvPicPr>
              <p:cNvPr id="164" name="Entrada de lápiz 163">
                <a:extLst>
                  <a:ext uri="{FF2B5EF4-FFF2-40B4-BE49-F238E27FC236}">
                    <a16:creationId xmlns:a16="http://schemas.microsoft.com/office/drawing/2014/main" id="{DEA76A68-B7A2-6302-C1F2-8FAA487975CF}"/>
                  </a:ext>
                </a:extLst>
              </p:cNvPr>
              <p:cNvPicPr/>
              <p:nvPr/>
            </p:nvPicPr>
            <p:blipFill>
              <a:blip r:embed="rId187"/>
              <a:stretch>
                <a:fillRect/>
              </a:stretch>
            </p:blipFill>
            <p:spPr>
              <a:xfrm>
                <a:off x="7505862" y="4288311"/>
                <a:ext cx="798840" cy="334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8">
            <p14:nvContentPartPr>
              <p14:cNvPr id="165" name="Entrada de lápiz 164">
                <a:extLst>
                  <a:ext uri="{FF2B5EF4-FFF2-40B4-BE49-F238E27FC236}">
                    <a16:creationId xmlns:a16="http://schemas.microsoft.com/office/drawing/2014/main" id="{F2A0164B-CCE8-8800-19C6-105B0459405D}"/>
                  </a:ext>
                </a:extLst>
              </p14:cNvPr>
              <p14:cNvContentPartPr/>
              <p14:nvPr/>
            </p14:nvContentPartPr>
            <p14:xfrm>
              <a:off x="7473822" y="4381191"/>
              <a:ext cx="732960" cy="95760"/>
            </p14:xfrm>
          </p:contentPart>
        </mc:Choice>
        <mc:Fallback>
          <p:pic>
            <p:nvPicPr>
              <p:cNvPr id="165" name="Entrada de lápiz 164">
                <a:extLst>
                  <a:ext uri="{FF2B5EF4-FFF2-40B4-BE49-F238E27FC236}">
                    <a16:creationId xmlns:a16="http://schemas.microsoft.com/office/drawing/2014/main" id="{F2A0164B-CCE8-8800-19C6-105B0459405D}"/>
                  </a:ext>
                </a:extLst>
              </p:cNvPr>
              <p:cNvPicPr/>
              <p:nvPr/>
            </p:nvPicPr>
            <p:blipFill>
              <a:blip r:embed="rId189"/>
              <a:stretch>
                <a:fillRect/>
              </a:stretch>
            </p:blipFill>
            <p:spPr>
              <a:xfrm>
                <a:off x="7419822" y="4273191"/>
                <a:ext cx="840600" cy="31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0">
            <p14:nvContentPartPr>
              <p14:cNvPr id="166" name="Entrada de lápiz 165">
                <a:extLst>
                  <a:ext uri="{FF2B5EF4-FFF2-40B4-BE49-F238E27FC236}">
                    <a16:creationId xmlns:a16="http://schemas.microsoft.com/office/drawing/2014/main" id="{8588B662-EE95-2EC0-97A5-5C274DF3C0DA}"/>
                  </a:ext>
                </a:extLst>
              </p14:cNvPr>
              <p14:cNvContentPartPr/>
              <p14:nvPr/>
            </p14:nvContentPartPr>
            <p14:xfrm>
              <a:off x="8354382" y="4184631"/>
              <a:ext cx="92880" cy="111960"/>
            </p14:xfrm>
          </p:contentPart>
        </mc:Choice>
        <mc:Fallback>
          <p:pic>
            <p:nvPicPr>
              <p:cNvPr id="166" name="Entrada de lápiz 165">
                <a:extLst>
                  <a:ext uri="{FF2B5EF4-FFF2-40B4-BE49-F238E27FC236}">
                    <a16:creationId xmlns:a16="http://schemas.microsoft.com/office/drawing/2014/main" id="{8588B662-EE95-2EC0-97A5-5C274DF3C0DA}"/>
                  </a:ext>
                </a:extLst>
              </p:cNvPr>
              <p:cNvPicPr/>
              <p:nvPr/>
            </p:nvPicPr>
            <p:blipFill>
              <a:blip r:embed="rId191"/>
              <a:stretch>
                <a:fillRect/>
              </a:stretch>
            </p:blipFill>
            <p:spPr>
              <a:xfrm>
                <a:off x="8318382" y="4148991"/>
                <a:ext cx="164520" cy="183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72" name="Grupo 171">
            <a:extLst>
              <a:ext uri="{FF2B5EF4-FFF2-40B4-BE49-F238E27FC236}">
                <a16:creationId xmlns:a16="http://schemas.microsoft.com/office/drawing/2014/main" id="{86492E8A-CEA8-FC28-36B5-2D15F22C0600}"/>
              </a:ext>
            </a:extLst>
          </p:cNvPr>
          <p:cNvGrpSpPr/>
          <p:nvPr/>
        </p:nvGrpSpPr>
        <p:grpSpPr>
          <a:xfrm>
            <a:off x="6746538" y="3774951"/>
            <a:ext cx="2522964" cy="603000"/>
            <a:chOff x="6746538" y="3774951"/>
            <a:chExt cx="2522964" cy="603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5F5FFD6F-A028-2A6A-1C0C-24CD914A249E}"/>
                    </a:ext>
                  </a:extLst>
                </p14:cNvPr>
                <p14:cNvContentPartPr/>
                <p14:nvPr/>
              </p14:nvContentPartPr>
              <p14:xfrm>
                <a:off x="6746538" y="3832911"/>
                <a:ext cx="203040" cy="35028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5F5FFD6F-A028-2A6A-1C0C-24CD914A249E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6710898" y="3796911"/>
                  <a:ext cx="274680" cy="42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54D24092-7C9B-FD00-7620-C174A9412C0A}"/>
                    </a:ext>
                  </a:extLst>
                </p14:cNvPr>
                <p14:cNvContentPartPr/>
                <p14:nvPr/>
              </p14:nvContentPartPr>
              <p14:xfrm>
                <a:off x="6840858" y="4017951"/>
                <a:ext cx="106920" cy="191520"/>
              </p14:xfrm>
            </p:contentPart>
          </mc:Choice>
          <mc:Fallback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54D24092-7C9B-FD00-7620-C174A9412C0A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6804858" y="3981951"/>
                  <a:ext cx="178560" cy="26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4E37A3FA-77D8-AE5E-3983-403E1953C03F}"/>
                    </a:ext>
                  </a:extLst>
                </p14:cNvPr>
                <p14:cNvContentPartPr/>
                <p14:nvPr/>
              </p14:nvContentPartPr>
              <p14:xfrm>
                <a:off x="7155498" y="4073391"/>
                <a:ext cx="51120" cy="139680"/>
              </p14:xfrm>
            </p:contentPart>
          </mc:Choice>
          <mc:Fallback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4E37A3FA-77D8-AE5E-3983-403E1953C03F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7119498" y="4037751"/>
                  <a:ext cx="122760" cy="21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7F3695CF-78DE-7361-5AE2-EB03D87F3156}"/>
                    </a:ext>
                  </a:extLst>
                </p14:cNvPr>
                <p14:cNvContentPartPr/>
                <p14:nvPr/>
              </p14:nvContentPartPr>
              <p14:xfrm>
                <a:off x="7349898" y="4229271"/>
                <a:ext cx="23040" cy="468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7F3695CF-78DE-7361-5AE2-EB03D87F3156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7313898" y="4193271"/>
                  <a:ext cx="94680" cy="7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A084C281-8444-2B9E-F278-284B3AEB59A0}"/>
                    </a:ext>
                  </a:extLst>
                </p14:cNvPr>
                <p14:cNvContentPartPr/>
                <p14:nvPr/>
              </p14:nvContentPartPr>
              <p14:xfrm>
                <a:off x="7556178" y="3871431"/>
                <a:ext cx="244080" cy="349200"/>
              </p14:xfrm>
            </p:contentPart>
          </mc:Choice>
          <mc:Fallback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A084C281-8444-2B9E-F278-284B3AEB59A0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7520178" y="3835431"/>
                  <a:ext cx="315720" cy="42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74914EE8-A16B-E025-1139-BCC5DD38B79F}"/>
                    </a:ext>
                  </a:extLst>
                </p14:cNvPr>
                <p14:cNvContentPartPr/>
                <p14:nvPr/>
              </p14:nvContentPartPr>
              <p14:xfrm>
                <a:off x="7954698" y="4044591"/>
                <a:ext cx="149760" cy="142560"/>
              </p14:xfrm>
            </p:contentPart>
          </mc:Choice>
          <mc:Fallback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74914EE8-A16B-E025-1139-BCC5DD38B79F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7918698" y="4008591"/>
                  <a:ext cx="22140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1070104A-CD4F-A5A3-C213-1E54103E25A9}"/>
                    </a:ext>
                  </a:extLst>
                </p14:cNvPr>
                <p14:cNvContentPartPr/>
                <p14:nvPr/>
              </p14:nvContentPartPr>
              <p14:xfrm>
                <a:off x="7946778" y="4030191"/>
                <a:ext cx="153360" cy="18864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1070104A-CD4F-A5A3-C213-1E54103E25A9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7911138" y="3994551"/>
                  <a:ext cx="225000" cy="26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60BEAEC8-B2BE-B7DF-5B22-704BC10505CE}"/>
                    </a:ext>
                  </a:extLst>
                </p14:cNvPr>
                <p14:cNvContentPartPr/>
                <p14:nvPr/>
              </p14:nvContentPartPr>
              <p14:xfrm>
                <a:off x="8185818" y="3774951"/>
                <a:ext cx="191160" cy="207000"/>
              </p14:xfrm>
            </p:contentPart>
          </mc:Choice>
          <mc:Fallback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60BEAEC8-B2BE-B7DF-5B22-704BC10505CE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8150178" y="3738951"/>
                  <a:ext cx="262800" cy="27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29D7F10F-172E-D825-1621-D84389C75784}"/>
                    </a:ext>
                  </a:extLst>
                </p14:cNvPr>
                <p14:cNvContentPartPr/>
                <p14:nvPr/>
              </p14:nvContentPartPr>
              <p14:xfrm>
                <a:off x="8398662" y="4174191"/>
                <a:ext cx="870840" cy="13716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29D7F10F-172E-D825-1621-D84389C75784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8363022" y="4138191"/>
                  <a:ext cx="94248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04423001-1EA0-C0D5-1355-4A8E265213CA}"/>
                    </a:ext>
                  </a:extLst>
                </p14:cNvPr>
                <p14:cNvContentPartPr/>
                <p14:nvPr/>
              </p14:nvContentPartPr>
              <p14:xfrm>
                <a:off x="9098502" y="4174911"/>
                <a:ext cx="86400" cy="157680"/>
              </p14:xfrm>
            </p:contentPart>
          </mc:Choice>
          <mc:Fallback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04423001-1EA0-C0D5-1355-4A8E265213CA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9062862" y="4139271"/>
                  <a:ext cx="158040" cy="22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AEA50118-CA61-E3C6-FBEF-07AB18AA43AE}"/>
                    </a:ext>
                  </a:extLst>
                </p14:cNvPr>
                <p14:cNvContentPartPr/>
                <p14:nvPr/>
              </p14:nvContentPartPr>
              <p14:xfrm>
                <a:off x="8989062" y="4073751"/>
                <a:ext cx="181080" cy="28800"/>
              </p14:xfrm>
            </p:contentPart>
          </mc:Choice>
          <mc:Fallback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AEA50118-CA61-E3C6-FBEF-07AB18AA43AE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8953062" y="4038111"/>
                  <a:ext cx="252720" cy="10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E0EDDBD1-B266-AA45-7943-C92CD7EBF539}"/>
                    </a:ext>
                  </a:extLst>
                </p14:cNvPr>
                <p14:cNvContentPartPr/>
                <p14:nvPr/>
              </p14:nvContentPartPr>
              <p14:xfrm>
                <a:off x="8190222" y="4240791"/>
                <a:ext cx="96840" cy="13716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E0EDDBD1-B266-AA45-7943-C92CD7EBF539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8154222" y="4204791"/>
                  <a:ext cx="168480" cy="208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8" name="Grupo 177">
            <a:extLst>
              <a:ext uri="{FF2B5EF4-FFF2-40B4-BE49-F238E27FC236}">
                <a16:creationId xmlns:a16="http://schemas.microsoft.com/office/drawing/2014/main" id="{9EBE99A3-784F-F312-6B1C-934B08A98425}"/>
              </a:ext>
            </a:extLst>
          </p:cNvPr>
          <p:cNvGrpSpPr/>
          <p:nvPr/>
        </p:nvGrpSpPr>
        <p:grpSpPr>
          <a:xfrm>
            <a:off x="240702" y="4849191"/>
            <a:ext cx="864360" cy="446400"/>
            <a:chOff x="240702" y="4849191"/>
            <a:chExt cx="864360" cy="446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4EB0D5E8-EE45-5062-E687-042179AEDB2C}"/>
                    </a:ext>
                  </a:extLst>
                </p14:cNvPr>
                <p14:cNvContentPartPr/>
                <p14:nvPr/>
              </p14:nvContentPartPr>
              <p14:xfrm>
                <a:off x="240702" y="4849191"/>
                <a:ext cx="316440" cy="26820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4EB0D5E8-EE45-5062-E687-042179AEDB2C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205062" y="4813191"/>
                  <a:ext cx="388080" cy="33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DC78B8DF-052A-5704-6D87-DCAC2FD2A793}"/>
                    </a:ext>
                  </a:extLst>
                </p14:cNvPr>
                <p14:cNvContentPartPr/>
                <p14:nvPr/>
              </p14:nvContentPartPr>
              <p14:xfrm>
                <a:off x="500982" y="5176431"/>
                <a:ext cx="97200" cy="11916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DC78B8DF-052A-5704-6D87-DCAC2FD2A793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465342" y="5140431"/>
                  <a:ext cx="168840" cy="19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87020E97-C4DA-2D1C-9935-33ED26619D69}"/>
                    </a:ext>
                  </a:extLst>
                </p14:cNvPr>
                <p14:cNvContentPartPr/>
                <p14:nvPr/>
              </p14:nvContentPartPr>
              <p14:xfrm>
                <a:off x="731022" y="4987791"/>
                <a:ext cx="193680" cy="248400"/>
              </p14:xfrm>
            </p:contentPart>
          </mc:Choice>
          <mc:Fallback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87020E97-C4DA-2D1C-9935-33ED26619D69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695022" y="4952151"/>
                  <a:ext cx="265320" cy="32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DD1F071A-FD61-253E-371F-2A05452BC8BB}"/>
                    </a:ext>
                  </a:extLst>
                </p14:cNvPr>
                <p14:cNvContentPartPr/>
                <p14:nvPr/>
              </p14:nvContentPartPr>
              <p14:xfrm>
                <a:off x="1076982" y="5171751"/>
                <a:ext cx="28080" cy="7560"/>
              </p14:xfrm>
            </p:contentPart>
          </mc:Choice>
          <mc:Fallback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DD1F071A-FD61-253E-371F-2A05452BC8BB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1041342" y="5136111"/>
                  <a:ext cx="99720" cy="79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8" name="Grupo 187">
            <a:extLst>
              <a:ext uri="{FF2B5EF4-FFF2-40B4-BE49-F238E27FC236}">
                <a16:creationId xmlns:a16="http://schemas.microsoft.com/office/drawing/2014/main" id="{9F2AE45C-5BCB-55E1-47AC-05D933A6395C}"/>
              </a:ext>
            </a:extLst>
          </p:cNvPr>
          <p:cNvGrpSpPr/>
          <p:nvPr/>
        </p:nvGrpSpPr>
        <p:grpSpPr>
          <a:xfrm>
            <a:off x="1276422" y="4812471"/>
            <a:ext cx="2130480" cy="372960"/>
            <a:chOff x="1276422" y="4812471"/>
            <a:chExt cx="2130480" cy="372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BD075D07-228A-CA29-CA2C-708DEAE29BBC}"/>
                    </a:ext>
                  </a:extLst>
                </p14:cNvPr>
                <p14:cNvContentPartPr/>
                <p14:nvPr/>
              </p14:nvContentPartPr>
              <p14:xfrm>
                <a:off x="1276422" y="4812471"/>
                <a:ext cx="190800" cy="20808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BD075D07-228A-CA29-CA2C-708DEAE29BBC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1240782" y="4776471"/>
                  <a:ext cx="262440" cy="27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20355524-BE03-2EF5-B74A-7A1E3C60E6C9}"/>
                    </a:ext>
                  </a:extLst>
                </p14:cNvPr>
                <p14:cNvContentPartPr/>
                <p14:nvPr/>
              </p14:nvContentPartPr>
              <p14:xfrm>
                <a:off x="1460742" y="4949631"/>
                <a:ext cx="8280" cy="2088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20355524-BE03-2EF5-B74A-7A1E3C60E6C9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1425102" y="4913991"/>
                  <a:ext cx="79920" cy="9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FEB57CC2-80E0-6DBE-14F5-9AD3E52B64DA}"/>
                    </a:ext>
                  </a:extLst>
                </p14:cNvPr>
                <p14:cNvContentPartPr/>
                <p14:nvPr/>
              </p14:nvContentPartPr>
              <p14:xfrm>
                <a:off x="1403502" y="4945311"/>
                <a:ext cx="82800" cy="23976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FEB57CC2-80E0-6DBE-14F5-9AD3E52B64DA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1367502" y="4909311"/>
                  <a:ext cx="154440" cy="31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BA5F870A-1E8D-E71F-F80E-B9A8A0D5B78C}"/>
                    </a:ext>
                  </a:extLst>
                </p14:cNvPr>
                <p14:cNvContentPartPr/>
                <p14:nvPr/>
              </p14:nvContentPartPr>
              <p14:xfrm>
                <a:off x="1597542" y="4964391"/>
                <a:ext cx="213840" cy="17748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BA5F870A-1E8D-E71F-F80E-B9A8A0D5B78C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1561902" y="4928751"/>
                  <a:ext cx="28548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1C25E3A1-9CB8-8318-B6D9-83EAA39C595F}"/>
                    </a:ext>
                  </a:extLst>
                </p14:cNvPr>
                <p14:cNvContentPartPr/>
                <p14:nvPr/>
              </p14:nvContentPartPr>
              <p14:xfrm>
                <a:off x="1899222" y="4913271"/>
                <a:ext cx="275040" cy="27216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1C25E3A1-9CB8-8318-B6D9-83EAA39C595F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1863582" y="4877631"/>
                  <a:ext cx="346680" cy="34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155B47DB-AFAC-31EE-34CE-46F4AA9963D4}"/>
                    </a:ext>
                  </a:extLst>
                </p14:cNvPr>
                <p14:cNvContentPartPr/>
                <p14:nvPr/>
              </p14:nvContentPartPr>
              <p14:xfrm>
                <a:off x="2313942" y="5151231"/>
                <a:ext cx="13320" cy="1368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155B47DB-AFAC-31EE-34CE-46F4AA9963D4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2277942" y="5115591"/>
                  <a:ext cx="84960" cy="8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CB1F5337-2660-0B5B-B478-8D5A09D3D436}"/>
                    </a:ext>
                  </a:extLst>
                </p14:cNvPr>
                <p14:cNvContentPartPr/>
                <p14:nvPr/>
              </p14:nvContentPartPr>
              <p14:xfrm>
                <a:off x="2542182" y="4900671"/>
                <a:ext cx="289440" cy="252000"/>
              </p14:xfrm>
            </p:contentPart>
          </mc:Choice>
          <mc:Fallback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CB1F5337-2660-0B5B-B478-8D5A09D3D436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2506182" y="4864671"/>
                  <a:ext cx="361080" cy="32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BB6355E7-DE52-63BC-BC0E-306587BEFB5A}"/>
                    </a:ext>
                  </a:extLst>
                </p14:cNvPr>
                <p14:cNvContentPartPr/>
                <p14:nvPr/>
              </p14:nvContentPartPr>
              <p14:xfrm>
                <a:off x="3045462" y="5028831"/>
                <a:ext cx="361440" cy="14940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BB6355E7-DE52-63BC-BC0E-306587BEFB5A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3009822" y="4992831"/>
                  <a:ext cx="433080" cy="221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9" name="Grupo 198">
            <a:extLst>
              <a:ext uri="{FF2B5EF4-FFF2-40B4-BE49-F238E27FC236}">
                <a16:creationId xmlns:a16="http://schemas.microsoft.com/office/drawing/2014/main" id="{67973E2F-36CE-137A-8E5D-FF2290846F78}"/>
              </a:ext>
            </a:extLst>
          </p:cNvPr>
          <p:cNvGrpSpPr/>
          <p:nvPr/>
        </p:nvGrpSpPr>
        <p:grpSpPr>
          <a:xfrm>
            <a:off x="3584382" y="4868991"/>
            <a:ext cx="853200" cy="451800"/>
            <a:chOff x="3584382" y="4868991"/>
            <a:chExt cx="853200" cy="451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id="{8EA5EEC1-3A55-D518-60BF-CD5638083F35}"/>
                    </a:ext>
                  </a:extLst>
                </p14:cNvPr>
                <p14:cNvContentPartPr/>
                <p14:nvPr/>
              </p14:nvContentPartPr>
              <p14:xfrm>
                <a:off x="3584382" y="4868991"/>
                <a:ext cx="158400" cy="390960"/>
              </p14:xfrm>
            </p:contentPart>
          </mc:Choice>
          <mc:Fallback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8EA5EEC1-3A55-D518-60BF-CD5638083F35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3548382" y="4832991"/>
                  <a:ext cx="230040" cy="46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53D00191-EDBD-E00B-0CAA-CFDE89E3893A}"/>
                    </a:ext>
                  </a:extLst>
                </p14:cNvPr>
                <p14:cNvContentPartPr/>
                <p14:nvPr/>
              </p14:nvContentPartPr>
              <p14:xfrm>
                <a:off x="3848982" y="5091111"/>
                <a:ext cx="152280" cy="23760"/>
              </p14:xfrm>
            </p:contentPart>
          </mc:Choice>
          <mc:Fallback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53D00191-EDBD-E00B-0CAA-CFDE89E3893A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3812982" y="5055111"/>
                  <a:ext cx="223920" cy="9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87FB11DB-87D0-F73B-A9A4-366A8CC214A6}"/>
                    </a:ext>
                  </a:extLst>
                </p14:cNvPr>
                <p14:cNvContentPartPr/>
                <p14:nvPr/>
              </p14:nvContentPartPr>
              <p14:xfrm>
                <a:off x="4212222" y="5013711"/>
                <a:ext cx="75240" cy="166680"/>
              </p14:xfrm>
            </p:contentPart>
          </mc:Choice>
          <mc:Fallback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87FB11DB-87D0-F73B-A9A4-366A8CC214A6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4176222" y="4977711"/>
                  <a:ext cx="146880" cy="23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49A0E569-F42E-E4CB-364B-502831D5F415}"/>
                    </a:ext>
                  </a:extLst>
                </p14:cNvPr>
                <p14:cNvContentPartPr/>
                <p14:nvPr/>
              </p14:nvContentPartPr>
              <p14:xfrm>
                <a:off x="4270542" y="4880511"/>
                <a:ext cx="167040" cy="440280"/>
              </p14:xfrm>
            </p:contentPart>
          </mc:Choice>
          <mc:Fallback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49A0E569-F42E-E4CB-364B-502831D5F415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4234542" y="4844511"/>
                  <a:ext cx="238680" cy="511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48">
            <p14:nvContentPartPr>
              <p14:cNvPr id="200" name="Entrada de lápiz 199">
                <a:extLst>
                  <a:ext uri="{FF2B5EF4-FFF2-40B4-BE49-F238E27FC236}">
                    <a16:creationId xmlns:a16="http://schemas.microsoft.com/office/drawing/2014/main" id="{32264F81-02CD-0E68-2E18-1FF737D6E3AA}"/>
                  </a:ext>
                </a:extLst>
              </p14:cNvPr>
              <p14:cNvContentPartPr/>
              <p14:nvPr/>
            </p14:nvContentPartPr>
            <p14:xfrm>
              <a:off x="5477262" y="5476671"/>
              <a:ext cx="273240" cy="239040"/>
            </p14:xfrm>
          </p:contentPart>
        </mc:Choice>
        <mc:Fallback>
          <p:pic>
            <p:nvPicPr>
              <p:cNvPr id="200" name="Entrada de lápiz 199">
                <a:extLst>
                  <a:ext uri="{FF2B5EF4-FFF2-40B4-BE49-F238E27FC236}">
                    <a16:creationId xmlns:a16="http://schemas.microsoft.com/office/drawing/2014/main" id="{32264F81-02CD-0E68-2E18-1FF737D6E3AA}"/>
                  </a:ext>
                </a:extLst>
              </p:cNvPr>
              <p:cNvPicPr/>
              <p:nvPr/>
            </p:nvPicPr>
            <p:blipFill>
              <a:blip r:embed="rId249"/>
              <a:stretch>
                <a:fillRect/>
              </a:stretch>
            </p:blipFill>
            <p:spPr>
              <a:xfrm>
                <a:off x="5441262" y="5440671"/>
                <a:ext cx="344880" cy="31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0">
            <p14:nvContentPartPr>
              <p14:cNvPr id="211" name="Entrada de lápiz 210">
                <a:extLst>
                  <a:ext uri="{FF2B5EF4-FFF2-40B4-BE49-F238E27FC236}">
                    <a16:creationId xmlns:a16="http://schemas.microsoft.com/office/drawing/2014/main" id="{01674484-9563-0B43-2C9B-6407C97CBF92}"/>
                  </a:ext>
                </a:extLst>
              </p14:cNvPr>
              <p14:cNvContentPartPr/>
              <p14:nvPr/>
            </p14:nvContentPartPr>
            <p14:xfrm>
              <a:off x="7716462" y="5533191"/>
              <a:ext cx="384480" cy="150840"/>
            </p14:xfrm>
          </p:contentPart>
        </mc:Choice>
        <mc:Fallback>
          <p:pic>
            <p:nvPicPr>
              <p:cNvPr id="211" name="Entrada de lápiz 210">
                <a:extLst>
                  <a:ext uri="{FF2B5EF4-FFF2-40B4-BE49-F238E27FC236}">
                    <a16:creationId xmlns:a16="http://schemas.microsoft.com/office/drawing/2014/main" id="{01674484-9563-0B43-2C9B-6407C97CBF92}"/>
                  </a:ext>
                </a:extLst>
              </p:cNvPr>
              <p:cNvPicPr/>
              <p:nvPr/>
            </p:nvPicPr>
            <p:blipFill>
              <a:blip r:embed="rId251"/>
              <a:stretch>
                <a:fillRect/>
              </a:stretch>
            </p:blipFill>
            <p:spPr>
              <a:xfrm>
                <a:off x="7680822" y="5497551"/>
                <a:ext cx="456120" cy="222480"/>
              </a:xfrm>
              <a:prstGeom prst="rect">
                <a:avLst/>
              </a:prstGeom>
            </p:spPr>
          </p:pic>
        </mc:Fallback>
      </mc:AlternateContent>
      <p:grpSp>
        <p:nvGrpSpPr>
          <p:cNvPr id="213" name="Grupo 212">
            <a:extLst>
              <a:ext uri="{FF2B5EF4-FFF2-40B4-BE49-F238E27FC236}">
                <a16:creationId xmlns:a16="http://schemas.microsoft.com/office/drawing/2014/main" id="{C98312B4-E97C-8FDE-D272-84EEB332A28B}"/>
              </a:ext>
            </a:extLst>
          </p:cNvPr>
          <p:cNvGrpSpPr/>
          <p:nvPr/>
        </p:nvGrpSpPr>
        <p:grpSpPr>
          <a:xfrm>
            <a:off x="4750062" y="4959351"/>
            <a:ext cx="3535560" cy="407880"/>
            <a:chOff x="4750062" y="4959351"/>
            <a:chExt cx="3535560" cy="407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8A3CDCA4-551B-B662-500C-EC89FD416A08}"/>
                    </a:ext>
                  </a:extLst>
                </p14:cNvPr>
                <p14:cNvContentPartPr/>
                <p14:nvPr/>
              </p14:nvContentPartPr>
              <p14:xfrm>
                <a:off x="4750062" y="5156271"/>
                <a:ext cx="164160" cy="30960"/>
              </p14:xfrm>
            </p:contentPart>
          </mc:Choice>
          <mc:Fallback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8A3CDCA4-551B-B662-500C-EC89FD416A08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4714422" y="5120631"/>
                  <a:ext cx="235800" cy="10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0E6568F6-BB48-A4C4-F14A-5D41D0CE856F}"/>
                    </a:ext>
                  </a:extLst>
                </p14:cNvPr>
                <p14:cNvContentPartPr/>
                <p14:nvPr/>
              </p14:nvContentPartPr>
              <p14:xfrm>
                <a:off x="4869582" y="5268591"/>
                <a:ext cx="135360" cy="22680"/>
              </p14:xfrm>
            </p:contentPart>
          </mc:Choice>
          <mc:Fallback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0E6568F6-BB48-A4C4-F14A-5D41D0CE856F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4833942" y="5232951"/>
                  <a:ext cx="207000" cy="9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4332A43F-00BC-A05C-D287-F8B2D78137F2}"/>
                    </a:ext>
                  </a:extLst>
                </p14:cNvPr>
                <p14:cNvContentPartPr/>
                <p14:nvPr/>
              </p14:nvContentPartPr>
              <p14:xfrm>
                <a:off x="5244702" y="5193351"/>
                <a:ext cx="145080" cy="10080"/>
              </p14:xfrm>
            </p:contentPart>
          </mc:Choice>
          <mc:Fallback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4332A43F-00BC-A05C-D287-F8B2D78137F2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5209062" y="5157351"/>
                  <a:ext cx="216720" cy="8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B2DBDB9C-3273-5DD7-422A-5F6C7438713C}"/>
                    </a:ext>
                  </a:extLst>
                </p14:cNvPr>
                <p14:cNvContentPartPr/>
                <p14:nvPr/>
              </p14:nvContentPartPr>
              <p14:xfrm>
                <a:off x="5650422" y="4959351"/>
                <a:ext cx="37080" cy="199800"/>
              </p14:xfrm>
            </p:contentPart>
          </mc:Choice>
          <mc:Fallback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B2DBDB9C-3273-5DD7-422A-5F6C7438713C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5614422" y="4923711"/>
                  <a:ext cx="108720" cy="27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C528244C-CA3B-D53C-912F-6D31D72B92AA}"/>
                    </a:ext>
                  </a:extLst>
                </p14:cNvPr>
                <p14:cNvContentPartPr/>
                <p14:nvPr/>
              </p14:nvContentPartPr>
              <p14:xfrm>
                <a:off x="5504262" y="5297751"/>
                <a:ext cx="296640" cy="7920"/>
              </p14:xfrm>
            </p:contentPart>
          </mc:Choice>
          <mc:Fallback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C528244C-CA3B-D53C-912F-6D31D72B92AA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5468622" y="5262111"/>
                  <a:ext cx="368280" cy="7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F3CEB16D-C587-04A2-8DDA-3B3551AD0AEC}"/>
                    </a:ext>
                  </a:extLst>
                </p14:cNvPr>
                <p14:cNvContentPartPr/>
                <p14:nvPr/>
              </p14:nvContentPartPr>
              <p14:xfrm>
                <a:off x="5993142" y="5280471"/>
                <a:ext cx="60480" cy="3276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F3CEB16D-C587-04A2-8DDA-3B3551AD0AEC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5957502" y="5244831"/>
                  <a:ext cx="132120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372FCED2-79CC-9912-E18F-E4F74158F533}"/>
                    </a:ext>
                  </a:extLst>
                </p14:cNvPr>
                <p14:cNvContentPartPr/>
                <p14:nvPr/>
              </p14:nvContentPartPr>
              <p14:xfrm>
                <a:off x="6294822" y="5011551"/>
                <a:ext cx="272160" cy="308520"/>
              </p14:xfrm>
            </p:contentPart>
          </mc:Choice>
          <mc:Fallback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372FCED2-79CC-9912-E18F-E4F74158F533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6258822" y="4975551"/>
                  <a:ext cx="343800" cy="38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1CCC1C08-C84D-E6F3-B504-90DDA084CDFA}"/>
                    </a:ext>
                  </a:extLst>
                </p14:cNvPr>
                <p14:cNvContentPartPr/>
                <p14:nvPr/>
              </p14:nvContentPartPr>
              <p14:xfrm>
                <a:off x="6681102" y="4999311"/>
                <a:ext cx="185760" cy="191160"/>
              </p14:xfrm>
            </p:contentPart>
          </mc:Choice>
          <mc:Fallback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1CCC1C08-C84D-E6F3-B504-90DDA084CDFA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6645102" y="4963671"/>
                  <a:ext cx="257400" cy="26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8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B771A476-DDFD-6061-768B-92306DA98A07}"/>
                    </a:ext>
                  </a:extLst>
                </p14:cNvPr>
                <p14:cNvContentPartPr/>
                <p14:nvPr/>
              </p14:nvContentPartPr>
              <p14:xfrm>
                <a:off x="6856422" y="5120271"/>
                <a:ext cx="20520" cy="246960"/>
              </p14:xfrm>
            </p:contentPart>
          </mc:Choice>
          <mc:Fallback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B771A476-DDFD-6061-768B-92306DA98A07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6820782" y="5084631"/>
                  <a:ext cx="92160" cy="31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3A6D6CF6-EE37-420E-00D8-D913921A9A3F}"/>
                    </a:ext>
                  </a:extLst>
                </p14:cNvPr>
                <p14:cNvContentPartPr/>
                <p14:nvPr/>
              </p14:nvContentPartPr>
              <p14:xfrm>
                <a:off x="7004742" y="5117751"/>
                <a:ext cx="199800" cy="187560"/>
              </p14:xfrm>
            </p:contentPart>
          </mc:Choice>
          <mc:Fallback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3A6D6CF6-EE37-420E-00D8-D913921A9A3F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6969102" y="5082111"/>
                  <a:ext cx="271440" cy="25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7262A470-1B4B-A4D0-F0DF-C8EC3CCA896F}"/>
                    </a:ext>
                  </a:extLst>
                </p14:cNvPr>
                <p14:cNvContentPartPr/>
                <p14:nvPr/>
              </p14:nvContentPartPr>
              <p14:xfrm>
                <a:off x="7254222" y="5112711"/>
                <a:ext cx="297000" cy="200160"/>
              </p14:xfrm>
            </p:contentPart>
          </mc:Choice>
          <mc:Fallback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7262A470-1B4B-A4D0-F0DF-C8EC3CCA896F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7218582" y="5076711"/>
                  <a:ext cx="368640" cy="27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4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900584CA-A3E4-A057-7B5F-1AD9F9712184}"/>
                    </a:ext>
                  </a:extLst>
                </p14:cNvPr>
                <p14:cNvContentPartPr/>
                <p14:nvPr/>
              </p14:nvContentPartPr>
              <p14:xfrm>
                <a:off x="7793142" y="4981311"/>
                <a:ext cx="288000" cy="241920"/>
              </p14:xfrm>
            </p:contentPart>
          </mc:Choice>
          <mc:Fallback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900584CA-A3E4-A057-7B5F-1AD9F9712184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7757142" y="4945311"/>
                  <a:ext cx="359640" cy="31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6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D149592D-19BE-A08C-2AD4-BB401AC6D0AA}"/>
                    </a:ext>
                  </a:extLst>
                </p14:cNvPr>
                <p14:cNvContentPartPr/>
                <p14:nvPr/>
              </p14:nvContentPartPr>
              <p14:xfrm>
                <a:off x="7713582" y="5343111"/>
                <a:ext cx="347760" cy="11160"/>
              </p14:xfrm>
            </p:contentPart>
          </mc:Choice>
          <mc:Fallback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D149592D-19BE-A08C-2AD4-BB401AC6D0AA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7677942" y="5307111"/>
                  <a:ext cx="419400" cy="8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B40B83EF-5FB9-7FE2-E374-7736EA7391B2}"/>
                    </a:ext>
                  </a:extLst>
                </p14:cNvPr>
                <p14:cNvContentPartPr/>
                <p14:nvPr/>
              </p14:nvContentPartPr>
              <p14:xfrm>
                <a:off x="8249622" y="5280111"/>
                <a:ext cx="36000" cy="3960"/>
              </p14:xfrm>
            </p:contentPart>
          </mc:Choice>
          <mc:Fallback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B40B83EF-5FB9-7FE2-E374-7736EA7391B2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8213622" y="5244471"/>
                  <a:ext cx="107640" cy="75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3" name="Grupo 222">
            <a:extLst>
              <a:ext uri="{FF2B5EF4-FFF2-40B4-BE49-F238E27FC236}">
                <a16:creationId xmlns:a16="http://schemas.microsoft.com/office/drawing/2014/main" id="{990C4218-68A7-8932-B3E6-BE20CE6E053B}"/>
              </a:ext>
            </a:extLst>
          </p:cNvPr>
          <p:cNvGrpSpPr/>
          <p:nvPr/>
        </p:nvGrpSpPr>
        <p:grpSpPr>
          <a:xfrm>
            <a:off x="8562462" y="4809951"/>
            <a:ext cx="1584360" cy="598320"/>
            <a:chOff x="8562462" y="4809951"/>
            <a:chExt cx="1584360" cy="598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3060AE7F-1096-DE94-659E-A74995D20EE7}"/>
                    </a:ext>
                  </a:extLst>
                </p14:cNvPr>
                <p14:cNvContentPartPr/>
                <p14:nvPr/>
              </p14:nvContentPartPr>
              <p14:xfrm>
                <a:off x="8562462" y="5221431"/>
                <a:ext cx="39960" cy="4680"/>
              </p14:xfrm>
            </p:contentPart>
          </mc:Choice>
          <mc:Fallback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3060AE7F-1096-DE94-659E-A74995D20EE7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8526822" y="5185791"/>
                  <a:ext cx="111600" cy="7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2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1982CD6B-3972-78E5-F657-CEE9F1BF32E0}"/>
                    </a:ext>
                  </a:extLst>
                </p14:cNvPr>
                <p14:cNvContentPartPr/>
                <p14:nvPr/>
              </p14:nvContentPartPr>
              <p14:xfrm>
                <a:off x="8600982" y="4963311"/>
                <a:ext cx="331200" cy="358200"/>
              </p14:xfrm>
            </p:contentPart>
          </mc:Choice>
          <mc:Fallback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1982CD6B-3972-78E5-F657-CEE9F1BF32E0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8565342" y="4927671"/>
                  <a:ext cx="402840" cy="42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4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645DA74A-2C98-A093-ACFF-D3A05ABB60CA}"/>
                    </a:ext>
                  </a:extLst>
                </p14:cNvPr>
                <p14:cNvContentPartPr/>
                <p14:nvPr/>
              </p14:nvContentPartPr>
              <p14:xfrm>
                <a:off x="9080862" y="5111631"/>
                <a:ext cx="189360" cy="163800"/>
              </p14:xfrm>
            </p:contentPart>
          </mc:Choice>
          <mc:Fallback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645DA74A-2C98-A093-ACFF-D3A05ABB60CA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9044862" y="5075631"/>
                  <a:ext cx="261000" cy="23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6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7CFE5232-8BB0-66BA-CA83-6B26A9D2F879}"/>
                    </a:ext>
                  </a:extLst>
                </p14:cNvPr>
                <p14:cNvContentPartPr/>
                <p14:nvPr/>
              </p14:nvContentPartPr>
              <p14:xfrm>
                <a:off x="9083742" y="5086431"/>
                <a:ext cx="205560" cy="236520"/>
              </p14:xfrm>
            </p:contentPart>
          </mc:Choice>
          <mc:Fallback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7CFE5232-8BB0-66BA-CA83-6B26A9D2F879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9047742" y="5050791"/>
                  <a:ext cx="277200" cy="30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8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F4B59D04-E9D8-18CD-EB28-4DE47DFA3A5F}"/>
                    </a:ext>
                  </a:extLst>
                </p14:cNvPr>
                <p14:cNvContentPartPr/>
                <p14:nvPr/>
              </p14:nvContentPartPr>
              <p14:xfrm>
                <a:off x="9216942" y="4809951"/>
                <a:ext cx="237240" cy="183600"/>
              </p14:xfrm>
            </p:contentPart>
          </mc:Choice>
          <mc:Fallback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F4B59D04-E9D8-18CD-EB28-4DE47DFA3A5F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9181302" y="4773951"/>
                  <a:ext cx="308880" cy="25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0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id="{59B34775-B6B1-6B99-4DC9-62EC3B5B4DEC}"/>
                    </a:ext>
                  </a:extLst>
                </p14:cNvPr>
                <p14:cNvContentPartPr/>
                <p14:nvPr/>
              </p14:nvContentPartPr>
              <p14:xfrm>
                <a:off x="9516102" y="5186871"/>
                <a:ext cx="630720" cy="178920"/>
              </p14:xfrm>
            </p:contentPart>
          </mc:Choice>
          <mc:Fallback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59B34775-B6B1-6B99-4DC9-62EC3B5B4DEC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9480462" y="5151231"/>
                  <a:ext cx="702360" cy="25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2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1DA152E4-F014-C4DC-74EC-09A2F96D9D15}"/>
                    </a:ext>
                  </a:extLst>
                </p14:cNvPr>
                <p14:cNvContentPartPr/>
                <p14:nvPr/>
              </p14:nvContentPartPr>
              <p14:xfrm>
                <a:off x="10016502" y="5187951"/>
                <a:ext cx="97920" cy="144000"/>
              </p14:xfrm>
            </p:contentPart>
          </mc:Choice>
          <mc:Fallback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1DA152E4-F014-C4DC-74EC-09A2F96D9D15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9980862" y="5151951"/>
                  <a:ext cx="169560" cy="21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4">
              <p14:nvContentPartPr>
                <p14:cNvPr id="221" name="Entrada de lápiz 220">
                  <a:extLst>
                    <a:ext uri="{FF2B5EF4-FFF2-40B4-BE49-F238E27FC236}">
                      <a16:creationId xmlns:a16="http://schemas.microsoft.com/office/drawing/2014/main" id="{CAC63375-0130-1803-31EB-4FD9E4B39860}"/>
                    </a:ext>
                  </a:extLst>
                </p14:cNvPr>
                <p14:cNvContentPartPr/>
                <p14:nvPr/>
              </p14:nvContentPartPr>
              <p14:xfrm>
                <a:off x="9837942" y="5066991"/>
                <a:ext cx="135720" cy="22680"/>
              </p14:xfrm>
            </p:contentPart>
          </mc:Choice>
          <mc:Fallback>
            <p:pic>
              <p:nvPicPr>
                <p:cNvPr id="221" name="Entrada de lápiz 220">
                  <a:extLst>
                    <a:ext uri="{FF2B5EF4-FFF2-40B4-BE49-F238E27FC236}">
                      <a16:creationId xmlns:a16="http://schemas.microsoft.com/office/drawing/2014/main" id="{CAC63375-0130-1803-31EB-4FD9E4B39860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9801942" y="5031351"/>
                  <a:ext cx="207360" cy="9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6">
              <p14:nvContentPartPr>
                <p14:cNvPr id="222" name="Entrada de lápiz 221">
                  <a:extLst>
                    <a:ext uri="{FF2B5EF4-FFF2-40B4-BE49-F238E27FC236}">
                      <a16:creationId xmlns:a16="http://schemas.microsoft.com/office/drawing/2014/main" id="{08784CC3-AB98-640D-6E3F-09DDC31C8F42}"/>
                    </a:ext>
                  </a:extLst>
                </p14:cNvPr>
                <p14:cNvContentPartPr/>
                <p14:nvPr/>
              </p14:nvContentPartPr>
              <p14:xfrm>
                <a:off x="9405582" y="5301351"/>
                <a:ext cx="33840" cy="106920"/>
              </p14:xfrm>
            </p:contentPart>
          </mc:Choice>
          <mc:Fallback>
            <p:pic>
              <p:nvPicPr>
                <p:cNvPr id="222" name="Entrada de lápiz 221">
                  <a:extLst>
                    <a:ext uri="{FF2B5EF4-FFF2-40B4-BE49-F238E27FC236}">
                      <a16:creationId xmlns:a16="http://schemas.microsoft.com/office/drawing/2014/main" id="{08784CC3-AB98-640D-6E3F-09DDC31C8F42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9369582" y="5265711"/>
                  <a:ext cx="105480" cy="178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98">
            <p14:nvContentPartPr>
              <p14:cNvPr id="224" name="Entrada de lápiz 223">
                <a:extLst>
                  <a:ext uri="{FF2B5EF4-FFF2-40B4-BE49-F238E27FC236}">
                    <a16:creationId xmlns:a16="http://schemas.microsoft.com/office/drawing/2014/main" id="{1854F33E-038A-9573-CAD3-3030012A974C}"/>
                  </a:ext>
                </a:extLst>
              </p14:cNvPr>
              <p14:cNvContentPartPr/>
              <p14:nvPr/>
            </p14:nvContentPartPr>
            <p14:xfrm>
              <a:off x="4098822" y="6145551"/>
              <a:ext cx="8280" cy="6480"/>
            </p14:xfrm>
          </p:contentPart>
        </mc:Choice>
        <mc:Fallback>
          <p:pic>
            <p:nvPicPr>
              <p:cNvPr id="224" name="Entrada de lápiz 223">
                <a:extLst>
                  <a:ext uri="{FF2B5EF4-FFF2-40B4-BE49-F238E27FC236}">
                    <a16:creationId xmlns:a16="http://schemas.microsoft.com/office/drawing/2014/main" id="{1854F33E-038A-9573-CAD3-3030012A974C}"/>
                  </a:ext>
                </a:extLst>
              </p:cNvPr>
              <p:cNvPicPr/>
              <p:nvPr/>
            </p:nvPicPr>
            <p:blipFill>
              <a:blip r:embed="rId299"/>
              <a:stretch>
                <a:fillRect/>
              </a:stretch>
            </p:blipFill>
            <p:spPr>
              <a:xfrm>
                <a:off x="4062822" y="6109551"/>
                <a:ext cx="79920" cy="78120"/>
              </a:xfrm>
              <a:prstGeom prst="rect">
                <a:avLst/>
              </a:prstGeom>
            </p:spPr>
          </p:pic>
        </mc:Fallback>
      </mc:AlternateContent>
      <p:grpSp>
        <p:nvGrpSpPr>
          <p:cNvPr id="226" name="Grupo 225">
            <a:extLst>
              <a:ext uri="{FF2B5EF4-FFF2-40B4-BE49-F238E27FC236}">
                <a16:creationId xmlns:a16="http://schemas.microsoft.com/office/drawing/2014/main" id="{2353DDAC-F147-666F-FD05-710A945374D6}"/>
              </a:ext>
            </a:extLst>
          </p:cNvPr>
          <p:cNvGrpSpPr/>
          <p:nvPr/>
        </p:nvGrpSpPr>
        <p:grpSpPr>
          <a:xfrm>
            <a:off x="271938" y="3833991"/>
            <a:ext cx="2382480" cy="590760"/>
            <a:chOff x="271938" y="3833991"/>
            <a:chExt cx="2382480" cy="590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00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CE2FFF70-9979-8B11-5BA8-AB54DD371EE9}"/>
                    </a:ext>
                  </a:extLst>
                </p14:cNvPr>
                <p14:cNvContentPartPr/>
                <p14:nvPr/>
              </p14:nvContentPartPr>
              <p14:xfrm>
                <a:off x="271938" y="3833991"/>
                <a:ext cx="439560" cy="45504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CE2FFF70-9979-8B11-5BA8-AB54DD371EE9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236298" y="3797991"/>
                  <a:ext cx="511200" cy="52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2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38CC9924-7E33-6892-8522-E660B5EF79BB}"/>
                    </a:ext>
                  </a:extLst>
                </p14:cNvPr>
                <p14:cNvContentPartPr/>
                <p14:nvPr/>
              </p14:nvContentPartPr>
              <p14:xfrm>
                <a:off x="1024338" y="4183911"/>
                <a:ext cx="6120" cy="216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38CC9924-7E33-6892-8522-E660B5EF79BB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988338" y="4148271"/>
                  <a:ext cx="77760" cy="7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4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E0CB9B60-48CC-550A-725C-9DDD7374B797}"/>
                    </a:ext>
                  </a:extLst>
                </p14:cNvPr>
                <p14:cNvContentPartPr/>
                <p14:nvPr/>
              </p14:nvContentPartPr>
              <p14:xfrm>
                <a:off x="1216938" y="3921831"/>
                <a:ext cx="86040" cy="257040"/>
              </p14:xfrm>
            </p:contentPart>
          </mc:Choice>
          <mc:Fallback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E0CB9B60-48CC-550A-725C-9DDD7374B797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1181298" y="3886191"/>
                  <a:ext cx="157680" cy="32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6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80AE2385-7BAD-C8C2-C8DD-5D2A38A06A75}"/>
                    </a:ext>
                  </a:extLst>
                </p14:cNvPr>
                <p14:cNvContentPartPr/>
                <p14:nvPr/>
              </p14:nvContentPartPr>
              <p14:xfrm>
                <a:off x="1240338" y="3896991"/>
                <a:ext cx="304920" cy="31932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80AE2385-7BAD-C8C2-C8DD-5D2A38A06A75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1204698" y="3861351"/>
                  <a:ext cx="376560" cy="39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8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CF38F268-33B9-A64C-FA05-5C41A1A8BBD0}"/>
                    </a:ext>
                  </a:extLst>
                </p14:cNvPr>
                <p14:cNvContentPartPr/>
                <p14:nvPr/>
              </p14:nvContentPartPr>
              <p14:xfrm>
                <a:off x="1779258" y="4176711"/>
                <a:ext cx="3240" cy="756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CF38F268-33B9-A64C-FA05-5C41A1A8BBD0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1743618" y="4141071"/>
                  <a:ext cx="74880" cy="7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0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1FA34B91-5FA5-90E5-FDEC-E09273C4F52B}"/>
                    </a:ext>
                  </a:extLst>
                </p14:cNvPr>
                <p14:cNvContentPartPr/>
                <p14:nvPr/>
              </p14:nvContentPartPr>
              <p14:xfrm>
                <a:off x="2006418" y="4124511"/>
                <a:ext cx="360" cy="396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1FA34B91-5FA5-90E5-FDEC-E09273C4F52B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1970778" y="4088511"/>
                  <a:ext cx="72000" cy="7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2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2B669770-E99D-E045-C07D-EC6BD0EB1663}"/>
                    </a:ext>
                  </a:extLst>
                </p14:cNvPr>
                <p14:cNvContentPartPr/>
                <p14:nvPr/>
              </p14:nvContentPartPr>
              <p14:xfrm>
                <a:off x="1992738" y="4122711"/>
                <a:ext cx="14040" cy="576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2B669770-E99D-E045-C07D-EC6BD0EB1663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1956738" y="4086711"/>
                  <a:ext cx="85680" cy="7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4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4975FEA9-0F78-7A12-A7A3-CBD8F24ECD5C}"/>
                    </a:ext>
                  </a:extLst>
                </p14:cNvPr>
                <p14:cNvContentPartPr/>
                <p14:nvPr/>
              </p14:nvContentPartPr>
              <p14:xfrm>
                <a:off x="2003538" y="3881511"/>
                <a:ext cx="279720" cy="34596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4975FEA9-0F78-7A12-A7A3-CBD8F24ECD5C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1967538" y="3845871"/>
                  <a:ext cx="351360" cy="41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6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0B713437-F783-50C4-4587-A2ECFE412149}"/>
                    </a:ext>
                  </a:extLst>
                </p14:cNvPr>
                <p14:cNvContentPartPr/>
                <p14:nvPr/>
              </p14:nvContentPartPr>
              <p14:xfrm>
                <a:off x="2426898" y="4022271"/>
                <a:ext cx="227520" cy="19044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0B713437-F783-50C4-4587-A2ECFE412149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2391258" y="3986271"/>
                  <a:ext cx="299160" cy="26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8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4A11C551-8691-886E-83E4-11123F86FAE4}"/>
                    </a:ext>
                  </a:extLst>
                </p14:cNvPr>
                <p14:cNvContentPartPr/>
                <p14:nvPr/>
              </p14:nvContentPartPr>
              <p14:xfrm>
                <a:off x="2463978" y="4041711"/>
                <a:ext cx="104400" cy="20376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4A11C551-8691-886E-83E4-11123F86FAE4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2428338" y="4006071"/>
                  <a:ext cx="176040" cy="27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0">
              <p14:nvContentPartPr>
                <p14:cNvPr id="225" name="Entrada de lápiz 224">
                  <a:extLst>
                    <a:ext uri="{FF2B5EF4-FFF2-40B4-BE49-F238E27FC236}">
                      <a16:creationId xmlns:a16="http://schemas.microsoft.com/office/drawing/2014/main" id="{219E8022-9EC1-AF3F-6DCB-1DC3E7E88BF8}"/>
                    </a:ext>
                  </a:extLst>
                </p14:cNvPr>
                <p14:cNvContentPartPr/>
                <p14:nvPr/>
              </p14:nvContentPartPr>
              <p14:xfrm>
                <a:off x="558582" y="4093191"/>
                <a:ext cx="334440" cy="331560"/>
              </p14:xfrm>
            </p:contentPart>
          </mc:Choice>
          <mc:Fallback>
            <p:pic>
              <p:nvPicPr>
                <p:cNvPr id="225" name="Entrada de lápiz 224">
                  <a:extLst>
                    <a:ext uri="{FF2B5EF4-FFF2-40B4-BE49-F238E27FC236}">
                      <a16:creationId xmlns:a16="http://schemas.microsoft.com/office/drawing/2014/main" id="{219E8022-9EC1-AF3F-6DCB-1DC3E7E88BF8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522942" y="4057551"/>
                  <a:ext cx="406080" cy="403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1" name="Grupo 230">
            <a:extLst>
              <a:ext uri="{FF2B5EF4-FFF2-40B4-BE49-F238E27FC236}">
                <a16:creationId xmlns:a16="http://schemas.microsoft.com/office/drawing/2014/main" id="{A1F9382D-84C1-3565-D139-8F0BC2E3A7CA}"/>
              </a:ext>
            </a:extLst>
          </p:cNvPr>
          <p:cNvGrpSpPr/>
          <p:nvPr/>
        </p:nvGrpSpPr>
        <p:grpSpPr>
          <a:xfrm>
            <a:off x="2545782" y="5837751"/>
            <a:ext cx="966600" cy="362160"/>
            <a:chOff x="2545782" y="5837751"/>
            <a:chExt cx="966600" cy="362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22">
              <p14:nvContentPartPr>
                <p14:cNvPr id="227" name="Entrada de lápiz 226">
                  <a:extLst>
                    <a:ext uri="{FF2B5EF4-FFF2-40B4-BE49-F238E27FC236}">
                      <a16:creationId xmlns:a16="http://schemas.microsoft.com/office/drawing/2014/main" id="{54DE3A8D-DC79-79DE-B6AD-289F3FC01BED}"/>
                    </a:ext>
                  </a:extLst>
                </p14:cNvPr>
                <p14:cNvContentPartPr/>
                <p14:nvPr/>
              </p14:nvContentPartPr>
              <p14:xfrm>
                <a:off x="2545782" y="5992551"/>
                <a:ext cx="239040" cy="17280"/>
              </p14:xfrm>
            </p:contentPart>
          </mc:Choice>
          <mc:Fallback>
            <p:pic>
              <p:nvPicPr>
                <p:cNvPr id="227" name="Entrada de lápiz 226">
                  <a:extLst>
                    <a:ext uri="{FF2B5EF4-FFF2-40B4-BE49-F238E27FC236}">
                      <a16:creationId xmlns:a16="http://schemas.microsoft.com/office/drawing/2014/main" id="{54DE3A8D-DC79-79DE-B6AD-289F3FC01BED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2510142" y="5956911"/>
                  <a:ext cx="310680" cy="8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4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id="{B6955125-D40A-0B0D-74FA-21ACEF0DFEA9}"/>
                    </a:ext>
                  </a:extLst>
                </p14:cNvPr>
                <p14:cNvContentPartPr/>
                <p14:nvPr/>
              </p14:nvContentPartPr>
              <p14:xfrm>
                <a:off x="2918022" y="5837751"/>
                <a:ext cx="232200" cy="354240"/>
              </p14:xfrm>
            </p:contentPart>
          </mc:Choice>
          <mc:Fallback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B6955125-D40A-0B0D-74FA-21ACEF0DFEA9}"/>
                    </a:ext>
                  </a:extLst>
                </p:cNvPr>
                <p:cNvPicPr/>
                <p:nvPr/>
              </p:nvPicPr>
              <p:blipFill>
                <a:blip r:embed="rId325"/>
                <a:stretch>
                  <a:fillRect/>
                </a:stretch>
              </p:blipFill>
              <p:spPr>
                <a:xfrm>
                  <a:off x="2882382" y="5801751"/>
                  <a:ext cx="303840" cy="42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6">
              <p14:nvContentPartPr>
                <p14:cNvPr id="229" name="Entrada de lápiz 228">
                  <a:extLst>
                    <a:ext uri="{FF2B5EF4-FFF2-40B4-BE49-F238E27FC236}">
                      <a16:creationId xmlns:a16="http://schemas.microsoft.com/office/drawing/2014/main" id="{B3E6FBCC-3821-E39D-59AA-E1F4937EEFED}"/>
                    </a:ext>
                  </a:extLst>
                </p14:cNvPr>
                <p14:cNvContentPartPr/>
                <p14:nvPr/>
              </p14:nvContentPartPr>
              <p14:xfrm>
                <a:off x="3000822" y="6028191"/>
                <a:ext cx="119160" cy="12960"/>
              </p14:xfrm>
            </p:contentPart>
          </mc:Choice>
          <mc:Fallback>
            <p:pic>
              <p:nvPicPr>
                <p:cNvPr id="229" name="Entrada de lápiz 228">
                  <a:extLst>
                    <a:ext uri="{FF2B5EF4-FFF2-40B4-BE49-F238E27FC236}">
                      <a16:creationId xmlns:a16="http://schemas.microsoft.com/office/drawing/2014/main" id="{B3E6FBCC-3821-E39D-59AA-E1F4937EEFED}"/>
                    </a:ext>
                  </a:extLst>
                </p:cNvPr>
                <p:cNvPicPr/>
                <p:nvPr/>
              </p:nvPicPr>
              <p:blipFill>
                <a:blip r:embed="rId327"/>
                <a:stretch>
                  <a:fillRect/>
                </a:stretch>
              </p:blipFill>
              <p:spPr>
                <a:xfrm>
                  <a:off x="2964822" y="5992191"/>
                  <a:ext cx="190800" cy="8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8">
              <p14:nvContentPartPr>
                <p14:cNvPr id="230" name="Entrada de lápiz 229">
                  <a:extLst>
                    <a:ext uri="{FF2B5EF4-FFF2-40B4-BE49-F238E27FC236}">
                      <a16:creationId xmlns:a16="http://schemas.microsoft.com/office/drawing/2014/main" id="{A325C5DA-BA27-CF6C-10F5-E95C03661722}"/>
                    </a:ext>
                  </a:extLst>
                </p14:cNvPr>
                <p14:cNvContentPartPr/>
                <p14:nvPr/>
              </p14:nvContentPartPr>
              <p14:xfrm>
                <a:off x="3285942" y="5882391"/>
                <a:ext cx="226440" cy="317520"/>
              </p14:xfrm>
            </p:contentPart>
          </mc:Choice>
          <mc:Fallback>
            <p:pic>
              <p:nvPicPr>
                <p:cNvPr id="230" name="Entrada de lápiz 229">
                  <a:extLst>
                    <a:ext uri="{FF2B5EF4-FFF2-40B4-BE49-F238E27FC236}">
                      <a16:creationId xmlns:a16="http://schemas.microsoft.com/office/drawing/2014/main" id="{A325C5DA-BA27-CF6C-10F5-E95C03661722}"/>
                    </a:ext>
                  </a:extLst>
                </p:cNvPr>
                <p:cNvPicPr/>
                <p:nvPr/>
              </p:nvPicPr>
              <p:blipFill>
                <a:blip r:embed="rId329"/>
                <a:stretch>
                  <a:fillRect/>
                </a:stretch>
              </p:blipFill>
              <p:spPr>
                <a:xfrm>
                  <a:off x="3250302" y="5846751"/>
                  <a:ext cx="298080" cy="389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9" name="Grupo 238">
            <a:extLst>
              <a:ext uri="{FF2B5EF4-FFF2-40B4-BE49-F238E27FC236}">
                <a16:creationId xmlns:a16="http://schemas.microsoft.com/office/drawing/2014/main" id="{5E53FD60-DA38-C759-4275-D7EE93CCBF84}"/>
              </a:ext>
            </a:extLst>
          </p:cNvPr>
          <p:cNvGrpSpPr/>
          <p:nvPr/>
        </p:nvGrpSpPr>
        <p:grpSpPr>
          <a:xfrm>
            <a:off x="3762222" y="5875551"/>
            <a:ext cx="1394280" cy="394560"/>
            <a:chOff x="3762222" y="5875551"/>
            <a:chExt cx="1394280" cy="394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30">
              <p14:nvContentPartPr>
                <p14:cNvPr id="233" name="Entrada de lápiz 232">
                  <a:extLst>
                    <a:ext uri="{FF2B5EF4-FFF2-40B4-BE49-F238E27FC236}">
                      <a16:creationId xmlns:a16="http://schemas.microsoft.com/office/drawing/2014/main" id="{94078F56-2F44-4AB8-BCDC-5CA85240FC8C}"/>
                    </a:ext>
                  </a:extLst>
                </p14:cNvPr>
                <p14:cNvContentPartPr/>
                <p14:nvPr/>
              </p14:nvContentPartPr>
              <p14:xfrm>
                <a:off x="3762222" y="5875551"/>
                <a:ext cx="351720" cy="276480"/>
              </p14:xfrm>
            </p:contentPart>
          </mc:Choice>
          <mc:Fallback>
            <p:pic>
              <p:nvPicPr>
                <p:cNvPr id="233" name="Entrada de lápiz 232">
                  <a:extLst>
                    <a:ext uri="{FF2B5EF4-FFF2-40B4-BE49-F238E27FC236}">
                      <a16:creationId xmlns:a16="http://schemas.microsoft.com/office/drawing/2014/main" id="{94078F56-2F44-4AB8-BCDC-5CA85240FC8C}"/>
                    </a:ext>
                  </a:extLst>
                </p:cNvPr>
                <p:cNvPicPr/>
                <p:nvPr/>
              </p:nvPicPr>
              <p:blipFill>
                <a:blip r:embed="rId331"/>
                <a:stretch>
                  <a:fillRect/>
                </a:stretch>
              </p:blipFill>
              <p:spPr>
                <a:xfrm>
                  <a:off x="3726222" y="5839911"/>
                  <a:ext cx="423360" cy="34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2">
              <p14:nvContentPartPr>
                <p14:cNvPr id="234" name="Entrada de lápiz 233">
                  <a:extLst>
                    <a:ext uri="{FF2B5EF4-FFF2-40B4-BE49-F238E27FC236}">
                      <a16:creationId xmlns:a16="http://schemas.microsoft.com/office/drawing/2014/main" id="{105A0476-CCD1-C831-5F82-6009923722D6}"/>
                    </a:ext>
                  </a:extLst>
                </p14:cNvPr>
                <p14:cNvContentPartPr/>
                <p14:nvPr/>
              </p14:nvContentPartPr>
              <p14:xfrm>
                <a:off x="4270542" y="6029991"/>
                <a:ext cx="509760" cy="169920"/>
              </p14:xfrm>
            </p:contentPart>
          </mc:Choice>
          <mc:Fallback>
            <p:pic>
              <p:nvPicPr>
                <p:cNvPr id="234" name="Entrada de lápiz 233">
                  <a:extLst>
                    <a:ext uri="{FF2B5EF4-FFF2-40B4-BE49-F238E27FC236}">
                      <a16:creationId xmlns:a16="http://schemas.microsoft.com/office/drawing/2014/main" id="{105A0476-CCD1-C831-5F82-6009923722D6}"/>
                    </a:ext>
                  </a:extLst>
                </p:cNvPr>
                <p:cNvPicPr/>
                <p:nvPr/>
              </p:nvPicPr>
              <p:blipFill>
                <a:blip r:embed="rId333"/>
                <a:stretch>
                  <a:fillRect/>
                </a:stretch>
              </p:blipFill>
              <p:spPr>
                <a:xfrm>
                  <a:off x="4234542" y="5993991"/>
                  <a:ext cx="581400" cy="24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4">
              <p14:nvContentPartPr>
                <p14:cNvPr id="235" name="Entrada de lápiz 234">
                  <a:extLst>
                    <a:ext uri="{FF2B5EF4-FFF2-40B4-BE49-F238E27FC236}">
                      <a16:creationId xmlns:a16="http://schemas.microsoft.com/office/drawing/2014/main" id="{CE524A35-4CC6-907C-C854-F55A3350AEF1}"/>
                    </a:ext>
                  </a:extLst>
                </p14:cNvPr>
                <p14:cNvContentPartPr/>
                <p14:nvPr/>
              </p14:nvContentPartPr>
              <p14:xfrm>
                <a:off x="5071182" y="6179391"/>
                <a:ext cx="85320" cy="5760"/>
              </p14:xfrm>
            </p:contentPart>
          </mc:Choice>
          <mc:Fallback>
            <p:pic>
              <p:nvPicPr>
                <p:cNvPr id="235" name="Entrada de lápiz 234">
                  <a:extLst>
                    <a:ext uri="{FF2B5EF4-FFF2-40B4-BE49-F238E27FC236}">
                      <a16:creationId xmlns:a16="http://schemas.microsoft.com/office/drawing/2014/main" id="{CE524A35-4CC6-907C-C854-F55A3350AEF1}"/>
                    </a:ext>
                  </a:extLst>
                </p:cNvPr>
                <p:cNvPicPr/>
                <p:nvPr/>
              </p:nvPicPr>
              <p:blipFill>
                <a:blip r:embed="rId335"/>
                <a:stretch>
                  <a:fillRect/>
                </a:stretch>
              </p:blipFill>
              <p:spPr>
                <a:xfrm>
                  <a:off x="5035182" y="6143391"/>
                  <a:ext cx="156960" cy="7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6">
              <p14:nvContentPartPr>
                <p14:cNvPr id="236" name="Entrada de lápiz 235">
                  <a:extLst>
                    <a:ext uri="{FF2B5EF4-FFF2-40B4-BE49-F238E27FC236}">
                      <a16:creationId xmlns:a16="http://schemas.microsoft.com/office/drawing/2014/main" id="{DC12B643-38CD-BA58-E249-8723CB7DAA52}"/>
                    </a:ext>
                  </a:extLst>
                </p14:cNvPr>
                <p14:cNvContentPartPr/>
                <p14:nvPr/>
              </p14:nvContentPartPr>
              <p14:xfrm>
                <a:off x="4995942" y="6253911"/>
                <a:ext cx="125640" cy="16200"/>
              </p14:xfrm>
            </p:contentPart>
          </mc:Choice>
          <mc:Fallback>
            <p:pic>
              <p:nvPicPr>
                <p:cNvPr id="236" name="Entrada de lápiz 235">
                  <a:extLst>
                    <a:ext uri="{FF2B5EF4-FFF2-40B4-BE49-F238E27FC236}">
                      <a16:creationId xmlns:a16="http://schemas.microsoft.com/office/drawing/2014/main" id="{DC12B643-38CD-BA58-E249-8723CB7DAA52}"/>
                    </a:ext>
                  </a:extLst>
                </p:cNvPr>
                <p:cNvPicPr/>
                <p:nvPr/>
              </p:nvPicPr>
              <p:blipFill>
                <a:blip r:embed="rId337"/>
                <a:stretch>
                  <a:fillRect/>
                </a:stretch>
              </p:blipFill>
              <p:spPr>
                <a:xfrm>
                  <a:off x="4960302" y="6217911"/>
                  <a:ext cx="197280" cy="8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8">
              <p14:nvContentPartPr>
                <p14:cNvPr id="238" name="Entrada de lápiz 237">
                  <a:extLst>
                    <a:ext uri="{FF2B5EF4-FFF2-40B4-BE49-F238E27FC236}">
                      <a16:creationId xmlns:a16="http://schemas.microsoft.com/office/drawing/2014/main" id="{2C165E5D-14D5-0CD6-277A-53B88A9A31C3}"/>
                    </a:ext>
                  </a:extLst>
                </p14:cNvPr>
                <p14:cNvContentPartPr/>
                <p14:nvPr/>
              </p14:nvContentPartPr>
              <p14:xfrm>
                <a:off x="4165782" y="6109911"/>
                <a:ext cx="37800" cy="11880"/>
              </p14:xfrm>
            </p:contentPart>
          </mc:Choice>
          <mc:Fallback>
            <p:pic>
              <p:nvPicPr>
                <p:cNvPr id="238" name="Entrada de lápiz 237">
                  <a:extLst>
                    <a:ext uri="{FF2B5EF4-FFF2-40B4-BE49-F238E27FC236}">
                      <a16:creationId xmlns:a16="http://schemas.microsoft.com/office/drawing/2014/main" id="{2C165E5D-14D5-0CD6-277A-53B88A9A31C3}"/>
                    </a:ext>
                  </a:extLst>
                </p:cNvPr>
                <p:cNvPicPr/>
                <p:nvPr/>
              </p:nvPicPr>
              <p:blipFill>
                <a:blip r:embed="rId339"/>
                <a:stretch>
                  <a:fillRect/>
                </a:stretch>
              </p:blipFill>
              <p:spPr>
                <a:xfrm>
                  <a:off x="4130142" y="6074271"/>
                  <a:ext cx="109440" cy="83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8" name="Grupo 247">
            <a:extLst>
              <a:ext uri="{FF2B5EF4-FFF2-40B4-BE49-F238E27FC236}">
                <a16:creationId xmlns:a16="http://schemas.microsoft.com/office/drawing/2014/main" id="{63038278-FCE4-1B44-68B9-175497657968}"/>
              </a:ext>
            </a:extLst>
          </p:cNvPr>
          <p:cNvGrpSpPr/>
          <p:nvPr/>
        </p:nvGrpSpPr>
        <p:grpSpPr>
          <a:xfrm>
            <a:off x="5758062" y="5961591"/>
            <a:ext cx="2057400" cy="397800"/>
            <a:chOff x="5758062" y="5961591"/>
            <a:chExt cx="2057400" cy="397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40">
              <p14:nvContentPartPr>
                <p14:cNvPr id="240" name="Entrada de lápiz 239">
                  <a:extLst>
                    <a:ext uri="{FF2B5EF4-FFF2-40B4-BE49-F238E27FC236}">
                      <a16:creationId xmlns:a16="http://schemas.microsoft.com/office/drawing/2014/main" id="{34B2E7E4-8CFF-CC13-1314-C95E64FADB85}"/>
                    </a:ext>
                  </a:extLst>
                </p14:cNvPr>
                <p14:cNvContentPartPr/>
                <p14:nvPr/>
              </p14:nvContentPartPr>
              <p14:xfrm>
                <a:off x="5758062" y="5961591"/>
                <a:ext cx="279720" cy="252000"/>
              </p14:xfrm>
            </p:contentPart>
          </mc:Choice>
          <mc:Fallback>
            <p:pic>
              <p:nvPicPr>
                <p:cNvPr id="240" name="Entrada de lápiz 239">
                  <a:extLst>
                    <a:ext uri="{FF2B5EF4-FFF2-40B4-BE49-F238E27FC236}">
                      <a16:creationId xmlns:a16="http://schemas.microsoft.com/office/drawing/2014/main" id="{34B2E7E4-8CFF-CC13-1314-C95E64FADB85}"/>
                    </a:ext>
                  </a:extLst>
                </p:cNvPr>
                <p:cNvPicPr/>
                <p:nvPr/>
              </p:nvPicPr>
              <p:blipFill>
                <a:blip r:embed="rId341"/>
                <a:stretch>
                  <a:fillRect/>
                </a:stretch>
              </p:blipFill>
              <p:spPr>
                <a:xfrm>
                  <a:off x="5722062" y="5925591"/>
                  <a:ext cx="351360" cy="32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2">
              <p14:nvContentPartPr>
                <p14:cNvPr id="241" name="Entrada de lápiz 240">
                  <a:extLst>
                    <a:ext uri="{FF2B5EF4-FFF2-40B4-BE49-F238E27FC236}">
                      <a16:creationId xmlns:a16="http://schemas.microsoft.com/office/drawing/2014/main" id="{49A57CFA-798B-A246-466B-5076FA92488B}"/>
                    </a:ext>
                  </a:extLst>
                </p14:cNvPr>
                <p14:cNvContentPartPr/>
                <p14:nvPr/>
              </p14:nvContentPartPr>
              <p14:xfrm>
                <a:off x="6219222" y="6020991"/>
                <a:ext cx="174960" cy="216360"/>
              </p14:xfrm>
            </p:contentPart>
          </mc:Choice>
          <mc:Fallback>
            <p:pic>
              <p:nvPicPr>
                <p:cNvPr id="241" name="Entrada de lápiz 240">
                  <a:extLst>
                    <a:ext uri="{FF2B5EF4-FFF2-40B4-BE49-F238E27FC236}">
                      <a16:creationId xmlns:a16="http://schemas.microsoft.com/office/drawing/2014/main" id="{49A57CFA-798B-A246-466B-5076FA92488B}"/>
                    </a:ext>
                  </a:extLst>
                </p:cNvPr>
                <p:cNvPicPr/>
                <p:nvPr/>
              </p:nvPicPr>
              <p:blipFill>
                <a:blip r:embed="rId343"/>
                <a:stretch>
                  <a:fillRect/>
                </a:stretch>
              </p:blipFill>
              <p:spPr>
                <a:xfrm>
                  <a:off x="6183222" y="5985351"/>
                  <a:ext cx="246600" cy="28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4">
              <p14:nvContentPartPr>
                <p14:cNvPr id="242" name="Entrada de lápiz 241">
                  <a:extLst>
                    <a:ext uri="{FF2B5EF4-FFF2-40B4-BE49-F238E27FC236}">
                      <a16:creationId xmlns:a16="http://schemas.microsoft.com/office/drawing/2014/main" id="{DD93C31B-BE6D-64E8-9DE8-AB4F74B9979E}"/>
                    </a:ext>
                  </a:extLst>
                </p14:cNvPr>
                <p14:cNvContentPartPr/>
                <p14:nvPr/>
              </p14:nvContentPartPr>
              <p14:xfrm>
                <a:off x="6540702" y="6033591"/>
                <a:ext cx="290520" cy="230400"/>
              </p14:xfrm>
            </p:contentPart>
          </mc:Choice>
          <mc:Fallback>
            <p:pic>
              <p:nvPicPr>
                <p:cNvPr id="242" name="Entrada de lápiz 241">
                  <a:extLst>
                    <a:ext uri="{FF2B5EF4-FFF2-40B4-BE49-F238E27FC236}">
                      <a16:creationId xmlns:a16="http://schemas.microsoft.com/office/drawing/2014/main" id="{DD93C31B-BE6D-64E8-9DE8-AB4F74B9979E}"/>
                    </a:ext>
                  </a:extLst>
                </p:cNvPr>
                <p:cNvPicPr/>
                <p:nvPr/>
              </p:nvPicPr>
              <p:blipFill>
                <a:blip r:embed="rId345"/>
                <a:stretch>
                  <a:fillRect/>
                </a:stretch>
              </p:blipFill>
              <p:spPr>
                <a:xfrm>
                  <a:off x="6505062" y="5997591"/>
                  <a:ext cx="362160" cy="30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6">
              <p14:nvContentPartPr>
                <p14:cNvPr id="243" name="Entrada de lápiz 242">
                  <a:extLst>
                    <a:ext uri="{FF2B5EF4-FFF2-40B4-BE49-F238E27FC236}">
                      <a16:creationId xmlns:a16="http://schemas.microsoft.com/office/drawing/2014/main" id="{0E45B8D0-B4B5-7FBE-8BBE-5C371C7C5CE2}"/>
                    </a:ext>
                  </a:extLst>
                </p14:cNvPr>
                <p14:cNvContentPartPr/>
                <p14:nvPr/>
              </p14:nvContentPartPr>
              <p14:xfrm>
                <a:off x="6880542" y="6041511"/>
                <a:ext cx="276120" cy="237600"/>
              </p14:xfrm>
            </p:contentPart>
          </mc:Choice>
          <mc:Fallback>
            <p:pic>
              <p:nvPicPr>
                <p:cNvPr id="243" name="Entrada de lápiz 242">
                  <a:extLst>
                    <a:ext uri="{FF2B5EF4-FFF2-40B4-BE49-F238E27FC236}">
                      <a16:creationId xmlns:a16="http://schemas.microsoft.com/office/drawing/2014/main" id="{0E45B8D0-B4B5-7FBE-8BBE-5C371C7C5CE2}"/>
                    </a:ext>
                  </a:extLst>
                </p:cNvPr>
                <p:cNvPicPr/>
                <p:nvPr/>
              </p:nvPicPr>
              <p:blipFill>
                <a:blip r:embed="rId347"/>
                <a:stretch>
                  <a:fillRect/>
                </a:stretch>
              </p:blipFill>
              <p:spPr>
                <a:xfrm>
                  <a:off x="6844542" y="6005511"/>
                  <a:ext cx="347760" cy="30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8">
              <p14:nvContentPartPr>
                <p14:cNvPr id="244" name="Entrada de lápiz 243">
                  <a:extLst>
                    <a:ext uri="{FF2B5EF4-FFF2-40B4-BE49-F238E27FC236}">
                      <a16:creationId xmlns:a16="http://schemas.microsoft.com/office/drawing/2014/main" id="{3E818713-ACA3-A41A-BD99-A6F74E5D9E51}"/>
                    </a:ext>
                  </a:extLst>
                </p14:cNvPr>
                <p14:cNvContentPartPr/>
                <p14:nvPr/>
              </p14:nvContentPartPr>
              <p14:xfrm>
                <a:off x="7475262" y="5981031"/>
                <a:ext cx="299880" cy="233640"/>
              </p14:xfrm>
            </p:contentPart>
          </mc:Choice>
          <mc:Fallback>
            <p:pic>
              <p:nvPicPr>
                <p:cNvPr id="244" name="Entrada de lápiz 243">
                  <a:extLst>
                    <a:ext uri="{FF2B5EF4-FFF2-40B4-BE49-F238E27FC236}">
                      <a16:creationId xmlns:a16="http://schemas.microsoft.com/office/drawing/2014/main" id="{3E818713-ACA3-A41A-BD99-A6F74E5D9E51}"/>
                    </a:ext>
                  </a:extLst>
                </p:cNvPr>
                <p:cNvPicPr/>
                <p:nvPr/>
              </p:nvPicPr>
              <p:blipFill>
                <a:blip r:embed="rId349"/>
                <a:stretch>
                  <a:fillRect/>
                </a:stretch>
              </p:blipFill>
              <p:spPr>
                <a:xfrm>
                  <a:off x="7439262" y="5945391"/>
                  <a:ext cx="371520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0">
              <p14:nvContentPartPr>
                <p14:cNvPr id="245" name="Entrada de lápiz 244">
                  <a:extLst>
                    <a:ext uri="{FF2B5EF4-FFF2-40B4-BE49-F238E27FC236}">
                      <a16:creationId xmlns:a16="http://schemas.microsoft.com/office/drawing/2014/main" id="{ABEE46BF-1A95-62DC-8163-282A13BAEF87}"/>
                    </a:ext>
                  </a:extLst>
                </p14:cNvPr>
                <p14:cNvContentPartPr/>
                <p14:nvPr/>
              </p14:nvContentPartPr>
              <p14:xfrm>
                <a:off x="7345302" y="6306471"/>
                <a:ext cx="470160" cy="52920"/>
              </p14:xfrm>
            </p:contentPart>
          </mc:Choice>
          <mc:Fallback>
            <p:pic>
              <p:nvPicPr>
                <p:cNvPr id="245" name="Entrada de lápiz 244">
                  <a:extLst>
                    <a:ext uri="{FF2B5EF4-FFF2-40B4-BE49-F238E27FC236}">
                      <a16:creationId xmlns:a16="http://schemas.microsoft.com/office/drawing/2014/main" id="{ABEE46BF-1A95-62DC-8163-282A13BAEF87}"/>
                    </a:ext>
                  </a:extLst>
                </p:cNvPr>
                <p:cNvPicPr/>
                <p:nvPr/>
              </p:nvPicPr>
              <p:blipFill>
                <a:blip r:embed="rId351"/>
                <a:stretch>
                  <a:fillRect/>
                </a:stretch>
              </p:blipFill>
              <p:spPr>
                <a:xfrm>
                  <a:off x="7309662" y="6270471"/>
                  <a:ext cx="541800" cy="124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52">
            <p14:nvContentPartPr>
              <p14:cNvPr id="246" name="Entrada de lápiz 245">
                <a:extLst>
                  <a:ext uri="{FF2B5EF4-FFF2-40B4-BE49-F238E27FC236}">
                    <a16:creationId xmlns:a16="http://schemas.microsoft.com/office/drawing/2014/main" id="{50103AA5-5AAA-12D2-3662-25C29DEB8FFC}"/>
                  </a:ext>
                </a:extLst>
              </p14:cNvPr>
              <p14:cNvContentPartPr/>
              <p14:nvPr/>
            </p14:nvContentPartPr>
            <p14:xfrm>
              <a:off x="7424142" y="6487911"/>
              <a:ext cx="506160" cy="180000"/>
            </p14:xfrm>
          </p:contentPart>
        </mc:Choice>
        <mc:Fallback>
          <p:pic>
            <p:nvPicPr>
              <p:cNvPr id="246" name="Entrada de lápiz 245">
                <a:extLst>
                  <a:ext uri="{FF2B5EF4-FFF2-40B4-BE49-F238E27FC236}">
                    <a16:creationId xmlns:a16="http://schemas.microsoft.com/office/drawing/2014/main" id="{50103AA5-5AAA-12D2-3662-25C29DEB8FFC}"/>
                  </a:ext>
                </a:extLst>
              </p:cNvPr>
              <p:cNvPicPr/>
              <p:nvPr/>
            </p:nvPicPr>
            <p:blipFill>
              <a:blip r:embed="rId353"/>
              <a:stretch>
                <a:fillRect/>
              </a:stretch>
            </p:blipFill>
            <p:spPr>
              <a:xfrm>
                <a:off x="7388142" y="6452271"/>
                <a:ext cx="577800" cy="25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4">
            <p14:nvContentPartPr>
              <p14:cNvPr id="247" name="Entrada de lápiz 246">
                <a:extLst>
                  <a:ext uri="{FF2B5EF4-FFF2-40B4-BE49-F238E27FC236}">
                    <a16:creationId xmlns:a16="http://schemas.microsoft.com/office/drawing/2014/main" id="{5AB86962-0155-BB67-13BD-43C49913DFAD}"/>
                  </a:ext>
                </a:extLst>
              </p14:cNvPr>
              <p14:cNvContentPartPr/>
              <p14:nvPr/>
            </p14:nvContentPartPr>
            <p14:xfrm>
              <a:off x="8149902" y="6311511"/>
              <a:ext cx="9360" cy="2880"/>
            </p14:xfrm>
          </p:contentPart>
        </mc:Choice>
        <mc:Fallback>
          <p:pic>
            <p:nvPicPr>
              <p:cNvPr id="247" name="Entrada de lápiz 246">
                <a:extLst>
                  <a:ext uri="{FF2B5EF4-FFF2-40B4-BE49-F238E27FC236}">
                    <a16:creationId xmlns:a16="http://schemas.microsoft.com/office/drawing/2014/main" id="{5AB86962-0155-BB67-13BD-43C49913DFAD}"/>
                  </a:ext>
                </a:extLst>
              </p:cNvPr>
              <p:cNvPicPr/>
              <p:nvPr/>
            </p:nvPicPr>
            <p:blipFill>
              <a:blip r:embed="rId355"/>
              <a:stretch>
                <a:fillRect/>
              </a:stretch>
            </p:blipFill>
            <p:spPr>
              <a:xfrm>
                <a:off x="8114262" y="6275871"/>
                <a:ext cx="81000" cy="74520"/>
              </a:xfrm>
              <a:prstGeom prst="rect">
                <a:avLst/>
              </a:prstGeom>
            </p:spPr>
          </p:pic>
        </mc:Fallback>
      </mc:AlternateContent>
      <p:grpSp>
        <p:nvGrpSpPr>
          <p:cNvPr id="258" name="Grupo 257">
            <a:extLst>
              <a:ext uri="{FF2B5EF4-FFF2-40B4-BE49-F238E27FC236}">
                <a16:creationId xmlns:a16="http://schemas.microsoft.com/office/drawing/2014/main" id="{A8FA73A0-10D6-BE26-62C0-01CB42F53712}"/>
              </a:ext>
            </a:extLst>
          </p:cNvPr>
          <p:cNvGrpSpPr/>
          <p:nvPr/>
        </p:nvGrpSpPr>
        <p:grpSpPr>
          <a:xfrm>
            <a:off x="8475702" y="5859351"/>
            <a:ext cx="1748160" cy="595800"/>
            <a:chOff x="8475702" y="5859351"/>
            <a:chExt cx="1748160" cy="595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56">
              <p14:nvContentPartPr>
                <p14:cNvPr id="249" name="Entrada de lápiz 248">
                  <a:extLst>
                    <a:ext uri="{FF2B5EF4-FFF2-40B4-BE49-F238E27FC236}">
                      <a16:creationId xmlns:a16="http://schemas.microsoft.com/office/drawing/2014/main" id="{AD39946D-D390-3A2B-AC60-F1B0A097404B}"/>
                    </a:ext>
                  </a:extLst>
                </p14:cNvPr>
                <p14:cNvContentPartPr/>
                <p14:nvPr/>
              </p14:nvContentPartPr>
              <p14:xfrm>
                <a:off x="8475702" y="6033591"/>
                <a:ext cx="388440" cy="356760"/>
              </p14:xfrm>
            </p:contentPart>
          </mc:Choice>
          <mc:Fallback>
            <p:pic>
              <p:nvPicPr>
                <p:cNvPr id="249" name="Entrada de lápiz 248">
                  <a:extLst>
                    <a:ext uri="{FF2B5EF4-FFF2-40B4-BE49-F238E27FC236}">
                      <a16:creationId xmlns:a16="http://schemas.microsoft.com/office/drawing/2014/main" id="{AD39946D-D390-3A2B-AC60-F1B0A097404B}"/>
                    </a:ext>
                  </a:extLst>
                </p:cNvPr>
                <p:cNvPicPr/>
                <p:nvPr/>
              </p:nvPicPr>
              <p:blipFill>
                <a:blip r:embed="rId357"/>
                <a:stretch>
                  <a:fillRect/>
                </a:stretch>
              </p:blipFill>
              <p:spPr>
                <a:xfrm>
                  <a:off x="8439702" y="5997591"/>
                  <a:ext cx="460080" cy="42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8">
              <p14:nvContentPartPr>
                <p14:cNvPr id="250" name="Entrada de lápiz 249">
                  <a:extLst>
                    <a:ext uri="{FF2B5EF4-FFF2-40B4-BE49-F238E27FC236}">
                      <a16:creationId xmlns:a16="http://schemas.microsoft.com/office/drawing/2014/main" id="{B3766D2C-0EA1-9D3C-6B1D-182486906C43}"/>
                    </a:ext>
                  </a:extLst>
                </p14:cNvPr>
                <p14:cNvContentPartPr/>
                <p14:nvPr/>
              </p14:nvContentPartPr>
              <p14:xfrm>
                <a:off x="9023622" y="6188031"/>
                <a:ext cx="164880" cy="159480"/>
              </p14:xfrm>
            </p:contentPart>
          </mc:Choice>
          <mc:Fallback>
            <p:pic>
              <p:nvPicPr>
                <p:cNvPr id="250" name="Entrada de lápiz 249">
                  <a:extLst>
                    <a:ext uri="{FF2B5EF4-FFF2-40B4-BE49-F238E27FC236}">
                      <a16:creationId xmlns:a16="http://schemas.microsoft.com/office/drawing/2014/main" id="{B3766D2C-0EA1-9D3C-6B1D-182486906C43}"/>
                    </a:ext>
                  </a:extLst>
                </p:cNvPr>
                <p:cNvPicPr/>
                <p:nvPr/>
              </p:nvPicPr>
              <p:blipFill>
                <a:blip r:embed="rId359"/>
                <a:stretch>
                  <a:fillRect/>
                </a:stretch>
              </p:blipFill>
              <p:spPr>
                <a:xfrm>
                  <a:off x="8987622" y="6152031"/>
                  <a:ext cx="236520" cy="23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0">
              <p14:nvContentPartPr>
                <p14:cNvPr id="252" name="Entrada de lápiz 251">
                  <a:extLst>
                    <a:ext uri="{FF2B5EF4-FFF2-40B4-BE49-F238E27FC236}">
                      <a16:creationId xmlns:a16="http://schemas.microsoft.com/office/drawing/2014/main" id="{E0945E0C-90A3-5277-D582-8B00564AC322}"/>
                    </a:ext>
                  </a:extLst>
                </p14:cNvPr>
                <p14:cNvContentPartPr/>
                <p14:nvPr/>
              </p14:nvContentPartPr>
              <p14:xfrm>
                <a:off x="9075822" y="6195231"/>
                <a:ext cx="140400" cy="171000"/>
              </p14:xfrm>
            </p:contentPart>
          </mc:Choice>
          <mc:Fallback>
            <p:pic>
              <p:nvPicPr>
                <p:cNvPr id="252" name="Entrada de lápiz 251">
                  <a:extLst>
                    <a:ext uri="{FF2B5EF4-FFF2-40B4-BE49-F238E27FC236}">
                      <a16:creationId xmlns:a16="http://schemas.microsoft.com/office/drawing/2014/main" id="{E0945E0C-90A3-5277-D582-8B00564AC322}"/>
                    </a:ext>
                  </a:extLst>
                </p:cNvPr>
                <p:cNvPicPr/>
                <p:nvPr/>
              </p:nvPicPr>
              <p:blipFill>
                <a:blip r:embed="rId361"/>
                <a:stretch>
                  <a:fillRect/>
                </a:stretch>
              </p:blipFill>
              <p:spPr>
                <a:xfrm>
                  <a:off x="9040182" y="6159591"/>
                  <a:ext cx="21204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2">
              <p14:nvContentPartPr>
                <p14:cNvPr id="253" name="Entrada de lápiz 252">
                  <a:extLst>
                    <a:ext uri="{FF2B5EF4-FFF2-40B4-BE49-F238E27FC236}">
                      <a16:creationId xmlns:a16="http://schemas.microsoft.com/office/drawing/2014/main" id="{26F8F05F-6A08-A61E-16C7-9E630C2D2ADB}"/>
                    </a:ext>
                  </a:extLst>
                </p14:cNvPr>
                <p14:cNvContentPartPr/>
                <p14:nvPr/>
              </p14:nvContentPartPr>
              <p14:xfrm>
                <a:off x="9143862" y="5859351"/>
                <a:ext cx="261360" cy="227880"/>
              </p14:xfrm>
            </p:contentPart>
          </mc:Choice>
          <mc:Fallback>
            <p:pic>
              <p:nvPicPr>
                <p:cNvPr id="253" name="Entrada de lápiz 252">
                  <a:extLst>
                    <a:ext uri="{FF2B5EF4-FFF2-40B4-BE49-F238E27FC236}">
                      <a16:creationId xmlns:a16="http://schemas.microsoft.com/office/drawing/2014/main" id="{26F8F05F-6A08-A61E-16C7-9E630C2D2ADB}"/>
                    </a:ext>
                  </a:extLst>
                </p:cNvPr>
                <p:cNvPicPr/>
                <p:nvPr/>
              </p:nvPicPr>
              <p:blipFill>
                <a:blip r:embed="rId363"/>
                <a:stretch>
                  <a:fillRect/>
                </a:stretch>
              </p:blipFill>
              <p:spPr>
                <a:xfrm>
                  <a:off x="9108222" y="5823351"/>
                  <a:ext cx="333000" cy="29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4">
              <p14:nvContentPartPr>
                <p14:cNvPr id="255" name="Entrada de lápiz 254">
                  <a:extLst>
                    <a:ext uri="{FF2B5EF4-FFF2-40B4-BE49-F238E27FC236}">
                      <a16:creationId xmlns:a16="http://schemas.microsoft.com/office/drawing/2014/main" id="{C804BC08-DEF7-559C-CE13-383AD424F1D9}"/>
                    </a:ext>
                  </a:extLst>
                </p14:cNvPr>
                <p14:cNvContentPartPr/>
                <p14:nvPr/>
              </p14:nvContentPartPr>
              <p14:xfrm>
                <a:off x="9507102" y="6269031"/>
                <a:ext cx="716760" cy="149760"/>
              </p14:xfrm>
            </p:contentPart>
          </mc:Choice>
          <mc:Fallback>
            <p:pic>
              <p:nvPicPr>
                <p:cNvPr id="255" name="Entrada de lápiz 254">
                  <a:extLst>
                    <a:ext uri="{FF2B5EF4-FFF2-40B4-BE49-F238E27FC236}">
                      <a16:creationId xmlns:a16="http://schemas.microsoft.com/office/drawing/2014/main" id="{C804BC08-DEF7-559C-CE13-383AD424F1D9}"/>
                    </a:ext>
                  </a:extLst>
                </p:cNvPr>
                <p:cNvPicPr/>
                <p:nvPr/>
              </p:nvPicPr>
              <p:blipFill>
                <a:blip r:embed="rId365"/>
                <a:stretch>
                  <a:fillRect/>
                </a:stretch>
              </p:blipFill>
              <p:spPr>
                <a:xfrm>
                  <a:off x="9471462" y="6233031"/>
                  <a:ext cx="788400" cy="22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6">
              <p14:nvContentPartPr>
                <p14:cNvPr id="256" name="Entrada de lápiz 255">
                  <a:extLst>
                    <a:ext uri="{FF2B5EF4-FFF2-40B4-BE49-F238E27FC236}">
                      <a16:creationId xmlns:a16="http://schemas.microsoft.com/office/drawing/2014/main" id="{0996A4CC-3EE3-D944-52B8-17F2C9B12FFC}"/>
                    </a:ext>
                  </a:extLst>
                </p14:cNvPr>
                <p14:cNvContentPartPr/>
                <p14:nvPr/>
              </p14:nvContentPartPr>
              <p14:xfrm>
                <a:off x="10070862" y="6317991"/>
                <a:ext cx="117720" cy="137160"/>
              </p14:xfrm>
            </p:contentPart>
          </mc:Choice>
          <mc:Fallback>
            <p:pic>
              <p:nvPicPr>
                <p:cNvPr id="256" name="Entrada de lápiz 255">
                  <a:extLst>
                    <a:ext uri="{FF2B5EF4-FFF2-40B4-BE49-F238E27FC236}">
                      <a16:creationId xmlns:a16="http://schemas.microsoft.com/office/drawing/2014/main" id="{0996A4CC-3EE3-D944-52B8-17F2C9B12FFC}"/>
                    </a:ext>
                  </a:extLst>
                </p:cNvPr>
                <p:cNvPicPr/>
                <p:nvPr/>
              </p:nvPicPr>
              <p:blipFill>
                <a:blip r:embed="rId367"/>
                <a:stretch>
                  <a:fillRect/>
                </a:stretch>
              </p:blipFill>
              <p:spPr>
                <a:xfrm>
                  <a:off x="10035222" y="6281991"/>
                  <a:ext cx="18936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8">
              <p14:nvContentPartPr>
                <p14:cNvPr id="257" name="Entrada de lápiz 256">
                  <a:extLst>
                    <a:ext uri="{FF2B5EF4-FFF2-40B4-BE49-F238E27FC236}">
                      <a16:creationId xmlns:a16="http://schemas.microsoft.com/office/drawing/2014/main" id="{47A618EC-6601-3E13-D1ED-51A79D441ED1}"/>
                    </a:ext>
                  </a:extLst>
                </p14:cNvPr>
                <p14:cNvContentPartPr/>
                <p14:nvPr/>
              </p14:nvContentPartPr>
              <p14:xfrm>
                <a:off x="9950622" y="6177591"/>
                <a:ext cx="167040" cy="18000"/>
              </p14:xfrm>
            </p:contentPart>
          </mc:Choice>
          <mc:Fallback>
            <p:pic>
              <p:nvPicPr>
                <p:cNvPr id="257" name="Entrada de lápiz 256">
                  <a:extLst>
                    <a:ext uri="{FF2B5EF4-FFF2-40B4-BE49-F238E27FC236}">
                      <a16:creationId xmlns:a16="http://schemas.microsoft.com/office/drawing/2014/main" id="{47A618EC-6601-3E13-D1ED-51A79D441ED1}"/>
                    </a:ext>
                  </a:extLst>
                </p:cNvPr>
                <p:cNvPicPr/>
                <p:nvPr/>
              </p:nvPicPr>
              <p:blipFill>
                <a:blip r:embed="rId369"/>
                <a:stretch>
                  <a:fillRect/>
                </a:stretch>
              </p:blipFill>
              <p:spPr>
                <a:xfrm>
                  <a:off x="9914622" y="6141591"/>
                  <a:ext cx="238680" cy="89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70">
            <p14:nvContentPartPr>
              <p14:cNvPr id="259" name="Entrada de lápiz 258">
                <a:extLst>
                  <a:ext uri="{FF2B5EF4-FFF2-40B4-BE49-F238E27FC236}">
                    <a16:creationId xmlns:a16="http://schemas.microsoft.com/office/drawing/2014/main" id="{991D72D8-6498-1ACB-A90B-5FECF0A0D81C}"/>
                  </a:ext>
                </a:extLst>
              </p14:cNvPr>
              <p14:cNvContentPartPr/>
              <p14:nvPr/>
            </p14:nvContentPartPr>
            <p14:xfrm>
              <a:off x="3957342" y="6514191"/>
              <a:ext cx="10080" cy="2160"/>
            </p14:xfrm>
          </p:contentPart>
        </mc:Choice>
        <mc:Fallback>
          <p:pic>
            <p:nvPicPr>
              <p:cNvPr id="259" name="Entrada de lápiz 258">
                <a:extLst>
                  <a:ext uri="{FF2B5EF4-FFF2-40B4-BE49-F238E27FC236}">
                    <a16:creationId xmlns:a16="http://schemas.microsoft.com/office/drawing/2014/main" id="{991D72D8-6498-1ACB-A90B-5FECF0A0D81C}"/>
                  </a:ext>
                </a:extLst>
              </p:cNvPr>
              <p:cNvPicPr/>
              <p:nvPr/>
            </p:nvPicPr>
            <p:blipFill>
              <a:blip r:embed="rId371"/>
              <a:stretch>
                <a:fillRect/>
              </a:stretch>
            </p:blipFill>
            <p:spPr>
              <a:xfrm>
                <a:off x="3921702" y="6478191"/>
                <a:ext cx="81720" cy="7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72">
            <p14:nvContentPartPr>
              <p14:cNvPr id="260" name="Entrada de lápiz 259">
                <a:extLst>
                  <a:ext uri="{FF2B5EF4-FFF2-40B4-BE49-F238E27FC236}">
                    <a16:creationId xmlns:a16="http://schemas.microsoft.com/office/drawing/2014/main" id="{B78D5252-FDC5-54BF-2FA2-4092BC076600}"/>
                  </a:ext>
                </a:extLst>
              </p14:cNvPr>
              <p14:cNvContentPartPr/>
              <p14:nvPr/>
            </p14:nvContentPartPr>
            <p14:xfrm>
              <a:off x="-964218" y="4658751"/>
              <a:ext cx="5760" cy="10440"/>
            </p14:xfrm>
          </p:contentPart>
        </mc:Choice>
        <mc:Fallback>
          <p:pic>
            <p:nvPicPr>
              <p:cNvPr id="260" name="Entrada de lápiz 259">
                <a:extLst>
                  <a:ext uri="{FF2B5EF4-FFF2-40B4-BE49-F238E27FC236}">
                    <a16:creationId xmlns:a16="http://schemas.microsoft.com/office/drawing/2014/main" id="{B78D5252-FDC5-54BF-2FA2-4092BC076600}"/>
                  </a:ext>
                </a:extLst>
              </p:cNvPr>
              <p:cNvPicPr/>
              <p:nvPr/>
            </p:nvPicPr>
            <p:blipFill>
              <a:blip r:embed="rId373"/>
              <a:stretch>
                <a:fillRect/>
              </a:stretch>
            </p:blipFill>
            <p:spPr>
              <a:xfrm>
                <a:off x="-1000218" y="4623111"/>
                <a:ext cx="77400" cy="82080"/>
              </a:xfrm>
              <a:prstGeom prst="rect">
                <a:avLst/>
              </a:prstGeom>
            </p:spPr>
          </p:pic>
        </mc:Fallback>
      </mc:AlternateContent>
      <p:grpSp>
        <p:nvGrpSpPr>
          <p:cNvPr id="263" name="Grupo 262">
            <a:extLst>
              <a:ext uri="{FF2B5EF4-FFF2-40B4-BE49-F238E27FC236}">
                <a16:creationId xmlns:a16="http://schemas.microsoft.com/office/drawing/2014/main" id="{6F0C03B6-F6B3-8D4E-6EBD-3EDDC9414049}"/>
              </a:ext>
            </a:extLst>
          </p:cNvPr>
          <p:cNvGrpSpPr/>
          <p:nvPr/>
        </p:nvGrpSpPr>
        <p:grpSpPr>
          <a:xfrm>
            <a:off x="3817089" y="5816151"/>
            <a:ext cx="669960" cy="235440"/>
            <a:chOff x="3817089" y="5816151"/>
            <a:chExt cx="669960" cy="235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74">
              <p14:nvContentPartPr>
                <p14:cNvPr id="261" name="Entrada de lápiz 260">
                  <a:extLst>
                    <a:ext uri="{FF2B5EF4-FFF2-40B4-BE49-F238E27FC236}">
                      <a16:creationId xmlns:a16="http://schemas.microsoft.com/office/drawing/2014/main" id="{3E405BB0-3350-2691-AF31-CDA9520B2E5A}"/>
                    </a:ext>
                  </a:extLst>
                </p14:cNvPr>
                <p14:cNvContentPartPr/>
                <p14:nvPr/>
              </p14:nvContentPartPr>
              <p14:xfrm>
                <a:off x="3924729" y="5816151"/>
                <a:ext cx="562320" cy="123480"/>
              </p14:xfrm>
            </p:contentPart>
          </mc:Choice>
          <mc:Fallback>
            <p:pic>
              <p:nvPicPr>
                <p:cNvPr id="261" name="Entrada de lápiz 260">
                  <a:extLst>
                    <a:ext uri="{FF2B5EF4-FFF2-40B4-BE49-F238E27FC236}">
                      <a16:creationId xmlns:a16="http://schemas.microsoft.com/office/drawing/2014/main" id="{3E405BB0-3350-2691-AF31-CDA9520B2E5A}"/>
                    </a:ext>
                  </a:extLst>
                </p:cNvPr>
                <p:cNvPicPr/>
                <p:nvPr/>
              </p:nvPicPr>
              <p:blipFill>
                <a:blip r:embed="rId375"/>
                <a:stretch>
                  <a:fillRect/>
                </a:stretch>
              </p:blipFill>
              <p:spPr>
                <a:xfrm>
                  <a:off x="3888729" y="5780511"/>
                  <a:ext cx="633960" cy="19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6">
              <p14:nvContentPartPr>
                <p14:cNvPr id="262" name="Entrada de lápiz 261">
                  <a:extLst>
                    <a:ext uri="{FF2B5EF4-FFF2-40B4-BE49-F238E27FC236}">
                      <a16:creationId xmlns:a16="http://schemas.microsoft.com/office/drawing/2014/main" id="{F883947A-8F33-D3C8-EA79-C10BD54E1745}"/>
                    </a:ext>
                  </a:extLst>
                </p14:cNvPr>
                <p14:cNvContentPartPr/>
                <p14:nvPr/>
              </p14:nvContentPartPr>
              <p14:xfrm>
                <a:off x="3817089" y="5967711"/>
                <a:ext cx="472320" cy="83880"/>
              </p14:xfrm>
            </p:contentPart>
          </mc:Choice>
          <mc:Fallback>
            <p:pic>
              <p:nvPicPr>
                <p:cNvPr id="262" name="Entrada de lápiz 261">
                  <a:extLst>
                    <a:ext uri="{FF2B5EF4-FFF2-40B4-BE49-F238E27FC236}">
                      <a16:creationId xmlns:a16="http://schemas.microsoft.com/office/drawing/2014/main" id="{F883947A-8F33-D3C8-EA79-C10BD54E1745}"/>
                    </a:ext>
                  </a:extLst>
                </p:cNvPr>
                <p:cNvPicPr/>
                <p:nvPr/>
              </p:nvPicPr>
              <p:blipFill>
                <a:blip r:embed="rId377"/>
                <a:stretch>
                  <a:fillRect/>
                </a:stretch>
              </p:blipFill>
              <p:spPr>
                <a:xfrm>
                  <a:off x="3781449" y="5932071"/>
                  <a:ext cx="543960" cy="155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78">
            <p14:nvContentPartPr>
              <p14:cNvPr id="264" name="Entrada de lápiz 263">
                <a:extLst>
                  <a:ext uri="{FF2B5EF4-FFF2-40B4-BE49-F238E27FC236}">
                    <a16:creationId xmlns:a16="http://schemas.microsoft.com/office/drawing/2014/main" id="{5D2D9A61-DDB6-008C-F116-E21E5E455477}"/>
                  </a:ext>
                </a:extLst>
              </p14:cNvPr>
              <p14:cNvContentPartPr/>
              <p14:nvPr/>
            </p14:nvContentPartPr>
            <p14:xfrm>
              <a:off x="7425369" y="6106311"/>
              <a:ext cx="612360" cy="148680"/>
            </p14:xfrm>
          </p:contentPart>
        </mc:Choice>
        <mc:Fallback>
          <p:pic>
            <p:nvPicPr>
              <p:cNvPr id="264" name="Entrada de lápiz 263">
                <a:extLst>
                  <a:ext uri="{FF2B5EF4-FFF2-40B4-BE49-F238E27FC236}">
                    <a16:creationId xmlns:a16="http://schemas.microsoft.com/office/drawing/2014/main" id="{5D2D9A61-DDB6-008C-F116-E21E5E455477}"/>
                  </a:ext>
                </a:extLst>
              </p:cNvPr>
              <p:cNvPicPr/>
              <p:nvPr/>
            </p:nvPicPr>
            <p:blipFill>
              <a:blip r:embed="rId379"/>
              <a:stretch>
                <a:fillRect/>
              </a:stretch>
            </p:blipFill>
            <p:spPr>
              <a:xfrm>
                <a:off x="7389369" y="6070671"/>
                <a:ext cx="684000" cy="22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0">
            <p14:nvContentPartPr>
              <p14:cNvPr id="265" name="Entrada de lápiz 264">
                <a:extLst>
                  <a:ext uri="{FF2B5EF4-FFF2-40B4-BE49-F238E27FC236}">
                    <a16:creationId xmlns:a16="http://schemas.microsoft.com/office/drawing/2014/main" id="{F6CF5C38-79A8-0B0B-A65B-3B5855A92A13}"/>
                  </a:ext>
                </a:extLst>
              </p14:cNvPr>
              <p14:cNvContentPartPr/>
              <p14:nvPr/>
            </p14:nvContentPartPr>
            <p14:xfrm>
              <a:off x="5464809" y="6108831"/>
              <a:ext cx="249840" cy="41760"/>
            </p14:xfrm>
          </p:contentPart>
        </mc:Choice>
        <mc:Fallback>
          <p:pic>
            <p:nvPicPr>
              <p:cNvPr id="265" name="Entrada de lápiz 264">
                <a:extLst>
                  <a:ext uri="{FF2B5EF4-FFF2-40B4-BE49-F238E27FC236}">
                    <a16:creationId xmlns:a16="http://schemas.microsoft.com/office/drawing/2014/main" id="{F6CF5C38-79A8-0B0B-A65B-3B5855A92A13}"/>
                  </a:ext>
                </a:extLst>
              </p:cNvPr>
              <p:cNvPicPr/>
              <p:nvPr/>
            </p:nvPicPr>
            <p:blipFill>
              <a:blip r:embed="rId381"/>
              <a:stretch>
                <a:fillRect/>
              </a:stretch>
            </p:blipFill>
            <p:spPr>
              <a:xfrm>
                <a:off x="5428809" y="6072831"/>
                <a:ext cx="321480" cy="113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35432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9CA0FD-109B-F4EE-3FA0-6C9BB8D41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Grupo 177">
            <a:extLst>
              <a:ext uri="{FF2B5EF4-FFF2-40B4-BE49-F238E27FC236}">
                <a16:creationId xmlns:a16="http://schemas.microsoft.com/office/drawing/2014/main" id="{E692B03C-39BF-B09F-DAA1-C9D172125E7C}"/>
              </a:ext>
            </a:extLst>
          </p:cNvPr>
          <p:cNvGrpSpPr/>
          <p:nvPr/>
        </p:nvGrpSpPr>
        <p:grpSpPr>
          <a:xfrm>
            <a:off x="322764" y="382699"/>
            <a:ext cx="864360" cy="446400"/>
            <a:chOff x="240702" y="4849191"/>
            <a:chExt cx="864360" cy="446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6F16F23F-C43E-A5A6-B866-B019AF2B1C0F}"/>
                    </a:ext>
                  </a:extLst>
                </p14:cNvPr>
                <p14:cNvContentPartPr/>
                <p14:nvPr/>
              </p14:nvContentPartPr>
              <p14:xfrm>
                <a:off x="240702" y="4849191"/>
                <a:ext cx="316440" cy="26820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6F16F23F-C43E-A5A6-B866-B019AF2B1C0F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04702" y="4813191"/>
                  <a:ext cx="388080" cy="33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D3094078-CB78-9A31-1113-BCC6E18BE501}"/>
                    </a:ext>
                  </a:extLst>
                </p14:cNvPr>
                <p14:cNvContentPartPr/>
                <p14:nvPr/>
              </p14:nvContentPartPr>
              <p14:xfrm>
                <a:off x="500982" y="5176431"/>
                <a:ext cx="97200" cy="11916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D3094078-CB78-9A31-1113-BCC6E18BE501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64848" y="5140431"/>
                  <a:ext cx="169106" cy="19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D567E26F-80F6-7D0D-5822-83CB6633E569}"/>
                    </a:ext>
                  </a:extLst>
                </p14:cNvPr>
                <p14:cNvContentPartPr/>
                <p14:nvPr/>
              </p14:nvContentPartPr>
              <p14:xfrm>
                <a:off x="731022" y="4987791"/>
                <a:ext cx="193680" cy="248400"/>
              </p14:xfrm>
            </p:contentPart>
          </mc:Choice>
          <mc:Fallback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D567E26F-80F6-7D0D-5822-83CB6633E56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95022" y="4951739"/>
                  <a:ext cx="265320" cy="32014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7E856286-BD3E-46D9-464F-9A15CAC4C726}"/>
                    </a:ext>
                  </a:extLst>
                </p14:cNvPr>
                <p14:cNvContentPartPr/>
                <p14:nvPr/>
              </p14:nvContentPartPr>
              <p14:xfrm>
                <a:off x="1076982" y="5171751"/>
                <a:ext cx="28080" cy="7560"/>
              </p14:xfrm>
            </p:contentPart>
          </mc:Choice>
          <mc:Fallback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7E856286-BD3E-46D9-464F-9A15CAC4C726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040514" y="5133951"/>
                  <a:ext cx="100650" cy="82782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8" name="Grupo 187">
            <a:extLst>
              <a:ext uri="{FF2B5EF4-FFF2-40B4-BE49-F238E27FC236}">
                <a16:creationId xmlns:a16="http://schemas.microsoft.com/office/drawing/2014/main" id="{07A91DC4-245A-D656-1458-010C7AB49FBA}"/>
              </a:ext>
            </a:extLst>
          </p:cNvPr>
          <p:cNvGrpSpPr/>
          <p:nvPr/>
        </p:nvGrpSpPr>
        <p:grpSpPr>
          <a:xfrm>
            <a:off x="1358484" y="345979"/>
            <a:ext cx="2130480" cy="372960"/>
            <a:chOff x="1276422" y="4812471"/>
            <a:chExt cx="2130480" cy="372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1740E375-C37A-50A1-FF12-230F3F683C43}"/>
                    </a:ext>
                  </a:extLst>
                </p14:cNvPr>
                <p14:cNvContentPartPr/>
                <p14:nvPr/>
              </p14:nvContentPartPr>
              <p14:xfrm>
                <a:off x="1276422" y="4812471"/>
                <a:ext cx="190800" cy="20808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1740E375-C37A-50A1-FF12-230F3F683C43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240422" y="4776471"/>
                  <a:ext cx="262440" cy="27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3F7B7DA2-30B1-B2B0-14BD-3F786A7A45BE}"/>
                    </a:ext>
                  </a:extLst>
                </p14:cNvPr>
                <p14:cNvContentPartPr/>
                <p14:nvPr/>
              </p14:nvContentPartPr>
              <p14:xfrm>
                <a:off x="1460742" y="4949631"/>
                <a:ext cx="8280" cy="2088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3F7B7DA2-30B1-B2B0-14BD-3F786A7A45B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424742" y="4913631"/>
                  <a:ext cx="79920" cy="9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8D4E96A7-CA73-FD8D-D4C3-666C4CBAD27D}"/>
                    </a:ext>
                  </a:extLst>
                </p14:cNvPr>
                <p14:cNvContentPartPr/>
                <p14:nvPr/>
              </p14:nvContentPartPr>
              <p14:xfrm>
                <a:off x="1403502" y="4945311"/>
                <a:ext cx="82800" cy="23976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8D4E96A7-CA73-FD8D-D4C3-666C4CBAD27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367502" y="4909311"/>
                  <a:ext cx="154440" cy="31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A6C21734-D46C-6778-A3C2-472518384370}"/>
                    </a:ext>
                  </a:extLst>
                </p14:cNvPr>
                <p14:cNvContentPartPr/>
                <p14:nvPr/>
              </p14:nvContentPartPr>
              <p14:xfrm>
                <a:off x="1597542" y="4964391"/>
                <a:ext cx="213840" cy="17748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A6C21734-D46C-6778-A3C2-472518384370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561542" y="4928391"/>
                  <a:ext cx="28548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8749BB70-07FC-404D-46DE-388AD759A404}"/>
                    </a:ext>
                  </a:extLst>
                </p14:cNvPr>
                <p14:cNvContentPartPr/>
                <p14:nvPr/>
              </p14:nvContentPartPr>
              <p14:xfrm>
                <a:off x="1899222" y="4913271"/>
                <a:ext cx="275040" cy="27216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8749BB70-07FC-404D-46DE-388AD759A404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863222" y="4877271"/>
                  <a:ext cx="346680" cy="34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DDB764CC-C0FD-10BC-2E65-8081F71D97B1}"/>
                    </a:ext>
                  </a:extLst>
                </p14:cNvPr>
                <p14:cNvContentPartPr/>
                <p14:nvPr/>
              </p14:nvContentPartPr>
              <p14:xfrm>
                <a:off x="2313942" y="5151231"/>
                <a:ext cx="13320" cy="1368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DDB764CC-C0FD-10BC-2E65-8081F71D97B1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277942" y="5115231"/>
                  <a:ext cx="84960" cy="8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649182BF-3749-08F1-3456-E582EB35BEF6}"/>
                    </a:ext>
                  </a:extLst>
                </p14:cNvPr>
                <p14:cNvContentPartPr/>
                <p14:nvPr/>
              </p14:nvContentPartPr>
              <p14:xfrm>
                <a:off x="2542182" y="4900671"/>
                <a:ext cx="289440" cy="252000"/>
              </p14:xfrm>
            </p:contentPart>
          </mc:Choice>
          <mc:Fallback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649182BF-3749-08F1-3456-E582EB35BEF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506227" y="4864722"/>
                  <a:ext cx="360991" cy="32353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9EBF09C2-07B7-9310-AEF0-7E5F9EC0FCB5}"/>
                    </a:ext>
                  </a:extLst>
                </p14:cNvPr>
                <p14:cNvContentPartPr/>
                <p14:nvPr/>
              </p14:nvContentPartPr>
              <p14:xfrm>
                <a:off x="3045462" y="5028831"/>
                <a:ext cx="361440" cy="14940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9EBF09C2-07B7-9310-AEF0-7E5F9EC0FCB5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009462" y="4992918"/>
                  <a:ext cx="433080" cy="22086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9" name="Grupo 198">
            <a:extLst>
              <a:ext uri="{FF2B5EF4-FFF2-40B4-BE49-F238E27FC236}">
                <a16:creationId xmlns:a16="http://schemas.microsoft.com/office/drawing/2014/main" id="{D30DF570-1235-9BAF-943A-72A2A7C41BEA}"/>
              </a:ext>
            </a:extLst>
          </p:cNvPr>
          <p:cNvGrpSpPr/>
          <p:nvPr/>
        </p:nvGrpSpPr>
        <p:grpSpPr>
          <a:xfrm>
            <a:off x="3666444" y="402499"/>
            <a:ext cx="853200" cy="451800"/>
            <a:chOff x="3584382" y="4868991"/>
            <a:chExt cx="853200" cy="451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id="{6FBE8FCD-6418-EDC5-946C-2AF3E66A2A2A}"/>
                    </a:ext>
                  </a:extLst>
                </p14:cNvPr>
                <p14:cNvContentPartPr/>
                <p14:nvPr/>
              </p14:nvContentPartPr>
              <p14:xfrm>
                <a:off x="3584382" y="4868991"/>
                <a:ext cx="158400" cy="390960"/>
              </p14:xfrm>
            </p:contentPart>
          </mc:Choice>
          <mc:Fallback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6FBE8FCD-6418-EDC5-946C-2AF3E66A2A2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548382" y="4832991"/>
                  <a:ext cx="230040" cy="46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F4A803ED-3F5C-CE93-C5C2-6097AADB19A5}"/>
                    </a:ext>
                  </a:extLst>
                </p14:cNvPr>
                <p14:cNvContentPartPr/>
                <p14:nvPr/>
              </p14:nvContentPartPr>
              <p14:xfrm>
                <a:off x="3848982" y="5091111"/>
                <a:ext cx="152280" cy="23760"/>
              </p14:xfrm>
            </p:contentPart>
          </mc:Choice>
          <mc:Fallback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F4A803ED-3F5C-CE93-C5C2-6097AADB19A5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813067" y="5055111"/>
                  <a:ext cx="223751" cy="9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9B192FD1-D758-110F-D87E-BB04B3BB974B}"/>
                    </a:ext>
                  </a:extLst>
                </p14:cNvPr>
                <p14:cNvContentPartPr/>
                <p14:nvPr/>
              </p14:nvContentPartPr>
              <p14:xfrm>
                <a:off x="4212222" y="5013711"/>
                <a:ext cx="75240" cy="166680"/>
              </p14:xfrm>
            </p:contentPart>
          </mc:Choice>
          <mc:Fallback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9B192FD1-D758-110F-D87E-BB04B3BB974B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176393" y="4977711"/>
                  <a:ext cx="146539" cy="23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901EEEC5-15B1-EE35-426D-958B6FC1EDF0}"/>
                    </a:ext>
                  </a:extLst>
                </p14:cNvPr>
                <p14:cNvContentPartPr/>
                <p14:nvPr/>
              </p14:nvContentPartPr>
              <p14:xfrm>
                <a:off x="4270542" y="4880511"/>
                <a:ext cx="167040" cy="440280"/>
              </p14:xfrm>
            </p:contentPart>
          </mc:Choice>
          <mc:Fallback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901EEEC5-15B1-EE35-426D-958B6FC1EDF0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4234542" y="4844511"/>
                  <a:ext cx="238680" cy="511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200" name="Entrada de lápiz 199">
                <a:extLst>
                  <a:ext uri="{FF2B5EF4-FFF2-40B4-BE49-F238E27FC236}">
                    <a16:creationId xmlns:a16="http://schemas.microsoft.com/office/drawing/2014/main" id="{49E772C5-813D-1731-876E-00935D117A24}"/>
                  </a:ext>
                </a:extLst>
              </p14:cNvPr>
              <p14:cNvContentPartPr/>
              <p14:nvPr/>
            </p14:nvContentPartPr>
            <p14:xfrm>
              <a:off x="5559324" y="1010179"/>
              <a:ext cx="273240" cy="239040"/>
            </p14:xfrm>
          </p:contentPart>
        </mc:Choice>
        <mc:Fallback>
          <p:pic>
            <p:nvPicPr>
              <p:cNvPr id="200" name="Entrada de lápiz 199">
                <a:extLst>
                  <a:ext uri="{FF2B5EF4-FFF2-40B4-BE49-F238E27FC236}">
                    <a16:creationId xmlns:a16="http://schemas.microsoft.com/office/drawing/2014/main" id="{49E772C5-813D-1731-876E-00935D117A24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5523324" y="974179"/>
                <a:ext cx="344880" cy="31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211" name="Entrada de lápiz 210">
                <a:extLst>
                  <a:ext uri="{FF2B5EF4-FFF2-40B4-BE49-F238E27FC236}">
                    <a16:creationId xmlns:a16="http://schemas.microsoft.com/office/drawing/2014/main" id="{3F2F3C47-5D7D-E3BB-0149-67EFD0D5759E}"/>
                  </a:ext>
                </a:extLst>
              </p14:cNvPr>
              <p14:cNvContentPartPr/>
              <p14:nvPr/>
            </p14:nvContentPartPr>
            <p14:xfrm>
              <a:off x="7798524" y="1066699"/>
              <a:ext cx="384480" cy="150840"/>
            </p14:xfrm>
          </p:contentPart>
        </mc:Choice>
        <mc:Fallback>
          <p:pic>
            <p:nvPicPr>
              <p:cNvPr id="211" name="Entrada de lápiz 210">
                <a:extLst>
                  <a:ext uri="{FF2B5EF4-FFF2-40B4-BE49-F238E27FC236}">
                    <a16:creationId xmlns:a16="http://schemas.microsoft.com/office/drawing/2014/main" id="{3F2F3C47-5D7D-E3BB-0149-67EFD0D5759E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7762490" y="1030613"/>
                <a:ext cx="456187" cy="222651"/>
              </a:xfrm>
              <a:prstGeom prst="rect">
                <a:avLst/>
              </a:prstGeom>
            </p:spPr>
          </p:pic>
        </mc:Fallback>
      </mc:AlternateContent>
      <p:grpSp>
        <p:nvGrpSpPr>
          <p:cNvPr id="213" name="Grupo 212">
            <a:extLst>
              <a:ext uri="{FF2B5EF4-FFF2-40B4-BE49-F238E27FC236}">
                <a16:creationId xmlns:a16="http://schemas.microsoft.com/office/drawing/2014/main" id="{90C515F6-5C4B-BAC9-AA29-F54BE48B09F6}"/>
              </a:ext>
            </a:extLst>
          </p:cNvPr>
          <p:cNvGrpSpPr/>
          <p:nvPr/>
        </p:nvGrpSpPr>
        <p:grpSpPr>
          <a:xfrm>
            <a:off x="4832124" y="492859"/>
            <a:ext cx="3535560" cy="407880"/>
            <a:chOff x="4750062" y="4959351"/>
            <a:chExt cx="3535560" cy="407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A2A264D8-40B7-93F4-E6D0-355FD07FD8A5}"/>
                    </a:ext>
                  </a:extLst>
                </p14:cNvPr>
                <p14:cNvContentPartPr/>
                <p14:nvPr/>
              </p14:nvContentPartPr>
              <p14:xfrm>
                <a:off x="4750062" y="5156271"/>
                <a:ext cx="164160" cy="30960"/>
              </p14:xfrm>
            </p:contentPart>
          </mc:Choice>
          <mc:Fallback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A2A264D8-40B7-93F4-E6D0-355FD07FD8A5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4714062" y="5120271"/>
                  <a:ext cx="235800" cy="10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FA7DA733-2AB3-134E-E92A-C0D4BAF25CD1}"/>
                    </a:ext>
                  </a:extLst>
                </p14:cNvPr>
                <p14:cNvContentPartPr/>
                <p14:nvPr/>
              </p14:nvContentPartPr>
              <p14:xfrm>
                <a:off x="4869582" y="5268591"/>
                <a:ext cx="135360" cy="22680"/>
              </p14:xfrm>
            </p:contentPart>
          </mc:Choice>
          <mc:Fallback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FA7DA733-2AB3-134E-E92A-C0D4BAF25CD1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4833486" y="5232010"/>
                  <a:ext cx="207191" cy="9547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1C2A6AE3-4770-FDA0-33F2-CC82008F4590}"/>
                    </a:ext>
                  </a:extLst>
                </p14:cNvPr>
                <p14:cNvContentPartPr/>
                <p14:nvPr/>
              </p14:nvContentPartPr>
              <p14:xfrm>
                <a:off x="5244702" y="5193351"/>
                <a:ext cx="145080" cy="10080"/>
              </p14:xfrm>
            </p:contentPart>
          </mc:Choice>
          <mc:Fallback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1C2A6AE3-4770-FDA0-33F2-CC82008F4590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5208702" y="5157351"/>
                  <a:ext cx="216720" cy="8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9798E8C2-3D92-AD2B-5166-061F76342B97}"/>
                    </a:ext>
                  </a:extLst>
                </p14:cNvPr>
                <p14:cNvContentPartPr/>
                <p14:nvPr/>
              </p14:nvContentPartPr>
              <p14:xfrm>
                <a:off x="5650422" y="4959351"/>
                <a:ext cx="37080" cy="199800"/>
              </p14:xfrm>
            </p:contentPart>
          </mc:Choice>
          <mc:Fallback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9798E8C2-3D92-AD2B-5166-061F76342B97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5614422" y="4923351"/>
                  <a:ext cx="108720" cy="27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56202274-215D-11FC-EEBE-56B492FC4C8D}"/>
                    </a:ext>
                  </a:extLst>
                </p14:cNvPr>
                <p14:cNvContentPartPr/>
                <p14:nvPr/>
              </p14:nvContentPartPr>
              <p14:xfrm>
                <a:off x="5504262" y="5297751"/>
                <a:ext cx="296640" cy="7920"/>
              </p14:xfrm>
            </p:contentPart>
          </mc:Choice>
          <mc:Fallback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56202274-215D-11FC-EEBE-56B492FC4C8D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5468218" y="5261751"/>
                  <a:ext cx="368367" cy="7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34BB9ACA-B4D7-650B-7AC6-BAE3D5C84FA0}"/>
                    </a:ext>
                  </a:extLst>
                </p14:cNvPr>
                <p14:cNvContentPartPr/>
                <p14:nvPr/>
              </p14:nvContentPartPr>
              <p14:xfrm>
                <a:off x="5993142" y="5280471"/>
                <a:ext cx="60480" cy="3276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34BB9ACA-B4D7-650B-7AC6-BAE3D5C84FA0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5956926" y="5244471"/>
                  <a:ext cx="132549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57110A5D-48D9-2941-DDD6-10F45A10CC1E}"/>
                    </a:ext>
                  </a:extLst>
                </p14:cNvPr>
                <p14:cNvContentPartPr/>
                <p14:nvPr/>
              </p14:nvContentPartPr>
              <p14:xfrm>
                <a:off x="6294822" y="5011551"/>
                <a:ext cx="272160" cy="308520"/>
              </p14:xfrm>
            </p:contentPart>
          </mc:Choice>
          <mc:Fallback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57110A5D-48D9-2941-DDD6-10F45A10CC1E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6258822" y="4975551"/>
                  <a:ext cx="343800" cy="38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95901787-E59B-98CC-55F1-DCF5B7FB32BB}"/>
                    </a:ext>
                  </a:extLst>
                </p14:cNvPr>
                <p14:cNvContentPartPr/>
                <p14:nvPr/>
              </p14:nvContentPartPr>
              <p14:xfrm>
                <a:off x="6681102" y="4999311"/>
                <a:ext cx="185760" cy="191160"/>
              </p14:xfrm>
            </p:contentPart>
          </mc:Choice>
          <mc:Fallback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95901787-E59B-98CC-55F1-DCF5B7FB32BB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6645102" y="4963311"/>
                  <a:ext cx="257400" cy="26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895C5374-AF3B-EA39-5C5C-34F39F859A17}"/>
                    </a:ext>
                  </a:extLst>
                </p14:cNvPr>
                <p14:cNvContentPartPr/>
                <p14:nvPr/>
              </p14:nvContentPartPr>
              <p14:xfrm>
                <a:off x="6856422" y="5120271"/>
                <a:ext cx="20520" cy="246960"/>
              </p14:xfrm>
            </p:contentPart>
          </mc:Choice>
          <mc:Fallback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895C5374-AF3B-EA39-5C5C-34F39F859A17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6819779" y="5084218"/>
                  <a:ext cx="93439" cy="31870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505D8726-B320-EA3A-2460-2E9E9ECAB654}"/>
                    </a:ext>
                  </a:extLst>
                </p14:cNvPr>
                <p14:cNvContentPartPr/>
                <p14:nvPr/>
              </p14:nvContentPartPr>
              <p14:xfrm>
                <a:off x="7004742" y="5117751"/>
                <a:ext cx="199800" cy="187560"/>
              </p14:xfrm>
            </p:contentPart>
          </mc:Choice>
          <mc:Fallback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505D8726-B320-EA3A-2460-2E9E9ECAB654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6968742" y="5081751"/>
                  <a:ext cx="271440" cy="25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FA1356BF-3E54-771A-FFC9-4E29AE171450}"/>
                    </a:ext>
                  </a:extLst>
                </p14:cNvPr>
                <p14:cNvContentPartPr/>
                <p14:nvPr/>
              </p14:nvContentPartPr>
              <p14:xfrm>
                <a:off x="7254222" y="5112711"/>
                <a:ext cx="297000" cy="200160"/>
              </p14:xfrm>
            </p:contentPart>
          </mc:Choice>
          <mc:Fallback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FA1356BF-3E54-771A-FFC9-4E29AE171450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7218178" y="5076711"/>
                  <a:ext cx="368727" cy="27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8A2C802B-0D66-2871-1C83-17AB18C9030B}"/>
                    </a:ext>
                  </a:extLst>
                </p14:cNvPr>
                <p14:cNvContentPartPr/>
                <p14:nvPr/>
              </p14:nvContentPartPr>
              <p14:xfrm>
                <a:off x="7793142" y="4981311"/>
                <a:ext cx="288000" cy="241920"/>
              </p14:xfrm>
            </p:contentPart>
          </mc:Choice>
          <mc:Fallback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8A2C802B-0D66-2871-1C83-17AB18C9030B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7757142" y="4945311"/>
                  <a:ext cx="359640" cy="31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CADCEFAB-8136-CA10-2437-41514B382EBE}"/>
                    </a:ext>
                  </a:extLst>
                </p14:cNvPr>
                <p14:cNvContentPartPr/>
                <p14:nvPr/>
              </p14:nvContentPartPr>
              <p14:xfrm>
                <a:off x="7713582" y="5343111"/>
                <a:ext cx="347760" cy="11160"/>
              </p14:xfrm>
            </p:contentPart>
          </mc:Choice>
          <mc:Fallback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CADCEFAB-8136-CA10-2437-41514B382EBE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7677545" y="5307111"/>
                  <a:ext cx="419474" cy="8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1C5D53EC-C9D6-EC1A-C6C6-6A1848BD8F29}"/>
                    </a:ext>
                  </a:extLst>
                </p14:cNvPr>
                <p14:cNvContentPartPr/>
                <p14:nvPr/>
              </p14:nvContentPartPr>
              <p14:xfrm>
                <a:off x="8249622" y="5280111"/>
                <a:ext cx="36000" cy="3960"/>
              </p14:xfrm>
            </p:contentPart>
          </mc:Choice>
          <mc:Fallback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1C5D53EC-C9D6-EC1A-C6C6-6A1848BD8F29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8213622" y="5244111"/>
                  <a:ext cx="107640" cy="75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3" name="Grupo 222">
            <a:extLst>
              <a:ext uri="{FF2B5EF4-FFF2-40B4-BE49-F238E27FC236}">
                <a16:creationId xmlns:a16="http://schemas.microsoft.com/office/drawing/2014/main" id="{D505E5FE-C4D2-0BB9-CEFA-E487C0619443}"/>
              </a:ext>
            </a:extLst>
          </p:cNvPr>
          <p:cNvGrpSpPr/>
          <p:nvPr/>
        </p:nvGrpSpPr>
        <p:grpSpPr>
          <a:xfrm>
            <a:off x="8644524" y="343459"/>
            <a:ext cx="1584360" cy="598320"/>
            <a:chOff x="8562462" y="4809951"/>
            <a:chExt cx="1584360" cy="598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705491FB-8234-51B8-A414-86919E520748}"/>
                    </a:ext>
                  </a:extLst>
                </p14:cNvPr>
                <p14:cNvContentPartPr/>
                <p14:nvPr/>
              </p14:nvContentPartPr>
              <p14:xfrm>
                <a:off x="8562462" y="5221431"/>
                <a:ext cx="39960" cy="4680"/>
              </p14:xfrm>
            </p:contentPart>
          </mc:Choice>
          <mc:Fallback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705491FB-8234-51B8-A414-86919E520748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8526135" y="5185431"/>
                  <a:ext cx="112251" cy="7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137D3833-C4F3-E7EE-7108-1E394075F5BE}"/>
                    </a:ext>
                  </a:extLst>
                </p14:cNvPr>
                <p14:cNvContentPartPr/>
                <p14:nvPr/>
              </p14:nvContentPartPr>
              <p14:xfrm>
                <a:off x="8600982" y="4963311"/>
                <a:ext cx="331200" cy="358200"/>
              </p14:xfrm>
            </p:contentPart>
          </mc:Choice>
          <mc:Fallback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137D3833-C4F3-E7EE-7108-1E394075F5BE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8564943" y="4927275"/>
                  <a:ext cx="402918" cy="42991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27E1461C-A610-ED42-69ED-2C0D262A14BF}"/>
                    </a:ext>
                  </a:extLst>
                </p14:cNvPr>
                <p14:cNvContentPartPr/>
                <p14:nvPr/>
              </p14:nvContentPartPr>
              <p14:xfrm>
                <a:off x="9080862" y="5111631"/>
                <a:ext cx="189360" cy="163800"/>
              </p14:xfrm>
            </p:contentPart>
          </mc:Choice>
          <mc:Fallback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27E1461C-A610-ED42-69ED-2C0D262A14BF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9044862" y="5075631"/>
                  <a:ext cx="261000" cy="23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F490EB4C-1E21-0C50-9320-A1859BF0FA50}"/>
                    </a:ext>
                  </a:extLst>
                </p14:cNvPr>
                <p14:cNvContentPartPr/>
                <p14:nvPr/>
              </p14:nvContentPartPr>
              <p14:xfrm>
                <a:off x="9083742" y="5086431"/>
                <a:ext cx="205560" cy="236520"/>
              </p14:xfrm>
            </p:contentPart>
          </mc:Choice>
          <mc:Fallback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F490EB4C-1E21-0C50-9320-A1859BF0FA50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9047679" y="5050376"/>
                  <a:ext cx="277326" cy="30826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FCEBD5A7-FEEF-CD6D-7B8B-1B503D063DC7}"/>
                    </a:ext>
                  </a:extLst>
                </p14:cNvPr>
                <p14:cNvContentPartPr/>
                <p14:nvPr/>
              </p14:nvContentPartPr>
              <p14:xfrm>
                <a:off x="9216942" y="4809951"/>
                <a:ext cx="237240" cy="183600"/>
              </p14:xfrm>
            </p:contentPart>
          </mc:Choice>
          <mc:Fallback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FCEBD5A7-FEEF-CD6D-7B8B-1B503D063DC7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9180942" y="4773951"/>
                  <a:ext cx="308880" cy="25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id="{ABC69512-D52F-05F3-3A0E-F7677C3E2E09}"/>
                    </a:ext>
                  </a:extLst>
                </p14:cNvPr>
                <p14:cNvContentPartPr/>
                <p14:nvPr/>
              </p14:nvContentPartPr>
              <p14:xfrm>
                <a:off x="9516102" y="5186871"/>
                <a:ext cx="630720" cy="178920"/>
              </p14:xfrm>
            </p:contentPart>
          </mc:Choice>
          <mc:Fallback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ABC69512-D52F-05F3-3A0E-F7677C3E2E09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9480081" y="5150871"/>
                  <a:ext cx="702401" cy="25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CF169AE4-443B-F26E-7284-11D7DE9FAD22}"/>
                    </a:ext>
                  </a:extLst>
                </p14:cNvPr>
                <p14:cNvContentPartPr/>
                <p14:nvPr/>
              </p14:nvContentPartPr>
              <p14:xfrm>
                <a:off x="10016502" y="5187951"/>
                <a:ext cx="97920" cy="144000"/>
              </p14:xfrm>
            </p:contentPart>
          </mc:Choice>
          <mc:Fallback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CF169AE4-443B-F26E-7284-11D7DE9FAD22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9980502" y="5151951"/>
                  <a:ext cx="169560" cy="21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221" name="Entrada de lápiz 220">
                  <a:extLst>
                    <a:ext uri="{FF2B5EF4-FFF2-40B4-BE49-F238E27FC236}">
                      <a16:creationId xmlns:a16="http://schemas.microsoft.com/office/drawing/2014/main" id="{6520FFEC-8B88-0E1E-02A1-ECE0E150F7CA}"/>
                    </a:ext>
                  </a:extLst>
                </p14:cNvPr>
                <p14:cNvContentPartPr/>
                <p14:nvPr/>
              </p14:nvContentPartPr>
              <p14:xfrm>
                <a:off x="9837942" y="5066991"/>
                <a:ext cx="135720" cy="22680"/>
              </p14:xfrm>
            </p:contentPart>
          </mc:Choice>
          <mc:Fallback>
            <p:pic>
              <p:nvPicPr>
                <p:cNvPr id="221" name="Entrada de lápiz 220">
                  <a:extLst>
                    <a:ext uri="{FF2B5EF4-FFF2-40B4-BE49-F238E27FC236}">
                      <a16:creationId xmlns:a16="http://schemas.microsoft.com/office/drawing/2014/main" id="{6520FFEC-8B88-0E1E-02A1-ECE0E150F7CA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9801942" y="5030410"/>
                  <a:ext cx="207360" cy="9547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222" name="Entrada de lápiz 221">
                  <a:extLst>
                    <a:ext uri="{FF2B5EF4-FFF2-40B4-BE49-F238E27FC236}">
                      <a16:creationId xmlns:a16="http://schemas.microsoft.com/office/drawing/2014/main" id="{780463C3-5CE0-0CC1-A4FE-1A90921911A5}"/>
                    </a:ext>
                  </a:extLst>
                </p14:cNvPr>
                <p14:cNvContentPartPr/>
                <p14:nvPr/>
              </p14:nvContentPartPr>
              <p14:xfrm>
                <a:off x="9405582" y="5301351"/>
                <a:ext cx="33840" cy="106920"/>
              </p14:xfrm>
            </p:contentPart>
          </mc:Choice>
          <mc:Fallback>
            <p:pic>
              <p:nvPicPr>
                <p:cNvPr id="222" name="Entrada de lápiz 221">
                  <a:extLst>
                    <a:ext uri="{FF2B5EF4-FFF2-40B4-BE49-F238E27FC236}">
                      <a16:creationId xmlns:a16="http://schemas.microsoft.com/office/drawing/2014/main" id="{780463C3-5CE0-0CC1-A4FE-1A90921911A5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9369961" y="5265351"/>
                  <a:ext cx="104726" cy="178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4">
            <p14:nvContentPartPr>
              <p14:cNvPr id="224" name="Entrada de lápiz 223">
                <a:extLst>
                  <a:ext uri="{FF2B5EF4-FFF2-40B4-BE49-F238E27FC236}">
                    <a16:creationId xmlns:a16="http://schemas.microsoft.com/office/drawing/2014/main" id="{54468113-2857-0307-9C29-E591743BF885}"/>
                  </a:ext>
                </a:extLst>
              </p14:cNvPr>
              <p14:cNvContentPartPr/>
              <p14:nvPr/>
            </p14:nvContentPartPr>
            <p14:xfrm>
              <a:off x="4180884" y="1679059"/>
              <a:ext cx="8280" cy="6480"/>
            </p14:xfrm>
          </p:contentPart>
        </mc:Choice>
        <mc:Fallback>
          <p:pic>
            <p:nvPicPr>
              <p:cNvPr id="224" name="Entrada de lápiz 223">
                <a:extLst>
                  <a:ext uri="{FF2B5EF4-FFF2-40B4-BE49-F238E27FC236}">
                    <a16:creationId xmlns:a16="http://schemas.microsoft.com/office/drawing/2014/main" id="{54468113-2857-0307-9C29-E591743BF885}"/>
                  </a:ext>
                </a:extLst>
              </p:cNvPr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4144884" y="1644954"/>
                <a:ext cx="79920" cy="74349"/>
              </a:xfrm>
              <a:prstGeom prst="rect">
                <a:avLst/>
              </a:prstGeom>
            </p:spPr>
          </p:pic>
        </mc:Fallback>
      </mc:AlternateContent>
      <p:grpSp>
        <p:nvGrpSpPr>
          <p:cNvPr id="231" name="Grupo 230">
            <a:extLst>
              <a:ext uri="{FF2B5EF4-FFF2-40B4-BE49-F238E27FC236}">
                <a16:creationId xmlns:a16="http://schemas.microsoft.com/office/drawing/2014/main" id="{F201D028-FC32-A3D4-C4CA-77DF882E16EA}"/>
              </a:ext>
            </a:extLst>
          </p:cNvPr>
          <p:cNvGrpSpPr/>
          <p:nvPr/>
        </p:nvGrpSpPr>
        <p:grpSpPr>
          <a:xfrm>
            <a:off x="2627844" y="1371259"/>
            <a:ext cx="966600" cy="362160"/>
            <a:chOff x="2545782" y="5837751"/>
            <a:chExt cx="966600" cy="362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227" name="Entrada de lápiz 226">
                  <a:extLst>
                    <a:ext uri="{FF2B5EF4-FFF2-40B4-BE49-F238E27FC236}">
                      <a16:creationId xmlns:a16="http://schemas.microsoft.com/office/drawing/2014/main" id="{22D77666-20CA-A642-6B5D-6EF04818D63F}"/>
                    </a:ext>
                  </a:extLst>
                </p14:cNvPr>
                <p14:cNvContentPartPr/>
                <p14:nvPr/>
              </p14:nvContentPartPr>
              <p14:xfrm>
                <a:off x="2545782" y="5992551"/>
                <a:ext cx="239040" cy="17280"/>
              </p14:xfrm>
            </p:contentPart>
          </mc:Choice>
          <mc:Fallback>
            <p:pic>
              <p:nvPicPr>
                <p:cNvPr id="227" name="Entrada de lápiz 226">
                  <a:extLst>
                    <a:ext uri="{FF2B5EF4-FFF2-40B4-BE49-F238E27FC236}">
                      <a16:creationId xmlns:a16="http://schemas.microsoft.com/office/drawing/2014/main" id="{22D77666-20CA-A642-6B5D-6EF04818D63F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2509782" y="5956551"/>
                  <a:ext cx="310680" cy="8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id="{C9D16083-D18E-3B4D-3569-19FFCBF35DAE}"/>
                    </a:ext>
                  </a:extLst>
                </p14:cNvPr>
                <p14:cNvContentPartPr/>
                <p14:nvPr/>
              </p14:nvContentPartPr>
              <p14:xfrm>
                <a:off x="2918022" y="5837751"/>
                <a:ext cx="232200" cy="354240"/>
              </p14:xfrm>
            </p:contentPart>
          </mc:Choice>
          <mc:Fallback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C9D16083-D18E-3B4D-3569-19FFCBF35DAE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2882022" y="5801788"/>
                  <a:ext cx="303840" cy="42580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229" name="Entrada de lápiz 228">
                  <a:extLst>
                    <a:ext uri="{FF2B5EF4-FFF2-40B4-BE49-F238E27FC236}">
                      <a16:creationId xmlns:a16="http://schemas.microsoft.com/office/drawing/2014/main" id="{4FC730AF-D359-982A-7B72-A66546E3BAB3}"/>
                    </a:ext>
                  </a:extLst>
                </p14:cNvPr>
                <p14:cNvContentPartPr/>
                <p14:nvPr/>
              </p14:nvContentPartPr>
              <p14:xfrm>
                <a:off x="3000822" y="6028191"/>
                <a:ext cx="119160" cy="12960"/>
              </p14:xfrm>
            </p:contentPart>
          </mc:Choice>
          <mc:Fallback>
            <p:pic>
              <p:nvPicPr>
                <p:cNvPr id="229" name="Entrada de lápiz 228">
                  <a:extLst>
                    <a:ext uri="{FF2B5EF4-FFF2-40B4-BE49-F238E27FC236}">
                      <a16:creationId xmlns:a16="http://schemas.microsoft.com/office/drawing/2014/main" id="{4FC730AF-D359-982A-7B72-A66546E3BAB3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2964822" y="5992191"/>
                  <a:ext cx="190800" cy="8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230" name="Entrada de lápiz 229">
                  <a:extLst>
                    <a:ext uri="{FF2B5EF4-FFF2-40B4-BE49-F238E27FC236}">
                      <a16:creationId xmlns:a16="http://schemas.microsoft.com/office/drawing/2014/main" id="{7F747806-B8A3-89B5-34F1-75B153D5BCB7}"/>
                    </a:ext>
                  </a:extLst>
                </p14:cNvPr>
                <p14:cNvContentPartPr/>
                <p14:nvPr/>
              </p14:nvContentPartPr>
              <p14:xfrm>
                <a:off x="3285942" y="5882391"/>
                <a:ext cx="226440" cy="317520"/>
              </p14:xfrm>
            </p:contentPart>
          </mc:Choice>
          <mc:Fallback>
            <p:pic>
              <p:nvPicPr>
                <p:cNvPr id="230" name="Entrada de lápiz 229">
                  <a:extLst>
                    <a:ext uri="{FF2B5EF4-FFF2-40B4-BE49-F238E27FC236}">
                      <a16:creationId xmlns:a16="http://schemas.microsoft.com/office/drawing/2014/main" id="{7F747806-B8A3-89B5-34F1-75B153D5BCB7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3249942" y="5846391"/>
                  <a:ext cx="298080" cy="389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9" name="Grupo 238">
            <a:extLst>
              <a:ext uri="{FF2B5EF4-FFF2-40B4-BE49-F238E27FC236}">
                <a16:creationId xmlns:a16="http://schemas.microsoft.com/office/drawing/2014/main" id="{7E693EAC-DF63-9642-0727-A80EFCF94009}"/>
              </a:ext>
            </a:extLst>
          </p:cNvPr>
          <p:cNvGrpSpPr/>
          <p:nvPr/>
        </p:nvGrpSpPr>
        <p:grpSpPr>
          <a:xfrm>
            <a:off x="3844284" y="1409059"/>
            <a:ext cx="1394280" cy="394560"/>
            <a:chOff x="3762222" y="5875551"/>
            <a:chExt cx="1394280" cy="394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233" name="Entrada de lápiz 232">
                  <a:extLst>
                    <a:ext uri="{FF2B5EF4-FFF2-40B4-BE49-F238E27FC236}">
                      <a16:creationId xmlns:a16="http://schemas.microsoft.com/office/drawing/2014/main" id="{5B3BE5F2-C405-EAEE-D9B2-D3C6B69153FA}"/>
                    </a:ext>
                  </a:extLst>
                </p14:cNvPr>
                <p14:cNvContentPartPr/>
                <p14:nvPr/>
              </p14:nvContentPartPr>
              <p14:xfrm>
                <a:off x="3762222" y="5875551"/>
                <a:ext cx="351720" cy="276480"/>
              </p14:xfrm>
            </p:contentPart>
          </mc:Choice>
          <mc:Fallback>
            <p:pic>
              <p:nvPicPr>
                <p:cNvPr id="233" name="Entrada de lápiz 232">
                  <a:extLst>
                    <a:ext uri="{FF2B5EF4-FFF2-40B4-BE49-F238E27FC236}">
                      <a16:creationId xmlns:a16="http://schemas.microsoft.com/office/drawing/2014/main" id="{5B3BE5F2-C405-EAEE-D9B2-D3C6B69153FA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3726222" y="5839551"/>
                  <a:ext cx="423360" cy="34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234" name="Entrada de lápiz 233">
                  <a:extLst>
                    <a:ext uri="{FF2B5EF4-FFF2-40B4-BE49-F238E27FC236}">
                      <a16:creationId xmlns:a16="http://schemas.microsoft.com/office/drawing/2014/main" id="{B4611E80-1823-7A2D-4358-619410511DDB}"/>
                    </a:ext>
                  </a:extLst>
                </p14:cNvPr>
                <p14:cNvContentPartPr/>
                <p14:nvPr/>
              </p14:nvContentPartPr>
              <p14:xfrm>
                <a:off x="4270542" y="6029991"/>
                <a:ext cx="509760" cy="169920"/>
              </p14:xfrm>
            </p:contentPart>
          </mc:Choice>
          <mc:Fallback>
            <p:pic>
              <p:nvPicPr>
                <p:cNvPr id="234" name="Entrada de lápiz 233">
                  <a:extLst>
                    <a:ext uri="{FF2B5EF4-FFF2-40B4-BE49-F238E27FC236}">
                      <a16:creationId xmlns:a16="http://schemas.microsoft.com/office/drawing/2014/main" id="{B4611E80-1823-7A2D-4358-619410511DDB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4234542" y="5994067"/>
                  <a:ext cx="581400" cy="24140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235" name="Entrada de lápiz 234">
                  <a:extLst>
                    <a:ext uri="{FF2B5EF4-FFF2-40B4-BE49-F238E27FC236}">
                      <a16:creationId xmlns:a16="http://schemas.microsoft.com/office/drawing/2014/main" id="{5BE744C7-1830-F40A-A458-1A6254F89A2C}"/>
                    </a:ext>
                  </a:extLst>
                </p14:cNvPr>
                <p14:cNvContentPartPr/>
                <p14:nvPr/>
              </p14:nvContentPartPr>
              <p14:xfrm>
                <a:off x="5071182" y="6179391"/>
                <a:ext cx="85320" cy="5760"/>
              </p14:xfrm>
            </p:contentPart>
          </mc:Choice>
          <mc:Fallback>
            <p:pic>
              <p:nvPicPr>
                <p:cNvPr id="235" name="Entrada de lápiz 234">
                  <a:extLst>
                    <a:ext uri="{FF2B5EF4-FFF2-40B4-BE49-F238E27FC236}">
                      <a16:creationId xmlns:a16="http://schemas.microsoft.com/office/drawing/2014/main" id="{5BE744C7-1830-F40A-A458-1A6254F89A2C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5035182" y="6143391"/>
                  <a:ext cx="156960" cy="7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236" name="Entrada de lápiz 235">
                  <a:extLst>
                    <a:ext uri="{FF2B5EF4-FFF2-40B4-BE49-F238E27FC236}">
                      <a16:creationId xmlns:a16="http://schemas.microsoft.com/office/drawing/2014/main" id="{28C6762D-49B3-FD99-7DD2-50AFAB081EAD}"/>
                    </a:ext>
                  </a:extLst>
                </p14:cNvPr>
                <p14:cNvContentPartPr/>
                <p14:nvPr/>
              </p14:nvContentPartPr>
              <p14:xfrm>
                <a:off x="4995942" y="6253911"/>
                <a:ext cx="125640" cy="16200"/>
              </p14:xfrm>
            </p:contentPart>
          </mc:Choice>
          <mc:Fallback>
            <p:pic>
              <p:nvPicPr>
                <p:cNvPr id="236" name="Entrada de lápiz 235">
                  <a:extLst>
                    <a:ext uri="{FF2B5EF4-FFF2-40B4-BE49-F238E27FC236}">
                      <a16:creationId xmlns:a16="http://schemas.microsoft.com/office/drawing/2014/main" id="{28C6762D-49B3-FD99-7DD2-50AFAB081EAD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4959942" y="6218694"/>
                  <a:ext cx="197280" cy="8628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238" name="Entrada de lápiz 237">
                  <a:extLst>
                    <a:ext uri="{FF2B5EF4-FFF2-40B4-BE49-F238E27FC236}">
                      <a16:creationId xmlns:a16="http://schemas.microsoft.com/office/drawing/2014/main" id="{7D22F551-13A1-376D-FEA9-3DF5E24269DA}"/>
                    </a:ext>
                  </a:extLst>
                </p14:cNvPr>
                <p14:cNvContentPartPr/>
                <p14:nvPr/>
              </p14:nvContentPartPr>
              <p14:xfrm>
                <a:off x="4165782" y="6109911"/>
                <a:ext cx="37800" cy="11880"/>
              </p14:xfrm>
            </p:contentPart>
          </mc:Choice>
          <mc:Fallback>
            <p:pic>
              <p:nvPicPr>
                <p:cNvPr id="238" name="Entrada de lápiz 237">
                  <a:extLst>
                    <a:ext uri="{FF2B5EF4-FFF2-40B4-BE49-F238E27FC236}">
                      <a16:creationId xmlns:a16="http://schemas.microsoft.com/office/drawing/2014/main" id="{7D22F551-13A1-376D-FEA9-3DF5E24269DA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4129782" y="6073911"/>
                  <a:ext cx="109440" cy="83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8" name="Grupo 247">
            <a:extLst>
              <a:ext uri="{FF2B5EF4-FFF2-40B4-BE49-F238E27FC236}">
                <a16:creationId xmlns:a16="http://schemas.microsoft.com/office/drawing/2014/main" id="{3AB0EF4A-C3BF-4DD6-13CF-D45D91FB6AF0}"/>
              </a:ext>
            </a:extLst>
          </p:cNvPr>
          <p:cNvGrpSpPr/>
          <p:nvPr/>
        </p:nvGrpSpPr>
        <p:grpSpPr>
          <a:xfrm>
            <a:off x="5840124" y="1495099"/>
            <a:ext cx="2057400" cy="397800"/>
            <a:chOff x="5758062" y="5961591"/>
            <a:chExt cx="2057400" cy="397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240" name="Entrada de lápiz 239">
                  <a:extLst>
                    <a:ext uri="{FF2B5EF4-FFF2-40B4-BE49-F238E27FC236}">
                      <a16:creationId xmlns:a16="http://schemas.microsoft.com/office/drawing/2014/main" id="{C9C8F7E7-0932-AB46-50F3-7D010389CC61}"/>
                    </a:ext>
                  </a:extLst>
                </p14:cNvPr>
                <p14:cNvContentPartPr/>
                <p14:nvPr/>
              </p14:nvContentPartPr>
              <p14:xfrm>
                <a:off x="5758062" y="5961591"/>
                <a:ext cx="279720" cy="252000"/>
              </p14:xfrm>
            </p:contentPart>
          </mc:Choice>
          <mc:Fallback>
            <p:pic>
              <p:nvPicPr>
                <p:cNvPr id="240" name="Entrada de lápiz 239">
                  <a:extLst>
                    <a:ext uri="{FF2B5EF4-FFF2-40B4-BE49-F238E27FC236}">
                      <a16:creationId xmlns:a16="http://schemas.microsoft.com/office/drawing/2014/main" id="{C9C8F7E7-0932-AB46-50F3-7D010389CC61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5722016" y="5925591"/>
                  <a:ext cx="351452" cy="32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241" name="Entrada de lápiz 240">
                  <a:extLst>
                    <a:ext uri="{FF2B5EF4-FFF2-40B4-BE49-F238E27FC236}">
                      <a16:creationId xmlns:a16="http://schemas.microsoft.com/office/drawing/2014/main" id="{7F4E0D9D-4A1F-FA38-02DE-DEA0A2ABDD9F}"/>
                    </a:ext>
                  </a:extLst>
                </p14:cNvPr>
                <p14:cNvContentPartPr/>
                <p14:nvPr/>
              </p14:nvContentPartPr>
              <p14:xfrm>
                <a:off x="6219222" y="6020991"/>
                <a:ext cx="174960" cy="216360"/>
              </p14:xfrm>
            </p:contentPart>
          </mc:Choice>
          <mc:Fallback>
            <p:pic>
              <p:nvPicPr>
                <p:cNvPr id="241" name="Entrada de lápiz 240">
                  <a:extLst>
                    <a:ext uri="{FF2B5EF4-FFF2-40B4-BE49-F238E27FC236}">
                      <a16:creationId xmlns:a16="http://schemas.microsoft.com/office/drawing/2014/main" id="{7F4E0D9D-4A1F-FA38-02DE-DEA0A2ABDD9F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6183296" y="5984991"/>
                  <a:ext cx="246453" cy="28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242" name="Entrada de lápiz 241">
                  <a:extLst>
                    <a:ext uri="{FF2B5EF4-FFF2-40B4-BE49-F238E27FC236}">
                      <a16:creationId xmlns:a16="http://schemas.microsoft.com/office/drawing/2014/main" id="{8167F8FC-3C63-85FF-1033-AFFE42038D11}"/>
                    </a:ext>
                  </a:extLst>
                </p14:cNvPr>
                <p14:cNvContentPartPr/>
                <p14:nvPr/>
              </p14:nvContentPartPr>
              <p14:xfrm>
                <a:off x="6540702" y="6033591"/>
                <a:ext cx="290520" cy="230400"/>
              </p14:xfrm>
            </p:contentPart>
          </mc:Choice>
          <mc:Fallback>
            <p:pic>
              <p:nvPicPr>
                <p:cNvPr id="242" name="Entrada de lápiz 241">
                  <a:extLst>
                    <a:ext uri="{FF2B5EF4-FFF2-40B4-BE49-F238E27FC236}">
                      <a16:creationId xmlns:a16="http://schemas.microsoft.com/office/drawing/2014/main" id="{8167F8FC-3C63-85FF-1033-AFFE42038D11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6504702" y="5997591"/>
                  <a:ext cx="362160" cy="30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243" name="Entrada de lápiz 242">
                  <a:extLst>
                    <a:ext uri="{FF2B5EF4-FFF2-40B4-BE49-F238E27FC236}">
                      <a16:creationId xmlns:a16="http://schemas.microsoft.com/office/drawing/2014/main" id="{4688A4C0-5657-8395-14B4-62B654EF6857}"/>
                    </a:ext>
                  </a:extLst>
                </p14:cNvPr>
                <p14:cNvContentPartPr/>
                <p14:nvPr/>
              </p14:nvContentPartPr>
              <p14:xfrm>
                <a:off x="6880542" y="6041511"/>
                <a:ext cx="276120" cy="237600"/>
              </p14:xfrm>
            </p:contentPart>
          </mc:Choice>
          <mc:Fallback>
            <p:pic>
              <p:nvPicPr>
                <p:cNvPr id="243" name="Entrada de lápiz 242">
                  <a:extLst>
                    <a:ext uri="{FF2B5EF4-FFF2-40B4-BE49-F238E27FC236}">
                      <a16:creationId xmlns:a16="http://schemas.microsoft.com/office/drawing/2014/main" id="{4688A4C0-5657-8395-14B4-62B654EF6857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6844542" y="6005565"/>
                  <a:ext cx="347760" cy="30913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244" name="Entrada de lápiz 243">
                  <a:extLst>
                    <a:ext uri="{FF2B5EF4-FFF2-40B4-BE49-F238E27FC236}">
                      <a16:creationId xmlns:a16="http://schemas.microsoft.com/office/drawing/2014/main" id="{5D8CE8BB-9765-A377-3CBC-D1BCA1C65AAB}"/>
                    </a:ext>
                  </a:extLst>
                </p14:cNvPr>
                <p14:cNvContentPartPr/>
                <p14:nvPr/>
              </p14:nvContentPartPr>
              <p14:xfrm>
                <a:off x="7475262" y="5981031"/>
                <a:ext cx="299880" cy="233640"/>
              </p14:xfrm>
            </p:contentPart>
          </mc:Choice>
          <mc:Fallback>
            <p:pic>
              <p:nvPicPr>
                <p:cNvPr id="244" name="Entrada de lápiz 243">
                  <a:extLst>
                    <a:ext uri="{FF2B5EF4-FFF2-40B4-BE49-F238E27FC236}">
                      <a16:creationId xmlns:a16="http://schemas.microsoft.com/office/drawing/2014/main" id="{5D8CE8BB-9765-A377-3CBC-D1BCA1C65AAB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7439305" y="5945031"/>
                  <a:ext cx="371434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245" name="Entrada de lápiz 244">
                  <a:extLst>
                    <a:ext uri="{FF2B5EF4-FFF2-40B4-BE49-F238E27FC236}">
                      <a16:creationId xmlns:a16="http://schemas.microsoft.com/office/drawing/2014/main" id="{18B6B535-BA27-AF1C-B675-ADDA2474BCBD}"/>
                    </a:ext>
                  </a:extLst>
                </p14:cNvPr>
                <p14:cNvContentPartPr/>
                <p14:nvPr/>
              </p14:nvContentPartPr>
              <p14:xfrm>
                <a:off x="7345302" y="6306471"/>
                <a:ext cx="470160" cy="52920"/>
              </p14:xfrm>
            </p:contentPart>
          </mc:Choice>
          <mc:Fallback>
            <p:pic>
              <p:nvPicPr>
                <p:cNvPr id="245" name="Entrada de lápiz 244">
                  <a:extLst>
                    <a:ext uri="{FF2B5EF4-FFF2-40B4-BE49-F238E27FC236}">
                      <a16:creationId xmlns:a16="http://schemas.microsoft.com/office/drawing/2014/main" id="{18B6B535-BA27-AF1C-B675-ADDA2474BCBD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7309302" y="6270471"/>
                  <a:ext cx="541800" cy="124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6">
            <p14:nvContentPartPr>
              <p14:cNvPr id="246" name="Entrada de lápiz 245">
                <a:extLst>
                  <a:ext uri="{FF2B5EF4-FFF2-40B4-BE49-F238E27FC236}">
                    <a16:creationId xmlns:a16="http://schemas.microsoft.com/office/drawing/2014/main" id="{A417339C-6CBE-8AC0-D6E5-03B70E0D0DEE}"/>
                  </a:ext>
                </a:extLst>
              </p14:cNvPr>
              <p14:cNvContentPartPr/>
              <p14:nvPr/>
            </p14:nvContentPartPr>
            <p14:xfrm>
              <a:off x="7506204" y="2021419"/>
              <a:ext cx="506160" cy="180000"/>
            </p14:xfrm>
          </p:contentPart>
        </mc:Choice>
        <mc:Fallback>
          <p:pic>
            <p:nvPicPr>
              <p:cNvPr id="246" name="Entrada de lápiz 245">
                <a:extLst>
                  <a:ext uri="{FF2B5EF4-FFF2-40B4-BE49-F238E27FC236}">
                    <a16:creationId xmlns:a16="http://schemas.microsoft.com/office/drawing/2014/main" id="{A417339C-6CBE-8AC0-D6E5-03B70E0D0DEE}"/>
                  </a:ext>
                </a:extLst>
              </p:cNvPr>
              <p:cNvPicPr/>
              <p:nvPr/>
            </p:nvPicPr>
            <p:blipFill>
              <a:blip r:embed="rId117"/>
              <a:stretch>
                <a:fillRect/>
              </a:stretch>
            </p:blipFill>
            <p:spPr>
              <a:xfrm>
                <a:off x="7470204" y="1985419"/>
                <a:ext cx="577800" cy="25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8">
            <p14:nvContentPartPr>
              <p14:cNvPr id="247" name="Entrada de lápiz 246">
                <a:extLst>
                  <a:ext uri="{FF2B5EF4-FFF2-40B4-BE49-F238E27FC236}">
                    <a16:creationId xmlns:a16="http://schemas.microsoft.com/office/drawing/2014/main" id="{1049C414-7B1F-483C-F055-85D2EAD40F38}"/>
                  </a:ext>
                </a:extLst>
              </p14:cNvPr>
              <p14:cNvContentPartPr/>
              <p14:nvPr/>
            </p14:nvContentPartPr>
            <p14:xfrm>
              <a:off x="8231964" y="1845019"/>
              <a:ext cx="9360" cy="2880"/>
            </p14:xfrm>
          </p:contentPart>
        </mc:Choice>
        <mc:Fallback>
          <p:pic>
            <p:nvPicPr>
              <p:cNvPr id="247" name="Entrada de lápiz 246">
                <a:extLst>
                  <a:ext uri="{FF2B5EF4-FFF2-40B4-BE49-F238E27FC236}">
                    <a16:creationId xmlns:a16="http://schemas.microsoft.com/office/drawing/2014/main" id="{1049C414-7B1F-483C-F055-85D2EAD40F38}"/>
                  </a:ext>
                </a:extLst>
              </p:cNvPr>
              <p:cNvPicPr/>
              <p:nvPr/>
            </p:nvPicPr>
            <p:blipFill>
              <a:blip r:embed="rId119"/>
              <a:stretch>
                <a:fillRect/>
              </a:stretch>
            </p:blipFill>
            <p:spPr>
              <a:xfrm>
                <a:off x="8194524" y="1809019"/>
                <a:ext cx="83866" cy="74520"/>
              </a:xfrm>
              <a:prstGeom prst="rect">
                <a:avLst/>
              </a:prstGeom>
            </p:spPr>
          </p:pic>
        </mc:Fallback>
      </mc:AlternateContent>
      <p:grpSp>
        <p:nvGrpSpPr>
          <p:cNvPr id="258" name="Grupo 257">
            <a:extLst>
              <a:ext uri="{FF2B5EF4-FFF2-40B4-BE49-F238E27FC236}">
                <a16:creationId xmlns:a16="http://schemas.microsoft.com/office/drawing/2014/main" id="{96923533-9A8F-9C64-B0B1-24CDFA3BE83F}"/>
              </a:ext>
            </a:extLst>
          </p:cNvPr>
          <p:cNvGrpSpPr/>
          <p:nvPr/>
        </p:nvGrpSpPr>
        <p:grpSpPr>
          <a:xfrm>
            <a:off x="8557764" y="1392859"/>
            <a:ext cx="1748160" cy="595800"/>
            <a:chOff x="8475702" y="5859351"/>
            <a:chExt cx="1748160" cy="595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249" name="Entrada de lápiz 248">
                  <a:extLst>
                    <a:ext uri="{FF2B5EF4-FFF2-40B4-BE49-F238E27FC236}">
                      <a16:creationId xmlns:a16="http://schemas.microsoft.com/office/drawing/2014/main" id="{4A5A177A-5CFB-5352-086A-BA95B2662BBC}"/>
                    </a:ext>
                  </a:extLst>
                </p14:cNvPr>
                <p14:cNvContentPartPr/>
                <p14:nvPr/>
              </p14:nvContentPartPr>
              <p14:xfrm>
                <a:off x="8475702" y="6033591"/>
                <a:ext cx="388440" cy="356760"/>
              </p14:xfrm>
            </p:contentPart>
          </mc:Choice>
          <mc:Fallback>
            <p:pic>
              <p:nvPicPr>
                <p:cNvPr id="249" name="Entrada de lápiz 248">
                  <a:extLst>
                    <a:ext uri="{FF2B5EF4-FFF2-40B4-BE49-F238E27FC236}">
                      <a16:creationId xmlns:a16="http://schemas.microsoft.com/office/drawing/2014/main" id="{4A5A177A-5CFB-5352-086A-BA95B2662BBC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8439702" y="5997591"/>
                  <a:ext cx="460080" cy="42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250" name="Entrada de lápiz 249">
                  <a:extLst>
                    <a:ext uri="{FF2B5EF4-FFF2-40B4-BE49-F238E27FC236}">
                      <a16:creationId xmlns:a16="http://schemas.microsoft.com/office/drawing/2014/main" id="{D9A804C7-7C65-B4E2-AD5B-393CD6E69BD8}"/>
                    </a:ext>
                  </a:extLst>
                </p14:cNvPr>
                <p14:cNvContentPartPr/>
                <p14:nvPr/>
              </p14:nvContentPartPr>
              <p14:xfrm>
                <a:off x="9023622" y="6188031"/>
                <a:ext cx="164880" cy="159480"/>
              </p14:xfrm>
            </p:contentPart>
          </mc:Choice>
          <mc:Fallback>
            <p:pic>
              <p:nvPicPr>
                <p:cNvPr id="250" name="Entrada de lápiz 249">
                  <a:extLst>
                    <a:ext uri="{FF2B5EF4-FFF2-40B4-BE49-F238E27FC236}">
                      <a16:creationId xmlns:a16="http://schemas.microsoft.com/office/drawing/2014/main" id="{D9A804C7-7C65-B4E2-AD5B-393CD6E69BD8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8987700" y="6152112"/>
                  <a:ext cx="236364" cy="23095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252" name="Entrada de lápiz 251">
                  <a:extLst>
                    <a:ext uri="{FF2B5EF4-FFF2-40B4-BE49-F238E27FC236}">
                      <a16:creationId xmlns:a16="http://schemas.microsoft.com/office/drawing/2014/main" id="{57362A50-CF31-9D88-1944-40CDD0F8C680}"/>
                    </a:ext>
                  </a:extLst>
                </p14:cNvPr>
                <p14:cNvContentPartPr/>
                <p14:nvPr/>
              </p14:nvContentPartPr>
              <p14:xfrm>
                <a:off x="9075822" y="6195231"/>
                <a:ext cx="140400" cy="171000"/>
              </p14:xfrm>
            </p:contentPart>
          </mc:Choice>
          <mc:Fallback>
            <p:pic>
              <p:nvPicPr>
                <p:cNvPr id="252" name="Entrada de lápiz 251">
                  <a:extLst>
                    <a:ext uri="{FF2B5EF4-FFF2-40B4-BE49-F238E27FC236}">
                      <a16:creationId xmlns:a16="http://schemas.microsoft.com/office/drawing/2014/main" id="{57362A50-CF31-9D88-1944-40CDD0F8C680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9039822" y="6159155"/>
                  <a:ext cx="212040" cy="24279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253" name="Entrada de lápiz 252">
                  <a:extLst>
                    <a:ext uri="{FF2B5EF4-FFF2-40B4-BE49-F238E27FC236}">
                      <a16:creationId xmlns:a16="http://schemas.microsoft.com/office/drawing/2014/main" id="{595B8A98-ABAD-36BA-23C3-ACF7A7632A32}"/>
                    </a:ext>
                  </a:extLst>
                </p14:cNvPr>
                <p14:cNvContentPartPr/>
                <p14:nvPr/>
              </p14:nvContentPartPr>
              <p14:xfrm>
                <a:off x="9143862" y="5859351"/>
                <a:ext cx="261360" cy="227880"/>
              </p14:xfrm>
            </p:contentPart>
          </mc:Choice>
          <mc:Fallback>
            <p:pic>
              <p:nvPicPr>
                <p:cNvPr id="253" name="Entrada de lápiz 252">
                  <a:extLst>
                    <a:ext uri="{FF2B5EF4-FFF2-40B4-BE49-F238E27FC236}">
                      <a16:creationId xmlns:a16="http://schemas.microsoft.com/office/drawing/2014/main" id="{595B8A98-ABAD-36BA-23C3-ACF7A7632A32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9107862" y="5823351"/>
                  <a:ext cx="333000" cy="29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255" name="Entrada de lápiz 254">
                  <a:extLst>
                    <a:ext uri="{FF2B5EF4-FFF2-40B4-BE49-F238E27FC236}">
                      <a16:creationId xmlns:a16="http://schemas.microsoft.com/office/drawing/2014/main" id="{DBE7B382-C30A-12C5-E66C-C7E54579417C}"/>
                    </a:ext>
                  </a:extLst>
                </p14:cNvPr>
                <p14:cNvContentPartPr/>
                <p14:nvPr/>
              </p14:nvContentPartPr>
              <p14:xfrm>
                <a:off x="9507102" y="6269031"/>
                <a:ext cx="716760" cy="149760"/>
              </p14:xfrm>
            </p:contentPart>
          </mc:Choice>
          <mc:Fallback>
            <p:pic>
              <p:nvPicPr>
                <p:cNvPr id="255" name="Entrada de lápiz 254">
                  <a:extLst>
                    <a:ext uri="{FF2B5EF4-FFF2-40B4-BE49-F238E27FC236}">
                      <a16:creationId xmlns:a16="http://schemas.microsoft.com/office/drawing/2014/main" id="{DBE7B382-C30A-12C5-E66C-C7E54579417C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9471102" y="6233031"/>
                  <a:ext cx="788400" cy="22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256" name="Entrada de lápiz 255">
                  <a:extLst>
                    <a:ext uri="{FF2B5EF4-FFF2-40B4-BE49-F238E27FC236}">
                      <a16:creationId xmlns:a16="http://schemas.microsoft.com/office/drawing/2014/main" id="{B6B29CC0-A0E0-DBF2-DCB8-6A7EA844069D}"/>
                    </a:ext>
                  </a:extLst>
                </p14:cNvPr>
                <p14:cNvContentPartPr/>
                <p14:nvPr/>
              </p14:nvContentPartPr>
              <p14:xfrm>
                <a:off x="10070862" y="6317991"/>
                <a:ext cx="117720" cy="137160"/>
              </p14:xfrm>
            </p:contentPart>
          </mc:Choice>
          <mc:Fallback>
            <p:pic>
              <p:nvPicPr>
                <p:cNvPr id="256" name="Entrada de lápiz 255">
                  <a:extLst>
                    <a:ext uri="{FF2B5EF4-FFF2-40B4-BE49-F238E27FC236}">
                      <a16:creationId xmlns:a16="http://schemas.microsoft.com/office/drawing/2014/main" id="{B6B29CC0-A0E0-DBF2-DCB8-6A7EA844069D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10034862" y="6281991"/>
                  <a:ext cx="18936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257" name="Entrada de lápiz 256">
                  <a:extLst>
                    <a:ext uri="{FF2B5EF4-FFF2-40B4-BE49-F238E27FC236}">
                      <a16:creationId xmlns:a16="http://schemas.microsoft.com/office/drawing/2014/main" id="{41C2C2B7-F6E0-6D23-3F33-BBBA599FC2DD}"/>
                    </a:ext>
                  </a:extLst>
                </p14:cNvPr>
                <p14:cNvContentPartPr/>
                <p14:nvPr/>
              </p14:nvContentPartPr>
              <p14:xfrm>
                <a:off x="9950622" y="6177591"/>
                <a:ext cx="167040" cy="18000"/>
              </p14:xfrm>
            </p:contentPart>
          </mc:Choice>
          <mc:Fallback>
            <p:pic>
              <p:nvPicPr>
                <p:cNvPr id="257" name="Entrada de lápiz 256">
                  <a:extLst>
                    <a:ext uri="{FF2B5EF4-FFF2-40B4-BE49-F238E27FC236}">
                      <a16:creationId xmlns:a16="http://schemas.microsoft.com/office/drawing/2014/main" id="{41C2C2B7-F6E0-6D23-3F33-BBBA599FC2DD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9914622" y="6142297"/>
                  <a:ext cx="238680" cy="88235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34">
            <p14:nvContentPartPr>
              <p14:cNvPr id="259" name="Entrada de lápiz 258">
                <a:extLst>
                  <a:ext uri="{FF2B5EF4-FFF2-40B4-BE49-F238E27FC236}">
                    <a16:creationId xmlns:a16="http://schemas.microsoft.com/office/drawing/2014/main" id="{EA1106D8-5325-D130-124D-CD43E9593103}"/>
                  </a:ext>
                </a:extLst>
              </p14:cNvPr>
              <p14:cNvContentPartPr/>
              <p14:nvPr/>
            </p14:nvContentPartPr>
            <p14:xfrm>
              <a:off x="4039404" y="2047699"/>
              <a:ext cx="10080" cy="2160"/>
            </p14:xfrm>
          </p:contentPart>
        </mc:Choice>
        <mc:Fallback>
          <p:pic>
            <p:nvPicPr>
              <p:cNvPr id="259" name="Entrada de lápiz 258">
                <a:extLst>
                  <a:ext uri="{FF2B5EF4-FFF2-40B4-BE49-F238E27FC236}">
                    <a16:creationId xmlns:a16="http://schemas.microsoft.com/office/drawing/2014/main" id="{EA1106D8-5325-D130-124D-CD43E9593103}"/>
                  </a:ext>
                </a:extLst>
              </p:cNvPr>
              <p:cNvPicPr/>
              <p:nvPr/>
            </p:nvPicPr>
            <p:blipFill>
              <a:blip r:embed="rId135"/>
              <a:stretch>
                <a:fillRect/>
              </a:stretch>
            </p:blipFill>
            <p:spPr>
              <a:xfrm>
                <a:off x="4003404" y="2011699"/>
                <a:ext cx="81720" cy="73800"/>
              </a:xfrm>
              <a:prstGeom prst="rect">
                <a:avLst/>
              </a:prstGeom>
            </p:spPr>
          </p:pic>
        </mc:Fallback>
      </mc:AlternateContent>
      <p:grpSp>
        <p:nvGrpSpPr>
          <p:cNvPr id="263" name="Grupo 262">
            <a:extLst>
              <a:ext uri="{FF2B5EF4-FFF2-40B4-BE49-F238E27FC236}">
                <a16:creationId xmlns:a16="http://schemas.microsoft.com/office/drawing/2014/main" id="{3E6FE0D8-1C90-6DD0-2094-FED2B37B253B}"/>
              </a:ext>
            </a:extLst>
          </p:cNvPr>
          <p:cNvGrpSpPr/>
          <p:nvPr/>
        </p:nvGrpSpPr>
        <p:grpSpPr>
          <a:xfrm>
            <a:off x="3899151" y="1349659"/>
            <a:ext cx="669960" cy="235440"/>
            <a:chOff x="3817089" y="5816151"/>
            <a:chExt cx="669960" cy="235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261" name="Entrada de lápiz 260">
                  <a:extLst>
                    <a:ext uri="{FF2B5EF4-FFF2-40B4-BE49-F238E27FC236}">
                      <a16:creationId xmlns:a16="http://schemas.microsoft.com/office/drawing/2014/main" id="{54FCD114-874E-0A57-CA91-F1D0A9999D42}"/>
                    </a:ext>
                  </a:extLst>
                </p14:cNvPr>
                <p14:cNvContentPartPr/>
                <p14:nvPr/>
              </p14:nvContentPartPr>
              <p14:xfrm>
                <a:off x="3924729" y="5816151"/>
                <a:ext cx="562320" cy="123480"/>
              </p14:xfrm>
            </p:contentPart>
          </mc:Choice>
          <mc:Fallback>
            <p:pic>
              <p:nvPicPr>
                <p:cNvPr id="261" name="Entrada de lápiz 260">
                  <a:extLst>
                    <a:ext uri="{FF2B5EF4-FFF2-40B4-BE49-F238E27FC236}">
                      <a16:creationId xmlns:a16="http://schemas.microsoft.com/office/drawing/2014/main" id="{54FCD114-874E-0A57-CA91-F1D0A9999D42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3888729" y="5780151"/>
                  <a:ext cx="633960" cy="19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262" name="Entrada de lápiz 261">
                  <a:extLst>
                    <a:ext uri="{FF2B5EF4-FFF2-40B4-BE49-F238E27FC236}">
                      <a16:creationId xmlns:a16="http://schemas.microsoft.com/office/drawing/2014/main" id="{B24034C9-5BC4-92AD-4FF6-5EAE766639C2}"/>
                    </a:ext>
                  </a:extLst>
                </p14:cNvPr>
                <p14:cNvContentPartPr/>
                <p14:nvPr/>
              </p14:nvContentPartPr>
              <p14:xfrm>
                <a:off x="3817089" y="5967711"/>
                <a:ext cx="472320" cy="83880"/>
              </p14:xfrm>
            </p:contentPart>
          </mc:Choice>
          <mc:Fallback>
            <p:pic>
              <p:nvPicPr>
                <p:cNvPr id="262" name="Entrada de lápiz 261">
                  <a:extLst>
                    <a:ext uri="{FF2B5EF4-FFF2-40B4-BE49-F238E27FC236}">
                      <a16:creationId xmlns:a16="http://schemas.microsoft.com/office/drawing/2014/main" id="{B24034C9-5BC4-92AD-4FF6-5EAE766639C2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3781089" y="5931711"/>
                  <a:ext cx="543960" cy="155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40">
            <p14:nvContentPartPr>
              <p14:cNvPr id="264" name="Entrada de lápiz 263">
                <a:extLst>
                  <a:ext uri="{FF2B5EF4-FFF2-40B4-BE49-F238E27FC236}">
                    <a16:creationId xmlns:a16="http://schemas.microsoft.com/office/drawing/2014/main" id="{04854515-A717-65D0-09F9-87C379B4E496}"/>
                  </a:ext>
                </a:extLst>
              </p14:cNvPr>
              <p14:cNvContentPartPr/>
              <p14:nvPr/>
            </p14:nvContentPartPr>
            <p14:xfrm>
              <a:off x="7507431" y="1639819"/>
              <a:ext cx="612360" cy="148680"/>
            </p14:xfrm>
          </p:contentPart>
        </mc:Choice>
        <mc:Fallback>
          <p:pic>
            <p:nvPicPr>
              <p:cNvPr id="264" name="Entrada de lápiz 263">
                <a:extLst>
                  <a:ext uri="{FF2B5EF4-FFF2-40B4-BE49-F238E27FC236}">
                    <a16:creationId xmlns:a16="http://schemas.microsoft.com/office/drawing/2014/main" id="{04854515-A717-65D0-09F9-87C379B4E496}"/>
                  </a:ext>
                </a:extLst>
              </p:cNvPr>
              <p:cNvPicPr/>
              <p:nvPr/>
            </p:nvPicPr>
            <p:blipFill>
              <a:blip r:embed="rId141"/>
              <a:stretch>
                <a:fillRect/>
              </a:stretch>
            </p:blipFill>
            <p:spPr>
              <a:xfrm>
                <a:off x="7471431" y="1603819"/>
                <a:ext cx="684000" cy="22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2">
            <p14:nvContentPartPr>
              <p14:cNvPr id="265" name="Entrada de lápiz 264">
                <a:extLst>
                  <a:ext uri="{FF2B5EF4-FFF2-40B4-BE49-F238E27FC236}">
                    <a16:creationId xmlns:a16="http://schemas.microsoft.com/office/drawing/2014/main" id="{0DAD5EAC-9A4E-226D-2BCA-C2F7B762224D}"/>
                  </a:ext>
                </a:extLst>
              </p14:cNvPr>
              <p14:cNvContentPartPr/>
              <p14:nvPr/>
            </p14:nvContentPartPr>
            <p14:xfrm>
              <a:off x="5546871" y="1642339"/>
              <a:ext cx="249840" cy="41760"/>
            </p14:xfrm>
          </p:contentPart>
        </mc:Choice>
        <mc:Fallback>
          <p:pic>
            <p:nvPicPr>
              <p:cNvPr id="265" name="Entrada de lápiz 264">
                <a:extLst>
                  <a:ext uri="{FF2B5EF4-FFF2-40B4-BE49-F238E27FC236}">
                    <a16:creationId xmlns:a16="http://schemas.microsoft.com/office/drawing/2014/main" id="{0DAD5EAC-9A4E-226D-2BCA-C2F7B762224D}"/>
                  </a:ext>
                </a:extLst>
              </p:cNvPr>
              <p:cNvPicPr/>
              <p:nvPr/>
            </p:nvPicPr>
            <p:blipFill>
              <a:blip r:embed="rId143"/>
              <a:stretch>
                <a:fillRect/>
              </a:stretch>
            </p:blipFill>
            <p:spPr>
              <a:xfrm>
                <a:off x="5510871" y="1606339"/>
                <a:ext cx="321480" cy="113400"/>
              </a:xfrm>
              <a:prstGeom prst="rect">
                <a:avLst/>
              </a:prstGeom>
            </p:spPr>
          </p:pic>
        </mc:Fallback>
      </mc:AlternateContent>
      <p:grpSp>
        <p:nvGrpSpPr>
          <p:cNvPr id="50" name="Grupo 49">
            <a:extLst>
              <a:ext uri="{FF2B5EF4-FFF2-40B4-BE49-F238E27FC236}">
                <a16:creationId xmlns:a16="http://schemas.microsoft.com/office/drawing/2014/main" id="{57CE766B-84DA-67BA-E993-0CD12315906D}"/>
              </a:ext>
            </a:extLst>
          </p:cNvPr>
          <p:cNvGrpSpPr/>
          <p:nvPr/>
        </p:nvGrpSpPr>
        <p:grpSpPr>
          <a:xfrm>
            <a:off x="2804178" y="2474631"/>
            <a:ext cx="3128400" cy="460440"/>
            <a:chOff x="2804178" y="2474631"/>
            <a:chExt cx="3128400" cy="460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id="{C3FD9242-0295-4F36-305D-ADDD777E3503}"/>
                    </a:ext>
                  </a:extLst>
                </p14:cNvPr>
                <p14:cNvContentPartPr/>
                <p14:nvPr/>
              </p14:nvContentPartPr>
              <p14:xfrm>
                <a:off x="2804178" y="2555991"/>
                <a:ext cx="256680" cy="262080"/>
              </p14:xfrm>
            </p:contentPart>
          </mc:Choice>
          <mc:Fallback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C3FD9242-0295-4F36-305D-ADDD777E3503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2768178" y="2520351"/>
                  <a:ext cx="328320" cy="33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C70A6A6C-DB54-1AC7-ED49-0A44E126CC3B}"/>
                    </a:ext>
                  </a:extLst>
                </p14:cNvPr>
                <p14:cNvContentPartPr/>
                <p14:nvPr/>
              </p14:nvContentPartPr>
              <p14:xfrm>
                <a:off x="3034218" y="2809431"/>
                <a:ext cx="131040" cy="12564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C70A6A6C-DB54-1AC7-ED49-0A44E126CC3B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2998218" y="2773791"/>
                  <a:ext cx="202680" cy="19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0E3E7A0F-310D-B067-E45A-D7D605BEC1E1}"/>
                    </a:ext>
                  </a:extLst>
                </p14:cNvPr>
                <p14:cNvContentPartPr/>
                <p14:nvPr/>
              </p14:nvContentPartPr>
              <p14:xfrm>
                <a:off x="3349218" y="2593071"/>
                <a:ext cx="262080" cy="22716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0E3E7A0F-310D-B067-E45A-D7D605BEC1E1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3313578" y="2557071"/>
                  <a:ext cx="333720" cy="29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C9357AD3-29A7-34F2-162D-C62572E4AFC9}"/>
                    </a:ext>
                  </a:extLst>
                </p14:cNvPr>
                <p14:cNvContentPartPr/>
                <p14:nvPr/>
              </p14:nvContentPartPr>
              <p14:xfrm>
                <a:off x="3731898" y="2593791"/>
                <a:ext cx="246960" cy="28692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C9357AD3-29A7-34F2-162D-C62572E4AFC9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3695898" y="2557791"/>
                  <a:ext cx="318600" cy="35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81A881AD-0851-F7F3-74F5-F2D6C09A9D2C}"/>
                    </a:ext>
                  </a:extLst>
                </p14:cNvPr>
                <p14:cNvContentPartPr/>
                <p14:nvPr/>
              </p14:nvContentPartPr>
              <p14:xfrm>
                <a:off x="4096218" y="2585871"/>
                <a:ext cx="170280" cy="1044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81A881AD-0851-F7F3-74F5-F2D6C09A9D2C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4060218" y="2549871"/>
                  <a:ext cx="24192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F1D718C9-C7CC-438D-89FF-3662A227C0F1}"/>
                    </a:ext>
                  </a:extLst>
                </p14:cNvPr>
                <p14:cNvContentPartPr/>
                <p14:nvPr/>
              </p14:nvContentPartPr>
              <p14:xfrm>
                <a:off x="4114938" y="2598111"/>
                <a:ext cx="228600" cy="30600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F1D718C9-C7CC-438D-89FF-3662A227C0F1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4078938" y="2562471"/>
                  <a:ext cx="300240" cy="37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7112BC0B-55B4-FD1B-1FCB-4E7905FCF311}"/>
                    </a:ext>
                  </a:extLst>
                </p14:cNvPr>
                <p14:cNvContentPartPr/>
                <p14:nvPr/>
              </p14:nvContentPartPr>
              <p14:xfrm>
                <a:off x="4540458" y="2608911"/>
                <a:ext cx="176760" cy="1368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7112BC0B-55B4-FD1B-1FCB-4E7905FCF311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4504458" y="2572911"/>
                  <a:ext cx="248400" cy="8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05E8ED96-79AD-BD45-306C-94C09336CBDF}"/>
                    </a:ext>
                  </a:extLst>
                </p14:cNvPr>
                <p14:cNvContentPartPr/>
                <p14:nvPr/>
              </p14:nvContentPartPr>
              <p14:xfrm>
                <a:off x="4539378" y="2635551"/>
                <a:ext cx="209520" cy="29340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05E8ED96-79AD-BD45-306C-94C09336CBDF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4503738" y="2599551"/>
                  <a:ext cx="281160" cy="36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CAB24DB3-5847-8E8A-4C98-3924A115D335}"/>
                    </a:ext>
                  </a:extLst>
                </p14:cNvPr>
                <p14:cNvContentPartPr/>
                <p14:nvPr/>
              </p14:nvContentPartPr>
              <p14:xfrm>
                <a:off x="4936818" y="2747511"/>
                <a:ext cx="418680" cy="16092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CAB24DB3-5847-8E8A-4C98-3924A115D335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4900818" y="2711511"/>
                  <a:ext cx="490320" cy="23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7DE35CD6-84FD-40FF-AD35-1418C4C4CBDD}"/>
                    </a:ext>
                  </a:extLst>
                </p14:cNvPr>
                <p14:cNvContentPartPr/>
                <p14:nvPr/>
              </p14:nvContentPartPr>
              <p14:xfrm>
                <a:off x="5277378" y="2474631"/>
                <a:ext cx="217800" cy="19152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7DE35CD6-84FD-40FF-AD35-1418C4C4CBDD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5241738" y="2438631"/>
                  <a:ext cx="289440" cy="26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F56ECDAB-F3BB-E513-F86E-FE161BCBA9A3}"/>
                    </a:ext>
                  </a:extLst>
                </p14:cNvPr>
                <p14:cNvContentPartPr/>
                <p14:nvPr/>
              </p14:nvContentPartPr>
              <p14:xfrm>
                <a:off x="5728818" y="2802591"/>
                <a:ext cx="174600" cy="36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F56ECDAB-F3BB-E513-F86E-FE161BCBA9A3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5693178" y="2766591"/>
                  <a:ext cx="24624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787FECDC-6BA6-9638-7903-87310C34F6E3}"/>
                    </a:ext>
                  </a:extLst>
                </p14:cNvPr>
                <p14:cNvContentPartPr/>
                <p14:nvPr/>
              </p14:nvContentPartPr>
              <p14:xfrm>
                <a:off x="5767338" y="2900151"/>
                <a:ext cx="165240" cy="1296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787FECDC-6BA6-9638-7903-87310C34F6E3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5731698" y="2864511"/>
                  <a:ext cx="236880" cy="84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4" name="Grupo 253">
            <a:extLst>
              <a:ext uri="{FF2B5EF4-FFF2-40B4-BE49-F238E27FC236}">
                <a16:creationId xmlns:a16="http://schemas.microsoft.com/office/drawing/2014/main" id="{811771CA-9F63-3ACC-CD17-B2186DBDB75F}"/>
              </a:ext>
            </a:extLst>
          </p:cNvPr>
          <p:cNvGrpSpPr/>
          <p:nvPr/>
        </p:nvGrpSpPr>
        <p:grpSpPr>
          <a:xfrm>
            <a:off x="6384378" y="2433591"/>
            <a:ext cx="1853280" cy="606600"/>
            <a:chOff x="6384378" y="2433591"/>
            <a:chExt cx="1853280" cy="606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787ADEA9-EB42-551C-8A0C-6CCBF7136F92}"/>
                    </a:ext>
                  </a:extLst>
                </p14:cNvPr>
                <p14:cNvContentPartPr/>
                <p14:nvPr/>
              </p14:nvContentPartPr>
              <p14:xfrm>
                <a:off x="6384378" y="2576871"/>
                <a:ext cx="281520" cy="35424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787ADEA9-EB42-551C-8A0C-6CCBF7136F92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6348738" y="2540871"/>
                  <a:ext cx="353160" cy="42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D5BF3F8C-ABC3-A4DB-AE16-691988FDFD71}"/>
                    </a:ext>
                  </a:extLst>
                </p14:cNvPr>
                <p14:cNvContentPartPr/>
                <p14:nvPr/>
              </p14:nvContentPartPr>
              <p14:xfrm>
                <a:off x="6851298" y="2796111"/>
                <a:ext cx="185760" cy="12204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D5BF3F8C-ABC3-A4DB-AE16-691988FDFD71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6815658" y="2760471"/>
                  <a:ext cx="257400" cy="19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C535315F-FF38-E642-AEBA-5865FB6357C6}"/>
                    </a:ext>
                  </a:extLst>
                </p14:cNvPr>
                <p14:cNvContentPartPr/>
                <p14:nvPr/>
              </p14:nvContentPartPr>
              <p14:xfrm>
                <a:off x="6893778" y="2775951"/>
                <a:ext cx="197280" cy="15840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C535315F-FF38-E642-AEBA-5865FB6357C6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6857778" y="2739951"/>
                  <a:ext cx="26892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F3B322DE-72FA-DDAD-6833-FAEBBFE4F571}"/>
                    </a:ext>
                  </a:extLst>
                </p14:cNvPr>
                <p14:cNvContentPartPr/>
                <p14:nvPr/>
              </p14:nvContentPartPr>
              <p14:xfrm>
                <a:off x="6962898" y="2433591"/>
                <a:ext cx="179280" cy="23256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F3B322DE-72FA-DDAD-6833-FAEBBFE4F571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6926898" y="2397591"/>
                  <a:ext cx="250920" cy="30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A8496EC7-832D-3B70-FD6B-8970923B89FA}"/>
                    </a:ext>
                  </a:extLst>
                </p14:cNvPr>
                <p14:cNvContentPartPr/>
                <p14:nvPr/>
              </p14:nvContentPartPr>
              <p14:xfrm>
                <a:off x="7362498" y="2792151"/>
                <a:ext cx="318600" cy="12348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A8496EC7-832D-3B70-FD6B-8970923B89FA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7326498" y="2756151"/>
                  <a:ext cx="390240" cy="19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8882BCE7-2482-8D9D-4F42-2F6B892430D6}"/>
                    </a:ext>
                  </a:extLst>
                </p14:cNvPr>
                <p14:cNvContentPartPr/>
                <p14:nvPr/>
              </p14:nvContentPartPr>
              <p14:xfrm>
                <a:off x="7725378" y="2844351"/>
                <a:ext cx="300960" cy="10944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8882BCE7-2482-8D9D-4F42-2F6B892430D6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7689378" y="2808711"/>
                  <a:ext cx="372600" cy="18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232" name="Entrada de lápiz 231">
                  <a:extLst>
                    <a:ext uri="{FF2B5EF4-FFF2-40B4-BE49-F238E27FC236}">
                      <a16:creationId xmlns:a16="http://schemas.microsoft.com/office/drawing/2014/main" id="{EE7DB14C-78F5-2D94-2F54-1D9AFA0DDE9A}"/>
                    </a:ext>
                  </a:extLst>
                </p14:cNvPr>
                <p14:cNvContentPartPr/>
                <p14:nvPr/>
              </p14:nvContentPartPr>
              <p14:xfrm>
                <a:off x="7957938" y="2890431"/>
                <a:ext cx="97920" cy="95400"/>
              </p14:xfrm>
            </p:contentPart>
          </mc:Choice>
          <mc:Fallback>
            <p:pic>
              <p:nvPicPr>
                <p:cNvPr id="232" name="Entrada de lápiz 231">
                  <a:extLst>
                    <a:ext uri="{FF2B5EF4-FFF2-40B4-BE49-F238E27FC236}">
                      <a16:creationId xmlns:a16="http://schemas.microsoft.com/office/drawing/2014/main" id="{EE7DB14C-78F5-2D94-2F54-1D9AFA0DDE9A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7921938" y="2854431"/>
                  <a:ext cx="169560" cy="16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237" name="Entrada de lápiz 236">
                  <a:extLst>
                    <a:ext uri="{FF2B5EF4-FFF2-40B4-BE49-F238E27FC236}">
                      <a16:creationId xmlns:a16="http://schemas.microsoft.com/office/drawing/2014/main" id="{6A1575C6-16A3-724E-FDF2-99371954845C}"/>
                    </a:ext>
                  </a:extLst>
                </p14:cNvPr>
                <p14:cNvContentPartPr/>
                <p14:nvPr/>
              </p14:nvContentPartPr>
              <p14:xfrm>
                <a:off x="7826538" y="2698551"/>
                <a:ext cx="208800" cy="15480"/>
              </p14:xfrm>
            </p:contentPart>
          </mc:Choice>
          <mc:Fallback>
            <p:pic>
              <p:nvPicPr>
                <p:cNvPr id="237" name="Entrada de lápiz 236">
                  <a:extLst>
                    <a:ext uri="{FF2B5EF4-FFF2-40B4-BE49-F238E27FC236}">
                      <a16:creationId xmlns:a16="http://schemas.microsoft.com/office/drawing/2014/main" id="{6A1575C6-16A3-724E-FDF2-99371954845C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7790898" y="2662551"/>
                  <a:ext cx="280440" cy="8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251" name="Entrada de lápiz 250">
                  <a:extLst>
                    <a:ext uri="{FF2B5EF4-FFF2-40B4-BE49-F238E27FC236}">
                      <a16:creationId xmlns:a16="http://schemas.microsoft.com/office/drawing/2014/main" id="{24C90CFE-838E-63F1-8B0C-3856C7A08456}"/>
                    </a:ext>
                  </a:extLst>
                </p14:cNvPr>
                <p14:cNvContentPartPr/>
                <p14:nvPr/>
              </p14:nvContentPartPr>
              <p14:xfrm>
                <a:off x="8237298" y="3039831"/>
                <a:ext cx="360" cy="360"/>
              </p14:xfrm>
            </p:contentPart>
          </mc:Choice>
          <mc:Fallback>
            <p:pic>
              <p:nvPicPr>
                <p:cNvPr id="251" name="Entrada de lápiz 250">
                  <a:extLst>
                    <a:ext uri="{FF2B5EF4-FFF2-40B4-BE49-F238E27FC236}">
                      <a16:creationId xmlns:a16="http://schemas.microsoft.com/office/drawing/2014/main" id="{24C90CFE-838E-63F1-8B0C-3856C7A08456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8201298" y="300383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5" name="Grupo 84">
            <a:extLst>
              <a:ext uri="{FF2B5EF4-FFF2-40B4-BE49-F238E27FC236}">
                <a16:creationId xmlns:a16="http://schemas.microsoft.com/office/drawing/2014/main" id="{6A68E74E-61D3-8901-BBF7-B65036DB8F91}"/>
              </a:ext>
            </a:extLst>
          </p:cNvPr>
          <p:cNvGrpSpPr/>
          <p:nvPr/>
        </p:nvGrpSpPr>
        <p:grpSpPr>
          <a:xfrm>
            <a:off x="6302658" y="4142151"/>
            <a:ext cx="189000" cy="91080"/>
            <a:chOff x="6302658" y="4142151"/>
            <a:chExt cx="189000" cy="91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274" name="Entrada de lápiz 273">
                  <a:extLst>
                    <a:ext uri="{FF2B5EF4-FFF2-40B4-BE49-F238E27FC236}">
                      <a16:creationId xmlns:a16="http://schemas.microsoft.com/office/drawing/2014/main" id="{7623064B-B01D-292D-BE5E-8D8AD333E3E1}"/>
                    </a:ext>
                  </a:extLst>
                </p14:cNvPr>
                <p14:cNvContentPartPr/>
                <p14:nvPr/>
              </p14:nvContentPartPr>
              <p14:xfrm>
                <a:off x="6302658" y="4142151"/>
                <a:ext cx="133560" cy="5760"/>
              </p14:xfrm>
            </p:contentPart>
          </mc:Choice>
          <mc:Fallback>
            <p:pic>
              <p:nvPicPr>
                <p:cNvPr id="274" name="Entrada de lápiz 273">
                  <a:extLst>
                    <a:ext uri="{FF2B5EF4-FFF2-40B4-BE49-F238E27FC236}">
                      <a16:creationId xmlns:a16="http://schemas.microsoft.com/office/drawing/2014/main" id="{7623064B-B01D-292D-BE5E-8D8AD333E3E1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6266658" y="4106511"/>
                  <a:ext cx="205200" cy="7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275" name="Entrada de lápiz 274">
                  <a:extLst>
                    <a:ext uri="{FF2B5EF4-FFF2-40B4-BE49-F238E27FC236}">
                      <a16:creationId xmlns:a16="http://schemas.microsoft.com/office/drawing/2014/main" id="{246FBB71-6BA8-D6A2-9A1B-3E8BA1C7AFA8}"/>
                    </a:ext>
                  </a:extLst>
                </p14:cNvPr>
                <p14:cNvContentPartPr/>
                <p14:nvPr/>
              </p14:nvContentPartPr>
              <p14:xfrm>
                <a:off x="6344058" y="4224951"/>
                <a:ext cx="147600" cy="8280"/>
              </p14:xfrm>
            </p:contentPart>
          </mc:Choice>
          <mc:Fallback>
            <p:pic>
              <p:nvPicPr>
                <p:cNvPr id="275" name="Entrada de lápiz 274">
                  <a:extLst>
                    <a:ext uri="{FF2B5EF4-FFF2-40B4-BE49-F238E27FC236}">
                      <a16:creationId xmlns:a16="http://schemas.microsoft.com/office/drawing/2014/main" id="{246FBB71-6BA8-D6A2-9A1B-3E8BA1C7AFA8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6308058" y="4188951"/>
                  <a:ext cx="219240" cy="79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90">
            <p14:nvContentPartPr>
              <p14:cNvPr id="276" name="Entrada de lápiz 275">
                <a:extLst>
                  <a:ext uri="{FF2B5EF4-FFF2-40B4-BE49-F238E27FC236}">
                    <a16:creationId xmlns:a16="http://schemas.microsoft.com/office/drawing/2014/main" id="{CAADFD3C-2714-0F9D-D6CA-A99BECBC5516}"/>
                  </a:ext>
                </a:extLst>
              </p14:cNvPr>
              <p14:cNvContentPartPr/>
              <p14:nvPr/>
            </p14:nvContentPartPr>
            <p14:xfrm>
              <a:off x="6856338" y="3853071"/>
              <a:ext cx="339840" cy="379080"/>
            </p14:xfrm>
          </p:contentPart>
        </mc:Choice>
        <mc:Fallback>
          <p:pic>
            <p:nvPicPr>
              <p:cNvPr id="276" name="Entrada de lápiz 275">
                <a:extLst>
                  <a:ext uri="{FF2B5EF4-FFF2-40B4-BE49-F238E27FC236}">
                    <a16:creationId xmlns:a16="http://schemas.microsoft.com/office/drawing/2014/main" id="{CAADFD3C-2714-0F9D-D6CA-A99BECBC5516}"/>
                  </a:ext>
                </a:extLst>
              </p:cNvPr>
              <p:cNvPicPr/>
              <p:nvPr/>
            </p:nvPicPr>
            <p:blipFill>
              <a:blip r:embed="rId191"/>
              <a:stretch>
                <a:fillRect/>
              </a:stretch>
            </p:blipFill>
            <p:spPr>
              <a:xfrm>
                <a:off x="6820338" y="3817431"/>
                <a:ext cx="411480" cy="450720"/>
              </a:xfrm>
              <a:prstGeom prst="rect">
                <a:avLst/>
              </a:prstGeom>
            </p:spPr>
          </p:pic>
        </mc:Fallback>
      </mc:AlternateContent>
      <p:grpSp>
        <p:nvGrpSpPr>
          <p:cNvPr id="88" name="Grupo 87">
            <a:extLst>
              <a:ext uri="{FF2B5EF4-FFF2-40B4-BE49-F238E27FC236}">
                <a16:creationId xmlns:a16="http://schemas.microsoft.com/office/drawing/2014/main" id="{71508FBC-9C67-4852-0E82-391919051689}"/>
              </a:ext>
            </a:extLst>
          </p:cNvPr>
          <p:cNvGrpSpPr/>
          <p:nvPr/>
        </p:nvGrpSpPr>
        <p:grpSpPr>
          <a:xfrm>
            <a:off x="7505058" y="4018671"/>
            <a:ext cx="216360" cy="250200"/>
            <a:chOff x="7505058" y="4018671"/>
            <a:chExt cx="216360" cy="250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277" name="Entrada de lápiz 276">
                  <a:extLst>
                    <a:ext uri="{FF2B5EF4-FFF2-40B4-BE49-F238E27FC236}">
                      <a16:creationId xmlns:a16="http://schemas.microsoft.com/office/drawing/2014/main" id="{21E3B815-1266-7A84-288F-3BD756CFF318}"/>
                    </a:ext>
                  </a:extLst>
                </p14:cNvPr>
                <p14:cNvContentPartPr/>
                <p14:nvPr/>
              </p14:nvContentPartPr>
              <p14:xfrm>
                <a:off x="7529538" y="4024071"/>
                <a:ext cx="162360" cy="213480"/>
              </p14:xfrm>
            </p:contentPart>
          </mc:Choice>
          <mc:Fallback>
            <p:pic>
              <p:nvPicPr>
                <p:cNvPr id="277" name="Entrada de lápiz 276">
                  <a:extLst>
                    <a:ext uri="{FF2B5EF4-FFF2-40B4-BE49-F238E27FC236}">
                      <a16:creationId xmlns:a16="http://schemas.microsoft.com/office/drawing/2014/main" id="{21E3B815-1266-7A84-288F-3BD756CFF318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7493538" y="3988071"/>
                  <a:ext cx="234000" cy="28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278" name="Entrada de lápiz 277">
                  <a:extLst>
                    <a:ext uri="{FF2B5EF4-FFF2-40B4-BE49-F238E27FC236}">
                      <a16:creationId xmlns:a16="http://schemas.microsoft.com/office/drawing/2014/main" id="{555256E9-3B5F-77C2-1258-31891AB0197F}"/>
                    </a:ext>
                  </a:extLst>
                </p14:cNvPr>
                <p14:cNvContentPartPr/>
                <p14:nvPr/>
              </p14:nvContentPartPr>
              <p14:xfrm>
                <a:off x="7505058" y="4018671"/>
                <a:ext cx="99720" cy="232200"/>
              </p14:xfrm>
            </p:contentPart>
          </mc:Choice>
          <mc:Fallback>
            <p:pic>
              <p:nvPicPr>
                <p:cNvPr id="278" name="Entrada de lápiz 277">
                  <a:extLst>
                    <a:ext uri="{FF2B5EF4-FFF2-40B4-BE49-F238E27FC236}">
                      <a16:creationId xmlns:a16="http://schemas.microsoft.com/office/drawing/2014/main" id="{555256E9-3B5F-77C2-1258-31891AB0197F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7469418" y="3983031"/>
                  <a:ext cx="171360" cy="30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8DF0BBFD-0634-C0FE-E768-EF1C1F8F217C}"/>
                    </a:ext>
                  </a:extLst>
                </p14:cNvPr>
                <p14:cNvContentPartPr/>
                <p14:nvPr/>
              </p14:nvContentPartPr>
              <p14:xfrm>
                <a:off x="7625298" y="4208031"/>
                <a:ext cx="96120" cy="6084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8DF0BBFD-0634-C0FE-E768-EF1C1F8F217C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7589298" y="4172031"/>
                  <a:ext cx="167760" cy="132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0" name="Grupo 89">
            <a:extLst>
              <a:ext uri="{FF2B5EF4-FFF2-40B4-BE49-F238E27FC236}">
                <a16:creationId xmlns:a16="http://schemas.microsoft.com/office/drawing/2014/main" id="{5EEB0005-3C30-E6D4-CB89-838A7A285149}"/>
              </a:ext>
            </a:extLst>
          </p:cNvPr>
          <p:cNvGrpSpPr/>
          <p:nvPr/>
        </p:nvGrpSpPr>
        <p:grpSpPr>
          <a:xfrm>
            <a:off x="2783298" y="3553191"/>
            <a:ext cx="3080160" cy="649080"/>
            <a:chOff x="2783298" y="3553191"/>
            <a:chExt cx="3080160" cy="649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7060E976-0306-52ED-FA4D-697ED9F8B201}"/>
                    </a:ext>
                  </a:extLst>
                </p14:cNvPr>
                <p14:cNvContentPartPr/>
                <p14:nvPr/>
              </p14:nvContentPartPr>
              <p14:xfrm>
                <a:off x="2783298" y="3563991"/>
                <a:ext cx="2482560" cy="63828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7060E976-0306-52ED-FA4D-697ED9F8B201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2747658" y="3527991"/>
                  <a:ext cx="2554200" cy="70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9F133B9F-3CE5-D612-E656-1138E46A337E}"/>
                    </a:ext>
                  </a:extLst>
                </p14:cNvPr>
                <p14:cNvContentPartPr/>
                <p14:nvPr/>
              </p14:nvContentPartPr>
              <p14:xfrm>
                <a:off x="3241218" y="3748671"/>
                <a:ext cx="274680" cy="28404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9F133B9F-3CE5-D612-E656-1138E46A337E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3205578" y="3713031"/>
                  <a:ext cx="346320" cy="35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3C9037B7-8687-0A1E-1E72-3F25B223C8FD}"/>
                    </a:ext>
                  </a:extLst>
                </p14:cNvPr>
                <p14:cNvContentPartPr/>
                <p14:nvPr/>
              </p14:nvContentPartPr>
              <p14:xfrm>
                <a:off x="3400338" y="4065831"/>
                <a:ext cx="189000" cy="11124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3C9037B7-8687-0A1E-1E72-3F25B223C8FD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3364338" y="4029831"/>
                  <a:ext cx="260640" cy="18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2E9CB588-4F79-D234-CB5D-978B367AE17F}"/>
                    </a:ext>
                  </a:extLst>
                </p14:cNvPr>
                <p14:cNvContentPartPr/>
                <p14:nvPr/>
              </p14:nvContentPartPr>
              <p14:xfrm>
                <a:off x="3772578" y="3835071"/>
                <a:ext cx="306360" cy="24624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2E9CB588-4F79-D234-CB5D-978B367AE17F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3736938" y="3799431"/>
                  <a:ext cx="378000" cy="31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267" name="Entrada de lápiz 266">
                  <a:extLst>
                    <a:ext uri="{FF2B5EF4-FFF2-40B4-BE49-F238E27FC236}">
                      <a16:creationId xmlns:a16="http://schemas.microsoft.com/office/drawing/2014/main" id="{D1672C79-B709-811A-1A1C-3758A266D288}"/>
                    </a:ext>
                  </a:extLst>
                </p14:cNvPr>
                <p14:cNvContentPartPr/>
                <p14:nvPr/>
              </p14:nvContentPartPr>
              <p14:xfrm>
                <a:off x="4164618" y="3887271"/>
                <a:ext cx="195840" cy="212400"/>
              </p14:xfrm>
            </p:contentPart>
          </mc:Choice>
          <mc:Fallback>
            <p:pic>
              <p:nvPicPr>
                <p:cNvPr id="267" name="Entrada de lápiz 266">
                  <a:extLst>
                    <a:ext uri="{FF2B5EF4-FFF2-40B4-BE49-F238E27FC236}">
                      <a16:creationId xmlns:a16="http://schemas.microsoft.com/office/drawing/2014/main" id="{D1672C79-B709-811A-1A1C-3758A266D288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4128978" y="3851271"/>
                  <a:ext cx="267480" cy="28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268" name="Entrada de lápiz 267">
                  <a:extLst>
                    <a:ext uri="{FF2B5EF4-FFF2-40B4-BE49-F238E27FC236}">
                      <a16:creationId xmlns:a16="http://schemas.microsoft.com/office/drawing/2014/main" id="{AAF15E25-F491-6A54-26B1-CAA1E75F6ADD}"/>
                    </a:ext>
                  </a:extLst>
                </p14:cNvPr>
                <p14:cNvContentPartPr/>
                <p14:nvPr/>
              </p14:nvContentPartPr>
              <p14:xfrm>
                <a:off x="4491138" y="3846951"/>
                <a:ext cx="192600" cy="244800"/>
              </p14:xfrm>
            </p:contentPart>
          </mc:Choice>
          <mc:Fallback>
            <p:pic>
              <p:nvPicPr>
                <p:cNvPr id="268" name="Entrada de lápiz 267">
                  <a:extLst>
                    <a:ext uri="{FF2B5EF4-FFF2-40B4-BE49-F238E27FC236}">
                      <a16:creationId xmlns:a16="http://schemas.microsoft.com/office/drawing/2014/main" id="{AAF15E25-F491-6A54-26B1-CAA1E75F6ADD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4455498" y="3810951"/>
                  <a:ext cx="264240" cy="31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269" name="Entrada de lápiz 268">
                  <a:extLst>
                    <a:ext uri="{FF2B5EF4-FFF2-40B4-BE49-F238E27FC236}">
                      <a16:creationId xmlns:a16="http://schemas.microsoft.com/office/drawing/2014/main" id="{BED115C2-C1F7-ED53-765A-54731A757773}"/>
                    </a:ext>
                  </a:extLst>
                </p14:cNvPr>
                <p14:cNvContentPartPr/>
                <p14:nvPr/>
              </p14:nvContentPartPr>
              <p14:xfrm>
                <a:off x="4810098" y="3867831"/>
                <a:ext cx="181080" cy="258840"/>
              </p14:xfrm>
            </p:contentPart>
          </mc:Choice>
          <mc:Fallback>
            <p:pic>
              <p:nvPicPr>
                <p:cNvPr id="269" name="Entrada de lápiz 268">
                  <a:extLst>
                    <a:ext uri="{FF2B5EF4-FFF2-40B4-BE49-F238E27FC236}">
                      <a16:creationId xmlns:a16="http://schemas.microsoft.com/office/drawing/2014/main" id="{BED115C2-C1F7-ED53-765A-54731A757773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4774098" y="3832191"/>
                  <a:ext cx="252720" cy="33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271" name="Entrada de lápiz 270">
                  <a:extLst>
                    <a:ext uri="{FF2B5EF4-FFF2-40B4-BE49-F238E27FC236}">
                      <a16:creationId xmlns:a16="http://schemas.microsoft.com/office/drawing/2014/main" id="{C4EC7AFC-30C2-F832-43D6-D041126D1C31}"/>
                    </a:ext>
                  </a:extLst>
                </p14:cNvPr>
                <p14:cNvContentPartPr/>
                <p14:nvPr/>
              </p14:nvContentPartPr>
              <p14:xfrm>
                <a:off x="5161458" y="3923991"/>
                <a:ext cx="335880" cy="201600"/>
              </p14:xfrm>
            </p:contentPart>
          </mc:Choice>
          <mc:Fallback>
            <p:pic>
              <p:nvPicPr>
                <p:cNvPr id="271" name="Entrada de lápiz 270">
                  <a:extLst>
                    <a:ext uri="{FF2B5EF4-FFF2-40B4-BE49-F238E27FC236}">
                      <a16:creationId xmlns:a16="http://schemas.microsoft.com/office/drawing/2014/main" id="{C4EC7AFC-30C2-F832-43D6-D041126D1C31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5125458" y="3888351"/>
                  <a:ext cx="40752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272" name="Entrada de lápiz 271">
                  <a:extLst>
                    <a:ext uri="{FF2B5EF4-FFF2-40B4-BE49-F238E27FC236}">
                      <a16:creationId xmlns:a16="http://schemas.microsoft.com/office/drawing/2014/main" id="{B592B861-BE99-2D96-0146-8E2242DF9B6E}"/>
                    </a:ext>
                  </a:extLst>
                </p14:cNvPr>
                <p14:cNvContentPartPr/>
                <p14:nvPr/>
              </p14:nvContentPartPr>
              <p14:xfrm>
                <a:off x="5581938" y="3773871"/>
                <a:ext cx="105840" cy="173160"/>
              </p14:xfrm>
            </p:contentPart>
          </mc:Choice>
          <mc:Fallback>
            <p:pic>
              <p:nvPicPr>
                <p:cNvPr id="272" name="Entrada de lápiz 271">
                  <a:extLst>
                    <a:ext uri="{FF2B5EF4-FFF2-40B4-BE49-F238E27FC236}">
                      <a16:creationId xmlns:a16="http://schemas.microsoft.com/office/drawing/2014/main" id="{B592B861-BE99-2D96-0146-8E2242DF9B6E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5545938" y="3738231"/>
                  <a:ext cx="17748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273" name="Entrada de lápiz 272">
                  <a:extLst>
                    <a:ext uri="{FF2B5EF4-FFF2-40B4-BE49-F238E27FC236}">
                      <a16:creationId xmlns:a16="http://schemas.microsoft.com/office/drawing/2014/main" id="{B3C34D5D-1716-0D73-5F64-040250B53A75}"/>
                    </a:ext>
                  </a:extLst>
                </p14:cNvPr>
                <p14:cNvContentPartPr/>
                <p14:nvPr/>
              </p14:nvContentPartPr>
              <p14:xfrm>
                <a:off x="5239218" y="3553191"/>
                <a:ext cx="624240" cy="207360"/>
              </p14:xfrm>
            </p:contentPart>
          </mc:Choice>
          <mc:Fallback>
            <p:pic>
              <p:nvPicPr>
                <p:cNvPr id="273" name="Entrada de lápiz 272">
                  <a:extLst>
                    <a:ext uri="{FF2B5EF4-FFF2-40B4-BE49-F238E27FC236}">
                      <a16:creationId xmlns:a16="http://schemas.microsoft.com/office/drawing/2014/main" id="{B3C34D5D-1716-0D73-5F64-040250B53A75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5203578" y="3517191"/>
                  <a:ext cx="695880" cy="27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F38A34C5-3B3A-5953-A6F7-F6BAE90AA7C8}"/>
                    </a:ext>
                  </a:extLst>
                </p14:cNvPr>
                <p14:cNvContentPartPr/>
                <p14:nvPr/>
              </p14:nvContentPartPr>
              <p14:xfrm>
                <a:off x="5561058" y="3711231"/>
                <a:ext cx="239760" cy="24012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F38A34C5-3B3A-5953-A6F7-F6BAE90AA7C8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5525418" y="3675591"/>
                  <a:ext cx="311400" cy="311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2" name="Grupo 111">
            <a:extLst>
              <a:ext uri="{FF2B5EF4-FFF2-40B4-BE49-F238E27FC236}">
                <a16:creationId xmlns:a16="http://schemas.microsoft.com/office/drawing/2014/main" id="{730CFFEA-BACB-1734-C106-C069CD8E45EE}"/>
              </a:ext>
            </a:extLst>
          </p:cNvPr>
          <p:cNvGrpSpPr/>
          <p:nvPr/>
        </p:nvGrpSpPr>
        <p:grpSpPr>
          <a:xfrm>
            <a:off x="3889938" y="4525191"/>
            <a:ext cx="4529880" cy="1217520"/>
            <a:chOff x="3889938" y="4525191"/>
            <a:chExt cx="4529880" cy="1217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279" name="Entrada de lápiz 278">
                  <a:extLst>
                    <a:ext uri="{FF2B5EF4-FFF2-40B4-BE49-F238E27FC236}">
                      <a16:creationId xmlns:a16="http://schemas.microsoft.com/office/drawing/2014/main" id="{54D785CB-D135-F04C-1691-AF2A519FD0ED}"/>
                    </a:ext>
                  </a:extLst>
                </p14:cNvPr>
                <p14:cNvContentPartPr/>
                <p14:nvPr/>
              </p14:nvContentPartPr>
              <p14:xfrm>
                <a:off x="4467738" y="4793391"/>
                <a:ext cx="351720" cy="339120"/>
              </p14:xfrm>
            </p:contentPart>
          </mc:Choice>
          <mc:Fallback>
            <p:pic>
              <p:nvPicPr>
                <p:cNvPr id="279" name="Entrada de lápiz 278">
                  <a:extLst>
                    <a:ext uri="{FF2B5EF4-FFF2-40B4-BE49-F238E27FC236}">
                      <a16:creationId xmlns:a16="http://schemas.microsoft.com/office/drawing/2014/main" id="{54D785CB-D135-F04C-1691-AF2A519FD0ED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4431738" y="4757391"/>
                  <a:ext cx="423360" cy="41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280" name="Entrada de lápiz 279">
                  <a:extLst>
                    <a:ext uri="{FF2B5EF4-FFF2-40B4-BE49-F238E27FC236}">
                      <a16:creationId xmlns:a16="http://schemas.microsoft.com/office/drawing/2014/main" id="{8F3B0FE3-AE2F-139A-7327-30EF8B4F42FF}"/>
                    </a:ext>
                  </a:extLst>
                </p14:cNvPr>
                <p14:cNvContentPartPr/>
                <p14:nvPr/>
              </p14:nvContentPartPr>
              <p14:xfrm>
                <a:off x="4636218" y="5125671"/>
                <a:ext cx="187920" cy="137160"/>
              </p14:xfrm>
            </p:contentPart>
          </mc:Choice>
          <mc:Fallback>
            <p:pic>
              <p:nvPicPr>
                <p:cNvPr id="280" name="Entrada de lápiz 279">
                  <a:extLst>
                    <a:ext uri="{FF2B5EF4-FFF2-40B4-BE49-F238E27FC236}">
                      <a16:creationId xmlns:a16="http://schemas.microsoft.com/office/drawing/2014/main" id="{8F3B0FE3-AE2F-139A-7327-30EF8B4F42FF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4600218" y="5089671"/>
                  <a:ext cx="25956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281" name="Entrada de lápiz 280">
                  <a:extLst>
                    <a:ext uri="{FF2B5EF4-FFF2-40B4-BE49-F238E27FC236}">
                      <a16:creationId xmlns:a16="http://schemas.microsoft.com/office/drawing/2014/main" id="{DBB3C8E8-7653-744E-D708-FDE51EF5853E}"/>
                    </a:ext>
                  </a:extLst>
                </p14:cNvPr>
                <p14:cNvContentPartPr/>
                <p14:nvPr/>
              </p14:nvContentPartPr>
              <p14:xfrm>
                <a:off x="5178738" y="4856751"/>
                <a:ext cx="63720" cy="264240"/>
              </p14:xfrm>
            </p:contentPart>
          </mc:Choice>
          <mc:Fallback>
            <p:pic>
              <p:nvPicPr>
                <p:cNvPr id="281" name="Entrada de lápiz 280">
                  <a:extLst>
                    <a:ext uri="{FF2B5EF4-FFF2-40B4-BE49-F238E27FC236}">
                      <a16:creationId xmlns:a16="http://schemas.microsoft.com/office/drawing/2014/main" id="{DBB3C8E8-7653-744E-D708-FDE51EF5853E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5143098" y="4821111"/>
                  <a:ext cx="135360" cy="33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282" name="Entrada de lápiz 281">
                  <a:extLst>
                    <a:ext uri="{FF2B5EF4-FFF2-40B4-BE49-F238E27FC236}">
                      <a16:creationId xmlns:a16="http://schemas.microsoft.com/office/drawing/2014/main" id="{E26130FD-950C-3258-67FF-F3E662B797A2}"/>
                    </a:ext>
                  </a:extLst>
                </p14:cNvPr>
                <p14:cNvContentPartPr/>
                <p14:nvPr/>
              </p14:nvContentPartPr>
              <p14:xfrm>
                <a:off x="5435058" y="4869711"/>
                <a:ext cx="209880" cy="278280"/>
              </p14:xfrm>
            </p:contentPart>
          </mc:Choice>
          <mc:Fallback>
            <p:pic>
              <p:nvPicPr>
                <p:cNvPr id="282" name="Entrada de lápiz 281">
                  <a:extLst>
                    <a:ext uri="{FF2B5EF4-FFF2-40B4-BE49-F238E27FC236}">
                      <a16:creationId xmlns:a16="http://schemas.microsoft.com/office/drawing/2014/main" id="{E26130FD-950C-3258-67FF-F3E662B797A2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5399418" y="4834071"/>
                  <a:ext cx="281520" cy="34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283" name="Entrada de lápiz 282">
                  <a:extLst>
                    <a:ext uri="{FF2B5EF4-FFF2-40B4-BE49-F238E27FC236}">
                      <a16:creationId xmlns:a16="http://schemas.microsoft.com/office/drawing/2014/main" id="{9F1C4B8F-9EAE-E146-4A27-82C89E3D75BD}"/>
                    </a:ext>
                  </a:extLst>
                </p14:cNvPr>
                <p14:cNvContentPartPr/>
                <p14:nvPr/>
              </p14:nvContentPartPr>
              <p14:xfrm>
                <a:off x="5870658" y="4965831"/>
                <a:ext cx="462600" cy="222480"/>
              </p14:xfrm>
            </p:contentPart>
          </mc:Choice>
          <mc:Fallback>
            <p:pic>
              <p:nvPicPr>
                <p:cNvPr id="283" name="Entrada de lápiz 282">
                  <a:extLst>
                    <a:ext uri="{FF2B5EF4-FFF2-40B4-BE49-F238E27FC236}">
                      <a16:creationId xmlns:a16="http://schemas.microsoft.com/office/drawing/2014/main" id="{9F1C4B8F-9EAE-E146-4A27-82C89E3D75BD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5835018" y="4929831"/>
                  <a:ext cx="53424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284" name="Entrada de lápiz 283">
                  <a:extLst>
                    <a:ext uri="{FF2B5EF4-FFF2-40B4-BE49-F238E27FC236}">
                      <a16:creationId xmlns:a16="http://schemas.microsoft.com/office/drawing/2014/main" id="{2F2C6FD0-729B-CED3-B962-8E8A934904EB}"/>
                    </a:ext>
                  </a:extLst>
                </p14:cNvPr>
                <p14:cNvContentPartPr/>
                <p14:nvPr/>
              </p14:nvContentPartPr>
              <p14:xfrm>
                <a:off x="6634218" y="5077791"/>
                <a:ext cx="133200" cy="4680"/>
              </p14:xfrm>
            </p:contentPart>
          </mc:Choice>
          <mc:Fallback>
            <p:pic>
              <p:nvPicPr>
                <p:cNvPr id="284" name="Entrada de lápiz 283">
                  <a:extLst>
                    <a:ext uri="{FF2B5EF4-FFF2-40B4-BE49-F238E27FC236}">
                      <a16:creationId xmlns:a16="http://schemas.microsoft.com/office/drawing/2014/main" id="{2F2C6FD0-729B-CED3-B962-8E8A934904EB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6598218" y="5041791"/>
                  <a:ext cx="204840" cy="7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285" name="Entrada de lápiz 284">
                  <a:extLst>
                    <a:ext uri="{FF2B5EF4-FFF2-40B4-BE49-F238E27FC236}">
                      <a16:creationId xmlns:a16="http://schemas.microsoft.com/office/drawing/2014/main" id="{2388D1BE-0CE1-2809-D25F-F14E4D48F67D}"/>
                    </a:ext>
                  </a:extLst>
                </p14:cNvPr>
                <p14:cNvContentPartPr/>
                <p14:nvPr/>
              </p14:nvContentPartPr>
              <p14:xfrm>
                <a:off x="6582738" y="5196591"/>
                <a:ext cx="172080" cy="15480"/>
              </p14:xfrm>
            </p:contentPart>
          </mc:Choice>
          <mc:Fallback>
            <p:pic>
              <p:nvPicPr>
                <p:cNvPr id="285" name="Entrada de lápiz 284">
                  <a:extLst>
                    <a:ext uri="{FF2B5EF4-FFF2-40B4-BE49-F238E27FC236}">
                      <a16:creationId xmlns:a16="http://schemas.microsoft.com/office/drawing/2014/main" id="{2388D1BE-0CE1-2809-D25F-F14E4D48F67D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6547098" y="5160951"/>
                  <a:ext cx="243720" cy="8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286" name="Entrada de lápiz 285">
                  <a:extLst>
                    <a:ext uri="{FF2B5EF4-FFF2-40B4-BE49-F238E27FC236}">
                      <a16:creationId xmlns:a16="http://schemas.microsoft.com/office/drawing/2014/main" id="{0FC18352-3FF3-5E4F-4C4C-D1BBE50C79CB}"/>
                    </a:ext>
                  </a:extLst>
                </p14:cNvPr>
                <p14:cNvContentPartPr/>
                <p14:nvPr/>
              </p14:nvContentPartPr>
              <p14:xfrm>
                <a:off x="7057578" y="4876191"/>
                <a:ext cx="375120" cy="382680"/>
              </p14:xfrm>
            </p:contentPart>
          </mc:Choice>
          <mc:Fallback>
            <p:pic>
              <p:nvPicPr>
                <p:cNvPr id="286" name="Entrada de lápiz 285">
                  <a:extLst>
                    <a:ext uri="{FF2B5EF4-FFF2-40B4-BE49-F238E27FC236}">
                      <a16:creationId xmlns:a16="http://schemas.microsoft.com/office/drawing/2014/main" id="{0FC18352-3FF3-5E4F-4C4C-D1BBE50C79CB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7021938" y="4840551"/>
                  <a:ext cx="446760" cy="45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287" name="Entrada de lápiz 286">
                  <a:extLst>
                    <a:ext uri="{FF2B5EF4-FFF2-40B4-BE49-F238E27FC236}">
                      <a16:creationId xmlns:a16="http://schemas.microsoft.com/office/drawing/2014/main" id="{F0D56DDF-5ED3-858A-A199-CBE9DAF72AD3}"/>
                    </a:ext>
                  </a:extLst>
                </p14:cNvPr>
                <p14:cNvContentPartPr/>
                <p14:nvPr/>
              </p14:nvContentPartPr>
              <p14:xfrm>
                <a:off x="7646898" y="4969431"/>
                <a:ext cx="267840" cy="221400"/>
              </p14:xfrm>
            </p:contentPart>
          </mc:Choice>
          <mc:Fallback>
            <p:pic>
              <p:nvPicPr>
                <p:cNvPr id="287" name="Entrada de lápiz 286">
                  <a:extLst>
                    <a:ext uri="{FF2B5EF4-FFF2-40B4-BE49-F238E27FC236}">
                      <a16:creationId xmlns:a16="http://schemas.microsoft.com/office/drawing/2014/main" id="{F0D56DDF-5ED3-858A-A199-CBE9DAF72AD3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7611258" y="4933431"/>
                  <a:ext cx="339480" cy="29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23626490-1F69-A7CB-16AC-E48A7E02BE75}"/>
                    </a:ext>
                  </a:extLst>
                </p14:cNvPr>
                <p14:cNvContentPartPr/>
                <p14:nvPr/>
              </p14:nvContentPartPr>
              <p14:xfrm>
                <a:off x="7686858" y="4985991"/>
                <a:ext cx="244440" cy="22428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23626490-1F69-A7CB-16AC-E48A7E02BE75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7651218" y="4950351"/>
                  <a:ext cx="316080" cy="29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8E171879-7D2D-637D-D265-0CC95442F4A4}"/>
                    </a:ext>
                  </a:extLst>
                </p14:cNvPr>
                <p14:cNvContentPartPr/>
                <p14:nvPr/>
              </p14:nvContentPartPr>
              <p14:xfrm>
                <a:off x="3889938" y="4633551"/>
                <a:ext cx="270720" cy="78516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8E171879-7D2D-637D-D265-0CC95442F4A4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3853938" y="4597551"/>
                  <a:ext cx="342360" cy="85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86889A52-3B50-66F6-C438-2A45B27CFE1C}"/>
                    </a:ext>
                  </a:extLst>
                </p14:cNvPr>
                <p14:cNvContentPartPr/>
                <p14:nvPr/>
              </p14:nvContentPartPr>
              <p14:xfrm>
                <a:off x="4217538" y="4525191"/>
                <a:ext cx="4202280" cy="121752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86889A52-3B50-66F6-C438-2A45B27CFE1C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4181898" y="4489551"/>
                  <a:ext cx="4273920" cy="12891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986460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FC12C-3E8A-F772-DB84-67F26F733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ECF95F4-6DCC-BAED-E7DC-EF9E319EA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071" y="1007168"/>
            <a:ext cx="6867525" cy="1628775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2" name="Entrada de lápiz 31">
                <a:extLst>
                  <a:ext uri="{FF2B5EF4-FFF2-40B4-BE49-F238E27FC236}">
                    <a16:creationId xmlns:a16="http://schemas.microsoft.com/office/drawing/2014/main" id="{803F0F2F-B5AD-C7A4-7C8C-F89D0F294FA0}"/>
                  </a:ext>
                </a:extLst>
              </p14:cNvPr>
              <p14:cNvContentPartPr/>
              <p14:nvPr/>
            </p14:nvContentPartPr>
            <p14:xfrm>
              <a:off x="335543" y="2868721"/>
              <a:ext cx="378720" cy="369360"/>
            </p14:xfrm>
          </p:contentPart>
        </mc:Choice>
        <mc:Fallback>
          <p:pic>
            <p:nvPicPr>
              <p:cNvPr id="32" name="Entrada de lápiz 31">
                <a:extLst>
                  <a:ext uri="{FF2B5EF4-FFF2-40B4-BE49-F238E27FC236}">
                    <a16:creationId xmlns:a16="http://schemas.microsoft.com/office/drawing/2014/main" id="{803F0F2F-B5AD-C7A4-7C8C-F89D0F294FA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9543" y="2832721"/>
                <a:ext cx="450360" cy="441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42D26131-A426-2238-4712-88855B0594CF}"/>
                  </a:ext>
                </a:extLst>
              </p14:cNvPr>
              <p14:cNvContentPartPr/>
              <p14:nvPr/>
            </p14:nvContentPartPr>
            <p14:xfrm>
              <a:off x="3221303" y="2873761"/>
              <a:ext cx="36000" cy="108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42D26131-A426-2238-4712-88855B0594C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184939" y="2837761"/>
                <a:ext cx="108364" cy="7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8B3A2EE2-097B-8A92-AFAC-8527A8A7CA69}"/>
                  </a:ext>
                </a:extLst>
              </p14:cNvPr>
              <p14:cNvContentPartPr/>
              <p14:nvPr/>
            </p14:nvContentPartPr>
            <p14:xfrm>
              <a:off x="336263" y="2824801"/>
              <a:ext cx="495360" cy="51840"/>
            </p14:xfrm>
          </p:contentPart>
        </mc:Choice>
        <mc:Fallback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8B3A2EE2-097B-8A92-AFAC-8527A8A7CA69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00263" y="2788801"/>
                <a:ext cx="567000" cy="12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53" name="Entrada de lápiz 52">
                <a:extLst>
                  <a:ext uri="{FF2B5EF4-FFF2-40B4-BE49-F238E27FC236}">
                    <a16:creationId xmlns:a16="http://schemas.microsoft.com/office/drawing/2014/main" id="{033F431B-CED5-956D-7795-DF64A0BF15DD}"/>
                  </a:ext>
                </a:extLst>
              </p14:cNvPr>
              <p14:cNvContentPartPr/>
              <p14:nvPr/>
            </p14:nvContentPartPr>
            <p14:xfrm>
              <a:off x="937103" y="2783041"/>
              <a:ext cx="310320" cy="437400"/>
            </p14:xfrm>
          </p:contentPart>
        </mc:Choice>
        <mc:Fallback>
          <p:pic>
            <p:nvPicPr>
              <p:cNvPr id="53" name="Entrada de lápiz 52">
                <a:extLst>
                  <a:ext uri="{FF2B5EF4-FFF2-40B4-BE49-F238E27FC236}">
                    <a16:creationId xmlns:a16="http://schemas.microsoft.com/office/drawing/2014/main" id="{033F431B-CED5-956D-7795-DF64A0BF15D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901103" y="2747041"/>
                <a:ext cx="381960" cy="50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54" name="Entrada de lápiz 53">
                <a:extLst>
                  <a:ext uri="{FF2B5EF4-FFF2-40B4-BE49-F238E27FC236}">
                    <a16:creationId xmlns:a16="http://schemas.microsoft.com/office/drawing/2014/main" id="{12273E09-BC95-3C7F-394E-806B1A97B21B}"/>
                  </a:ext>
                </a:extLst>
              </p14:cNvPr>
              <p14:cNvContentPartPr/>
              <p14:nvPr/>
            </p14:nvContentPartPr>
            <p14:xfrm>
              <a:off x="1344983" y="3125041"/>
              <a:ext cx="110880" cy="146880"/>
            </p14:xfrm>
          </p:contentPart>
        </mc:Choice>
        <mc:Fallback>
          <p:pic>
            <p:nvPicPr>
              <p:cNvPr id="54" name="Entrada de lápiz 53">
                <a:extLst>
                  <a:ext uri="{FF2B5EF4-FFF2-40B4-BE49-F238E27FC236}">
                    <a16:creationId xmlns:a16="http://schemas.microsoft.com/office/drawing/2014/main" id="{12273E09-BC95-3C7F-394E-806B1A97B21B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308983" y="3089041"/>
                <a:ext cx="182520" cy="21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55" name="Entrada de lápiz 54">
                <a:extLst>
                  <a:ext uri="{FF2B5EF4-FFF2-40B4-BE49-F238E27FC236}">
                    <a16:creationId xmlns:a16="http://schemas.microsoft.com/office/drawing/2014/main" id="{770F5865-369A-EF06-93DB-4D2861DF6E99}"/>
                  </a:ext>
                </a:extLst>
              </p14:cNvPr>
              <p14:cNvContentPartPr/>
              <p14:nvPr/>
            </p14:nvContentPartPr>
            <p14:xfrm>
              <a:off x="1453343" y="3099121"/>
              <a:ext cx="136440" cy="18000"/>
            </p14:xfrm>
          </p:contentPart>
        </mc:Choice>
        <mc:Fallback>
          <p:pic>
            <p:nvPicPr>
              <p:cNvPr id="55" name="Entrada de lápiz 54">
                <a:extLst>
                  <a:ext uri="{FF2B5EF4-FFF2-40B4-BE49-F238E27FC236}">
                    <a16:creationId xmlns:a16="http://schemas.microsoft.com/office/drawing/2014/main" id="{770F5865-369A-EF06-93DB-4D2861DF6E99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417343" y="3063121"/>
                <a:ext cx="208080" cy="8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56" name="Entrada de lápiz 55">
                <a:extLst>
                  <a:ext uri="{FF2B5EF4-FFF2-40B4-BE49-F238E27FC236}">
                    <a16:creationId xmlns:a16="http://schemas.microsoft.com/office/drawing/2014/main" id="{BE539E53-FF8B-202D-13B7-C44B68E113E7}"/>
                  </a:ext>
                </a:extLst>
              </p14:cNvPr>
              <p14:cNvContentPartPr/>
              <p14:nvPr/>
            </p14:nvContentPartPr>
            <p14:xfrm>
              <a:off x="1384223" y="3199561"/>
              <a:ext cx="126000" cy="16920"/>
            </p14:xfrm>
          </p:contentPart>
        </mc:Choice>
        <mc:Fallback>
          <p:pic>
            <p:nvPicPr>
              <p:cNvPr id="56" name="Entrada de lápiz 55">
                <a:extLst>
                  <a:ext uri="{FF2B5EF4-FFF2-40B4-BE49-F238E27FC236}">
                    <a16:creationId xmlns:a16="http://schemas.microsoft.com/office/drawing/2014/main" id="{BE539E53-FF8B-202D-13B7-C44B68E113E7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348120" y="3163561"/>
                <a:ext cx="197845" cy="88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57" name="Entrada de lápiz 56">
                <a:extLst>
                  <a:ext uri="{FF2B5EF4-FFF2-40B4-BE49-F238E27FC236}">
                    <a16:creationId xmlns:a16="http://schemas.microsoft.com/office/drawing/2014/main" id="{6B352A4A-BD6A-EEFF-8470-2AFB00723CE5}"/>
                  </a:ext>
                </a:extLst>
              </p14:cNvPr>
              <p14:cNvContentPartPr/>
              <p14:nvPr/>
            </p14:nvContentPartPr>
            <p14:xfrm>
              <a:off x="1613183" y="3137281"/>
              <a:ext cx="261720" cy="161280"/>
            </p14:xfrm>
          </p:contentPart>
        </mc:Choice>
        <mc:Fallback>
          <p:pic>
            <p:nvPicPr>
              <p:cNvPr id="57" name="Entrada de lápiz 56">
                <a:extLst>
                  <a:ext uri="{FF2B5EF4-FFF2-40B4-BE49-F238E27FC236}">
                    <a16:creationId xmlns:a16="http://schemas.microsoft.com/office/drawing/2014/main" id="{6B352A4A-BD6A-EEFF-8470-2AFB00723CE5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577183" y="3101281"/>
                <a:ext cx="333360" cy="23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58" name="Entrada de lápiz 57">
                <a:extLst>
                  <a:ext uri="{FF2B5EF4-FFF2-40B4-BE49-F238E27FC236}">
                    <a16:creationId xmlns:a16="http://schemas.microsoft.com/office/drawing/2014/main" id="{CD5D4B60-88D0-0880-3A25-C02C8C5AFC7C}"/>
                  </a:ext>
                </a:extLst>
              </p14:cNvPr>
              <p14:cNvContentPartPr/>
              <p14:nvPr/>
            </p14:nvContentPartPr>
            <p14:xfrm>
              <a:off x="1982543" y="3140161"/>
              <a:ext cx="185760" cy="184680"/>
            </p14:xfrm>
          </p:contentPart>
        </mc:Choice>
        <mc:Fallback>
          <p:pic>
            <p:nvPicPr>
              <p:cNvPr id="58" name="Entrada de lápiz 57">
                <a:extLst>
                  <a:ext uri="{FF2B5EF4-FFF2-40B4-BE49-F238E27FC236}">
                    <a16:creationId xmlns:a16="http://schemas.microsoft.com/office/drawing/2014/main" id="{CD5D4B60-88D0-0880-3A25-C02C8C5AFC7C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946613" y="3104231"/>
                <a:ext cx="257261" cy="25618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60" name="Entrada de lápiz 59">
                <a:extLst>
                  <a:ext uri="{FF2B5EF4-FFF2-40B4-BE49-F238E27FC236}">
                    <a16:creationId xmlns:a16="http://schemas.microsoft.com/office/drawing/2014/main" id="{30FB604A-C533-50A3-0E55-312162180724}"/>
                  </a:ext>
                </a:extLst>
              </p14:cNvPr>
              <p14:cNvContentPartPr/>
              <p14:nvPr/>
            </p14:nvContentPartPr>
            <p14:xfrm>
              <a:off x="2484023" y="3049441"/>
              <a:ext cx="157320" cy="23400"/>
            </p14:xfrm>
          </p:contentPart>
        </mc:Choice>
        <mc:Fallback>
          <p:pic>
            <p:nvPicPr>
              <p:cNvPr id="60" name="Entrada de lápiz 59">
                <a:extLst>
                  <a:ext uri="{FF2B5EF4-FFF2-40B4-BE49-F238E27FC236}">
                    <a16:creationId xmlns:a16="http://schemas.microsoft.com/office/drawing/2014/main" id="{30FB604A-C533-50A3-0E55-312162180724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2448023" y="3013441"/>
                <a:ext cx="228960" cy="95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61" name="Entrada de lápiz 60">
                <a:extLst>
                  <a:ext uri="{FF2B5EF4-FFF2-40B4-BE49-F238E27FC236}">
                    <a16:creationId xmlns:a16="http://schemas.microsoft.com/office/drawing/2014/main" id="{4F06911A-C774-5BE0-E37F-EF3871011E63}"/>
                  </a:ext>
                </a:extLst>
              </p14:cNvPr>
              <p14:cNvContentPartPr/>
              <p14:nvPr/>
            </p14:nvContentPartPr>
            <p14:xfrm>
              <a:off x="2457383" y="3185521"/>
              <a:ext cx="122760" cy="24480"/>
            </p14:xfrm>
          </p:contentPart>
        </mc:Choice>
        <mc:Fallback>
          <p:pic>
            <p:nvPicPr>
              <p:cNvPr id="61" name="Entrada de lápiz 60">
                <a:extLst>
                  <a:ext uri="{FF2B5EF4-FFF2-40B4-BE49-F238E27FC236}">
                    <a16:creationId xmlns:a16="http://schemas.microsoft.com/office/drawing/2014/main" id="{4F06911A-C774-5BE0-E37F-EF3871011E63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2421383" y="3149521"/>
                <a:ext cx="194400" cy="96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62" name="Entrada de lápiz 61">
                <a:extLst>
                  <a:ext uri="{FF2B5EF4-FFF2-40B4-BE49-F238E27FC236}">
                    <a16:creationId xmlns:a16="http://schemas.microsoft.com/office/drawing/2014/main" id="{3D813EA6-E63C-C672-8CAC-EF043D2A37A1}"/>
                  </a:ext>
                </a:extLst>
              </p14:cNvPr>
              <p14:cNvContentPartPr/>
              <p14:nvPr/>
            </p14:nvContentPartPr>
            <p14:xfrm>
              <a:off x="2838263" y="2921281"/>
              <a:ext cx="344520" cy="336600"/>
            </p14:xfrm>
          </p:contentPart>
        </mc:Choice>
        <mc:Fallback>
          <p:pic>
            <p:nvPicPr>
              <p:cNvPr id="62" name="Entrada de lápiz 61">
                <a:extLst>
                  <a:ext uri="{FF2B5EF4-FFF2-40B4-BE49-F238E27FC236}">
                    <a16:creationId xmlns:a16="http://schemas.microsoft.com/office/drawing/2014/main" id="{3D813EA6-E63C-C672-8CAC-EF043D2A37A1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2802263" y="2885281"/>
                <a:ext cx="416160" cy="40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63" name="Entrada de lápiz 62">
                <a:extLst>
                  <a:ext uri="{FF2B5EF4-FFF2-40B4-BE49-F238E27FC236}">
                    <a16:creationId xmlns:a16="http://schemas.microsoft.com/office/drawing/2014/main" id="{B5AD101B-A01B-9B8C-0208-1D801E2473FC}"/>
                  </a:ext>
                </a:extLst>
              </p14:cNvPr>
              <p14:cNvContentPartPr/>
              <p14:nvPr/>
            </p14:nvContentPartPr>
            <p14:xfrm>
              <a:off x="3410303" y="3001561"/>
              <a:ext cx="210240" cy="296640"/>
            </p14:xfrm>
          </p:contentPart>
        </mc:Choice>
        <mc:Fallback>
          <p:pic>
            <p:nvPicPr>
              <p:cNvPr id="63" name="Entrada de lápiz 62">
                <a:extLst>
                  <a:ext uri="{FF2B5EF4-FFF2-40B4-BE49-F238E27FC236}">
                    <a16:creationId xmlns:a16="http://schemas.microsoft.com/office/drawing/2014/main" id="{B5AD101B-A01B-9B8C-0208-1D801E2473FC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3374303" y="2965561"/>
                <a:ext cx="281880" cy="36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64" name="Entrada de lápiz 63">
                <a:extLst>
                  <a:ext uri="{FF2B5EF4-FFF2-40B4-BE49-F238E27FC236}">
                    <a16:creationId xmlns:a16="http://schemas.microsoft.com/office/drawing/2014/main" id="{FB7F7602-CFDB-0283-43C0-D0D57B971A11}"/>
                  </a:ext>
                </a:extLst>
              </p14:cNvPr>
              <p14:cNvContentPartPr/>
              <p14:nvPr/>
            </p14:nvContentPartPr>
            <p14:xfrm>
              <a:off x="3436583" y="3112441"/>
              <a:ext cx="241200" cy="14400"/>
            </p14:xfrm>
          </p:contentPart>
        </mc:Choice>
        <mc:Fallback>
          <p:pic>
            <p:nvPicPr>
              <p:cNvPr id="64" name="Entrada de lápiz 63">
                <a:extLst>
                  <a:ext uri="{FF2B5EF4-FFF2-40B4-BE49-F238E27FC236}">
                    <a16:creationId xmlns:a16="http://schemas.microsoft.com/office/drawing/2014/main" id="{FB7F7602-CFDB-0283-43C0-D0D57B971A11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3400637" y="3076441"/>
                <a:ext cx="312733" cy="86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65" name="Entrada de lápiz 64">
                <a:extLst>
                  <a:ext uri="{FF2B5EF4-FFF2-40B4-BE49-F238E27FC236}">
                    <a16:creationId xmlns:a16="http://schemas.microsoft.com/office/drawing/2014/main" id="{AAF3C764-2141-B25B-3AE9-1AA8F880F799}"/>
                  </a:ext>
                </a:extLst>
              </p14:cNvPr>
              <p14:cNvContentPartPr/>
              <p14:nvPr/>
            </p14:nvContentPartPr>
            <p14:xfrm>
              <a:off x="3553223" y="2897521"/>
              <a:ext cx="196920" cy="26280"/>
            </p14:xfrm>
          </p:contentPart>
        </mc:Choice>
        <mc:Fallback>
          <p:pic>
            <p:nvPicPr>
              <p:cNvPr id="65" name="Entrada de lápiz 64">
                <a:extLst>
                  <a:ext uri="{FF2B5EF4-FFF2-40B4-BE49-F238E27FC236}">
                    <a16:creationId xmlns:a16="http://schemas.microsoft.com/office/drawing/2014/main" id="{AAF3C764-2141-B25B-3AE9-1AA8F880F799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3517223" y="2861021"/>
                <a:ext cx="268560" cy="9891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66" name="Entrada de lápiz 65">
                <a:extLst>
                  <a:ext uri="{FF2B5EF4-FFF2-40B4-BE49-F238E27FC236}">
                    <a16:creationId xmlns:a16="http://schemas.microsoft.com/office/drawing/2014/main" id="{1C8A8022-BE15-B609-6C39-26E136D34997}"/>
                  </a:ext>
                </a:extLst>
              </p14:cNvPr>
              <p14:cNvContentPartPr/>
              <p14:nvPr/>
            </p14:nvContentPartPr>
            <p14:xfrm>
              <a:off x="3828623" y="3041521"/>
              <a:ext cx="288720" cy="271440"/>
            </p14:xfrm>
          </p:contentPart>
        </mc:Choice>
        <mc:Fallback>
          <p:pic>
            <p:nvPicPr>
              <p:cNvPr id="66" name="Entrada de lápiz 65">
                <a:extLst>
                  <a:ext uri="{FF2B5EF4-FFF2-40B4-BE49-F238E27FC236}">
                    <a16:creationId xmlns:a16="http://schemas.microsoft.com/office/drawing/2014/main" id="{1C8A8022-BE15-B609-6C39-26E136D34997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3792623" y="3005521"/>
                <a:ext cx="360360" cy="34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68" name="Entrada de lápiz 67">
                <a:extLst>
                  <a:ext uri="{FF2B5EF4-FFF2-40B4-BE49-F238E27FC236}">
                    <a16:creationId xmlns:a16="http://schemas.microsoft.com/office/drawing/2014/main" id="{881D0C71-2216-77DE-7D27-B6B44727B05A}"/>
                  </a:ext>
                </a:extLst>
              </p14:cNvPr>
              <p14:cNvContentPartPr/>
              <p14:nvPr/>
            </p14:nvContentPartPr>
            <p14:xfrm>
              <a:off x="175343" y="3494401"/>
              <a:ext cx="339120" cy="474120"/>
            </p14:xfrm>
          </p:contentPart>
        </mc:Choice>
        <mc:Fallback>
          <p:pic>
            <p:nvPicPr>
              <p:cNvPr id="68" name="Entrada de lápiz 67">
                <a:extLst>
                  <a:ext uri="{FF2B5EF4-FFF2-40B4-BE49-F238E27FC236}">
                    <a16:creationId xmlns:a16="http://schemas.microsoft.com/office/drawing/2014/main" id="{881D0C71-2216-77DE-7D27-B6B44727B05A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39343" y="3458401"/>
                <a:ext cx="410760" cy="54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69" name="Entrada de lápiz 68">
                <a:extLst>
                  <a:ext uri="{FF2B5EF4-FFF2-40B4-BE49-F238E27FC236}">
                    <a16:creationId xmlns:a16="http://schemas.microsoft.com/office/drawing/2014/main" id="{57B85426-C6CF-8695-F88D-52D93F24929B}"/>
                  </a:ext>
                </a:extLst>
              </p14:cNvPr>
              <p14:cNvContentPartPr/>
              <p14:nvPr/>
            </p14:nvContentPartPr>
            <p14:xfrm>
              <a:off x="586823" y="3853321"/>
              <a:ext cx="338760" cy="161280"/>
            </p14:xfrm>
          </p:contentPart>
        </mc:Choice>
        <mc:Fallback>
          <p:pic>
            <p:nvPicPr>
              <p:cNvPr id="69" name="Entrada de lápiz 68">
                <a:extLst>
                  <a:ext uri="{FF2B5EF4-FFF2-40B4-BE49-F238E27FC236}">
                    <a16:creationId xmlns:a16="http://schemas.microsoft.com/office/drawing/2014/main" id="{57B85426-C6CF-8695-F88D-52D93F24929B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550823" y="3817401"/>
                <a:ext cx="410400" cy="232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70" name="Entrada de lápiz 69">
                <a:extLst>
                  <a:ext uri="{FF2B5EF4-FFF2-40B4-BE49-F238E27FC236}">
                    <a16:creationId xmlns:a16="http://schemas.microsoft.com/office/drawing/2014/main" id="{AAEC6411-EFD9-AD1F-FDE0-85395D61E452}"/>
                  </a:ext>
                </a:extLst>
              </p14:cNvPr>
              <p14:cNvContentPartPr/>
              <p14:nvPr/>
            </p14:nvContentPartPr>
            <p14:xfrm>
              <a:off x="1137623" y="3953041"/>
              <a:ext cx="194760" cy="20880"/>
            </p14:xfrm>
          </p:contentPart>
        </mc:Choice>
        <mc:Fallback>
          <p:pic>
            <p:nvPicPr>
              <p:cNvPr id="70" name="Entrada de lápiz 69">
                <a:extLst>
                  <a:ext uri="{FF2B5EF4-FFF2-40B4-BE49-F238E27FC236}">
                    <a16:creationId xmlns:a16="http://schemas.microsoft.com/office/drawing/2014/main" id="{AAEC6411-EFD9-AD1F-FDE0-85395D61E452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1101623" y="3917041"/>
                <a:ext cx="266400" cy="9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1">
            <p14:nvContentPartPr>
              <p14:cNvPr id="71" name="Entrada de lápiz 70">
                <a:extLst>
                  <a:ext uri="{FF2B5EF4-FFF2-40B4-BE49-F238E27FC236}">
                    <a16:creationId xmlns:a16="http://schemas.microsoft.com/office/drawing/2014/main" id="{09125F1D-D004-2316-FD85-D4DE4D6D5DB9}"/>
                  </a:ext>
                </a:extLst>
              </p14:cNvPr>
              <p14:cNvContentPartPr/>
              <p14:nvPr/>
            </p14:nvContentPartPr>
            <p14:xfrm>
              <a:off x="1205663" y="3859801"/>
              <a:ext cx="88200" cy="202320"/>
            </p14:xfrm>
          </p:contentPart>
        </mc:Choice>
        <mc:Fallback>
          <p:pic>
            <p:nvPicPr>
              <p:cNvPr id="71" name="Entrada de lápiz 70">
                <a:extLst>
                  <a:ext uri="{FF2B5EF4-FFF2-40B4-BE49-F238E27FC236}">
                    <a16:creationId xmlns:a16="http://schemas.microsoft.com/office/drawing/2014/main" id="{09125F1D-D004-2316-FD85-D4DE4D6D5DB9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1169663" y="3823801"/>
                <a:ext cx="159840" cy="273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3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CA9A3C4B-A9E2-0F97-7AE3-7300820B5F06}"/>
                  </a:ext>
                </a:extLst>
              </p14:cNvPr>
              <p14:cNvContentPartPr/>
              <p14:nvPr/>
            </p14:nvContentPartPr>
            <p14:xfrm>
              <a:off x="1535783" y="3733441"/>
              <a:ext cx="243000" cy="385920"/>
            </p14:xfrm>
          </p:contentPart>
        </mc:Choice>
        <mc:Fallback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CA9A3C4B-A9E2-0F97-7AE3-7300820B5F06}"/>
                  </a:ext>
                </a:extLst>
              </p:cNvPr>
              <p:cNvPicPr/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1499783" y="3697441"/>
                <a:ext cx="314640" cy="45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5">
            <p14:nvContentPartPr>
              <p14:cNvPr id="73" name="Entrada de lápiz 72">
                <a:extLst>
                  <a:ext uri="{FF2B5EF4-FFF2-40B4-BE49-F238E27FC236}">
                    <a16:creationId xmlns:a16="http://schemas.microsoft.com/office/drawing/2014/main" id="{C6C743C6-32AF-5E1F-C875-852A856F5713}"/>
                  </a:ext>
                </a:extLst>
              </p14:cNvPr>
              <p14:cNvContentPartPr/>
              <p14:nvPr/>
            </p14:nvContentPartPr>
            <p14:xfrm>
              <a:off x="1982183" y="3994801"/>
              <a:ext cx="42120" cy="96480"/>
            </p14:xfrm>
          </p:contentPart>
        </mc:Choice>
        <mc:Fallback>
          <p:pic>
            <p:nvPicPr>
              <p:cNvPr id="73" name="Entrada de lápiz 72">
                <a:extLst>
                  <a:ext uri="{FF2B5EF4-FFF2-40B4-BE49-F238E27FC236}">
                    <a16:creationId xmlns:a16="http://schemas.microsoft.com/office/drawing/2014/main" id="{C6C743C6-32AF-5E1F-C875-852A856F5713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1946183" y="3958935"/>
                <a:ext cx="113760" cy="1678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7">
            <p14:nvContentPartPr>
              <p14:cNvPr id="74" name="Entrada de lápiz 73">
                <a:extLst>
                  <a:ext uri="{FF2B5EF4-FFF2-40B4-BE49-F238E27FC236}">
                    <a16:creationId xmlns:a16="http://schemas.microsoft.com/office/drawing/2014/main" id="{376D5FA1-D3F0-10DB-4C80-A1080D359005}"/>
                  </a:ext>
                </a:extLst>
              </p14:cNvPr>
              <p14:cNvContentPartPr/>
              <p14:nvPr/>
            </p14:nvContentPartPr>
            <p14:xfrm>
              <a:off x="2100983" y="3904441"/>
              <a:ext cx="588240" cy="394560"/>
            </p14:xfrm>
          </p:contentPart>
        </mc:Choice>
        <mc:Fallback>
          <p:pic>
            <p:nvPicPr>
              <p:cNvPr id="74" name="Entrada de lápiz 73">
                <a:extLst>
                  <a:ext uri="{FF2B5EF4-FFF2-40B4-BE49-F238E27FC236}">
                    <a16:creationId xmlns:a16="http://schemas.microsoft.com/office/drawing/2014/main" id="{376D5FA1-D3F0-10DB-4C80-A1080D359005}"/>
                  </a:ext>
                </a:extLst>
              </p:cNvPr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2064983" y="3868441"/>
                <a:ext cx="659880" cy="46620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Imagen 3">
            <a:extLst>
              <a:ext uri="{FF2B5EF4-FFF2-40B4-BE49-F238E27FC236}">
                <a16:creationId xmlns:a16="http://schemas.microsoft.com/office/drawing/2014/main" id="{BCF6C584-DADE-3B28-9EC0-C1DBBB2A9FB9}"/>
              </a:ext>
            </a:extLst>
          </p:cNvPr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127823" y="168147"/>
            <a:ext cx="6845565" cy="1031398"/>
          </a:xfrm>
          <a:prstGeom prst="rect">
            <a:avLst/>
          </a:prstGeom>
        </p:spPr>
      </p:pic>
      <p:grpSp>
        <p:nvGrpSpPr>
          <p:cNvPr id="31" name="Grupo 30">
            <a:extLst>
              <a:ext uri="{FF2B5EF4-FFF2-40B4-BE49-F238E27FC236}">
                <a16:creationId xmlns:a16="http://schemas.microsoft.com/office/drawing/2014/main" id="{3D0B037C-1CA7-A0A5-C5B3-18DF7098EBA3}"/>
              </a:ext>
            </a:extLst>
          </p:cNvPr>
          <p:cNvGrpSpPr/>
          <p:nvPr/>
        </p:nvGrpSpPr>
        <p:grpSpPr>
          <a:xfrm>
            <a:off x="2941338" y="3709791"/>
            <a:ext cx="1547640" cy="394560"/>
            <a:chOff x="2941338" y="3709791"/>
            <a:chExt cx="1547640" cy="394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C73E4398-1B78-0B1C-39AF-826E271798BA}"/>
                    </a:ext>
                  </a:extLst>
                </p14:cNvPr>
                <p14:cNvContentPartPr/>
                <p14:nvPr/>
              </p14:nvContentPartPr>
              <p14:xfrm>
                <a:off x="2952138" y="3920751"/>
                <a:ext cx="127800" cy="864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C73E4398-1B78-0B1C-39AF-826E271798BA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916138" y="3884751"/>
                  <a:ext cx="199440" cy="8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D7C6A99D-7DA3-1206-1101-0D8F78629DBC}"/>
                    </a:ext>
                  </a:extLst>
                </p14:cNvPr>
                <p14:cNvContentPartPr/>
                <p14:nvPr/>
              </p14:nvContentPartPr>
              <p14:xfrm>
                <a:off x="2941338" y="4018671"/>
                <a:ext cx="224280" cy="936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D7C6A99D-7DA3-1206-1101-0D8F78629DBC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905338" y="3983031"/>
                  <a:ext cx="295920" cy="8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D41A573A-7AF5-F12F-22CA-E69F535F0F27}"/>
                    </a:ext>
                  </a:extLst>
                </p14:cNvPr>
                <p14:cNvContentPartPr/>
                <p14:nvPr/>
              </p14:nvContentPartPr>
              <p14:xfrm>
                <a:off x="3367578" y="3709791"/>
                <a:ext cx="336960" cy="34056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D41A573A-7AF5-F12F-22CA-E69F535F0F27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3331938" y="3673791"/>
                  <a:ext cx="408600" cy="41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04DC77AA-7A5E-6CCB-3628-CFE0CDAC385A}"/>
                    </a:ext>
                  </a:extLst>
                </p14:cNvPr>
                <p14:cNvContentPartPr/>
                <p14:nvPr/>
              </p14:nvContentPartPr>
              <p14:xfrm>
                <a:off x="3867978" y="3790431"/>
                <a:ext cx="169920" cy="27144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04DC77AA-7A5E-6CCB-3628-CFE0CDAC385A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3831978" y="3754431"/>
                  <a:ext cx="241560" cy="34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068CDB39-1D1D-92A4-BD87-9EB3F420C726}"/>
                    </a:ext>
                  </a:extLst>
                </p14:cNvPr>
                <p14:cNvContentPartPr/>
                <p14:nvPr/>
              </p14:nvContentPartPr>
              <p14:xfrm>
                <a:off x="3891738" y="3903111"/>
                <a:ext cx="225360" cy="2772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068CDB39-1D1D-92A4-BD87-9EB3F420C726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856098" y="3867471"/>
                  <a:ext cx="297000" cy="9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36011C99-40FE-E940-29B7-B17D770817A7}"/>
                    </a:ext>
                  </a:extLst>
                </p14:cNvPr>
                <p14:cNvContentPartPr/>
                <p14:nvPr/>
              </p14:nvContentPartPr>
              <p14:xfrm>
                <a:off x="3948258" y="3770271"/>
                <a:ext cx="247320" cy="1332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36011C99-40FE-E940-29B7-B17D770817A7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3912258" y="3734271"/>
                  <a:ext cx="318960" cy="8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682BE5FE-6AB3-8288-5E35-F1FB652237CF}"/>
                    </a:ext>
                  </a:extLst>
                </p14:cNvPr>
                <p14:cNvContentPartPr/>
                <p14:nvPr/>
              </p14:nvContentPartPr>
              <p14:xfrm>
                <a:off x="4233378" y="3902391"/>
                <a:ext cx="255600" cy="20196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682BE5FE-6AB3-8288-5E35-F1FB652237CF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197738" y="3866391"/>
                  <a:ext cx="327240" cy="273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4">
            <p14:nvContentPartPr>
              <p14:cNvPr id="33" name="Entrada de lápiz 32">
                <a:extLst>
                  <a:ext uri="{FF2B5EF4-FFF2-40B4-BE49-F238E27FC236}">
                    <a16:creationId xmlns:a16="http://schemas.microsoft.com/office/drawing/2014/main" id="{A6B09DE0-4E28-D942-81FA-0D7E36C32C76}"/>
                  </a:ext>
                </a:extLst>
              </p14:cNvPr>
              <p14:cNvContentPartPr/>
              <p14:nvPr/>
            </p14:nvContentPartPr>
            <p14:xfrm>
              <a:off x="4416978" y="3641031"/>
              <a:ext cx="40680" cy="3960"/>
            </p14:xfrm>
          </p:contentPart>
        </mc:Choice>
        <mc:Fallback>
          <p:pic>
            <p:nvPicPr>
              <p:cNvPr id="33" name="Entrada de lápiz 32">
                <a:extLst>
                  <a:ext uri="{FF2B5EF4-FFF2-40B4-BE49-F238E27FC236}">
                    <a16:creationId xmlns:a16="http://schemas.microsoft.com/office/drawing/2014/main" id="{A6B09DE0-4E28-D942-81FA-0D7E36C32C76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4381338" y="3605391"/>
                <a:ext cx="112320" cy="75600"/>
              </a:xfrm>
              <a:prstGeom prst="rect">
                <a:avLst/>
              </a:prstGeom>
            </p:spPr>
          </p:pic>
        </mc:Fallback>
      </mc:AlternateContent>
      <p:grpSp>
        <p:nvGrpSpPr>
          <p:cNvPr id="36" name="Grupo 35">
            <a:extLst>
              <a:ext uri="{FF2B5EF4-FFF2-40B4-BE49-F238E27FC236}">
                <a16:creationId xmlns:a16="http://schemas.microsoft.com/office/drawing/2014/main" id="{5B42E57B-1305-926F-6DFD-F57759E127F9}"/>
              </a:ext>
            </a:extLst>
          </p:cNvPr>
          <p:cNvGrpSpPr/>
          <p:nvPr/>
        </p:nvGrpSpPr>
        <p:grpSpPr>
          <a:xfrm>
            <a:off x="81498" y="3437631"/>
            <a:ext cx="568080" cy="532440"/>
            <a:chOff x="81498" y="3437631"/>
            <a:chExt cx="568080" cy="532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DFEA20BE-E07A-C33D-8412-165AD9ADA3CB}"/>
                    </a:ext>
                  </a:extLst>
                </p14:cNvPr>
                <p14:cNvContentPartPr/>
                <p14:nvPr/>
              </p14:nvContentPartPr>
              <p14:xfrm>
                <a:off x="188058" y="3437631"/>
                <a:ext cx="461520" cy="50760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DFEA20BE-E07A-C33D-8412-165AD9ADA3CB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52418" y="3401991"/>
                  <a:ext cx="533160" cy="57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718C5109-FA94-2049-BD6E-695D2838521F}"/>
                    </a:ext>
                  </a:extLst>
                </p14:cNvPr>
                <p14:cNvContentPartPr/>
                <p14:nvPr/>
              </p14:nvContentPartPr>
              <p14:xfrm>
                <a:off x="81498" y="3855951"/>
                <a:ext cx="559080" cy="11412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718C5109-FA94-2049-BD6E-695D2838521F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45858" y="3820311"/>
                  <a:ext cx="630720" cy="185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0">
            <p14:nvContentPartPr>
              <p14:cNvPr id="37" name="Entrada de lápiz 36">
                <a:extLst>
                  <a:ext uri="{FF2B5EF4-FFF2-40B4-BE49-F238E27FC236}">
                    <a16:creationId xmlns:a16="http://schemas.microsoft.com/office/drawing/2014/main" id="{8DEB55B7-0019-0FAC-B2AA-5A144789CC01}"/>
                  </a:ext>
                </a:extLst>
              </p14:cNvPr>
              <p14:cNvContentPartPr/>
              <p14:nvPr/>
            </p14:nvContentPartPr>
            <p14:xfrm>
              <a:off x="569298" y="4489551"/>
              <a:ext cx="23040" cy="13680"/>
            </p14:xfrm>
          </p:contentPart>
        </mc:Choice>
        <mc:Fallback>
          <p:pic>
            <p:nvPicPr>
              <p:cNvPr id="37" name="Entrada de lápiz 36">
                <a:extLst>
                  <a:ext uri="{FF2B5EF4-FFF2-40B4-BE49-F238E27FC236}">
                    <a16:creationId xmlns:a16="http://schemas.microsoft.com/office/drawing/2014/main" id="{8DEB55B7-0019-0FAC-B2AA-5A144789CC01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533298" y="4453551"/>
                <a:ext cx="94680" cy="85320"/>
              </a:xfrm>
              <a:prstGeom prst="rect">
                <a:avLst/>
              </a:prstGeom>
            </p:spPr>
          </p:pic>
        </mc:Fallback>
      </mc:AlternateContent>
      <p:grpSp>
        <p:nvGrpSpPr>
          <p:cNvPr id="50" name="Grupo 49">
            <a:extLst>
              <a:ext uri="{FF2B5EF4-FFF2-40B4-BE49-F238E27FC236}">
                <a16:creationId xmlns:a16="http://schemas.microsoft.com/office/drawing/2014/main" id="{975573EA-660F-5B89-8A9C-634C8A0A79E8}"/>
              </a:ext>
            </a:extLst>
          </p:cNvPr>
          <p:cNvGrpSpPr/>
          <p:nvPr/>
        </p:nvGrpSpPr>
        <p:grpSpPr>
          <a:xfrm>
            <a:off x="1419258" y="2653551"/>
            <a:ext cx="834120" cy="182160"/>
            <a:chOff x="1419258" y="2653551"/>
            <a:chExt cx="834120" cy="182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BCA1445E-5E17-A52B-DBAF-B8262D839936}"/>
                    </a:ext>
                  </a:extLst>
                </p14:cNvPr>
                <p14:cNvContentPartPr/>
                <p14:nvPr/>
              </p14:nvContentPartPr>
              <p14:xfrm>
                <a:off x="1419258" y="2653551"/>
                <a:ext cx="169560" cy="13680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BCA1445E-5E17-A52B-DBAF-B8262D839936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383618" y="2617911"/>
                  <a:ext cx="241200" cy="20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138506BF-4689-F560-8742-23BAD370F1DF}"/>
                    </a:ext>
                  </a:extLst>
                </p14:cNvPr>
                <p14:cNvContentPartPr/>
                <p14:nvPr/>
              </p14:nvContentPartPr>
              <p14:xfrm>
                <a:off x="1738938" y="2734551"/>
                <a:ext cx="102240" cy="1224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138506BF-4689-F560-8742-23BAD370F1DF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702938" y="2698911"/>
                  <a:ext cx="173880" cy="8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C132C4CC-7E46-C405-68B9-E8DC85FB0CAE}"/>
                    </a:ext>
                  </a:extLst>
                </p14:cNvPr>
                <p14:cNvContentPartPr/>
                <p14:nvPr/>
              </p14:nvContentPartPr>
              <p14:xfrm>
                <a:off x="1830738" y="2688831"/>
                <a:ext cx="110160" cy="13284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C132C4CC-7E46-C405-68B9-E8DC85FB0CAE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794738" y="2652831"/>
                  <a:ext cx="181800" cy="20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7B47035B-300D-6D32-E960-E4BB917084AA}"/>
                    </a:ext>
                  </a:extLst>
                </p14:cNvPr>
                <p14:cNvContentPartPr/>
                <p14:nvPr/>
              </p14:nvContentPartPr>
              <p14:xfrm>
                <a:off x="2091018" y="2715831"/>
                <a:ext cx="162360" cy="11988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7B47035B-300D-6D32-E960-E4BB917084AA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2055378" y="2679831"/>
                  <a:ext cx="234000" cy="191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2" name="Grupo 81">
            <a:extLst>
              <a:ext uri="{FF2B5EF4-FFF2-40B4-BE49-F238E27FC236}">
                <a16:creationId xmlns:a16="http://schemas.microsoft.com/office/drawing/2014/main" id="{043D1DB7-B6BA-F38F-62BF-5B3E125EFC9B}"/>
              </a:ext>
            </a:extLst>
          </p:cNvPr>
          <p:cNvGrpSpPr/>
          <p:nvPr/>
        </p:nvGrpSpPr>
        <p:grpSpPr>
          <a:xfrm>
            <a:off x="3841698" y="2707551"/>
            <a:ext cx="786960" cy="190440"/>
            <a:chOff x="3841698" y="2707551"/>
            <a:chExt cx="786960" cy="190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3E8AE2B9-6E3D-EDF8-DE46-3D97097A6ABF}"/>
                    </a:ext>
                  </a:extLst>
                </p14:cNvPr>
                <p14:cNvContentPartPr/>
                <p14:nvPr/>
              </p14:nvContentPartPr>
              <p14:xfrm>
                <a:off x="3841698" y="2793231"/>
                <a:ext cx="50760" cy="4536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3E8AE2B9-6E3D-EDF8-DE46-3D97097A6ABF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3805698" y="2757591"/>
                  <a:ext cx="122400" cy="11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B961F0F5-8742-E8FE-B712-4EFA541DB1EC}"/>
                    </a:ext>
                  </a:extLst>
                </p14:cNvPr>
                <p14:cNvContentPartPr/>
                <p14:nvPr/>
              </p14:nvContentPartPr>
              <p14:xfrm>
                <a:off x="3867258" y="2707551"/>
                <a:ext cx="193680" cy="16812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B961F0F5-8742-E8FE-B712-4EFA541DB1EC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3831258" y="2671551"/>
                  <a:ext cx="265320" cy="23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2579660A-7A31-F6BF-A337-165750E1987B}"/>
                    </a:ext>
                  </a:extLst>
                </p14:cNvPr>
                <p14:cNvContentPartPr/>
                <p14:nvPr/>
              </p14:nvContentPartPr>
              <p14:xfrm>
                <a:off x="4217538" y="2825631"/>
                <a:ext cx="79560" cy="288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2579660A-7A31-F6BF-A337-165750E1987B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4181898" y="2789631"/>
                  <a:ext cx="151200" cy="7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A5C47608-8D0A-DA92-4D4E-000BE237F3CF}"/>
                    </a:ext>
                  </a:extLst>
                </p14:cNvPr>
                <p14:cNvContentPartPr/>
                <p14:nvPr/>
              </p14:nvContentPartPr>
              <p14:xfrm>
                <a:off x="4234458" y="2785671"/>
                <a:ext cx="118440" cy="10332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A5C47608-8D0A-DA92-4D4E-000BE237F3CF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4198458" y="2749671"/>
                  <a:ext cx="19008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5BCFA1DB-6930-B27F-2567-EC54DF0F7E43}"/>
                    </a:ext>
                  </a:extLst>
                </p14:cNvPr>
                <p14:cNvContentPartPr/>
                <p14:nvPr/>
              </p14:nvContentPartPr>
              <p14:xfrm>
                <a:off x="4469538" y="2808711"/>
                <a:ext cx="159120" cy="8928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5BCFA1DB-6930-B27F-2567-EC54DF0F7E43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4433898" y="2772711"/>
                  <a:ext cx="230760" cy="160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0">
            <p14:nvContentPartPr>
              <p14:cNvPr id="91" name="Entrada de lápiz 90">
                <a:extLst>
                  <a:ext uri="{FF2B5EF4-FFF2-40B4-BE49-F238E27FC236}">
                    <a16:creationId xmlns:a16="http://schemas.microsoft.com/office/drawing/2014/main" id="{C21D5E64-AF54-DE85-754B-31D32FD24DC7}"/>
                  </a:ext>
                </a:extLst>
              </p14:cNvPr>
              <p14:cNvContentPartPr/>
              <p14:nvPr/>
            </p14:nvContentPartPr>
            <p14:xfrm>
              <a:off x="3536418" y="2909871"/>
              <a:ext cx="41760" cy="88200"/>
            </p14:xfrm>
          </p:contentPart>
        </mc:Choice>
        <mc:Fallback>
          <p:pic>
            <p:nvPicPr>
              <p:cNvPr id="91" name="Entrada de lápiz 90">
                <a:extLst>
                  <a:ext uri="{FF2B5EF4-FFF2-40B4-BE49-F238E27FC236}">
                    <a16:creationId xmlns:a16="http://schemas.microsoft.com/office/drawing/2014/main" id="{C21D5E64-AF54-DE85-754B-31D32FD24DC7}"/>
                  </a:ext>
                </a:extLst>
              </p:cNvPr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3500778" y="2874231"/>
                <a:ext cx="113400" cy="159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2">
            <p14:nvContentPartPr>
              <p14:cNvPr id="92" name="Entrada de lápiz 91">
                <a:extLst>
                  <a:ext uri="{FF2B5EF4-FFF2-40B4-BE49-F238E27FC236}">
                    <a16:creationId xmlns:a16="http://schemas.microsoft.com/office/drawing/2014/main" id="{3A5B8D4E-D70E-DDD5-B75D-676FFCA0B73A}"/>
                  </a:ext>
                </a:extLst>
              </p14:cNvPr>
              <p14:cNvContentPartPr/>
              <p14:nvPr/>
            </p14:nvContentPartPr>
            <p14:xfrm>
              <a:off x="6083778" y="1023471"/>
              <a:ext cx="1713240" cy="1509840"/>
            </p14:xfrm>
          </p:contentPart>
        </mc:Choice>
        <mc:Fallback>
          <p:pic>
            <p:nvPicPr>
              <p:cNvPr id="92" name="Entrada de lápiz 91">
                <a:extLst>
                  <a:ext uri="{FF2B5EF4-FFF2-40B4-BE49-F238E27FC236}">
                    <a16:creationId xmlns:a16="http://schemas.microsoft.com/office/drawing/2014/main" id="{3A5B8D4E-D70E-DDD5-B75D-676FFCA0B73A}"/>
                  </a:ext>
                </a:extLst>
              </p:cNvPr>
              <p:cNvPicPr/>
              <p:nvPr/>
            </p:nvPicPr>
            <p:blipFill>
              <a:blip r:embed="rId93"/>
              <a:stretch>
                <a:fillRect/>
              </a:stretch>
            </p:blipFill>
            <p:spPr>
              <a:xfrm>
                <a:off x="6048138" y="987831"/>
                <a:ext cx="1784880" cy="1581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4">
            <p14:nvContentPartPr>
              <p14:cNvPr id="93" name="Entrada de lápiz 92">
                <a:extLst>
                  <a:ext uri="{FF2B5EF4-FFF2-40B4-BE49-F238E27FC236}">
                    <a16:creationId xmlns:a16="http://schemas.microsoft.com/office/drawing/2014/main" id="{136B1343-9478-060D-B474-B49C0B2918E7}"/>
                  </a:ext>
                </a:extLst>
              </p14:cNvPr>
              <p14:cNvContentPartPr/>
              <p14:nvPr/>
            </p14:nvContentPartPr>
            <p14:xfrm>
              <a:off x="-844422" y="2679111"/>
              <a:ext cx="360" cy="360"/>
            </p14:xfrm>
          </p:contentPart>
        </mc:Choice>
        <mc:Fallback>
          <p:pic>
            <p:nvPicPr>
              <p:cNvPr id="93" name="Entrada de lápiz 92">
                <a:extLst>
                  <a:ext uri="{FF2B5EF4-FFF2-40B4-BE49-F238E27FC236}">
                    <a16:creationId xmlns:a16="http://schemas.microsoft.com/office/drawing/2014/main" id="{136B1343-9478-060D-B474-B49C0B2918E7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-880422" y="2643111"/>
                <a:ext cx="720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6">
            <p14:nvContentPartPr>
              <p14:cNvPr id="95" name="Entrada de lápiz 94">
                <a:extLst>
                  <a:ext uri="{FF2B5EF4-FFF2-40B4-BE49-F238E27FC236}">
                    <a16:creationId xmlns:a16="http://schemas.microsoft.com/office/drawing/2014/main" id="{C1636654-4B46-128E-A3BF-2102FCB5B97E}"/>
                  </a:ext>
                </a:extLst>
              </p14:cNvPr>
              <p14:cNvContentPartPr/>
              <p14:nvPr/>
            </p14:nvContentPartPr>
            <p14:xfrm>
              <a:off x="-1067474" y="2668311"/>
              <a:ext cx="24120" cy="11160"/>
            </p14:xfrm>
          </p:contentPart>
        </mc:Choice>
        <mc:Fallback>
          <p:pic>
            <p:nvPicPr>
              <p:cNvPr id="95" name="Entrada de lápiz 94">
                <a:extLst>
                  <a:ext uri="{FF2B5EF4-FFF2-40B4-BE49-F238E27FC236}">
                    <a16:creationId xmlns:a16="http://schemas.microsoft.com/office/drawing/2014/main" id="{C1636654-4B46-128E-A3BF-2102FCB5B97E}"/>
                  </a:ext>
                </a:extLst>
              </p:cNvPr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-1103114" y="2632311"/>
                <a:ext cx="95760" cy="82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25" name="Grupo 124">
            <a:extLst>
              <a:ext uri="{FF2B5EF4-FFF2-40B4-BE49-F238E27FC236}">
                <a16:creationId xmlns:a16="http://schemas.microsoft.com/office/drawing/2014/main" id="{1EAE346A-A189-E0B7-2E47-85AD69FEEDA7}"/>
              </a:ext>
            </a:extLst>
          </p:cNvPr>
          <p:cNvGrpSpPr/>
          <p:nvPr/>
        </p:nvGrpSpPr>
        <p:grpSpPr>
          <a:xfrm>
            <a:off x="7558745" y="717471"/>
            <a:ext cx="2410200" cy="497160"/>
            <a:chOff x="7558745" y="717471"/>
            <a:chExt cx="2410200" cy="497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867773A3-0CD6-06E6-22D8-1E85991C82EC}"/>
                    </a:ext>
                  </a:extLst>
                </p14:cNvPr>
                <p14:cNvContentPartPr/>
                <p14:nvPr/>
              </p14:nvContentPartPr>
              <p14:xfrm>
                <a:off x="7558745" y="1076391"/>
                <a:ext cx="275760" cy="138240"/>
              </p14:xfrm>
            </p:contentPart>
          </mc:Choice>
          <mc:Fallback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867773A3-0CD6-06E6-22D8-1E85991C82EC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7522745" y="1040391"/>
                  <a:ext cx="347400" cy="20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16971DC5-C46F-8B55-F46E-19DAE7AE8907}"/>
                    </a:ext>
                  </a:extLst>
                </p14:cNvPr>
                <p14:cNvContentPartPr/>
                <p14:nvPr/>
              </p14:nvContentPartPr>
              <p14:xfrm>
                <a:off x="7794545" y="981351"/>
                <a:ext cx="173520" cy="20484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16971DC5-C46F-8B55-F46E-19DAE7AE8907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7758905" y="945351"/>
                  <a:ext cx="245160" cy="27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EA92D1DA-8D44-289A-0ACA-1CD4676BFF75}"/>
                    </a:ext>
                  </a:extLst>
                </p14:cNvPr>
                <p14:cNvContentPartPr/>
                <p14:nvPr/>
              </p14:nvContentPartPr>
              <p14:xfrm>
                <a:off x="8164985" y="717471"/>
                <a:ext cx="351720" cy="37008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EA92D1DA-8D44-289A-0ACA-1CD4676BFF75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8128985" y="681471"/>
                  <a:ext cx="423360" cy="44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C848C926-3A9F-13E7-3766-C5CDA9009612}"/>
                    </a:ext>
                  </a:extLst>
                </p14:cNvPr>
                <p14:cNvContentPartPr/>
                <p14:nvPr/>
              </p14:nvContentPartPr>
              <p14:xfrm>
                <a:off x="8686985" y="880911"/>
                <a:ext cx="218880" cy="210960"/>
              </p14:xfrm>
            </p:contentPart>
          </mc:Choice>
          <mc:Fallback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C848C926-3A9F-13E7-3766-C5CDA9009612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8651345" y="844911"/>
                  <a:ext cx="290520" cy="28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43751D58-B32C-B761-7804-61645C38491C}"/>
                    </a:ext>
                  </a:extLst>
                </p14:cNvPr>
                <p14:cNvContentPartPr/>
                <p14:nvPr/>
              </p14:nvContentPartPr>
              <p14:xfrm>
                <a:off x="8766905" y="906471"/>
                <a:ext cx="118080" cy="18000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43751D58-B32C-B761-7804-61645C38491C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8730905" y="870831"/>
                  <a:ext cx="189720" cy="25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CCF3E7B6-C55A-5A03-40ED-6DDED98BC4B5}"/>
                    </a:ext>
                  </a:extLst>
                </p14:cNvPr>
                <p14:cNvContentPartPr/>
                <p14:nvPr/>
              </p14:nvContentPartPr>
              <p14:xfrm>
                <a:off x="9015305" y="1042911"/>
                <a:ext cx="575640" cy="11484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CCF3E7B6-C55A-5A03-40ED-6DDED98BC4B5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8979305" y="1006911"/>
                  <a:ext cx="647280" cy="18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A5D15DF7-D8E0-7EC3-B186-B91C174671B8}"/>
                    </a:ext>
                  </a:extLst>
                </p14:cNvPr>
                <p14:cNvContentPartPr/>
                <p14:nvPr/>
              </p14:nvContentPartPr>
              <p14:xfrm>
                <a:off x="9523985" y="1065591"/>
                <a:ext cx="107640" cy="11340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A5D15DF7-D8E0-7EC3-B186-B91C174671B8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9488345" y="1029951"/>
                  <a:ext cx="179280" cy="18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B84F040A-0379-9EC0-073E-F2C92CC92DD5}"/>
                    </a:ext>
                  </a:extLst>
                </p14:cNvPr>
                <p14:cNvContentPartPr/>
                <p14:nvPr/>
              </p14:nvContentPartPr>
              <p14:xfrm>
                <a:off x="9498425" y="866511"/>
                <a:ext cx="77400" cy="6264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B84F040A-0379-9EC0-073E-F2C92CC92DD5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9462785" y="830871"/>
                  <a:ext cx="149040" cy="13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A24FBBCC-B51F-1B12-B770-AEEAA9529C99}"/>
                    </a:ext>
                  </a:extLst>
                </p14:cNvPr>
                <p14:cNvContentPartPr/>
                <p14:nvPr/>
              </p14:nvContentPartPr>
              <p14:xfrm>
                <a:off x="9844025" y="1034631"/>
                <a:ext cx="124920" cy="1440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A24FBBCC-B51F-1B12-B770-AEEAA9529C99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9808025" y="998631"/>
                  <a:ext cx="196560" cy="8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1BBF127C-49EB-052F-A54B-987DF7F8403B}"/>
                    </a:ext>
                  </a:extLst>
                </p14:cNvPr>
                <p14:cNvContentPartPr/>
                <p14:nvPr/>
              </p14:nvContentPartPr>
              <p14:xfrm>
                <a:off x="9792545" y="1095111"/>
                <a:ext cx="134640" cy="26280"/>
              </p14:xfrm>
            </p:contentPart>
          </mc:Choice>
          <mc:Fallback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1BBF127C-49EB-052F-A54B-987DF7F8403B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9756905" y="1059111"/>
                  <a:ext cx="206280" cy="97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2" name="Grupo 131">
            <a:extLst>
              <a:ext uri="{FF2B5EF4-FFF2-40B4-BE49-F238E27FC236}">
                <a16:creationId xmlns:a16="http://schemas.microsoft.com/office/drawing/2014/main" id="{81D8D66E-7276-3D2E-60B9-5EB2257159BB}"/>
              </a:ext>
            </a:extLst>
          </p:cNvPr>
          <p:cNvGrpSpPr/>
          <p:nvPr/>
        </p:nvGrpSpPr>
        <p:grpSpPr>
          <a:xfrm>
            <a:off x="10207265" y="942471"/>
            <a:ext cx="1325160" cy="367920"/>
            <a:chOff x="10207265" y="942471"/>
            <a:chExt cx="1325160" cy="367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871070A5-D67E-4267-8367-643714D0B15A}"/>
                    </a:ext>
                  </a:extLst>
                </p14:cNvPr>
                <p14:cNvContentPartPr/>
                <p14:nvPr/>
              </p14:nvContentPartPr>
              <p14:xfrm>
                <a:off x="10207265" y="942471"/>
                <a:ext cx="221760" cy="216000"/>
              </p14:xfrm>
            </p:contentPart>
          </mc:Choice>
          <mc:Fallback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871070A5-D67E-4267-8367-643714D0B15A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10171265" y="906471"/>
                  <a:ext cx="293400" cy="28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D5160973-7CBF-991C-CC2D-5B2EA0A3A7AF}"/>
                    </a:ext>
                  </a:extLst>
                </p14:cNvPr>
                <p14:cNvContentPartPr/>
                <p14:nvPr/>
              </p14:nvContentPartPr>
              <p14:xfrm>
                <a:off x="10417505" y="1202391"/>
                <a:ext cx="125640" cy="10800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D5160973-7CBF-991C-CC2D-5B2EA0A3A7AF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10381505" y="1166751"/>
                  <a:ext cx="197280" cy="17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FACBA29A-E8B1-FC46-58C1-1B0E392C5562}"/>
                    </a:ext>
                  </a:extLst>
                </p14:cNvPr>
                <p14:cNvContentPartPr/>
                <p14:nvPr/>
              </p14:nvContentPartPr>
              <p14:xfrm>
                <a:off x="10736465" y="996471"/>
                <a:ext cx="89280" cy="16128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FACBA29A-E8B1-FC46-58C1-1B0E392C5562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10700465" y="960471"/>
                  <a:ext cx="160920" cy="23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2C0FFF94-D602-5DD5-D170-75FE295665EE}"/>
                    </a:ext>
                  </a:extLst>
                </p14:cNvPr>
                <p14:cNvContentPartPr/>
                <p14:nvPr/>
              </p14:nvContentPartPr>
              <p14:xfrm>
                <a:off x="10961105" y="990351"/>
                <a:ext cx="144720" cy="22176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2C0FFF94-D602-5DD5-D170-75FE295665EE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10925465" y="954351"/>
                  <a:ext cx="216360" cy="29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45474B1B-242C-7380-5A41-065D6FAB1ABA}"/>
                    </a:ext>
                  </a:extLst>
                </p14:cNvPr>
                <p14:cNvContentPartPr/>
                <p14:nvPr/>
              </p14:nvContentPartPr>
              <p14:xfrm>
                <a:off x="11214185" y="1075311"/>
                <a:ext cx="318240" cy="12492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45474B1B-242C-7380-5A41-065D6FAB1ABA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11178185" y="1039311"/>
                  <a:ext cx="389880" cy="196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1" name="Grupo 170">
            <a:extLst>
              <a:ext uri="{FF2B5EF4-FFF2-40B4-BE49-F238E27FC236}">
                <a16:creationId xmlns:a16="http://schemas.microsoft.com/office/drawing/2014/main" id="{5672F0F5-5233-CFF0-9626-B1226187EAE3}"/>
              </a:ext>
            </a:extLst>
          </p:cNvPr>
          <p:cNvGrpSpPr/>
          <p:nvPr/>
        </p:nvGrpSpPr>
        <p:grpSpPr>
          <a:xfrm>
            <a:off x="1148945" y="4474071"/>
            <a:ext cx="1135800" cy="590760"/>
            <a:chOff x="1148945" y="4474071"/>
            <a:chExt cx="1135800" cy="590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8751B204-46D8-DC45-846F-A77C4B983BDE}"/>
                    </a:ext>
                  </a:extLst>
                </p14:cNvPr>
                <p14:cNvContentPartPr/>
                <p14:nvPr/>
              </p14:nvContentPartPr>
              <p14:xfrm>
                <a:off x="1148945" y="4474071"/>
                <a:ext cx="492120" cy="55836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8751B204-46D8-DC45-846F-A77C4B983BDE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1113305" y="4438431"/>
                  <a:ext cx="563760" cy="63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29E7A718-6E7B-1CF9-D561-28210BDA952A}"/>
                    </a:ext>
                  </a:extLst>
                </p14:cNvPr>
                <p14:cNvContentPartPr/>
                <p14:nvPr/>
              </p14:nvContentPartPr>
              <p14:xfrm>
                <a:off x="1664465" y="4874031"/>
                <a:ext cx="118800" cy="16380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29E7A718-6E7B-1CF9-D561-28210BDA952A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1628825" y="4838391"/>
                  <a:ext cx="190440" cy="23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DFCA6A43-A2F2-6A47-AC2A-2E18BF8C5147}"/>
                    </a:ext>
                  </a:extLst>
                </p14:cNvPr>
                <p14:cNvContentPartPr/>
                <p14:nvPr/>
              </p14:nvContentPartPr>
              <p14:xfrm>
                <a:off x="1688225" y="4790151"/>
                <a:ext cx="201600" cy="21456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DFCA6A43-A2F2-6A47-AC2A-2E18BF8C5147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1652225" y="4754511"/>
                  <a:ext cx="273240" cy="28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5A379930-231A-39ED-40E2-3CA36F658EB0}"/>
                    </a:ext>
                  </a:extLst>
                </p14:cNvPr>
                <p14:cNvContentPartPr/>
                <p14:nvPr/>
              </p14:nvContentPartPr>
              <p14:xfrm>
                <a:off x="1869305" y="4922631"/>
                <a:ext cx="140400" cy="12852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5A379930-231A-39ED-40E2-3CA36F658EB0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1833665" y="4886631"/>
                  <a:ext cx="212040" cy="20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C846D5F5-E85C-9DAA-444C-00D2964FC4E4}"/>
                    </a:ext>
                  </a:extLst>
                </p14:cNvPr>
                <p14:cNvContentPartPr/>
                <p14:nvPr/>
              </p14:nvContentPartPr>
              <p14:xfrm>
                <a:off x="2095745" y="4853511"/>
                <a:ext cx="147240" cy="21132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C846D5F5-E85C-9DAA-444C-00D2964FC4E4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2060105" y="4817511"/>
                  <a:ext cx="218880" cy="28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BE210F62-5D17-8379-9FCE-E913B6E9FE96}"/>
                    </a:ext>
                  </a:extLst>
                </p14:cNvPr>
                <p14:cNvContentPartPr/>
                <p14:nvPr/>
              </p14:nvContentPartPr>
              <p14:xfrm>
                <a:off x="2100785" y="4921191"/>
                <a:ext cx="183960" cy="4140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BE210F62-5D17-8379-9FCE-E913B6E9FE96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2065145" y="4885551"/>
                  <a:ext cx="255600" cy="113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5" name="Grupo 174">
            <a:extLst>
              <a:ext uri="{FF2B5EF4-FFF2-40B4-BE49-F238E27FC236}">
                <a16:creationId xmlns:a16="http://schemas.microsoft.com/office/drawing/2014/main" id="{C2C4BCD3-274F-FBB7-E306-052C0A7BD59A}"/>
              </a:ext>
            </a:extLst>
          </p:cNvPr>
          <p:cNvGrpSpPr/>
          <p:nvPr/>
        </p:nvGrpSpPr>
        <p:grpSpPr>
          <a:xfrm>
            <a:off x="2605145" y="4564071"/>
            <a:ext cx="3893760" cy="617040"/>
            <a:chOff x="2605145" y="4564071"/>
            <a:chExt cx="3893760" cy="617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067B7FB8-6978-D62D-BB53-1F946E8059F1}"/>
                    </a:ext>
                  </a:extLst>
                </p14:cNvPr>
                <p14:cNvContentPartPr/>
                <p14:nvPr/>
              </p14:nvContentPartPr>
              <p14:xfrm>
                <a:off x="2667425" y="4866111"/>
                <a:ext cx="157320" cy="1080"/>
              </p14:xfrm>
            </p:contentPart>
          </mc:Choice>
          <mc:Fallback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067B7FB8-6978-D62D-BB53-1F946E8059F1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2631785" y="4830471"/>
                  <a:ext cx="228960" cy="7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021A1422-454A-BE32-7EF3-E69C46154B57}"/>
                    </a:ext>
                  </a:extLst>
                </p14:cNvPr>
                <p14:cNvContentPartPr/>
                <p14:nvPr/>
              </p14:nvContentPartPr>
              <p14:xfrm>
                <a:off x="2605145" y="4930911"/>
                <a:ext cx="119880" cy="37800"/>
              </p14:xfrm>
            </p:contentPart>
          </mc:Choice>
          <mc:Fallback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021A1422-454A-BE32-7EF3-E69C46154B57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2569505" y="4895271"/>
                  <a:ext cx="191520" cy="10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AD2D7182-ABDA-C006-32D7-07C428615815}"/>
                    </a:ext>
                  </a:extLst>
                </p14:cNvPr>
                <p14:cNvContentPartPr/>
                <p14:nvPr/>
              </p14:nvContentPartPr>
              <p14:xfrm>
                <a:off x="3062705" y="4646871"/>
                <a:ext cx="200520" cy="32328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AD2D7182-ABDA-C006-32D7-07C428615815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3026705" y="4610871"/>
                  <a:ext cx="272160" cy="39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B17243C7-AF82-0A16-49B6-4368A6EFA627}"/>
                    </a:ext>
                  </a:extLst>
                </p14:cNvPr>
                <p14:cNvContentPartPr/>
                <p14:nvPr/>
              </p14:nvContentPartPr>
              <p14:xfrm>
                <a:off x="3137225" y="4801311"/>
                <a:ext cx="220320" cy="36720"/>
              </p14:xfrm>
            </p:contentPart>
          </mc:Choice>
          <mc:Fallback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B17243C7-AF82-0A16-49B6-4368A6EFA627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3101585" y="4765671"/>
                  <a:ext cx="291960" cy="10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6859EE98-4DE5-BF32-0DB5-1ECE07550F4C}"/>
                    </a:ext>
                  </a:extLst>
                </p14:cNvPr>
                <p14:cNvContentPartPr/>
                <p14:nvPr/>
              </p14:nvContentPartPr>
              <p14:xfrm>
                <a:off x="3315065" y="4564071"/>
                <a:ext cx="212760" cy="24480"/>
              </p14:xfrm>
            </p:contentPart>
          </mc:Choice>
          <mc:Fallback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6859EE98-4DE5-BF32-0DB5-1ECE07550F4C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3279065" y="4528431"/>
                  <a:ext cx="284400" cy="9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96850767-3695-8B8F-0CF8-8F6686C3B70E}"/>
                    </a:ext>
                  </a:extLst>
                </p14:cNvPr>
                <p14:cNvContentPartPr/>
                <p14:nvPr/>
              </p14:nvContentPartPr>
              <p14:xfrm>
                <a:off x="3445385" y="4899951"/>
                <a:ext cx="52560" cy="18324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96850767-3695-8B8F-0CF8-8F6686C3B70E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3409385" y="4864311"/>
                  <a:ext cx="124200" cy="25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527251CD-1EA2-D750-60FB-5B7A054A4F15}"/>
                    </a:ext>
                  </a:extLst>
                </p14:cNvPr>
                <p14:cNvContentPartPr/>
                <p14:nvPr/>
              </p14:nvContentPartPr>
              <p14:xfrm>
                <a:off x="3398225" y="4871871"/>
                <a:ext cx="189000" cy="115560"/>
              </p14:xfrm>
            </p:contentPart>
          </mc:Choice>
          <mc:Fallback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527251CD-1EA2-D750-60FB-5B7A054A4F15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3362585" y="4835871"/>
                  <a:ext cx="260640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78E65BA5-776F-993C-3158-D6787F24EB60}"/>
                    </a:ext>
                  </a:extLst>
                </p14:cNvPr>
                <p14:cNvContentPartPr/>
                <p14:nvPr/>
              </p14:nvContentPartPr>
              <p14:xfrm>
                <a:off x="3625025" y="4681791"/>
                <a:ext cx="474120" cy="321120"/>
              </p14:xfrm>
            </p:contentPart>
          </mc:Choice>
          <mc:Fallback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78E65BA5-776F-993C-3158-D6787F24EB60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3589025" y="4645791"/>
                  <a:ext cx="545760" cy="39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1D40BDE3-B1B3-B17D-7EE2-9512930EDB0E}"/>
                    </a:ext>
                  </a:extLst>
                </p14:cNvPr>
                <p14:cNvContentPartPr/>
                <p14:nvPr/>
              </p14:nvContentPartPr>
              <p14:xfrm>
                <a:off x="4245305" y="4895991"/>
                <a:ext cx="136080" cy="149400"/>
              </p14:xfrm>
            </p:contentPart>
          </mc:Choice>
          <mc:Fallback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1D40BDE3-B1B3-B17D-7EE2-9512930EDB0E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4209305" y="4859991"/>
                  <a:ext cx="20772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8E3B726E-0826-EE46-58E9-387A6E312104}"/>
                    </a:ext>
                  </a:extLst>
                </p14:cNvPr>
                <p14:cNvContentPartPr/>
                <p14:nvPr/>
              </p14:nvContentPartPr>
              <p14:xfrm>
                <a:off x="4629785" y="4920471"/>
                <a:ext cx="158400" cy="1008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8E3B726E-0826-EE46-58E9-387A6E312104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4594145" y="4884471"/>
                  <a:ext cx="230040" cy="8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DC98A628-79EC-974F-ACD4-15C88D0C41EE}"/>
                    </a:ext>
                  </a:extLst>
                </p14:cNvPr>
                <p14:cNvContentPartPr/>
                <p14:nvPr/>
              </p14:nvContentPartPr>
              <p14:xfrm>
                <a:off x="4963865" y="4692951"/>
                <a:ext cx="190080" cy="347400"/>
              </p14:xfrm>
            </p:contentPart>
          </mc:Choice>
          <mc:Fallback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DC98A628-79EC-974F-ACD4-15C88D0C41EE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4928225" y="4657311"/>
                  <a:ext cx="261720" cy="41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E3D34CB8-0932-BA52-EE86-B22CDB7B0792}"/>
                    </a:ext>
                  </a:extLst>
                </p14:cNvPr>
                <p14:cNvContentPartPr/>
                <p14:nvPr/>
              </p14:nvContentPartPr>
              <p14:xfrm>
                <a:off x="4995185" y="4879431"/>
                <a:ext cx="228240" cy="28800"/>
              </p14:xfrm>
            </p:contentPart>
          </mc:Choice>
          <mc:Fallback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E3D34CB8-0932-BA52-EE86-B22CDB7B0792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4959185" y="4843791"/>
                  <a:ext cx="299880" cy="10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0FF71761-9FE1-D5D0-E21A-67A829795328}"/>
                    </a:ext>
                  </a:extLst>
                </p14:cNvPr>
                <p14:cNvContentPartPr/>
                <p14:nvPr/>
              </p14:nvContentPartPr>
              <p14:xfrm>
                <a:off x="5012825" y="4685751"/>
                <a:ext cx="228240" cy="24480"/>
              </p14:xfrm>
            </p:contentPart>
          </mc:Choice>
          <mc:Fallback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0FF71761-9FE1-D5D0-E21A-67A829795328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4977185" y="4650111"/>
                  <a:ext cx="299880" cy="9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AF72E47D-1775-742E-BBEE-277580490756}"/>
                    </a:ext>
                  </a:extLst>
                </p14:cNvPr>
                <p14:cNvContentPartPr/>
                <p14:nvPr/>
              </p14:nvContentPartPr>
              <p14:xfrm>
                <a:off x="5273465" y="4924791"/>
                <a:ext cx="97200" cy="25632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AF72E47D-1775-742E-BBEE-277580490756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5237465" y="4889151"/>
                  <a:ext cx="168840" cy="32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1B0DA56E-089D-70B2-AE1E-31CC38441B0B}"/>
                    </a:ext>
                  </a:extLst>
                </p14:cNvPr>
                <p14:cNvContentPartPr/>
                <p14:nvPr/>
              </p14:nvContentPartPr>
              <p14:xfrm>
                <a:off x="5345825" y="4948191"/>
                <a:ext cx="156960" cy="8748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1B0DA56E-089D-70B2-AE1E-31CC38441B0B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5310185" y="4912551"/>
                  <a:ext cx="228600" cy="15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4BCA588D-E9C8-8349-4701-EE304C816385}"/>
                    </a:ext>
                  </a:extLst>
                </p14:cNvPr>
                <p14:cNvContentPartPr/>
                <p14:nvPr/>
              </p14:nvContentPartPr>
              <p14:xfrm>
                <a:off x="5600345" y="4705911"/>
                <a:ext cx="369720" cy="323280"/>
              </p14:xfrm>
            </p:contentPart>
          </mc:Choice>
          <mc:Fallback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4BCA588D-E9C8-8349-4701-EE304C816385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5564345" y="4670271"/>
                  <a:ext cx="441360" cy="39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286AC776-96F3-CF35-35C6-2513253A8D01}"/>
                    </a:ext>
                  </a:extLst>
                </p14:cNvPr>
                <p14:cNvContentPartPr/>
                <p14:nvPr/>
              </p14:nvContentPartPr>
              <p14:xfrm>
                <a:off x="6173825" y="4882311"/>
                <a:ext cx="90360" cy="18108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286AC776-96F3-CF35-35C6-2513253A8D01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6137825" y="4846311"/>
                  <a:ext cx="162000" cy="25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027900B5-1F46-7FD9-9116-0D10FAFA0664}"/>
                    </a:ext>
                  </a:extLst>
                </p14:cNvPr>
                <p14:cNvContentPartPr/>
                <p14:nvPr/>
              </p14:nvContentPartPr>
              <p14:xfrm>
                <a:off x="6140345" y="5049351"/>
                <a:ext cx="171000" cy="2628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027900B5-1F46-7FD9-9116-0D10FAFA0664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6104345" y="5013711"/>
                  <a:ext cx="242640" cy="9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691C9B0E-9788-B772-F1C0-3B3EE8CF43AB}"/>
                    </a:ext>
                  </a:extLst>
                </p14:cNvPr>
                <p14:cNvContentPartPr/>
                <p14:nvPr/>
              </p14:nvContentPartPr>
              <p14:xfrm>
                <a:off x="6485585" y="5080311"/>
                <a:ext cx="13320" cy="1440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691C9B0E-9788-B772-F1C0-3B3EE8CF43AB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6449945" y="5044671"/>
                  <a:ext cx="84960" cy="86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78">
            <p14:nvContentPartPr>
              <p14:cNvPr id="176" name="Entrada de lápiz 175">
                <a:extLst>
                  <a:ext uri="{FF2B5EF4-FFF2-40B4-BE49-F238E27FC236}">
                    <a16:creationId xmlns:a16="http://schemas.microsoft.com/office/drawing/2014/main" id="{F110F704-6B91-B9F7-8495-BCA3C5DF7EB0}"/>
                  </a:ext>
                </a:extLst>
              </p14:cNvPr>
              <p14:cNvContentPartPr/>
              <p14:nvPr/>
            </p14:nvContentPartPr>
            <p14:xfrm>
              <a:off x="4307945" y="3240351"/>
              <a:ext cx="21240" cy="1080"/>
            </p14:xfrm>
          </p:contentPart>
        </mc:Choice>
        <mc:Fallback>
          <p:pic>
            <p:nvPicPr>
              <p:cNvPr id="176" name="Entrada de lápiz 175">
                <a:extLst>
                  <a:ext uri="{FF2B5EF4-FFF2-40B4-BE49-F238E27FC236}">
                    <a16:creationId xmlns:a16="http://schemas.microsoft.com/office/drawing/2014/main" id="{F110F704-6B91-B9F7-8495-BCA3C5DF7EB0}"/>
                  </a:ext>
                </a:extLst>
              </p:cNvPr>
              <p:cNvPicPr/>
              <p:nvPr/>
            </p:nvPicPr>
            <p:blipFill>
              <a:blip r:embed="rId179"/>
              <a:stretch>
                <a:fillRect/>
              </a:stretch>
            </p:blipFill>
            <p:spPr>
              <a:xfrm>
                <a:off x="4272305" y="3204711"/>
                <a:ext cx="92880" cy="7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0">
            <p14:nvContentPartPr>
              <p14:cNvPr id="177" name="Entrada de lápiz 176">
                <a:extLst>
                  <a:ext uri="{FF2B5EF4-FFF2-40B4-BE49-F238E27FC236}">
                    <a16:creationId xmlns:a16="http://schemas.microsoft.com/office/drawing/2014/main" id="{2371B339-144E-EC2F-1358-525FF44843DC}"/>
                  </a:ext>
                </a:extLst>
              </p14:cNvPr>
              <p14:cNvContentPartPr/>
              <p14:nvPr/>
            </p14:nvContentPartPr>
            <p14:xfrm>
              <a:off x="712265" y="1180431"/>
              <a:ext cx="138240" cy="360360"/>
            </p14:xfrm>
          </p:contentPart>
        </mc:Choice>
        <mc:Fallback>
          <p:pic>
            <p:nvPicPr>
              <p:cNvPr id="177" name="Entrada de lápiz 176">
                <a:extLst>
                  <a:ext uri="{FF2B5EF4-FFF2-40B4-BE49-F238E27FC236}">
                    <a16:creationId xmlns:a16="http://schemas.microsoft.com/office/drawing/2014/main" id="{2371B339-144E-EC2F-1358-525FF44843DC}"/>
                  </a:ext>
                </a:extLst>
              </p:cNvPr>
              <p:cNvPicPr/>
              <p:nvPr/>
            </p:nvPicPr>
            <p:blipFill>
              <a:blip r:embed="rId181"/>
              <a:stretch>
                <a:fillRect/>
              </a:stretch>
            </p:blipFill>
            <p:spPr>
              <a:xfrm>
                <a:off x="676265" y="1144431"/>
                <a:ext cx="20988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2">
            <p14:nvContentPartPr>
              <p14:cNvPr id="178" name="Entrada de lápiz 177">
                <a:extLst>
                  <a:ext uri="{FF2B5EF4-FFF2-40B4-BE49-F238E27FC236}">
                    <a16:creationId xmlns:a16="http://schemas.microsoft.com/office/drawing/2014/main" id="{CCF102ED-8F30-4311-A638-1D36D8143252}"/>
                  </a:ext>
                </a:extLst>
              </p14:cNvPr>
              <p14:cNvContentPartPr/>
              <p14:nvPr/>
            </p14:nvContentPartPr>
            <p14:xfrm>
              <a:off x="7086785" y="1290231"/>
              <a:ext cx="200520" cy="226080"/>
            </p14:xfrm>
          </p:contentPart>
        </mc:Choice>
        <mc:Fallback>
          <p:pic>
            <p:nvPicPr>
              <p:cNvPr id="178" name="Entrada de lápiz 177">
                <a:extLst>
                  <a:ext uri="{FF2B5EF4-FFF2-40B4-BE49-F238E27FC236}">
                    <a16:creationId xmlns:a16="http://schemas.microsoft.com/office/drawing/2014/main" id="{CCF102ED-8F30-4311-A638-1D36D8143252}"/>
                  </a:ext>
                </a:extLst>
              </p:cNvPr>
              <p:cNvPicPr/>
              <p:nvPr/>
            </p:nvPicPr>
            <p:blipFill>
              <a:blip r:embed="rId183"/>
              <a:stretch>
                <a:fillRect/>
              </a:stretch>
            </p:blipFill>
            <p:spPr>
              <a:xfrm>
                <a:off x="7051145" y="1254231"/>
                <a:ext cx="272160" cy="297720"/>
              </a:xfrm>
              <a:prstGeom prst="rect">
                <a:avLst/>
              </a:prstGeom>
            </p:spPr>
          </p:pic>
        </mc:Fallback>
      </mc:AlternateContent>
      <p:grpSp>
        <p:nvGrpSpPr>
          <p:cNvPr id="183" name="Grupo 182">
            <a:extLst>
              <a:ext uri="{FF2B5EF4-FFF2-40B4-BE49-F238E27FC236}">
                <a16:creationId xmlns:a16="http://schemas.microsoft.com/office/drawing/2014/main" id="{8B801A88-5A74-C601-B4C6-22EAD655E071}"/>
              </a:ext>
            </a:extLst>
          </p:cNvPr>
          <p:cNvGrpSpPr/>
          <p:nvPr/>
        </p:nvGrpSpPr>
        <p:grpSpPr>
          <a:xfrm>
            <a:off x="924305" y="5316111"/>
            <a:ext cx="1473120" cy="343440"/>
            <a:chOff x="924305" y="5316111"/>
            <a:chExt cx="1473120" cy="343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B7A8A2BA-352F-72CF-45DD-896F86CFCF1F}"/>
                    </a:ext>
                  </a:extLst>
                </p14:cNvPr>
                <p14:cNvContentPartPr/>
                <p14:nvPr/>
              </p14:nvContentPartPr>
              <p14:xfrm>
                <a:off x="924305" y="5495751"/>
                <a:ext cx="218520" cy="3024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B7A8A2BA-352F-72CF-45DD-896F86CFCF1F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888305" y="5460111"/>
                  <a:ext cx="290160" cy="10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BCCBFE56-E5F7-CD39-1A3D-3643935E3F9D}"/>
                    </a:ext>
                  </a:extLst>
                </p14:cNvPr>
                <p14:cNvContentPartPr/>
                <p14:nvPr/>
              </p14:nvContentPartPr>
              <p14:xfrm>
                <a:off x="1332905" y="5316111"/>
                <a:ext cx="314280" cy="29592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BCCBFE56-E5F7-CD39-1A3D-3643935E3F9D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1296905" y="5280111"/>
                  <a:ext cx="385920" cy="36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5F980157-DCDE-FEC1-4A05-8F7C8263E2B7}"/>
                    </a:ext>
                  </a:extLst>
                </p14:cNvPr>
                <p14:cNvContentPartPr/>
                <p14:nvPr/>
              </p14:nvContentPartPr>
              <p14:xfrm>
                <a:off x="1780025" y="5396751"/>
                <a:ext cx="227880" cy="25128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5F980157-DCDE-FEC1-4A05-8F7C8263E2B7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1744025" y="5360751"/>
                  <a:ext cx="299520" cy="32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14B28212-5B98-A1AC-712D-03318A4D395C}"/>
                    </a:ext>
                  </a:extLst>
                </p14:cNvPr>
                <p14:cNvContentPartPr/>
                <p14:nvPr/>
              </p14:nvContentPartPr>
              <p14:xfrm>
                <a:off x="2212025" y="5333391"/>
                <a:ext cx="185400" cy="32616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14B28212-5B98-A1AC-712D-03318A4D395C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2176025" y="5297391"/>
                  <a:ext cx="257040" cy="397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5" name="Grupo 204">
            <a:extLst>
              <a:ext uri="{FF2B5EF4-FFF2-40B4-BE49-F238E27FC236}">
                <a16:creationId xmlns:a16="http://schemas.microsoft.com/office/drawing/2014/main" id="{58F9439F-4ED3-CC5D-C03A-B114419D32BD}"/>
              </a:ext>
            </a:extLst>
          </p:cNvPr>
          <p:cNvGrpSpPr/>
          <p:nvPr/>
        </p:nvGrpSpPr>
        <p:grpSpPr>
          <a:xfrm>
            <a:off x="2604425" y="5273991"/>
            <a:ext cx="3974040" cy="718560"/>
            <a:chOff x="2604425" y="5273991"/>
            <a:chExt cx="3974040" cy="718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7BD67970-F8E1-6276-7571-4527533758E7}"/>
                    </a:ext>
                  </a:extLst>
                </p14:cNvPr>
                <p14:cNvContentPartPr/>
                <p14:nvPr/>
              </p14:nvContentPartPr>
              <p14:xfrm>
                <a:off x="3039665" y="5678271"/>
                <a:ext cx="10080" cy="36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7BD67970-F8E1-6276-7571-4527533758E7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3003665" y="5642271"/>
                  <a:ext cx="8172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2ECDACF1-0C5E-03F4-1698-5BFBCC5E8919}"/>
                    </a:ext>
                  </a:extLst>
                </p14:cNvPr>
                <p14:cNvContentPartPr/>
                <p14:nvPr/>
              </p14:nvContentPartPr>
              <p14:xfrm>
                <a:off x="2604425" y="5521671"/>
                <a:ext cx="192960" cy="2844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2ECDACF1-0C5E-03F4-1698-5BFBCC5E8919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2568425" y="5486031"/>
                  <a:ext cx="264600" cy="10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8108997B-E9DD-C2EF-AA61-6D20A2AE53E4}"/>
                    </a:ext>
                  </a:extLst>
                </p14:cNvPr>
                <p14:cNvContentPartPr/>
                <p14:nvPr/>
              </p14:nvContentPartPr>
              <p14:xfrm>
                <a:off x="2686145" y="5619591"/>
                <a:ext cx="171000" cy="18000"/>
              </p14:xfrm>
            </p:contentPart>
          </mc:Choice>
          <mc:Fallback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8108997B-E9DD-C2EF-AA61-6D20A2AE53E4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2650505" y="5583591"/>
                  <a:ext cx="242640" cy="8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88" name="Entrada de lápiz 187">
                  <a:extLst>
                    <a:ext uri="{FF2B5EF4-FFF2-40B4-BE49-F238E27FC236}">
                      <a16:creationId xmlns:a16="http://schemas.microsoft.com/office/drawing/2014/main" id="{52CA29C7-CA28-2F3E-BCBB-43D58EB6E7F6}"/>
                    </a:ext>
                  </a:extLst>
                </p14:cNvPr>
                <p14:cNvContentPartPr/>
                <p14:nvPr/>
              </p14:nvContentPartPr>
              <p14:xfrm>
                <a:off x="3340625" y="5290191"/>
                <a:ext cx="86400" cy="170280"/>
              </p14:xfrm>
            </p:contentPart>
          </mc:Choice>
          <mc:Fallback>
            <p:pic>
              <p:nvPicPr>
                <p:cNvPr id="188" name="Entrada de lápiz 187">
                  <a:extLst>
                    <a:ext uri="{FF2B5EF4-FFF2-40B4-BE49-F238E27FC236}">
                      <a16:creationId xmlns:a16="http://schemas.microsoft.com/office/drawing/2014/main" id="{52CA29C7-CA28-2F3E-BCBB-43D58EB6E7F6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3304625" y="5254191"/>
                  <a:ext cx="158040" cy="24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id="{05A2184B-520B-183D-C4D0-99A1F54B5D6E}"/>
                    </a:ext>
                  </a:extLst>
                </p14:cNvPr>
                <p14:cNvContentPartPr/>
                <p14:nvPr/>
              </p14:nvContentPartPr>
              <p14:xfrm>
                <a:off x="3168905" y="5590431"/>
                <a:ext cx="412920" cy="48240"/>
              </p14:xfrm>
            </p:contentPart>
          </mc:Choice>
          <mc:Fallback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05A2184B-520B-183D-C4D0-99A1F54B5D6E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3132905" y="5554431"/>
                  <a:ext cx="484560" cy="11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06858AD8-DD3D-A990-0C51-5CA42E2E4905}"/>
                    </a:ext>
                  </a:extLst>
                </p14:cNvPr>
                <p14:cNvContentPartPr/>
                <p14:nvPr/>
              </p14:nvContentPartPr>
              <p14:xfrm>
                <a:off x="3233345" y="5752071"/>
                <a:ext cx="350280" cy="240480"/>
              </p14:xfrm>
            </p:contentPart>
          </mc:Choice>
          <mc:Fallback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06858AD8-DD3D-A990-0C51-5CA42E2E4905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3197705" y="5716071"/>
                  <a:ext cx="421920" cy="31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EAA22FFC-C113-331B-5D26-4C0ED745F209}"/>
                    </a:ext>
                  </a:extLst>
                </p14:cNvPr>
                <p14:cNvContentPartPr/>
                <p14:nvPr/>
              </p14:nvContentPartPr>
              <p14:xfrm>
                <a:off x="3812945" y="5366511"/>
                <a:ext cx="161640" cy="281520"/>
              </p14:xfrm>
            </p:contentPart>
          </mc:Choice>
          <mc:Fallback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EAA22FFC-C113-331B-5D26-4C0ED745F209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3777305" y="5330511"/>
                  <a:ext cx="233280" cy="35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AE058F3A-A8C6-EEF5-1583-AFB473C1AEFC}"/>
                    </a:ext>
                  </a:extLst>
                </p14:cNvPr>
                <p14:cNvContentPartPr/>
                <p14:nvPr/>
              </p14:nvContentPartPr>
              <p14:xfrm>
                <a:off x="3856865" y="5593671"/>
                <a:ext cx="110880" cy="92880"/>
              </p14:xfrm>
            </p:contentPart>
          </mc:Choice>
          <mc:Fallback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AE058F3A-A8C6-EEF5-1583-AFB473C1AEFC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3821225" y="5558031"/>
                  <a:ext cx="182520" cy="16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E646AA11-DB66-521B-CE55-2A0299FA7416}"/>
                    </a:ext>
                  </a:extLst>
                </p14:cNvPr>
                <p14:cNvContentPartPr/>
                <p14:nvPr/>
              </p14:nvContentPartPr>
              <p14:xfrm>
                <a:off x="4128305" y="5560551"/>
                <a:ext cx="187920" cy="180000"/>
              </p14:xfrm>
            </p:contentPart>
          </mc:Choice>
          <mc:Fallback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E646AA11-DB66-521B-CE55-2A0299FA7416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4092665" y="5524911"/>
                  <a:ext cx="259560" cy="25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AB986750-5D26-59BD-5BEC-1FF95EB5F4C9}"/>
                    </a:ext>
                  </a:extLst>
                </p14:cNvPr>
                <p14:cNvContentPartPr/>
                <p14:nvPr/>
              </p14:nvContentPartPr>
              <p14:xfrm>
                <a:off x="4436825" y="5672511"/>
                <a:ext cx="39240" cy="23040"/>
              </p14:xfrm>
            </p:contentPart>
          </mc:Choice>
          <mc:Fallback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AB986750-5D26-59BD-5BEC-1FF95EB5F4C9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4401185" y="5636511"/>
                  <a:ext cx="110880" cy="9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232CCDE0-2FE7-5EAB-F1E5-D776582AA78C}"/>
                    </a:ext>
                  </a:extLst>
                </p14:cNvPr>
                <p14:cNvContentPartPr/>
                <p14:nvPr/>
              </p14:nvContentPartPr>
              <p14:xfrm>
                <a:off x="4693865" y="5465871"/>
                <a:ext cx="262800" cy="195480"/>
              </p14:xfrm>
            </p:contentPart>
          </mc:Choice>
          <mc:Fallback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232CCDE0-2FE7-5EAB-F1E5-D776582AA78C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4658225" y="5429871"/>
                  <a:ext cx="334440" cy="26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54A0823F-ED3E-A33C-2A75-1E31159B4AD8}"/>
                    </a:ext>
                  </a:extLst>
                </p14:cNvPr>
                <p14:cNvContentPartPr/>
                <p14:nvPr/>
              </p14:nvContentPartPr>
              <p14:xfrm>
                <a:off x="4881425" y="5701311"/>
                <a:ext cx="206640" cy="122760"/>
              </p14:xfrm>
            </p:contentPart>
          </mc:Choice>
          <mc:Fallback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54A0823F-ED3E-A33C-2A75-1E31159B4AD8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4845785" y="5665311"/>
                  <a:ext cx="278280" cy="19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id="{D377750D-3FB2-6927-6013-1D0CB10BAC79}"/>
                    </a:ext>
                  </a:extLst>
                </p14:cNvPr>
                <p14:cNvContentPartPr/>
                <p14:nvPr/>
              </p14:nvContentPartPr>
              <p14:xfrm>
                <a:off x="5299025" y="5484591"/>
                <a:ext cx="133560" cy="183240"/>
              </p14:xfrm>
            </p:contentPart>
          </mc:Choice>
          <mc:Fallback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D377750D-3FB2-6927-6013-1D0CB10BAC79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5263385" y="5448591"/>
                  <a:ext cx="205200" cy="25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31B879CE-F8AB-C52D-EE8F-0C0798D8FE26}"/>
                    </a:ext>
                  </a:extLst>
                </p14:cNvPr>
                <p14:cNvContentPartPr/>
                <p14:nvPr/>
              </p14:nvContentPartPr>
              <p14:xfrm>
                <a:off x="5523305" y="5488911"/>
                <a:ext cx="187560" cy="216360"/>
              </p14:xfrm>
            </p:contentPart>
          </mc:Choice>
          <mc:Fallback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31B879CE-F8AB-C52D-EE8F-0C0798D8FE26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5487305" y="5453271"/>
                  <a:ext cx="259200" cy="28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BADD427D-3D32-5783-C9A7-2BAB288710CA}"/>
                    </a:ext>
                  </a:extLst>
                </p14:cNvPr>
                <p14:cNvContentPartPr/>
                <p14:nvPr/>
              </p14:nvContentPartPr>
              <p14:xfrm>
                <a:off x="5840105" y="5578551"/>
                <a:ext cx="372600" cy="12204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BADD427D-3D32-5783-C9A7-2BAB288710CA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5804465" y="5542551"/>
                  <a:ext cx="444240" cy="19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69E4E10A-AEBC-D0D1-643F-CCC144196ECA}"/>
                    </a:ext>
                  </a:extLst>
                </p14:cNvPr>
                <p14:cNvContentPartPr/>
                <p14:nvPr/>
              </p14:nvContentPartPr>
              <p14:xfrm>
                <a:off x="6146105" y="5401071"/>
                <a:ext cx="177120" cy="428400"/>
              </p14:xfrm>
            </p:contentPart>
          </mc:Choice>
          <mc:Fallback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69E4E10A-AEBC-D0D1-643F-CCC144196ECA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6110465" y="5365071"/>
                  <a:ext cx="248760" cy="50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429136BB-A7FB-405B-7326-139B674359D3}"/>
                    </a:ext>
                  </a:extLst>
                </p14:cNvPr>
                <p14:cNvContentPartPr/>
                <p14:nvPr/>
              </p14:nvContentPartPr>
              <p14:xfrm>
                <a:off x="6429425" y="5332671"/>
                <a:ext cx="149040" cy="227160"/>
              </p14:xfrm>
            </p:contentPart>
          </mc:Choice>
          <mc:Fallback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429136BB-A7FB-405B-7326-139B674359D3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6393425" y="5297031"/>
                  <a:ext cx="220680" cy="29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5E0BD3BC-E442-F153-038A-870E18B8B03B}"/>
                    </a:ext>
                  </a:extLst>
                </p14:cNvPr>
                <p14:cNvContentPartPr/>
                <p14:nvPr/>
              </p14:nvContentPartPr>
              <p14:xfrm>
                <a:off x="4553105" y="5273991"/>
                <a:ext cx="232200" cy="675360"/>
              </p14:xfrm>
            </p:contentPart>
          </mc:Choice>
          <mc:Fallback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5E0BD3BC-E442-F153-038A-870E18B8B03B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4517105" y="5237991"/>
                  <a:ext cx="303840" cy="747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28">
            <p14:nvContentPartPr>
              <p14:cNvPr id="206" name="Entrada de lápiz 205">
                <a:extLst>
                  <a:ext uri="{FF2B5EF4-FFF2-40B4-BE49-F238E27FC236}">
                    <a16:creationId xmlns:a16="http://schemas.microsoft.com/office/drawing/2014/main" id="{4EA390C4-5A82-7837-E0F0-B6EDDF38D9CC}"/>
                  </a:ext>
                </a:extLst>
              </p14:cNvPr>
              <p14:cNvContentPartPr/>
              <p14:nvPr/>
            </p14:nvContentPartPr>
            <p14:xfrm>
              <a:off x="6848105" y="5623191"/>
              <a:ext cx="290520" cy="18720"/>
            </p14:xfrm>
          </p:contentPart>
        </mc:Choice>
        <mc:Fallback>
          <p:pic>
            <p:nvPicPr>
              <p:cNvPr id="206" name="Entrada de lápiz 205">
                <a:extLst>
                  <a:ext uri="{FF2B5EF4-FFF2-40B4-BE49-F238E27FC236}">
                    <a16:creationId xmlns:a16="http://schemas.microsoft.com/office/drawing/2014/main" id="{4EA390C4-5A82-7837-E0F0-B6EDDF38D9CC}"/>
                  </a:ext>
                </a:extLst>
              </p:cNvPr>
              <p:cNvPicPr/>
              <p:nvPr/>
            </p:nvPicPr>
            <p:blipFill>
              <a:blip r:embed="rId229"/>
              <a:stretch>
                <a:fillRect/>
              </a:stretch>
            </p:blipFill>
            <p:spPr>
              <a:xfrm>
                <a:off x="6812465" y="5587191"/>
                <a:ext cx="362160" cy="90360"/>
              </a:xfrm>
              <a:prstGeom prst="rect">
                <a:avLst/>
              </a:prstGeom>
            </p:spPr>
          </p:pic>
        </mc:Fallback>
      </mc:AlternateContent>
      <p:grpSp>
        <p:nvGrpSpPr>
          <p:cNvPr id="220" name="Grupo 219">
            <a:extLst>
              <a:ext uri="{FF2B5EF4-FFF2-40B4-BE49-F238E27FC236}">
                <a16:creationId xmlns:a16="http://schemas.microsoft.com/office/drawing/2014/main" id="{08BEBEBF-0EA1-EDE6-1186-908DA2B1F46A}"/>
              </a:ext>
            </a:extLst>
          </p:cNvPr>
          <p:cNvGrpSpPr/>
          <p:nvPr/>
        </p:nvGrpSpPr>
        <p:grpSpPr>
          <a:xfrm>
            <a:off x="7315025" y="5346351"/>
            <a:ext cx="2689560" cy="751680"/>
            <a:chOff x="7315025" y="5346351"/>
            <a:chExt cx="2689560" cy="751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42578A2F-A894-12ED-C1CD-47B8FCFA9B3A}"/>
                    </a:ext>
                  </a:extLst>
                </p14:cNvPr>
                <p14:cNvContentPartPr/>
                <p14:nvPr/>
              </p14:nvContentPartPr>
              <p14:xfrm>
                <a:off x="7477745" y="5346351"/>
                <a:ext cx="169920" cy="183240"/>
              </p14:xfrm>
            </p:contentPart>
          </mc:Choice>
          <mc:Fallback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42578A2F-A894-12ED-C1CD-47B8FCFA9B3A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7442105" y="5310351"/>
                  <a:ext cx="241560" cy="25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208" name="Entrada de lápiz 207">
                  <a:extLst>
                    <a:ext uri="{FF2B5EF4-FFF2-40B4-BE49-F238E27FC236}">
                      <a16:creationId xmlns:a16="http://schemas.microsoft.com/office/drawing/2014/main" id="{3737B21D-57AA-2494-9EBE-7CC66F413F38}"/>
                    </a:ext>
                  </a:extLst>
                </p14:cNvPr>
                <p14:cNvContentPartPr/>
                <p14:nvPr/>
              </p14:nvContentPartPr>
              <p14:xfrm>
                <a:off x="7409705" y="5686191"/>
                <a:ext cx="252000" cy="40320"/>
              </p14:xfrm>
            </p:contentPart>
          </mc:Choice>
          <mc:Fallback>
            <p:pic>
              <p:nvPicPr>
                <p:cNvPr id="208" name="Entrada de lápiz 207">
                  <a:extLst>
                    <a:ext uri="{FF2B5EF4-FFF2-40B4-BE49-F238E27FC236}">
                      <a16:creationId xmlns:a16="http://schemas.microsoft.com/office/drawing/2014/main" id="{3737B21D-57AA-2494-9EBE-7CC66F413F38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7373705" y="5650551"/>
                  <a:ext cx="323640" cy="11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71222B81-8C6D-969C-DC64-171CE6E6F670}"/>
                    </a:ext>
                  </a:extLst>
                </p14:cNvPr>
                <p14:cNvContentPartPr/>
                <p14:nvPr/>
              </p14:nvContentPartPr>
              <p14:xfrm>
                <a:off x="7315025" y="5838471"/>
                <a:ext cx="308160" cy="259560"/>
              </p14:xfrm>
            </p:contentPart>
          </mc:Choice>
          <mc:Fallback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71222B81-8C6D-969C-DC64-171CE6E6F670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7279385" y="5802471"/>
                  <a:ext cx="379800" cy="33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CDE19A94-4D34-D9CD-72CD-69FE3E766F14}"/>
                    </a:ext>
                  </a:extLst>
                </p14:cNvPr>
                <p14:cNvContentPartPr/>
                <p14:nvPr/>
              </p14:nvContentPartPr>
              <p14:xfrm>
                <a:off x="7919105" y="5739471"/>
                <a:ext cx="2160" cy="11160"/>
              </p14:xfrm>
            </p:contentPart>
          </mc:Choice>
          <mc:Fallback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CDE19A94-4D34-D9CD-72CD-69FE3E766F14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7883105" y="5703831"/>
                  <a:ext cx="73800" cy="8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63AF701A-438E-1468-7D77-52265F65CABC}"/>
                    </a:ext>
                  </a:extLst>
                </p14:cNvPr>
                <p14:cNvContentPartPr/>
                <p14:nvPr/>
              </p14:nvContentPartPr>
              <p14:xfrm>
                <a:off x="8108465" y="5444991"/>
                <a:ext cx="186120" cy="263880"/>
              </p14:xfrm>
            </p:contentPart>
          </mc:Choice>
          <mc:Fallback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63AF701A-438E-1468-7D77-52265F65CABC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8072825" y="5408991"/>
                  <a:ext cx="257760" cy="33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8142F412-46C4-66B1-4DE2-309CC7DE4E6D}"/>
                    </a:ext>
                  </a:extLst>
                </p14:cNvPr>
                <p14:cNvContentPartPr/>
                <p14:nvPr/>
              </p14:nvContentPartPr>
              <p14:xfrm>
                <a:off x="8469905" y="5484591"/>
                <a:ext cx="160560" cy="171360"/>
              </p14:xfrm>
            </p:contentPart>
          </mc:Choice>
          <mc:Fallback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8142F412-46C4-66B1-4DE2-309CC7DE4E6D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8433905" y="5448591"/>
                  <a:ext cx="23220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E8BC257D-C005-D50E-F29F-87173FA4E471}"/>
                    </a:ext>
                  </a:extLst>
                </p14:cNvPr>
                <p14:cNvContentPartPr/>
                <p14:nvPr/>
              </p14:nvContentPartPr>
              <p14:xfrm>
                <a:off x="8594105" y="5595471"/>
                <a:ext cx="77400" cy="159120"/>
              </p14:xfrm>
            </p:contentPart>
          </mc:Choice>
          <mc:Fallback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E8BC257D-C005-D50E-F29F-87173FA4E471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8558465" y="5559831"/>
                  <a:ext cx="149040" cy="23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3F1906B4-E9CF-F329-AFA9-9580B5A9DEB3}"/>
                    </a:ext>
                  </a:extLst>
                </p14:cNvPr>
                <p14:cNvContentPartPr/>
                <p14:nvPr/>
              </p14:nvContentPartPr>
              <p14:xfrm>
                <a:off x="8778065" y="5505111"/>
                <a:ext cx="228960" cy="203400"/>
              </p14:xfrm>
            </p:contentPart>
          </mc:Choice>
          <mc:Fallback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3F1906B4-E9CF-F329-AFA9-9580B5A9DEB3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8742065" y="5469471"/>
                  <a:ext cx="300600" cy="27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448D1825-07DF-6785-B058-A9F6785D5B92}"/>
                    </a:ext>
                  </a:extLst>
                </p14:cNvPr>
                <p14:cNvContentPartPr/>
                <p14:nvPr/>
              </p14:nvContentPartPr>
              <p14:xfrm>
                <a:off x="9001985" y="5520951"/>
                <a:ext cx="336960" cy="202680"/>
              </p14:xfrm>
            </p:contentPart>
          </mc:Choice>
          <mc:Fallback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448D1825-07DF-6785-B058-A9F6785D5B92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8965985" y="5485311"/>
                  <a:ext cx="408600" cy="27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B90049E4-8F4C-EE44-9500-E93372DC4D35}"/>
                    </a:ext>
                  </a:extLst>
                </p14:cNvPr>
                <p14:cNvContentPartPr/>
                <p14:nvPr/>
              </p14:nvContentPartPr>
              <p14:xfrm>
                <a:off x="9603905" y="5351391"/>
                <a:ext cx="287640" cy="272160"/>
              </p14:xfrm>
            </p:contentPart>
          </mc:Choice>
          <mc:Fallback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B90049E4-8F4C-EE44-9500-E93372DC4D35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9568265" y="5315391"/>
                  <a:ext cx="359280" cy="34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3CBD1C7F-DC6F-30A0-447E-92285D5D115C}"/>
                    </a:ext>
                  </a:extLst>
                </p14:cNvPr>
                <p14:cNvContentPartPr/>
                <p14:nvPr/>
              </p14:nvContentPartPr>
              <p14:xfrm>
                <a:off x="9631625" y="5779431"/>
                <a:ext cx="348840" cy="3960"/>
              </p14:xfrm>
            </p:contentPart>
          </mc:Choice>
          <mc:Fallback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3CBD1C7F-DC6F-30A0-447E-92285D5D115C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9595985" y="5743791"/>
                  <a:ext cx="420480" cy="7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009AB39D-FC28-6643-937F-8EB602D07244}"/>
                    </a:ext>
                  </a:extLst>
                </p14:cNvPr>
                <p14:cNvContentPartPr/>
                <p14:nvPr/>
              </p14:nvContentPartPr>
              <p14:xfrm>
                <a:off x="9576545" y="5924871"/>
                <a:ext cx="428040" cy="154440"/>
              </p14:xfrm>
            </p:contentPart>
          </mc:Choice>
          <mc:Fallback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009AB39D-FC28-6643-937F-8EB602D07244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9540545" y="5888871"/>
                  <a:ext cx="499680" cy="226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0" name="Grupo 229">
            <a:extLst>
              <a:ext uri="{FF2B5EF4-FFF2-40B4-BE49-F238E27FC236}">
                <a16:creationId xmlns:a16="http://schemas.microsoft.com/office/drawing/2014/main" id="{3C7BCF43-6C1F-21A5-8229-7FF2E6558A46}"/>
              </a:ext>
            </a:extLst>
          </p:cNvPr>
          <p:cNvGrpSpPr/>
          <p:nvPr/>
        </p:nvGrpSpPr>
        <p:grpSpPr>
          <a:xfrm>
            <a:off x="10303025" y="4960791"/>
            <a:ext cx="1757520" cy="993600"/>
            <a:chOff x="10303025" y="4960791"/>
            <a:chExt cx="1757520" cy="993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id="{10190334-281F-3EB5-EF0E-FC73CFA56CEA}"/>
                    </a:ext>
                  </a:extLst>
                </p14:cNvPr>
                <p14:cNvContentPartPr/>
                <p14:nvPr/>
              </p14:nvContentPartPr>
              <p14:xfrm>
                <a:off x="10303025" y="5757111"/>
                <a:ext cx="5400" cy="1080"/>
              </p14:xfrm>
            </p:contentPart>
          </mc:Choice>
          <mc:Fallback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10190334-281F-3EB5-EF0E-FC73CFA56CEA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10267025" y="5721471"/>
                  <a:ext cx="77040" cy="7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221" name="Entrada de lápiz 220">
                  <a:extLst>
                    <a:ext uri="{FF2B5EF4-FFF2-40B4-BE49-F238E27FC236}">
                      <a16:creationId xmlns:a16="http://schemas.microsoft.com/office/drawing/2014/main" id="{9055035B-DD72-B1AC-FC96-7122886241AC}"/>
                    </a:ext>
                  </a:extLst>
                </p14:cNvPr>
                <p14:cNvContentPartPr/>
                <p14:nvPr/>
              </p14:nvContentPartPr>
              <p14:xfrm>
                <a:off x="10450265" y="5478471"/>
                <a:ext cx="197640" cy="216720"/>
              </p14:xfrm>
            </p:contentPart>
          </mc:Choice>
          <mc:Fallback>
            <p:pic>
              <p:nvPicPr>
                <p:cNvPr id="221" name="Entrada de lápiz 220">
                  <a:extLst>
                    <a:ext uri="{FF2B5EF4-FFF2-40B4-BE49-F238E27FC236}">
                      <a16:creationId xmlns:a16="http://schemas.microsoft.com/office/drawing/2014/main" id="{9055035B-DD72-B1AC-FC96-7122886241AC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10414265" y="5442471"/>
                  <a:ext cx="269280" cy="28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222" name="Entrada de lápiz 221">
                  <a:extLst>
                    <a:ext uri="{FF2B5EF4-FFF2-40B4-BE49-F238E27FC236}">
                      <a16:creationId xmlns:a16="http://schemas.microsoft.com/office/drawing/2014/main" id="{25E2A14A-A0AC-067E-15E3-DA6F71212E40}"/>
                    </a:ext>
                  </a:extLst>
                </p14:cNvPr>
                <p14:cNvContentPartPr/>
                <p14:nvPr/>
              </p14:nvContentPartPr>
              <p14:xfrm>
                <a:off x="10761665" y="5737671"/>
                <a:ext cx="105480" cy="114120"/>
              </p14:xfrm>
            </p:contentPart>
          </mc:Choice>
          <mc:Fallback>
            <p:pic>
              <p:nvPicPr>
                <p:cNvPr id="222" name="Entrada de lápiz 221">
                  <a:extLst>
                    <a:ext uri="{FF2B5EF4-FFF2-40B4-BE49-F238E27FC236}">
                      <a16:creationId xmlns:a16="http://schemas.microsoft.com/office/drawing/2014/main" id="{25E2A14A-A0AC-067E-15E3-DA6F71212E40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10725665" y="5702031"/>
                  <a:ext cx="177120" cy="18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223" name="Entrada de lápiz 222">
                  <a:extLst>
                    <a:ext uri="{FF2B5EF4-FFF2-40B4-BE49-F238E27FC236}">
                      <a16:creationId xmlns:a16="http://schemas.microsoft.com/office/drawing/2014/main" id="{E34023FD-A673-4D51-C73C-41D87594E2D5}"/>
                    </a:ext>
                  </a:extLst>
                </p14:cNvPr>
                <p14:cNvContentPartPr/>
                <p14:nvPr/>
              </p14:nvContentPartPr>
              <p14:xfrm>
                <a:off x="11096825" y="5525271"/>
                <a:ext cx="53640" cy="183960"/>
              </p14:xfrm>
            </p:contentPart>
          </mc:Choice>
          <mc:Fallback>
            <p:pic>
              <p:nvPicPr>
                <p:cNvPr id="223" name="Entrada de lápiz 222">
                  <a:extLst>
                    <a:ext uri="{FF2B5EF4-FFF2-40B4-BE49-F238E27FC236}">
                      <a16:creationId xmlns:a16="http://schemas.microsoft.com/office/drawing/2014/main" id="{E34023FD-A673-4D51-C73C-41D87594E2D5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11060825" y="5489631"/>
                  <a:ext cx="125280" cy="25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224" name="Entrada de lápiz 223">
                  <a:extLst>
                    <a:ext uri="{FF2B5EF4-FFF2-40B4-BE49-F238E27FC236}">
                      <a16:creationId xmlns:a16="http://schemas.microsoft.com/office/drawing/2014/main" id="{A8C81C96-9912-CC04-FFE3-740B01DC9C09}"/>
                    </a:ext>
                  </a:extLst>
                </p14:cNvPr>
                <p14:cNvContentPartPr/>
                <p14:nvPr/>
              </p14:nvContentPartPr>
              <p14:xfrm>
                <a:off x="11270705" y="5483511"/>
                <a:ext cx="156960" cy="256320"/>
              </p14:xfrm>
            </p:contentPart>
          </mc:Choice>
          <mc:Fallback>
            <p:pic>
              <p:nvPicPr>
                <p:cNvPr id="224" name="Entrada de lápiz 223">
                  <a:extLst>
                    <a:ext uri="{FF2B5EF4-FFF2-40B4-BE49-F238E27FC236}">
                      <a16:creationId xmlns:a16="http://schemas.microsoft.com/office/drawing/2014/main" id="{A8C81C96-9912-CC04-FFE3-740B01DC9C09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11235065" y="5447871"/>
                  <a:ext cx="228600" cy="32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225" name="Entrada de lápiz 224">
                  <a:extLst>
                    <a:ext uri="{FF2B5EF4-FFF2-40B4-BE49-F238E27FC236}">
                      <a16:creationId xmlns:a16="http://schemas.microsoft.com/office/drawing/2014/main" id="{10BE9A7D-A397-8E7F-8E22-CB38544F0041}"/>
                    </a:ext>
                  </a:extLst>
                </p14:cNvPr>
                <p14:cNvContentPartPr/>
                <p14:nvPr/>
              </p14:nvContentPartPr>
              <p14:xfrm>
                <a:off x="11558345" y="5562711"/>
                <a:ext cx="159480" cy="160200"/>
              </p14:xfrm>
            </p:contentPart>
          </mc:Choice>
          <mc:Fallback>
            <p:pic>
              <p:nvPicPr>
                <p:cNvPr id="225" name="Entrada de lápiz 224">
                  <a:extLst>
                    <a:ext uri="{FF2B5EF4-FFF2-40B4-BE49-F238E27FC236}">
                      <a16:creationId xmlns:a16="http://schemas.microsoft.com/office/drawing/2014/main" id="{10BE9A7D-A397-8E7F-8E22-CB38544F0041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11522345" y="5527071"/>
                  <a:ext cx="231120" cy="23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226" name="Entrada de lápiz 225">
                  <a:extLst>
                    <a:ext uri="{FF2B5EF4-FFF2-40B4-BE49-F238E27FC236}">
                      <a16:creationId xmlns:a16="http://schemas.microsoft.com/office/drawing/2014/main" id="{016A1EAE-C571-E1E7-A78B-FEEA6024F3A1}"/>
                    </a:ext>
                  </a:extLst>
                </p14:cNvPr>
                <p14:cNvContentPartPr/>
                <p14:nvPr/>
              </p14:nvContentPartPr>
              <p14:xfrm>
                <a:off x="11721425" y="5564151"/>
                <a:ext cx="78480" cy="118800"/>
              </p14:xfrm>
            </p:contentPart>
          </mc:Choice>
          <mc:Fallback>
            <p:pic>
              <p:nvPicPr>
                <p:cNvPr id="226" name="Entrada de lápiz 225">
                  <a:extLst>
                    <a:ext uri="{FF2B5EF4-FFF2-40B4-BE49-F238E27FC236}">
                      <a16:creationId xmlns:a16="http://schemas.microsoft.com/office/drawing/2014/main" id="{016A1EAE-C571-E1E7-A78B-FEEA6024F3A1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11685785" y="5528511"/>
                  <a:ext cx="150120" cy="19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8">
              <p14:nvContentPartPr>
                <p14:cNvPr id="227" name="Entrada de lápiz 226">
                  <a:extLst>
                    <a:ext uri="{FF2B5EF4-FFF2-40B4-BE49-F238E27FC236}">
                      <a16:creationId xmlns:a16="http://schemas.microsoft.com/office/drawing/2014/main" id="{EC5CD067-D69B-9BA8-DB15-916AD68B9680}"/>
                    </a:ext>
                  </a:extLst>
                </p14:cNvPr>
                <p14:cNvContentPartPr/>
                <p14:nvPr/>
              </p14:nvContentPartPr>
              <p14:xfrm>
                <a:off x="11695865" y="5248071"/>
                <a:ext cx="228960" cy="569520"/>
              </p14:xfrm>
            </p:contentPart>
          </mc:Choice>
          <mc:Fallback>
            <p:pic>
              <p:nvPicPr>
                <p:cNvPr id="227" name="Entrada de lápiz 226">
                  <a:extLst>
                    <a:ext uri="{FF2B5EF4-FFF2-40B4-BE49-F238E27FC236}">
                      <a16:creationId xmlns:a16="http://schemas.microsoft.com/office/drawing/2014/main" id="{EC5CD067-D69B-9BA8-DB15-916AD68B9680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11659865" y="5212431"/>
                  <a:ext cx="300600" cy="64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id="{90F2FF10-F20E-48F8-383A-64714E59E71F}"/>
                    </a:ext>
                  </a:extLst>
                </p14:cNvPr>
                <p14:cNvContentPartPr/>
                <p14:nvPr/>
              </p14:nvContentPartPr>
              <p14:xfrm>
                <a:off x="11831225" y="4960791"/>
                <a:ext cx="229320" cy="261000"/>
              </p14:xfrm>
            </p:contentPart>
          </mc:Choice>
          <mc:Fallback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90F2FF10-F20E-48F8-383A-64714E59E71F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11795225" y="4924791"/>
                  <a:ext cx="300960" cy="33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229" name="Entrada de lápiz 228">
                  <a:extLst>
                    <a:ext uri="{FF2B5EF4-FFF2-40B4-BE49-F238E27FC236}">
                      <a16:creationId xmlns:a16="http://schemas.microsoft.com/office/drawing/2014/main" id="{CCC41FBE-F451-3BB3-F662-B05B0DF4806C}"/>
                    </a:ext>
                  </a:extLst>
                </p14:cNvPr>
                <p14:cNvContentPartPr/>
                <p14:nvPr/>
              </p14:nvContentPartPr>
              <p14:xfrm>
                <a:off x="10311305" y="5097951"/>
                <a:ext cx="418320" cy="856440"/>
              </p14:xfrm>
            </p:contentPart>
          </mc:Choice>
          <mc:Fallback>
            <p:pic>
              <p:nvPicPr>
                <p:cNvPr id="229" name="Entrada de lápiz 228">
                  <a:extLst>
                    <a:ext uri="{FF2B5EF4-FFF2-40B4-BE49-F238E27FC236}">
                      <a16:creationId xmlns:a16="http://schemas.microsoft.com/office/drawing/2014/main" id="{CCC41FBE-F451-3BB3-F662-B05B0DF4806C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10275665" y="5062311"/>
                  <a:ext cx="489960" cy="928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74">
            <p14:nvContentPartPr>
              <p14:cNvPr id="231" name="Entrada de lápiz 230">
                <a:extLst>
                  <a:ext uri="{FF2B5EF4-FFF2-40B4-BE49-F238E27FC236}">
                    <a16:creationId xmlns:a16="http://schemas.microsoft.com/office/drawing/2014/main" id="{96C02D46-CD84-73DD-4693-26B07AF2C9CC}"/>
                  </a:ext>
                </a:extLst>
              </p14:cNvPr>
              <p14:cNvContentPartPr/>
              <p14:nvPr/>
            </p14:nvContentPartPr>
            <p14:xfrm>
              <a:off x="5288225" y="6051231"/>
              <a:ext cx="360" cy="7560"/>
            </p14:xfrm>
          </p:contentPart>
        </mc:Choice>
        <mc:Fallback>
          <p:pic>
            <p:nvPicPr>
              <p:cNvPr id="231" name="Entrada de lápiz 230">
                <a:extLst>
                  <a:ext uri="{FF2B5EF4-FFF2-40B4-BE49-F238E27FC236}">
                    <a16:creationId xmlns:a16="http://schemas.microsoft.com/office/drawing/2014/main" id="{96C02D46-CD84-73DD-4693-26B07AF2C9CC}"/>
                  </a:ext>
                </a:extLst>
              </p:cNvPr>
              <p:cNvPicPr/>
              <p:nvPr/>
            </p:nvPicPr>
            <p:blipFill>
              <a:blip r:embed="rId275"/>
              <a:stretch>
                <a:fillRect/>
              </a:stretch>
            </p:blipFill>
            <p:spPr>
              <a:xfrm>
                <a:off x="5234585" y="5943591"/>
                <a:ext cx="108000" cy="22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6">
            <p14:nvContentPartPr>
              <p14:cNvPr id="232" name="Entrada de lápiz 231">
                <a:extLst>
                  <a:ext uri="{FF2B5EF4-FFF2-40B4-BE49-F238E27FC236}">
                    <a16:creationId xmlns:a16="http://schemas.microsoft.com/office/drawing/2014/main" id="{39F0F1B8-E15F-AE6B-15F7-49B3D1CD7A21}"/>
                  </a:ext>
                </a:extLst>
              </p14:cNvPr>
              <p14:cNvContentPartPr/>
              <p14:nvPr/>
            </p14:nvContentPartPr>
            <p14:xfrm>
              <a:off x="3773705" y="5390271"/>
              <a:ext cx="655920" cy="372960"/>
            </p14:xfrm>
          </p:contentPart>
        </mc:Choice>
        <mc:Fallback>
          <p:pic>
            <p:nvPicPr>
              <p:cNvPr id="232" name="Entrada de lápiz 231">
                <a:extLst>
                  <a:ext uri="{FF2B5EF4-FFF2-40B4-BE49-F238E27FC236}">
                    <a16:creationId xmlns:a16="http://schemas.microsoft.com/office/drawing/2014/main" id="{39F0F1B8-E15F-AE6B-15F7-49B3D1CD7A21}"/>
                  </a:ext>
                </a:extLst>
              </p:cNvPr>
              <p:cNvPicPr/>
              <p:nvPr/>
            </p:nvPicPr>
            <p:blipFill>
              <a:blip r:embed="rId277"/>
              <a:stretch>
                <a:fillRect/>
              </a:stretch>
            </p:blipFill>
            <p:spPr>
              <a:xfrm>
                <a:off x="3719705" y="5282271"/>
                <a:ext cx="763560" cy="588600"/>
              </a:xfrm>
              <a:prstGeom prst="rect">
                <a:avLst/>
              </a:prstGeom>
            </p:spPr>
          </p:pic>
        </mc:Fallback>
      </mc:AlternateContent>
      <p:grpSp>
        <p:nvGrpSpPr>
          <p:cNvPr id="243" name="Grupo 242">
            <a:extLst>
              <a:ext uri="{FF2B5EF4-FFF2-40B4-BE49-F238E27FC236}">
                <a16:creationId xmlns:a16="http://schemas.microsoft.com/office/drawing/2014/main" id="{7671820A-750C-E267-398E-FAA128C7C134}"/>
              </a:ext>
            </a:extLst>
          </p:cNvPr>
          <p:cNvGrpSpPr/>
          <p:nvPr/>
        </p:nvGrpSpPr>
        <p:grpSpPr>
          <a:xfrm>
            <a:off x="1690025" y="6285951"/>
            <a:ext cx="3782160" cy="433800"/>
            <a:chOff x="1690025" y="6285951"/>
            <a:chExt cx="3782160" cy="433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233" name="Entrada de lápiz 232">
                  <a:extLst>
                    <a:ext uri="{FF2B5EF4-FFF2-40B4-BE49-F238E27FC236}">
                      <a16:creationId xmlns:a16="http://schemas.microsoft.com/office/drawing/2014/main" id="{C6BF8A1D-76B9-9DF3-00AC-17D8D522AC60}"/>
                    </a:ext>
                  </a:extLst>
                </p14:cNvPr>
                <p14:cNvContentPartPr/>
                <p14:nvPr/>
              </p14:nvContentPartPr>
              <p14:xfrm>
                <a:off x="1690025" y="6404751"/>
                <a:ext cx="356760" cy="315000"/>
              </p14:xfrm>
            </p:contentPart>
          </mc:Choice>
          <mc:Fallback>
            <p:pic>
              <p:nvPicPr>
                <p:cNvPr id="233" name="Entrada de lápiz 232">
                  <a:extLst>
                    <a:ext uri="{FF2B5EF4-FFF2-40B4-BE49-F238E27FC236}">
                      <a16:creationId xmlns:a16="http://schemas.microsoft.com/office/drawing/2014/main" id="{C6BF8A1D-76B9-9DF3-00AC-17D8D522AC60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1654385" y="6369111"/>
                  <a:ext cx="428400" cy="38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234" name="Entrada de lápiz 233">
                  <a:extLst>
                    <a:ext uri="{FF2B5EF4-FFF2-40B4-BE49-F238E27FC236}">
                      <a16:creationId xmlns:a16="http://schemas.microsoft.com/office/drawing/2014/main" id="{8F349FF7-3B33-80C8-866C-C80706875563}"/>
                    </a:ext>
                  </a:extLst>
                </p14:cNvPr>
                <p14:cNvContentPartPr/>
                <p14:nvPr/>
              </p14:nvContentPartPr>
              <p14:xfrm>
                <a:off x="2146145" y="6442191"/>
                <a:ext cx="580680" cy="196920"/>
              </p14:xfrm>
            </p:contentPart>
          </mc:Choice>
          <mc:Fallback>
            <p:pic>
              <p:nvPicPr>
                <p:cNvPr id="234" name="Entrada de lápiz 233">
                  <a:extLst>
                    <a:ext uri="{FF2B5EF4-FFF2-40B4-BE49-F238E27FC236}">
                      <a16:creationId xmlns:a16="http://schemas.microsoft.com/office/drawing/2014/main" id="{8F349FF7-3B33-80C8-866C-C80706875563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2110505" y="6406191"/>
                  <a:ext cx="65232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2">
              <p14:nvContentPartPr>
                <p14:cNvPr id="235" name="Entrada de lápiz 234">
                  <a:extLst>
                    <a:ext uri="{FF2B5EF4-FFF2-40B4-BE49-F238E27FC236}">
                      <a16:creationId xmlns:a16="http://schemas.microsoft.com/office/drawing/2014/main" id="{B000647A-2B74-122D-77C9-3558DE3BBABA}"/>
                    </a:ext>
                  </a:extLst>
                </p14:cNvPr>
                <p14:cNvContentPartPr/>
                <p14:nvPr/>
              </p14:nvContentPartPr>
              <p14:xfrm>
                <a:off x="3042545" y="6311511"/>
                <a:ext cx="2429640" cy="406080"/>
              </p14:xfrm>
            </p:contentPart>
          </mc:Choice>
          <mc:Fallback>
            <p:pic>
              <p:nvPicPr>
                <p:cNvPr id="235" name="Entrada de lápiz 234">
                  <a:extLst>
                    <a:ext uri="{FF2B5EF4-FFF2-40B4-BE49-F238E27FC236}">
                      <a16:creationId xmlns:a16="http://schemas.microsoft.com/office/drawing/2014/main" id="{B000647A-2B74-122D-77C9-3558DE3BBABA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3006545" y="6275511"/>
                  <a:ext cx="2501280" cy="47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4">
              <p14:nvContentPartPr>
                <p14:cNvPr id="236" name="Entrada de lápiz 235">
                  <a:extLst>
                    <a:ext uri="{FF2B5EF4-FFF2-40B4-BE49-F238E27FC236}">
                      <a16:creationId xmlns:a16="http://schemas.microsoft.com/office/drawing/2014/main" id="{FD17E431-C4EA-239C-084F-B27591BF9873}"/>
                    </a:ext>
                  </a:extLst>
                </p14:cNvPr>
                <p14:cNvContentPartPr/>
                <p14:nvPr/>
              </p14:nvContentPartPr>
              <p14:xfrm>
                <a:off x="5088785" y="6285951"/>
                <a:ext cx="360" cy="360"/>
              </p14:xfrm>
            </p:contentPart>
          </mc:Choice>
          <mc:Fallback>
            <p:pic>
              <p:nvPicPr>
                <p:cNvPr id="236" name="Entrada de lápiz 235">
                  <a:extLst>
                    <a:ext uri="{FF2B5EF4-FFF2-40B4-BE49-F238E27FC236}">
                      <a16:creationId xmlns:a16="http://schemas.microsoft.com/office/drawing/2014/main" id="{FD17E431-C4EA-239C-084F-B27591BF9873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5053145" y="624995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1" name="Grupo 240">
            <a:extLst>
              <a:ext uri="{FF2B5EF4-FFF2-40B4-BE49-F238E27FC236}">
                <a16:creationId xmlns:a16="http://schemas.microsoft.com/office/drawing/2014/main" id="{8DBE8A41-A982-8A48-1371-8644B3702F7C}"/>
              </a:ext>
            </a:extLst>
          </p:cNvPr>
          <p:cNvGrpSpPr/>
          <p:nvPr/>
        </p:nvGrpSpPr>
        <p:grpSpPr>
          <a:xfrm>
            <a:off x="5874665" y="6321231"/>
            <a:ext cx="946080" cy="366480"/>
            <a:chOff x="5874665" y="6321231"/>
            <a:chExt cx="946080" cy="366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5">
              <p14:nvContentPartPr>
                <p14:cNvPr id="237" name="Entrada de lápiz 236">
                  <a:extLst>
                    <a:ext uri="{FF2B5EF4-FFF2-40B4-BE49-F238E27FC236}">
                      <a16:creationId xmlns:a16="http://schemas.microsoft.com/office/drawing/2014/main" id="{C3AA9B6C-B025-FA98-3713-47C588DAD9B7}"/>
                    </a:ext>
                  </a:extLst>
                </p14:cNvPr>
                <p14:cNvContentPartPr/>
                <p14:nvPr/>
              </p14:nvContentPartPr>
              <p14:xfrm>
                <a:off x="5874665" y="6321231"/>
                <a:ext cx="420120" cy="302400"/>
              </p14:xfrm>
            </p:contentPart>
          </mc:Choice>
          <mc:Fallback>
            <p:pic>
              <p:nvPicPr>
                <p:cNvPr id="237" name="Entrada de lápiz 236">
                  <a:extLst>
                    <a:ext uri="{FF2B5EF4-FFF2-40B4-BE49-F238E27FC236}">
                      <a16:creationId xmlns:a16="http://schemas.microsoft.com/office/drawing/2014/main" id="{C3AA9B6C-B025-FA98-3713-47C588DAD9B7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5838665" y="6285591"/>
                  <a:ext cx="491760" cy="37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7">
              <p14:nvContentPartPr>
                <p14:cNvPr id="238" name="Entrada de lápiz 237">
                  <a:extLst>
                    <a:ext uri="{FF2B5EF4-FFF2-40B4-BE49-F238E27FC236}">
                      <a16:creationId xmlns:a16="http://schemas.microsoft.com/office/drawing/2014/main" id="{EEAF33D3-332F-DF02-0D5D-1FEAEA75075A}"/>
                    </a:ext>
                  </a:extLst>
                </p14:cNvPr>
                <p14:cNvContentPartPr/>
                <p14:nvPr/>
              </p14:nvContentPartPr>
              <p14:xfrm>
                <a:off x="6046385" y="6509871"/>
                <a:ext cx="254880" cy="123840"/>
              </p14:xfrm>
            </p:contentPart>
          </mc:Choice>
          <mc:Fallback>
            <p:pic>
              <p:nvPicPr>
                <p:cNvPr id="238" name="Entrada de lápiz 237">
                  <a:extLst>
                    <a:ext uri="{FF2B5EF4-FFF2-40B4-BE49-F238E27FC236}">
                      <a16:creationId xmlns:a16="http://schemas.microsoft.com/office/drawing/2014/main" id="{EEAF33D3-332F-DF02-0D5D-1FEAEA75075A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6010745" y="6473871"/>
                  <a:ext cx="32652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9">
              <p14:nvContentPartPr>
                <p14:cNvPr id="239" name="Entrada de lápiz 238">
                  <a:extLst>
                    <a:ext uri="{FF2B5EF4-FFF2-40B4-BE49-F238E27FC236}">
                      <a16:creationId xmlns:a16="http://schemas.microsoft.com/office/drawing/2014/main" id="{9739DDB8-6340-3CE0-8BA6-62EA50E84B7D}"/>
                    </a:ext>
                  </a:extLst>
                </p14:cNvPr>
                <p14:cNvContentPartPr/>
                <p14:nvPr/>
              </p14:nvContentPartPr>
              <p14:xfrm>
                <a:off x="6409625" y="6514191"/>
                <a:ext cx="204840" cy="173520"/>
              </p14:xfrm>
            </p:contentPart>
          </mc:Choice>
          <mc:Fallback>
            <p:pic>
              <p:nvPicPr>
                <p:cNvPr id="239" name="Entrada de lápiz 238">
                  <a:extLst>
                    <a:ext uri="{FF2B5EF4-FFF2-40B4-BE49-F238E27FC236}">
                      <a16:creationId xmlns:a16="http://schemas.microsoft.com/office/drawing/2014/main" id="{9739DDB8-6340-3CE0-8BA6-62EA50E84B7D}"/>
                    </a:ext>
                  </a:extLst>
                </p:cNvPr>
                <p:cNvPicPr/>
                <p:nvPr/>
              </p:nvPicPr>
              <p:blipFill>
                <a:blip r:embed="rId290"/>
                <a:stretch>
                  <a:fillRect/>
                </a:stretch>
              </p:blipFill>
              <p:spPr>
                <a:xfrm>
                  <a:off x="6373985" y="6478191"/>
                  <a:ext cx="276480" cy="24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1">
              <p14:nvContentPartPr>
                <p14:cNvPr id="240" name="Entrada de lápiz 239">
                  <a:extLst>
                    <a:ext uri="{FF2B5EF4-FFF2-40B4-BE49-F238E27FC236}">
                      <a16:creationId xmlns:a16="http://schemas.microsoft.com/office/drawing/2014/main" id="{B0D52AF9-8B22-17BA-08B2-1AA8771F342B}"/>
                    </a:ext>
                  </a:extLst>
                </p14:cNvPr>
                <p14:cNvContentPartPr/>
                <p14:nvPr/>
              </p14:nvContentPartPr>
              <p14:xfrm>
                <a:off x="6820385" y="6679431"/>
                <a:ext cx="360" cy="360"/>
              </p14:xfrm>
            </p:contentPart>
          </mc:Choice>
          <mc:Fallback>
            <p:pic>
              <p:nvPicPr>
                <p:cNvPr id="240" name="Entrada de lápiz 239">
                  <a:extLst>
                    <a:ext uri="{FF2B5EF4-FFF2-40B4-BE49-F238E27FC236}">
                      <a16:creationId xmlns:a16="http://schemas.microsoft.com/office/drawing/2014/main" id="{B0D52AF9-8B22-17BA-08B2-1AA8771F342B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6784385" y="664343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988401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8167FC1-D3E0-F17C-FBCA-66785B316F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062" y="662809"/>
            <a:ext cx="6365453" cy="132113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0FD987B-DC36-DF9C-F913-7930FCCD2E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62" y="273217"/>
            <a:ext cx="4953000" cy="488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4543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0</Words>
  <Application>Microsoft Office PowerPoint</Application>
  <PresentationFormat>Panorámica</PresentationFormat>
  <Paragraphs>0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1</cp:revision>
  <dcterms:created xsi:type="dcterms:W3CDTF">2025-10-28T19:18:17Z</dcterms:created>
  <dcterms:modified xsi:type="dcterms:W3CDTF">2025-10-28T20:05:42Z</dcterms:modified>
</cp:coreProperties>
</file>