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0" autoAdjust="0"/>
    <p:restoredTop sz="94660"/>
  </p:normalViewPr>
  <p:slideViewPr>
    <p:cSldViewPr snapToGrid="0">
      <p:cViewPr varScale="1">
        <p:scale>
          <a:sx n="74" d="100"/>
          <a:sy n="74" d="100"/>
        </p:scale>
        <p:origin x="7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20.7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9818,'0'0'3817,"12"0"-3721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25.9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472 198 10002,'0'0'6060,"-4"0"-5987,-42 1-664,-1 2 0,-49 9 0,75-8 537,0 1 0,1 0 0,-1 2 0,1 0 1,1 1-1,-1 1 0,-18 12 0,31-15 85,-1-1 1,1 2-1,0-1 1,1 1-1,-1 0 0,2 0 1,-1 1-1,1-1 1,0 1-1,0 0 1,1 1-1,0-1 0,0 1 1,-2 12-1,2-6 31,1 1-1,0-1 0,2 1 0,0 0 1,0 0-1,2-1 0,3 29 1,-2-35-29,1 0 1,0 0 0,0 0 0,1 0 0,0-1-1,1 0 1,-1 0 0,2 0 0,-1 0 0,1-1 0,0 0-1,1 0 1,0 0 0,0-1 0,0 0 0,11 6 0,2 2 73,1-2 0,0-1 0,0 0 0,1-2 0,30 10 0,-28-13-37,-1 0 0,1-1 0,0-1 0,0-2 0,0 0 0,0-2 0,0 0 0,0-2 0,41-7 1,-44 4-97,-1-1-1,0-1 1,0-1 0,-1 0 0,0-2 0,-1 0 0,1-1 0,-2-1 0,0 0 0,0-1 0,19-21 0,-13 10-10,-1-2-1,0 0 1,-2-2-1,-2 0 1,0-1-1,-2-1 1,-1 0-1,-1-1 1,-2-1-1,9-36 1,-32 226 623,12-153-586,0 0 0,-1 0 1,2-1-1,-1 1 1,0 0-1,1 0 0,0-1 1,0 1-1,1-1 1,-1 0-1,1 1 0,0-1 1,0 0-1,0-1 1,0 1-1,1-1 0,0 1 1,0-1-1,0 0 1,0 0-1,0-1 1,5 3-1,0 0 8,1 0-1,-1 0 1,1-2 0,0 1 0,1-1 0,-1 0-1,0-1 1,1-1 0,16 2 0,-11-3-3,0 1-7,-1-1 1,0-1-1,0 0 0,1-1 0,-1 0 1,-1-1-1,1-1 0,20-7 1,8-9-157,75-47 1,-103 57 127,-1-1 1,1 0 0,-2-1 0,0-1 0,0 0 0,-1 0 0,0-1 0,9-17 0,-20 29 74,1-1-1,-1 1 1,0-1-1,0 0 1,0 1 0,0-1-1,-1 0 1,1 0-1,-1 0 1,0-5-1,0 7-29,0 1-1,0-1 1,0 0-1,0 1 0,0-1 1,-1 1-1,1-1 1,0 1-1,0-1 1,-1 1-1,1-1 0,0 1 1,-1-1-1,1 1 1,-1-1-1,1 1 0,-1-1 1,1 1-1,0 0 1,-1-1-1,1 1 0,-1 0 1,0-1-1,1 1 1,-1 0-1,1 0 1,-1 0-1,1-1 0,-1 1 1,0 0-1,1 0 1,-1 0-1,1 0 0,-1 0 1,0 0-1,1 0 1,-1 0-1,1 0 1,-1 0-1,0 1 0,1-1 1,-1 0-1,1 0 1,-1 1-1,1-1 0,-1 0 1,1 0-1,-1 1 1,1-1-1,-1 1 0,1-1 1,-1 0-1,0 1 1,0 1-21,-1-1 1,0 1 0,1-1-1,-1 1 1,1 0-1,0 0 1,-1-1-1,1 1 1,0 0 0,0 0-1,0 0 1,0 0-1,1 1 1,-1-1 0,0 0-1,1 0 1,-1 0-1,1 0 1,0 3 0,-1 50 20,1-41-11,1-3-1,0-1 1,1 1-1,0-1 0,1 0 1,0 1-1,1-1 0,0-1 1,0 1-1,1-1 0,0 1 1,1-1-1,0-1 0,1 1 1,0-1-1,0 0 0,0-1 0,1 0 1,0 0-1,1 0 0,12 7 1,-14-11-2,0 1-1,0-1 1,1 0 0,-1 0 0,1-1 0,0 0-1,0-1 1,0 1 0,0-2 0,0 1 0,-1-1-1,1 0 1,0-1 0,0 1 0,0-2 0,0 1 0,13-5-1,0-1-27,0 0 1,-1-2-1,0-1 0,0 0 0,18-13 0,-18 9-27,-1 0 0,0-1 0,-1-1 0,-1-1 0,0-1 0,-1 0 0,-1-1 0,14-22 0,-22 28 47,0 0 0,0 0 0,-2 0-1,1-1 1,-2 0 0,0 0 0,0 0 0,-1 0 0,-1 0-1,-1-1 1,0 1 0,0-1 0,-2 1 0,-3-24 0,3 31 18,-1 0-1,0 0 1,-1 0 0,0 0 0,0 1 0,0 0 0,-1-1 0,0 1 0,0 0 0,-1 1 0,0-1 0,0 1-1,0 0 1,0 0 0,-1 1 0,1-1 0,-1 1 0,-1 1 0,1-1 0,0 1 0,-1 0 0,0 0 0,-9-2-1,-5-1 10,0 1-1,0 1 1,0 0-1,-1 2 1,1 1-1,-35 1 1,47 2-24,0-1-1,0 1 1,0 0 0,1 1 0,-1 0 0,1 1-1,0 0 1,0 0 0,0 0 0,1 1 0,-1 0-1,1 1 1,0 0 0,1 0 0,-1 0 0,1 1 0,0 0-1,-5 8 1,8-11 0,1 0 0,0 0 1,-1 0-1,1 0 0,1 0 0,-1 0 0,0 0 0,1 0 0,0 1 1,0-1-1,1 1 0,-1-1 0,1 1 0,0-1 0,0 1 0,0-1 1,0 1-1,1-1 0,0 0 0,0 1 0,0-1 0,1 0 1,-1 1-1,1-1 0,0 0 0,0 0 0,1-1 0,-1 1 0,1 0 1,-1-1-1,1 1 0,0-1 0,1 0 0,-1 0 0,1 0 0,-1 0 1,6 2-1,7 4-11,0 0 1,0-1-1,0-1 1,1-1-1,0 0 0,1-1 1,-1-1-1,1-1 1,0 0-1,0-1 1,0-1-1,0-1 1,0 0-1,21-4 1,-33 3-66,0-1 1,0 1 0,0-1 0,0 0 0,0-1 0,-1 1-1,1-1 1,-1 0 0,0 0 0,0-1 0,0 1 0,0-1-1,6-7 1,-2 1-616,-1 0 0,0 0 0,-1-1-1,0 1 1,7-19 0,8-30-6578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02.7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 0 8226,'0'0'6302,"-6"23"-5928,-16 74-50,20-85-258,1 0 0,0 0 1,0 1-1,1-1 0,1 0 1,0 0-1,0 0 0,2 0 0,-1 0 1,9 21-1,3 23 92,8 39 51,-22-94-280,1 0 1,-1-1-1,1 1 0,0-1 1,0 1-1,-1-1 0,1 0 1,0 1-1,0-1 0,-1 0 1,1 1-1,0-1 0,0 0 1,0 0-1,-1 0 0,1 1 1,0-1-1,0 0 0,0 0 1,0-1-1,0 1 0,-1 0 0,1 0 1,0 0-1,0 0 0,0-1 1,-1 1-1,1 0 0,0-1 1,0 1-1,-1-1 0,1 1 1,0-1-1,0 1 0,-1-1 1,1 1-1,-1-1 0,2 0 1,12-16-5670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03.0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4793,'0'0'7580,"30"6"-7164,98 16 27,-76-15 80,0-2 0,97-5 0,-64-2-238,-84-11-2255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03.3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 1 7666,'0'0'5806,"-4"23"-5083,4-22-712,-26 192 1402,22-26-540,5-113-767,-1-52-103,1-1 0,0 0 0,0 0 0,-1 0 0,1 0-1,0 0 1,0 0 0,0 0 0,0 0 0,0 0 0,0-1 0,0 1-1,0 0 1,1-1 0,-1 1 0,0-1 0,0 1 0,0-1 0,1 1 0,-1-1-1,0 0 1,1 0 0,-1 1 0,0-1 0,1 0 0,-1 0 0,2-1 0,40-2-3263,-25-10-4038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04.4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0 424 6001,'0'0'8291,"3"-7"-7574,1-10-523,0-1 1,-2 1-1,0-1 1,0 0 0,-2 1-1,-3-34 1,1 20-151,4-48 1,-1 71-67,1 0 0,1 0 1,0 0-1,0 1 1,0-1-1,1 1 0,0 0 1,0 0-1,1 0 0,0 1 1,0-1-1,1 1 1,0 0-1,0 1 0,0 0 1,0 0-1,1 0 1,0 1-1,14-8 0,-19 12 20,1-1-1,-1 0 0,1 1 0,-1 0 1,1-1-1,-1 1 0,1 0 0,-1 0 0,1 0 1,0 1-1,-1-1 0,1 1 0,-1-1 1,0 1-1,1 0 0,-1 0 0,0 0 1,1 0-1,-1 0 0,0 1 0,0-1 0,0 1 1,0-1-1,0 1 0,0 0 0,0 0 1,-1 0-1,1 0 0,-1 0 0,1 0 1,-1 0-1,0 0 0,0 0 0,1 3 0,4 11-26,0-1 0,-1 1-1,-1 0 1,3 22 0,0-2 4,62 291 48,-69-326-22,0-1 1,0 1-1,0 0 0,0 0 0,0 0 1,0-1-1,1 1 0,-1 0 0,0 0 1,1 0-1,-1-1 0,0 1 0,1 0 1,-1-1-1,1 1 0,-1 0 0,1-1 1,-1 1-1,1-1 0,-1 1 0,1-1 1,0 1-1,-1-1 0,1 1 1,0-1-1,0 1 0,-1-1 0,1 0 1,0 0-1,0 1 0,0-1 0,1 0 1,-1 0-9,-1-1 0,1 1 0,0-1 0,0 1-1,0-1 1,-1 1 0,1-1 0,0 0 0,-1 1 0,1-1 0,-1 0 0,1 0 0,0 0 0,-1 1 0,0-1 0,1 0 0,-1 0 0,0 0 0,1 0 0,-1 0 0,0 0 0,0 0 0,0 0 0,0 0 0,0 0 0,0-1 0,0-227-1915,-2 97 1772,2 128 139,0-1 0,1 0 1,-1 0-1,1 0 0,0 0 1,1 0-1,-1 1 0,1-1 1,0 1-1,0-1 0,0 1 1,1 0-1,-1-1 0,1 1 1,0 0-1,0 1 0,1-1 1,-1 1-1,1-1 1,6-3-1,-3 2-7,0 1 1,-1 1-1,2-1 1,-1 1-1,0 0 1,1 1 0,-1 0-1,1 0 1,0 1-1,0 0 1,14-1-1,-21 4 24,0-1 0,0 0 1,0 0-1,0 1 0,-1-1 0,1 0 0,0 1 0,-1-1 1,1 1-1,-1-1 0,0 1 0,1-1 0,-1 1 0,0-1 1,0 1-1,0-1 0,0 1 0,0-1 0,0 1 0,-1 2 1,0 0 75,5 354 1164,-4-357-1230,1-2-19,0 0 0,1 0 0,-1 0 0,0 0 0,1-1 0,-1 1 0,0 0 0,0-1 0,0 1 0,0-1 0,0 1 0,0-1 0,-1 1 0,1-1 0,0 0 0,-1 1 0,1-1 0,-1-3 0,3-3-55,13-36-296,9-47 0,15-41-661,-35 118 933,1 0 1,1 1 0,0 0-1,1 0 1,0 1 0,19-23 0,-27 35 82,0 0 1,0 0 0,1 0 0,-1 0 0,0 0 0,0-1 0,0 1 0,0 0-1,0 0 1,0 0 0,0 0 0,1 0 0,-1 0 0,0 0 0,0 0-1,0-1 1,0 1 0,0 0 0,1 0 0,-1 0 0,0 0 0,0 0 0,0 0-1,0 0 1,0 0 0,1 0 0,-1 0 0,0 0 0,0 0 0,0 0-1,0 0 1,1 0 0,-1 0 0,0 0 0,0 1 0,0-1 0,0 0-1,0 0 1,1 0 0,-1 0 0,0 0 0,0 0 0,0 0 0,0 0 0,0 0-1,0 1 1,0-1 0,1 0 0,-1 0 0,0 0 0,0 0 0,0 0-1,0 1 1,0-1 0,0 0 0,0 0 0,3 16 193,-4 18 353,-6 37 173,-6 101-318,13-155-354,0-4-36,0 1 0,0-1 0,2 0 1,3 18-1,-5-31-54,0 0-1,0 1 1,0-1-1,0 0 1,0 1-1,0-1 1,1 0-1,-1 0 1,0 1-1,0-1 1,0 0-1,0 0 1,1 0-1,-1 1 1,0-1-1,0 0 1,1 0-1,-1 0 1,0 1-1,0-1 1,1 0-1,-1 0 1,0 0-1,0 0 1,1 0-1,-1 0 1,0 0-1,1 0 1,-1 0-1,0 0 1,1 0-1,-1 0 1,0 0-1,0 0 1,1 0-1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05.0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 6753,'0'0'8046,"44"-2"-6884,-31 0-1166,1 0 0,0 2 1,0-1-1,0 2 0,0 0 0,25 5 1,-35-5-1,1 1 1,-1 0 0,1 0 0,-1 0 0,0 0-1,0 1 1,0-1 0,0 1 0,-1 0 0,1 0 0,-1 1-1,0-1 1,0 1 0,0-1 0,0 1 0,0 0-1,-1 0 1,0 1 0,0-1 0,0 0 0,0 1-1,-1-1 1,2 9 0,-1-8 4,0 1 0,-1-1 0,1 1 0,-2-1 0,1 1 0,0-1 0,-1 1-1,0 0 1,-1-1 0,1 1 0,-1 0 0,0-1 0,0 1 0,-1-1 0,0 0 0,0 1 0,0-1 0,0 0 0,-1 0 0,0 0-1,0 0 1,0-1 0,-1 1 0,1-1 0,-9 7 0,-31 18-1,-34 26-4,73-51 4,-1 0 0,1 0 0,0 1-1,0-1 1,0 1 0,1 0 0,-1 0-1,1 0 1,0 1 0,1-1 0,0 1 0,-3 7-1,6-13 1,-1 1-1,1 0 1,-1 0-1,1 0 1,0 0-1,-1-1 1,1 1-1,0 0 1,0-1-1,-1 1 1,1 0-1,0-1 1,0 1-1,0-1 1,0 0-1,0 1 1,0-1-1,0 0 1,0 1-1,0-1 1,0 0-1,0 0 1,0 0-1,0 0 1,0 0-1,0 0 1,0 0-1,0 0 1,2-1-1,47 1-36,-38 0 20,38 2-166,-33 0-273,0-2 0,0 1 0,0-2 0,32-5 0,-47 6 276,-1-1 1,0 1 0,0-1-1,1 0 1,-1 1 0,0-1-1,0 0 1,0 0 0,0 0-1,0 0 1,0 0-1,0 0 1,0 0 0,0 0-1,0 0 1,0 0 0,-1 0-1,1-1 1,0 1-1,-1 0 1,1-3 0,3-9-5089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05.8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6569,'0'0'3809,"16"23"-3298,5 6-307,69 107 967,-55-76-460,12 19-75,56 126 0,-93-179-602,0 0-1,-2 1 1,-1 0-1,-1 0 1,-1 0-1,-2 1 0,0-1 1,-2 1-1,-3 40 1,0-61-7,0 1 0,0-1 0,0 1 0,-1-1 0,0 0 0,-1 0 0,1 0 0,-1 0 0,-1 0 1,1-1-1,-1 0 0,0 0 0,-8 6 0,-4 4-85,-1-1 0,0 0 0,-23 12-1,29-21-958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06.6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247 2 6209,'0'0'7906,"7"0"-7709,15-2-175,-1 2 0,1 1-1,-1 1 1,35 7-1,-26-4 3,56 2 0,-86-7-4,-26 0-138,2-1 86,0 1 0,-1 1 1,1 1-1,0 1 1,0 1-1,0 2 0,1 0 1,0 1-1,0 1 0,-26 14 1,31-12 41,0 0 0,0 2 0,1 0 0,0 1 0,1 1 0,-24 26 0,34-32 0,0-1 1,1 1 0,-1 0 0,2 1 0,-1-1-1,1 1 1,0 0 0,1 0 0,0 0 0,1 1-1,-1-1 1,2 1 0,0-1 0,0 1-1,0 0 1,2 15 0,0-22-9,-1 0 0,1 0 0,0 1 0,0-1 1,0 0-1,0 0 0,0 0 0,1 0 0,-1-1 0,1 1 0,0 0 0,0-1 0,0 1 0,0-1 0,0 0 1,5 4-1,-1-2 9,0 1-1,0-2 1,1 1 0,-1-1 0,1 0 0,0 0 0,7 1 0,9 2 2,0-2-1,0-1 1,39 2-1,-46-5-121,0 1 1,1-2-1,-1 0 0,0-1 0,24-5 0,-36 5 86,1 0 1,0 0-1,-1 0 1,1 0-1,-1-1 1,1 1-1,-1-1 0,0 0 1,0-1-1,-1 1 1,1-1-1,-1 0 1,1 1-1,-1-1 1,0-1-1,-1 1 1,1 0-1,-1-1 0,0 1 1,0-1-1,2-8 1,0-4 76,0-1-1,-2 0 1,0 0 0,-2-1 0,-1-22 0,1 8 355,-25 34-526,23 2 114,0-1 0,0 1 0,1 0 0,-1-1 0,1 1 0,-1 0 0,1 0 0,0 0 0,0 0 0,0 0 0,1 1 0,-1-1 0,1 0 0,-1 0 0,1 0 0,1 7 0,4 54 32,-2-53 9,1 0-1,-1 0 0,2 0 1,0-1-1,0 0 0,1 0 1,0 0-1,0-1 0,1 0 1,0 0-1,1 0 0,15 12 0,-12-11-86,0-1 0,1-1 0,0 0 0,1 0 0,-1-1-1,2 0 1,-1-2 0,1 1 0,21 4 0,8-5-2323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07.40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767 0 1504,'0'0'6678,"-28"20"-5423,-88 64-78,101-73-856,1 0 0,1 2-1,0-1 1,-13 18 0,-6 4 298,24-26-490,-149 152 1639,133-133-1627,3 1 1,0 1 0,1 1-1,-20 43 1,-108 329 1500,142-384-1524,-13 45 104,-16 89 0,31-123-222,0 0-1,2 0 1,1 0 0,2 0-1,6 46 1,-6-69-1,0-1 1,1 0-1,0 0 1,0 0-1,0 0 1,1-1-1,0 1 1,0-1-1,0 1 1,0-1-1,1 0 1,-1 0-1,1 0 1,0-1-1,0 1 1,1-1-1,-1 0 1,1 0-1,-1-1 1,1 1-1,0-1 1,0 0-1,0-1 1,8 3-1,13 2-230,0-1 0,0-1-1,46 1 1,-53-4-113,78 1-2287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40.9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0 624 7242,'0'0'2589,"29"-6"-2507,93-24-64,-115 28-13,0 0-1,0-1 1,-1 0-1,1 0 0,-1 0 1,1-1-1,-1 0 0,0 0 1,-1-1-1,1 0 0,-1 0 1,0 0-1,0-1 0,0 1 1,-1-1-1,0 0 1,5-10-1,4-4-5,31-53 354,-4-1 1,-3-2-1,43-127 0,-78 196-136,1 2 21,-2 0 1,1-1 0,0 1-1,-1 0 1,0 0 0,0-9 0,-1 14-232,0 0 1,0-1-1,0 1 1,-1 0-1,1 0 1,0 0-1,0 0 1,0-1-1,0 1 1,-1 0-1,1 0 1,0 0 0,0 0-1,0 0 1,-1 0-1,1-1 1,0 1-1,0 0 1,-1 0-1,1 0 1,0 0-1,0 0 1,0 0-1,-1 0 1,1 0-1,0 0 1,0 0 0,-1 0-1,1 0 1,0 0-1,0 0 1,-1 0-1,1 1 1,0-1-1,0 0 1,0 0-1,-1 0 1,1 0-1,0 0 1,0 0 0,0 1-1,-1-1 1,1 0-1,0 0 1,0 0-1,0 0 1,0 1-1,-1-1 1,0 1 15,-15 9-33,-1 1 0,2 0 0,0 2 0,0-1 0,1 2 0,1 0 0,-17 22 1,14-14 4,0 0 0,2 1 0,1 0 0,-21 49 0,30-62 4,1 1 0,0-1 0,1 1 1,0 0-1,0 0 0,1-1 1,1 21-1,0-27 4,1 0 0,0 1 1,-1-1-1,2 0 0,-1 1 1,0-1-1,1 0 0,0 0 0,0 0 1,0 0-1,0 0 0,1-1 1,-1 1-1,1-1 0,0 1 1,0-1-1,0 0 0,1 0 0,-1-1 1,1 1-1,5 3 0,9 3 42,1-1 0,0-1 0,1-1-1,0 0 1,0-2 0,40 5 0,128-2 176,-168-7-197,45 0 4,136-4 292,-176 1-298,-1 0 1,1-2-1,-1 0 0,0-2 1,0 0-1,22-12 0,-39 16-20,1-1-1,-1-1 1,0 1 0,0-1-1,0 0 1,-1-1-1,0 0 1,0 0 0,0 0-1,-1 0 1,0-1 0,0 0-1,-1 0 1,0-1-1,0 1 1,0-1 0,3-12-1,-1-6-87,0 0-1,-2-1 1,-1 1-1,-1-31 1,8-57-140,-7 113-32,2 9 175,2 13 17,19 61 211,4-1 0,4-2-1,3-1 1,49 76 0,-69-125-37,-9-18-76,-1 1 0,0 0-1,0 0 1,-1 0 0,-1 1 0,0 0 0,-1 0 0,0 0 0,2 17 0,-6-28 59,-9-3-10,1 1 0,0-1 0,0 0 0,0-1 0,-1 0 0,2-1 0,-1 1 0,0-1 0,0-1 0,1 1 0,-14-10 1,-10-4-31,-19-7-49,9 3 13,-79-28 1,118 48-181,145 9-3115,-66-2-1663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41.5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0 359 4601,'0'0'4976,"14"26"-4299,4 8-457,30 42 0,-43-71-183,0 1-1,1 0 0,-1-1 1,1 0-1,0-1 0,0 1 1,1-1-1,-1 0 0,1-1 1,0 1-1,0-1 0,0-1 1,0 1-1,0-1 0,11 1 1,1 2 7,6 2 79,0-1 1,1-2 0,-1 0 0,1-2-1,0-1 1,-1 0 0,35-6-1,-56 5-111,0-2 0,0 1 0,-1 0 0,1-1 0,-1 0 0,1 0-1,-1 0 1,0 0 0,0 0 0,0-1 0,0 1 0,0-1 0,0 0 0,-1 0-1,1 0 1,-1 0 0,0 0 0,0 0 0,0-1 0,0 1 0,-1-1 0,1 0-1,-1 1 1,0-1 0,0 0 0,0-7 0,3-11 8,-2-1 1,0 0-1,-3-33 1,0 27-34,1-5 32,-1-1 1,-2 1-1,-8-36 1,9 58 84,-1 1 1,-1-1-1,1 1 0,-2 0 1,0 0-1,0 1 1,-1 0-1,0 0 0,0 0 1,-1 0-1,-1 1 0,-14-14 1,18 20-65,-1-1 1,0 1 0,0 0-1,-1 1 1,1-1 0,0 1-1,-1 0 1,0 0 0,1 1-1,-1 0 1,0 0 0,0 0-1,0 1 1,0-1 0,1 1-1,-1 1 1,0-1 0,0 1-1,0 0 1,-7 3 0,-1 0-71,0 0 1,0 2 0,1 0 0,0 0 0,0 1-1,-22 16 1,21-13 2,1 2 0,-1 0 0,2 0 0,0 1 0,0 1 1,1 0-1,1 0 0,0 1 0,2 0 0,-1 1 0,2 0 0,-7 18 0,8-13-535,0 0 0,1 0 0,2 1 0,0 0 0,0 36 0,3-55 401,-1 0 0,1 1 0,0-1 0,1 1-1,-1-1 1,0 1 0,1-1 0,0 1 0,0-1 0,0 0 0,0 1-1,0-1 1,1 0 0,-1 0 0,1 0 0,0 0 0,0 0 0,0 0 0,1-1-1,-1 1 1,0-1 0,1 1 0,0-1 0,-1 0 0,1 0 0,0 0-1,0-1 1,0 1 0,1-1 0,-1 1 0,0-1 0,0 0 0,6 1 0,34 7-2213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26.2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9882,'0'0'5113,"229"109"-5113,-159-101-2288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41.8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0 0 3297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43.7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256 968 3297,'195'154'1137,"-173"-137"82,0 0-1,-1 1 0,32 36 0,-47-43-766,0-1 1,0 1-1,-1 0 0,-1 0 1,0 0-1,-1 1 0,3 13 0,45 146 1391,101 227-1,-148-390-1834,1 3 1,0 0 0,-1 1 0,0-1 0,0 1-1,-1 0 1,-1 0 0,2 18 0,-4-29 0,0 0 0,0 0 0,0 0 0,-1 0 0,1 0 0,0 0 0,0 0 0,0 0 0,-1 0 0,1 0 0,0 0 0,-1 0 0,1 0 0,-1 0 0,1-1 0,-1 1 0,0 0 0,1 0 0,-1-1 0,0 1 0,1 0 0,-1-1 0,0 1 0,0 0 0,0-1 0,0 1 0,1-1 0,-1 1 0,0-1 0,-2 1 0,-33 1 253,23-3-250,-35-1-35,1-2 0,0-2-1,0-3 1,1-1 0,0-2-1,1-3 1,0-1 0,1-2-1,1-3 1,1-1 0,1-1-1,1-3 1,-38-31 0,65 46-22,1-1 1,0 0-1,1-1 1,0 0-1,1 0 1,0-1-1,-9-18 1,16 25 28,-1 0 0,1 0 0,1 0 0,-1 0 0,1 0 0,0-1 0,1 1 0,0-1 0,0 1 0,1-1 0,-1 1 0,2-1 0,-1 1 1,1-1-1,0 1 0,1-1 0,0 1 0,4-11 0,-1 9-3,0 0 1,1 0 0,0 1 0,1 0-1,0 0 1,0 0 0,1 1-1,0 0 1,0 1 0,1-1-1,11-5 1,11-6-40,1 1 0,37-12 0,-6 6 72,2 3 0,0 3 0,1 3 1,94-9-1,272 6 535,-273 15-415,-144 2-131,1-1 1,0-1-1,-1 0 1,1-1-1,25-8 1,-31 7-4,0 0 1,-1-1-1,1-1 1,-1 0-1,0 0 0,-1 0 1,0-1-1,0-1 1,9-9-1,-10 9 8,31-34-113,36-51-1,-65 81 38,-1-1 0,0 1 1,-1-2-1,-1 1 0,0-1 0,0 0 0,-2 0 0,1-1 1,2-21-1,-7 34 47,0 1 0,0-1 0,0 0 1,0 0-1,0 0 0,0 1 0,-1-1 1,1 0-1,-1 0 0,1 1 0,-1-1 0,1 0 1,-1 1-1,0-1 0,0 1 0,0-1 1,0 1-1,0-1 0,0 1 0,-1-1 1,1 1-1,0 0 0,-1 0 0,1 0 0,-1 0 1,1 0-1,-1 0 0,1 0 0,-1 0 1,0 1-1,1-1 0,-1 1 0,0-1 1,-2 0-1,-7-1-104,-1 1 0,1 0 0,-1 0 0,-15 2 1,9-1 37,-2 0 68,-1 1 1,0 1-1,1 1 1,-1 1-1,1 1 0,0 0 1,0 2-1,-20 9 0,33-13 13,0 0 0,1 1-1,-1 0 1,1 0 0,0 0-1,0 1 1,0 0 0,0 0 0,1 1-1,0 0 1,0 0 0,0 0-1,1 0 1,0 1 0,0-1-1,1 1 1,0 0 0,0 0 0,1 0-1,-1 1 1,1-1 0,1 1-1,0-1 1,-1 16 0,3-13 5,0 0 0,1-1 0,0 1 0,0 0 0,1-1 0,0 0 0,1 0 0,0 0 0,1 0 0,0 0 0,0-1 0,0 0 0,1 0 0,1 0 0,-1-1 0,1 0 0,0 0 0,9 5 0,18 14 158,1-1 0,69 36-1,-88-53-70,12 8 200,1-2 0,61 19 0,-74-28-222,1-1 0,-1-1 0,1 0 0,0-1 0,0-1 0,0-1 0,22-2 0,-33 1-65,-1-1 0,-1 1 0,1-1 0,0 0 1,0 0-1,-1 0 0,1-1 0,-1 0 0,1 0 1,-1 0-1,0 0 0,-1-1 0,1 1 0,0-1 1,-1 0-1,0 0 0,0-1 0,0 1 0,-1 0 0,4-9 1,5-10-23,-2-1 1,13-48 0,-14 45 6,11-54 34,-14 53-14,2 1 0,1 0-1,16-39 1,-23 64-6,0 0 0,0 0-1,-1 0 1,2 0 0,-1 0 0,0 0 0,0 0 0,0 0-1,1 1 1,-1-1 0,1 1 0,0-1 0,-1 1-1,1-1 1,0 1 0,0 0 0,0 0 0,0 0-1,0 0 1,0 0 0,0 0 0,0 0 0,0 1-1,0-1 1,0 1 0,1 0 0,-1-1 0,0 1 0,0 0-1,0 0 1,1 1 0,-1-1 0,0 0 0,0 1-1,0-1 1,0 1 0,0 0 0,4 2 0,1 0-5,-1 1 1,0 0 0,0 1-1,0 0 1,0 0 0,-1 0 0,0 1-1,0-1 1,0 1 0,3 7-1,2 4 6,-2-1 0,0 2-1,-1-1 1,0 1 0,-2 0-1,0 0 1,4 37-1,-3 5 24,-4 68-1,-2-95-30,0-32 6,0 0-1,0 0 1,0 0-1,-1 1 1,1-1-1,0 0 1,-1 0-1,1 0 1,-1 0-1,1 0 1,-1 0-1,0 0 1,1 0 0,-1 0-1,0 0 1,0-1-1,1 1 1,-1 0-1,0 0 1,0-1-1,0 1 1,0 0-1,0-1 1,0 1-1,0-1 1,0 0 0,0 1-1,-1-1 1,1 0-1,0 1 1,0-1-1,0 0 1,0 0-1,0 0 1,-1 0-1,1 0 1,0 0-1,0 0 1,0-1 0,-2 0-1,0 1-28,0 0 1,1-1-1,-1 1 0,1-1 0,-1 0 1,1 0-1,-1 0 0,1 0 0,-1 0 1,1-1-1,0 1 0,0-1 0,0 1 1,0-1-1,0 0 0,0 0 0,-3-4 1,1-3-3,1 0 0,1-1 1,-1 1-1,2-1 1,-1 0-1,1 0 1,1 1-1,0-1 1,0 0-1,1 0 1,0 0-1,0 1 1,1-1-1,1 0 0,0 1 1,0 0-1,1-1 1,0 1-1,6-9 1,-1 6 41,1 1 1,0 0-1,0 1 1,1 0-1,1 1 1,0 0-1,0 1 1,1 0 0,-1 1-1,2 1 1,-1-1-1,1 2 1,0 0-1,0 1 1,0 0-1,1 1 1,-1 1-1,1 0 1,24 1-1,-36 1 18,0 1 0,0-1 0,0 1 0,0-1-1,-1 1 1,1 0 0,0 0 0,0 0 0,-1 1-1,1-1 1,0 0 0,-1 1 0,0 0-1,1 0 1,-1 0 0,0 0 0,0 0 0,0 0-1,0 0 1,0 1 0,-1-1 0,1 1 0,-1-1-1,1 1 1,-1 0 0,0-1 0,0 1-1,0 0 1,0 0 0,0 5 0,2 10-1,0 0 1,-1 0 0,-2 33-1,0-38 11,0 213 131,0-223-164,1-1 0,-1 0 0,0 1 0,1-1 0,0 0 0,-1 1 0,1-1 0,0 0 0,0 0 0,0 0 0,0 0 0,1 0 0,-1 0 1,0 0-1,1 0 0,0-1 0,-1 1 0,1 0 0,0-1 0,0 1 0,0-1 0,0 0 0,0 0 0,0 0 0,0 0 0,0 0 0,0 0 0,1 0 1,-1-1-1,0 1 0,1-1 0,-1 1 0,3-1 0,10 1 13,1 0-1,-1 0 1,29-4 0,-37 2-31,3 0-67,0-1 0,0 0 1,-1 0-1,1-1 0,0-1 1,-1 1-1,0-2 1,0 1-1,0-1 0,-1 0 1,1-1-1,-1 0 0,-1 0 1,1-1-1,-1 0 0,0-1 1,0 1-1,-1-1 0,6-10 1,-4 4-174,0 0 1,-1-1 0,0 1-1,-1-2 1,-1 1 0,-1-1-1,0 1 1,-1-1 0,0 0-1,-1 0 1,-1-17 0,-1 15 532,1 13-35,-1 1 1,0-1-1,0 0 1,0 0-1,-1 0 1,0 1-1,0-1 1,-2-7-1,2 11-191,0-1-1,0 1 1,0 0-1,-1 0 1,1-1-1,0 1 1,-1 0-1,1 0 1,-1 1-1,1-1 1,-1 0-1,1 0 1,-1 1-1,1-1 1,-1 1-1,0-1 1,1 1 0,-1 0-1,0 0 1,1-1-1,-1 1 1,0 0-1,1 1 1,-1-1-1,0 0 1,0 0-1,1 1 1,-3 0-1,-1 0-49,1 1 1,0 0-1,0 0 0,0 0 0,0 0 0,0 0 1,0 1-1,1 0 0,-1-1 0,1 2 0,-1-1 1,1 0-1,0 1 0,1-1 0,-1 1 0,0 0 1,1 0-1,0 0 0,0 0 0,0 0 0,-1 5 1,-1 3 9,-1 0 0,2 1 1,0-1-1,1 0 0,0 1 1,-1 17-1,3-24 11,1-1 0,-1 1 0,1-1 0,0 0 0,0 1 0,1-1 0,-1 0 0,1 0 1,0 0-1,1 0 0,-1 0 0,1 0 0,0-1 0,5 6 0,-2-3 22,0-1-1,1 0 1,0 0 0,0 0-1,1-1 1,0 0 0,16 7-1,-2-3 38,0-1-1,1-1 1,1-1-1,-1-1 1,43 3-1,-41-5 10,3-1-35,-1 0 1,1-1-1,39-5 0,-60 3-60,0 0-1,0 0 0,0-1 1,0 0-1,-1-1 0,1 1 0,-1-1 1,1 0-1,-1-1 0,0 1 1,0-1-1,0-1 0,-1 1 0,0-1 1,0 0-1,0 0 0,0 0 1,5-9-1,0-6-96,0-1 0,-2 0 0,0 0-1,-2 0 1,0-1 0,5-44 0,-9 45 69,2 0 1,0 0-1,1 1 0,1 0 0,1 0 1,1 0-1,0 1 0,16-25 0,-23 42 24,1 0 0,0 0-1,0 1 1,0-1-1,0 1 1,0-1-1,0 1 1,0-1 0,0 1-1,0 0 1,1 0-1,-1 0 1,0 0 0,1 1-1,-1-1 1,1 1-1,-1-1 1,1 1 0,-1 0-1,1 0 1,-1 0-1,1 0 1,-1 1 0,1-1-1,-1 1 1,1-1-1,-1 1 1,3 1-1,11 3 4,-1 2-1,0-1 1,20 14-1,-2-2 34,-6-6-60,1-1 1,0-2-1,1-1 1,0-1-1,0-1 1,54 3 0,-85-9 29,-39-1-32,0 1 0,0 3 0,0 1 0,1 1 0,-67 20 0,83-18 74,0 2-1,1 1 1,0 1-1,-38 25 1,55-32-30,0 1 1,0 0-1,0 0 1,1 0-1,0 0 1,0 1-1,0 0 1,1 0-1,0 0 1,0 0 0,0 1-1,1 0 1,0 0-1,1 0 1,-1 0-1,1 0 1,0 0-1,1 0 1,0 1-1,0 10 1,1-12-2,0 0-1,0 0 1,1 0 0,0-1-1,0 1 1,0 0 0,1 0-1,0-1 1,0 1 0,0-1-1,1 0 1,0 0 0,5 8-1,-3-7 4,1 0-1,0-1 1,0 1 0,0-1-1,1 0 1,0-1 0,0 1-1,0-2 1,10 5-1,4 0 13,1-1 0,-1-1 0,1-1-1,0-1 1,0-1 0,1-1 0,-1-1-1,1-1 1,-1-1 0,33-5 0,-45 3-49,-1 0 0,1 0 0,-1-1 0,0 0 0,0-1 0,0 0 0,-1 0 1,0-1-1,0 0 0,0 0 0,-1-1 0,0 0 0,0 0 0,-1-1 0,0 1 0,0-2 1,7-13-1,0-1 111,-1-1 0,-1-1 0,-1 1 1,-1-2-1,8-35 0,-21 78 61,1-1-1,-1 31 1,4-43-142,0 0 0,0 1 0,0-1 0,0 0 0,1 0 0,0 1 0,0-1 0,0 0 0,0 0 0,1 0 0,-1 0 0,1 0 0,0 0 0,0-1 0,1 1 0,-1-1 0,6 7 0,1-4 6,-1-1 1,1 0 0,0-1-1,0 1 1,0-2 0,1 1-1,-1-1 1,1-1 0,0 0 0,0 0-1,11 0 1,20 0 0,56-4 0,-84 2-18,4-1-15,0-1-1,0 0 0,-1-1 1,1-1-1,-1-1 0,0 0 1,0-1-1,0-1 0,-1 0 1,0-1-1,27-20 1,-26 15-6,-1-1 0,0 0 0,-1-1 0,0-1 0,-2 0 1,0 0-1,-1-2 0,0 1 0,15-37 0,-3-8-183,-2-1 1,-3 0-1,-3-2 0,13-129 0,-12-263-1320,-16 444 1689,0 0-1,-1 0 1,-1 1 0,0-1-1,-1 1 1,0-1 0,-1 1-1,0 0 1,-1 0 0,0 1 0,-1-1-1,-9-12 1,11 19-127,1 0 1,-1 1-1,0-1 0,-1 1 0,1 0 1,-1 1-1,1-1 0,-1 1 1,0 0-1,-1 0 0,1 0 0,0 1 1,-1 0-1,1 0 0,-1 0 1,0 1-1,0 0 0,1 0 1,-1 0-1,0 1 0,0 0 0,0 0 1,0 0-1,0 1 0,0 0 1,1 0-1,-7 2 0,3 0-33,0 1 0,0 0 1,1 1-1,-1 0 0,1 0 0,0 1 0,0 0 0,1 0 0,0 1 0,0 0 0,0 0 1,1 1-1,-7 10 0,-5 9 0,1 1 0,-25 56 1,22-34-3,3 1 1,1 0 0,-16 101 0,22-67 4,0 154-1,11-206 7,1 0-1,2 1 0,1-2 1,2 1-1,1-1 0,15 39 1,-17-56-3,1-1 1,1 1-1,0-1 1,0-1 0,2 1-1,15 17 1,-17-24-12,-1 0 1,1 0-1,0-1 0,0 0 1,0 0-1,1-1 0,0 0 1,0-1-1,0 0 0,1 0 1,12 2-1,-5-3-467,-1 0 0,1-2 0,0 0 0,19-1 0,-8-1-1782,7 1-4985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44.0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6329,'0'0'6258,"133"165"-5906,-76-130 24,3-18 8,-14-12-384,-19-5-4105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44.4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10082,'0'0'3697,"9"208"-2913,-9-118-376,0 7 96,0 4-440,0-1-64,0-2 128,15 7-128,-3-23-480,6-25-4617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44.7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5841,'0'0'7570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08.6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 5281,'0'0'2777,"0"-3"-3649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10.2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0 582 2593,'3'-5'452,"-2"3"-305,0 1 0,0 0 1,-1 0-1,1-1 0,0 1 1,0 0-1,0 0 0,0 0 0,1 0 1,-1 0-1,0 0 0,0 0 1,4-1 1719,4-46 840,39-26 1333,-47 70-4033,0 1 1,-1 0-1,1-1 1,-1 1-1,0-1 1,0 0-1,0 1 1,0-1 0,-1-6-1,-1-3 23,2-9-38,-1 10 9,1 0 1,0-1 0,0 1 0,1-1 0,1 1-1,0 0 1,1 0 0,0 0 0,1 0 0,0 0-1,12-21 1,-5 14-8,2 1 0,0 0 1,2 1-1,-1 1 0,2 0 0,27-21 0,-35 31 3,0 0 1,1 0-1,0 1 1,0 0-1,0 1 1,0 0-1,1 0 1,0 1-1,0 1 1,0-1-1,0 1 1,0 1-1,0 0 1,0 1-1,1 0 1,13 1-1,-21 0 0,0 0 0,0 0 0,0 1 0,-1-1 0,1 1 0,0-1 0,-1 1-1,1 0 1,-1 0 0,1 0 0,-1 0 0,0 0 0,0 1 0,0-1 0,0 1 0,3 4 0,26 54-46,-20-37 41,-3-9 9,12 22 23,-2 1 0,-2 0 0,21 70 0,-33-246 271,-3 117-331,1 1-1,1 0 1,2-1 0,-1 1-1,2 0 1,1 1 0,0 0 0,15-26-1,-22 45 35,0 0 0,0-1 0,0 1 0,0-1 0,0 1-1,0 0 1,0-1 0,1 1 0,-1-1 0,0 1 0,0 0 0,0-1-1,1 1 1,-1 0 0,0-1 0,0 1 0,1 0 0,-1-1 0,0 1-1,1 0 1,-1 0 0,0-1 0,1 1 0,-1 0 0,0 0 0,1 0-1,-1 0 1,0-1 0,1 1 0,-1 0 0,1 0 0,-1 0 0,0 0-1,1 0 1,-1 0 0,1 0 0,-1 0 0,0 0 0,1 0 0,-1 0-1,1 0 1,-1 0 0,0 1 0,1-1 0,-1 0 0,1 0 0,-1 0-1,0 0 1,1 1 0,-1-1 0,0 0 0,1 0 0,-1 1 0,0-1-1,0 0 1,1 1 0,-1-1 0,0 0 0,1 1 0,11 24-106,-11-21 110,30 65 5,3-1 1,65 96-1,-89-142 6,0-1-50,-7-22 70,-1-12 72,-2-8-245,0-1 1,2 1-1,1 0 1,0 0-1,2 0 1,0 0-1,1 0 1,11-22-1,-14 36 107,1 0 0,0 0-1,0 0 1,1 1 0,0 0-1,0 0 1,0 0 0,1 0-1,-1 1 1,1 0 0,1 0-1,-1 0 1,1 1 0,0 0-1,0 0 1,0 1 0,0 0-1,1 0 1,-1 1 0,1 0-1,0 0 1,-1 0 0,1 1-1,0 1 1,10-1 0,-16 2 50,-1-1 1,1 0 0,0 1-1,-1-1 1,1 1-1,-1 0 1,1 0-1,0-1 1,-1 1 0,0 0-1,1 0 1,-1 0-1,0 1 1,1-1-1,-1 0 1,0 0 0,1 3-1,20 29 308,-13-19-235,8 11 101,3 5 161,19 37 0,-34-58-311,0 1 0,-1 0-1,-1 0 1,0 0 0,0 1 0,-1-1 0,0 1 0,0 16 0,4-27-892,0-5-826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10.6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9154,'0'0'6575,"2"25"-6334,20 190 306,-13-166-332,-8-48-175,0-1-165,-1 0 0,1 0 0,0 0 0,-1 0 0,1 0 0,0 0 1,0 0-1,-1 0 0,1-1 0,0 1 0,-1 0 0,1 0 0,0-1 1,-1 1-1,1 0 0,0-1 0,-1 1 0,1 0 0,-1-1 0,1 1 1,0-1-1,-1 1 0,1-1 0,-1 0 0,0 1 0,1-1 0,-1 1 1,1-1-1,-1 0 0,0 1 0,0-1 0,1 0 0,-1 1 0,0-1 1,0 0-1,0 0 0,1-1-535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10.9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 5601,'0'0'7440,"26"0"-6695,207 0 775,-176 1-1234,-21 0-987,45-4 0,-71 1-2703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12.0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8 443 5737,'0'0'8370,"-3"-8"-7951,1-7-338,1 1 0,0 0 0,0 0 1,2 0-1,0-1 0,1 1 0,0 0 1,1 0-1,5-16 0,7-47-81,-13 55-14,2 1 0,0-1 0,1 1 0,2 0 1,0 1-1,1 0 0,12-23 0,-19 42 15,-1 0 1,1 1-1,-1-1 0,1 1 0,-1-1 0,1 0 0,-1 1 0,1-1 1,0 1-1,-1-1 0,1 1 0,0 0 0,-1-1 0,1 1 1,0 0-1,0-1 0,-1 1 0,1 0 0,0 0 0,0-1 1,-1 1-1,1 0 0,0 0 0,0 0 0,0 0 0,-1 0 0,1 0 1,0 1-1,0-1 0,0 0 0,-1 0 0,1 0 0,0 1 1,0-1-1,-1 0 0,1 1 0,0-1 0,-1 1 0,1-1 0,-1 1 1,1-1-1,0 1 0,-1-1 0,1 1 0,-1 0 0,1-1 1,-1 1-1,0 0 0,1 1 0,27 42 51,-22-33-47,-6-10-5,31 48 31,-3 0 0,-2 2 1,-2 0-1,19 62 0,-45-187-710,-1 58-24,1-1 1,0 1-1,2 0 0,0 0 0,1-1 0,3-23 0,-1 30 617,0 0 0,0 1 0,1-1 0,0 1 0,0 0 0,1 0 0,1 0 0,-1 1 0,1 0 0,1 0 0,11-11 0,-17 17 186,0 1 0,0 0 0,0-1 0,0 1 0,1 0 0,-1 0 0,0 0 0,1-1 0,-1 1 0,1 1 0,0-1 0,-1 0 0,1 0 0,0 1 0,-1-1 0,1 1-1,0-1 1,0 1 0,-1 0 0,1-1 0,0 1 0,0 0 0,0 0 0,-1 1 0,1-1 0,0 0 0,0 0 0,-1 1 0,1-1 0,0 1 0,-1 0 0,1-1 0,0 1 0,-1 0 0,1 0 0,-1 0 0,1 0 0,-1 0 0,0 1 0,1-1-1,0 2 1,6 7 108,0 0-1,-1 1 1,-1 0-1,0 1 0,5 12 1,10 17 393,75 81 91,-95-120-688,0 0-1,0 0 1,0 0-1,-1 0 1,1 1-1,-1-1 1,1 0-1,-1 1 0,0-1 1,0 0-1,0 1 1,0-1-1,0 0 1,0 1-1,-1-1 1,1 0-1,-1 0 1,1 1-1,-1-1 1,0 0-1,0 0 0,0 0 1,0 0-1,-1 0 1,1 0-1,-1 0 1,1 0-1,-1-1 1,1 1-1,-1-1 1,-4 4-1,16-32-31,16-11 64,8-17-357,4 3 0,67-75 0,-88 115 286,-7 16 12,-4 30 6,-5-15 16,5 5 24,0-1 0,1 0 0,19 42 0,-2-6 17,-21-47-2146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28.8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 19 8666,'0'0'4041,"-18"-5"-4041,12-1-120,6-2-801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12.5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121 33 6649,'0'0'8409,"16"-4"-8185,7-3-229,0 1 0,1 0 0,-1 2 0,1 1 0,39 0 1,-63 4 1,1-1 0,0 0 1,0 1-1,0 0 1,-1-1-1,1 1 1,0 0-1,0-1 0,-1 1 1,1 0-1,-1-1 1,1 1-1,-1 0 0,1 0 1,-1 0-1,1 0 1,-1 0-1,0 0 1,1-1-1,-1 1 0,0 0 1,0 0-1,0 0 1,0 0-1,0 0 1,0 0-1,0 0 0,0 0 1,0 0-1,0 0 1,0 0-1,-1 0 0,1 0 1,0 0-1,-1 1 1,0 2 2,0-1-1,1 1 1,-1-1 0,0 1 0,-1-1 0,1 1-1,-1-1 1,1 0 0,-5 6 0,-16 9-38,0-1 0,-1-1 0,-31 17 1,31-20 10,0 1 1,1 1 0,-40 35 0,56-44 24,0 1 0,1 0 0,0 0 0,0 0 0,0 0 0,1 1 0,0-1 0,1 1-1,-1 0 1,1 1 0,1-1 0,0 0 0,0 1 0,1-1 0,0 1 0,0 13 0,1-20 4,0 0 0,1 0-1,-1 0 1,1-1 0,-1 1-1,1 0 1,0-1 0,0 1-1,0 0 1,0-1 0,0 1-1,0-1 1,0 1 0,0-1-1,1 0 1,-1 0 0,0 1-1,1-1 1,-1 0 0,1 0-1,0 0 1,-1 0 0,1-1-1,0 1 1,-1 0 0,1-1-1,0 1 1,0-1 0,0 0-1,-1 1 1,1-1 0,0 0 0,2 0-1,14 1 32,0 0 0,30-3 0,-17 0-77,-12 2-11,1 0 0,-1-2 0,1-1 0,23-6 0,-34 7-366,-1-1 0,1 0 1,-1-1-1,0 0 1,0 0-1,0 0 1,-1-1-1,1-1 0,-1 1 1,0-1-1,8-9 1,2-10-8893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13.1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 1 5209,'0'0'2318,"31"19"-1337,98 63-30,-120-75-754,0 0-1,0 0 1,0 1-1,-1 1 0,-1-1 1,1 1-1,-1 0 1,-1 1-1,0 0 1,0 0-1,7 19 0,-6-7 311,0 1-1,-2 0 0,4 43 0,-5-30-152,-3-32-305,10 63 393,-4 0 1,-2 0 0,-7 120-1,-1-172-396,-1 0-1,0 0 1,-1-1-1,-1 1 1,-1-1-1,0 0 1,0-1-1,-1 0 1,-1 0-1,0-1 1,-1 0-1,0 0 1,-16 12-1,3-2-17,-2-1 0,0-2-1,-2 0 1,0-2-1,-40 19 1,37-23-263,30-14 199,0 1 0,0 0 0,0 0 0,0 0-1,0 0 1,0-1 0,0 1 0,0 0 0,0 0 0,0 0-1,0-1 1,0 1 0,0 0 0,0 0 0,0 0 0,0 0-1,0-1 1,-1 1 0,1 0 0,0 0 0,0 0 0,0 0-1,0-1 1,0 1 0,0 0 0,-1 0 0,1 0 0,0 0-1,0 0 1,0 0 0,0 0 0,-1 0 0,1-1 0,0 1-1,0 0 1,0 0 0,-1 0 0,1 0 0,0 0 0,0 0-1,0 0 1,0 0 0,-1 0 0,1 0 0,0 0 0,0 0-1,0 0 1,-1 0 0,1 1 0,0-1 0,0 0 0,0 0-1,0 0 1,-1 0 0,1 0 0,0 0 0,0 0 0,0 0-1,0 1 1,0-1 0,-1 0 0,1 0 0,0 1 0,1-6-1305,1-20-6369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14.0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157 131 5401,'0'0'771,"28"-1"-627,212-20 53,-225 18 81,105-24 1775,-110 24-1648,0 0 1,0-1-1,-1 0 0,1 0 0,-1-1 0,0-1 1,0 0-1,-1 0 0,10-9 0,-17 15-379,-1-1-1,1 1 0,-1 0 1,1 0-1,-1-1 1,0 1-1,1 0 0,-1 0 1,0-1-1,1 1 1,-1 0-1,0-1 1,0 1-1,1-1 0,-1 1 1,0 0-1,0-1 1,1 1-1,-1-1 0,0 1 1,0 0-1,0-1 1,0 1-1,0-1 1,0 1-1,0-1 0,0 1 1,0-1-1,0 1 1,0-1-1,0 1 1,0 0-1,0-1 0,0 1 1,0-1-1,0 1 1,-1-1-1,1 1 0,0 0 1,0-1-1,-1 1 1,1-1-1,0 1 1,0 0-1,-1-1 0,1 1 1,0 0-1,-1-1 1,1 1-1,-1 0 1,1 0-1,0 0 0,-1-1 1,1 1-1,-1 0 1,1 0-1,0 0 0,-1 0 1,1-1-1,-1 1 1,1 0-1,-1 0 1,0 0-1,-35-2-463,30 3 443,-27-1-178,-19-1 8,-67 9 0,101-5 167,-1 0 1,1 2-1,0 0 0,0 1 1,0 0-1,1 2 0,-20 11 1,28-14 28,1 0 0,0 0 1,1 0-1,-1 1 1,1 0-1,0 1 0,0-1 1,1 1-1,0 1 0,0-1 1,1 1-1,0 0 1,0 0-1,1 1 0,0-1 1,1 1-1,-1 0 1,2 0-1,-1 0 0,1 0 1,1 1-1,-1-1 1,2 0-1,-1 1 0,3 18 1,-2-23-1,0 0 1,1 0-1,0-1 0,0 1 1,0 0-1,1 0 0,-1-1 1,1 1-1,0-1 1,0 0-1,1 1 0,-1-1 1,1 0-1,0 0 0,0-1 1,6 6-1,-3-3 8,1-1-1,1 0 0,-1 0 1,1-1-1,0 0 0,0 0 1,0-1-1,13 4 0,7 0-22,1-2 0,0 0 0,1-3 0,40 0-1,-60-2-93,1-1 0,-1 0-1,1 0 1,-1-1-1,0-1 1,1 0 0,-1 0-1,-1-1 1,1 0-1,0-1 1,9-6 0,-14 7 42,0 1 1,0-1-1,-1 0 0,1 0 1,-1 0-1,0 0 1,0-1-1,-1 1 1,1-1-1,-1 0 0,0 0 1,-1-1-1,1 1 1,-1-1-1,0 1 1,0-1-1,0 0 1,-1 1-1,0-1 0,0 0 1,-1-7-1,0 12 35,-1 1-1,1 0 1,0 0-1,-1-1 1,1 1-1,-1 0 1,1 0-1,-1 0 0,0 0 1,1-1-1,-1 1 1,1 0-1,-1 0 1,1 0-1,-1 0 1,1 0-1,-1 1 1,1-1-1,-1 0 1,1 0-1,-1 0 1,1 0-1,-1 0 1,1 1-1,-1-1 0,1 0 1,-1 1-1,1-1 1,-1 0-1,0 1 1,-16 8 44,12-4 17,0 0 0,0 0 0,0 1 0,0 0 0,1 0 0,0 0 0,0 0 0,1 1-1,0-1 1,0 1 0,0 0 0,1 0 0,-2 9 0,-1 12 257,1 0-1,0 34 1,-4 23 469,3-51-619,-3 0-1,0-1 0,-2 0 1,-19 41-1,20-55-85,-1 0 0,-1-1 0,-1-1-1,0 0 1,-2 0 0,1-2 0,-2 1 0,-22 17-1,13-14-18,-1 0 0,-45 24 0,58-37-51,0 0 0,0-1 0,0 0 0,-1-1 0,1-1 0,-1 0 0,0 0 0,-26 1 0,36-5-14,0 1 0,0 0 0,1-1 0,-1 0 0,0 0 0,0 0 1,1 0-1,-1 0 0,1 0 0,-1-1 0,1 1 0,-1-1 0,1 0 1,0 1-1,0-1 0,-1 0 0,2-1 0,-1 1 0,0 0 0,0 0 1,1-1-1,-1 1 0,1-1 0,0 0 0,0 1 0,0-1 1,0 0-1,0 1 0,0-1 0,0-5 0,-2-10-170,0 0-1,2-1 1,0-29-1,1 39 51,1-5-73,0 0 1,2 0-1,0 1 1,0-1-1,1 1 1,1 0-1,0 0 1,0 0-1,2 0 0,0 1 1,0 0-1,1 1 1,15-18-1,0 3-1039,0 2 0,2 0 0,1 2-1,44-30 1,-60 45 1137,0 1 1,1 1-1,-1 0 1,1 0-1,1 1 0,-1 0 1,22-4-1,-5 5 99,0 0 0,31 2 1,-43 1-2563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14.8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924 0 6689,'0'0'5099,"-28"16"-4715,-4 1-155,9-5 11,0 1 1,1 1 0,1 1-1,0 0 1,-28 29-1,-248 255 1384,230-223-1304,3 3 1,-61 100-1,101-139-206,3 0 0,1 2 0,2 0 0,-23 80 0,33-88-94,1-1 0,1 1 0,3 0 0,0 1 0,2-1 0,2 0-1,5 39 1,-2-53-4,1 1 0,1-1 0,1-1-1,0 1 1,1-1 0,1 0-1,1-1 1,1 0 0,1-1 0,0 0-1,1-1 1,1 0 0,0-1 0,1 0-1,29 21 1,-19-18-22,0-1-1,1-1 1,1-2 0,1 0-1,0-2 1,0-1-1,1-1 1,1-1 0,57 8-1,9-8-1705,-22-8-3632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15.7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30 520,'0'0'12445,"3"-5"-12107,-3 4-333,1-1 1,0 1-1,1-1 0,-1 1 1,0-1-1,0 1 0,1-1 1,-1 1-1,1 0 1,-1 0-1,1 0 0,-1 0 1,1 0-1,0 0 0,0 0 1,-1 1-1,1-1 1,0 0-1,0 1 0,2-1 1,49 0 11,-51 1-19,21 2 31,0 1 1,26 6-1,13 3-380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16.0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88 5265,'0'0'4897,"172"5"-3801,-112-5-631,-6 0-257,-2 0-48,-13-11-144,-6-5-32,-9-9-449,-12 4-1087,-9 2-3353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17.0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1 423 8810,'0'0'7092,"0"-3"-6917,3-9-143,1 1 1,-1 0-1,10-17 1,9-30-162,-2-36-179,-15 62 27,1 1 0,2 0 1,23-58-1,-31 88 279,1 0 0,0 1 0,-1-1 0,1 0-1,0 1 1,0-1 0,0 0 0,-1 1 0,1-1 0,0 1-1,0 0 1,0-1 0,0 1 0,0-1 0,0 1 0,0 0 0,0 0-1,0 0 1,0 0 0,0-1 0,0 1 0,0 1 0,0-1-1,0 0 1,0 0 0,0 0 0,0 0 0,0 1 0,0-1 0,0 0-1,0 1 1,-1-1 0,1 1 0,0-1 0,0 1 0,0-1-1,0 1 1,-1 0 0,1-1 0,0 1 0,-1 0 0,2 1 0,32 30-99,152 194 210,-181-218-104,0 1 0,0-1 1,-1 1-1,0 0 0,-1 0 0,0 1 0,0-1 0,-1 1 1,2 14-1,-3-3 8,0-1 1,-1 1-1,-4 31 0,0-40 1032,0-31-769,1-31-322,2 26 44,6-87-275,-3 100 146,0-1 1,0 1 0,1-1-1,1 1 1,0 0-1,1 0 1,8-14-1,-6 13 65,1 0-1,0 1 0,0 0 0,2 0 0,-1 1 0,1 0 0,21-16 0,-28 24 91,1 0 0,-1-1 0,1 1 0,-1 0 0,1 1 0,0-1 0,0 1 0,0-1 0,0 1 0,0 1 0,0-1 0,0 0-1,0 1 1,1 0 0,-1 0 0,0 0 0,0 1 0,0-1 0,0 1 0,0 0 0,0 0 0,0 0 0,0 1 0,0-1 0,0 1 0,0 0-1,-1 0 1,1 0 0,-1 1 0,4 3 0,0-1-27,-1 2 0,1-1 0,-1 0 0,-1 1-1,1 0 1,-1 1 0,0-1 0,-1 1 0,0 0 0,0 0 0,-1 1 0,0-1-1,3 11 1,-2 7 37,-1-1-1,-1 1 1,-1 34-1,-1-56-25,-9-33-567,8 5 326,0 0 0,2 0 0,6-46-1,-4 58-114,0 0-1,0 1 0,1-1 1,1 1-1,0 0 0,1 0 0,0 0 1,0 1-1,13-15 0,-14 18 326,27-29-499,-31 34 651,1 0 1,0 0-1,0 1 1,0-1-1,1 0 1,-1 1-1,0-1 0,0 1 1,1 0-1,-1 0 1,1 0-1,-1 0 1,6-1-1,-5 33 276,36 268 1666,-36-285-2061,0 32-930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17.4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4201,'0'0'10782,"0"16"-10519,0 15-252,-1 43 275,17 141 0,-14-204-255,1 0 0,0 0 1,0 0-1,2 0 1,6 13-1,-10-20-167,1-1 0,0 0 0,0 0 0,0 0 0,1-1 0,-1 1 0,1-1 0,-1 1 0,1-1 0,0 0 0,0 0 0,0 0-1,0 0 1,0 0 0,0-1 0,1 1 0,-1-1 0,1 0 0,-1 0 0,6 1 0,4-2-2718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17.7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5145,'0'0'5445,"31"7"-4554,212 56 986,-171-43-1685,1-3 1,0-4 0,0-3 0,86 1 0,-139-14-450,-20 3 147,1-1 0,-1 1 0,1-1 1,-1 1-1,0-1 0,0 0 0,1 1 1,-1-1-1,0 1 0,0-1 1,0 0-1,0 1 0,0-1 0,1 0 1,-1 1-1,0-1 0,0 1 1,-1-1-1,1 0 0,0 1 0,0-1 1,0 0-1,0 1 0,-1-1 1,1 1-1,0-1 0,0 0 0,-1 1 1,0-1-1,-11-18-7342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18.0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 1 7218,'0'0'5778,"-2"7"-5538,1-5-241,-1 2 48,1 1 0,-1 0 0,1 0 0,0 0 0,0 0 0,1 0 0,-1 0 0,1 0 0,0 0 0,1 0 0,1 8 0,1 5 309,-1 0-1,-1 0 1,0 0 0,-3 29-1,0 2-57,-7 164 70,9-210-389,0 0-1,0-1 0,1 1 0,-1 0 0,1 0 0,-1-1 0,1 1 1,0-1-1,0 1 0,0 0 0,0-1 0,1 0 0,-1 1 1,0-1-1,1 0 0,0 0 0,0 0 0,-1 0 0,1 0 0,1 0 1,-1 0-1,0-1 0,0 1 0,1-1 0,-1 1 0,0-1 0,1 0 1,-1 0-1,1 0 0,4 1 0,24 5-1605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29.2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226 9 5417,'0'0'3137,"-157"-8"-3137,124 8 168,12 0 0,12 0 592,3 0 32,12 0-3064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19.2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38 462 3169,'0'0'11530,"-6"-5"-10803,2 0-683,1 1 0,0-1-1,0 1 1,0-1 0,0 0 0,1 0-1,0 0 1,0 0 0,1 0 0,-1-1 0,1 1-1,0-1 1,1 1 0,-1 0 0,1-1-1,0 1 1,0-1 0,1 1 0,0-1 0,0 1-1,0-1 1,2-6 0,57-292-838,-60 302 815,0 1 0,0 0-1,0-1 1,0 1 0,0-1 0,1 1-1,-1 0 1,0-1 0,1 1-1,-1-1 1,1 1 0,0 0 0,-1 0-1,1-1 1,0 1 0,0 0-1,0 0 1,1-1 0,-1 2-16,-1 0-1,1 0 1,0 1 0,-1-1 0,1 0 0,0 0-1,-1 1 1,1-1 0,-1 1 0,1-1 0,-1 0-1,1 1 1,-1-1 0,1 1 0,-1 0 0,1-1-1,-1 1 1,1-1 0,-1 1 0,0-1 0,1 1 0,-1 0-1,0-1 1,0 2 0,20 53-22,-20-54 20,47 146-33,-25-87 25,-4 1-1,12 64 1,-14-269-1457,-12 116 1291,1 0-1,1 0 1,12-36-1,-13 51 168,0 1 0,1-1 1,0 1-1,1 1 0,0-1 0,0 1 0,2 0 0,-1 1 0,12-11 0,-19 20 4,-1 1 1,0 0-1,0-1 1,0 1 0,1 0-1,-1 0 1,0-1-1,0 1 1,1 0 0,-1 0-1,0 0 1,0 0-1,1-1 1,-1 1 0,0 0-1,1 0 1,-1 0-1,0 0 1,1 0 0,-1 0-1,0 0 1,1 0-1,-1 0 1,0 0 0,1 0-1,-1 0 1,0 0-1,1 0 1,-1 0 0,0 0-1,1 0 1,-1 0-1,0 0 1,1 0 0,-1 1-1,0-1 1,1 0-1,-1 0 1,0 0 0,0 1-1,1-1 1,-1 0-1,0 0 1,0 1 0,0-1-1,1 0 1,-1 0-1,0 1 1,0-1 0,0 0-1,0 1 1,0-1-1,1 0 1,-1 1 0,0-1-1,0 0 1,0 1-1,0-1 1,0 0 0,0 1-1,0-1 1,1 25-25,-1-22 29,4 259 82,-5-159 345,3-105-373,-1 1 1,0 0-1,1-1 0,-1 1 1,0-1-1,0 0 0,0 1 1,0-1-1,0 0 0,0 0 1,0 0-1,0 0 0,-1 0 1,1-2-1,2-2 11,41-110-873,34-74-1465,-77 188 2275,0-1 1,1 1-1,0 0 1,0 0-1,-1 1 0,1-1 1,0 0-1,0 0 0,1 1 1,-1-1-1,0 1 1,0 0-1,1 0 0,-1 0 1,1 0-1,-1 0 1,1 0-1,-1 1 0,1-1 1,0 1-1,-1 0 0,1-1 1,0 1-1,-1 1 1,1-1-1,0 0 0,-1 1 1,1-1-1,-1 1 1,1 0-1,-1-1 0,1 1 1,-1 1-1,1-1 0,-1 0 1,0 0-1,0 1 1,0 0-1,0-1 0,0 1 1,0 0-1,0 0 1,0 0-1,-1 0 0,1 0 1,-1 0-1,1 1 0,-1-1 1,0 0-1,0 1 1,0-1-1,0 1 0,0 4 1,1 19 244,-3-1 1,0 0-1,-1 0 1,-1 1-1,-12 41 1,11-54-208,1 1 0,1 0 0,0 1 0,0-1 0,2 0 1,1 27-1,0-41-89,0 1 0,0-1 0,0 1 1,0-1-1,0 0 0,0 1 0,0-1 1,0 0-1,0 0 0,0 0 0,0 0 0,0 0 1,0 0-1,0 0 0,0 0 0,0 0 0,1 0 1,0-1-316,16 1-3398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19.6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8266,'0'0'5953,"13"1"-5509,130 1 714,-136 40-1102,-1 198-50,-6-162 5,0-77-12,0 1 0,1 0 1,-1-1-1,1 1 0,-1-1 0,1 1 0,0-1 0,0 1 0,-1-1 1,1 1-1,0-1 0,1 0 0,-1 0 0,0 1 0,0-1 1,0 0-1,1 0 0,-1 0 0,0 0 0,1 0 0,-1-1 1,1 1-1,-1 0 0,1-1 0,-1 1 0,1-1 0,0 1 1,-1-1-1,4 0 0,60 6-7,-50-5-19,3 0-154,9 1-746,0 0 0,0-2 0,0-1 0,-1-1 0,1-1-1,40-10 1,-17-6-5299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20.1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11266,'0'0'2502,"30"19"-2304,100 67-150,-105-67-37,0 0 0,-2 1 0,0 2 0,-2 0 1,0 1-1,26 39 0,-11-4 166,42 93-1,-77-149-165,158 376 1568,-132-297-1426,-4 1 1,23 149 0,-44-219-153,1 8 17,0 0 0,-2 1 0,-1-1 1,-3 39-1,2-54-19,1-1 1,-1 0-1,-1 1 0,1-1 1,-1 0-1,1 0 1,-1 0-1,0 0 0,-1 0 1,1 0-1,-1-1 1,1 1-1,-1-1 1,0 0-1,-1 0 0,1 0 1,0 0-1,-1 0 1,0-1-1,1 1 1,-1-1-1,0 0 0,0 0 1,0-1-1,-1 1 1,1-1-1,-9 2 1,2-1-238,1 0 1,-1-1 0,0 0 0,0 0 0,0-2 0,0 1 0,0-1 0,0-1 0,1 0 0,-1 0 0,0-1 0,-16-7 0,-17-18-7196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20.9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204 116 4121,'0'0'9454,"17"-12"-8938,56-40-404,-66 47-111,1 1 0,-1 1 0,1-1 1,-1 1-1,1 0 0,0 1 0,1 0 0,-1 0 0,0 1 0,0 0 0,1 1 0,-1-1 1,0 2-1,13 0 0,-14 0 19,1 0 0,0-1 0,-1 0 1,1 0-1,0-1 0,-1 0 0,1-1 0,-1 1 1,13-6-1,-12 1 192,-15 3-59,-19 1-179,25 2 3,-19 0-66,-6-1 69,0 1 0,1 1 1,-1 1-1,1 1 0,-1 1 0,1 1 0,0 1 0,-31 13 0,37-10 56,1 0 0,0 2 0,1 0 0,0 1 0,1 0 0,0 1 1,-17 20-1,27-27-21,1 0 1,0 0-1,0 1 1,1 0 0,0 0-1,0 0 1,0 0-1,1 1 1,0-1 0,0 1-1,1 0 1,0 0-1,1 0 1,0 0 0,0 0-1,0 0 1,1 0-1,0 1 1,1-1 0,0 0-1,2 8 1,-1-12-6,0 1 1,0-1-1,0 0 0,1 0 0,-1 0 1,1-1-1,0 1 0,0-1 1,0 0-1,1 1 0,-1-1 1,1-1-1,0 1 0,0 0 1,0-1-1,0 0 0,0 0 0,0 0 1,1-1-1,-1 1 0,5 0 1,10 3 0,1 0 1,-1-2 0,32 2-1,-42-4-87,0 0-1,0-1 1,0-1-1,0 1 1,0-1-1,-1-1 1,1 0-1,16-5 1,-20 5 16,-1-1 1,1 0 0,0 0 0,-1-1 0,0 1 0,1-1 0,-1 0-1,-1 0 1,1-1 0,-1 1 0,1-1 0,-1 1 0,-1-1 0,1 0-1,2-7 1,3-5 187,0 0 0,-1-1 0,0 0 0,-2 0 0,0-1 0,-1 1 0,1-21 0,-5 38 19,0 40-271,1-29 135,0 0 0,0 0 1,1 0-1,0-1 0,1 1 0,0-1 0,1 1 0,0-1 0,0 0 0,1-1 0,0 1 1,1-1-1,9 12 0,2 0 9,1-1 1,1-1 0,1-1-1,22 15 1,-32-25-152,0-1 0,1 0-1,-1-1 1,1 0 0,0-1 0,0 0 0,1-1 0,-1 0 0,1 0-1,0-2 1,15 2 0,8-2-3899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21.7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750 1 4537,'0'0'6113,"-25"6"-5203,-85 22-102,97-24-676,0 1 0,0 1 0,1 0 0,-1 1 0,1 0 0,1 0 0,-1 2 0,1-1 0,-15 17 0,2-3 100,-6 5-117,2 2 0,1 1 0,1 1 0,2 1-1,-26 44 1,21-24 24,2 2-1,-37 108 1,22-13 153,-42 279 0,80-402-294,-4 24 15,2 0 1,0 56-1,6-92-10,1 0 1,0 0-1,1 0 0,0 0 1,2 0-1,-1 0 0,2-1 0,-1 0 1,2 0-1,0 0 0,0 0 1,12 14-1,-3-7 18,2 0 0,1-2 0,0 0 0,1-1 0,1-1 0,43 26 0,-20-18-600,1-2-1,76 27 1,-18-18-4726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22.4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102 5 4369,'0'0'6789,"10"-4"-4996,-21 15-1699,1 0 0,-1 2 0,2-1 0,0 1 0,0 0 0,1 1-1,1 0 1,0 0 0,1 1 0,1 0 0,0 0 0,1 0 0,1 0 0,0 1 0,1 0 0,0-1 0,2 1 0,0 0 0,0 0 0,2-1 0,5 28 0,7-5-1157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24.4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 1008,'0'0'9393,"17"0"-8821,64-1-200,18-1 539,170 19 0,-258-13-843,-17 0-136,-20 1-555,-6-2-1703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24.8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2761,'0'0'10818,"138"0"-10538,-101 0-56,2 0 8,3 0-152,3 5-16,-3 6-64,-2 0 56,8-3-112,-15 0-1720,-6-8-5738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26.3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28 228 8306,'0'0'2522,"34"-19"-2476,113-60 94,-123 68-47,1 0-1,0 1 0,1 2 1,49-10-1,-22 6 159,45-10 133,56-15-63,-152 36-333,-35 3-625,-1 1 78,2 1 1,-1 2-1,0 2 0,1 0 1,-40 18-1,0 4 769,-104 62-1,159-82-46,1 0 0,1 1 0,0 0 0,0 1 0,2 1-1,-17 18 1,24-24-111,1 1-1,-1 0 0,1 0 1,0 0-1,1 1 1,0 0-1,1 0 0,0 0 1,0 0-1,0 0 0,2 1 1,-1-1-1,1 1 1,0 9-1,0-13-34,1 1 0,0 0-1,1-1 1,0 1 0,0-1 0,0 1-1,0-1 1,1 0 0,3 8 0,-3-11-2,0-1 0,1 1 0,-1 0 0,0-1 0,1 0 0,0 1 0,-1-1 0,1 0 0,0 0 1,0-1-1,0 1 0,0-1 0,0 1 0,1-1 0,-1 0 0,0 0 0,1-1 0,-1 1 0,7 0 0,19 3-54,0-1 0,1-2-1,-1-1 1,1-1-1,-1-2 1,0 0-1,1-2 1,-2-2 0,1 0-1,-1-2 1,0-1-1,-1-1 1,31-18-1,-36 16-224,0 0 0,-1-2-1,-1-1 1,0-1-1,-1 0 1,-1-1 0,-1-1-1,0-1 1,-1 0-1,-2-2 1,0 1 0,-1-2-1,-1 1 1,-1-2-1,10-33 1,-14 25 2665,-17 46-1707,1-3-502,1 1 0,0-1 0,0 1 0,2 0 0,-1 1 0,1 0-1,1 0 1,1 0 0,0 1 0,0-1 0,1 1 0,1 0 0,0 0-1,1 17 1,1-25-153,0 0 0,0-1 0,1 1-1,0 0 1,0-1 0,0 1 0,1-1 0,-1 0-1,1 1 1,1-1 0,-1 0 0,4 5 0,1-2 89,-1 0 1,2 0 0,-1-1 0,1 0 0,15 11 0,-5-5 31,1-1 1,1 0-1,0-1 1,1-2-1,0 0 1,0-1-1,1-1 0,0 0 1,0-2-1,0-1 1,41 2-1,-43-5-461,-1-2-1,1 0 1,-1-2-1,1 0 1,-1-1-1,0 0 1,0-2-1,30-13 1,18-15-5448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23.2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 3089,'0'0'9554,"196"-8"-8938,-142 8-184,4 5 96,2 1-320,-3-1-128,-3-2 112,-9-3-184,-8 0-16,-4 0 8,-12-5-1368,-6-6-2585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30.0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47 6737,'0'0'1679,"42"0"-749,589-19 764,1900-9-473,-1638 57-796,330 3-358,-952-32-2195,-300 0 714,-8 0-315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23.5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6225,'0'0'5265,"235"0"-3888,-148 0-665,4 0-48,-7 0-224,-6 0-288,-14 0 72,-13 6-224,-9-6-80,-18 0-728,-12 0-4385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25.3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24 4721,'0'0'8142,"24"-4"-7669,76-12-138,-93 15-298,1 0 0,-1 0 0,0 1 0,1 0 0,-1 0 0,0 1 0,1-1 0,-1 2 0,0-1 0,0 1 0,0 0 0,9 5 0,17 4 103,3-3-109,-1-2 0,68 3-1,-29-11-3906,-52-3-1199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29.0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210 352 1360,'0'0'4605,"10"-15"-4059,32-61 603,-6 7 2400,-20 31-1500,-13 29-1747,0 1-1,1-1 1,0 1 0,11-15 0,-13 20-302,1 0 0,0 0 0,0 1 0,0-1 0,0 1 1,0 0-1,1 0 0,-1 0 0,1 0 0,-1 0 0,1 1 0,0-1 0,0 1 0,-1 0 0,7 0 0,110-17-11,-50 9 18,111-29 0,-207 40-460,19-2 336,0 0 0,1 1-1,-1-1 1,1 1 0,-1 1 0,-6 1 0,-52 22 144,2 2 0,1 3 0,-100 65 0,156-91-21,0 0 0,1 0 0,-1 1 1,1 0-1,0 0 0,0 0 1,1 0-1,-1 1 0,1 0 0,0 0 1,1 0-1,0 0 0,0 1 1,0-1-1,1 1 0,-1 0 0,2 0 1,-1 0-1,1-1 0,0 2 1,0-1-1,1 0 0,0 0 0,0 0 1,1 0-1,0 0 0,3 11 1,-3-14 1,1 1 0,-1-1 1,1 0-1,0 0 1,1 0-1,-1 0 0,1 0 1,0 0-1,0-1 1,0 1-1,0-1 0,0 0 1,1 0-1,0 0 1,-1 0-1,1-1 0,0 1 1,0-1-1,1 0 1,-1 0-1,0-1 0,1 1 1,5 0-1,-4-1 9,1 0 1,-1 0-1,0-1 0,1 0 0,-1 0 1,1 0-1,-1-1 0,0 0 0,1-1 1,-1 1-1,0-1 0,0 0 0,0-1 1,0 1-1,0-1 0,6-4 0,12-10-60,-1 0-1,0-1 0,-1-2 0,-1 0 1,-1-1-1,-1-1 0,-1-1 0,-1-1 1,20-36-1,-26 35 466,-11 23-312,-5 14-201,-83 146 218,73-122 35,2 1-1,2 0 1,1 0-1,2 1 1,2 0-1,-3 50 1,13 235 1244,3-115-869,-7-201-511,0 1 0,0-1 0,-1 1 0,0-1 0,-1 0 0,1 1 0,-1-1 0,-1 0 0,1 0 0,-1 0 0,-1 0 0,1 0 0,-1-1 0,-5 7 0,5-8-12,-1 0 0,0-1 0,-1 1 1,1-1-1,-1 0 0,0-1 0,0 1 0,0-1 0,0 0 0,-1-1 1,1 1-1,-1-1 0,0-1 0,1 1 0,-11 0 0,-19 2 1,0-1 0,0-2 0,0-1 0,-50-7 0,77 5-33,1 1 0,-1-1 0,1-1 0,0 1 0,0-1 0,0-1 0,0 0 1,1 0-1,-1 0 0,1-1 0,0 0 0,1-1 0,-1 1 0,1-1 0,0 0 0,0-1 0,1 0 0,0 1 0,0-2 1,0 1-1,1-1 0,0 1 0,1-1 0,0 0 0,0 0 0,0-1 0,-1-14 0,2 8-61,0 0 1,2 0-1,0 0 0,1 0 0,0 0 1,1 0-1,1 0 0,0 1 0,1-1 1,0 1-1,1 0 0,1 0 0,1 1 1,0-1-1,10-15 0,16-15-138,2 2 0,2 1 0,2 2 0,1 1-1,80-57 1,-82 71-1456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29.5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22 6913,'0'0'7371,"12"3"-7063,0 3-235,-8-4-55,0 0-1,1 0 1,-1-1 0,0 0 0,1 1 0,-1-1-1,1-1 1,-1 1 0,1-1 0,5 1 521,-10 41-935,3-128 1830,-30 114-1539,1 16-824,19-32-1622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31.7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3 591 6129,'0'0'6728,"0"-9"-6450,0-18-197,-2-5 69,2 1 0,1-1 1,2 0-1,1 1 0,1 0 0,2 0 1,14-41-1,-10 48-138,0 1 0,20-30-1,-25 44-11,0 1 0,1-1 0,0 1-1,1 0 1,-1 0 0,1 1 0,1 0-1,12-8 1,-17 14-3,-1 0 0,0-1 0,0 1 0,1 0 0,-1 1 0,1-1 0,-1 1 1,1-1-1,-1 1 0,1 0 0,-1 1 0,1-1 0,-1 0 0,0 1 0,1 0 0,-1 0 0,1 0 0,-1 0 0,0 0 0,0 1 0,0 0 0,0-1 0,0 1 0,0 0 0,0 0 0,-1 1 0,1-1 1,-1 1-1,1-1 0,1 4 0,11 10-26,-2 1 0,0 1 0,17 30 0,-23-35 24,3 4-9,-1 0 0,-1 0-1,0 1 1,-1 0 0,-1 0 0,-1 1 0,-1 0 0,0 0-1,-2 0 1,1 32 0,-4-49-3,-2-6-28,-5-19-98,-9-36-127,15 45 247,0 0 1,0 0-1,1 0 0,1 0 0,1 0 0,0 0 1,0 1-1,2-1 0,-1 0 0,2 0 0,0 1 1,0 0-1,2 0 0,-1 0 0,2 1 0,0-1 1,0 1-1,1 1 0,15-18 0,-21 26 26,1 0-1,-1 0 1,1 0 0,0 0-1,-1 0 1,1 1 0,0-1-1,1 1 1,-1 0 0,0 0-1,1 0 1,-1 0 0,1 1-1,0-1 1,-1 1 0,1 0-1,0 0 1,0 1 0,0-1-1,0 1 1,-1-1 0,1 1-1,0 1 1,0-1 0,0 0-1,0 1 1,0 0 0,0 0-1,-1 0 1,1 0 0,0 1-1,-1-1 1,1 1 0,3 3-1,2 0-12,0 1 0,0 1 0,-1 0 0,0 0 0,0 0 0,-1 1 0,0 0 0,0 1 0,-1-1 0,0 1 0,-1 1 0,0-1-1,0 1 1,-1 0 0,0 0 0,2 12 0,1 10 17,-3 0 0,0 1 1,-2 64 386,-2-122-258,0 12-244,1 1 0,1 0 1,0-1-1,1 1 1,0 0-1,1 0 1,1 1-1,-1-1 1,2 1-1,12-20 0,7-5-85,52-59 0,-8 13 208,-69 80-22,1 1 0,0-1 0,0 1 1,0 0-1,0 0 0,0-1 0,1 1 1,-1 0-1,0 0 0,1 0 0,-1 0 1,0 0-1,1 0 0,-1 1 1,1-1-1,0 0 0,2 0 0,-3 1 3,0 0 0,0 1-1,0-1 1,0 0-1,0 0 1,0 1 0,-1-1-1,1 1 1,0-1 0,0 1-1,0-1 1,-1 1 0,1-1-1,0 1 1,-1 0-1,1-1 1,0 1 0,-1 0-1,1 0 1,-1-1 0,1 1-1,-1 0 1,1 1 0,3 9-18,0-1 1,-1 1-1,0 0 1,1 15-1,-1-8 30,9 26 16,17 44 1,-16-55 73,-3 0 1,0 0-1,5 41 1,-14 13 1128,-1-87-1322,-14 0-3636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32.12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62 0 3593,'0'0'10887,"-10"29"-10392,-28 93-247,34-110-180,1 0-1,1 1 1,0-1 0,0 1-1,1-1 1,1 1-1,0 0 1,3 14 0,-1 1 137,1-11-102,0 0 1,1 0-1,1 0 1,1-1 0,0 0-1,13 24 1,9 23 27,-15-43-151,-13-19 6,1-1-1,-1 0 1,1 0 0,-1 0 0,1 1 0,-1-1-1,1 0 1,-1 0 0,1 0 0,-1 0 0,1 0-1,-1 0 1,1 0 0,0 0 0,-1 0 0,1 0-1,-1 0 1,1 0 0,-1 0 0,1 0 0,-1-1-1,1 1 1,-1 0 0,1 0 0,0-1 0,2-2-465,1-1 0,0 1 1,-1-1-1,1 0 1,-1 0-1,5-8 0,15-25-7969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32.4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9634,'0'0'4096,"23"5"-3432,189 36 641,-190-35-1396,47 8 1035,-65-13-1174,-1-1-1,1 1 0,-1-1 1,1 0-1,-1 0 0,1 0 1,-1-1-1,1 0 0,-1 1 1,1-1-1,-1 0 0,1 0 0,-1-1 1,0 1-1,4-3 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33.5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1 457 5945,'0'0'5859,"3"-8"-5428,3-12-105,0-1 1,-1 0 0,-2 0 0,0 0 0,0-41 0,-2 33-251,1 0 1,11-51 0,-11 70-86,1 0 0,1 0 0,0 1 1,0-1-1,1 1 0,0 0 0,0 0 0,1 1 1,1-1-1,-1 1 0,15-13 0,-17 18 1,0 1 0,0-1 0,0 1-1,1 0 1,-1 0 0,1 0 0,-1 1 0,1-1-1,0 1 1,-1 0 0,1 1 0,0-1-1,0 1 1,0 0 0,-1 0 0,1 0-1,0 1 1,6 1 0,-8-2 6,0 1-4,0 0-1,-1-1 1,1 1 0,-1 0 0,1 0 0,-1 1 0,0-1 0,1 1 0,-1-1-1,0 1 1,0 0 0,0-1 0,0 1 0,0 0 0,0 0 0,-1 1 0,1-1-1,-1 0 1,1 0 0,-1 1 0,0-1 0,0 1 0,0-1 0,1 5-1,3 8-7,-1 0-1,4 30 0,-7-35 19,5 53 52,-2 111-1,-5-105 0,2-89-318,0 0 1,1 0 0,1 0 0,1 1-1,1-1 1,1 1 0,0 0-1,2 0 1,0 1 0,1 0 0,0 0-1,2 1 1,0 1 0,25-29 0,1 3 1039,47-41 1,-82 85-760,-1 0 1,1 0 0,0 1-1,0-1 1,-1 1 0,1 0 0,-1-1-1,0 1 1,0 0 0,0 0-1,1 5 1,-1-6 2,24 62 0,-17-47 71,-1-1 0,-1 1 0,0 0 0,-2 0 0,0 0 0,0 1 0,0 29 0,-5-16 304,-8 45 1,4-45-307,-1 43 0,6-72 488,8-25 143,59-155-1239,30-69-2920,-84 227 3574,-13 20-133,1-1 0,-1 1 1,0 0-1,0 0 1,1 0-1,-1 0 0,0-1 1,1 1-1,-1 0 1,0 0-1,1 0 0,-1 0 1,0 0-1,1 0 1,-1 0-1,0 0 1,1 0-1,-1 0 0,0 0 1,1 0-1,-1 0 1,0 0-1,1 0 0,-1 1 1,0-1-1,1 0 1,-1 0-1,0 0 0,1 0 1,-1 1-1,0-1 1,1 0-1,16 34 65,-15-28-83,21 51 71,-16-43-32,0 1-1,-1 0 0,-1 0 1,0 1-1,-1 0 0,-1 0 1,2 30-1,-4-37 103,-2 0 0,1-1-1,-1 1 1,-1-1 0,1 0-1,-1 1 1,-1-1 0,0 0 0,0 0-1,-5 9 1,5-6-121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34.2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52 43 8210,'2'-6'6819,"11"-15"-7281,-3 17 372,0 1-1,0 1 1,0-1 0,1 2-1,-1-1 1,0 2 0,1-1-1,-1 1 1,0 1 0,1 0-1,14 3 1,-21-2 84,0 0 0,-1 0 0,1 0 0,0 1 0,-1-1 1,1 1-1,-1 0 0,0 0 0,0 0 0,0 0 0,0 0 0,-1 1 0,1 0 0,-1-1 0,0 1 1,0 0-1,0 0 0,-1 0 0,1 0 0,-1 0 0,0 0 0,1 8 0,-1-7 13,0 1-1,0-1 1,-1 0-1,0 1 0,0-1 1,0 0-1,-1 1 1,1-1-1,-1 0 1,0 1-1,-1-1 0,1 0 1,-1 0-1,0 0 1,-1 0-1,1 0 0,-6 7 1,-13 9 170,0-1 1,-29 20-1,26-21-145,-37 36-1,54-47-27,-1 1 0,2 0-1,-1 1 1,1-1-1,0 1 1,1 0 0,0 0-1,-4 15 1,7-19-5,0-1 0,0 1 0,1 0 0,0 0-1,0 0 1,1 0 0,-1 0 0,2 9 0,-1-13 5,1 0 0,-1 0 0,1 0 0,0 0 0,0 0 0,0 0 0,0-1 0,0 1 0,0 0 0,1 0 0,-1-1 0,1 1 0,-1-1 0,1 1 0,-1-1 0,1 0 0,0 1 0,0-1 0,0 0 1,-1 0-1,1 0 0,0 0 0,0-1 0,1 1 0,3 0 0,15 5-3,1-1 1,0-1 0,0-1 0,0-2-1,0 0 1,42-3 0,-39-7-1532,-6-11-4056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35.2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6753,'0'0'4767,"35"9"-3531,426 80 991,-93-40-1860,431 2 0,6-67-242,-407 10-94,137-10 25,-349-12-121,-52 5 172,-61 17-131,131 6-1,-81 3 0,-122-3-4,0 0 1,0 0-1,0-1 1,0 1-1,0 0 0,0-1 1,0 1-1,-1 0 1,1-1-1,0 1 1,0-1-1,0 0 1,-1 1-1,1-1 1,0 0-1,-1 1 1,1-1-1,0 0 0,-1 0 1,1 1-1,-1-1 1,1 0-1,0-2 1,-1 3-116,0-1 1,1 1-1,-1-1 1,0 1-1,0-1 1,0 1-1,0-1 1,0 1-1,0-1 0,0 1 1,0-1-1,0 1 1,0-1-1,0 1 1,0-1-1,0 1 1,0-1-1,0 1 1,0-1-1,-1 1 1,1-1-1,0 1 1,0-1-1,-1 1 1,1 0-1,0-1 1,0 1-1,-1-1 0,1 1 1,-1 0-1,1-1 1,0 1-1,-1 0 1,1-1-1,-1 1 1,1 0-1,-1 0 1,1-1-1,-1 1 1,1 0-1,-1 0 1,1 0-1,-1 0 1,-18-3-2130,-2 3-158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31.6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60 41 2497,'0'0'6812,"0"-3"-5952,3-17 237,-3 19-1004,0 1 0,0-1-1,0 0 1,1 0 0,-1 0-1,0 1 1,0-1-1,1 0 1,-1 0 0,0 1-1,1-1 1,-1 0 0,1 0-1,-1 1 1,1-1 0,-1 1-1,1-1 1,-1 0-1,1 1 1,0-1 0,-1 1-1,1-1 1,2 0 1473,-3 15-1320,-2 25-221,-3 1 0,-1-1-1,-12 43 1,-8 42-20,17-57 7,3 1 1,4 112 0,2-178-13,0 1-1,1-1 1,-1 1-1,1-1 0,0 1 1,-1-1-1,1 0 1,0 1-1,1-1 1,-1 0-1,0 0 1,1 0-1,-1 0 0,1 0 1,-1 0-1,1 0 1,4 3-1,-1-2 3,0 1-1,0-1 0,0-1 1,0 1-1,1-1 1,-1 0-1,9 2 0,7 0 50,1 0-1,-1-2 0,26 0 0,207-9 280,-163 2-284,-45 5-216,-31 1 242,-1-1-1,1-1 1,27-4 0,-38 5-239,-1-2 1,1 1 0,0 0-1,0-1 1,-1 1 0,1-1-1,-1 0 1,1 0 0,-1-1-1,0 1 1,0-1 0,0 1-1,0-1 1,0 0 0,-1 0-1,1 0 1,-1-1 0,3-5-1,5-15-5628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36.6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109 467 3393,'0'0'3963,"-16"17"-3459,-73 76 6909,89-94-7302,-3-18 1218,2-27-2211,1 43 1208,13-430-817,-13 431 490,0 0 0,0 1 0,0-1 1,0 1-1,0-1 0,1 1 0,-1-1 0,1 1 0,-1-1 1,1 1-1,-1 0 0,1-1 0,0 1 0,0 0 0,0-1 0,-1 1 1,1 0-1,1 0 0,-1 0 0,0 0 0,0 0 0,0 0 1,0 0-1,1 0 0,-1 0 0,0 0 0,1 1 0,-1-1 0,1 1 1,-1-1-1,1 1 0,-1-1 0,1 1 0,-1 0 0,1 0 1,-1 0-1,1 0 0,-1 0 0,1 0 0,2 1 0,1-1-6,-1 1-1,0 1 0,0-1 0,1 1 1,-1-1-1,0 1 0,0 0 1,-1 1-1,1-1 0,0 1 0,-1-1 1,0 1-1,5 5 0,3 6 4,-2 0-1,0 1 0,0 0 1,-1 0-1,-1 1 0,-1 0 0,5 18 1,25 127-42,-13-49 101,-15-88-34,2 14-162,-10-37 20,-12-25-1369,5 10 1121,1 0 0,0 0-1,1-1 1,0 1 0,1-1 0,1 0-1,1 0 1,0 0 0,0-1 0,2 1-1,0 0 1,1-1 0,0 1 0,1 0-1,7-24 1,-4 21 389,0 0 0,1 0 0,1 1-1,1 0 1,1 0 0,0 1 0,1 0 0,0 1-1,2 0 1,-1 0 0,2 2 0,19-18 0,-26 27 203,-1 0 0,1 0 0,-1 1 0,1 0 0,0 0 1,0 1-1,0 0 0,1 0 0,10-2 0,-15 3-157,1 1 0,0 0 0,-1-1 1,1 1-1,-1 0 0,1 0 0,0 1 0,-1-1 0,1 0 0,-1 1 0,1 0 0,-1-1 1,1 1-1,-1 0 0,1 0 0,-1 0 0,0 1 0,0-1 0,1 1 0,-1-1 0,0 1 0,0 0 1,-1-1-1,1 1 0,2 4 0,20 36 554,20 51 1,-28-55-457,2-2 0,34 54-1,-32-66-127,17 27 27,-35-49 9,-1 1 0,0-1 0,0 1 0,0-1 0,0 1 0,0-1 0,-1 1 0,1 0 0,-1-1 0,0 1 0,1 0 0,-1-1 0,-1 1 0,1 0 0,0 0 0,0-1 0,-1 1 0,0-1 0,-1 4 0,-6 6-195,3-20-330,1-21 37,5 14 324,1-1 0,0 1 0,1 0 1,1 0-1,0 0 0,1 0 0,11-23 0,59-96 80,-63 114-24,-1 0 24,-8 14-2,-1-1 1,2 1-1,-1 0 0,1 1 1,0-1-1,0 0 0,0 1 1,1 0-1,0 0 0,0 1 1,10-8-1,-15 12 8,0 0 1,1 0-1,-1 0 0,1 0 1,-1 0-1,0 0 0,1 0 0,-1 0 1,1 0-1,-1 0 0,1 0 1,-1 1-1,0-1 0,1 0 0,-1 0 1,1 0-1,-1 0 0,0 1 1,1-1-1,-1 0 0,0 1 0,1-1 1,-1 0-1,0 0 0,0 1 1,1-1-1,-1 0 0,0 1 0,0-1 1,1 1-1,-1-1 0,0 0 1,0 1-1,0-1 0,0 1 0,0-1 1,1 0-1,-1 1 0,0 0 0,3 23 59,-2-17-56,8 50 168,4-1-1,1-1 1,36 87-1,-49-137-109,1 0 0,-2 0 1,1 1-1,0-1 0,-1 0 0,0 1 0,0-1 0,-1 0 1,1 1-1,-1-1 0,0 0 0,-3 7 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36.9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49 1 9938,'0'0'5569,"-48"181"-5569,48-135 280,0 0-280,0 1 0,6-12 24,6-5 0,3-11-48,0-11-96,0-8-320,0 0 440,9-11-728,-3-14-1464,-2-2-9643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37.3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 10178,'0'0'4206,"30"4"-3632,-17-2-498,240 25 720,-207-25-694,10 2-38,1-3 0,89-9-1,-103-3 107,-41 11-258,-1 0 1,1-1-1,-1 1 1,0-1 0,1 1-1,-1-1 1,0 0-1,1 0 1,-1 1 0,0-1-1,0 0 1,0 0 0,0 0-1,1 0 1,-1-1-1,-1 1 1,1 0 0,0 0-1,0 0 1,0-1-1,-1 1 1,1-1 0,-1 1-1,1 0 1,0-3-1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37.6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184 0 8210,'0'0'4679,"-5"9"-4467,-34 58 1328,-40 98 0,67-136-1376,2 1 0,0 0 1,3 0-1,0 0 1,2 1-1,-2 52 1,6-56-162,0-19 2,0 0 0,1 0 0,0-1 0,1 1 1,-1 0-1,1 0 0,1 0 0,0-1 0,5 15 0,-7-22-17,0 1 0,0 0 0,1-1 0,-1 1 0,1-1 0,-1 1-1,1-1 1,-1 0 0,1 1 0,-1-1 0,1 1 0,-1-1 0,1 0 0,-1 1-1,1-1 1,0 0 0,-1 0 0,1 1 0,-1-1 0,1 0 0,0 0 0,-1 0-1,1 0 1,0 0 0,-1 0 0,1 0 0,0 0 0,-1 0 0,1 0 0,0 0-1,-1-1 1,1 1 0,-1 0 0,1 0 0,0-1 0,-1 1 0,2-1 0,17-16-1424,-4-8-2091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39.0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52 434 80,'0'0'9902,"-26"-5"-7427,22 0-2298,1 0 0,1 0 0,-1 0 0,0 0 0,1 0 0,0-1 0,1 1-1,-1-1 1,1 0 0,0 0 0,0 1 0,1-1 0,0 0 0,0-6 0,0 3-128,1 0-1,-1 1 1,2-1 0,-1 0 0,1 1 0,1-1-1,-1 1 1,8-15 0,0 6-50,2 2 1,0-1-1,0 1 1,2 1-1,0 0 1,0 1-1,1 0 1,1 2-1,0 0 0,0 0 1,22-9-1,-35 19-8,0-1 0,-1 1 0,1 0 0,0 0 0,0 0 0,0 1-1,1-1 1,-1 1 0,0-1 0,0 1 0,0 0 0,0 1 0,0-1-1,0 0 1,0 1 0,0-1 0,0 1 0,0 0 0,0 0 0,0 1-1,3 1 1,-1 0 0,-1 0 0,0 1-1,0 0 1,0-1 0,0 2-1,-1-1 1,0 0 0,1 1-1,-2-1 1,1 1-1,2 6 1,3 9 1,0 1-1,-2 1 0,0-1 1,4 38-1,-4 11 38,-3 70 0,-3-125 0,0-14 72,0-40-111,-2 13-182,2-1 1,1 0 0,1 1-1,2-1 1,0 1 0,2 0 0,1 0-1,10-27 1,13-7-366,45-69 0,-75 129 573,0-1 0,0 0-1,0 1 1,0-1-1,0 1 1,1-1 0,-1 1-1,0-1 1,0 1-1,1-1 1,-1 1 0,0-1-1,1 1 1,-1 0-1,1-1 1,-1 1 0,0-1-1,1 1 1,-1 0-1,1-1 1,-1 1 0,1 0-1,-1 0 1,1-1-1,-1 1 1,1 0 0,-1 0-1,1 0 1,-1 0 0,1 0-1,0 0 1,-1 0-1,1 0 1,-1 0 0,1 0-1,-1 0 1,1 0-1,-1 0 1,1 0 0,0 0-1,-1 0 1,1 1-1,-1-1 1,1 0 0,-1 0-1,1 1 1,-1-1-1,0 0 1,1 1 0,-1-1-1,1 0 1,-1 1-1,0-1 1,1 1 0,-1-1-1,0 1 1,1 0-1,14 35-123,-12-25 198,19 42 270,-4 1 0,-1 0 0,-3 1 1,12 101-1,-23-118-192,-3-37-218,-1-16-203,-1 2 102,-5-21-270,3 1-1,0-1 1,2 0 0,5-68-1,-2 98 408,0 0 0,1 0 1,-1-1-1,1 1 0,0 0 0,0 0 0,0 1 0,0-1 1,1 0-1,0 1 0,0-1 0,0 1 0,0 0 0,0 0 1,0 0-1,1 0 0,0 1 0,-1-1 0,1 1 0,0 0 1,0 0-1,0 1 0,0-1 0,1 1 0,-1 0 0,0 0 1,7-1-1,14-2 285,0 2 1,1 0 0,41 3 0,-32 0 90,-23-1-293,-8-1-73,0 1 1,-1 0-1,1 0 0,-1 0 1,1 1-1,-1-1 1,1 1-1,-1 0 0,6 2 1,-8-2 29,1 0 0,-1 0 0,0 1 0,0-1 0,0 1 1,0-1-1,0 1 0,0-1 0,0 1 0,0-1 0,-1 1 1,1 0-1,-1-1 0,1 1 0,-1 0 0,0 0 0,1-1 1,-1 1-1,0 0 0,0 0 0,0 0 0,-1 2 0,1 27 298,-1 1 0,-1-1-1,-2 0 1,-9 35-1,2-6-279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39.6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71 5825,'0'0'2768,"12"-5"-2893,37-22-59,13-8 3656,-60 34-3370,0 1-1,1-1 1,-1 1 0,0-1 0,0 1 0,0 0-1,0-1 1,0 1 0,1 0 0,-1 1 0,0-1-1,0 0 1,0 0 0,0 1 0,0 0 0,0-1-1,1 1 1,-2 0 0,1 0 0,0 0 0,0 0 0,2 2-1,43 36 108,-29-23-55,-12-12-116,0 0 0,1 1 0,-2 0-1,1 0 1,-1 1 0,0 0 0,0 0 0,0 0-1,-1 0 1,0 1 0,0-1 0,-1 1-1,1 0 1,-2 0 0,1 1 0,-1-1-1,0 0 1,0 1 0,-1-1 0,0 1 0,-1 0-1,1-1 1,-2 1 0,0 8 0,-2-9-10,0 1 0,-1-1 1,0 0-1,0 0 1,-1 0-1,0-1 1,0 1-1,-1-1 0,1 0 1,-1-1-1,-9 7 1,-7 9 43,-2 4-61,6-7-17,-29 38-1,43-51 9,0 1-1,1-1 1,0 1-1,0 0 1,0 0-1,1 1 0,0-1 1,0 0-1,0 1 1,1-1-1,0 1 1,0 7-1,1-13 0,0 0-1,1 0 1,-1 0-1,0 0 1,1 0-1,-1 0 1,1 0-1,-1 0 1,1 0-1,-1 0 0,1 0 1,0 0-1,0-1 1,-1 1-1,1 0 1,0 0-1,0-1 1,0 1-1,0 0 1,0-1-1,0 1 1,0-1-1,0 1 0,0-1 1,0 0-1,0 1 1,0-1-1,0 0 1,0 0-1,0 0 1,2 0-1,44 2 67,-35-3-27,2 1-42,6 2-47,0-2-1,0-1 0,-1 0 0,1-1 0,0-1 0,-1-1 0,0-1 0,0-1 1,26-11-1,-24 6-1124,0-1 1,22-17 0,-14 4-3538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56.8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 14 2905,'5'-5'9465,"2"4"-10076,259 17 4193,-275-16-4655,-279-24-1136,286 24 2078,10 1-315,11 2-1729,3 4-2123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59.7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305 49 6345,'0'0'4613,"-1"-6"-4058,-4-37 2220,8 59-2575,0-1 0,0 0 0,2 0 0,0 0-1,0-1 1,2 1 0,13 21 0,-9-13-215,0-1 1,15 47-1,-21-45 16,-1 1-1,-1-1 1,-2 1 0,0 0-1,-1 0 1,-2-1-1,0 1 1,-2 0-1,0-1 1,-2 0-1,-1 0 1,-1 0-1,0-1 1,-22 38-1,-62 100 41,28-51-18,52-92 25,-1 0 0,0-1 0,-1-1 0,-1 0 0,-22 18 0,-33 37 95,68-69-165,1 0-1,0 0 1,-1 1-1,1-1 1,0 1-1,1-1 1,-1 1-1,0-1 1,1 1-1,0-1 1,-1 1-1,1 0 1,0-1-1,0 1 1,1 2-1,-1 3-614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01.4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743 11 3385,'0'0'7833,"-2"-10"-4771,-20 10-2954,1 1 0,0 2 0,0 0 0,0 1 0,0 1 0,1 1 0,-1 1 0,1 0 0,1 2 0,0 0-1,-23 15 1,17-7-35,1 1-1,1 1 0,1 2 0,0 0 0,2 1 1,-20 27-1,-94 154 270,118-177-331,1 3 135,2 0 0,1 1 0,2 1 0,1-1 0,1 2 0,-7 63 0,-3 4 453,4-39-450,7-32-10,1 0 0,1 0-1,-2 44 1,3-28 71,3-37-198,0 0 0,0-1 0,0 1 0,1 0 0,0 0 0,1 0 0,-1-1 0,1 1 0,0 0 0,1 0 0,0-1 0,0 1 0,5 10 0,-5-14 19,0 1-1,1-1 0,-1 0 0,1 0 0,-1 0 0,1 0 1,0 0-1,0-1 0,0 1 0,4 2 0,2 1-19,6 7 263,-13-11-424,-1-1 1,0 1-1,1 0 1,-1 0-1,1-1 0,0 1 1,-1-1-1,1 1 1,0-1-1,0 0 1,0 0-1,0 0 0,0 0 1,0 0-1,0 0 1,0-1-1,1 1 1,-1-1-1,0 1 1,0-1-1,1 0 0,-1 0 1,0 0-1,0 0 1,1 0-1,-1-1 1,4 0-1,8-12-2317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03.7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212 98 4201,'0'0'6277,"-4"-16"-5505,-10-49-194,11 49 3397,3 19-3949,17 341-52,-9-285 24,3-1 0,2 0 0,38 103 0,6-41-15,-38-85 7,-1 2 0,22 69-1,-38-102-47,-1 1 0,0-1 0,0 0 0,0 0 0,-1 1 0,1-1 0,-1 1 0,0-1 0,0 0 0,0 1 0,-1-1 1,0 0-1,-1 5 0,0-6-35,1-1 0,-1 0 1,-1 0-1,1 1 0,0-1 1,0 0-1,-1-1 0,1 1 1,-1 0-1,1-1 0,-1 0 1,0 1-1,0-1 1,0 0-1,1 0 0,-1-1 1,0 1-1,0 0 0,0-1 1,0 0-1,-5 0 0,-193 6-4518,159-6 3625,-81 0-2001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32.2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25 6313,'0'0'4456,"32"-5"-3972,106-14-68,-127 19-371,-1-1 0,0 2 0,0-1 0,0 1 1,0 1-1,0 0 0,0 0 0,-1 1 0,1 0 0,10 6 0,14 3 146,29 5-113,0-3-1,2-3 1,-1-3 0,1-3 0,1-2-1,75-8 1,-98 0-63,0-2 0,0-2 0,62-22 0,-57 16-10,-47 15-4,0-1-1,0 1 1,0-1-1,0 1 1,0 0-1,0 0 1,0-1-1,0 1 0,0 0 1,0 0-1,0 0 1,0 0-1,0 0 1,0 0-1,0 0 1,0 1-1,0-1 1,0 0-1,1 1 0,1 17 125,-3-14-85,-2 22 156,-1-1-1,-1 1 1,-9 31 0,-6 42 173,8 46-71,10 156 0,3-140 66,-5-164-1529,-9-10-1343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05.0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557 85 6665,'0'0'6192,"-7"-9"-5877,-21-27-80,27 34-184,0 1-1,0-1 1,0 1 0,0-1-1,0 1 1,0-1 0,0 1-1,1-1 1,-1 0 0,1 0-1,-1 1 1,1-1 0,0 0-1,-1 0 1,1 1 0,0-5-1,-2 0 612,-16 5-357,11 1-310,-1 0-1,1 0 0,0 0 1,0 1-1,0 0 0,0 0 1,0 1-1,0 0 0,0 0 1,1 1-1,-1-1 0,1 2 1,0-1-1,-1 1 0,2 0 1,-1 0-1,0 0 0,1 1 1,-9 9-1,-18 19 26,1 2 1,2 1-1,1 1 0,3 2 1,0 0-1,3 2 0,1 0 1,2 2-1,3 0 1,-16 56-1,-25 154 228,51-211-202,1 0 1,2 1 0,3 0 0,4 45-1,-3-79-45,1 1 0,1 0 0,0-1 0,0 1 0,1-1 0,0 0 0,1 0 0,0-1 0,10 14 0,10 10 6,32 32-1,-30-36-5,134 145-2605,-98-110-7122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29.7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144 579 10962,'0'0'4679,"-14"-1"-4521,-45-8 34,57 8-176,1 1-1,0 0 1,0-1-1,0 1 1,-1-1-1,1 0 0,0 1 1,0-1-1,0 0 1,0 0-1,0 1 1,0-1-1,0 0 0,0 0 1,1 0-1,-1 0 1,0 0-1,0-1 0,1 1 1,-1 0-1,1 0 1,-1 0-1,1 0 1,-1-1-1,1 1 0,0 0 1,0-1-1,0 1 1,-1 0-1,1 0 1,0-1-1,1 1 0,-1 0 1,0-1-1,0 1 1,0 0-1,1 0 1,0-3-1,0-5-27,-6-104 29,-22-122 0,8 88-40,19 146 20,0 1 0,0-1 0,0 1 0,0-1 0,0 1 0,0-1 1,0 1-1,0 0 0,0-1 0,0 1 0,0-1 0,1 1 0,-1-1 0,0 1 1,0-1-1,0 1 0,1-1 0,-1 1 0,0 0 0,0-1 0,1 1 1,-1 0-1,0-1 0,1 1 0,-1 0 0,1-1 0,-1 1 0,0 0 1,1-1-1,-1 1 0,1 0 0,-1 0 0,0 0 0,1-1 0,-1 1 1,1 0-1,-1 0 0,1 0 0,-1 0 0,1 0 0,-1 0 0,1 0 1,-1 0-1,1 0 0,-1 0 0,1 0 0,-1 0 0,1 1 0,-1-1 0,1 0 1,-1 0-1,0 0 0,1 1 0,-1-1 0,1 0 0,0 1 1,32 15-240,-27-12 224,30 15 9,0 2-1,-1 2 1,44 36 0,-69-49 6,0 0 0,0 0 0,-1 1 1,0 1-1,-1-1 0,0 1 0,-1 1 0,0-1 1,-1 1-1,0 0 0,-1 1 0,-1-1 1,4 22-1,-3 3 1,-2-1 1,-3 61 0,-1-41 45,1-56 34,0-11 119,-2-99-193,0 30-298,8-88-1,-4 151 297,1 0 1,0 1-1,2-1 0,-1 1 0,2 0 0,0 0 0,0 1 0,17-26 0,-23 40-7,1-1 0,-1 1 0,1 0 0,-1-1 0,1 1 0,-1-1 0,1 1 0,-1 0 0,1 0 0,0-1 0,-1 1 0,1 0 0,0 0 0,-1 0 0,1 0 0,0 0 0,-1 0 0,1 0 0,0 0 0,-1 0 0,1 0 0,-1 0 0,1 0 0,0 0 0,-1 1 0,1-1 0,0 0 0,-1 0 0,1 1 0,-1-1 0,1 0 0,-1 1 0,1-1 0,-1 1 0,1-1 0,-1 0 0,1 1 0,-1-1 0,1 1 0,-1-1 0,0 1 0,1 0 0,-1-1 0,1 1 0,18 28-4,-17-26 4,175 275 15,-173-271-7,0 0 0,-1 1 0,0-1 0,0 1 0,3 12 1,-6-17-2,1-1 1,0 1 0,-1-1-1,0 1 1,1 0 0,-1-1-1,0 1 1,0-1 0,-1 1-1,1-1 1,0 1-1,-1 0 1,0-1 0,0 0-1,1 1 1,-1-1 0,0 1-1,-1-1 1,1 0 0,0 0-1,-2 3 1,2-5-2,1 0 1,0 0-1,0 0 0,-1 0 0,1 0 1,0 1-1,0-1 0,-1 0 0,1 0 1,0 0-1,0 0 0,-1 0 0,1 0 1,0 0-1,0 0 0,-1 0 0,1 0 1,0 0-1,-1 0 0,1 0 0,0 0 1,0 0-1,-1 0 0,1 0 0,0 0 1,0 0-1,-1-1 0,1 1 0,0 0 1,0 0-1,-1 0 0,1 0 0,0-1 1,0 1-1,0 0 0,-1 0 1,1 0-1,0-1 0,0 1 0,0 0 1,0 0-1,0-1 0,0 1 0,-1 0 1,1 0-1,0-1 0,0 1 0,0 0 1,0 0-1,0-1 0,0 1 0,0 0 1,0-1-1,0 1 0,0 0 0,0 0 1,0-1-1,0 1 0,0 0 0,0 0 1,1-1-1,-1 1 0,0 0 0,0 0 1,0-1-1,1 1 0,0-22-14,6-10 11,2 0 1,1 1-1,1 1 1,18-36-1,2-6 31,-10 11-26,-15 41 32,1-1-1,1 1 1,17-31-1,-25 50-36,1 1 0,-1-1 0,0 1 0,1-1 0,-1 1 0,0-1 0,1 1-1,-1 0 1,0-1 0,1 1 0,-1-1 0,1 1 0,-1 0 0,1 0 0,-1-1-1,1 1 1,-1 0 0,1 0 0,-1-1 0,1 1 0,-1 0 0,1 0 0,-1 0-1,1 0 1,0 0 0,-1 0 0,1 0 0,-1 0 0,1 0 0,-1 0 0,1 0 0,0 0-1,-1 0 1,1 0 0,-1 1 0,1-1 0,-1 0 0,1 0 0,-1 1 0,1-1-1,-1 0 1,1 1 0,-1-1 0,0 0 0,1 1 0,-1-1 0,1 1 0,-1-1-1,0 1 1,0-1 0,1 1 0,-1-1 0,0 1 0,0-1 0,1 1 0,-1-1 0,0 1-1,0 0 1,16 39-160,-14-35 153,53 120 118,-11-28-24,-38-77 4,-1 0 1,-1 1-1,-1-1 1,-1 1-1,0 0 1,-2 0 0,-3 31-1,2 6 51,1-58-100,1-3-20,22-51-1151,-5 14-2200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30.0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10114,'0'0'5820,"17"10"-5721,52 33-7,-60-40-54,1 1 0,-1-1 0,0 0 0,1-1 0,0 0 0,-1-1 0,1 0 0,0 0 0,0-1 0,0 0 1,18-3-1,10 0 52,-35 3-136,0 0 1,0 0-1,0-1 1,0 1 0,0-1-1,-1 0 1,1 0-1,0 0 1,0-1 0,-1 1-1,1 0 1,-1-1-1,1 0 1,-1 1 0,0-1-1,0 0 1,0 0 0,0-1-1,0 1 1,0 0-1,0-1 1,-1 1 0,1-1-1,-1 1 1,1-1-1,-1 0 1,1-5 0,5-8-2569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30.7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90 3937,'0'0'10201,"16"-11"-9490,7-3-475,-6 3 74,0-1 0,-1 0 0,18-17 0,-34 95 726,-2-29-1026,-1 66 71,3-97-77,0 1 0,1 0 1,0-1-1,1 1 0,-1 0 0,1-1 1,1 0-1,-1 1 0,1-1 1,0 0-1,1 0 0,3 5 1,-6-10-23,0 0 1,0 0 0,0 0 0,0-1-1,0 1 1,0-1 0,0 1-1,0-1 1,1 1 0,-1-1-1,0 1 1,0-1 0,0 0-1,0 0 1,1 0 0,-1 1-1,0-1 1,0-1 0,1 1 0,-1 0-1,0 0 1,0 0 0,3-1-1,23-12-1121,-5-9-843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31.3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65 5633,'0'0'7994,"14"0"-6432,113 2-541,145-4-357,-268 1-740,0 1 0,0-1 0,0 0 0,0 0 0,0 0 0,0-1 0,0 1 0,0-1 0,0 0 0,-1 0 0,7-5-1,-7 5-347,-1 0-1,1 0 0,-1-1 0,0 1 0,0-1 0,0 0 1,0 1-1,-1-1 0,3-5 0,-2-6-5559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31.7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17 4729,'0'0'10069,"40"3"-8717,-19 4-1333,1-2-1,0-1 1,0-1-1,0 0 1,0-2-1,43-3 1,1-5 29,64-15 1,-117 18-55,-13 4-36,0 0-1,-1 0 1,1 0-1,0 0 1,0 0-1,0 0 1,-1-2-765,1 2 764,0-1 1,0 1-1,0 0 1,0 0-1,0 0 1,0 0-1,0 0 1,0 0 0,0 0-1,0-1 1,0 1-1,0 0 1,0 0-1,0 0 1,0 0-1,0 0 1,1-1-171,-14-1-1900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32.7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37 413 5433,'0'0'4473,"-6"24"-3666,-4 21-54,2-1 0,-4 89 0,12-126-697,0 0 0,1 0 0,0 0-1,0 0 1,0 0 0,1 0 0,0 0 0,0 0-1,1 0 1,0-1 0,0 1 0,1-1 0,-1 0-1,1 0 1,1-1 0,-1 1 0,1-1 0,0 0-1,0 0 1,1 0 0,-1-1 0,1 1 0,0-1 0,0-1-1,1 1 1,-1-1 0,9 3 0,-6-3-9,0-1 0,1 0 1,-1 0-1,1-1 0,-1 0 0,1 0 1,0-1-1,-1 0 0,1-1 0,0 0 1,-1-1-1,0 0 0,1 0 0,-1-1 1,0 0-1,0-1 0,0 0 1,-1 0-1,1-1 0,7-6 0,-4 2-35,-1 1-1,-1-2 0,0 0 0,0 0 0,-1-1 0,0 0 1,-1 0-1,0-1 0,-1 0 0,0 0 0,-1-1 1,0 0-1,7-27 0,-9 21-37,-1 0 0,0 0 0,-1 0 1,-2-1-1,0 1 0,0-1 0,-2 1 0,-1 0 0,-7-28 1,4 22 6,-2 0 1,0 1 0,-2 0 0,-1 1-1,-1 0 1,0 1 0,-2 0 0,-1 1 0,0 1-1,-2 0 1,0 1 0,-1 1 0,-1 0-1,0 2 1,-36-23 0,49 35 44,-1 0 0,1 1 1,-1-1-1,0 2 0,1-1 0,-1 1 1,0 0-1,-1 0 0,1 1 0,0 0 1,0 1-1,-1-1 0,1 1 0,0 0 1,-12 3-1,17-2-26,1-1 0,-1 1 0,1 0 0,-1 0-1,1 0 1,0 1 0,-1-1 0,1 0 0,0 0 0,0 1 0,0-1 0,0 1-1,0-1 1,0 1 0,0-1 0,1 1 0,-1-1 0,0 1 0,1 0 0,0 0-1,-1-1 1,1 1 0,0 0 0,0 2 0,0 48-28,0-45 20,1 2-3,0-1 0,1-1 1,0 1-1,0 0 0,0 0 0,1-1 0,1 1 0,-1-1 0,1 0 0,0 0 0,8 10 0,6 4-334,0-1-1,24 20 1,-25-24-204,46 40-3584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33.0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326 0 8266,'0'0'4238,"16"25"-3645,50 78-119,-60-95-352,-1 0 1,-1 1-1,0-1 1,0 1 0,0 0-1,-1 1 1,-1-1-1,1 0 1,-2 1-1,1 0 1,-1-1-1,-1 1 1,0 0-1,0-1 1,-1 1-1,0 0 1,0-1-1,-1 1 1,-1-1 0,0 1-1,0-1 1,0 0-1,-10 16 1,-4 1 28,-1 0 0,-1-1 0,-2-2 0,0 0 1,-36 30-1,51-48-146,-100 85 96,94-81-497,0-1 1,-1 0 0,0-1 0,-1 0 0,1-1-1,-1-1 1,-17 5 0,1-7-5966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36.7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241 395 3305,'0'0'4109,"4"25"-3159,18 80-208,-19-93-614,1 0-1,0-1 1,1 0 0,0 0-1,1 0 1,0 0-1,1-1 1,0 0 0,13 14-1,3 5 171,-8-9 11,-6-7-6,0 0 0,22 21 1,-29-33-205,-1 0 0,1 0 0,-1 0 0,1 0 0,-1-1 0,1 1 1,0-1-1,-1 1 0,1-1 0,0 0 0,0 0 0,-1 1 1,1-1-1,0 0 0,-1-1 0,1 1 0,0 0 0,0 0 1,-1-1-1,1 1 0,-1-1 0,3 0 0,32-18 553,-19 5-629,1-1-1,-2-1 1,0 0 0,-1-1-1,-1 0 1,0-1-1,-1-1 1,-1 0 0,-1-1-1,-1 0 1,-1-1-1,0 1 1,-2-2 0,0 1-1,-2-1 1,0-1-1,-1 1 1,-1 0 0,-1-26-1,-1 22-29,-1 1 0,-1-1 0,-1 1 0,-1-1 0,-10-34 0,11 52 6,-1 0 0,0 1 1,0-1-1,-1 1 1,0 0-1,0 0 1,-1 0-1,0 0 1,0 1-1,0 0 1,-1 0-1,0 0 0,0 1 1,-1 0-1,1 0 1,-1 1-1,0-1 1,-1 2-1,1-1 1,0 1-1,-10-3 1,2 2-8,1 1 1,-1 1-1,0 0 1,0 1-1,0 1 1,0 0-1,0 1 1,0 1-1,0 0 1,0 1-1,1 1 1,-1 0-1,1 1 1,0 0-1,0 1 1,1 1-1,0 0 1,-21 15-1,8-4-17,1 2 0,1 0 0,1 2 0,0 0 0,2 2 0,1 0 0,-31 49 0,43-61 10,1 1 1,0 1-1,1-1 1,0 1-1,-7 28 1,12-38-33,0 0 1,1 0 0,-1 0-1,1 0 1,0 0 0,0 0 0,0 0-1,0 0 1,1 0 0,0 0 0,0 0-1,0 0 1,0-1 0,1 1 0,-1 0-1,1-1 1,0 1 0,0-1 0,0 1-1,0-1 1,1 0 0,-1 0 0,1 0-1,0 0 1,0-1 0,4 4 0,1-1-328,0-1 0,0 1 1,1-1-1,15 5 0,41 6-3361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37.5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17 443 7138,'0'0'2871,"-2"-4"-2520,-8-11 345,13 29 284,22 37-532,-17-41-419,-1 0 1,1 0-1,1-1 0,0 0 1,0-1-1,1 0 0,20 13 1,-26-19-20,0 0 0,0 0 0,0 0 0,0-1 1,0 1-1,0-1 0,1 0 0,-1 0 0,0 0 0,1-1 1,-1 1-1,1-1 0,-1 0 0,1-1 0,-1 1 1,0-1-1,1 0 0,-1 0 0,0 0 0,1 0 0,-1-1 1,0 0-1,0 0 0,0 0 0,0 0 0,3-3 0,3-4-13,0 0-1,-1-1 0,0 0 1,-1 0-1,0-1 0,0 0 1,-1 0-1,-1-1 0,0 0 1,0 0-1,-1-1 0,-1 1 1,4-18-1,0-5-97,-2 0 0,-2 0-1,1-65 1,-5 88 96,-1-1 0,0 0 0,0 1-1,-1-1 1,-1 1 0,0 0 0,-5-13-1,6 20 15,0 0-1,-1 1 1,1-1-1,-1 1 1,0-1-1,0 1 1,-1 0-1,1 0 1,-1 1-1,0-1 1,0 1-1,0 0 1,0 0-1,-1 0 1,1 0-1,-1 1 1,0-1-1,1 1 1,-10-2-1,5 2 3,0 0-1,0 1 0,-1 0 0,1 1 0,0 0 0,0 0 0,-1 1 0,1 0 1,0 0-1,0 1 0,0 1 0,0 0 0,0 0 0,0 0 0,1 1 0,-1 0 1,1 1-1,0 0 0,1 0 0,-1 1 0,1 0 0,0 0 0,1 1 0,-1-1 1,1 2-1,0-1 0,1 0 0,0 1 0,0 0 0,1 1 0,0-1 1,0 1-1,1-1 0,0 1 0,1 0 0,0 0 0,0 1 0,1-1 0,0 0 1,0 0-1,2 19 0,1-21-1,0 1 1,1-1-1,0 0 1,0-1-1,1 1 1,0 0-1,0-1 1,0 0-1,1 0 0,-1 0 1,2-1-1,-1 1 1,0-1-1,1 0 1,0-1-1,0 1 1,1-1-1,11 5 1,2 1 18,0 0 1,0-2-1,1 0 1,0-1-1,26 5 1,-12-11-8,-30-1 94,1 0 0,-1 0 0,0 1 0,0-1 0,1 1 0,8 3 0,-13-1-58,0 1-1,1-1 1,-1 1 0,0 0-1,-1 0 1,1-1-1,-1 1 1,1 6-1,0 3 4,4 8 42,2 0 0,0 0 1,1 0-1,1-1 1,1-1-1,18 29 1,11 21 178,-35-56-245,0 0 0,-1 0-1,0 0 1,-1 1 0,-1-1-1,0 1 1,0-1-1,-2 1 1,-2 18 0,1 16 149,2 55 162,17-105-545,-8-1-115,0 0 0,0-1 0,0 0-1,-1-1 1,0 0 0,11-8 0,20-20-3771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32.6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1 150 7114,'0'0'5063,"30"-19"-4843,99-62-28,-93 59-80,-32 19-51,-1 0 0,1 0 1,0 0-1,1 1 0,-1 0 0,0 0 0,1 0 0,-1 0 1,1 1-1,0 0 0,-1 0 0,9-1 0,-15 31 310,-3-2 168,-2 1 0,-13 35 0,11-39-481,1 0 0,2 1 0,-6 41-1,8 30 23,8-95-279,-1-1-1,0 1 0,0 0 0,0-1 0,0 0 1,0 0-1,0 0 0,1 0 0,5-1 1,17-4-2469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38.0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10818,'0'0'2444,"2"6"-2419,6 33 438,-2 1 0,-2-1 1,-1 64-1,5 45 387,15 271-338,-21-435-7,0 0 0,1 0-1,0 0 1,9-23 0,31-74-953,-40 103 498,79-175-914,14-36 412,-96 220 435,0 1 0,0 0 0,1 0 0,-1 0 0,0 0 0,0 0 0,0-1 1,0 1-1,0 0 0,0 0 0,0 0 0,1-1 0,-1 1 0,0 0 0,0 0 0,0 0 1,0-1-1,0 1 0,0 0 0,0 0 0,0 0 0,0-1 0,0 1 0,0 0 0,0 0 1,0 0-1,0-1 0,0 1 0,-1 0 0,1 0 0,0 0 0,0-1 0,0 1 0,0 0 1,0 0-1,0 0 0,0 0 0,-1-1 0,1 1 0,0 0 0,0 0 0,0 0 0,0 0 1,-1 0-1,1 0 0,0-1 0,0 1 0,0 0 0,-1 0 0,1 0 0,0 0 0,0 0 1,-1 0-1,-12 4-1807,-12 10-2510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38.9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6425,'0'0'6183,"15"24"-5427,52 72-34,-63-91-661,1 0 1,0-1-1,1 1 1,-1-1-1,1 0 1,-1 0 0,1-1-1,0 0 1,1 0-1,-1 0 1,0-1-1,1 0 1,0 0-1,-1 0 1,1-1 0,0 0-1,0 0 1,0-1-1,0 0 1,0 0-1,10-2 1,4 1-16,-18 1-35,-1 1 0,1-1-1,-1 0 1,0 0 0,1 0 0,-1 0 0,1-1 0,-1 1-1,1-1 1,-1 1 0,0-1 0,0 0 0,1 0 0,-1 0-1,0 0 1,0 0 0,0-1 0,0 1 0,0 0-1,0-1 1,0 0 0,0 1 0,-1-1 0,1 0 0,-1 0-1,1 0 1,-1 0 0,0 0 0,0 0 0,1-3 0,12-17 50,10 2-77,-22 20 11,-1-1 0,1 0 1,0 0-1,-1 0 0,1 0 1,-1 0-1,1 0 0,-1-1 1,0 1-1,1 0 0,-1-1 1,0 1-1,0-1 0,0 0 1,0 1-1,0-1 0,0 0 1,-1 1-1,1-1 0,0 0 1,-1 0-1,1-2 0,-1 3-7,-1 1 0,1-1 0,-1 0 0,1 1 0,0-1 0,-1 1 0,1-1 0,-1 1 0,1-1 0,-1 1 0,0 0 0,1-1 0,-1 1 0,1-1 0,-1 1 0,0 0 0,1 0 0,-1-1 0,0 1 0,1 0 0,-1 0 0,0 0 0,1 0 0,-1 0 0,0 0 0,1 0 0,-1 0 0,-1 0 0,-27 0-57,22 1 40,4-2 30,0 1 1,0 1-1,0-1 1,0 0 0,0 1-1,0-1 1,0 1 0,0 0-1,0 0 1,0 0-1,0 0 1,0 1 0,1-1-1,-1 1 1,0 0-1,1 0 1,0-1 0,-1 2-1,1-1 1,0 0-1,0 0 1,0 1 0,0-1-1,0 1 1,1 0 0,-2 3-1,0 2 24,1-1 0,0 1 0,0 0 0,1 0 0,0 0 0,0 0 0,1 0 0,0 0 0,1 8 0,-1-13-9,1-1-1,0 1 1,-1-1 0,1 1 0,0-1-1,1 0 1,-1 1 0,0-1-1,0 0 1,1 0 0,0 0-1,-1 0 1,1 0 0,0 0 0,0-1-1,0 1 1,0-1 0,0 1-1,0-1 1,0 0 0,1 1 0,-1-1-1,0-1 1,1 1 0,-1 0-1,1 0 1,-1-1 0,5 1-1,10 2 129,-1-1 0,1-1-1,20-1 1,-25 0-80,-8 0-61,0 0-1,-1-1 1,1 1 0,0-1 0,-1 0 0,1 0 0,0 0 0,-1-1 0,1 1 0,-1-1 0,0 0 0,1 0 0,-1 0 0,0 0 0,0 0 0,0-1 0,-1 1 0,1-1 0,-1 0 0,1 0 0,-1 0 0,0 0 0,0 0 0,0-1 0,0 1 0,-1 0 0,1-1-1,-1 1 1,0-1 0,0 0 0,0-7 0,2-8-39,0 0 0,-2-1-1,-1 1 1,-3-38 0,3 56 41,0 0-1,0-1 1,0 1-1,0 0 1,0 0 0,0 0-1,0 0 1,-1 0 0,1 0-1,0 0 1,-1 0 0,1 0-1,-1 0 1,1 0-1,-1 0 1,1 0 0,-1 0-1,0 0 1,-1-1 0,2 2 2,-1 0 0,1 1 0,-1-1 0,0 0 0,1 0 0,-1 0 0,1 1 0,-1-1 1,1 0-1,-1 0 0,1 1 0,-1-1 0,1 1 0,-1-1 0,1 0 0,-1 1 0,1-1 0,0 1 0,-1-1 1,1 1-1,0-1 0,-1 1 0,1 0 0,-20 42 230,8-7-204,2 1-1,1 1 1,2-1-1,1 1 1,1 40-1,9 196 299,2-86-225,-5-115-88,-3 93 120,2-161-135,-1 0 0,1-1 1,-1 1-1,0 0 0,-1-1 0,1 1 0,-1-1 0,0 1 1,0-1-1,0 0 0,-1 0 0,1 0 0,-7 7 0,8-9 1,-1-1 0,0 0 0,1 0 0,-1 0 0,0 0 0,0 0 0,1 0 0,-1-1 0,0 1 0,0-1 0,0 1 0,0-1 0,0 0 0,0 1 0,0-1 0,0 0 0,0 0 0,0-1 0,0 1 0,0 0-1,0-1 1,0 1 0,0-1 0,1 1 0,-1-1 0,0 0 0,0 0 0,0 0 0,1 0 0,-1 0 0,1 0 0,-1-1 0,1 1 0,-1 0 0,1-1 0,0 1 0,-2-3 0,-8-8-18,0-1-1,0-1 1,2 0-1,0 0 1,0-1 0,1 0-1,1 0 1,1-1 0,-6-20-1,-1-8-243,3 0-1,-6-55 1,10 28 51,11 71 146,97 6 9,5 0-373,-34-12-2791,-17-11-9080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40.3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6 394 3793,'0'0'5508,"-1"11"-4935,1 11-313,-2 23 346,0-18 3772,100-433-2796,-76 328-1518,-22 77-67,0 1 1,1-1 0,-1 0-1,1 0 1,-1 1 0,1-1 0,-1 0-1,1 1 1,0-1 0,-1 1-1,1-1 1,0 1 0,-1-1 0,1 1-1,0-1 1,0 1 0,-1 0-1,1-1 1,0 1 0,0 0 0,0 0-1,-1-1 1,1 1 0,0 0-1,0 0 1,0 0 0,0 0 0,0 0-1,-1 0 1,1 1 0,0-1-1,0 0 1,0 0 0,0 0 0,-1 1-1,1-1 1,0 0 0,0 1-1,-1-1 1,2 2 0,32 18-114,-4 6 103,0 2 1,-2 0-1,-2 2 0,0 1 0,-2 1 1,36 64-1,-55-84 15,-1 0 1,0 1 0,-1-1-1,-1 1 1,1 0-1,-2 0 1,0 0-1,-1 0 1,-1 15 0,1-9-16,0-18 12,-1-1 0,1 0 0,0 0 1,0 1-1,-1-1 0,1 0 0,0 0 0,-1 0 0,1 1 0,0-1 0,-1 0 0,1 0 1,0 0-1,-1 0 0,1 0 0,0 0 0,-1 0 0,1 1 0,-1-1 0,1 0 0,0 0 0,-1-1 1,1 1-1,-1 0 0,1 0 0,0 0 0,-1 0 0,1 0 0,0 0 0,-1 0 0,1-1 0,0 1 1,-1 0-1,1 0 0,0 0 0,-1-1 0,1 1 0,0 0 0,0 0 0,-1-1 0,1 1 1,0 0-1,0-1 0,0 1 0,-1 0 0,1-1 0,0 1 0,0 0 0,0-1 0,0 1 0,0 0 1,0-1-1,-1 1 0,1-1 0,-7-14-98,0 0 0,1 0 1,0 0-1,2-1 0,-1 0 0,-2-25 1,-4-100-93,9 95 176,0 24 56,1 1-1,1 0 0,6-38 0,-5 58-30,0 0 0,0 0 0,0 0 0,0 0-1,0 0 1,0 0 0,0 1 0,1-1 0,-1 1 0,0-1 0,1 1 0,-1-1 0,0 1 0,1-1 0,-1 1 0,0 0 0,1 0 0,-1 0 0,0 0 0,1 0 0,-1 0 0,1 0 0,0 1 0,36 3-84,-25 0 73,0 0 0,-1 1 1,1 0-1,-1 1 0,0 1 0,-1 0 0,16 12 1,71 65 81,-89-77-83,-1 1 1,0-1-1,0 1 1,-1 1-1,0 0 0,-1 0 1,1 0-1,-2 0 1,1 1-1,-2 0 1,1 0-1,-1 1 1,-1-1-1,0 1 1,0 0-1,-1 0 0,-1 0 1,1 14-1,0-3 12,1-20 73,9-30 24,-8 15-160,71-234-18,-75 246 72,0 1-1,1-1 0,-1 1 0,0 0 1,0-1-1,1 1 0,-1-1 0,0 1 1,0-1-1,1 1 0,-1-1 0,1 1 1,-1 0-1,0-1 0,1 1 0,-1 0 1,1-1-1,-1 1 0,1 0 0,-1 0 1,1 0-1,-1-1 0,1 1 1,-1 0-1,1 0 0,-1 0 0,1 0 1,-1 0-1,1 0 0,-1 0 0,1 0 1,-1 0-1,1 0 0,-1 0 0,1 0 1,-1 0-1,1 0 0,-1 0 0,1 1 1,-1-1-1,1 0 0,-1 0 0,1 1 1,-1-1-1,1 0 0,-1 1 0,0-1 1,1 0-1,-1 1 0,0-1 0,1 1 1,-1-1-1,0 0 0,1 1 0,-1-1 1,0 1-1,1 0 0,21 31 108,-20-28-111,9 10 26,-2 1-1,0 1 0,-1 0 1,0 0-1,-1 0 0,-1 1 1,-1 0-1,0 0 0,-2 1 1,1-1-1,0 36 0,-4-43-17,1-4-7,-1-1 0,0 0 0,0 1 0,-1-1 0,0 0 0,0 1 0,0-1 0,0 0 0,-3 6-1,3-9-145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41.0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91 158 1672,'0'0'13614,"-7"-1"-13550,5 1-78,1 0 0,0 0-1,-1 0 1,1 0 0,-1 0 0,1 0 0,0-1-1,-1 1 1,1-1 0,-1 1 0,1-1-1,0 1 1,0-1 0,-1 0 0,1 0 0,0 0-1,0 1 1,0-1 0,0 0 0,0 0 0,0-1-1,0 1 1,0 0 0,0-1 0,0-2-41,1 1-1,0-1 1,0 1 0,0 0 0,0-1 0,1 1 0,0 0 0,-1-1-1,1 1 1,0 0 0,0-1 0,3-3 0,-2 1 83,1 0 1,1 0-1,-1 1 1,1-1 0,0 1-1,0 0 1,0 0-1,1 0 1,0 1-1,0 0 1,0-1 0,0 2-1,1-1 1,-1 1-1,1-1 1,0 2-1,0-1 1,0 1 0,1 0-1,-1 0 1,0 0-1,1 1 1,-1 0-1,1 0 1,9 1 0,-15 0-35,0 1 1,0-1 0,0 1 0,0-1 0,0 1 0,0-1 0,0 1 0,0 0-1,0 0 1,0-1 0,-1 1 0,1 0 0,0 0 0,-1 0 0,1 0-1,0 0 1,-1 0 0,1 0 0,-1 0 0,0 0 0,1 0 0,-1 0 0,0 0-1,1 0 1,-1 0 0,0 0 0,0 0 0,0 0 0,0 2 0,2 42 7,-3-37-2,2 43 16,-2 57-33,0-97 43,-1 1 0,0-1 0,0-1 0,-1 1 1,-1 0-1,0-1 0,-9 17 0,-8 6 127,-34 41 1,39-57-65,2 1-1,0 0 1,1 2-1,1-1 1,1 2 0,1-1-1,-12 34 1,21-53-82,1 0 0,-1 0 0,1 0 0,0 0 0,-1 0 0,1 0 0,0 1 0,0-1-1,0 0 1,0 0 0,-1 0 0,2 1 0,-1-1 0,0 0 0,0 0 0,0 0 0,1 0 0,-1 1 0,0-1 0,1 0 0,-1 0 0,1 0 0,-1 0 0,1 0 0,0 0 0,-1 0 0,1 0 0,0 0 0,0-1 0,0 1 0,-1 0 0,1 0 0,2 1 0,1-1 63,0 0 0,1-1 0,-1 1 0,0-1 0,0 1 0,1-1 0,7-1 0,6 0 77,9 2-74,0-1 1,1-2-1,-1-1 0,0-1 1,0-1-1,-1-1 0,33-12 1,-54 16-127,-1 1 1,1-1 0,-1 0-1,0 0 1,0-1-1,0 1 1,0-1 0,0 0-1,5-5 1,-7 5-546,1-1 0,-1 1 0,0-1 0,0 0 0,-1 0 0,1 0 0,1-6 0,0-8-7285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41.3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7362,'0'0'9314,"169"27"-9266,-127-19 80,-3 3-120,-2-5-8,-7-1 0,-6-5-16,-6 0-144,-9 0-1129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41.7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8994,'0'0'6777,"172"44"-6217,-112-41-143,-5-1-361,-10-2 0,-18 0-112,-12 0-24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42.0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182 44 3513,'0'0'7659,"-26"30"-6408,-79 103-546,99-126-649,1 1 1,-1-1-1,1 1 1,1 1-1,0-1 0,0 1 1,0-1-1,1 1 0,1 0 1,-1 0-1,2 0 0,-1 1 1,1-1-1,0 0 0,1 1 1,1 10-1,-1 2 28,0-16-53,-1 0 0,1 0 1,0 0-1,1 0 0,-1-1 0,1 1 1,1 0-1,-1 0 0,1 0 0,0-1 1,0 1-1,0-1 0,1 1 0,0-1 1,0 0-1,0 0 0,1-1 1,-1 1-1,1 0 0,0-1 0,1 0 1,-1 0-1,1 0 0,0-1 0,0 0 1,0 0-1,0 0 0,6 2 1,7 3 56,1-1 1,1-2-1,-1 1 1,1-2 0,0-1-1,31 2 1,-18-4 1,0-1 0,0-2 0,42-7 0,-61 6-78,0 0 0,0 0 0,-1-1 0,1-1 0,-1 0 0,0-1 0,-1-1 0,1 0 0,-1 0 0,-1-1 0,22-19 1,-27 20-65,0 1 1,-1-1-1,0 0 1,0 0-1,-1-1 1,0 0 0,0 1-1,-1-1 1,0-1-1,0 1 1,-1 0 0,0-1-1,0 1 1,-1-1-1,0 1 1,-1-1 0,1 0-1,-2 1 1,1-1-1,-4-16 1,0 12-65,0-1 1,-1 0-1,0 1 0,-1 0 1,-1 0-1,0 1 1,-1 0-1,0 0 0,0 1 1,-2 0-1,1 0 1,-1 1-1,-1 0 0,0 1 1,0 0-1,-21-12 1,13 9 124,0 2 1,-1 0-1,0 1 1,-1 1-1,0 0 1,0 2-1,0 1 1,-1 0-1,0 2 1,-26-1-1,39 4 7,0 0 0,0 0 0,0 2 0,0-1 0,0 1 0,1 0 0,-1 1-1,0 0 1,1 0 0,0 1 0,0 0 0,-13 9 0,17-11-17,1 1 0,-1 0 0,1 0 0,0 0 1,1 1-1,-1-1 0,0 1 0,1 0 0,0 0 0,0 0 1,0 0-1,0 0 0,1 0 0,-1 0 0,1 0 1,0 1-1,1-1 0,-1 0 0,1 1 0,-1-1 0,2 1 1,-1-1-1,0 0 0,1 1 0,-1-1 0,1 0 0,1 1 1,-1-1-1,2 4 0,3 5-294,1 0 0,0-1 0,0 0 0,1-1 0,1 1 0,0-2 0,0 1 0,14 10 0,30 24-6988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42.4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94 1 10906,'0'0'5618,"12"141"-4946,0-95-472,-3-3-152,0-2 80,-3-6-120,-3-5-8,-3-3 0,0-11-200,-15-2-200,-12-11-441,-15-3-1127,9-14-1145,6-8-6489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42.8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147 228 9554,'0'0'6179,"-19"27"-5897,-55 89 18,71-112-282,0 1 0,1 0-1,0 0 1,-1 0 0,2 0-1,-1 0 1,1 1 0,-1-1-1,1 0 1,1 1 0,-1-1-1,1 1 1,0-1 0,1 10-1,1 4 56,-2-15-54,0 1 1,1 0-1,-1 0 1,1 0-1,1 0 1,-1 0-1,1-1 1,-1 1-1,2 0 1,-1-1-1,0 0 1,1 1-1,0-1 1,0 0-1,0 0 1,0-1-1,0 1 1,1-1-1,0 0 1,0 1-1,0-2 1,0 1-1,0 0 1,0-1-1,1 0 1,8 3-1,-3-1 30,1-1 0,-1 0 0,0-1 0,1 0 0,0-1 0,-1 0 0,1-1 0,0 0 0,0-1 0,-1 0 0,19-4-1,-22 3-59,-1-1 0,0 0 0,0 0-1,0 0 1,0-1 0,0 0 0,-1 0-1,0 0 1,1-1 0,-2 1 0,1-1-1,-1-1 1,1 1 0,-1-1 0,-1 1-1,1-1 1,-1 0 0,0 0 0,0-1-1,-1 1 1,0-1 0,0 1 0,1-13-1,1-1-118,-1 1 0,-1-1-1,-1 0 1,-1 1-1,-1-1 1,0 0-1,-6-22 1,2 23 31,0-1 1,-2 1 0,0 0-1,-2 0 1,-18-31-1,19 38 115,0 0-1,0 0 0,-2 0 1,1 1-1,-1 1 1,-1-1-1,0 2 0,-23-17 1,27 23-6,1-1 1,-1 2-1,1-1 0,-1 0 1,0 1-1,0 1 1,0-1-1,0 1 0,-1 0 1,1 0-1,0 1 0,0 0 1,0 1-1,-1-1 1,1 1-1,0 1 0,-12 3 1,15-4-21,1 1 0,-1 0 0,1 0 0,-1 0 0,1 0 0,0 1 0,0-1 1,0 1-1,0-1 0,0 1 0,1 0 0,-1 1 0,1-1 0,0 0 0,0 1 0,0-1 0,0 1 0,0-1 0,1 1 1,0 0-1,0 0 0,0-1 0,0 1 0,1 0 0,-1 0 0,1 0 0,0 0 0,0 0 0,0 0 0,1 0 1,-1 0-1,3 6 0,-2-6-97,0-1 0,0 1 0,0 0 0,0-1 0,1 1 0,0-1 0,3 7 0,21 16-2447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43.1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11026,'0'0'6180,"23"19"-6098,75 62 32,-81-67-114,0-1 0,1 0-1,1-2 1,-1 0-1,35 14 1,-39-21-24,0 0 0,1 0-1,0-1 1,0-1 0,0-1 0,0 0 0,21-2-1,-31 0 16,0-1 0,0 0-1,-1-1 1,1 1-1,-1-1 1,0 1 0,1-1-1,-1-1 1,-1 1-1,1 0 1,0-1 0,-1 0-1,0 0 1,0 0-1,0 0 1,3-7 0,3-6-37,-32 55 94,10-13 35,2 0-1,0 1 1,2 1 0,1 0-1,1 0 1,2 0-1,-4 38 1,5 9 23,7 114 1,-3-173-103,2-1 1,0 0-1,0 1 1,1-1-1,1 0 1,0-1-1,11 24 1,-6-27-212,-5-16-408,-2-20-1478,-2 24 1805,0-24-4898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34.9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200 2915 1504,'0'0'3320,"-16"22"-3150,-68 97-11,56-81 947,26-36-817,0 0 0,1 0 0,-1 0 0,0 0 1,0 0-1,0 0 0,-1-1 0,1 1 1,0-1-1,-1 0 0,1 1 0,-1-1 0,1 0 1,-6 1 719,7-2-818,-1 1 0,1 0-1,-1-1 1,1 1 0,-1-1 0,0 1 0,1-1-1,-1 0 1,1 1 0,-1-1 0,0 0-1,1 0 1,-1 0 0,0-1 0,1 1 0,-1 0-1,1-1 1,-4 0 0,5-14-182,12-313 277,-6 286-255,0 0-1,3 1 0,2-1 1,1 2-1,32-71 0,41-44-21,11-26 11,-84 153-18,-1 0 1,-1-1-1,-2 0 0,9-55 0,-9 18 2,2-1-1,3 1 0,2 1 0,37-94 0,101-250 21,-146 392-28,0 0 0,1 0 0,0 1 1,2 0-1,0 0 0,0 1 0,23-23 0,101-89-46,-24 26 43,-82 68 16,35-51 0,-44 56-19,1 1-1,1 1 1,44-42-1,71-30 16,-102 77 3,-1-2 1,0-1-1,-2-2 1,29-31-1,-41 39-16,1 0-1,1 1 1,1 2-1,26-16 1,10-8-22,-47 32 20,1 1-1,-1-1 1,1 2-1,0 0 1,0 0-1,1 1 1,0 0 0,-1 2-1,1-1 1,0 1-1,0 1 1,15 0-1,-27 1 10,171-8-10,-170 9 7,1-1 1,-1 1 0,0 0-1,0 0 1,0 0-1,0 0 1,0 0 0,-1 1-1,1-1 1,0 0-1,0 1 1,-1 0-1,1-1 1,-1 1 0,2 2-1,25 35-23,-21-29 22,3 6 1,-1 0 1,0 1-1,-1 0 0,-1 1 0,-1 0 0,-1 0 1,0 0-1,-1 0 0,2 22 0,-1 28 18,-3 80 0,-2-94-28,1 26-7,13 97 0,1 48 35,-13-143 40,2 504 275,-7-299-161,6 491 1754,-1-757-1900,1 0 1,0 0 0,2 0-1,0 0 1,2 0 0,10 23-1,-7-32-74,-2-17-256,0-15-1283,-7 1-2490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43.5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10338,'0'0'5929,"181"111"-5328,-121-103-465,-3-2-8,-12-6-128,-12 0-152,-6-17-416,-8-7-1473,-7-3-5857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43.8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12227,'0'0'3915,"0"15"-4006,0 129 135,4 109 767,-2-231-783,1 0-1,1 0 0,0 0 1,2-1-1,1 0 0,0 0 1,2 0-1,0-1 0,20 31 1,-29-50-25,1 0 1,-1-1-1,1 1 0,-1-1 1,1 1-1,0-1 1,-1 1-1,1-1 0,-1 1 1,1-1-1,0 1 1,0-1-1,-1 0 1,1 1-1,0-1 0,-1 0 1,1 0-1,0 0 1,0 0-1,0 1 1,-1-1-1,1 0 0,0 0 1,0-1-1,-1 1 1,1 0-1,0 0 0,0 0 1,0 0-1,-1-1 1,1 1-1,0 0 1,-1-1-1,1 1 0,0 0 1,-1-1-1,1 1 1,0-1-1,-1 1 1,1-1-1,-1 1 0,1-1 1,-1 0-1,1 1 1,-1-1-1,1 0 0,-1 1 1,0-1-1,1 0 1,-1 1-1,0-1 1,0 0-1,1-1 0,19-45 35,-18 44-34,57-214-59,-43 147-354,49-131 0,-65 200 390,1-1 0,-1 1-1,1 0 1,-1-1 0,1 1 0,-1 0 0,1 0 0,-1 0 0,1-1-1,0 1 1,0 0 0,0 0 0,0 0 0,0 0 0,0 0-1,0 0 1,0 1 0,0-1 0,0 0 0,0 0 0,0 1 0,1-1-1,-1 1 1,0-1 0,0 1 0,1-1 0,-1 1 0,0 0 0,1 0-1,-1 0 1,1-1 0,-1 1 0,0 1 0,1-1 0,-1 0-1,0 0 1,1 0 0,0 1 0,0 23-4008,-2-5-1195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44.5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5857,'0'0'3096,"9"23"-2419,31 72 55,-38-90-560,1 0 0,-1 0-1,1 0 1,1-1 0,-1 1-1,1-1 1,-1 0 0,1 0-1,0 0 1,1-1-1,-1 1 1,1-1 0,-1 0-1,1 0 1,0-1 0,0 1-1,0-1 1,1 0 0,-1-1-1,11 3 1,-6-3 33,0 0-1,0-1 0,0 0 1,-1 0-1,1-1 1,0-1-1,0 0 1,0 0-1,9-4 0,18-7-201,-2-1 0,0-2 0,0-1 0,-2-2 0,40-30 0,-73 49-5,0 0 0,1 0-1,-1 0 1,0 0 0,0 0 0,0 0 0,1 0 0,-1 0 0,0 0-1,0 0 1,0 0 0,0-1 0,1 1 0,-1 0 0,0 0 0,0 0 0,0 0-1,0 0 1,0-1 0,0 1 0,1 0 0,-1 0 0,0 0 0,0 0 0,0-1-1,0 1 1,0 0 0,0 0 0,0 0 0,0-1 0,0 1 0,0 0 0,0 0-1,0 0 1,0-1 0,0 1 0,0 0 0,0 0 0,0 0 0,0-1 0,0 1-1,0 0 1,0 0 0,0 0 0,0 0 0,0-1 0,-1 1 0,1 0-1,0 0 1,0 0 0,0 0 0,0-1 0,0 1 0,-1 0 0,1 0 0,0 0-1,0 0 1,0 0 0,0 0 0,-1 0 0,1-1 0,-21-1-15,-28 11-121,26 1 38,-3 1 180,0 1-1,1 1 1,-42 29-1,62-38-40,-1 0-1,1 1 1,0-1-1,1 1 1,-1 0-1,1 0 1,0 1-1,0-1 1,1 1-1,-1 0 1,1 0-1,0 0 1,1 0 0,0 0-1,0 1 1,0-1-1,1 1 1,0 0-1,0-1 1,0 1-1,1 10 1,1-15-35,-1 0 1,1 0 0,0 0 0,-1 0 0,1 0-1,0 0 1,0 0 0,1-1 0,-1 1-1,0 0 1,0-1 0,1 1 0,-1-1 0,1 1-1,-1-1 1,1 0 0,0 1 0,0-1 0,-1 0-1,1 0 1,0 0 0,0-1 0,0 1 0,0 0-1,0-1 1,0 1 0,0-1 0,0 0-1,3 1 1,12 0 15,-1 1-1,30-3 1,-27 1-29,-9 0-5,-1-1 1,1 0-1,-1-1 0,1 0 1,-1 0-1,0-1 0,0 0 1,0-1-1,0 0 0,0 0 1,-1-1-1,8-6 1,-11 8 5,0-1 1,0 0 0,0 0 0,-1-1-1,0 1 1,0-1 0,0 0 0,-1 0-1,1 0 1,-1-1 0,0 1 0,-1-1-1,1 1 1,-1-1 0,0 0 0,-1 0 0,1 0-1,-1 0 1,-1-1 0,1-5 0,-11 15 239,5 1-218,1 0 1,0 0 0,0 1-1,0-1 1,0 1 0,1 0-1,0 0 1,0 0-1,0 1 1,1-1 0,-1 1-1,1 0 1,1-1 0,-1 1-1,1 0 1,-1 8 0,-1 16 147,2 0 1,1 33 0,1-26-35,11 157 149,-5-128-313,-3 119 0,-4-180 39,-1 0 0,1-1 0,-1 1 0,0 0 0,0-1 0,-1 1 0,1-1-1,-1 1 1,0-1 0,0 0 0,-1 0 0,1 0 0,-1 0 0,0 0-1,0 0 1,0-1 0,0 1 0,-1-1 0,1 0 0,-1 0 0,0-1-1,0 1 1,0-1 0,0 1 0,-1-1 0,1-1 0,-8 3 0,-8 1-1,0-1 1,-1-1 0,1-1-1,0-1 1,-23-1-1,37 0-12,-3 0 10,0-1 0,0 0 0,0 0 0,0-1 0,0 0 0,0 0 0,1-1 1,-1 0-1,1-1 0,0 0 0,0 0 0,0-1 0,1 0 0,0 0 0,-1 0 0,2-1 0,-1-1 0,1 1 0,0-1 1,0 0-1,1 0 0,0 0 0,0-1 0,1 0 0,0 0 0,0 0 0,1-1 0,0 1 0,0-1 0,1 0 0,-2-12 1,3 13-49,1 0 1,0 0 0,0 0-1,1 0 1,0 0 0,0 0 0,1 0-1,0 0 1,1 0 0,-1 1-1,7-12 1,-7 15 31,1 0 1,0 0-1,1 0 0,-1 0 0,1 1 1,0-1-1,-1 1 0,1 0 0,1 0 0,-1 1 1,0-1-1,1 1 0,-1 0 0,1 0 1,0 0-1,0 1 0,-1-1 0,1 1 0,10 0 1,-1-1-189,1 1 0,-1 1 0,0 0-1,1 1 1,-1 0 0,0 1 0,0 1 0,0 0 0,15 6 0,15 8-5181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46.9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133 466 3529,'0'0'4390,"2"12"-3747,6 158 3460,-7-166-3985,0 1-1,0 0 0,1-1 0,0 1 1,0-1-1,0 0 0,1 0 1,-1 1-1,1-2 0,0 1 0,0 0 1,0 0-1,1-1 0,-1 0 0,1 0 1,0 0-1,6 4 0,-3-3-33,-1 1 0,1-1 0,1-1 0,-1 1 0,0-1 0,1 0 0,0-1 0,0 0-1,14 2 1,-16-3-57,0-1-1,0 0 0,0-1 0,0 1 1,0-1-1,0 0 0,0 0 0,0-1 1,-1 0-1,1 0 0,0 0 0,-1-1 1,0 1-1,7-6 0,-6 3-22,0 0 0,-1-1 0,1 0 1,-1 0-1,-1-1 0,1 1 0,-1-1 0,0 0 0,-1 0 0,5-12 0,0-6-41,-1 0-1,-1 0 1,-2-1 0,0 0-1,-2 0 1,0 0 0,-2 0-1,-1-1 1,-1 1 0,-1 0-1,-2 1 1,0-1 0,-2 1-1,-13-34 1,10 37 38,-1-1 0,-1 2 0,-1-1 0,0 2 0,-32-36 0,39 50 21,1 0-1,-1 0 1,0 1-1,0 0 0,-1 0 1,0 0-1,0 1 1,0 0-1,0 0 0,-1 1 1,1 0-1,-1 0 1,0 1-1,0 0 1,1 0-1,-2 1 0,1 0 1,0 1-1,0-1 1,0 2-1,-14 1 0,15 0-18,1 0-1,0 1 1,0 0 0,0 0-1,1 1 1,-1 0-1,1 0 1,0 0-1,0 0 1,0 1-1,0 0 1,1 0-1,0 0 1,0 0-1,0 1 1,1 0-1,-1-1 1,2 1 0,-1 0-1,1 1 1,-3 6-1,-3 13-35,0 1 0,2 0-1,-5 41 1,4 13-508,4-10-1553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47.2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186 1 8194,'0'0'4455,"4"26"-3558,0 0-641,1 1 168,-1 1 0,-1 0 0,-2-1 0,-2 33 0,-2-43-339,0-1 0,-2 1 0,0-1 0,-1 0 0,0 0 0,-1 0 1,-1-1-1,-1 0 0,0 0 0,-1-1 0,0-1 0,-1 0 0,-16 15 0,23-24-255,0-1 0,-1 1 1,1-1-1,0-1 0,-1 1 0,0-1 0,0 1 1,0-1-1,0-1 0,0 1 0,0-1 1,0 0-1,-1 0 0,1 0 0,-9-1 0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47.7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1 298 4761,'0'0'4396,"7"-2"-3712,21-7-137,-27 9-527,-1 0 0,1 0 1,-1 0-1,0 0 1,1 0-1,-1 0 0,1 0 1,-1 0-1,0 0 0,1 1 1,-1-1-1,0 0 1,1 0-1,-1 0 0,0 0 1,1 1-1,-1-1 1,0 0-1,1 0 0,-1 1 1,0-1-1,0 0 1,1 0-1,-1 1 0,0-1 1,0 0-1,1 1 1,-1-1-1,0 0 0,0 1 1,0-1-1,0 1 1,0-1-1,0 0 0,1 1 1,-1-1-1,0 0 0,0 1 1,0-1-1,0 1 1,0-1-1,-1 1 0,1 21 712,0-18-464,-1 8 152,0 0 0,-1 0 0,0 0 0,-7 17-1,-5 40 275,12-53-644,1 0 0,1-1 0,1 1 0,0 0 0,1 0 0,4 17 0,-4-26-19,1 0-1,0 0 0,0-1 0,0 1 0,1-1 0,0 1 0,1-1 0,-1 0 0,1-1 0,0 1 0,0-1 0,1 0 1,0 0-1,0-1 0,7 5 0,0-1 18,0-1 1,0-1 0,1 0-1,0-1 1,0 0 0,0-1-1,0-1 1,1 0 0,-1-1-1,1 0 1,0-1 0,0-1-1,0 0 1,25-5 0,-31 4-48,0-1-1,-1 0 1,1-1 0,0 0 0,-1 0-1,0-1 1,0 0 0,0 0 0,0-1-1,-1 0 1,0-1 0,0 1 0,0-1-1,0-1 1,-1 1 0,0-1 0,-1 0-1,0-1 1,0 1 0,0-1-1,-1 0 1,0 0 0,0 0 0,-1-1-1,2-9 1,0-7-82,-1-1 0,-1 1 0,-2-1 1,0 1-1,-2-1 0,-1 1 0,-1-1 0,-1 1 0,-1 0 0,-1 0 0,-2 0 0,0 1 0,-1 0 0,-2 1 0,0 0 0,-2 1 0,0 0 0,-31-37 1,38 51 110,0 1 0,-1 0 0,-1 0 1,1 0-1,-1 1 0,0 0 0,0 1 1,-1 0-1,1 0 0,-1 1 1,0 0-1,-1 0 0,1 1 0,-1 0 1,1 1-1,-1 0 0,0 1 0,0 0 1,-15 0-1,22 1-30,-1 0 0,0 1 0,1-1 0,-1 1 0,1 0 0,-1 0 1,1 0-1,0 0 0,-1 1 0,1-1 0,0 1 0,0 0 0,0 0 0,0 0 0,0 0 0,-4 4 0,2 0 3,1 0 0,-1 0-1,1 0 1,0 0 0,1 1-1,-1-1 1,-3 12 0,-1 8-119,1-1 0,1 1 0,-2 36 0,7-58 74,-6 64-2040,1-10-2913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48.4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12 258 7482,'0'0'6006,"11"12"-5799,7 9-108,1-1 1,1-1-1,1 0 1,1-2-1,0 0 0,27 14 1,-42-28-71,0 1 0,0-1 0,0 0 0,1-1 0,-1 1 0,1-1 0,0-1 0,0 0-1,0 0 1,-1 0 0,1-1 0,9-1 0,-11 0-46,0-1-1,-1 1 0,1-1 1,0-1-1,-1 1 0,0-1 0,0 0 1,1 0-1,-2 0 0,1-1 1,0 1-1,-1-1 0,1 0 1,-1-1-1,0 1 0,-1-1 0,1 0 1,4-8-1,-3 3-114,0 0 1,0-1-1,0 1 0,-2-1 0,1 0 1,-1-1-1,-1 1 0,0 0 1,-1-1-1,0 0 0,-1 1 0,0-1 1,0 1-1,-2-1 0,1 1 0,-1-1 1,-6-16-1,5 19 188,0 1 1,0 0-1,0 0 1,-1 0-1,0 1 0,-1 0 1,0-1-1,0 1 1,-1 1-1,1-1 0,-1 1 1,-1 0-1,1 0 1,-1 1-1,0 0 0,0 0 1,-1 1-1,1 0 1,-1 0-1,0 0 0,0 1 1,0 1-1,-17-4 1,16 4 16,0 0 1,0 1 0,1 1-1,-1-1 1,0 1 0,0 1 0,0 0-1,0 0 1,0 1 0,0 0 0,1 0-1,-1 1 1,1 0 0,-1 0-1,1 1 1,0 0 0,1 1 0,-1 0-1,1 0 1,0 0 0,0 1 0,0 0-1,1 1 1,0-1 0,0 1 0,1 1-1,0-1 1,0 1 0,1-1-1,0 1 1,0 0 0,1 1 0,0-1-1,-3 12 1,1 3-2,1-1 1,1 1-1,1 0 1,2 39-1,0-37-45,0-19-20,1 1 0,-1-1 0,1 0 0,0 1-1,0-1 1,1 0 0,-1 0 0,2 0 0,-1 0-1,1 0 1,-1-1 0,2 1 0,-1-1-1,0 1 1,1-1 0,0 0 0,1-1 0,-1 1-1,1-1 1,-1 1 0,1-2 0,1 1 0,-1 0-1,0-1 1,1 0 0,0 0 0,0-1-1,0 0 1,0 0 0,0 0 0,0 0 0,0-1-1,1 0 1,6 0 0,-3 0 10,1 0 0,-1-1 0,1 0 0,-1 0 0,1-1 0,-1 0 0,1-1 0,-1-1 0,0 1 0,0-2 0,0 1 0,0-1 0,0-1 0,17-11 0,-20 12-36,-5 2 16,0 1 1,1-1-1,-1 1 0,0 0 1,0 0-1,1 0 0,-1 0 1,0 0-1,1 1 0,-1-1 1,5 0-1,-6 27-146,-8 99 270,3-81 166,2-1 1,7 87 0,15-60-77,-16-59-180,0 0-1,0 1 1,-1 0-1,-1 0 1,2 24 0,12-62 150,43-116-4810,-47 109-808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50.6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46 4137,'0'0'8042,"12"0"-7565,63 2 283,-31 0-368,-1-1-1,1-2 1,82-13 0,72-20-486,-195 33-245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51.30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52 171 4913,'0'0'5559,"0"14"-4647,-5 101 680,-2 94 63,8-202-1632,-1-1 1,1 0-1,0 1 0,0-1 1,0 0-1,1 1 0,0-1 0,0 0 1,1 0-1,0-1 0,0 1 1,0 0-1,1-1 0,0 0 0,0 0 1,0 0-1,0 0 0,1-1 1,0 1-1,0-1 0,0-1 0,0 1 1,9 4-1,-7-5 4,0 0-1,1-1 1,-1 0-1,0 0 1,1-1 0,-1 1-1,1-2 1,0 1-1,-1-1 1,1 0 0,-1-1-1,1 0 1,-1 0-1,1-1 1,-1 1 0,1-2-1,-1 1 1,0-1-1,11-6 1,-5 2-37,0-1 0,-1-1 0,0 0 0,-1-1 0,0 0 0,0 0 0,-1-1 0,0-1 0,-1 0 0,0 0 0,-1-1 0,-1 0 0,0 0 0,-1-1 0,6-17 0,-3 5-71,-3 0 0,0-1-1,-1 1 1,-2-1 0,-1 0 0,-1-1 0,-3-39 0,1 59 82,1 0 1,-2 0 0,1 0 0,-1 1 0,0-1 0,0 1 0,-1 0 0,0-1 0,-1 1-1,1 0 1,-1 1 0,-1-1 0,1 1 0,-1 0 0,0 0 0,0 0 0,-1 1 0,0-1 0,0 1-1,-7-4 1,1 3 55,0 0 0,0 0 0,0 1 0,-1 1 0,0 0 0,0 1-1,0 0 1,0 1 0,0 0 0,-27 1 0,25 1-45,1 1 0,0 0-1,0 1 1,-1 1 0,1 0 0,1 1-1,-22 9 1,29-11-26,1 1 1,-1-1-1,1 2 0,0-1 1,0 1-1,0-1 0,0 1 1,1 1-1,-1-1 0,1 1 1,0-1-1,1 1 0,-1 0 0,1 0 1,0 1-1,0-1 0,1 1 1,-1 0-1,1-1 0,-2 13 1,1 64-1361,3-57 187,0 22-3059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51.69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159 0 3513,'0'0'7848,"10"25"-6366,30 81-289,-37-99-1083,-1 0-1,0 0 0,-1 1 0,0-1 1,0 0-1,-1 1 0,1-1 0,-2 0 1,1 1-1,-1-1 0,0 0 1,-1 1-1,1-1 0,-1 0 0,-1 0 1,1 0-1,-7 10 0,-1-2 49,0 0-1,-1-1 1,-1 0-1,0-1 1,-17 14-1,-3 5 15,9-10-151,12-11-38,1-1 0,0 1 0,0 1 1,-8 13-1,33-32-1546,13-18-1199,7-6-4201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35.3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35 4489,'0'0'2970,"18"0"-835,201 2 3630,153-1-4520,-307-8-1126,66-15 1,-80 14-1370,-82 10-236,-5 3-1243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52.0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0 199 8970,'0'0'4726,"1"25"-4304,5 80 44,-5-98-416,0-1-1,1 1 0,0 0 1,1-1-1,0 0 0,-1 0 1,2 1-1,-1-2 0,1 1 1,0 0-1,0-1 0,1 0 1,-1 0-1,1 0 0,0 0 1,1-1-1,6 5 0,1 2 98,-2-3-79,0 0 1,0 0-1,0-1 0,1 0 0,0-1 0,0-1 0,0 0 0,1 0 1,0-2-1,0 1 0,0-2 0,0 1 0,25 0 0,-29-3-72,1-1 0,-1 1 0,0-1 0,0-1 0,0 0 0,0 0 0,0-1 0,0 0 0,-1 0 0,1-1 0,-1 0 0,0-1 0,0 0 0,0 0 0,-1-1 0,0 0 0,0 0 0,0 0 0,-1-1 0,10-12 0,-12 11-66,1-1 1,-1 1-1,0-1 1,-1 1-1,0-1 1,-1 0-1,1 0 0,-2 0 1,1-1-1,-1-9 1,0-11-507,-5-53 0,3 73 560,0 1-1,-1-1 1,0 1-1,-1 0 1,0-1-1,0 1 1,-1 1-1,0-1 1,0 0-1,-1 1 1,0 0-1,-1 0 1,0 1-1,0-1 0,-1 1 1,0 1-1,-12-10 1,10 9 96,-1 1 0,0 0 1,-1 1-1,1 0 0,-1 1 1,0 0-1,0 1 0,0 0 1,0 1-1,-1 0 0,1 0 0,-1 1 1,1 1-1,-15 1 0,18 0-61,0 1 0,0 0 0,0 1-1,1 0 1,-1 0 0,1 0-1,0 1 1,-1 0 0,2 0 0,-1 1-1,0 0 1,1 0 0,0 1 0,0 0-1,1 0 1,0 0 0,0 0 0,-5 10-1,-2 2-848,0 1 0,2 1-1,0-1 1,2 2-1,-10 31 1,11-24-4558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52.4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12547,'0'0'3420,"17"6"-3364,12 4-49,109 33 4,-111-35 1,-1-3-1,1 0 1,47 2-1,-63-8-74,-1 0 0,1 0 0,0-1 0,16-5 0,26-5-1389,-73 30 1567,2 0 68,1 1 1,0 0-1,2 1 0,1 0 1,0 2-1,1-1 0,2 2 1,0 0-1,-9 30 0,9-16-169,2 0 0,1 1 1,2 0-1,2 0 0,1 55 0,3 46 74,0-139-88,0 1-1,0-1 1,0 1 0,0-1-1,0 0 1,0 1-1,0-1 1,0 0 0,0 1-1,0-1 1,0 0 0,0 1-1,0-1 1,0 0 0,1 1-1,-1-1 1,0 0 0,0 1-1,0-1 1,1 0 0,-1 1-1,0-1 1,0 0 0,1 0-1,-1 1 1,0-1 0,1 0-1,-1 0 1,0 0 0,1 0-1,-1 1 1,0-1 0,1 0-1,-1 0 1,0 0 0,1 0-1,-1 0 1,0 0 0,1 0-1,-1 0 1,0 0 0,1 0-1,-1 0 1,1 0 0,-1 0-1,0 0 1,1 0 0,-1 0-1,0 0 1,1-1 0,-1 1-1,0 0 1,1 0 0,-1 0-1,0-1 1,0 1 0,1 0-1,-1 0 1,0-1 0,0 1-1,1 0 1,-1 0 0,0-1-1,0 1 1,0 0 0,1-1-1,-1 0 1,20-19-371,1-12-1390,-3-5-2995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52.8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14 6753,'0'0'7666,"208"73"-7226,-139-73-40,-5 0-280,-13-3-112,-18-26-8,-15 1-224,-18 1-2752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53.4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4217,'0'0'4785,"28"18"-3482,94 57 271,-99-59-1129,-1 1 0,0 2 1,-1 0-1,-1 1 0,-1 0 1,21 30-1,-8-10-96,-16-20-266,-1 0 1,-1 1-1,-1 0 1,-1 1-1,-1 0 1,-1 1-1,-1 0 1,-1 1 0,7 31-1,-12-37-37,0 1 1,-1-1-1,-1 1 0,-1 0 1,-1 0-1,0 0 0,-2-1 1,0 1-1,-1-1 0,0 0 1,-2 0-1,-15 34 0,-167 312 454,181-350-526,-2 5 35,0-1-1,-1-1 1,-18 24-1,24-37-78,1 0 0,-1 0 1,0 0-1,0 0 0,-1-1 0,1 1 1,-1-1-1,1 0 0,-1-1 0,0 1 1,0-1-1,0 0 0,-1 0 0,1 0 0,0-1 1,-1 0-1,-8 1 0,11-2 3,-3 1-306,0-1-1,0 0 1,1 0 0,-1-1-1,0 0 1,0 0-1,0 0 1,-10-4 0,-9-14-4088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54.0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3145,'0'0'9922,"8"11"-8991,6 10-699,-2 1 0,0 0 0,-1 1 1,-2 1-1,0-1 0,9 46 0,-8 16 115,-3 0 0,-8 126 0,4 68 201,3-250-440,-6-29-106,0 0 0,1 1 0,-1-1 0,0 1 0,0-1 1,0 0-1,0 1 0,0-1 0,1 1 0,-1-1 0,0 0 0,0 1 0,1-1 0,-1 0 0,0 1 1,0-1-1,1 0 0,-1 0 0,0 1 0,1-1 0,-1 0 0,1 0 0,-1 0 0,0 1 0,1-1 0,-1 0 1,0 0-1,1 0 0,-1 0 0,1 0 0,-1 0 0,1 0 0,-1 0 0,0 0 0,1 0 0,-1 0 0,1 0 1,-1 0-1,0 0 0,1 0 0,-1 0 0,1 0 0,-1-1 0,0 1 0,1 0 0,-1 0 0,0 0 0,1-1 1,-1 1-1,0 0 0,1-1 0,-1 1 0,0 0 0,1 0 0,-1-1 0,0 1 0,0-1 0,0 1 0,1 0 1,-1-1-1,0 1 0,0 0 0,0-1 0,0 1 0,0-1 0,0 1 0,0-1 0,0 1 0,0-1 0,13-23 21,-1 0-1,-2 0 0,0-1 1,10-45-1,14-113-173,-23 113 128,16-107 3,-24 171-1712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54.7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18 6737,'0'0'3895,"5"25"-2897,22 78-119,-26-99-825,1 0-1,-1 0 1,1-1-1,0 1 1,0 0-1,0-1 1,0 0-1,1 1 1,0-1-1,-1 0 1,1 0-1,0 0 1,1-1-1,-1 1 1,0-1-1,1 0 1,-1 0 0,8 4-1,-2-4 29,-1 0 0,1 0 0,0 0 0,0-1 0,-1-1 0,11 1 0,-9-1-4,6-1-31,0 0 1,0 0 0,0-2 0,0 0-1,0-1 1,-1 0 0,0-2 0,0 1-1,0-2 1,-1 0 0,23-15 0,-5 0-17,0-2 1,-2-1-1,44-47 1,-74 72-40,0 0 0,1 0 0,-1 0 0,0-1 0,0 1 0,0 0 0,1 0 0,-1 0 0,0 0 0,0 0 0,0-1 0,0 1 0,1 0 0,-1 0 0,0 0 0,0 0 0,0-1 0,0 1 0,0 0 0,0 0 0,0 0 0,0-1 0,0 1 0,1 0 0,-1 0 0,0-1 0,0 1 0,0 0 0,0 0 0,0 0 0,0-1 0,0 1 0,-1 0 0,1 0 0,0 0 0,0-1 0,0 1 0,0 0 0,0 0 0,0-1 0,0 1 0,0 0 0,0 0 0,-1 0 0,1 0 0,0-1 0,0 1 0,0 0 0,0 0 0,-1 0 0,1 0 0,0 0 0,0 0 0,-1-1 0,-18 0-112,-26 9 6,15 1 73,-1 2 1,2 0-1,-40 23 1,56-27 66,0 1 0,1 0 0,0 1 0,0 1 0,1 0 0,1 0 0,-1 1-1,2 0 1,-14 20 0,19-25-8,2-1 0,-1 1-1,0 0 1,1 0 0,0 0-1,1 0 1,-1 0 0,1 0-1,1 0 1,-1 12 0,1-16-12,0 1 1,0-1 0,0 0-1,1 1 1,-1-1-1,1 1 1,-1-1 0,1 0-1,0 0 1,0 1 0,0-1-1,1 0 1,-1 0 0,0 0-1,1 0 1,-1 0-1,1 0 1,0-1 0,-1 1-1,1 0 1,0-1 0,0 1-1,0-1 1,0 0 0,0 0-1,1 0 1,-1 0 0,5 1-1,13 3 63,1-1-1,0 0 1,-1-2-1,1-1 1,1 0-1,-1-2 1,28-3-1,-34 1-52,0 0 0,1 0-1,-1-2 1,-1 1-1,1-2 1,-1 0 0,0-1-1,0 0 1,0-1 0,18-15-1,-27 18 177,0 0-1,-1 0 1,0 0-1,0 0 1,0-1 0,-1 1-1,5-13 1,-6 44-189,1 0 0,0-1 0,9 28 0,7 53 17,-12 141 724,-7-217-668,0-24-65,0 1 1,-1-1 0,1 0-1,-1 0 1,0 0-1,-1 0 1,1 0-1,-1 0 1,0 0 0,-1 0-1,0-1 1,1 1-1,-7 7 1,6-9-20,-1-1-1,1 1 1,-1-1 0,0 0 0,0 0-1,0 0 1,-1-1 0,1 0 0,-1 1-1,1-2 1,-1 1 0,0 0-1,0-1 1,1 0 0,-1 0 0,0 0-1,-9-1 1,-1 1-19,-1-1 0,1 0 1,0-2-1,0 0 0,0 0 0,0-1 0,0-1 0,0-1 0,1 0 1,-1-1-1,2 0 0,-1-1 0,1-1 0,-24-17 0,7 4-18,1-2 0,0-1 1,-42-48-1,61 61-64,2 1 1,-1-1 0,1-1 0,1 0-1,0 0 1,1 0 0,0-1 0,1 0 0,1 0-1,0 0 1,0-1 0,2 1 0,-2-17-1,3 28 6,1-1-1,0 1 1,-1 0-1,1 0 1,0-1-1,0 1 1,1 0-1,-1 0 0,0 0 1,1-1-1,0 1 1,-1 0-1,1 0 1,0 0-1,0 0 1,0 0-1,0 0 1,0 0-1,1 0 1,-1 0-1,1 1 0,-1-1 1,1 1-1,0-1 1,2-2-1,2 3-313,-1-1-1,1 1 0,-1-1 0,1 2 1,0-1-1,-1 0 0,1 1 0,8 1 1,-6-1-192,9 0-3445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55.6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508 30 7514,'0'0'5057,"-3"-7"-4833,3 6-221,0 0 1,0 0 0,0 0-1,0 0 1,-1 0-1,1 0 1,0 0 0,-1 0-1,1 0 1,-1 0 0,1 0-1,-1 0 1,0 1-1,1-1 1,-1 0 0,0 0-1,1 0 1,-1 1-1,0-1 1,0 1 0,0-1-1,0 0 1,0 1 0,1-1-1,-1 1 1,0 0-1,0-1 1,0 1 0,0 0-1,-2-1 1,-2 3 17,0 0 0,1 0 0,-1 0 1,1 1-1,-1-1 0,1 1 0,-4 4 0,5-6-16,-23 16 191,1 1 0,0 0 0,2 2 0,0 1 0,1 1 0,1 1 0,-31 45-1,21-18 56,3 1-1,2 1 0,3 1 0,1 2 0,-20 84 0,25-63-101,4 0 0,3 1 0,0 129 0,10-166-135,-1 4-2,7 61-1,-5-93-2,1 0 0,1 0 0,0-1 0,0 1 0,1 0 0,1-1 0,0 0 0,1 0 0,12 18 0,-15-25-14,0-1 0,0 0 1,0-1-1,0 1 0,1 0 1,0-1-1,-1 0 0,1 0 1,0 0-1,0 0 0,0-1 1,0 0-1,0 1 0,1-1 1,-1-1-1,0 1 0,5 0 1,0-1-156,-1 0 1,1 0-1,0-1 1,-1 0-1,1 0 0,-1-1 1,11-3-1,13-12-2524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56.2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1344,'0'0'7706,"27"1"-7213,426 16 2265,77-7-480,270 11-1143,-284 18-556,220 11 248,-317-31-674,914 43-57,-834-59-420,-516 13 63,3-12-340,0-1 1,0 0-1,-21 0 1,-12-2-3132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57.0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245 317 3001,'0'0'4015,"-28"2"-2572,-85 4 19,110-6-1234,0 0 0,-1 0 0,1 1 0,-1-1 1,1 1-1,0 0 0,0 0 0,-1 0 0,1 0 1,0 0-1,0 1 0,-4 2 0,6-3-102,0 0-1,1 0 0,-1 0 1,0 0-1,1 0 1,-1 0-1,1 0 1,0 0-1,-1 0 1,1 0-1,0 0 0,0 0 1,0 0-1,0 1 1,0-1-1,0 0 1,0 0-1,0 0 1,0 2-1,0 14-214,-20 59 632,12-50-450,1 1 0,1 0 0,2 0 0,-2 37 0,6-62-79,0 1-1,0-1 0,0 0 0,1 0 0,-1 1 1,1-1-1,-1 0 0,1 0 0,0 0 0,0 0 0,0 0 1,0 0-1,0 0 0,0 0 0,0 0 0,1-1 0,-1 1 1,1 0-1,-1-1 0,3 3 0,0-2 19,0 0 0,-1 0-1,1 0 1,0 0 0,0-1 0,0 0-1,1 0 1,-1 0 0,0 0 0,5 0-1,5 0 24,-1-1-1,0-1 0,1 0 0,-1 0 1,0-2-1,17-4 0,-12 1-63,-1-2 1,0 0-1,-1 0 0,0-2 1,0 0-1,-1-1 0,0 0 1,-1-1-1,0-1 0,-1 0 1,0-1-1,-1 0 0,-1-1 1,-1 0-1,0-1 0,0 0 1,-2-1-1,0 0 0,-1 0 1,-1-1-1,0 0 0,-1 0 1,-2 0-1,1 0 0,-2-1 1,-1 1-1,0-1 0,-1 0 1,-5-33-1,3 41 18,-1 0-1,0 0 1,-1 1-1,0 0 1,-1 0 0,0 0-1,-1 0 1,0 1 0,0 0-1,-1 0 1,0 1-1,-1 0 1,0 0 0,0 0-1,0 1 1,-1 1-1,0-1 1,0 1 0,-1 1-1,0 0 1,0 0 0,0 1-1,-1 0 1,1 1-1,-1 0 1,0 1 0,0 0-1,0 0 1,0 1-1,0 1 1,0 0 0,0 0-1,0 1 1,0 1 0,0 0-1,-14 5 1,18-5-16,1 0 0,0 1 0,0 0 0,1 0 0,-1 0 0,1 1 0,-1 0 0,1 0 0,0 0 0,1 1 0,-1 0 0,1-1 0,0 2 0,0-1 0,0 0 0,1 1 1,0 0-1,0 0 0,0 0 0,1 0 0,0 0 0,0 0 0,1 1 0,-1-1 0,1 1 0,1-1 0,-1 8 0,1-11-22,1 1-1,-1-1 1,1 0 0,0 0 0,0 1-1,0-1 1,1 0 0,-1 0-1,0 0 1,1 0 0,0-1 0,0 1-1,0 0 1,0-1 0,0 1-1,1-1 1,-1 0 0,1 0 0,-1 0-1,1 0 1,0 0 0,0 0-1,4 1 1,9 5-604,0-2-1,1 1 1,20 4 0,-31-9 226,66 13-6174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57.4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160 0 10490,'0'0'3913,"-102"138"-3041,69-75-336,15-6 49,12-3-353,6-11-136,0-5 48,6-11-144,12-5 0,0-16-344,9-6-569,-3-17-1207,0-13-3881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56.7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93 1040,'0'0'782,"38"0"-2345,-28-1 5758,-10-74-3643,0 75-556,0-1-1,1 0 0,-1 1 1,0-1-1,0 1 0,0-1 1,1 0-1,-1 1 1,0-1-1,1 1 0,-1-1 1,0 1-1,1-1 0,-1 1 1,0-1-1,1 1 0,-1 0 1,1-1-1,-1 1 0,1-1 1,-1 1-1,1 0 0,0 0 1,-1-1-1,1 1 0,-1 0 1,1 0-1,-1 0 0,1-1 1,0 1-1,-1 0 0,1 0 1,0 0-1,0 0-1,16-3-347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36.0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363 1 3849,'0'0'8532,"-6"19"-7874,-1 1-459,0 1 56,0 1 0,2-1 0,-5 40 0,-45 293 1149,4-33-987,49-310-405,0 0-1,0-1 0,-2 1 1,1-1-1,-1 1 0,0-1 0,-1 0 1,-1-1-1,-5 10 0,-7 5 29,-40 41-1,39-45-43,0 0 0,-26 40 0,43-58 7,1 1-1,-1-1 0,1 0 1,0 0-1,0 0 0,0 1 1,0-1-1,1 1 0,-1-1 0,1 0 1,-1 1-1,1-1 0,0 4 1,0-5-4,0 0 0,1 0 1,-1 0-1,0 0 0,1 0 1,-1 0-1,1 0 0,-1 0 1,1 0-1,-1-1 0,1 1 1,0 0-1,-1 0 0,1-1 1,0 1-1,0 0 0,0-1 1,-1 1-1,1 0 0,0-1 1,2 1-1,5 2-1,0-1-1,-1-1 1,1 1 0,0-1-1,0-1 1,13 0 0,-12 0 12,133-3 154,217-33-1,-136 16 296,266 9-1,-387 11-700,-102-15-197,-1 0-419,0-1-1,-1 0 1,-9-28-1,-4-10-6332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57.7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210 34 13155,'0'0'3118,"-16"29"-2889,-48 96-41,59-115-172,1 1 0,0 0 0,0-1-1,1 2 1,1-1 0,0 0 0,1 0-1,0 1 1,1 22 0,0-13 8,0-12-19,0-1 1,1 1 0,0-1 0,0 1 0,0-1 0,1 0 0,1 0-1,0 0 1,0 0 0,0 0 0,1 0 0,0-1 0,0 1 0,1-1-1,0 0 1,0-1 0,1 1 0,0-1 0,0 0 0,0-1 0,1 1 0,0-1-1,0-1 1,0 1 0,0-1 0,1 0 0,0-1 0,0 0 0,0 0-1,0-1 1,0 0 0,14 2 0,-12-3-11,-1-1-1,1 0 1,-1 0 0,0-1 0,1 0-1,-1-1 1,0 0 0,0 0-1,0-1 1,0 0 0,0-1 0,15-8-1,-14 4 1,0 1-1,-1-1 0,1 0 1,-2-1-1,1 0 0,-1-1 1,0 0-1,-1 0 0,7-14 1,-6 10 6,-1 0 1,-1-1-1,-1 0 1,0 0-1,0 0 1,-2 0 0,0-1-1,-1 1 1,0-1-1,-1 0 1,-1 1-1,0-1 1,-4-21 0,3 29 0,-1-1 1,0 1-1,0 0 1,-1 0-1,1-1 1,-2 2-1,1-1 1,-1 0-1,-1 1 1,1 0 0,-1 0-1,0 0 1,-1 0-1,0 1 1,0 0-1,0 0 1,-1 1-1,0-1 1,0 1-1,0 1 1,0 0-1,-1 0 1,0 0 0,0 1-1,-12-4 1,4 4 18,1 0 1,-1 1 0,0 0-1,1 1 1,-1 1 0,0 1-1,0 0 1,0 1-1,1 1 1,-1 0 0,-26 10-1,30-8-15,-1 0 0,1 1-1,1 0 1,-1 1-1,1 0 1,0 1 0,0 0-1,1 1 1,0 0 0,1 1-1,0 0 1,1 0-1,0 1 1,-9 14 0,13-17-13,0 0 0,1 1 0,0-1 0,-4 19 0,6-25 4,0 1-1,1 0 1,-1-1 0,1 1 0,0 0-1,0 0 1,0 0 0,0-1 0,0 1-1,1 0 1,-1 0 0,1-1-1,0 1 1,0-1 0,0 1 0,0 0-1,0-1 1,1 0 0,-1 1 0,1-1-1,2 4 1,11 2-208,1 0-1,-1-1 1,1 0 0,0-2 0,1 0-1,29 5 1,33 3-3516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58.2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32 254 5113,'0'0'10170,"13"13"-9839,-3-2-257,-6-7-61,-1 0 1,1 1 0,0-1 0,0-1 0,0 1-1,0-1 1,1 0 0,-1 0 0,1 0 0,0 0 0,0-1-1,0 0 1,0 0 0,1 0 0,-1-1 0,0 1-1,1-1 1,10 0 0,-1 0 8,-1-2 0,1 0 0,0-1 0,-1 0 0,1-1 0,-1-1 0,18-6 0,-25 7-16,0-1 0,0 0-1,-1 0 1,1 0 0,-1-1 0,0 0-1,0 0 1,-1 0 0,0-1-1,0 0 1,0 0 0,0 0 0,-1-1-1,0 1 1,0-1 0,2-8-1,-2 7 3,-2 0-1,1 1 0,-1-1 0,0 0 0,-1 0 0,1 0 1,-2-1-1,1 1 0,-1 0 0,0 0 0,-1 0 1,0 0-1,0 0 0,-4-11 0,3 14-9,1 1 1,-1 0-1,-1-1 0,1 1 0,0 0 1,-1 0-1,0 0 0,0 1 0,0-1 1,-1 1-1,1-1 0,-1 1 1,0 0-1,0 1 0,0-1 0,0 1 1,0-1-1,0 1 0,-1 1 0,1-1 1,-1 0-1,1 1 0,-1 0 1,0 0-1,-7 0 0,2 0 5,-1-1 0,0 2 0,1 0 1,-1 0-1,0 1 0,1 0 0,-1 1 0,1 0 0,-1 1 0,1 0 0,0 0 0,0 1 1,0 1-1,0 0 0,1 0 0,0 0 0,0 1 0,1 1 0,-1 0 0,1 0 1,1 0-1,-1 1 0,1 0 0,1 1 0,-1-1 0,1 1 0,1 1 0,0-1 0,-6 16 1,6-14-3,1 1 0,1-1 0,0 1 0,0-1 0,1 1 0,1 0 0,0 0 0,0 0 0,1 0 0,2 15 0,-1-20 7,0-1 1,1 0 0,0 0 0,0 0-1,0 0 1,0 0 0,1 0 0,0-1-1,0 1 1,1-1 0,-1 0 0,1 0-1,1 0 1,-1 0 0,0-1 0,1 0-1,0 0 1,0 0 0,0 0-1,9 4 1,5 0-3,1 0-1,0-2 1,23 6-1,-25-8 16,-1 1 0,1 1 0,26 12 0,-38-14-16,1-1 0,-1 2 0,0-1 0,0 1 0,-1 0 0,1 0-1,-1 1 1,0-1 0,-1 1 0,1 0 0,-1 0 0,5 12 0,-2-2 19,-2 0 0,0 0 0,-1 1 0,0 0 0,-1 0 0,-1 0 1,-1 0-1,-1 30 0,0-46-5,-1 1 1,1 0-1,0 0 0,-1-1 0,1 1 1,-1 0-1,0-1 0,1 1 0,-1-1 1,0 1-1,0 0 0,0-1 1,0 0-1,0 1 0,-3 1 0,3-2-72,0 0-1,0 0 0,0 0 0,1 0 0,-1 0 0,0 0 1,0 0-1,1 0 0,-1 1 0,1-1 0,-1 0 1,1 0-1,-1 1 0,1 1 0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58.5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92 9458,'0'0'6789,"29"6"-6614,192 39 47,-208-41-257,1-2 0,0 0 1,0 0-1,0-1 1,0-1-1,0 0 0,0-1 1,0-1-1,0 0 1,0-1-1,-1 0 0,1-1 1,-1 0-1,0-2 1,15-7-1,82-65-2975,-66 40-1380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58.9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66 0 9738,'0'0'6305,"-10"28"-6098,-30 88 103,36-103-232,1 1 0,0-1 1,1 0-1,0 1 1,1-1-1,1 1 1,0-1-1,2 14 1,1 14 77,5 131 1040,-4-114-1047,4-28-253,-8-29 80,1-1-1,-1 1 1,0-1-1,1 0 1,-1 1-1,0-1 1,1 1-1,-1-1 1,1 0-1,-1 1 1,1-1-1,-1 0 1,1 0-1,-1 1 1,1-1-1,-1 0 1,1 0-1,0 0 1,-1 0-1,1 0 1,-1 0-1,1 0 1,-1 0-1,1 0 1,-1 0-1,1 0 1,1 0-1,0-2-166,1 1 0,0-1 0,-1 1-1,1-1 1,-1 0 0,1 0 0,-1 0-1,0-1 1,0 1 0,0 0 0,0-1-1,-1 0 1,1 1 0,1-4 0,15-29-5380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59.3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220 76 5721,'0'0'9872,"-25"26"-9395,-76 86-364,95-105-97,1 0 0,-1 0 0,1 1 0,0 0 0,1 0-1,0 0 1,0 1 0,1-1 0,0 1 0,0 0 0,1 0-1,1 0 1,-1 0 0,1 0 0,1 0 0,0 1-1,1 15 1,0 5 38,0-23-39,0 0-1,0 0 0,0 1 1,1-1-1,0 0 0,1-1 1,-1 1-1,1 0 0,1-1 1,-1 1-1,1-1 0,0 0 1,1 0-1,-1-1 0,1 1 1,0-1-1,0 0 0,1 0 1,0-1-1,0 0 0,0 0 1,0 0-1,12 5 0,-8-4-7,0-1-1,0 0 0,1-1 1,-1 0-1,1 0 0,0-1 1,-1 0-1,1-1 0,0-1 1,0 1-1,0-2 0,0 1 1,0-2-1,0 1 0,18-7 1,-22 5-67,0 0 0,0-1 0,0-1 0,-1 1 0,1-1 0,-1 0 0,0 0 0,-1-1 0,1 0 0,-1 0 0,0 0 0,-1-1 0,1 1 0,-1-1 0,-1 0 0,1 0 0,-1-1 0,-1 1 0,1-1 0,-1 1 0,0-1 0,-1 0 0,1-12 0,0 3-148,-1-1 0,0 0 0,-2 1 0,0-1 0,-1 0-1,0 1 1,-2 0 0,0-1 0,-11-27 0,7 29 186,0 1 1,0 0-1,-2 0 0,0 1 1,0 0-1,-1 1 0,-1 0 1,0 1-1,-1 0 0,-19-14 1,24 21 131,0-1 0,-1 1 1,0 0-1,1 1 0,-1 0 1,-1 0-1,1 1 0,0 0 1,-1 1-1,0 0 0,1 1 1,-1 0-1,0 0 0,0 1 1,0 0-1,0 1 0,1 0 1,-1 0-1,-17 5 0,22-4-100,1 1 1,-1-1-1,1 1 0,-1-1 0,1 1 0,0 0 0,0 1 0,0-1 0,0 1 1,1 0-1,-1 0 0,1 0 0,0 0 0,0 0 0,0 1 0,1-1 0,0 1 0,0 0 1,0 0-1,0 0 0,0 6 0,0-5-221,1 0 0,0 0 0,0 0 0,1 1 0,0-1 0,0 0 0,0 0 0,1 0 0,0 0 0,0 0 0,1 0 0,0 0 0,0 0 0,0 0 0,0 0 0,1-1 0,5 8 0,21 19-6980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2:59.6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262 1 11618,'0'0'5106,"-72"171"-4882,39-120 72,-3-8-216,6-5 128,3-8-96,8-8-64,4-6-96,3-8-368,3-8-457,0 0-799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00.0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181 1 12443,'0'0'4007,"-13"23"-3925,0-2-78,6-11 3,0 0-1,1 1 1,0-1-1,1 1 1,0 1-1,1-1 1,0 1-1,1 0 1,1-1-1,-1 1 1,0 23-1,5 107 58,0-126-73,0 0 1,1 0-1,1 0 1,1 0-1,0-1 1,11 25-1,-15-38 10,0 0 0,0 0-1,0 1 1,0-1 0,0 0 0,0 0-1,1 0 1,-1 0 0,1 0-1,-1-1 1,1 1 0,0 0 0,0-1-1,0 1 1,0-1 0,0 0-1,0 1 1,0-1 0,0 0 0,0 0-1,1-1 1,-1 1 0,0 0-1,1-1 1,-1 1 0,0-1 0,1 0-1,-1 0 1,0 0 0,1 0-1,-1 0 1,1 0 0,-1-1 0,0 1-1,1-1 1,-1 0 0,0 1-1,0-1 1,1 0 0,-1 0 0,0-1-1,3-1 1,6-5 35,0-1-1,0 0 1,-1 0 0,0-1 0,15-21 0,0-1-34,-2 0 1,23-43-1,-39 62-9,0-1 0,-1 1 1,-1-2-1,0 1 0,-1 0 0,-1-1 1,0 0-1,2-29 0,-5 42 2,-1 0-1,1 0 0,-1 1 1,1-1-1,-1 0 0,0 0 1,0 1-1,0-1 0,0 1 1,0-1-1,0 1 0,0-1 1,-1 1-1,1-1 0,0 1 1,-1 0-1,1 0 0,-1 0 1,1 0-1,-1 0 0,0 0 1,1 0-1,-1 0 0,0 1 1,0-1-1,1 1 0,-1-1 1,0 1-1,0 0 0,0 0 1,0 0-1,-2 0 0,-14-2-32,0 1 0,-27 2 0,21 0 19,9 0 15,-1 0-1,0 1 0,1 0 1,-1 1-1,1 1 1,0 1-1,0 0 1,0 1-1,-17 9 0,22-9-331,1-1-1,0 1 0,0 0 1,1 1-1,-1 0 0,2 1 1,-1-1-1,1 2 0,0-1 1,1 1-1,-1 0 0,2 0 1,-1 0-1,-4 14 0,5-5-3191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00.3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10786,'0'0'6352,"12"4"-6793,28 15 492,0 2 0,36 26 0,-72-43-52,0-1-1,0-1 1,0 1-1,1-1 1,-1 0-1,1 0 1,0 0-1,-1 0 1,1-1-1,0 0 0,0 0 1,0 0-1,0-1 1,0 1-1,0-1 1,0 0-1,0-1 1,0 1-1,0-1 1,0 0-1,0-1 1,0 1-1,0-1 1,0 0-1,-1 0 1,1 0-1,-1-1 0,0 1 1,1-1-1,-1 0 1,-1 0-1,1-1 1,6-6-1,2-3 40,-10 10-46,0 0 0,0 0 0,0 0 0,1 0 0,-1 1 0,1-1 0,0 1 0,0 0 1,0 0-1,0 0 0,0 0 0,0 0 0,1 1 0,3-2 0,-6 3 3,-1 0 0,0 0-1,0 0 1,1 0 0,-1 0 0,0 0 0,0 0 0,0 0-1,1 0 1,-1 0 0,0 1 0,0-1 0,0 0 0,0 0 0,1 0-1,-1 0 1,0 0 0,0 0 0,0 1 0,0-1 0,1 0-1,-1 0 1,0 0 0,0 1 0,0-1 0,0 0 0,0 0-1,0 0 1,0 1 0,0-1 0,0 0 0,0 0 0,0 0-1,0 1 1,0-1 0,0 0 0,0 0 0,0 0 0,0 1 0,0-1-1,0 0 1,0 0 0,0 0 0,0 1 0,0-1 0,0 0-1,0 1 1,-1 4-28,-1 16 88,-2 0 0,0 1 1,-2-1-1,0-1 1,-2 1-1,0-1 0,-14 25 1,-16 44 273,20-29-260,2 1 0,2 0 0,4 1 0,2 0 0,1 120 0,7-182-87,0 0 0,0 0-1,0 1 1,0-1 0,0 0-1,0 0 1,0 0-1,0 1 1,0-1 0,0 0-1,0 0 1,0 0 0,1 1-1,-1-1 1,0 0-1,0 0 1,0 0 0,0 0-1,0 1 1,1-1-1,-1 0 1,0 0 0,0 0-1,0 0 1,1 0 0,-1 0-1,0 0 1,0 1-1,0-1 1,1 0 0,-1 0-1,0 0 1,0 0 0,0 0-1,1 0 1,-1 0-1,0 0 1,0 0 0,1 0-1,-1 0 1,0 0 0,0 0-1,0 0 1,1 0-1,-1-1 1,0 1 0,0 0-1,0 0 1,1 0 0,-1 0-1,0 0 1,0 0-1,0-1 1,0 1 0,1 0-1,-1 0 1,0 0-1,0 0 1,0-1 0,0 1-1,0 0 1,0 0 0,0 0-1,1-1 1,-1 1-1,0 0 1,0 0 0,13-15-553,3-18-2206,-1-4-4023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00.7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3929,'0'0'10890,"165"146"-10538,-113-138-184,-4-8 88,12-2-256,-15-23-136,-12-7-3993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01.0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 0 9554,'0'0'6871,"-3"33"-6279,0-5-491,0-16-63,2 1 0,-1 0-1,1 0 1,1 0 0,0 0 0,1 0 0,1 0-1,0 0 1,0 0 0,1-1 0,1 1 0,0-1-1,1 0 1,8 16 0,21 23 42,2-2 0,2-1 0,76 73 0,22 26-1273,-127-136 884,-1 1 0,1-1 0,-2 2 0,0-1 0,0 1 0,-1 0 0,-1 1 1,8 27-1,-11-34 280,-1 0 1,0 1-1,-1-1 1,1 0-1,-2 1 1,1-1 0,-1 1-1,0-1 1,0 0-1,-1 1 1,0-1-1,0 0 1,-1 0 0,0 0-1,0-1 1,0 1-1,-1-1 1,0 1-1,-6 6 1,-7 5 99,-1-1 1,-1-1-1,0-1 0,-1 0 1,-1-2-1,-32 17 0,28-16-83,-101 54-1287,0-11-4182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36.6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245 1 5737,'0'0'4126,"3"2"-4044,71 45 163,-74-47-219,1 0 0,0 1 0,-1-1 0,1 1 0,-1-1 0,1 1 0,-1-1 0,1 1 0,-1-1 0,0 1 1,1-1-1,-1 1 0,0 0 0,1-1 0,-1 1 0,0 0 0,0-1 0,1 1 0,-1 0 0,0-1 0,0 1 0,0 0 0,0 0 0,0-1 0,0 1 0,0 0 0,0-1 0,0 1 0,-1 0 0,1-1 0,0 1 0,0 0 0,-1-1 0,1 1 0,-1 0 0,-14 29 673,8-19-669,-7 26 120,2 0-1,-13 66 1,-6 18 904,-57 110 753,50-142-1361,-45 168-1,78-226-383,1 0 0,1 0 1,2 40-1,1-70-61,0-1-1,0 1 0,0-1 1,0 1-1,0-1 1,0 0-1,0 1 0,0-1 1,0 1-1,0-1 1,0 0-1,1 1 0,-1-1 1,0 1-1,0-1 1,1 0-1,-1 1 1,0-1-1,0 0 0,1 1 1,-1-1-1,0 0 1,1 0-1,-1 1 0,1-1 1,-1 0-1,0 0 1,1 0-1,-1 0 0,0 1 1,1-1-1,-1 0 1,1 0-1,-1 0 0,1 0 1,-1 0-1,0 0 1,1 0-1,-1 0 1,1 0-1,-1 0 0,1 0 1,-1 0-1,0 0 1,1-1-1,-1 1 0,1 0 1,-1 0-1,0 0 1,1-1-1,-1 1 0,0 0 1,1-1-1,1 0-4,0 0 0,0 0 0,0 0 0,-1 0 0,1 0 0,0-1 0,-1 1 0,1-1 0,0 1 0,-1-1 0,0 0 0,2-1-1,2-10-628,0 0-1,0-1 0,3-18 0,-1-1-3992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01.5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591 1 7274,'0'0'8445,"-17"4"-8107,-4 2-301,1 0-1,0 2 1,0 0 0,0 2 0,1 0 0,0 1 0,-32 25-1,14-3 104,3 2 0,1 1-1,1 1 1,2 2 0,2 1-1,2 1 1,-28 58-1,35-59-70,1 2-1,3 0 1,1 1-1,2 0 1,2 1-1,1 1 0,-3 87 1,11-120-60,2 1 1,-1-1-1,2 0 0,0 0 1,0-1-1,1 1 1,0 0-1,1-1 0,1 1 1,0-1-1,0-1 1,1 1-1,8 11 1,-4-10-29,0-1 0,1 0 0,0 0 0,0-1 1,1-1-1,0 0 0,1-1 0,0 0 1,17 8-1,15 1-128,0-2 1,0-1-1,2-3 1,-1-2-1,69 5 1,135 4-2477,-18-15-5290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02.6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53 5753,'0'0'7054,"2"4"-6808,16 54 251,-3 1 0,-2 0 0,-3 1 0,-2 0-1,-1 105 1,-7-120-343,4 67 65,-4-103-201,2 1 1,-1 0 0,1-1 0,1 0-1,-1 0 1,2 0 0,-1 0 0,9 14 0,-11-22-15,0 1 0,0-1 0,0 0 1,1 0-1,-1 0 0,0 0 0,1 0 1,-1-1-1,1 1 0,-1 0 0,1-1 1,-1 1-1,1-1 0,-1 1 0,1-1 1,0 0-1,-1 1 0,1-1 0,0 0 1,-1 0-1,1 0 0,0 0 0,-1-1 1,1 1-1,-1 0 0,1-1 0,2-1 1,1 1 6,0-1 1,-1 0 0,1 0 0,-1 0 0,0 0-1,0-1 1,8-5 0,-3-2-10,-1 0-1,1-1 1,-1 0 0,-1 0-1,0 0 1,-1-1 0,0 0-1,6-19 1,2-15 16,10-48 0,-10 32-20,13-38 52,4 0 0,54-116 0,-69 194-173,-12 25-176,-8 13-53,0-7-206,-1-1 0,0 0 0,0 0 0,0 0 0,-1-1 0,-12 13 0,-12 10-4781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03.3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109 144 3513,'0'0'8835,"30"10"-8251,91 30-269,-116-39-294,-1 1 0,1-1 1,0 0-1,0 0 0,0-1 1,0 1-1,0-1 0,0 0 1,0 0-1,-1-1 0,11-2 0,-12 2-1,1-1 0,0 0 0,-1 0-1,0 0 1,1 0 0,-1-1 0,0 1 0,0-1-1,3-3 1,8-7 78,44-38-52,-32 26-33,1 2 1,56-36-1,-82 58-55,-7 15 40,-2-8 7,0 0 1,0 0-1,0-1 0,-1 0 0,1-1 0,-1 0 0,0 0 0,0-1 0,-1 0 1,-11 2-1,-51 20 30,68-23-34,-1 1 0,1-1 0,0 1 0,0 0 1,0 0-1,0 0 0,0 0 0,1 1 0,-1 0 0,1 0 1,0-1-1,-3 7 0,3-5 12,1 0 0,0 1 0,0-1 1,0 1-1,1 0 0,0-1 0,0 1 0,0 0 0,1 0 1,0 0-1,0 0 0,1-1 0,-1 1 0,1 0 0,0 0 1,1-1-1,-1 1 0,1 0 0,0-1 0,1 0 0,0 1 1,-1-1-1,1 0 0,5 6 0,-3-5 5,0 0 1,0 0-1,0 0 0,0-1 0,1 0 1,0 0-1,0-1 0,1 1 0,-1-1 1,1 0-1,0-1 0,0 0 1,0 0-1,0 0 0,1-1 0,-1 0 1,1-1-1,8 2 0,0-4-15,-1 0 0,0 0-1,0-2 1,0 0 0,0 0 0,0-2-1,-1 0 1,1 0 0,-1-1 0,-1-1-1,1-1 1,-1 0 0,0 0 0,-1-1-1,0-1 1,-1 0 0,21-23-1,-21 19 168,-14 14 207,-14 27 218,11-1-524,1 1 0,2-1-1,1 1 1,0-1 0,5 45 0,-1-6-9,-1 20 84,-4 109-11,2-185-86,0 0-1,0 0 1,-1-1-1,0 1 1,-1-1-1,0 1 1,0-1-1,-1 0 1,0 0-1,0 0 1,-1-1-1,0 0 1,0 1-1,-1-2 1,0 1-1,0-1 1,0 0-1,-1 0 1,0 0-1,0-1 1,-1 0-1,1-1 1,-1 0-1,0 0 1,-14 5-1,10-6-54,0 0 1,1-1-1,-1-1 0,0 1 1,0-2-1,0 0 1,0 0-1,0-1 0,0 0 1,0-1-1,0-1 0,0 0 1,1 0-1,0-1 0,-1-1 1,2 0-1,-1 0 0,-14-10 1,-22-19-726,2-1 1,1-3 0,-72-80-1,102 104 341,-68-76-3480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03.7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4017,'0'0'1272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04.1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223 101 3569,'0'0'6074,"-26"12"-5768,-127 58 83,148-68-348,-21 10-53,25-11 28,1-1 0,-1 0 0,0 1 0,0-1 0,1 1-1,-1-1 1,0 1 0,1-1 0,-1 1 0,1-1 0,-1 1 0,1 0 0,-1-1 0,1 1 0,-1 0 0,1-1 0,0 1 0,-1 0 0,1 0-1,0 0 1,-1-1 0,1 1 0,0 0 0,0 0 0,0 1 0,9 3 320,14-2-79,-1-2 0,28-1 0,-7-1-29,550-33 585,12-43 604,-543 69-1216,314-39-105,429 2 0,-760 51-52,4 0-713,-18-15-2600,-12-5-1855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04.6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10114,'0'0'2773,"17"11"-2788,-8-6 20,2 3 3,1 0 0,1-1 0,-1-1-1,1 0 1,1-1 0,-1 0 0,0-1-1,1 0 1,27 3 0,-39-7 198,-13-6 151,-1 2-94,0 0 0,0 1 0,0 0 0,-1 1 0,1 0 0,-1 1 0,1 0 1,-1 1-1,-18 2 0,30-1-261,0-1 0,0 1 0,0-1 0,0 1 0,0 0 0,0 0 0,0-1 0,0 1 1,0 0-1,0 0 0,1 0 0,-1 0 0,0 0 0,1 0 0,-1 0 0,0 0 0,1 0 0,-1 1 0,1-1 0,0 0 1,-1 0-1,1 0 0,0 1 0,0-1 0,0 0 0,0 0 0,0 3 0,0 44 65,1-35-18,-1-8-14,0-5-83,0 1 0,-1-1 0,1 1-1,0-1 1,0 1 0,0-1 0,0 1 0,-1-1-1,1 1 1,0-1 0,0 1 0,0-1 0,0 1-1,0-1 1,0 1 0,1-1 0,-1 1 0,0-1-1,0 1 1,0-1 0,0 1 0,1-1 0,-1 1-1,0-1 1,0 1 0,1-1 0,-1 0 0,0 1-1,1-1 1,-1 1 0,0-1 0,1 0 0,-1 1-1,1-1 1,-1 0 0,0 0 0,1 1 0,-1-1-1,1 0 1,-1 0 0,1 0 0,-1 0 0,1 1-1,-1-1 1,1 0 0,-1 0 0,1 0 0,-1 0 0,1 0-1,-1 0 1,1 0 0,-1 0 0,1-1 0,-1 1-1,1 0 1,0 0 0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05.4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237 35 5009,'0'0'7311,"27"-6"-7240,80-19-15,-82 22-12,-18 7-16,-16 11 27,8-13-24,-11 2-8,1 0-1,-1-1 1,1 0-1,-1-1 0,0 0 1,-18 0-1,-41 8 510,59-6-394,0 0 0,0 1 0,1 0 0,0 1 0,0 1 0,0-1 0,1 1 0,0 1 0,0 0 0,1 1 0,0 0 0,1 0 0,0 0 0,0 1 0,1 1 1,0-1-1,1 1 0,-6 14 0,5-10-107,1 1 0,0 0 0,1 1 0,1-1 1,1 1-1,0 0 0,1 0 0,1 0 0,1 0 1,0 0-1,1 0 0,7 34 0,-6-44-35,1 1 0,0-1 0,1 0 0,-1 0 0,1 0 0,0-1 0,1 1 0,0-1 0,0 0-1,0 0 1,1-1 0,0 1 0,0-1 0,0-1 0,0 1 0,1-1 0,0 0 0,0-1 0,0 1 0,0-1 0,1-1 0,-1 1 0,16 1-1,-13-1-11,0-1-1,0-1 0,0 0 0,0 0 0,0-1 0,0-1 1,0 1-1,1-2 0,-1 1 0,-1-1 0,1-1 1,0 0-1,0 0 0,-1-1 0,0 0 0,0-1 0,0 0 1,9-7-1,-10 5 5,0 0 0,-1 0 1,0-1-1,-1 0 0,0-1 1,0 1-1,0-1 0,-1 0 1,-1-1-1,0 1 0,0-1 1,-1 0-1,4-15 0,-2-7 144,-1 0-1,-2-65 1,-2 93-109,-11 54 120,2-13-190,0 22 157,3 0-1,2 0 1,3 0-1,3 0 0,2 0 1,19 96-1,-7-90 193,31 146 1041,-42-179-1218,-1-1 1,-2 1-1,-1 0 1,-6 53-1,5-82-120,-1-1 0,0 1 0,0 0 0,0-1 0,0 1 0,0-1 0,-1 1 0,1-1 0,-1 0 0,1 1 0,-1-1 0,0 0 0,0 0 0,0 0 0,0 0-1,0-1 1,0 1 0,-1-1 0,1 1 0,0-1 0,-1 0 0,0 0 0,1 0 0,-1 0 0,1 0 0,-1 0 0,0-1 0,0 1 0,-2-1 0,-4 1 11,1 0 1,0-1-1,-1 0 1,1-1 0,0 1-1,-1-2 1,1 1-1,-15-6 1,6 0-21,1-1 1,0-1-1,0-1 1,1 0-1,-27-24 1,10 5-88,-40-47 0,60 62 35,1-1 0,0-1-1,1 1 1,1-2 0,1 1 0,0-1 0,-10-33-1,16 43-15,0-1 0,0 0 0,1 0 0,0 0 0,0 0 0,1 0 0,0 0 0,0 0 0,1 0 0,0 0 0,0 0 0,1 0 0,0 0 0,1 0-1,0 1 1,0-1 0,0 1 0,1 0 0,0 0 0,8-10 0,2 3-155,1 0 1,0 1-1,1 1 0,1 1 1,0 0-1,0 1 1,33-14-1,-32 15-43,92-43-3476,-7 8-4689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05.7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39 8874,'0'0'5993,"181"-38"-5025,-151 38-143,0 5-329,3 9 56,-3 2-480,0-2-72,-6-1 0,-2-2-496,-7-5-433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06.1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61 10186,'0'0'4121,"204"10"-3545,-128-10-192,-1 0-312,-9-5 112,-2-19-184,-19 5-504,-18-3-2512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06.6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538 1 3937,'0'0'1720,"-3"3"-1562,-7 5 384,0 0 0,0-1 1,-1 0-1,1-1 1,-2 0-1,1-1 1,0 0-1,-19 4 1,-29 14 623,30-8-708,0 2 1,1 0 0,1 2 0,1 1 0,0 1-1,2 1 1,-30 34 0,41-41-402,1 0-1,0 2 1,1-1-1,1 1 0,1 1 1,0 0-1,1 0 1,1 1-1,1 0 1,1 0-1,0 0 1,1 1-1,-1 28 0,5-38-41,-1-1-7,1 0-1,0 1 0,0-1 0,4 16 0,-4-22-4,1-1 0,0 0 0,0 0 0,0 0 0,0 1 0,0-1 0,0 0 0,1-1 0,-1 1 0,0 0 0,1 0 0,0 0 0,-1-1 0,1 1 0,0-1 0,0 0 0,0 1 0,0-1 0,0 0 0,0 0 0,0 0 0,0 0 0,4 0 0,8 2-4,1 0 0,0-2 0,-1 0-1,1-1 1,0 0 0,-1-1 0,1 0 0,-1-2 0,1 0-1,-1 0 1,0-1 0,0-1 0,0 0 0,24-14 0,-1-2-154,-2-1 1,0-1 0,61-57-1,-94 79 148,17-16-106,0-1 0,27-34 0,-42 47 108,0 0 1,0-1-1,-1 0 1,0 0-1,0 0 1,0 0-1,-1 0 1,0 0-1,0-1 1,0 1-1,-1-1 1,0 1-1,0-1 1,-1 0-1,0-12 1,-1 17 38,0 0-1,0 0 1,0 0 0,0 0 0,0 0 0,0 1 0,-1-1 0,1 0 0,-1 1 0,1-1 0,-1 1 0,1 0-1,-1-1 1,0 1 0,0 0 0,0 0 0,0 0 0,0 0 0,0 0 0,0 1 0,0-1 0,0 1 0,0-1-1,0 1 1,0 0 0,0-1 0,0 1 0,0 0 0,-1 1 0,1-1 0,-3 1 0,0-1-3,1 0 1,-1 1 0,1-1-1,0 1 1,-1 0-1,1 0 1,0 0 0,0 1-1,0 0 1,-1-1 0,2 2-1,-1-1 1,0 0-1,0 1 1,-3 3 0,-3 9 26,1 0 1,0 0 0,1 1-1,1 1 1,0-1-1,2 1 1,-8 32 0,7-13 80,1 0-1,-1 65 1,6-94-127,0-1 0,0 1 0,1 0 0,-1-1-1,1 1 1,1-1 0,0 0 0,0 1 0,0-1 0,0 0 0,1 0-1,5 9 1,-4-11-9,-1 0 0,1-1 1,0 1-1,0-1 0,0 0 0,0 0 0,1-1 0,-1 1 0,1-1 0,-1 0 0,1 0 0,0 0 0,0-1 1,0 1-1,0-1 0,10 0 0,14 2 16,1-2 0,-1-1-1,0-1 1,1-1 0,-1-2 0,0-1 0,0-1 0,-1-2-1,41-16 1,-35 10-517,-1-2 1,0-1-1,-1-2 0,0-1 0,-2-1 0,-1-2 1,29-28-1,-13 2-6222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37.3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64 133 4401,'0'0'5492,"9"-12"-4825,1-2-497,-5 6-31,1 0-1,0 1 1,0-1 0,14-11 0,-15 15 43,0 1-1,1-1 1,0 1 0,-1 1 0,1-1 0,0 1 0,0 0 0,0 0-1,7-1 1,66-9-295,-38 6 282,-9 1 109,62-1 1,-93 7-267,0 0-1,0 1 1,0-1 0,0 0 0,0 1-1,0-1 1,0 0 0,0 1-1,0-1 1,-1 1 0,1-1 0,-1 1-1,1 0 1,-1-1 0,0 1-1,1-1 1,-1 1 0,0 0 0,0-1-1,0 1 1,0 0 0,0-1-1,-1 4 1,-2 46 371,-3-23-305,-2 0 1,0-1-1,-2 0 0,-1-1 1,-1 0-1,-1 0 0,-1-2 0,-2 1 1,-18 22-1,12-23 39,0 0-1,-1-2 1,-1 0 0,-2-2 0,0-1 0,0 0-1,-2-3 1,-32 16 0,56-30-103,-1 1 0,1 0 0,-1 0 0,1 0 0,0 0 0,0 1 0,1-1 0,-1 1 0,1 0 1,0 0-1,-5 8 0,7-10-13,1 0-1,-1-1 1,0 1 0,1 0 0,0-1 0,-1 1-1,1 0 1,0 0 0,0-1 0,0 1 0,0 0 0,0 0-1,0 0 1,0-1 0,1 1 0,-1 0 0,1-1-1,-1 1 1,1 0 0,0-1 0,0 1 0,-1 0 0,1-1-1,0 0 1,0 1 0,1-1 0,-1 1 0,0-1-1,0 0 1,1 0 0,-1 0 0,0 0 0,1 0 0,-1 0-1,1 0 1,0 0 0,2 1 0,7 3 107,0-1 0,1 1 0,0-2 1,-1 0-1,1 0 0,0-1 0,17 1 0,-21-2-119,1-1-1,-1 0 0,1 0 0,-1-1 0,1 0 1,-1 0-1,0-1 0,0 0 0,0-1 1,0 0-1,13-7 0,40-34-2091,-38 22-2045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08.9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247 324 3065,'0'0'7207,"-2"5"-5963,1-2-1062,-8 20 817,0 0 0,-9 42 0,17-58-936,0 0 0,0 0 0,0 0 0,1 0 0,0 1 0,1-1 0,-1 0 0,1 0 1,1 0-1,-1 0 0,1 0 0,0 0 0,1-1 0,6 14 0,1-5-7,0-1 1,2 0-1,-1-1 1,1 0-1,1 0 1,0-2 0,25 18-1,-27-22-25,0 0-1,1-1 1,-1 0-1,1-1 1,0-1-1,1 1 1,-1-2-1,1 0 1,-1 0-1,1-2 1,17 2 0,-24-4-28,-1 0 0,0 0 1,0 0-1,0 0 1,0-1-1,0 0 1,0 0-1,0-1 1,0 1-1,-1-1 1,1 0-1,-1 0 1,0 0-1,0-1 1,0 1-1,-1-1 1,1 0-1,-1 0 1,0-1-1,0 1 1,0-1-1,0 1 1,-1-1-1,3-7 1,5-12 8,-2 1 0,0-1 0,8-44 1,-10 28-4,-1 0 0,-2 0 1,-1 0-1,-3-1 0,-5-42 1,4 69-11,-1-1 1,0 1-1,-2 0 1,1 0-1,-2 0 1,1 1-1,-2 0 1,-9-14-1,12 20-2,-1 0-1,0 0 1,0 1 0,-1 0 0,0 0-1,0 0 1,0 1 0,-1 0-1,1 0 1,-1 1 0,-1 0-1,1 0 1,0 1 0,-1-1 0,-14-3-1,7 5-36,0 0-1,0 0 1,0 2 0,0-1-1,0 2 1,0 0-1,-1 1 1,2 1 0,-1 0-1,0 1 1,1 0-1,-1 2 1,1-1 0,-25 16-1,7-2-891,1 2 1,1 2-1,2 1 0,-49 50 0,26-18-2803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09.3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217 1 12659,'0'0'3769,"0"143"-3769,0-118 56,0-1-48,0 0 48,0 1-56,-12-1-177,-12 3 97,-3 0-368,-6 1-560,-15 7-568,6-8-1065,12-8-1400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10.5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75 4977,'0'0'5652,"25"-17"-5296,-14 12-245,1 1 0,0 1 0,0-1 0,0 2-1,0 0 1,1 0 0,20 1 0,90 6 637,-113-4-734,0 0-6,0-1 0,0 1 0,0 1 0,1 0 0,-1 0 1,18 8-1,-28-10 0,1 1 0,-1-1 0,1 1 0,-1-1 0,1 0 0,-1 1 0,0-1-1,1 1 1,-1-1 0,1 1 0,-1 0 0,0-1 0,0 1 0,1-1 0,-1 1 0,0 0 0,0-1 0,0 1 0,0 0 0,1-1 0,-1 1 0,0-1 0,0 1 0,0 0 0,-1-1 0,1 1 0,0 0 0,0-1 0,0 1 0,0-1 0,0 1 0,-1 0 0,1-1 0,0 1 0,-1-1 0,1 1 0,0-1 0,-1 1 0,0 0 0,-12 13 485,13-14-477,-51 40 429,50-38-431,1-1 0,0 0 137,31-15-76,-29 10 158,1-1 0,-1 1 1,0-1-1,-1 1 1,1-1-1,-1 0 0,1-6 1,-2 10-232,0 0 0,0 0-1,0 0 1,0 0 0,0 0 0,0 0 0,0 0 0,0 0 0,-1 0 0,1 0-1,0 0 1,-1 0 0,1-1 0,-1 2 0,1-1 0,-1 0 0,1 0 0,-1 0-1,0 0 1,1 0 0,-1 0 0,0 1 0,0-1 0,1 0 0,-1 1 0,-1-2-1,-27 0-41,12 3 30,12-1 3,0-1-1,0 2 1,0-1 0,-1 1 0,1-1 0,0 1 0,0 1-1,0-1 1,0 1 0,0 0 0,1 0 0,-1 0 0,-5 4-1,4-1 0,1 1 0,0-1-1,0 1 1,0 1-1,0-1 1,1 0 0,0 1-1,-5 12 1,-8 16 145,2 0 1,-12 40 0,23-60-71,0 1 0,1-1 1,0 0-1,1 1 0,1 0 1,0-1-1,2 1 0,1 17 1,0-27-43,0 0 0,1 0 1,-1-1-1,1 1 0,1 0 1,-1-1-1,1 0 1,0 0-1,0 0 0,0 0 1,1-1-1,0 1 1,0-1-1,0 0 0,0-1 1,11 6-1,-7-3-6,0-1-1,1 0 1,0-1 0,0 0 0,0-1-1,0 0 1,1 0 0,-1-1 0,16 1-1,-19-3-6,1 0-1,1 0-1,0 0 1,0-1-1,-1 0 1,14-3-1,-17 2-2,-1 0-1,0 0 0,0-1 0,0 1 1,0-1-1,-1 0 0,1 0 0,-1 0 1,1-1-1,-1 1 0,0-1 1,4-7-1,6-9-9,-2-1 1,0 0-1,-1-1 1,-1 0-1,-1-1 1,-1 0-1,7-41 1,-5 9-11,-3-1 0,-2-67 0,-3 120 11,-1 0 1,0 0-1,0 0 1,0 0-1,0 0 1,-1 0-1,1-1 1,-1 1-1,0 0 1,0 0-1,0 0 1,0 1 0,0-1-1,-1 0 1,1 0-1,-1 1 1,-2-3-1,1 3-2,0 0 0,-1 0 0,1 1 0,-1-1 0,1 1 0,-1 0 0,0 0 0,1 0 0,-1 1 0,0-1 0,0 1 0,0 0 0,1 0 0,-5 1 0,-14 0-166,1 2-1,0 0 0,0 2 1,0 0-1,0 1 0,1 1 1,0 1-1,-38 21 0,2-2-3106,40-18-405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11.1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27 112 5497,'0'0'5385,"-1"-13"-5045,-4-77 2072,6 89-2335,0 0-1,1 0 1,-1 1 0,0-1 0,0 0 0,0 1 0,0-1 0,1 1 0,-1-1 0,0 1 0,0 0 0,1-1 0,-1 1 0,0 0 0,1 0 0,-1 0-1,0 0 1,0 0 0,1 0 0,-1 0 0,0 1 0,3 0 0,4-1 25,347 0 14,-354 0-118,-1 0 1,0 0 0,1 0 0,-1 0-1,1 0 1,-1 0 0,1 1 0,-1-1-1,1 0 1,-1 0 0,0 0-1,1 0 1,-1 1 0,1-1 0,-1 0-1,0 0 1,1 1 0,-1-1 0,0 0-1,1 1 1,-1-1 0,0 0-1,1 1 1,-1-1 0,0 1 0,0-1-1,0 0 1,1 1 0,-1-1 0,0 1-1,0-1 1,0 1 0,0-1-1,0 1 1,0-1 0,0 1 0,0-1-1,0 0 1,0 1 0,0-1 0,0 1-1,0-1 1,0 1 0,0-1 0,0 1-1,-1-1 1,1 0 0,0 1-1,0-1 1,-1 1 0,1 1-2,-2 3 19,0 0-1,0 0 1,0 0 0,-1 0 0,1 0 0,-1 0 0,0 0-1,-1-1 1,1 0 0,-5 4 0,-47 45 202,24-26-98,-1 3 13,2 2 0,1 0 0,1 2 0,2 2 0,1 0 0,-30 61 0,26-45-124,22-43-10,1 1 1,0-1-1,1 1 1,0 0 0,1 0-1,0 1 1,0-1 0,1 1-1,-3 21 1,7-31-2,-1 0 0,0 0 0,1 1 0,-1-1 0,1 0-1,0 0 1,-1 0 0,1 0 0,0 0 0,-1 0 0,1 0 0,0 0 0,0 0 0,0 0 0,0-1 0,0 1 0,0 0 0,0-1-1,0 1 1,0 0 0,0-1 0,1 0 0,-1 1 0,0-1 0,0 1 0,0-1 0,1 0 0,-1 0 0,0 0 0,0 0-1,3 0 1,50 1-12,-40-2 10,4 1 14,0 0 0,0-2 0,0 0 0,0-1 0,23-6 0,-33 6-233,0 0 0,-1 0 0,1-1 0,-1 0 0,0 0-1,0-1 1,0 0 0,-1 0 0,0-1 0,0 1 0,0-1 0,-1-1-1,9-11 1,0-7-4123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12.5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70 82 5841,'0'0'4745,"-12"-1"-3725,-34-7-217,35 6 554,33 2-725,226 13 996,1026-54-1173,-1010 27-426,1411-14 177,-1405 28-105,-220 0-94,95 2 20,-125 0-70,0 0 1,-1 1-1,1 1 1,35 13-1,-54-17 33,0 0 0,0 0 0,0 0-1,0 1 1,0-1 0,-1 0 0,1 0-1,0 1 1,0-1 0,0 1 0,-1-1-1,1 1 1,0-1 0,-1 1 0,1-1-1,0 1 1,-1 0 0,1-1 0,-1 1-1,1 0 1,-1-1 0,1 1 0,-1 0-1,1 0 1,-1 0 0,0-1 0,1 1 0,-1 0-1,0 0 1,0 2 0,-1-2 1,0 0 0,0 1 0,0-1 0,-1 0 0,1 0 0,-1 0 0,1 0 0,-1 0 0,1 0 0,-1 0 0,0-1 0,1 1 0,-1-1 0,0 1 0,1-1 0,-1 1 0,-3-1 0,-23 5-134,-1-2-1,1-1 1,-44-2 0,30-1-269,-85 1-2465,5 0-3155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14.4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270 131 3953,'0'0'4825,"-11"11"-4505,-3 6-173,-31 31 1048,7-16 2336,20-18-3036,0 2-1,-22 25 1,28-26-267,1 1 0,0 0 0,1 0 1,-14 33-1,20-42-203,1 0 0,1 1 0,0 0 0,0-1 0,0 1-1,1 0 1,0 0 0,1 0 0,0 0 0,0 0 0,0 0 0,1 0 0,0 0 0,4 12 0,-3-16-15,0-1-1,0 1 1,0-1-1,0 0 0,1 1 1,-1-1-1,1 0 1,0-1-1,0 1 1,0 0-1,0-1 1,1 1-1,-1-1 0,0 0 1,1 0-1,0-1 1,-1 1-1,1-1 1,0 0-1,0 0 0,0 0 1,5 1-1,13 1 17,0-1-1,0-1 1,21-2-1,-16 1-21,-8-1-58,0-1 0,0-1-1,0 0 1,-1-2 0,1 0 0,-1-1 0,0 0-1,0-2 1,-1 0 0,0-1 0,-1-1 0,24-18-1,-29 20-25,0-1 0,0 0 0,-1-1 0,0 0 0,-1 0 0,0-1-1,-1-1 1,0 1 0,-1-1 0,0-1 0,-1 1 0,-1-1 0,1 0-1,-2 0 1,0-1 0,-1 1 0,3-26 0,-5 28 62,-1-1 0,0 1 0,-1 0 0,0-1 1,-1 1-1,0 0 0,-1 0 0,0 0 0,-1 0 0,0 0 0,0 1 1,-2 0-1,1 0 0,-1 0 0,0 0 0,-1 1 0,0 0 0,-1 1 1,0-1-1,0 1 0,-1 1 0,0 0 0,0 0 0,0 1 0,-1 0 0,0 0 1,0 1-1,-1 1 0,0 0 0,1 0 0,-1 1 0,-19-3 0,18 4 46,-1 1-1,0 1 0,0 0 0,0 0 1,0 1-1,1 1 0,-1 0 0,0 1 1,1 1-1,0 0 0,0 0 0,0 1 0,0 1 1,-16 10-1,19-10-178,1-1 0,0 2 0,1-1 0,0 1 0,0 1 0,0-1 0,1 1 0,0 0 0,1 1 0,-1-1 0,2 1 0,-1 0 0,1 0 0,1 1 0,0-1 0,0 1 0,1 0 0,0 0 0,-1 10 0,2 12-3408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14.7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447 1 9402,'0'0'5425,"-85"157"-5049,55-127 32,0-6-216,6 1-184,0-6 88,0-3-96,-3-3-8,-3 4-128,-10-7-512,-14 4-264,9 0-696,12-9-1585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16.3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0 489 5569,'0'0'5476,"13"-24"-5121,40-78-173,-48 93-121,-1 0-1,-1 0 0,0 0 0,0 0 0,-1 0 0,0-1 0,-1 1 0,0-1 0,0 1 0,-1-19 0,-1-4 104,2-3 93,0-13 533,10-73-1,-9 116-621,-1 4-124,-1 1-60,1 2 11,0 1 0,0-1-1,0 1 1,0 0 0,-1-1 0,1 1-1,-1 0 1,0-1 0,0 1 0,0 0 0,0 3-1,0-5 17,2 51 185,14 77 1,2 27-48,-17-143-95,-1 1 18,0-1 0,1 1 0,0 0 0,2-1 0,-1 1 0,2-1 0,5 17 0,-8-29-122,-1-1 1,1 1-1,-1-1 0,1 1 0,-1-1 0,1 1 0,-1-1 0,1 1 0,0-1 0,-1 0 1,1 1-1,0-1 0,-1 0 0,1 0 0,0 1 0,-1-1 0,1 0 0,0 0 1,-1 0-1,1 0 0,0 0 0,0 0 0,-1 0 0,1 0 0,1 0 0,1 0-684,6 0-2088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17.0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233 23 7274,'0'0'4463,"-4"3"-3721,3-2-710,-13 8 496,11-34-285,3 25-238,0-1 0,0 1 0,0-1 0,0 1 0,0-1 0,0 1 0,-1-1 0,1 1 0,0-1 0,0 1 0,-1 0 0,1-1 0,0 1 0,-1-1 0,1 1 0,0 0 0,-1-1 0,1 1 0,0 0 0,-1-1 0,1 1 0,-1 0 0,1 0 0,-1 0 0,1-1 0,-1 1 0,1 0 0,-1 0 0,1 0 0,-1 0 0,0 0 0,-25-1 49,-20 14-7,37-8-7,0 1-1,1 1 1,0 0 0,0 0-1,1 0 1,0 1 0,0 0-1,1 0 1,0 1 0,0 0-1,1 0 1,0 0 0,-5 14-1,4-4 171,0-1-1,2 1 0,0-1 0,1 1 1,1 1-1,1 26 0,1-37-187,2 0-1,-1 0 1,1-1 0,0 1-1,1 0 1,0-1-1,0 0 1,1 0-1,0 0 1,1 0 0,0 0-1,0-1 1,0 0-1,1 0 1,0-1-1,0 1 1,1-1-1,0 0 1,0-1 0,0 0-1,0 0 1,10 4-1,-1 0-10,1 0 0,0-2 0,0 0 0,1-1 0,0 0 0,0-2 0,1 0 0,-1-1 0,31 1 0,-37-4-6,0 0 0,0-1 1,0 0-1,0-1 0,-1-1 0,1 0 1,-1 0-1,21-10 0,-25 10-3,0-2 0,-1 1 0,1-1-1,-1 0 1,0 0 0,0-1 0,-1 1 0,1-2 0,-1 1-1,-1 0 1,1-1 0,-1 0 0,0 0 0,3-8-1,-2 1-1,0 0-1,-2 0 0,1 0 0,-2-1 0,0 0 1,0 1-1,-1-1 0,-1 0 0,-3-24 0,3 37 1,-1 1 0,1-1 0,-1 0 0,0 1 0,1-1 0,-1 1 0,0-1 0,0 1 0,0-1 0,0 1 0,0 0 0,0-1 0,0 1 0,0 0 0,-1 0 0,1 0 0,0 0 0,-1 0 0,1 0 0,-1 0 0,1 0 0,-1 1 0,1-1 0,-1 1 0,0-1 0,1 1 0,-1-1 0,0 1 0,-3 0 0,-55 1 1,53 0 0,-6 1 11,0 1 1,0 1 0,1 0-1,-1 1 1,1 0 0,0 1-1,0 1 1,1-1 0,0 2-1,0 0 1,0 0 0,1 1-1,-17 19 1,-3 5-986,3 1 1,-45 73-1,58-83-2026,2-1-2353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17.7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0 145 3017,'0'0'13314,"5"-19"-12760,15-56-139,-20 74-427,0 0 1,0 0 0,0 0-1,0 1 1,0-1 0,1 0-1,-1 0 1,0 0 0,0 0-1,1 0 1,-1 0 0,1 0-1,-1 0 1,1 0-1,-1 0 1,1 1 0,-1-1-1,1 0 1,0 0 0,-1 1-1,1-1 1,0 0 0,0 1-1,-1-1 1,1 1 0,0-1-1,0 1 1,0-1 0,0 1-1,0 0 1,0-1 0,0 1-1,0 0 1,0 0-1,0 0 1,0-1 0,0 1-1,2 1 1,3-2-280,12-11-1985,0-1-3700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42.8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194 345 1072,'0'0'6462,"-9"25"-5078,6 10-1007,0-1 0,-2 1 1,-2-1-1,-14 42 0,-9 50 718,28-119-1042,1 0 0,1-1 0,-1 1 0,1 0 0,0-1 0,0 1 0,1 0 0,0-1 0,0 1 0,1 0 0,-1-1 0,2 0 0,-1 1 0,1-1 0,-1 0 0,5 6 0,0-3 7,0-1 0,0-1 1,1 1-1,-1-1 0,2 0 1,-1-1-1,1 0 0,0 0 1,15 6-1,2 0 95,1-2 1,0-2 0,0 0-1,0-1 1,1-2 0,0-1-1,0-1 1,1-1 0,47-4-1,-61 0-137,-1 0 0,1-1 0,0-1 0,-1 0 0,0-1 0,0-1 0,0 0-1,-1 0 1,0-2 0,0 1 0,-1-2 0,0 0 0,0 0 0,-1-1 0,0-1 0,13-16 0,-4 4 2,-1-1-1,-2-1 1,-1 0 0,0-1 0,-2-1 0,-1 0 0,11-35 0,49-221 79,-67 256-103,-2 0 0,-1 0 1,-1-1-1,-1 1 0,-5-50 0,4 68 4,0 6 0,-1-1 0,1 1-1,-1-1 1,1 1 0,-1-1-1,0 1 1,0 0 0,0-1-1,-1 1 1,1 0 0,-1 0 0,0 0-1,0 0 1,0 0 0,0 0-1,0 1 1,-1-1 0,1 1-1,-1-1 1,0 1 0,1 0-1,-1 0 1,0 0 0,0 0-1,-1 1 1,1-1 0,0 1 0,0 0-1,-5-1 1,-9-1-2,1 0 0,-1 2-1,1 0 1,-1 0 0,-17 3 0,-2-1 0,-113 11-18,54-2 48,83-8-31,-1 1 0,1-1 0,0 2 0,0 0 0,0 0 0,1 1 0,-17 10-1,-77 52-12,90-56 16,-13 10-3,2 0 1,0 2-1,1 0 1,2 2-1,-31 41 0,18-15-18,3 2 0,-29 64 0,61-114-73,0 0 0,0 0 0,0 0-1,0 0 1,1 0 0,-1 0 0,1 0-1,0 0 1,0 5 0,0-2-565,0 3-1677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18.5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149 79 9282,'0'0'6455,"32"-2"-6350,8 0-98,-7 1-31,0-2 0,0-1 1,49-13-1,-14-3-189,-38 11 82,0 1 1,34-4 0,-50 13 40,-13 5 2,-2-5 63,0 0 0,0 0 1,-1 0-1,1 0 0,0 0 0,0 0 1,-1 0-1,1-1 0,0 1 0,-1 0 1,1-1-1,-1 1 0,1-1 0,-3 1 0,-97 13-1467,38-5 1160,-120 31 0,164-35 579,1 2-1,1 0 0,-1 1 0,1 1 0,1 0 0,-1 1 0,2 1 0,-1 1 0,2 0 0,-27 28 0,38-37-232,0 1 0,0-1 0,0 1 0,0 0 0,1 0 0,0 0 0,0 1 0,0-1 0,0 0 0,0 1 0,1-1 0,0 1 0,0 0 0,0-1 0,1 1 0,-1 0 0,1-1 0,0 1 0,1 0 0,-1 0 0,1-1 0,0 1 0,0-1 0,0 1 0,1-1 0,0 1-1,-1-1 1,2 0 0,-1 1 0,0-1 0,1 0 0,0-1 0,0 1 0,0 0 0,0-1 0,0 0 0,1 1 0,0-1 0,-1-1 0,1 1 0,0-1 0,1 1 0,3 1 0,17 4 3,0-2 1,0 0-1,0-1 0,1-2 1,0 0-1,-1-2 0,42-3 1,-58 2-45,1-1 0,0 0 0,-1 0 0,1-1 0,-1-1 0,0 1 0,0-2 0,0 1 0,0-1 0,15-9 0,-20 10 8,1 0 1,-1-1-1,0 1 1,-1-1 0,1 0-1,0 0 1,-1 0 0,0 0-1,0 0 1,0-1-1,-1 0 1,0 1 0,1-1-1,-2 0 1,1 0 0,0 0-1,-1 0 1,0 0-1,0-1 1,-1 1 0,1-7-1,0-10 31,0-1 266,-7 39-152,2 9 59,0 0 0,2 0 0,1 0 1,2 34-1,1-6 44,0-15-130,2-1-1,1 1 0,13 42 1,-11-50 42,0 1 1,-2 0 0,-1 0 0,-1 0 0,-3 51 0,-1-75-95,-1 0 1,-1 0 0,1 0 0,-1 0-1,0 0 1,-1 0 0,0-1 0,0 0-1,0 0 1,-1 0 0,1 0 0,-2-1-1,1 0 1,0 0 0,-1 0 0,0-1-1,0 1 1,0-1 0,-1-1-1,-11 6 1,-2 0-12,-1-1 0,1 0 0,-1-1-1,-1-2 1,-39 7 0,46-10-62,0-1 0,0 0 1,0-1-1,0-1 0,0 0 0,-27-6 0,38 6 4,0-1-1,-1 1 1,1-1 0,0 0-1,0 0 1,0 0-1,1-1 1,-1 1 0,0-1-1,1 0 1,0 0-1,0 0 1,0 0 0,0-1-1,0 1 1,0-1-1,1 0 1,0 0 0,0 0-1,0 0 1,0 0 0,1 0-1,-1 0 1,1-1-1,0 1 1,0-8 0,0-3-84,0 1 0,1-1-1,1 0 1,1 1 0,0-1 0,0 1 0,2-1 0,0 1 0,0 0 0,2 1 0,-1-1 0,2 1 0,0 0 0,0 0 0,17-21 0,0 5-149,1 1 0,1 1 0,1 1-1,2 2 1,32-23 0,80-39-1773,-114 71 149,14-7-5628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18.9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46 10066,'0'0'4329,"205"-46"-3937,-142 46 96,-6 0-8,-9 0-176,-15 0-288,-8 0 144,-10 8-160,-12 0-64,-3-2-256,-15-4-5793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19.3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54 9354,'0'0'5537,"205"-2"-5089,-142-12 8,-6 3-264,-15 3-184,-12 3 96,-12-1-104,-12 6-48,-3 0-8,-3-8-1064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3:19.9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115 269 7378,'0'0'4327,"31"-23"-4157,103-72 147,-124 88-295,1 1 1,-1-1-1,1 2 0,0 0 0,0 0 1,1 1-1,-1 0 0,15-2 1,3-1-3,51-14 60,-15 5 1503,106-42-1,-219 87-1521,41-24-105,0 0 0,0 0 0,-1 0 0,0-1 0,0 0 0,0-1-1,-1 1 1,1-2 0,-1 1 0,-16 2 0,-17-3-76,1 2-1,-1 2 1,1 2 0,0 1-1,1 3 1,0 1-1,-42 20 1,65-24 209,2 0 0,-1 0 0,1 2 0,0 0 0,1 1 0,0 0 0,1 1 0,-12 15 0,17-16-19,0 0 0,0 0-1,1 0 1,1 1 0,0 0 0,1 1 0,0-1 0,1 1 0,0 0-1,1 0 1,-1 21 0,3-23-34,-1 7-8,1 0 0,0-1-1,1 1 1,5 30-1,-5-46-24,1 0 0,0 0-1,-1 0 1,1 1 0,0-1-1,1 0 1,-1 0-1,0 0 1,1 0 0,0-1-1,0 1 1,0 0 0,0-1-1,0 1 1,0-1 0,0 1-1,1-1 1,0 0 0,-1 0-1,1 0 1,0-1-1,0 1 1,0-1 0,0 1-1,0-1 1,0 0 0,0 0-1,0-1 1,1 1 0,-1 0-1,0-1 1,6 0-1,7 0 19,0-1-1,0-1 0,0-1 0,-1 0 1,1 0-1,-1-2 0,0 0 0,0-1 1,0 0-1,13-9 0,27-14-35,-1-3-1,-1-1 1,59-51 0,-88 63-31,0 0 0,-2-2 0,0-1 1,-2 0-1,-1-1 0,0-2 0,-2 0 0,17-36 1,-17 11 378,-14 44 167,-9 28-189,-7 27-206,-3 2-52,3 2-1,2-1 1,2 1-1,-3 73 1,12-121-22,0 0-1,1 0 1,-1-1-1,1 1 1,-1 0-1,1 0 1,0 0-1,0-1 1,0 1-1,0 0 1,0-1-1,1 1 1,-1-1-1,1 0 1,0 1-1,-1-1 1,1 0-1,3 2 1,-1-1 24,1 1 1,-1-1 0,1 0 0,0 0 0,0-1-1,1 0 1,-1 0 0,10 3 0,9-1 68,1 0 1,-1-2-1,35 0 0,-42-2-135,1 0 16,307-4 370,-281 1-466,0-2 0,0-2 1,-1-2-1,0-2 0,51-20 0,-30-2-875,-21 1-677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00.6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581 114 1616,'0'0'2234,"5"-14"-2054,11-43 127,-16 55-276,0 1 1,1 0-1,-1 0 1,0 0-1,0-1 1,0 1-1,0 0 1,0 0-1,-1 0 1,1 0-1,0-1 1,-1 1-1,1 0 1,0 0-1,-1 0 1,0 0-1,1 0 0,-1 0 1,1 0-1,-1 0 1,0 0-1,0 0 1,0 0-1,1 0 1,-1 1-1,0-1 1,0 0-1,0 1 1,0-1-1,0 0 1,-1 1-1,1-1 1,-12-8 5084,10 14-5098,-13 38-62,-9 46 0,-5 14 126,12-49-44,3 1 0,2 1 0,2 0 0,3 0 0,-1 64 0,6 360 101,4-291 18,14 41-135,-15-203-15,-1-11-2,0 0-1,2 0 1,0 0 0,0 0-1,2 0 1,0-1-1,1 1 1,9 26-1,23 26 6,-26-52 0,-1-1 0,-1 1 1,0 0-1,-1 1 1,-1 0-1,0 0 1,-2 0-1,0 1 0,3 33 1,-8 67 633,3 133-339,18-115-140,-12-89 328,-1 0 0,0 48-1,-8-25-195,-1-26-242,2 0 0,2 0 1,1 0-1,3 0 0,12 46 0,-3-40-48,-3 1-1,-2 0 0,-2 1 0,-2 0 0,-2 0 0,-5 69 0,-3-94 17,-1 0 0,-1 0 0,-10 29 0,7-27-37,1-1-1,-6 48 0,8 55 29,7-94-7,-3 1 0,-1-1 0,-1 1 0,-3-1 0,-12 44 0,-33 52-7,34-93 0,2 1 0,2 1 0,1 0 0,-11 72 0,11 110-7,-5 39-2,-8 161 9,24-348 0,-13 273 33,-2 120 21,27-192-103,-2-141 46,-10 151 0,-9-204-14,-27 106 1,5-30 22,-34 325-31,13-72 61,10-122-64,-8 364 0,51-617 28,-29 938-72,23-402 115,4-76-27,-14-290-81,0 30 112,28 62-123,-5-206 147,-3-1-134,-2-40 77,13 87-1,-11-123-15,1 0 0,0 0 0,1 0 0,1-1 1,0 0-1,1 0 0,1 0 0,1-1 0,14 20 0,-2-8-3,-2 0 0,0 1-1,-2 1 1,-1 0 0,16 43-1,-18-40 10,2-2-1,0 0 0,2-1 0,1 0 0,28 30 0,-14-17-54,-15-15 76,-1 1-1,22 48 0,-26-46-27,2-2 0,35 50 0,-10-33 13,2-1-1,2-2 0,1-3 0,77 51 0,-29-22-21,-3 6-2,-57-45 65,1-1 0,1-1 0,74 39 0,42-7 87,8 3 47,-140-52-191,-1 0-1,0 1 0,-1 1 1,0 1-1,30 28 0,-24-15 23,-2 2 0,-1 0 0,28 51 1,25 33-35,-31-58 28,-13-18-12,-1 1-1,-2 2 1,-1 0 0,-2 1-1,30 73 1,-2 50 1,-30-89 19,4 0 0,38 79 0,-25-79-39,71 160 26,-97-202 6,-2 0-1,-1 1 1,-2 0 0,-1 1 0,4 60-1,-16 111 24,1-119-12,8 101 1,4-138 13,2-1-1,19 61 1,8 39-80,-22-69 114,-4 1 0,-3 0 0,-4 1 0,-6 83 0,-5 263 409,10-264 136,-1-147-599,1-1-1,0 0 1,1 1 0,1-1 0,0 0 0,9 20-1,-5-16 5,-2 0-1,8 38 0,27 221 73,-36-208-64,-7 109 0,-1-154-12,-1 0 0,-1-1-1,-1 1 1,-1-1 0,-1 0 0,-2-1 0,-12 25-1,5-12-25,-14 45-1,28-58-406,3-21 395,0-1 1,0 0-1,0 0 0,0 0 1,1 0-1,-1 0 1,0 1-1,0-1 0,0 0 1,1 0-1,-1 0 1,0 0-1,0 0 0,1 0 1,-1 0-1,0 0 1,0 0-1,1 0 0,-1 0 1,0 0-1,0 0 1,0 0-1,1 0 0,-1 0 1,0 0-1,0 0 1,1 0-1,-1-1 0,0 1 1,0 0-1,0 0 1,1 0-1,-1 0 0,0 0 1,0-1-1,0 1 1,0 0-1,0 0 0,1 0 1,-1 0-1,0-1 1,0 1-1,28-32-3135,2-14-5037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02.1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0 463 4521,'0'0'6813,"6"0"-6052,2-1-658,-1 0 1,0-1-1,0 0 1,0-1-1,0 1 1,-1-1-1,1-1 1,-1 1-1,1-1 1,-1 0-1,0 0 1,-1-1-1,1 0 1,-1 0-1,0 0 1,0-1-1,0 1 1,6-12-1,11-16 27,-1 0 0,18-42 0,-10 17-201,56-124 1229,-87 204-1211,1 1 0,3 33 0,0 2 32,-2-37 21,0 74 18,-21 181-1,11-226 16,4-23-46,1 1 1,-2 43 0,7-70 28,3-1-92,1 0 71,-1-1 0,1 0 0,-1 0 0,1 0 0,-1 0 0,0 0 0,1 0 0,-1-1 0,0 0 0,0 0 0,0 0 0,0 0 0,0 0 0,3-4 0,8-5-43,37-27-1066,-2-5-3368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02.5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8602,'0'0'4457,"6"17"-4348,54 126 150,-53-120-229,0 0 1,-2 0 0,-1 1-1,0-1 1,-2 1-1,-1 0 1,-3 43-1,1-22-10,2-44-26,-1 0-1,0 0 1,1-1 0,-1 1-1,0 0 1,1-1 0,-1 1 0,1 0-1,-1-1 1,1 1 0,-1 0-1,1-1 1,0 1 0,-1-1-1,1 1 1,0-1 0,-1 1 0,1-1-1,0 0 1,-1 1 0,1-1-1,0 0 1,0 1 0,0-1-1,-1 0 1,1 0 0,0 0 0,0 0-1,0 0 1,-1 0 0,1 0-1,0 0 1,0 0 0,0 0-1,0 0 1,-1-1 0,1 1 0,0 0-1,1-1 1,8 0-461,13 1-1951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03.0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 61 4233,'0'0'7423,"-4"-2"-7308,3 2-101,0 0 1,1 0-1,-1-1 1,0 1 0,1 0-1,-1 0 1,0 0 0,0-1-1,1 1 1,-1 0 0,1-1-1,-1 1 1,0-1 0,1 1-1,-1-1 1,1 1 0,-1-1-1,1 1 1,-1-1 0,1 1-1,-1-1 1,1 0 0,0 1-1,-1-1 1,1 0 0,0 1-1,-1-2 1,18-8 171,54-3-129,-51 10-29,44-6 28,1 3 1,67 2-1,-131 5-59,0-1 0,0 1 0,0 0-1,0-1 1,-1 1 0,1 0 0,0 0-1,-1 0 1,1 0 0,0 0 0,-1-1-1,1 1 1,-1 0 0,0 0 0,1 1-1,-1-1 1,0 0 0,1 0 0,-1 0-1,0 0 1,0 0 0,0 0 0,0 0-1,0 0 1,0 0 0,-1 2 0,-4 36 17,-6-23-12,-1 0-1,0 0 1,-1-1 0,0-1 0,-26 21-1,-10 12 65,32-29-47,1 1-1,1 0 1,1 1-1,0 1 1,2 0 0,0 1-1,1 0 1,2 1-1,0 0 1,2 0-1,0 1 1,1 0 0,2 0-1,0 1 1,1 28-1,3-52-16,0 0 0,0 0-1,0 0 1,1 0 0,-1 0-1,0 0 1,1-1-1,-1 1 1,1 0 0,-1 0-1,1 0 1,-1-1-1,1 1 1,0 0 0,-1-1-1,1 1 1,0-1 0,-1 1-1,1 0 1,0-1-1,0 0 1,0 1 0,-1-1-1,1 1 1,0-1-1,0 0 1,0 0 0,0 1-1,0-1 1,0 0 0,1 0-1,37 1 122,-29-1-118,4 1 11,0-2-1,0 0 1,1 0-1,-1-1 0,0-1 1,-1 0-1,1-1 0,-1-1 1,1 0-1,-1-1 0,-1 0 1,1-1-1,15-11 0,-18 9-481,0 1-1,-1-1 0,0 0 0,-1-1 0,12-17 1,0-11-5641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04.0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 58 5945,'0'0'3578,"34"0"-3251,202 0 104,-89 0-140,-158-8-131,-39-3-190,35 9-153,-1-2 0,1 1 0,0-2 0,0 0 0,-15-8-1,21 11 259,0 0-1,1 1 1,-1 0-1,0 1 1,0 0-1,0 0 1,0 1-1,0 0 1,1 0-1,-1 1 0,-11 4 1,9-2 7,0 1 1,0 1 0,1-1-1,-1 2 1,2-1-1,-1 2 1,1-1 0,0 1-1,0 0 1,1 1-1,0 0 1,1 1-1,0-1 1,0 1 0,1 1-1,0-1 1,1 1-1,1 0 1,-1 0-1,2 0 1,-1 1 0,2-1-1,-1 1 1,0 21-1,3 29 266,40-62-125,335-2-152,-374 38-189,-1 23 171,2 0-1,16 89 1,-15-138-23,-2-1 0,1 1 1,-1 0-1,0-1 0,-1 1 1,0 0-1,-3 15 0,2-22-12,0 0 0,0 0 0,0 0-1,-1 1 1,1-2 0,-1 1 0,0 0-1,0 0 1,0 0 0,0-1 0,-1 1 0,1-1-1,-1 0 1,1 0 0,-1 0 0,0 0-1,0 0 1,0 0 0,0-1 0,0 0 0,0 1-1,0-1 1,0 0 0,-6 0 0,-13 5 79,0-2 1,-1-1-1,0-1 1,0-1-1,0-1 1,0-1-1,-23-4 1,42 4-88,0 0 0,0-1 0,0 0 0,0 1 0,0-2 0,1 1 0,-1 0 0,0-1 0,1 1-1,0-1 1,0 0 0,0 0 0,0-1 0,0 1 0,1-1 0,-1 1 0,1-1 0,0 0 0,0 0 0,0 1 0,1-2 0,-1 1 0,0-6 0,0 5-36,1-1 0,0 1 0,0 0 1,0-1-1,1 1 0,0-1 0,0 1 0,0-1 0,1 1 0,0-1 1,0 1-1,0 0 0,0 0 0,1-1 0,0 1 0,0 0 0,1 0 1,3-6-1,43-41-3258,-30 32-1433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05.0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8 374 7194,'0'0'7150,"-1"-13"-7096,-2 1-33,2 7-16,0 1 1,0-1-1,1 1 0,0-1 1,-1 1-1,1-1 1,1 1-1,-1-1 1,1 1-1,-1-1 1,1 1-1,0 0 0,1-1 1,-1 1-1,4-6 1,4-12-94,0-1 0,10-46 0,-15 50-127,1 0-1,1 0 1,0 1 0,2-1 0,16-28 0,-7 31-57,-17 16 266,1 0 0,-1 0-1,1 0 1,-1 0 0,0 0 0,1 0 0,-1 0 0,1 0 0,-1 0 0,1 0 0,-1 0 0,1 0 0,-1 1 0,1-1 0,-1 0 0,1 0 0,-1 1 0,0-1 0,1 0 0,-1 1 0,1-1 0,-1 0 0,0 1 0,1-1 0,-1 0 0,0 1 0,1 0 0,14 44-103,-7-18 139,14 18 10,42 64 0,-11-21-87,-50-83 55,-1 0 0,0-1 1,0 1-1,0 0 0,0 0 0,-1 1 0,0-1 1,0 0-1,0 0 0,-1 1 0,0-1 0,0 0 0,-1 11 1,0-15-8,0 0 0,1 0 0,-1 0 0,0 0 0,0 0 0,0 0 0,0 0 0,0 0 0,0 0 1,0-1-1,0 1 0,-1 0 0,1-1 0,0 1 0,0-1 0,-1 1 0,1-1 0,0 0 0,0 1 0,-1-1 0,1 0 1,0 0-1,-1 0 0,1 0 0,0 0 0,-1 0 0,1-1 0,-3 1 0,2 0 10,1-1 0,-1 1 0,0 0-1,1 0 1,-1 0 0,0-1 0,1 1 0,-1-1-1,1 0 1,-1 1 0,0-1 0,1 0 0,0 0-1,-1 0 1,1 0 0,0 0 0,-1 0 0,1 0-1,0 0 1,0-1 0,0 1 0,0 0 0,-1-3-1,-1-9-14,2 0 1,-1-1-1,2 1 0,0-1 0,1 1 0,0-1 0,1 1 0,0 0 0,1 0 0,6-17 0,5-7-25,2 2 0,25-43 0,-41 77 29,0 0-1,1 1 1,-1-1 0,0 1 0,1-1 0,-1 1-1,0-1 1,1 0 0,-1 1 0,1 0 0,-1-1 0,1 1-1,-1-1 1,1 1 0,-1 0 0,1-1 0,-1 1-1,1 0 1,0-1 0,-1 1 0,1 0 0,-1 0 0,1 0-1,0-1 1,-1 1 0,1 0 0,0 0 0,-1 0-1,1 0 1,0 0 0,0 0 0,18 16-14,12 40-12,-25-46 24,13 28 8,-2 0 0,-2 1 0,12 46 0,-17-69 75,1-21 107,7-26 155,-17 28-328,31-70-218,58-117-1620,-89 189 1820,-1 1 0,1-1 0,-1 1 1,1-1-1,-1 1 0,1-1 0,-1 1 0,1-1 1,0 1-1,-1-1 0,1 1 0,0 0 0,-1-1 1,1 1-1,0 0 0,0 0 0,-1-1 0,1 1 1,0 0-1,0 0 0,-1 0 0,1 0 0,0 0 1,0 0-1,-1 0 0,1 0 0,0 0 0,0 1 1,-1-1-1,1 0 0,0 0 0,0 1 0,-1-1 1,1 0-1,0 1 0,-1-1 0,1 1 0,-1-1 1,1 1-1,0-1 0,-1 1 0,1-1 0,-1 1 1,1-1-1,-1 2 0,25 27-12,-14-8-110,-2 0 1,0 1-1,-1 0 1,-1 0-1,-2 1 1,0 0-1,-1 0 1,-1 0-1,-1 0 1,-2 26-1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44.5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0 390 3793,'0'0'4750,"15"-8"-4274,43-24-42,-44 24 1836,14 5-2134,-3-1-105,0 2 1,0 0 0,51 5-1,-9-1 23,-49-2-42,16 1 15,0-1 1,0-2-1,0-1 1,0-1-1,58-17 1,-37 12 20,-54 8-44,0 1 0,0-1 1,0 0-1,0 1 0,0-1 0,-1 0 1,1 0-1,0 1 0,0-1 0,-1 0 1,1 0-1,-1 0 0,1 0 0,-1 0 1,1 0-1,-1 0 0,1 0 0,-1 0 1,0 0-1,0 0 0,1 0 0,-1 0 1,0 0-1,0-2 0,-1-29 20,1 26-1,1-55 56,1 24-1417,-7-67 1,-2 70-1611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05.3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4977,'0'0'3234,"27"7"-1858,-3 0-1040,3 2 79,-1-2 0,1-1-1,0-1 1,55 2 0,497-6 3666,-306-2-4910,-229 1-1609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05.9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0 521 4177,'0'0'5074,"28"1"-3397,94 0-522,-107-1-1042,-1-1 1,0-1 0,1 0 0,-1-1-1,0-1 1,0 0 0,-1-1 0,1 0-1,-1-1 1,0-1 0,-1 0 0,1-1 0,-2 0-1,1-1 1,-1 0 0,0 0 0,-1-2-1,0 1 1,0-1 0,-2-1 0,13-19-1,-4 0-70,-1-2-1,-2 0 0,-1-1 1,-1 0-1,-2-1 0,10-67 1,-14 80 2,2-12-125,-6 47 53,-1 0 0,2 0 0,0 1-1,5 13 1,0 2-32,0 2 61,1 0-1,1-1 0,2 0 0,1 0 0,1-2 0,1 1 0,2-2 0,1 0 0,32 36 0,-26-37-13,-12-12 17,0-1 1,0 1-1,10 17 1,-19-25 9,0-1-1,-1 0 1,0 1 0,1 0 0,-2-1 0,1 1 0,-1 0-1,0 0 1,0 0 0,0 0 0,-1 0 0,0 0 0,-1 9 0,0-13 17,0 1 0,0-1 0,0 0 0,-1 0 0,1 1 0,-1-1 0,1 0 0,-1 0 0,0 0 1,0-1-1,0 1 0,0 0 0,0-1 0,0 1 0,0-1 0,-1 0 0,1 1 0,-1-1 0,1 0 1,0-1-1,-5 2 0,-3 1 6,-1 0 0,1 0 0,0-1 0,-12 0 0,14-1-38,1-1 0,0 1 0,0-2 0,-1 1 0,1-1 0,0 0 0,0-1 0,0 1 0,-9-4 0,12 2-102,1 1 0,-1-1 0,0 1 0,1-1 0,-1 0 0,1-1 0,0 1-1,0 0 1,0-1 0,1 0 0,-1 0 0,1 1 0,0-1 0,0-1 0,-2-7 0,-8-27-2512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06.4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5569,'0'0'6803,"10"0"-6207,14 0-333,-1 1 0,0 0-1,0 2 1,34 8 0,-48-8-230,3 1 17,-1 0 0,1 1 0,-1 0-1,17 10 1,-25-13-53,-1 0-1,1 1 1,-1-1 0,1 0-1,-1 1 1,0-1-1,0 1 1,0 0-1,0 0 1,0 0-1,-1 0 1,1 0-1,-1 0 1,0 0 0,0 0-1,0 1 1,0-1-1,0 0 1,-1 1-1,0-1 1,1 5-1,-2-1 5,1 0-1,-1-1 0,0 1 1,-1 0-1,1 0 0,-2-1 1,1 1-1,0-1 0,-1 1 1,-1-1-1,1 0 0,-1 0 1,0-1-1,0 1 0,-6 6 0,-8 12 59,-17 35 41,34-56-101,-1 0 0,1 0 1,0 0-1,0 0 0,0 0 0,0 1 0,1-1 0,-1 0 0,1 1 0,0-1 0,0 0 0,0 1 1,1-1-1,-1 0 0,1 1 0,-1-1 0,1 0 0,2 5 0,-1-6 6,0 0-1,1 0 1,-1 0 0,0 0-1,1-1 1,-1 1 0,1-1-1,0 1 1,-1-1-1,1 0 1,0 0 0,0 0-1,0-1 1,0 1 0,0-1-1,3 1 1,54 3-4,-57-3 4,8-1-37,9 1-147,0 0 0,0-1 0,0-1 0,-1-1 0,1-1 0,0-1 0,20-6 0,22-15-5139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06.8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 8530,'0'0'5561,"151"-3"-5545,-136 9 32,-3-4 80,-3 1-128,-3 2-64,3-5 64,0 0-1904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07.2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6241,'0'0'4625,"201"84"-3825,-137-75-623,2-9-177,-15 0-1657,-21-11-7209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07.5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1 147 7458,'0'0'7696,"19"-19"-7621,68-58-62,-82 73-13,0 1 0,0 0-1,1 0 1,-1 0 0,1 1 0,0-1 0,0 1-1,-1 1 1,1-1 0,0 1 0,1 0 0,-1 0-1,0 1 1,0 0 0,9 1 0,8-1-12,77-1-61,-55 1 14,-1-1 0,1-2 1,48-9-1,-170 7-1337,45 5 1341,1 1-1,-1 2 1,1 1 0,-34 10 0,52-11 54,1 1 0,-1 0 0,1 1 0,0 1 0,0 0 0,1 0 0,0 1 0,0 1 0,1 0 1,0 0-1,0 1 0,-14 17 0,19-19 2,0 0-1,1 0 1,0 0 0,0 1 0,1 0 0,0-1-1,1 1 1,-1 1 0,1-1 0,1 0 0,0 0-1,0 1 1,1-1 0,-1 0 0,2 1 0,-1-1 0,1 0-1,1 1 1,2 9 0,-1-9 6,0 0-1,0 0 1,0-1-1,1 1 1,1-1-1,-1 0 1,1 0 0,1 0-1,0-1 1,0 0-1,0 0 1,1 0 0,-1-1-1,2 0 1,-1 0-1,16 8 1,-14-10-7,0 0 0,1-1 0,0 0 1,-1-1-1,1 0 0,0 0 0,0-1 0,0-1 1,0 1-1,0-2 0,19-2 0,-16 1-268,-1 0 1,1-1-1,-1-1 0,0 0 1,0-1-1,-1 0 0,1-1 0,14-10 1,27-24-2287,-7-1-287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07.9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208 1 4337,'0'0'7253,"-26"10"-6860,-82 36-123,103-43-232,1-1-1,-1 1 1,1 0 0,-1 0-1,1 0 1,0 0-1,0 1 1,0 0 0,1 0-1,-1 0 1,1 0-1,0 0 1,0 1-1,0 0 1,1-1 0,-3 7-1,3-2 3,0 0 0,0 0 0,1 0 0,0 0 0,0 0 0,1 12 0,0-12-16,1-2-16,0-1 0,0 1 0,1 0 0,0-1 0,0 1 0,0-1 0,1 0 0,0 0 0,0 0 0,1 0 0,0 0 0,0-1 0,0 1 0,0-1 0,1 0 0,0 0 0,0-1 0,0 0 0,1 0 0,-1 0 0,13 6 0,2 1 0,0-1-1,1-1 1,0-1-1,0-1 1,26 5 0,26 1-502,-8-11-1796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10.6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544 3495 6065,'0'0'5664,"21"6"-4890,308 58 1590,278-10-1760,676-28 0,-701-60-715,8 0 17,387 60 107,-133 4-90,-826-30 72,0 0 0,1-1 0,-1-2 0,0 1 0,-1-2 0,1 0 0,-1-2 0,1 0 0,-2 0 0,1-2 0,-1 0 0,0-1 0,0 0 0,-1-1-1,-1-1 1,0-1 0,14-14 0,8-6-536,0 2 0,2 1 0,1 1 0,71-37-1,-68 45 311,-18 9 166,0-1 0,33-23 0,-50 29 77,0 1 1,0-1-1,-1 0 1,0-1-1,0 1 0,0-1 1,-1-1-1,0 1 1,-1-1-1,1 1 1,4-15-1,3-18 6,-3-1-1,0-1 1,-3 1-1,1-46 1,5-30-21,32-129 172,145-457 0,-155 587-212,-6-2-1,-4-1 1,7-124 0,-8-362-196,-24 602 237,1 0 1,-1 0 0,0 0-1,0 0 1,0 0 0,-1 0-1,1 0 1,-1 1 0,1-1-1,-1 0 1,0 1 0,0-1 0,0 1-1,0 0 1,0-1 0,-1 1-1,1 0 1,-1 1 0,0-1-1,1 0 1,-1 1 0,-5-3-1,-11-4-108,0 0 0,-27-8 1,25 10 109,-128-36-896,-1 7 1,-165-17 0,-214 5 1433,-3 38 53,-273-18-2751,242-41 2812,45 3-421,335 47-530,2-9 1,-193-54 0,340 72 349,-14-6 97,0 2 1,-1 3-1,-97-8 0,123 17-148,-574 4-24,528 2 28,-1 3 0,1 3 0,0 3 0,1 3 1,1 2-1,1 4 0,1 3 0,1 2 0,1 4 0,2 2 0,1 2 0,-64 53 0,-7 11-48,45-35 243,-85 84 0,157-133-104,0 2 0,2 0 1,0 0-1,2 1 0,0 0 1,0 1-1,-10 36 0,-5 7 187,17-41-207,0 0 0,2 1 1,0 0-1,2 0 0,-3 41 0,7 122 513,2-86-461,-2-58-106,1 0 1,13 78 0,-12-105 5,0 1 0,-1-1 0,0 1 0,-1 0 1,-1-1-1,-1 1 0,-4 19 0,-35 109 288,13-57-232,13-32-45,1 1 1,4 0-1,2 1 0,-2 86 1,-5 250 79,13-380-155,1-3 120,0 0 1,1 0 0,0 0 0,1 10 0,-1-17-50,1 0-1,0 0 1,-1 0-1,1-1 1,0 1-1,1 0 0,-1-1 1,0 1-1,1-1 1,0 1-1,-1-1 1,1 0-1,0 1 1,0-1-1,0 0 1,0 0-1,5 2 1,20 14 106,0 2 0,-1 0 1,23 25-1,-12-14-60,-31-28-76,-1 1 0,0 0 1,1 1-1,-1-1 0,-1 1 0,1 0 0,-1 0 0,0 1 0,6 9 0,98 171 19,-105-180-26,0 0 0,0 1 0,0-1-1,-1 1 1,0-1 0,0 1 0,-1 0 0,1 7 0,-1-7 10,0-1 0,0 1 0,1-1 0,-1 0 0,2 1 0,-1-1 0,1 0 1,0 0-1,5 7 0,7 8-42,-6-7 54,1 0-1,21 21 1,-29-33-28,-1 0 0,0 0 0,0 1 0,0-1 0,0 0 0,0 0 0,0 1-1,-1-1 1,1 1 0,-1-1 0,0 1 0,0-1 0,0 1 0,0-1 0,0 1 0,0-1 0,-1 4 0,2 28-145,2-29-165,-1 0 1,1 0 0,0 0 0,0-1-1,0 0 1,1 1 0,0-1 0,0 0-1,0-1 1,9 7 0,16 5-9859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16.8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1 166 6513,'0'0'3236,"28"-13"-2684,193-98 1511,-209 105-1847,2-1 0,-1 2-1,1 0 1,0 0 0,0 1 0,0 1 0,0 1 0,1 0-1,-1 0 1,1 2 0,18 0 0,1089 25-303,1762 101 130,-388-7-541,-2305-115-1147,-149-4-888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17.6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95 4961,'0'0'3162,"25"-10"-2036,168-63 746,-170 62 1675,-15 11-3481,162 0 27,770 38 1,263 106 48,-155-15 74,8-52-85,327-79-43,-1381 2-89,338-19-172,-234 9-123,116-28 0,-210 35 126,43-11-583,-52 13 514,0 0-1,-1 1 1,1-2 0,-1 1 0,0 0 0,1 0 0,-1-1 0,0 1 0,0-1 0,0 0 0,0 0 0,0 0 0,0 0 0,0 0 0,-1 0 0,3-4 0,-17 5-2364,-9 1 1086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45.5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147 0 288,'0'0'2554,"-6"12"-2446,2-4-207,0 0 0,0 0 0,-1 0 0,0-1 0,0 1 1,-1-1-1,0 0 0,-1-1 0,1 1 0,-1-1 0,0-1 0,-14 9 0,18-11 489,0 0-1,1 0 0,0 0 0,0 0 0,0 1 1,0-1-1,0 1 0,1-1 0,-1 1 0,1-1 1,0 1-1,0 0 0,0-1 0,0 8 0,-7 19 899,4-19-1218,0 0 0,1 1 0,0 0 0,1 0 0,0 0 0,1 0 0,1 0 0,0 0 0,0 0 0,1 0 0,1 0 0,0 0 0,0 0 0,1 0 0,6 12 0,-5-10-63,1 0-1,-2 0 1,0 0-1,-1 1 1,0-1-1,-1 1 1,0-1-1,-2 1 1,1-1 0,-4 15-1,-6 8-1066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20.1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181 111 1672,'0'0'5667,"-6"-4"-5335,-5-1-312,1 0 0,-1 1 0,1 1 0,-1-1 0,0 2 0,-1 0 0,1 0 0,0 1 0,-1 0 0,-13 2 0,23-1 166,-35-9 7088,39 9-7236,353-23-7,-256 13-32,224-24 33,-291 32-46,43 3 0,-25 0-717,-50-1 696,0-1-1,0 1 1,1 0-1,-1 0 1,0 0-1,0 0 1,1 0-1,-1 0 0,0 0 1,0 0-1,0 0 1,1 0-1,-1 0 1,0 0-1,0 0 0,0 0 1,1 0-1,-1 0 1,0 0-1,0 1 1,0-1-1,1 0 0,-1 0 1,0 0-1,0 0 1,0 0-1,0 0 1,1 0-1,-1 1 1,0-1-1,0 0 0,0 0 1,0 0-1,0 1 1,1-1-1,-1 0 1,0 0-1,0 0 0,0 0 1,0 1-1,0-1 1,0 0-1,0 0 1,0 1-1,0-1 1,0 0-1,0 0 0,0 0 1,0 1-1,0-1 1,0 0-1,0 0 1,0 0-1,0 1 0,0-1 1,0 0-1,0 0 1,-1 0-1,1 1 1,0-1-1,0 0 0,0 0 1,0 0-1,0 0 1,0 1-1,-1-1 1,1 0-1,-16 11-3517,-9-6-2247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20.8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 1 4081,'0'0'3790,"3"31"-2298,-5 59-371,-1-27-388,11 106 1,-6-152-654,0-1 0,1 0 0,1 0 0,1 0 1,0 0-1,1-1 0,1 1 0,0-2 0,1 1 0,0-1 0,16 19 0,-24-33-17,0 1 0,1 0-1,-1-1 1,1 1 0,-1-1 0,0 1 0,1-1-1,0 1 1,-1-1 0,1 1 0,-1-1 0,1 1-1,0-1 1,-1 0 0,1 1 0,0-1-1,-1 0 1,1 0 0,0 1 0,-1-1 0,1 0-1,0 0 1,0 0 0,-1 0 0,1 0 0,0 0-1,0 0 1,-1 0 0,1 0 0,1-1 0,-1 0-34,0 0 0,0 0 0,0 0 0,0 0 1,0 0-1,0 0 0,0-1 0,-1 1 1,1 0-1,0-1 0,-1 1 0,1 0 1,-1-1-1,1-1 0,9-64-1743,-9 56 1011,3-24-2878,-3 9-3253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22.3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86 180 4889,'0'0'875,"35"-4"-358,241-30 614,642-23 3538,-917 57-4670,0 0-1,1 0 1,-1 1-1,0-1 1,1 0-1,-1 0 1,0 1-1,0-1 1,1 1-1,-1-1 0,0 1 1,0-1-1,1 1 1,-1 0-1,0 0 1,0 0-1,0-1 1,0 1-1,0 0 1,0 0-1,-1 0 1,1 0-1,1 2 1,-1 0-7,1 0 0,-1 0 0,0 1 0,0-1 0,0 0 0,0 1 1,-1-1-1,1 0 0,-1 4 0,0 9-22,-1 0 0,-1 0 0,-3 17 0,4-31 29,-12 66 19,0-8 47,3 2 1,-3 94 0,13 715 2470,12-783-1963,-36-88-355,-1167 0-34,1174 0-180,10-1-10,0 1 0,0 0 0,0 0 1,0 1-1,0 0 0,0 0 0,0 1 0,-8 3 0,14-54 589,1 27-537,-2-17-38,3 1-1,1 0 1,2 0 0,16-68 0,126-265 20,-39 115-6,-84 193-26,-4 0 0,14-75-1,-27 103 55,-2-1 0,-2 1 0,-1-1 0,-1 0 0,-3 0 0,-10-60 0,8 94-409,-2 10 215,-2 10 49,5-6-438,1 0 0,1 0-1,1 0 1,-1 17-1,1-24-38,1 17-3286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25.3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87 5761,'0'0'6670,"29"-11"-4938,125 12-1470,385-13 93,-535 12-356,34-2-20,0-2 0,-1-2 0,42-12 0,-56 4-560,-22 5-600,-21 3-588,-97 1-3755,56 4-116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25.7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92 1 5089,'0'0'3930,"-11"24"-2830,-33 78-197,36-79-589,1 0 0,1 1-1,1-1 1,1 1-1,1 0 1,2 0-1,1 39 1,-1 3 51,-1 175 292,3-127-152,5-119-354,53-61-1972,-24 23-2589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26.1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31 4673,'0'0'8474,"120"-17"-8338,-96 17-120,6 0 72,4 0-24,2 0-64,0 0 0,-3 0 56,-6 0-8,-12 0-48,-6-5-912,-9-3-1953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26.4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5601,'0'0'3529,"178"28"-2321,-118-23-280,0-2-359,-2-1-25,-7-2-296,-9 0 8,-12 0-256,-15 0 56,-15-2-112,0-12-224,-21 1-2521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27.4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5 337 7482,'0'0'7539,"0"-19"-7233,-2-45-120,0 42-190,1 1 1,1-1 0,1 0-1,1 0 1,7-32 0,-7 47-6,1 0 1,0 1-1,0-1 1,1 1 0,0 0-1,0 0 1,7-8-1,-9 11 0,1 0-1,-1 1 1,1-1 0,0 1-1,0 0 1,-1 0-1,1 0 1,1 0-1,-1 0 1,0 1-1,0-1 1,1 1-1,-1 0 1,1 0 0,-1 0-1,7-1 1,-7 6-8,-1-1 0,1 0 0,-1 1 0,-1-1 0,1 1 0,0 0 0,-1-1 0,2 8 0,0-5 3,21 47 9,3-1 0,1-1 0,57 74 0,-28-43 29,-56-80-30,0 0 0,0 0 0,0 0-1,0 0 1,0 0 0,0 0 0,-1 0 0,1 0 0,-1 0 0,0 1 0,1 2-1,-1-5 7,0 0-1,0 1 1,-1-1-1,1 1 1,0-1-1,0 1 1,0-1-1,0 0 1,-1 1-1,1-1 1,0 1-1,0-1 1,-1 0-1,1 1 0,0-1 1,-1 0-1,1 1 1,0-1-1,-1 0 1,1 0-1,0 1 1,-1-1-1,1 0 1,-1 0-1,1 0 1,0 1-1,-1-1 1,1 0-1,-1 0 0,1 0 1,-1 0-1,1 0 1,0 0-1,-1 0 1,1 0-1,-1 0 1,1 0-1,-1 0 1,1 0-1,-1 0 1,1-1-1,0 1 1,-1 0-1,1 0 1,-1 0-1,1 0 0,0-1 1,-1 1-1,1 0 1,0-1-1,-1 1 1,1 0-1,0-1 1,-1 1-1,-1-2-4,1 1 0,-1-1 0,1 1-1,-1-1 1,1 1 0,-1-1 0,1 0-1,0 0 1,0 1 0,0-1 0,0 0 0,0 0-1,1 0 1,-1 0 0,0 0 0,1 0-1,0-1 1,-1-3 0,-1-44-644,2 40 441,0-8 101,0 0-1,2 1 1,0-1-1,0 1 1,2 0-1,6-19 1,-9 30 134,2 1 0,-1 0 0,0 0 0,1 0 0,0 1 0,0-1 0,1 1 0,-1-1 0,1 1 0,0 0 0,0 0 0,0 1 0,0-1 0,1 1 0,0 0 0,-1 0 0,1 1 0,0-1 0,1 1 0,-1 0 0,0 0 0,0 1 0,9-2 0,-11 2-21,1 1 1,-1-1-1,0 1 0,0 0 0,1-1 1,-1 1-1,0 1 0,1-1 0,-1 0 1,3 2-1,-4-1-9,-1 0-1,0-1 1,0 1-1,0 0 1,0 1 0,0-1-1,0 0 1,0 0-1,0 0 1,0 1 0,-1-1-1,1 0 1,0 1-1,-1-1 1,1 0-1,-1 1 1,0-1 0,1 1-1,-1-1 1,0 1-1,0-1 1,0 3 0,11 57 1,2 1 1,38 106 0,-41-146 114,-8-41 13,-1-14-164,5 2-89,1 1 0,1 0 0,2 0 0,1 1 1,1 0-1,26-44 0,-37 71 137,0 0-1,0 0 1,0 1 0,0-1 0,1 0 0,-1 1 0,0-1-1,1 0 1,-1 1 0,1 0 0,-1-1 0,1 1-1,0 0 1,0 0 0,0 0 0,-1 0 0,1 0 0,0 0-1,0 1 1,0-1 0,0 1 0,0-1 0,1 1 0,-1 0-1,0 0 1,0 0 0,0 0 0,0 0 0,0 0-1,0 0 1,0 1 0,0-1 0,0 1 0,0-1 0,0 1-1,0 0 1,0 0 0,0 0 0,0 0 0,-1 0-1,1 1 1,0-1 0,-1 0 0,1 1 0,-1-1 0,1 1-1,-1-1 1,0 1 0,0 0 0,0 0 0,0 0-1,0-1 1,0 1 0,1 3 0,1 21-12,0 1 1,-1 0-1,-2 0 1,-5 48-1,3-70-48,2-4 12,0-1-1,0 0 1,0 0 0,0 0-1,-1 1 1,1-1 0,0 0-1,0 0 1,0 0 0,0 1 0,0-1-1,0 0 1,0 0 0,0 1-1,0-1 1,0 0 0,0 0 0,0 1-1,0-1 1,0 0 0,0 0-1,0 1 1,0-1 0,0 0-1,0 0 1,0 1 0,0-1 0,0 0-1,0 0 1,1 0 0,-1 1-1,0-1 1,0 0 0,0 0 0,0 0-1,1 0 1,-1 1 0,0-1-1,0 0 1,0 0 0,0 0-1,1 0 1,-1 0 0,0 1 0,0-1-1,1 0 1,-1 0 0,0 0-1,0 0 1,1 0 0,-1 0 0,0 0-1,0 0 1,1 0 0,-1 0-1,0 0 1,0 0 0,0 0-1,1 0 1,-1 0 0,0 0 0,0 0-1,1-1 1,-1 1 0,16-2-6377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27.8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50 1840,'0'0'13170,"5"-6"-13025,-1 2-141,-1 0 1,1 1-1,0-1 0,1 1 0,-1 0 1,0 0-1,1 0 0,0 0 0,-1 1 0,1 0 1,0 0-1,0 0 0,0 1 0,1-1 0,-1 1 1,0 1-1,0-1 0,10 1 0,-13 0-6,1 0 0,0 0 0,0 0-1,0 1 1,-1 0 0,1-1 0,0 1 0,0 0-1,-1 0 1,1 0 0,-1 1 0,1-1 0,-1 1-1,1-1 1,-1 1 0,0 0 0,0 0 0,0 0-1,0 0 1,0 0 0,0 0 0,-1 1-1,1-1 1,-1 0 0,0 1 0,1 0 0,-1-1-1,0 1 1,0 0 0,-1-1 0,1 1 0,0 3-1,1 11-16,0 1 0,0 0-1,-2 0 1,-2 21 0,1-4 14,1-25 7,-1-1 1,0 1 0,0 0 0,-1-1-1,0 1 1,-1-1 0,0 0 0,0 0 0,-6 11-1,-3 0-31,-1-1 0,-21 26 0,-14 21-37,47-65 66,0 0-1,0 0 1,0 0-1,0 0 1,0 0-1,1 0 1,-1 0-1,0 0 1,1 0-1,-1 0 1,1 1-1,-1-1 1,1 0-1,0 0 1,-1 1-1,1-1 1,0 0-1,0 1 1,0-1-1,0 0 1,0 1-1,0-1 1,0 0-1,0 1 1,1-1-1,-1 0 1,0 0-1,1 1 1,-1-1-1,1 0 1,0 0-1,-1 0 1,1 1-1,0-1 1,0 0-1,-1 0 1,1 0-1,0 0 1,0 0-1,0-1 0,0 1 1,0 0-1,1 0 1,-1-1-1,0 1 1,0-1-1,0 1 1,1-1-1,-1 1 1,0-1-1,3 1 1,8 1-1,0 0 1,0-1-1,1 0 1,18-1-1,-19 0-11,18 0-115,-18 1-210,1-1-1,-1 0 1,1 0 0,-1-2-1,1 1 1,21-7-1,-5-10-3849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28.2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55 8650,'0'0'6561,"39"-35"-6561,-39 16-2008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47.4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2742 1048 6481,'0'0'2912,"0"-12"-2678,1-14-203,1 5 1019,-1-1 0,-1 0 0,-5-30 0,2 43-1013,-1 0 1,0 0 0,0 1-1,-1-1 1,0 1 0,-1 1-1,-11-14 1,-15-21-26,16 11 21,2 0-1,-21-61 1,23 55 306,-28-58 0,33 83-274,0 0 0,0 1 0,-1 0 0,0 0 0,-1 1 0,-1 0 0,0 0 1,-16-12-1,-49-30 119,48 35-84,0-1 0,2-1 1,0-1-1,-33-36 0,43 39-47,-1 1 0,-1 0 0,0 1 1,-1 1-1,0 1 0,-1 0 0,-1 1 0,0 1 0,-34-12 0,24 13-66,0 1 1,-1 2-1,0 1 0,0 1 0,-1 2 0,-41 1 1,52 1 6,-3 0 15,0 1 0,0 1-1,1 1 1,-1 1 0,0 1-1,1 1 1,-33 12 0,-565 270-41,538-246 28,-111 61-18,164-84 19,2 2 0,0 1 1,1 1-1,-33 36 0,-32 31-34,54-54 48,-48 58 0,74-75-31,0 0 1,2 2-1,1-1 1,-14 41-1,4-12 83,-75 142 101,94-189 192,-19-1-2100,5 0-1719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28.7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238 116 7418,'0'0'4618,"26"-12"-4349,85-36-33,-98 43-209,0 0-1,1 1 1,-1 1 0,21-3-1,-28 6 17,-1-1 0,1 0 0,-1 0 0,0 0-1,1-1 1,-1 0 0,0 0 0,0 0 0,8-6 0,-14 4 880,-11 0-686,-15 1-226,-17 1-18,1 2 1,-1 2-1,-84 14 0,116-14 5,0 1-1,0 1 1,1 0-1,-1 0 0,1 1 1,0 0-1,1 1 0,-1 0 1,1 1-1,0 0 1,1 1-1,0 0 0,0 0 1,0 1-1,1 0 1,1 1-1,-1-1 0,1 2 1,-7 13-1,10-15 8,1-1-1,0 1 1,0 0 0,0-1-1,1 2 1,1-1 0,0 0-1,0 0 1,0 0 0,1 0-1,1 1 1,1 13 0,-1-19 0,1 1 0,-1 0 0,1-1 0,-1 1-1,1-1 1,0 1 0,1-1 0,-1 0 0,1 0 0,0 0 0,0 0 0,0-1 0,0 1 0,1-1 0,0 0 0,-1 0 0,1 0 0,0 0 0,0-1 0,1 1 0,-1-1 0,1 0 0,-1-1 0,1 1-1,4 0 1,5 2 24,0-1 0,1-1-1,-1 0 1,1-1-1,-1 0 1,1-2-1,-1 1 1,0-2-1,27-5 1,-33 4-62,0 0 0,0 0 1,0 0-1,-1-1 0,1 0 0,-1 0 0,0-1 1,-1 0-1,1 0 0,-1 0 0,0-1 0,0 0 1,0-1-1,-1 1 0,0-1 0,-1 0 1,1 0-1,4-11 0,-6 10-6,0 0 0,0-1 1,-1 1-1,0-1 0,-1 1 0,0-1 0,0 0 0,-1-11 1,0 19 40,-1 0 0,1 1 1,-1-1-1,1 1 0,-1-1 1,1 1-1,0-1 0,-1 1 1,0 0-1,1-1 0,-1 1 1,1 0-1,-1-1 0,1 1 0,-1 0 1,0-1-1,1 1 0,-1 0 1,0 0-1,1 0 0,-1 0 1,0 0-1,1 0 0,-1 0 1,0 0-1,1 0 0,-1 0 1,-1 0-1,-23 4 4,21-2-5,-1 1-1,1 0 1,-1 0-1,1 1 1,0-1 0,0 1-1,1 0 1,-1 0 0,1 0-1,0 0 1,0 0-1,0 1 1,0 0 0,1-1-1,0 1 1,0 0-1,0 0 1,1 0 0,-2 7-1,0 2 0,1 0-1,0 0 1,1 0 0,0 0-1,1 0 1,2 16-1,-1-25 36,0-1-1,1 0 1,-1 0-1,1 0 1,0 0-1,0-1 1,0 1-1,0 0 1,0-1-1,1 0 1,0 1-1,0-1 1,0 0-1,0 0 1,0 0-1,0-1 1,1 1-1,0-1 1,-1 0-1,1 0 1,0 0-1,0-1 1,0 1-1,0-1 1,0 0-1,0 0 1,8 1-1,4 0-146,0 0 0,0 0 0,0-2 0,0 0 0,0-1 0,18-3 0,15-10-3608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29.1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 7330,'0'0'5986,"24"1"-5342,166 3 1101,-71 1-1241,51-2-803,-152-7-1203,-5-8-2328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29.6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131 0 4721,'0'0'7166,"-14"30"-6877,-43 96 180,47-104-331,0 0 0,2 0-1,1 1 1,0 0 0,2 1-1,0-1 1,2 1-1,0 0 1,2 32 0,1-54-117,1 1 0,-1-1 0,0 0 1,1 0-1,0 0 0,-1 0 1,1 0-1,0 0 0,0 0 0,0-1 1,0 1-1,1 0 0,-1 0 0,0-1 1,1 1-1,-1-1 0,1 1 0,0-1 1,-1 0-1,1 0 0,3 2 0,7 7 38,-12-10 8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30.0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47 0 5089,'0'0'4460,"-8"26"-3241,-22 86-179,27-98-882,1 0 0,0 0-1,1 0 1,1 1 0,0-1 0,1 0 0,0 1 0,2-1-1,5 24 1,3-8-6,1-1 1,26 49-1,-13-29-8,41 81 56,-66-165-1560,-8 4-2513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30.5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28 369 9314,'0'0'3621,"-4"-27"-2866,2 10-625,-8-45 281,-1-86 1,11 140-391,0 0 0,0 0 0,1 0 0,0 0 0,0 0 0,1 1 0,4-13 0,-5 17-35,1 0 1,-1 1-1,1-1 0,0 1 0,0 0 0,0-1 0,0 1 1,0 0-1,1 0 0,-1 0 0,0 1 0,1-1 0,-1 1 1,1-1-1,0 1 0,0 0 0,-1 0 0,1 0 0,0 0 0,0 0 1,0 1-1,0 0 0,6-1 0,13 0-5,1 1 1,0 1-1,0 1 0,-1 1 1,0 1-1,1 1 0,-1 1 0,-1 1 1,29 13-1,6 7-27,-2 2 1,60 43-1,-100-62 36,1 0 0,-2 1 0,1 1 0,-2 0 0,19 22 0,-26-28 5,-1 0 0,0 1 1,0-1-1,0 1 0,-1 0 1,0 0-1,-1 1 1,1-1-1,-2 0 0,1 1 1,-1-1-1,0 1 0,0 0 1,-1-1-1,0 9 0,-1-10 34,0-1 0,-1 1-1,1-1 1,-1 0-1,0 0 1,-1 0 0,1 0-1,-1 0 1,0-1-1,0 1 1,0-1 0,-1 0-1,1 0 1,-1 0-1,0 0 1,-5 3 0,-11 8 227,0-1 1,-29 15-1,35-20-201,-134 68 461,78-42-1457,-87 58-1,147-87-2828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31.1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58 125 2697,'0'0'12964,"3"-19"-12688,13-58-114,-16 76-156,0-1-1,1 1 0,-1-1 0,1 1 1,-1-1-1,1 1 0,0 0 0,0-1 1,0 1-1,-1 0 0,1 0 0,0 0 1,1 0-1,-1 0 0,0 0 0,0 0 1,0 0-1,1 0 0,-1 0 0,0 0 1,1 1-1,-1-1 0,1 1 0,-1-1 0,0 1 1,1-1-1,-1 1 0,1 0 0,-1 0 1,1 0-1,0 0 0,-1 0 0,1 0 1,-1 0-1,1 0 0,-1 1 0,1-1 1,-1 0-1,3 2 0,4-1 9,5-1-14,-1 1-1,0 0 0,1 1 0,-1 0 1,0 0-1,0 2 0,0-1 0,-1 2 1,1-1-1,-1 2 0,0-1 0,-1 2 1,1-1-1,-1 1 0,13 12 0,-22-17-2,1-1 0,-1 1 0,0 0 0,0 0 0,1 0 0,-1 0 0,0 0 0,-1 0 0,1 0 0,0 0 0,-1 0-1,1 1 1,-1-1 0,1 0 0,-1 0 0,0 1 0,0-1 0,0 0 0,0 0 0,-1 1 0,1-1 0,-1 0-1,1 0 1,-1 0 0,0 1 0,0-1 0,1 0 0,-2 0 0,1 0 0,0 0 0,0-1 0,-1 1 0,1 0-1,-1 0 1,-1 1 0,-7 7 19,0-1 0,-1-1 0,0 1 0,-19 9 0,16-9 23,-12 8-32,-2 0 13,0 2-1,1 0 1,-35 35-1,55-47-17,0 1-1,1 0 1,0 0-1,0 0 1,1 0-1,0 1 0,0 0 1,1 0-1,0 0 1,1 1-1,0-1 1,1 1-1,0 0 1,0 0-1,1 0 0,0 11 1,0-16-1,1 0 0,0 0-1,0 0 1,1 0 0,0 0 0,0 0 0,0 0 0,0-1 0,0 1-1,1 0 1,0-1 0,4 8 0,-3-9 5,0-1 0,0 1-1,0 0 1,1-1 0,-1 0-1,1 0 1,-1 0 0,1 0 0,0 0-1,0-1 1,0 1 0,-1-1-1,2 0 1,-1 0 0,7 0 0,25 3-54,1-2 1,58-3-1,-54-1-123,-26 2 27,-1-1-1,1 0 0,0-1 1,14-5-1,-26 7-12,0-1 0,-1 0-1,1 1 1,0-1 0,-1 0-1,1-1 1,-1 1 0,0 0-1,1-1 1,-1 1 0,0-1 0,0 0-1,0 0 1,0 1 0,0-2-1,0 1 1,-1 0 0,1 0-1,-1 0 1,1-1 0,-1 1-1,0-1 1,0 1 0,0-1-1,0 1 1,0-1 0,-1 0-1,1 1 1,-1-4 0,0-8-2753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31.9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55 1 6689,'0'0'6943,"-1"20"-6509,-4 158 755,5-177-1184,1 82 493,-3-1 1,-27 163 0,22-208-427,2 0 0,-1 69 0,6-105-74,0-1 1,0 0 0,0 0 0,0 1-1,0-1 1,0 0 0,0 1 0,0-1-1,1 0 1,-1 0 0,0 0-1,0 1 1,0-1 0,1 0 0,-1 0-1,0 0 1,0 1 0,0-1 0,1 0-1,-1 0 1,0 0 0,0 0 0,1 0-1,-1 1 1,0-1 0,1 0 0,-1 0-1,0 0 1,0 0 0,1 0 0,-1 0-1,0 0 1,1 0 0,-1 0-1,0 0 1,0 0 0,1 0 0,-1 0-1,0-1 1,1 1 0,-1 0 0,0 0-1,0 0 1,1 0 0,-1 0 0,0-1-1,0 1 1,0 0 0,1 0 0,-1 0-1,0-1 1,0 1 0,0 0-1,1 0 1,0-1-9,5-2-72,-1 0 0,1 0 0,-1-1 1,1 0-1,-1 0 0,0-1 1,0 1-1,-1-1 0,0 0 0,6-8 1,18-31-2093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32.3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1 141 3505,'0'0'10751,"10"-13"-10536,-7 10-217,6-10 53,1 0-1,1 1 0,0 1 1,1 0-1,0 0 1,1 1-1,19-12 1,-24 19 31,0-1 0,1 1 1,-1 0-1,1 1 0,-1 0 1,1 0-1,0 1 0,0 0 1,0 1-1,0 0 1,-1 0-1,12 2 0,9 4-105,0 0-1,38 15 0,26 5 83,12-10-28,0-5-1,1-4 0,127-8 1,-148-18-614,-109 19-1449,-11 0-1988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32.6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11 8066,'0'0'5233,"211"-10"-4833,-145 10-168,0 0 72,-3 0-56,-2 0-232,-10 0 184,-9 0-200,-12 0 0,-6 0-32,-18 0 32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33.0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6241,'0'0'5129,"171"41"-3552,-98-36-593,5-2-392,-3-3 16,-2 0-392,-16 0-168,-12 0 64,-15 0-48,-12 0-64,-12 0 0,-6-6-192,-9 1-1312,-9-1-2385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48.1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 1 5737,'0'0'5579,"0"14"-5327,-12 466 2887,11-460-3074,1-12-22,-1-1 0,1 0-1,1 1 1,0-1-1,0 1 1,0-1 0,3 9-1,-3-14-30,1 1-1,-1-1 1,1 0-1,-1 0 0,1 0 1,0 0-1,-1 0 1,1 0-1,0-1 1,0 1-1,1-1 1,-1 1-1,0-1 1,0 0-1,1 0 1,-1 0-1,1 0 1,-1 0-1,1 0 0,-1-1 1,1 1-1,-1-1 1,1 0-1,-1 1 1,4-2-1,5 3 91,1-2 0,-1 0-1,1 0 1,21-4 0,-28 3-80,1-1 0,-1 0 0,0 0 0,1-1 0,-1 1 0,0-1 0,0 0 0,-1-1 1,1 1-1,-1-1 0,8-7 0,5-9 48,-1-1 0,0 0 1,-2 0-1,20-40 0,35-100 252,-69 160-402,1 0-1,0 0 1,-1 0-1,1 0 1,-1 0-1,1-1 1,-1 1-1,1 0 1,-1 0 0,0-1-1,0 1 1,1 0-1,-1-1 1,0 1-1,0 0 1,0-1-1,-1 1 1,1 0-1,0-1 1,0 1-1,-1 0 1,1 0-1,-1-1 1,1 1-1,-1 0 1,1 0 0,-1 0-1,0 0 1,0 0-1,1 0 1,-1 0-1,0 0 1,0 0-1,0 0 1,0 0-1,0 0 1,0 1-1,-1-1 1,1 0-1,-2 0 1,-22-5-5133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42.8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0 249 592,'0'0'4093,"4"11"-2807,-2-11-1276,0 1 0,0-1 0,0 0 0,0-1 0,1 1 0,-1 0 0,0 0 0,0-1 0,0 1 0,0-1 0,0 0 0,0 0 0,0 0 0,0 0 0,0 0 0,0 0 0,0 0 0,-1-1 0,1 1 0,0-1 0,-1 1 0,1-1 0,-1 1 0,0-1 0,1 0 0,-1 0 0,0 0 0,0 0 0,1-2 0,12-18 146,-8 16-51,-1 1 0,1 0 0,0 1 0,1-1 1,-1 1-1,1 0 0,0 1 0,0-1 0,0 1 0,0 1 1,12-4-1,20-8 2156,-36 22 519,-2 15-3168,-1-21 619,-3 57 149,-15 85-1,11-99-249,1 1 0,2 0 0,4 78 0,0-119-125,1-1-1,0 0 0,0 1 0,0-1 0,1 0 1,-1 0-1,1 0 0,0 0 0,0 0 1,1 0-1,-1 0 0,1-1 0,-1 1 0,1-1 1,0 0-1,1 0 0,-1 0 0,1 0 1,-1 0-1,1-1 0,0 0 0,0 1 1,0-2-1,0 1 0,0 0 0,0-1 0,9 2 1,9 2 37,-1-2 1,2-1 0,-1 0-1,30-3 1,-27 1 5,-11-1-43,0 0 0,-1 0 0,1-2 0,-1 1-1,1-2 1,-1 0 0,0-1 0,-1 0 0,1 0 0,-1-2-1,0 1 1,0-2 0,-1 0 0,0 0 0,0-1-1,-1 0 1,0 0 0,-1-1 0,0-1 0,13-19 0,-9 9-2,-1 0 0,0-1 0,-2 0 1,0 0-1,-2-1 0,0-1 1,-2 1-1,-1-1 0,0 0 0,1-45 1,-5 49 19,-1 0 1,-1 0 0,-1 0 0,0 1-1,-2-1 1,0 0 0,-9-22 0,11 35 5,-1 0 0,0 1 1,-1-1-1,1 1 0,-1 0 1,0 0-1,-1 0 0,0 0 0,0 1 1,0 0-1,0 0 0,-1 0 1,0 1-1,0 0 0,0 0 1,0 0-1,-1 1 0,1 0 1,-1 0-1,0 0 0,0 1 1,0 0-1,-7 0 0,1-1-21,0 2 0,0-1 0,-1 2 0,1 0 0,0 1 0,-22 3 0,28-2-15,0 0 0,1 0 0,-1 1 0,0-1 0,1 2 0,0-1 0,-1 1 0,1 0 0,1 0 0,-1 1 0,1-1 0,-1 1 0,-6 9 0,3-2-107,1 0 0,0 0 0,1 1 0,0 0 0,1 0 0,-7 21 1,-17 84-3467,20-65-375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43.2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573 1 9482,'0'0'4513,"-181"146"-3753,127-94-432,5 2 0,1 3-208,3-3-112,6-5 120,6-6-128,0-8 0,9-10-8,-1-9-120,1-16-904,6 0-1448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43.9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527 171 3329,'0'0'3754,"-28"-21"-2271,-92-68-75,112 82-1221,0 2 1,0-1-1,-1 2 0,0-1 1,0 1-1,0 0 0,-1 1 0,1 0 1,-1 0-1,1 1 0,-16-1 1,11 1 126,9 1-291,0 0 0,1 1 0,-1-1 1,0 1-1,0 0 0,0 1 0,0-1 0,1 1 0,-1 0 1,0 0-1,0 0 0,1 1 0,-1 0 0,1 0 0,-1 0 1,1 0-1,0 1 0,-4 3 0,4-2-23,0 0 1,1 0-1,0 0 0,0 1 0,0-1 1,1 1-1,0 0 0,0 0 0,0 0 0,0 0 1,1 0-1,-1 0 0,1 0 0,1 1 1,-1-1-1,1 8 0,0-4 37,0 1 0,0-1-1,1 0 1,0 0 0,1 0 0,0 0 0,0 0-1,1 0 1,7 17 0,-1-11 32,1 1 0,0-1 0,1-1-1,15 16 1,144 138 173,-31-34-129,-130-125-108,-1 1-1,-1-1 1,1 2 0,-2-1 0,1 0-1,4 13 1,-8-17-3,-1 0-1,0 0 1,0 1-1,0-1 0,-1 0 1,0 1-1,0-1 1,-1 1-1,0 0 1,0-1-1,-1 1 0,1-1 1,-3 9-1,2-13 22,0 1 0,0-1 0,-1 0-1,1 0 1,-1 0 0,1 0 0,-1 0-1,0 0 1,1 0 0,-1 0 0,0 0-1,0-1 1,-1 1 0,1-1 0,0 0-1,0 1 1,-1-1 0,1 0 0,0 0-1,-1-1 1,1 1 0,-1 0 0,-3 0-1,-61 5 453,55-6-469,1 1 0,-1-2 0,1 0 0,-1 0 0,1-1 0,-1 0 1,1-1-1,0 0 0,0-1 0,0 0 0,1-1 0,-1 0 0,1 0 0,0-1 1,1-1-1,-1 0 0,1 0 0,1-1 0,-14-14 0,14 12-31,0-1-1,0 0 1,1 0-1,1-1 1,0 0-1,0-1 1,1 1-1,1-1 1,0 0-1,1 0 1,0 0-1,-1-20 1,3 24-14,1 0 1,0 0-1,0 0 1,1 0-1,0 1 0,1-1 1,0 0-1,0 1 1,1-1-1,0 1 1,0 0-1,1 0 0,0 0 1,1 0-1,-1 0 1,2 1-1,-1 0 1,1 0-1,9-8 0,8-2 36,1 2-1,0 0 1,1 2 0,0 0-1,1 2 1,0 1-1,28-7 1,-28 10 12,-1-1 0,-1-1 0,1-1 0,-1-1 0,-1-2 1,0 0-1,-1-1 0,22-20 0,-40 31-6,0-1 1,-1 0-1,1-1 0,-1 1 1,0-1-1,0 1 0,-1-1 0,1 0 1,-1 0-1,0 0 0,1-6 1,-2 9 2,-1-1-1,0 1 1,1 0 0,-1-1 0,0 1 0,0 0 0,0-1 0,-1 1 0,1 0 0,-1-1 0,1 1-1,-1 0 1,0 0 0,1 0 0,-1-1 0,0 1 0,-1 0 0,1 0 0,0 0 0,-1 0 0,1 1-1,-1-1 1,1 0 0,-1 1 0,0-1 0,0 1 0,1-1 0,-5-1 0,-9-5 5,-1 1 0,1 1 0,-1 0-1,0 1 1,-1 1 0,1 0 0,-28-2 0,-125 0-46,145 6 23,-2 1-255,-1 1 0,0 0-1,1 2 1,0 1 0,0 2 0,0 0 0,1 1 0,0 2 0,-40 21 0,11 1-2530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44.6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0 916 6553,'0'0'9080,"13"-15"-8450,4-9-473,0-1-1,-1 0 0,24-55 0,6-32 133,-5-2 0,43-189 1,-85 403-477,2-43 174,0-38 16,1 1 0,1-1 1,1 1-1,1-1 0,0 0 0,1-1 1,1 0-1,1 0 0,1 0 0,12 19 1,-11-21-1,0-1 0,1 0 0,0-1 0,1 0 0,1-1 0,0-1 0,0 0 0,2 0 0,-1-2 0,1 0 0,21 11 0,-28-17-2,0-1-1,-1 0 1,1 0 0,1-1 0,-1 1 0,0-2 0,1 1 0,-1-1-1,1-1 1,-1 0 0,1 0 0,-1 0 0,1-1 0,-1 0 0,0-1-1,1 0 1,-1 0 0,0-1 0,0 0 0,0 0 0,-1-1-1,1 0 1,-1 0 0,0-1 0,0 0 0,0 0 0,-1-1 0,1 0-1,-1 0 1,-1 0 0,1-1 0,4-7 0,4-13-34,-1 0-1,-1 0 1,-1-1 0,-1-1-1,8-39 1,18-154 25,-32 194 24,14-212 16,-33 239-708,-19 1-593,0 2 1,1 2-1,-1 0 0,-33 11 1,7 1-4280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45.1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23 5233,'0'0'3402,"28"-4"-3188,10-2-118,-11 1 151,1 1 0,-1 2 1,31 1-1,-57 1-182,0 0 0,-1 0-1,1 0 1,-1 1 0,1-1 0,0 0-1,-1 0 1,1 1 0,-1-1 0,1 0-1,-1 1 1,1-1 0,-1 0 0,1 1-1,-1-1 1,1 1 0,-1-1 0,0 1-1,1-1 1,-1 1 0,0-1 0,1 1-1,-1-1 1,0 1 0,0-1 0,0 1-1,1 0 1,-1-1 0,0 1 0,0 0-1,1 31 1092,-12 30-49,-24 66-785,5 1-1,6 1 1,5 1-1,-1 159 0,22-265-324,0 1 1,2-1-1,1 0 0,2 0 0,9 27 0,-7-27 19,-2 2 0,0-1 0,-2 1 0,3 33 0,-7-16-26,-1 0-1,-2 0 1,-8 45 0,11-85-1593,6-8 352,4-8-1454,-1-2-3088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4:47.2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6330 1992 5673,'0'0'5717,"-31"8"-5202,-100 25 99,30-12-253,-202 16 1,251-33-333,-444 15-34,250-13 6,-742 4 35,493-40 85,336 17-42,-198-22 597,-337-14 804,425 53-1447,59 1-5,-235-25-1,301 10-9,-151 10 0,124 2 157,-89 9 114,253-12-281,0-1 0,0 0 0,1 0 0,-1-1 0,1 1-1,-1-1 1,1-1 0,0 1 0,0-1 0,0 0 0,0-1-1,1 1 1,0-1 0,-5-6 0,-33-24-12,-35-11-39,49 30 30,1 0-1,-44-36 0,63 44 25,1 0 1,0 0-1,0-1 0,1 0 0,0 0 0,0-1 1,1 0-1,1 0 0,0 0 0,0-1 0,-5-18 1,1-14 105,3-1 1,1 0 0,2 0 0,6-84-1,0 30-17,-20-130-97,1 1-4,16-239 109,27 436-138,12-28-78,-20 29-179,41-49 0,-51 68 240,0 1 1,1 0-1,0 1 0,1 0 1,0 1-1,0 0 0,0 0 1,18-6-1,1 2 12,1 2-1,-1 1 1,1 2 0,1 0-1,34 0 1,-4 4-2,102 8-1,3 22 76,-32-4-46,408 19 3,6-33 12,12 2-3,485 57 16,-57-32 10,-893-33-42,99 18 0,68 3 12,118-3-10,-105-12 36,19 2-40,-228-10 12,-50-2 6,0 1 0,1 0-1,-1 1 1,25 6-1,-39-6-8,-2-2-23,-44 0-3101,14 0 70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48.5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93 5449,'0'0'3097,"27"-3"-1898,169-16 1303,-97 11-1210,77-12 391,-144 9-1134,-31 11-610,-1 0 1,1 0-1,-1 0 1,1 0 0,-1 0-1,1 0 1,-1 0 0,1 0-1,-1-1 1,1 1-1,-1 0 1,1 0 0,-1-1-1,0 1 1,1 0-1,-1-1 1,1 1 0,-1 0-1,0-1 1,1 1 0,-1 0-1,0-1 1,1 1-1,-1-1 1,0 1 0,0-1-1,0 1 1,1-1 0,-1 1-1,0-1 1,0 1-1,0-1 1,0 1 0,0-1-1,0 1 1,0-1 0,0 1-1,0-1 1,0 1-1,0-1 1,0 1 0,0-1-1,0 1 1,-1-1 0,1 1-1,0-1 1,0 1-1,0 0 1,-1-1 0,1 1-1,0-1 1,-1 1 0,1 0-1,0-1 1,-1 1-1,1-1 1,-1 1 0,1 0-1,-1-1 1,-17-9-6079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49.0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62 0 5393,'0'0'5961,"6"8"-5685,-1 1-181,0 0-1,0 0 0,-1 1 0,0-1 0,-1 1 0,0 0 0,-1 0 0,0 0 0,0 1 0,-1-1 0,0 0 0,-2 16 0,-1 7 240,-2 0 0,-1-1 0,-2 0 0,-1 0 0,-17 43 0,14-44-229,1 1 0,1 0 0,2 1 0,1-1 0,-2 49 0,7-73-89,1 0 0,0 0 0,0 0 0,1 0-1,0 0 1,0 0 0,1 0 0,0 0 0,0-1 0,1 1-1,0-1 1,0 1 0,1-1 0,8 11 0,-7-10 18,0 0 1,0 1-1,-1-1 1,5 15-1,-8-22-104,0 0 0,-1 0 1,1 0-1,-1 0 0,1 0 0,-1 1 0,0-1 0,1 0 0,-1 0 0,0 0 0,0 1 1,0-1-1,0 0 0,0 0 0,0 1 0,0-1 0,0 0 0,-1 0 0,1 1 0,0-1 1,-1 0-1,1 0 0,-1 0 0,1 0 0,-1 1 0,0-1 0,1 0 0,-1 0 0,0 0 1,0 0-1,0-1 0,0 1 0,0 0 0,0 0 0,0 0 0,0-1 0,0 1 1,0-1-1,0 1 0,0-1 0,0 1 0,-2 0 0,-23 0-4124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08.7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96 720,'0'0'6177,"27"-24"117,1169 24-6362,-1166-2 78,-1 0 0,35-9 1,-35 5-7,1 2 0,34-1 1,34 4-4,136-20 0,-182 13 6,0 2 0,1 2 0,0 2 0,87 9 0,26 4-41,-122-11 18,-1 3 1,1 1 0,72 16-1,-44-5 32,1-3 0,1-4 0,138-1 0,-159-6-63,-19-1 47,557 30-10,343 5 85,-904-35-72,727 14 23,249 7-171,-922-18 134,222 2 106,216 11-34,341 0-74,1-66 259,-655 39 9,160-16 296,-369 27-555,5-1 15,0 1 0,1-1-1,-1 0 1,0 0 0,0-1 0,0 1-1,-1-1 1,7-3 0,-9 3-61,-1 0-1,1 1 1,-1-1 0,1 0 0,-1 0 0,0 0 0,0 0 0,0 0-1,0 0 1,0-1 0,0 1 0,-1 0 0,1 0 0,-1-1-1,1 1 1,-1 0 0,0-1 0,0 1 0,0 0 0,0-4 0,0-27-4006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01.7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7 408,'0'-6'13027,"12"203"-12559,-12 125 1038,0-441-4358,3 86-1599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02.3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 14 4297,'0'0'6839,"-15"14"-4699,17-13-2109,1 1 1,-1-1-1,1 1 0,-1-1 0,1 0 1,-1 0-1,1 0 0,-1-1 0,1 1 1,0-1-1,-1 1 0,4-1 0,5 2 249,33 5 253,1-2 1,-1-2-1,67-4 1,-38 0-313,3-2-17,82-16 1,-25 3-135,-45 8-857,-88-1-2239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02.9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 9250,'0'0'4837,"23"0"-4433,372-2 87,-394 2-566,-19-1-5115,0-1-22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03.3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4849,'0'0'8562,"2"10"-8530,6 24 97,2-1 0,1 0 0,1 0 0,2-2 0,28 49 1,-16-32 30,30 78 0,-48-103-121,-2-5-222,-24-32-3277,-2-4-1825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03.8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1 178 7009,'0'0'4951,"12"-25"-4775,-4 8-117,-6 10-37,1 0 1,0 0 0,0 0-1,0 1 1,1-1-1,0 1 1,0 0 0,0 0-1,1 0 1,0 1 0,0 0-1,1 0 1,-1 0-1,1 0 1,0 1 0,0 0-1,1 0 1,-1 1-1,1 0 1,0 0 0,0 0-1,0 1 1,7-2-1,117-8 1215,228 8-1,-324 5-1221,-1 2-1,1 1 1,-1 2 0,0 2-1,0 0 1,-1 2 0,-1 2-1,0 1 1,0 2 0,-1 0-1,-1 3 1,39 28 0,-62-40-8,0 1 0,0-1 0,-1 1 0,0 0 0,0 1 1,-1 0-1,0 0 0,0 0 0,-1 0 0,0 1 0,0-1 1,-1 1-1,-1 0 0,3 11 0,-4-14 14,0 0 1,-1 1-1,0-1 0,0 0 1,0 0-1,-1 0 1,1 0-1,-2 0 0,1 0 1,-1 0-1,0 0 0,0 0 1,0-1-1,-1 1 0,0-1 1,0 0-1,0 0 1,-1 0-1,0 0 0,0 0 1,0-1-1,-8 7 0,-6 3 34,0-1-1,-2 0 1,1-1-1,-2-2 1,1 0-1,-31 10 1,35-15-45,0 0 1,0-1-1,0-1 1,-1-1-1,1 0 0,-1-1 1,0 0-1,1-2 0,-28-4 1,40 4-37,0 0 1,0 0 0,0-1-1,0 0 1,0 0 0,0 0-1,1 0 1,-1-1 0,1 1-1,-1-1 1,1 0 0,0 0-1,-4-5 1,-18-16-1622,25 24 1468,-1-1 0,0 1-1,1-1 1,-1 1 0,0-1 0,0 1 0,0 0-1,0 0 1,1-1 0,-1 1 0,0 0 0,0 0-1,0 0 1,0 0 0,0 0 0,0 0 0,1 0-1,-1 0 1,0 0 0,0 0 0,0 0 0,0 1 0,0-1-1,1 0 1,-1 1 0,0-1 0,0 1 0,0-1-1,1 1 1,-1-1 0,0 1 0,1-1 0,-1 1-1,-1 1 1,-2 15-3471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04.2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8634,'0'0'3842,"2"5"-3793,7 39 634,-2 1-1,-2-1 1,-1 48-1,-6 91-443,5-215-3841,6-5-6866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04.6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 5905,'0'0'7227,"27"0"-6596,11-1-426,-1-1 230,47 5 1,-50 6 49,7 1-391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04.9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22 3809,'0'0'9259,"32"4"-8571,-12-1-551,50 6 356,81 0 0,-51-9 547,-99-1-1085,-1 0-1,1 0 0,-1 0 0,1 0 1,-1 0-1,0 0 0,1 0 1,-1-1-1,0 1 0,0 0 0,0 0 1,0 0-1,0 0 0,0 0 0,0 0 1,0 0-1,0 0 0,0-1 0,-1 1 1,1 0-1,-1 0 0,1 0 1,-1-1-1,-14-9-2472,-4 3-2168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06.3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11 453 4977,'0'0'8127,"-1"-8"-8067,-4-38 30,2-1 0,1 0 1,3 0-1,10-66 0,-9 101-65,2 0 1,-1 1-1,2-1 1,-1 1-1,1 0 1,8-12-1,-11 19-23,1 0-1,-1 1 0,0-1 0,1 1 0,0 0 0,0 0 1,0 0-1,0 0 0,0 0 0,1 1 0,-1 0 0,1-1 1,-1 1-1,1 0 0,0 1 0,0-1 0,0 1 0,0 0 0,0-1 1,0 2-1,5-2 0,-7 3-7,-1 0 1,1-1-1,0 1 0,0 0 1,0 0-1,-1 0 0,1 0 0,0 0 1,-1 1-1,1-1 0,-1 0 1,0 1-1,1-1 0,-1 1 1,0-1-1,0 1 0,0 0 1,0-1-1,0 1 0,1 2 0,19 45-3,-17-39 3,30 80 34,39 174-1,-86-299 188,6 19-112,1 1 0,1-2 0,0 1 0,-4-29-1,8 23-223,-2-1 84,2 1 0,0 0 0,1-1 0,2 1 0,0-1 0,6-21 0,-8 42 42,1 0 0,0 0 0,0-1 1,0 1-1,1 0 0,-1 0 0,0 1 0,1-1 0,-1 0 0,1 0 0,0 1 0,-1-1 0,1 1 0,0-1 0,0 1 0,0 0 0,0-1 0,0 1 0,0 0 0,0 1 0,1-1 0,-1 0 0,0 1 1,1-1-1,-1 1 0,0-1 0,1 1 0,-1 0 0,0 0 0,1 0 0,-1 1 0,0-1 0,1 0 0,-1 1 0,0 0 0,0-1 0,1 1 0,1 1 0,13 5 35,-1 0 0,0 1-1,0 0 1,15 12 0,-12-8-25,0-1-12,-3-2 9,0 0 1,-1 1 0,18 17 0,-28-23-10,-1 0 0,-1 0 0,1 0 0,-1 1 0,0-1 0,0 1 0,0 0 0,0 0 0,-1 0 0,0 0 0,0 0 0,0 1 0,-1-1 0,0 1-1,1 6 1,-1 4-64,3 18 422,-2-58-142,-3 2-355,2 1-1,0 0 1,2-1 0,0 1-1,1 0 1,2 1-1,0-1 1,1 1-1,17-35 1,-24 54 142,1 0 0,0 0 0,-1 0 0,1-1 0,0 1-1,0 0 1,-1 0 0,1 0 0,0 1 0,0-1 0,0 0 0,0 0 0,0 0 0,0 1 0,1-1 0,-1 0-1,0 1 1,0-1 0,0 1 0,1 0 0,-1-1 0,0 1 0,1 0 0,-1 0 0,0 0 0,1-1 0,-1 2 0,0-1-1,0 0 1,1 0 0,-1 0 0,0 0 0,1 1 0,-1-1 0,0 1 0,0-1 0,0 1 0,1-1 0,-1 1 0,0 0-1,0 0 1,0-1 0,0 1 0,0 0 0,0 0 0,1 2 0,7 6 10,0 1 1,0 0-1,12 19 0,-13-18 2,9 12 14,-1 1 0,14 27 0,-25-41 6,-1 0 0,0 0-1,0 0 1,-1 0 0,-1 1-1,0-1 1,0 1-1,0 19 1,-2-9 97,1-13-86,0-1 1,-1 1-1,-1-1 1,1 1-1,-1-1 1,-2 9 0,3-15-230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06.7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5337,'0'0'7867,"0"11"-7420,3 319 2896,-3-330-3344,0 1 0,1-1-1,-1 0 1,0 1-1,1-1 1,-1 0 0,0 0-1,1 1 1,-1-1-1,1 0 1,-1 0 0,0 0-1,1 1 1,-1-1-1,1 0 1,-1 0 0,1 0-1,-1 0 1,0 0-1,1 0 1,-1 0 0,1 0-1,-1 0 1,1 0-1,-1 0 1,1-1 0,-1 1-1,0 0 1,1 0 0,-1 0-1,1 0 1,-1-1-1,0 1 1,1 0 0,-1 0-1,0-1 1,1 1-1,-1 0 1,0-1 0,1 1-1,-1 0 1,0-1-1,0 1 1,1-1 0,-1 0-1,46-69-3221,-22 27-2898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17.77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5817,'0'0'7234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07.7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37 214 4673,'0'0'6549,"-6"0"-6002,-18 0 191,18 0 25,17-1-599,20-13-134,0-1 0,38-25 0,12-6 29,-36 22-47,-24 11-12,0 2-1,0 1 1,1 0-1,1 2 1,-1 0 0,31-5-1,-20 14-45,-21 1 65,-20 0 267,-18 1-270,0 1 1,1 1-1,-1 1 0,1 1 1,0 1-1,1 2 0,0 0 1,0 2-1,1 0 0,1 2 1,-23 17-1,39-25 51,0-1 1,0 2-1,1-1 1,0 0-1,0 1 1,1 0-1,0 0 1,0 1-1,1-1 1,0 1-1,0-1 1,0 1-1,1 0 1,1 0-1,-1 0 1,1 0-1,0 1 1,1-1-1,0 0 1,1 0-1,-1 0 1,3 11-1,-1-17-53,-1 1-1,1 0 0,-1-1 0,1 0 0,0 1 1,0-1-1,0 0 0,0 0 0,0 0 0,1 0 1,-1 0-1,1-1 0,-1 1 0,1-1 1,-1 1-1,1-1 0,0 0 0,0 0 0,0 0 1,0-1-1,-1 1 0,7 0 0,9 1 75,1-1-1,29-1 1,-24-1-15,-13 1-96,1-1-1,-1 0 1,1-1-1,-1 0 1,1-1-1,-1 0 1,0-1-1,0 0 1,-1-1-1,1 0 1,-1 0-1,0-1 1,0-1-1,-1 0 0,0 0 1,0-1-1,-1 0 1,1 0-1,-2-1 1,1 0-1,-2 0 1,1-1-1,-1 0 1,0 0-1,-1 0 1,0-1-1,-1 0 1,0 0-1,-1 0 0,0 0 1,-1-1-1,0 1 1,0-18-1,-3 35 20,0 0 1,-1 0-1,1-1 0,-2 1 0,1 0 0,0-1 0,-6 10 0,-8 19 7,14-29 1,0 0 0,1 1 0,0-1 0,0 1 0,0-1 0,1 1 0,-1 0 0,1-1 0,1 1 0,0 9 0,0-13 6,0 0-1,1 1 0,-1-1 0,0 0 1,1 0-1,-1 0 0,1 0 1,-1 0-1,1 0 0,0 0 0,0-1 1,0 1-1,0-1 0,0 1 1,0-1-1,1 0 0,-1 0 0,0 0 1,1 0-1,-1 0 0,0 0 1,1-1-1,-1 1 0,1-1 0,2 1 1,46 4 168,1-1 0,-1-2 0,64-8 0,-111 6-241,-1 0 0,1 0 0,-1 0 0,1-1 0,-1 0 0,1 0 0,-1 0 0,0 0-1,0 0 1,1-1 0,-1 1 0,0-1 0,0 0 0,0 0 0,-1 0 0,1 0 0,0-1 0,-1 1 0,0-1 0,1 1 0,-1-1 0,0 0 0,0 0 0,-1 0 0,1 0 0,0 0 0,-1-1 0,0 1 0,0 0 0,0-1 0,0 1 0,-1 0 0,1-1-1,-1 1 1,0-1 0,0-4 0,1-11-3507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17.3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 3 3609,'0'0'3661,"-4"0"-3185,-15 1 2263,49 1-143,15 2-2524,15 3-26,0-2-1,70-5 0,-62 0 12,-67 0-61,1-4-1373,-2 4 1313,0 0 1,0-1 0,0 1 0,0 0 0,1 0 0,-1-1-1,0 1 1,0 0 0,0-1 0,0 1 0,0-1 0,0 1-1,0 0 1,0-1 0,0 1 0,-1 0 0,1 0 0,0-1-1,0 1 1,0 0 0,0-1 0,0 1 0,0 0 0,-1-1-1,1 1 1,0 0 0,0 0 0,-1-1 0,1 1 0,0 0-1,0 0 1,-1 0 0,1-1 0,0 1 0,0 0 0,-1 0-1,-12-8-4826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18.4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35 14 5097,'0'0'5002,"0"-2"-4780,0-10 946,2 171-689,-7 197 1108,-10-266 516,10-124-3317,-6 20-3241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19.2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95 2513,'0'0'6750,"13"0"-5671,165 2 243,211-5 1985,-269-12-3231,-79 8-22,71-2-1,-110 8-45,0 1 0,0-1-1,0 1 1,0-1 0,0 0 0,-1 1 0,1-1 0,0 0 0,0 0-1,-1 0 1,1-1 0,0 1 0,-1 0 0,0-1 0,1 1-1,-1-1 1,0 1 0,3-4 0,-2 1-475,0 1 0,1-1 0,-2 0 0,1 0 0,0 0 0,-1 0 0,1 0 0,0-5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19.7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5497,'0'0'4545,"12"4"-3874,35 16-100,-45-19-532,-1 0 0,1 0 0,-1 0 1,0 1-1,0-1 0,1 1 0,-1-1 0,0 1 0,0-1 1,0 1-1,-1-1 0,1 1 0,0 0 0,0 0 1,-1-1-1,1 1 0,-1 0 0,0 0 0,0 0 1,1 0-1,-1-1 0,0 1 0,0 0 0,-1 0 0,1 0 1,-1 2-1,1 6 239,0 36 553,-2 1 1,-11 61-1,7-75-739,2-1 0,1 1 0,2 0 0,1 0 0,2 0 0,0 0 0,3 0 0,9 35 0,-9-49 183,-1-5-54,0 0 0,-1 1 0,2 21 0,20-69-538,41-67-2467,-31 49-1190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21.1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122 0 8570,'0'0'4427,"-15"24"-3668,-46 80-224,53-88-450,1 0 0,1 0-1,0 0 1,1 1 0,1 0 0,1 0-1,0 0 1,1 0 0,1 1 0,0-1-1,4 33 1,-1 3 94,-2-39-107,0 0 0,2 0 0,0 0 0,0 0 0,1-1 0,1 1 0,0-1 0,1 0 0,1 0 0,0 0-1,0-1 1,1 0 0,11 15 0,-18-27-74,0 0 0,0-1-1,0 1 1,0 0 0,0 0 0,-1 0 0,1 0-1,0-1 1,0 1 0,0 0 0,0 0-1,0 0 1,0-1 0,0 1 0,0 0-1,0 0 1,0 0 0,0-1 0,0 1 0,0 0-1,0 0 1,0 0 0,0-1 0,0 1-1,0 0 1,0 0 0,0 0 0,0 0-1,1-1 1,-1 1 0,0 0 0,0 0-1,0 0 1,0 0 0,0-1 0,0 1 0,1 0-1,-1 0 1,0 0 0,0 0 0,0 0-1,0 0 1,1 0 0,-1-1 0,0 1-1,0 0 1,0 0 0,1 0 0,-1 0-1,0 0 1,0 0 0,0 0 0,0 0 0,1 0-1,-1 0 1,0 0 0,0 0 0,0 0-1,1 0 1,-1 0 0,0 0 0,0 0-1,0 1 1,1-1 0,-1 0 0,0 0-1,0 0 1,0 0 0,1 0 0,-2-24-709,1 21 583,-1-12-815,0 0-1,-1 0 0,-1 0 1,-8-22-1,-6-7-3596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21.6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5 176 5641,'0'0'7663,"-2"-22"-7404,0 3-224,1 0 1,3-36 0,-1 53-33,0-1 1,0 1-1,0-1 1,0 1 0,1 0-1,-1-1 1,1 1 0,0 0-1,0 0 1,0 0-1,0 0 1,0 0 0,0 1-1,0-1 1,0 1 0,1-1-1,-1 1 1,1 0 0,-1 0-1,1 0 1,-1 0-1,1 0 1,0 1 0,-1-1-1,1 1 1,0 0 0,0-1-1,-1 1 1,4 1-1,7-3-9,24-5-19,1 3-1,0 0 0,0 3 1,59 4-1,-91-2 24,1 1-1,-1-1 1,1 1 0,-1 0-1,0 1 1,0-1 0,0 1-1,0 1 1,-1-1-1,1 1 1,-1 0 0,0 0-1,0 0 1,0 1 0,0-1-1,-1 1 1,0 1-1,0-1 1,3 7 0,-1-2 25,-1 0 0,0 0 0,-1 0 0,0 1 0,0-1 0,-1 1 0,-1 0 1,0 0-1,-1 0 0,1 16 0,-2-23 20,0 1 0,0 0 0,0-1 0,-1 1 0,0-1 0,0 1 0,0-1 0,0 1 0,-1-1 0,0 1 0,0-1 0,0 0 0,0 0 0,-4 5 0,0-3 13,-1 0 1,1 0 0,-1 0-1,-1-1 1,1 0 0,-14 6 0,-6 3 5,-1 0 0,-1-3 0,0 0 1,0-2-1,-1-1 0,0-1 0,0-2 1,-1-1-1,-59 0 0,89-4-155,1 1-267,0 0 220,0 0-1,1 1 0,-1-1 0,0 0 0,0 0 0,1 0 0,-1 0 1,0 0-1,1 0 0,-1 0 0,1 0 0,0 0 0,-1 0 0,1 0 1,0 0-1,-1 0 0,1-1 0,0 1 0,0 0 0,0 0 0,0-1 1,0 1-1,0-1 0,0 1 0,0-1 0,0 1 0,1 0 0,18 3-5480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23.7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2 107 2665,'-1'-6'9279,"0"-18"-9236,6 18-45,0 1 0,1 0 0,0 1 0,-1 0 0,2 0 0,-1 0 0,0 0 0,1 1 0,11-4 0,-6 1-18,-4 2 12,1 0 0,-1 0 0,1 1 0,0 0-1,16-3 1,-21 6 5,0 0-1,1 0 1,-1 0-1,0 0 1,0 1-1,0 0 0,1 0 1,-1 0-1,0 0 1,0 0-1,0 1 1,-1 0-1,1 0 0,0 0 1,3 3-1,-4-2 7,0 0 0,-1 0 0,1 0 0,-1 1 0,0-1 0,0 1 0,0-1 0,0 1 0,-1 0 0,1 0-1,-1 0 1,0 0 0,0 0 0,-1 0 0,1 0 0,-1 0 0,0 6 0,1 6 20,-2-1 0,1 1 0,-5 22 1,3-33-19,1 0 1,-1 0-1,0 0 1,0 0 0,-1 0-1,0 0 1,0-1 0,0 1-1,0-1 1,0 0-1,-6 6 1,-52 40 617,47-40-503,1 0-1,1 1 1,-14 14 0,23-19-109,0 0-1,1 0 0,0 0 1,0 0-1,1 0 0,-1 0 1,1 0-1,1 1 1,-1-1-1,1 0 0,0 1 1,0-1-1,3 11 1,-3-16-6,1 0 1,-1 0 0,1 0 0,0 0 0,-1-1-1,1 1 1,0 0 0,0 0 0,0-1 0,-1 1-1,1-1 1,0 1 0,0-1 0,0 1 0,0-1 0,0 1-1,0-1 1,0 0 0,0 0 0,0 1 0,0-1-1,0 0 1,2 0 0,30 1 252,-27-1-186,29 1 346,-15 0-265,0-1 1,27-3-1,-41 2-140,-1 0 0,1 0 1,-1-1-1,0 1 0,1-1 0,-1 0 0,0-1 1,0 1-1,-1-1 0,1 0 0,-1 0 0,1-1 1,4-4-1,10-14 117,-16 17-623,1 0 0,0 1 0,0 0 0,0-1 0,10-5 1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35.4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6065,'0'0'6638,"12"1"-6276,131 0 489,-89-2-720,0 2 1,72 10 0,-51-8-347,-51-3-2937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26.7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163 31 312,'0'0'2430,"-8"0"-3081,-2 1 559,7-1 146,0 1-1,0-1 1,-1 1-1,1-1 0,0 0 1,0-1-1,-1 1 1,1 0-1,0-1 1,-5-1-1,5 1 679,-23-6 2716,-16 2-3767,9-2 4622,57 6-3274,252 1 11,-275 0-1003,14-9-2652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18.83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16 56 4889,'0'0'7084,"-2"-6"-6816,-11-21 1521,26 23-1369,163-10-423,199 9 1,-223 6-2214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27.2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57 6529,'0'0'4179,"24"0"-3687,-4 0-417,173 5 1633,-174-3-1590,18 2 534,50-1 0,-75-3-580,0-1-1,0-1 1,-1 0-1,1 0 1,-1-1-1,0-1 1,0 0-1,16-8 1,-27 12-99,1 0 1,-1 0 0,1 0-1,-1 0 1,0 0 0,1 0 0,-1 0-1,1-1 1,-1 1 0,0 0-1,1 0 1,-1 0 0,0-1 0,1 1-1,-1 0 1,0 0 0,1-1-1,-1 1 1,0 0 0,0-1 0,1 1-1,-1 0 1,0-1 0,0 1-1,0 0 1,1-1 0,-1 1 0,0 0-1,0-1 1,0 1 0,0-1-1,0 1 1,0 0 0,0-1 0,0 1-1,0-1 1,0 1 0,0 0-1,0-1 1,0 1 0,0-1 0,0 1-1,0 0 1,0-1 0,-1 1-1,1-1 1,0 1 0,0 0 0,0-1-1,-1 1 1,-20-12-3430,11 8 2466,-5-6-734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37.3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1 462 4177,'0'0'9035,"0"-13"-8683,1-61 231,4-84-106,-4 139-468,2 0 0,0 0 0,1 0 0,1 0 0,1 1 0,8-19 0,-11 31-12,0 0 0,1 1-1,-1-1 1,1 1 0,0-1 0,0 1 0,7-6-1,-8 9-12,-1 0 0,0 1 0,1-1 0,-1 1 0,1-1 0,-1 1 0,1 0 0,0 0 0,0 0 0,0 0 0,-1 1 0,1-1 0,0 1 0,0 0 0,0-1 0,0 1 0,0 1-1,0-1 1,3 1 0,-5-1 11,1 1-1,-1 0 0,1-1 0,-1 1 1,0 0-1,1 0 0,-1 0 0,0 0 1,1 0-1,-1 0 0,0 1 0,0-1 1,0 0-1,0 0 0,0 1 0,-1-1 1,1 1-1,1 2 0,12 34-56,-9-22 53,24 68-56,-13-37 59,1-1 0,2 0 0,38 65 0,-57-110 16,1-1 0,-1 1 0,0 0 0,1 0 0,-1-1 0,0 1 0,1 0 0,-1-1-1,1 1 1,-1-1 0,1 1 0,-1 0 0,1-1 0,0 1 0,-1-1 0,1 0 0,0 1 0,-1-1 0,1 1 0,0-1 0,0 0 0,-1 0 0,1 1 0,0-1-1,0 0 1,-1 0 0,1 0 0,0 0 0,0 0 0,0 0 0,-1 0 0,1 0 0,1 0 0,-1-2-2,1 1 0,-1 0 0,1-1-1,-1 1 1,1 0 0,-1-1 0,0 0 0,0 1 0,0-1 0,0 0 0,0 0 0,0 1 0,0-3-1,21-75-52,-20 68 53,6-20-18,-4 5 22,2 1 1,1 1-1,1-1 0,1 1 1,19-34-1,-28 57-22,1 0 1,0 0 0,0 0 0,0 0-1,0 0 1,0 0 0,0 0-1,1 0 1,-1 0 0,0 1 0,0-1-1,1 0 1,-1 1 0,0-1 0,1 1-1,-1-1 1,0 1 0,1 0-1,-1-1 1,1 1 0,-1 0 0,2 0-1,2 1 1,0-1-1,-1 1 0,1 0 1,0 0-1,-1 0 1,0 1-1,5 2 1,7 4 18,0 0 0,23 18 0,-36-22-19,0 0 0,0 0 0,0 1 0,-1-1 0,0 1 0,1-1 0,-2 1 0,1 0 0,0 0 0,-1 0 0,0 0 0,0 7 0,5 13-21,27 72 72,-33-97-40,0 0-1,0 0 1,0 0 0,0 0-1,0 0 1,0 0-1,0 0 1,0-1 0,0 1-1,0 0 1,0 0 0,0 0-1,0 0 1,0 0-1,0 0 1,1 0 0,-1 0-1,0 0 1,0 0 0,0 0-1,0 0 1,0 0-1,0 0 1,0-1 0,0 1-1,0 0 1,0 0 0,0 0-1,0 0 1,1 0-1,-1 0 1,0 0 0,0 0-1,0 0 1,0 0 0,0 0-1,0 0 1,0 0-1,0 0 1,0 0 0,0 0-1,1 0 1,-1 0 0,0 0-1,0 1 1,0-1-1,0 0 1,0 0 0,0 0-1,0 0 1,0 0 0,0 0-1,0 0 1,0 0-1,0 0 1,1 0 0,-1 0-1,0 0 1,0 0 0,0 0-1,0 1 1,0-1-1,0 0 1,0 0 0,4-14 88,0-16 44,-4 9-214,1-1 0,0 1 1,5-22-1,-4 36 58,0 0 0,0 0 0,0 0 1,1 0-1,0 1 0,1-1 0,0 1 0,-1 0 0,2 0 0,-1 0 0,1 0 0,9-7 1,-11 11 10,1 0 0,-1 1 1,1 0-1,-1 0 1,1 0-1,0 0 0,-1 0 1,1 1-1,0 0 1,0 0-1,6 0 0,41 6-7,-49-5 14,-1-1 0,1 1 0,-1 0 0,1 0 0,-1 0 0,0 0 0,1 0 0,-1 0 0,0 1 0,0-1 0,0 0 0,0 1 0,0-1-1,0 1 1,0-1 0,0 1 0,-1-1 0,1 1 0,0 0 0,-1-1 0,1 3 0,6 44-92,-4-20 98,5 2 8,-2 0-1,-1 0 0,0 39 1,16-70-100,-4-10-1133,3-6-2389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38.0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1 119 5577,'0'0'6831,"1"-15"-6114,-1 0-557,0 10-102,0-1-1,0 1 0,0 0 0,1-1 1,0 1-1,0 0 0,0-1 0,0 1 0,5-9 1,-5 12-20,1 0 0,0 0 0,-1 1 0,1-1 0,0 0 0,0 1 0,0 0 0,0-1 0,0 1 0,0 0 0,0 0 0,1 0 0,-1 0 0,0 1 0,1-1 0,-1 1 0,0-1 1,1 1-1,2 0 0,52-3-160,-50 3 156,25-1-28,-19 1-18,1-1 0,-1 2 0,1 0 0,-1 0 1,19 5-1,-27-4 4,-1 0 1,1 0 0,-1 0-1,0 0 1,0 1 0,0-1-1,0 1 1,0 0 0,0 1-1,-1-1 1,1 1 0,-1-1-1,0 1 1,0 0 0,-1 0-1,1 0 1,-1 0 0,0 1-1,2 5 1,0-1 2,-1 1-1,0 0 1,-1 0-1,0 0 1,0 0 0,-1 1-1,0 10 1,-1-16 10,0 0 0,-1 0 0,1 0 0,-1 0 0,0 0 0,0 0 0,-1 0 0,1 0 0,-1-1 0,0 1 0,-1 0-1,1-1 1,-1 1 0,0-1 0,0 0 0,-3 4 0,-15 10 40,-45 28-1,-18 15-40,77-55-9,1 0 0,-1 1 0,1 0 0,0 0 0,1 0 0,0 1 0,0-1 0,-7 16 0,11-21 4,1-1 0,-1 1 0,1 0 0,-1-1 0,1 1 0,-1 0-1,1-1 1,0 1 0,0 0 0,0 0 0,0 0 0,0-1 0,0 1-1,1 0 1,-1 0 0,0-1 0,1 1 0,-1 0 0,1-1-1,0 1 1,0 0 0,0-1 0,-1 1 0,1-1 0,1 0 0,-1 1-1,0-1 1,0 0 0,0 1 0,1-1 0,-1 0 0,1 0 0,-1 0-1,1 0 1,-1 0 0,1-1 0,-1 1 0,1 0 0,0-1 0,0 1-1,-1-1 1,1 0 0,0 1 0,2-1 0,12 3 67,1-1 1,-1-1-1,31 0 0,-33-2-25,24 3 8,-28 0-37,0-1 0,-1 0 0,1-1 0,0 0 0,0-1 0,0 0-1,-1 0 1,1-1 0,-1 0 0,12-5 0,-18 5-93,-1 0 0,0 0 0,0 0 0,0 0 0,-1 0 0,1 0 0,0-1-1,-1 1 1,0-1 0,1 1 0,-1-1 0,0 1 0,0-1 0,-1 0 0,1 1 0,0-1 0,-1 0 0,0 0 0,1-3-1,2-15-3345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9:38.7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25 261 6209,'0'0'5373,"12"-23"-4766,41-73-23,-48 88-518,0 0 0,0 1 0,1-1 0,0 1 0,1 1 0,-1-1 0,1 1 0,1 1 0,-1-1 0,1 1 0,0 0 0,16-7 0,-4 6-19,-1 0 0,1 1-1,37-5 1,-45 8-27,40-3 191,76 2 0,-103 3-149,-25-1 16,0-1-6,-1 1-79,0 0 0,0 1 1,0-1-1,0 0 0,0 0 0,0 1 0,-1-1 0,1 1 0,0-1 0,0 1 0,-1-1 0,1 1 0,0 0 0,-1 0 0,1-1 0,0 1 0,-1 0 0,1 0 0,0 1 0,-2-1 0,-2 0-29,-21-3 2,0 2 1,-1 1 0,0 1 0,1 2-1,0 0 1,0 2 0,0 1-1,-44 15 1,56-15 51,1 0 1,0 0-1,0 2 1,0-1-1,1 2 0,0-1 1,0 2-1,1 0 0,1 0 1,0 1-1,0 0 0,1 0 1,0 1-1,1 1 0,0-1 1,1 1-1,-7 19 0,11-24 19,0 1 0,1 0 0,0 0-1,0 1 1,0 16 0,2-24-20,0 0 1,0 1 0,0-1-1,0 0 1,0 1-1,0-1 1,1 0 0,-1 1-1,1-1 1,0 0 0,-1 1-1,1-1 1,0 0-1,0 0 1,1 0 0,-1 0-1,0 0 1,1 0 0,-1 0-1,1-1 1,0 1-1,-1 0 1,1-1 0,0 1-1,0-1 1,3 2 0,14 2 49,0-1 0,0-1 0,1-1 1,-1 0-1,1-1 0,-1-2 0,1 0 1,31-5-1,-38 2-57,0 1 0,0-2 1,0 0-1,0 0 0,19-13 0,-28 16-5,0 0 0,0 0 1,0-1-1,-1 0 0,1 0 0,-1 0 0,1 0 0,-1 0 0,0-1 0,0 1 0,0-1 0,-1 0 0,1 0 0,-1 0 1,0 0-1,0 0 0,-1 0 0,1-1 0,-1 1 0,2-7 0,-3 8 11,0 3-5,2 2-28,1 1 0,-1 0 1,0 0-1,0 0 0,0 0 1,0 0-1,0 1 0,-1-1 1,1 1-1,-1-1 0,1 4 1,6 12 13,-5-14 5,1 1 1,0-1-1,0 0 1,0 0-1,0 0 1,1-1-1,0 1 1,0-1-1,0-1 1,0 1-1,1 0 1,-1-1-1,1 0 1,0-1-1,0 1 1,10 2-1,3-1-52,1-2-1,-1 1 0,1-2 1,20-1-1,-30 0-14,45 0-1462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28.3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90 0 4889,'0'0'4392,"0"14"-4320,1 30 161,1 4 696,-2 1-1,-10 79 1,3-97-689,-19 83 115,-18 191 0,41-149 1070,1-256-2525,7 54-1689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28.9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4 200 5641,'0'0'6400,"0"-13"-5978,-1 1-362,0 0 5,0 1 0,0-1 1,1 1-1,0 0 0,1-1 0,4-17 0,-2 25-62,-1-1 0,1 1 0,0 0 0,1 0 0,-1 0 0,1 1 0,0-1-1,0 1 1,0 0 0,0 0 0,0 0 0,1 0 0,-1 1 0,1 0 0,0 0 0,0 0 0,0 0 0,0 1 0,7-2 0,10-1-28,0 0-1,1 1 1,22 0-1,6 2 27,-1 2-1,1 1 1,-1 4-1,85 18 1,-99-15 1,57 17 8,-85-23-11,1 0 1,-1 1-1,-1 0 0,1 0 0,0 1 0,-1 0 1,0 0-1,9 9 0,-13-10-4,-1-1-1,1 1 1,-1 0 0,1 0-1,-2 0 1,1 0 0,0 1-1,-1-1 1,1 0 0,-1 1-1,0-1 1,0 9 0,-1 60-82,-1-40 70,0-28 19,0 0 1,0 0 0,-1 0-1,1 0 1,-1 0 0,0-1 0,0 1-1,0-1 1,-1 1 0,0-1-1,0 0 1,0 0 0,0 0-1,-1 0 1,1 0 0,-1-1-1,0 0 1,0 0 0,0 0 0,-1 0-1,-8 4 1,-11 6 34,-1-2 0,-45 15 0,64-24-31,-273 68 98,20-7-328,258-63 199,-1 0-1,1 0 1,0 1 0,0-1 0,0 0 0,0 1 0,0-1 0,0 1-1,0-1 1,1 1 0,-1-1 0,0 1 0,0 0 0,0 0-1,1-1 1,-1 1 0,0 0 0,-1 2 0,2-3 6,0 1 1,0-1 0,1 1-1,-1-1 1,0 1-1,0 0 1,0-1 0,0 1-1,1-1 1,-1 1-1,0-1 1,0 1 0,1-1-1,-1 1 1,0-1-1,1 1 1,-1-1-1,1 1 1,-1-1 0,1 0-1,-1 1 1,1-1-1,-1 0 1,2 1 0,48 21-1789,-30-14-39,-1 0-1093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29.5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22 372 4489,'0'0'4477,"12"-29"-4292,40-95 165,-48 113-132,0 0 1,-1 0 0,0-1 0,-1 0 0,0 1-1,-1-1 1,-1 0 0,1 0 0,-4-22 0,2 24 91,0 0 0,1 1 1,0-1-1,1 0 1,0 1-1,2-12 1,-3 21-304,0 0 0,0 0 1,0 0-1,0 0 1,0 0-1,-1 0 1,1 0-1,0 0 0,0 0 1,0 0-1,0 0 1,0 0-1,-1 0 1,1 0-1,0 0 0,0 0 1,0-1-1,0 1 1,0 0-1,0 0 1,-1 0-1,1 0 0,0 0 1,0 0-1,0 0 1,0 0-1,0 0 1,0 0-1,0-1 0,0 1 1,-17 29 117,-20 47 173,28-51-262,0 1-1,2 0 1,1 0-1,-6 51 1,7 110 99,5-157-96,0-27-28,1 1 1,-1-1-1,1 1 0,0-1 1,0 1-1,0-1 0,1 0 1,-1 0-1,1 1 0,3 4 1,-5-7-8,1-1 1,-1 1 0,1 0-1,0-1 1,-1 1 0,1 0-1,0-1 1,-1 1 0,1-1 0,0 1-1,0-1 1,-1 1 0,1-1-1,0 1 1,0-1 0,0 0-1,0 1 1,-1-1 0,1 0-1,0 0 1,0 0 0,0 0-1,0 0 1,0 0 0,0 0-1,0 0 1,0 0 0,0 0 0,-1-1-1,1 1 1,0 0 0,0 0-1,0-1 1,0 1 0,-1-1-1,1 1 1,0-1 0,0 1-1,-1-1 1,1 1 0,0-1-1,-1 0 1,1 1 0,0-1-1,-1 0 1,1 0 0,-1 1 0,1-1-1,0-1 1,38-67-3545,-23 29-3561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29.8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20 11058,'0'0'3863,"28"-1"-3793,185-9 4,116 2-47,-297 8-152,-53 0-5653,-2 0 1710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30.2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54 0 4065,'0'0'6879,"-4"32"-6028,-28 181 162,22-130-279,3 0 1,7 148-1,11-176-482,-11-55-205,0-10-766,0-7-1047,0-5-1721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30.7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11 127 5209,'0'0'7626,"-2"-12"-7260,0 4-311,1 7-48,0-1-1,0 0 1,0 0-1,1 0 1,-1 1 0,1-1-1,-1 0 1,1 0-1,0 0 1,-1 0-1,1 0 1,0 0-1,0 0 1,1 0 0,-1 0-1,0 0 1,1 0-1,-1 0 1,1 1-1,0-1 1,-1 0 0,1 0-1,0 1 1,0-1-1,0 0 1,0 1-1,0-1 1,1 1-1,-1-1 1,0 1 0,1-1-1,-1 1 1,1 0-1,0 0 1,-1 0-1,1 0 1,2-1 0,35-9 110,1 1 0,0 2 0,0 2 0,47-1 0,164 10 698,-245-3-811,0 1 0,0 0 1,0 0-1,0 0 0,0 1 0,0 0 1,-1 0-1,1 1 0,-1-1 0,1 1 1,-1 1-1,0-1 0,0 1 0,8 7 1,-6-3-12,0 0 1,0 0-1,-1 1 0,-1 0 1,1 0-1,-2 0 1,1 1-1,3 10 1,0 8 20,-1-1 1,-1 1-1,-1 0 1,-2 0-1,0 45 1,-2-68-13,-1 0 0,0 0 1,0 0-1,0 0 0,0 0 0,-1 0 1,0 0-1,0-1 0,0 1 0,-1 0 1,1 0-1,-1-1 0,0 1 0,-1-1 0,1 0 1,-1 0-1,0 0 0,0 0 0,0 0 1,0 0-1,-1-1 0,1 0 0,-1 1 1,-5 2-1,-11 7 18,0-1-1,0-1 1,-1-1 0,-1-1-1,1-1 1,-2 0 0,1-2-1,-32 5 1,-4-3-212,-1-2-1,-63-2 1,121-4 148,1 0 0,-1 0 1,0 1-1,0-1 0,1 0 0,-1 0 1,0 0-1,0 0 0,1 0 0,-1 0 1,0 0-1,0 0 0,1-1 0,-1 1 1,0 0-1,0 0 0,1-1 0,-1 1 1,0 0-1,1-1 0,-1 1 0,1-1 1,-1 1-1,0-1 0,1 1 0,-1-1 1,1 1-1,-1-1 0,1 1 1,-1-1-1,1 0 0,0 1 0,-1-1 1,1 0-1,0 1 0,0-1 0,-1 0 1,1 1-1,0-2 0,-1-14-2554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19.19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247 0 6177,'0'0'4192,"-3"16"-3809,-57 219 2129,-21 92-2005,66-223-459,12-76-439,0-1 1,-2 0-1,-1 1 0,-11 28 0,-10 1-877,0-2-247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31.5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84 5841,'0'0'5065,"13"-3"-4585,247-77 2514,-259 80-2988,-1-1 0,1 1-1,0 0 1,-1 0-1,1 0 1,0 0 0,-1 0-1,1 0 1,0 0-1,0 1 1,-1-1 0,1 0-1,0 0 1,-1 0 0,1 1-1,0-1 1,-1 0-1,1 1 1,-1-1 0,1 0-1,0 1 1,-1-1-1,1 1 1,-1-1 0,1 1-1,-1-1 1,0 1-1,1 0 1,-1-1 0,1 1-1,-1-1 1,0 1 0,0 0-1,1-1 1,-1 1-1,0 0 1,0-1 0,0 1-1,0 0 1,0 1-1,6 41-96,-4-21 140,5 22 59,1 82-1,-8-124-101,-1 1-1,1 0 1,-1-1-1,0 1 1,0-1-1,0 1 0,0-1 1,0 1-1,-1-1 1,1 0-1,-1 0 1,1 1-1,-1-1 1,0 0-1,0 0 1,0-1-1,0 1 1,0 0-1,0-1 1,0 1-1,-5 1 1,-62 28 294,38-19-146,21-7-148,0 0 0,0 0 0,0 1 0,0 1 0,1-1 1,-12 12-1,19-16-7,-1 1 1,1-1-1,0 1 1,0 0 0,0-1-1,0 1 1,1 0-1,-1 0 1,1 0 0,0 0-1,-1 1 1,1-1 0,1 0-1,-1 0 1,0 1-1,1-1 1,0 0 0,0 1-1,0-1 1,0 0-1,0 1 1,1-1 0,-1 0-1,1 1 1,0-1-1,2 5 1,-1-5 6,-1 0-1,1-1 1,0 1 0,0-1 0,0 1-1,0-1 1,1 0 0,-1 0 0,1 0-1,-1 0 1,1 0 0,0-1 0,-1 1-1,1-1 1,4 2 0,49 14 184,-45-14-153,51 9 72,1-4-1,0-2 1,0-2 0,82-7 0,-140 3-218,0-1 0,0 0 0,0 0 0,0 0 0,0 0 0,0-1 0,0 0 0,0 0 0,-1 0 0,1-1 0,-1 0 0,0 1 0,0-2 0,0 1 0,0 0 0,0-1 0,-1 1 0,1-1 0,-1 0 0,0 0 0,0-1 0,-1 1 0,1-1 0,1-4 0,13-26-3369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31.8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8058,'0'0'5337,"166"14"-4569,-112-9-168,6 0-288,-2 4-40,-7-7-272,-12 4 96,-12-4-160,-12 1 64,-12 0-528,-6 2-1480,-27-2-849,-3-3-1096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32.2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57 4761,'0'0'9058,"30"5"-8139,94 17-462,-100-18-344,-1-2 0,1 0 0,39-3 1,-17-1 79,-41 2-269,0-1-1,0 0 1,-1-1 0,1 0 0,-1 1 0,1-1 0,-1-1 0,0 1-1,0 0 1,0-1 0,0 0 0,0 0 0,0 0 0,-1-1 0,1 1 0,-1-1-1,0 0 1,0 0 0,-1 0 0,1 0 0,2-6 0,5-14-4264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33.5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62 419 4017,'0'0'3301,"-10"9"469,10-9-3489,-1 1 0,0-1 0,1 0 0,-1 0 0,0 1 1,0-1-1,1 0 0,-1 0 0,0 0 0,1 0 1,-2 0-1,-2-4-273,1-1 0,-1 0 0,1 1 1,0-1-1,0-1 0,1 1 0,0 0 0,0 0 0,0-1 1,0 0-1,1 1 0,-1-7 0,-6-70-320,7 69 273,1 0-1,0 0 0,1 0 1,1 0-1,0 0 0,0 1 1,2-1-1,8-23 0,-9 31 39,-1 1 0,1-1 0,0 1 0,0 0 0,0 0 0,1 0 0,-1 0 0,1 1 0,0-1-1,0 1 1,0 0 0,1 0 0,-1 1 0,1-1 0,-1 1 0,1 0 0,0 0 0,0 1 0,0-1 0,0 1-1,0 0 1,0 0 0,0 1 0,0 0 0,8 0 0,-9-1-1,1 1 0,-1 0 0,1 0 0,-1 0 0,1 1 0,-1-1 0,1 1 0,-1 0 0,0 0 0,1 1 0,-1-1 0,0 1 0,0 0 0,0 0 0,0 0 0,0 1 0,-1-1 0,1 1 0,-1 0 0,1 0 0,-1 0 0,0 1 0,0-1 0,-1 1 0,1-1 0,-1 1 0,1 0 0,-1 0 0,1 5 0,125 251 239,-123-248-215,0 0 101,-1 1 1,-1 0-1,1 0 1,1 23-1,-9-177-225,2-90-396,2 230 522,0-1-1,0 0 1,0 0 0,1 0-1,-1 1 1,0-1 0,1 0 0,-1 0-1,1 1 1,-1-1 0,1 0-1,0 1 1,0-1 0,-1 1-1,1-1 1,0 1 0,1-1 0,0 0-1,-1 1-19,0 1 0,0 0 0,0-1 0,0 1 0,-1 0 0,1 0 0,0 0 0,0 0 0,0 0 0,0 0 0,0 0 0,0 0 0,0 0 0,0 0 0,0 1 0,0-1 0,0 0 0,0 1 0,0-1 0,-1 0-1,1 1 1,0-1 0,1 2 0,8 6-37,0 0-1,-1 1 0,0 0 0,9 11 0,-1 0 94,-11-15-48,9 9-19,-1 1 1,0 0-1,14 21 1,-24-29 1,0-1-1,0 2 1,-1-1-1,0 0 1,-1 0-1,0 1 1,0 0-1,0-1 1,-1 1-1,0 0 1,0 13-1,-3 36 67,0-37-46,1 0 1,1 0-1,1 0 0,0-1 0,5 22 0,-6-55 49,0-1 0,1 1-1,4-24 1,-2 13-47,2-11-138,1 0 1,2 0-1,2 1 0,1 0 0,1 1 0,2 0 0,2 1 1,0 0-1,31-41 0,-44 69 132,0 1 0,0-1 0,1 1 1,0 0-1,0 0 0,0 1 0,0-1 0,1 1 1,-1 0-1,1 0 0,0 0 0,0 1 0,0 0 0,0 0 1,0 0-1,1 0 0,-1 1 0,0 0 0,1 0 1,-1 1-1,1-1 0,-1 1 0,1 0 0,-1 1 0,7 0 1,-10 0-16,-1 1 0,0-1 0,1 1 0,-1 0 0,0-1 0,0 1 0,0 0 0,0 0 0,0-1 1,0 1-1,0 0 0,-1 0 0,1 0 0,-1 0 0,1 0 0,-1 0 0,0 0 0,0 3 0,4 46 49,-3-47-42,0 37 8,-1-1 126,2-1 0,2 1 0,1 0 0,2-1-1,19 60 1,-26-99-242,1 1 0,-1-1 0,0 0 0,1 1 0,-1-1 0,1 0 0,-1 0 0,1 1 0,-1-1 0,1 0 0,-1 0 0,1 0 0,-1 1 0,1-1 0,-1 0 0,1 0 0,-1 0 0,1 0 0,-1 0 0,1 0 0,-1 0 0,1 0 0,-1 0 0,1-1 0,-1 1 0,1 0 0,-1 0 0,1 0 0,-1-1-1,1 1 1,0 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33.9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121 1 8434,'0'0'4307,"-12"5"-4228,-38 18 54,48-22-93,1 0 0,-1 0 0,1 1 0,0-1-1,0 0 1,-1 0 0,1 1 0,0-1 0,0 0-1,0 1 1,0-1 0,1 1 0,-1 0-1,0-1 1,1 1 0,-1 0 0,1-1 0,-1 1-1,1 0 1,0-1 0,0 1 0,0 0 0,0 0-1,0-1 1,0 4 0,0 4 280,-13 57 760,-13 94-703,27-182-2630,4-6-4626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35.3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1 494 5937,'0'0'6694,"15"-18"-6629,-10 13-84,135-140-954,-111 115 892,2 2 0,1 2 1,2 1-1,0 1 0,1 2 1,2 1-1,56-23 0,110-16 217,-201 59-144,1 1 0,-1-1 0,0 0 0,0 0-1,-1 0 1,1 0 0,0-1 0,0 1 0,0 0-1,-1-1 1,1 1 0,-1-1 0,1 1 0,-1-1-1,1 0 1,-1 0 0,0 0 0,0 0 0,0 0-1,0 0 1,0 0 0,-1 0 0,1 0 0,-1 0-1,1 0 1,-1-3 0,-15 4 1042,4 2-1016,0 1 0,0-1 1,0 2-1,0 0 0,0 0 1,0 1-1,1 0 1,0 1-1,-10 6 0,-91 61 57,86-55-51,22-15-16,-161 120 318,141-103-283,1 1 0,0 1 1,2 1-1,-31 44 0,48-63-26,1 1 1,-1 0-1,1 0 1,0 0-1,0 0 1,0 0-1,0 1 1,1-1-1,0 1 1,-1-1-1,2 1 1,-1-1-1,1 1 1,-1-1-1,1 1 1,1 8-1,1-10 13,-1 0-1,1 0 0,-1 0 0,1 0 0,0-1 0,0 1 1,0-1-1,1 1 0,-1-1 0,0 0 0,1 0 0,0 0 1,-1 0-1,1 0 0,0-1 0,0 1 0,0-1 0,0 0 0,0 0 1,0 0-1,1 0 0,-1-1 0,5 1 0,25 4 81,0-2 0,1-1 0,56-5 0,-64 2-56,-12 0-162,0 0 0,1-1-1,-1-1 1,0 0 0,0-1 0,-1 0 0,1-1 0,-1 0 0,0-1 0,0-1 0,-1 0-1,0-1 1,0 0 0,15-14 0,-18 12-28,0 1-1,-1-1 0,0 0 1,0-1-1,-1 0 1,-1 0-1,0 0 0,0-1 1,-1 0-1,-1 0 1,0-1-1,-1 1 1,0-1-1,-1 1 0,0-1 1,0-15-1,-1 13 103,-1 9 289,1-1 0,-1 1 0,0-1-1,-1 1 1,-1-11 0,1 15-202,1 1-1,-1 0 1,1-1 0,-1 1 0,1 0-1,-1 0 1,0-1 0,0 1 0,0 0-1,1 0 1,-1 0 0,0 0 0,0 0-1,-1 0 1,1 0 0,0 1 0,0-1-1,0 0 1,0 1 0,-1-1 0,1 0-1,0 1 1,-1 0 0,1-1 0,0 1-1,-1 0 1,1 0 0,-1-1 0,1 1-1,-3 1 1,1-1-50,1 1 0,-1 0-1,0 0 1,1 0 0,0 0-1,-1 1 1,1-1 0,0 1 0,-1-1-1,1 1 1,0 0 0,0 0-1,0-1 1,1 2 0,-1-1 0,0 0-1,1 0 1,0 0 0,-1 1-1,1-1 1,-1 4 0,-24 58-9,20-41 6,0 0 0,2 1 0,1 0 0,0-1 0,2 1 0,1 0 1,1 0-1,4 31 0,-4-51 19,0 0 1,0 0-1,1 0 1,-1 0-1,1 0 0,0 0 1,0 0-1,0 0 1,0-1-1,1 1 0,0-1 1,-1 0-1,1 0 1,0 0-1,0 0 0,1 0 1,-1-1-1,1 1 1,-1-1-1,1 0 1,0 0-1,0 0 0,0-1 1,0 1-1,0-1 1,0 0-1,0 0 0,0-1 1,1 1-1,6-1 1,-1 0 15,0 0 0,1-1 1,-1 0-1,0-1 0,0 0 1,0-1-1,0 0 0,0 0 1,-1-1-1,1-1 0,16-10 0,58-50-3325,-53 35-2543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35.6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46 7458,'0'0'6921,"196"38"-6521,-136-35-328,0-3-64,-5 0 80,-7 0-88,-12-16-480,-6-11-840,-12 5-1097,-6 0-1872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35.99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 1 7602,'0'0'4006,"-2"23"-3114,-5 184 924,8-172-1376,11 58-1,-6-57-59,2 60 0,-8-90-371,0 0-1,-1-1 0,1 1 1,-1 0-1,0-1 1,0 1-1,-1 0 0,0-1 1,0 1-1,0-1 0,-1 0 1,1 0-1,-1 0 0,-4 5 1,7-10-15,0-1 0,1 1 0,-1 0 0,0 0 1,0 0-1,0 0 0,1 0 0,-1 0 0,0-1 0,0 1 0,1 0 1,-1 0-1,0 0 0,0 0 0,1 0 0,-1 0 0,0 0 1,0 0-1,1 0 0,-1 0 0,0 0 0,0 0 0,1 0 0,-1 0 1,0 0-1,0 1 0,0-1 0,1 0 0,-1 0 0,0 0 0,0 0 1,1 0-1,-1 0 0,0 1 0,0-1 0,0 0 0,0 0 1,1 0-1,-1 1 0,0-1 0,0 0 0,0 0 0,0 0 0,0 1 1,0-1-1,0 0 0,1 0 0,-1 1 0,0-1 0,0 0 1,0 0-1,0 1 0,0-1 0,0 0 0,0 0 0,0 0 0,0 1 1,0-1-1,0 0 0,-1 0 0,1 1 0,0-1 0,0 0 1,0 0-1,0 1 0,0-1 0,22-6-2004,13-11-2563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37.2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61 489 4993,'0'0'5781,"0"0"-5618,-1 1 0,1-1 0,-1 0 0,0 0-1,1 0 1,-1 0 0,1 0 0,-1 0 0,0 0-1,1 0 1,-1 0 0,1 0 0,-1 0 0,0 0-1,1 0 1,-1-1 0,1 1 0,-1 0 0,1 0-1,-1-1 1,1 1 0,-1 0 0,1-1 0,-2 0 0,1-21-88,-2 0 1,0 1 0,-7-24-1,-5-29-97,9 33-14,2 0 0,1 0 0,3 0 0,5-45 0,-5 84 38,0-1 1,0 1 0,1 0 0,-1 0 0,1-1-1,-1 1 1,1 0 0,0 0 0,0 0 0,0 0-1,0 0 1,0 0 0,1 0 0,-1 0 0,1 0 0,-1 1-1,1-1 1,-1 1 0,1-1 0,0 1 0,0-1-1,0 1 1,0 0 0,0 0 0,0 0 0,0 0 0,0 0-1,0 1 1,1-1 0,-1 0 0,0 1 0,0 0-1,1 0 1,-1-1 0,0 1 0,0 1 0,1-1-1,3 1 1,0 0-14,1 1-1,-1-1 0,0 1 1,0 1-1,0-1 1,-1 1-1,1 0 0,-1 0 1,1 1-1,-1 0 0,0 0 1,7 7-1,-4-2 8,-2-1 0,1 1 0,-1 1-1,0-1 1,-1 1 0,0 0 0,-1 0 0,6 18 0,-4 0-29,7 57 0,-6-31-27,-6-46 69,0 0 0,1-1-1,0 0 1,1 1-1,0-1 1,0 0 0,1 0-1,-1 0 1,7 8-1,2-1 22,0 0 0,27 24-1,-39-38 51,0-21-134,-2 6-199,0 0 0,-10-29 1,8 29 156,0-1 0,-4-29 0,7 34-6,1-1-1,0 1 1,0-1-1,1 1 1,4-22-1,-3 28 82,0 0 0,0 1-1,0-1 1,0 0 0,1 1-1,-1 0 1,1 0 0,0 0-1,1 0 1,-1 0 0,1 0-1,-1 1 1,1 0-1,0-1 1,8-3 0,0 0 52,1 0 0,-1 1 0,1 1 0,1 0 1,-1 1-1,1 0 0,-1 1 0,1 1 0,0 0 0,22 0 1,-34 3-34,-1-1 1,1 1-1,0-1 1,-1 1-1,1 0 1,-1-1 0,0 1-1,1 0 1,-1 0-1,0 0 1,1 0-1,-1 0 1,0 1 0,0-1-1,0 0 1,0 0-1,0 1 1,0-1 0,0 1-1,0-1 1,-1 1-1,1-1 1,0 4-1,14 44-87,-13-39 90,4 12-52,0 10 83,2-1-1,1 0 1,1-1-1,2 0 0,1-1 1,33 54-1,-42-82 238,-2-9-202,-1-13-99,-1 19 50,1-13-41,0 0 1,1 1 0,0-1-1,1 0 1,1 1 0,1-1 0,0 1-1,1 0 1,0 1 0,1-1-1,0 1 1,1 1 0,11-14 0,13-12-313,2 1-1,61-51 1,-65 61 323,-30 27 17,0 0 1,0-1-1,0 1 0,1 0 1,-1 0-1,0 0 0,0 0 1,0 0-1,0-1 0,0 1 1,1 0-1,-1 0 0,0 0 1,0 0-1,0 0 0,0 0 1,1 0-1,-1 0 0,0 0 1,0 0-1,0 0 0,1 0 1,-1 0-1,0 0 0,0 0 1,0 0-1,1 0 1,-1 0-1,0 0 0,0 0 1,0 0-1,1 0 0,-1 0 1,0 0-1,0 0 0,0 0 1,0 0-1,1 0 0,-1 0 1,0 1-1,0-1 0,0 0 1,0 0-1,0 0 0,1 0 1,-1 0-1,0 1 0,0-1 1,3 15 97,-6 20 111,-24 79 264,15-66-422,1 0 0,3 0 0,-4 81 1,14-129-89,-1 0 0,1 0 1,0 0-1,0 0 1,-1 0-1,1-1 0,0 1 1,-1-1-1,1 1 1,0-1-1,-1 0 0,1 0 1,-1 0-1,1 1 1,1-3-1,26-17-2494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37.7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1 180 6329,'0'0'4069,"14"-11"-3931,104-96-22,-112 100-154,38-33 992,-42 38-897,-1 1 0,1 0-1,0-1 1,0 1 0,0 0-1,0 0 1,0 0 0,0 0 0,0 0-1,1 1 1,-1-1 0,0 0 0,0 1-1,1 0 1,-1 0 0,0-1-1,1 2 1,-1-1 0,0 0 0,0 0-1,4 1 1,-4 2-66,1 1 1,-1-1-1,0 0 1,0 1-1,0-1 1,0 1-1,-1-1 0,0 1 1,1 0-1,-1 0 1,-1 0-1,1-1 0,0 1 1,-1 5-1,3 5 5,-1-3 8,0-1 1,0 1-1,-1 0 1,0 0-1,-1 0 1,0 0-1,-1-1 1,-3 18-1,2-19 12,-1-1-1,0 0 1,-1 0-1,0 0 1,0 0-1,-1 0 1,0-1-1,0 0 1,0 0-1,-1-1 1,-8 8-1,-34 29 330,25-24-206,0 2 0,-35 42 0,53-57-139,1 0 0,0-1 1,0 1-1,1 1 0,0-1 1,0 0-1,0 1 0,1 0 0,0-1 1,0 1-1,0 0 0,1 0 1,0 0-1,1 0 0,-1 0 1,2 0-1,0 11 0,0-17 5,-1 1-1,1-1 1,0 1-1,0-1 1,0 1-1,0-1 1,0 1-1,0-1 1,0 0-1,0 0 1,1 1-1,-1-1 1,0 0-1,1 0 1,-1 0-1,1-1 1,-1 1-1,1 0 1,0 0-1,-1-1 1,1 1-1,0-1 1,-1 0-1,1 1 1,0-1-1,2 0 1,53 2 33,-45-2-16,0 0-109,0-1 1,0 0 0,0 0 0,0-2-1,-1 1 1,1-1 0,-1-1-1,0 0 1,0-1 0,0 0 0,0 0-1,-1-1 1,0 0 0,0-1 0,9-8-1,17-15-2204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25.1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5945,'0'0'1473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38.4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53 157 1480,'0'0'10831,"29"-14"-10749,6-4-62,153-71 80,-171 82-126,39-16 119,-49 17-45,-37 11-57,5 1 63,1 0 0,0 2 1,0 1-1,0 1 1,2 1-1,-1 0 0,1 2 1,1 1-1,0 1 0,1 0 1,1 2-1,-18 19 1,30-27 27,1 0 1,1 1 0,0 0 0,0 0 0,1 0 0,0 0 0,1 1 0,0-1 0,1 1 0,0 0 0,1 0 0,0 0 0,0 0 0,3 20 0,-2-27-67,0-1 1,0 0-1,0 0 1,1 0-1,0 0 1,-1 0-1,1 1 1,0-1-1,0-1 1,1 1 0,-1 0-1,1 0 1,-1 0-1,1-1 1,0 1-1,0-1 1,0 1-1,3 1 1,-1 0 5,0-1 0,1 0 0,-1-1 0,1 1 1,0-1-1,0 0 0,0 0 0,0 0 0,10 2 0,6-1 17,0-1 0,0-1 1,0-1-1,28-3 0,-37 1-70,1 0 0,-1-1 0,-1-1 0,1 1 1,0-2-1,-1 0 0,0 0 0,0-1 0,-1 0 1,1-1-1,-1 0 0,-1-1 0,17-16 0,-19 17 34,1-1 0,-1-1 0,0 0-1,-1 0 1,0 0 0,0 0-1,-1-1 1,0 0 0,-1 0-1,0-1 1,-1 1 0,0-1-1,0 0 1,-1 1 0,1-18 0,-4 27 33,1 0 0,-1 0 0,0 0 0,1 1 0,-1-1 1,0 0-1,0 1 0,1-1 0,-1 0 0,0 1 1,0-1-1,0 1 0,0-1 0,0 1 0,0 0 0,0-1 1,0 1-1,0 0 0,0 0 0,0-1 0,0 1 1,0 0-1,0 0 0,0 0 0,0 0 0,0 1 1,0-1-1,0 0 0,0 0 0,-2 1 0,-36 8 229,33-5-231,1 0 0,1 1-1,-1-1 1,1 1 0,-1 0-1,2 0 1,-1 0 0,0 1 0,1-1-1,0 1 1,0 0 0,1-1-1,-1 2 1,1-1 0,1 0-1,-1 0 1,1 0 0,0 1-1,1-1 1,-1 12 0,1-10-10,0-1 0,0 0 0,0 0 0,1 0 0,0 0 0,0 0 0,1 0 0,0 0 0,0-1 0,1 1 0,-1 0 0,2-1 0,-1 0 0,1 0 0,-1 0 1,2 0-1,-1 0 0,10 9 0,0-7-88,1 0 1,-1-1-1,2 0 0,-1-1 1,1-1-1,0 0 1,0-1-1,0-1 0,0 0 1,1-1-1,-1-1 1,1-1-1,-1 0 0,1-1 1,23-5-1,-1-10-2384,-10-6-3396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39.5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7722,'0'0'5946,"3"28"-5294,-1-4-537,26 184 707,-14-138-314,-2 2 1,4 121-1,-19-41-110,3-151-404,0-1 1,0 1 0,1-1-1,-1 0 1,0 1 0,1-1-1,-1 1 1,0-1 0,1 0-1,-1 1 1,0-1 0,1 1-1,-1-1 1,1 0 0,-1 0-1,0 1 1,1-1 0,-1 0-1,1 0 1,-1 0 0,1 1-1,-1-1 1,1 0 0,-1 0-1,1 0 1,-1 0 0,1 0-1,-1 0 1,1 0 0,-1 0-1,1 0 1,-1 0 0,1 0-1,-1 0 1,1-1 0,-1 1-1,1 0 1,0-1 0,25-8-215,-9-4-458,-1-1 1,0 0 0,-1-1 0,24-32 0,5-14-4671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39.9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89 125 8346,'0'0'1696,"-15"-16"-1581,-45-51 194,46 45 1171,17 11-501,20 7-348,-18 5-741,34-5 429,0 3 0,0 1 0,1 2 0,63 11 0,-80-8-316,0 1 1,-1 1-1,1 1 1,-1 1-1,-1 1 0,0 1 1,0 1-1,-2 1 1,20 15-1,-17-10 23,-1 0 0,22 27-1,-37-39-28,-1 0-1,0 1 0,0-1 1,-1 1-1,0 0 0,0 0 1,-1 1-1,0-1 0,0 1 1,0-1-1,-1 1 0,1 11 1,-3-16 5,0 0-1,0 0 1,-1 0 0,1 0 0,-1 0 0,0-1 0,0 1 0,0 0 0,0 0 0,0-1 0,-1 1 0,1-1 0,-1 1 0,0-1 0,1 0 0,-1 1 0,0-1 0,0 0 0,-1 0 0,1 0 0,0-1 0,-1 1 0,-4 2 0,-7 4 25,-1-1 1,0-1-1,-19 6 1,15-5-27,-61 20 61,-2-3 1,-165 26-1,170-46-135,76-4 37,1 0 0,-1 0 0,1 0 0,-1-1-1,1 1 1,-1 0 0,1 0 0,0 0 0,-1-1 0,1 1 0,-1 0 0,1-1 0,0 1 0,-1 0 0,1-1 0,0 1 0,0-1 0,-1 1 0,1 0 0,0-1 0,0 1 0,-1-1 0,1 1 0,0-1 0,0 1 0,0-1 0,0 1 0,0-1 0,0 1 0,0-1 0,0 1 0,0-1 0,0 1 0,0-1 0,0 1 0,0-1 0,0 1-1,0-1 1,0 1 0,1 0 0,-1-2 0,1 0-424,1-19-3381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40.2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7282,'0'0'4929,"8"25"-4276,27 82-97,-30-92-222,-1 1 0,-1-1-1,0 1 1,-1 0 0,-1 0-1,-1 29 1,-1-12-315,1-31-25,0 1 0,-1-1 0,1 0 0,-1 1 0,1-1 0,-1 0 0,0 0 0,0 1 0,0-1 0,0 0 0,0 0 0,-1 0 0,1 0 0,-1 0 0,1 0 0,-1-1 0,0 1 0,1 0 0,-5 2 0,5-4-19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40.6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17 9874,'0'0'5777,"153"-16"-5761,-104 16-16,-1 8 72,3 8-8,-6 0-64,-6-2 0,-9-6-8,-8-5-616,-1-3-696,-9-3-857,-3-13-3376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40.9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85 0 5369,'0'0'7332,"-9"32"-6718,-28 105-19,30-103-393,2 1 0,1 0 0,2 0 0,4 67 0,0-25-87,8 15-1618,-24-110-424,-6-3-2348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41.3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39 10850,'0'0'4353,"7"-7"-4363,-3 4 7,0 0 1,0 0 0,0 1 0,1-1 0,-1 1 0,1 0 0,-1 0 0,1 0 0,0 1 0,8-2 0,63-2-14,-37 5-7,-1 3-1,0 1 1,-1 1-1,1 3 1,65 21 0,-81-21 21,-1 1 0,0 0 1,0 2-1,-1 0 0,-1 1 1,0 1-1,0 1 0,-2 1 1,0 0-1,30 35 0,-43-44 8,0 0 0,0 0 0,0 0 1,-1 0-1,0 1 0,0-1 0,-1 1 0,0 0 0,0 0 0,0-1 0,0 15 0,-1-17 19,-1 0 0,-1 1 0,1-1 0,-1 0-1,1 0 1,-1 1 0,0-1 0,-1 0 0,1 0 0,-1 0 0,0-1-1,0 1 1,0 0 0,0-1 0,-1 1 0,1-1 0,-1 0-1,0 1 1,0-1 0,-4 3 0,-41 27 33,-2-3 1,0-2-1,-2-2 1,-77 27-1,-50 25-89,162-68 52,3-2-518,3-4-3601,29-8-2906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41.8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0 160 5169,'0'0'4714,"18"-15"-3316,53-47-24,-41 33 229,-27 26-1526,0 0 1,0 0-1,0 0 0,0 0 0,0 1 0,1-1 0,-1 1 0,1 0 1,-1 0-1,1 0 0,0 1 0,0-1 0,0 1 0,0 0 0,5-1 1,33-5 3,-1 1 1,1 2-1,1 3 1,48 3 0,-86-2-80,-1 1 0,1 0 1,-1-1-1,1 2 0,-1-1 1,0 0-1,0 1 0,1 0 1,-1 0-1,0 0 0,-1 0 0,1 1 1,0-1-1,-1 1 0,1 0 1,2 4-1,-4-5 0,0 0 1,0 1-1,-1-1 0,1 0 0,-1 1 1,0-1-1,0 1 0,0 0 0,0-1 1,0 1-1,0 0 0,-1 0 0,1-1 1,-1 1-1,0 0 0,0 0 1,0 0-1,0 0 0,0 0 0,-1-1 1,1 1-1,-1 0 0,0 0 0,0-1 1,0 1-1,0 0 0,-2 2 0,-4 4 30,0 0 0,-1-1 0,0 0-1,-1-1 1,0 0 0,0 0 0,0 0-1,-1-2 1,-19 10 0,-3 4 92,-11 7 18,3-5-87,2 3 0,1 1 0,1 2 0,-62 60 0,94-83-53,0 0-1,1 1 0,0-1 0,0 1 1,0 0-1,0 0 0,1 0 1,0 1-1,0-1 0,-1 8 0,2-12-1,1 1 1,0 0-1,0-1 0,0 1 0,0 0 0,0-1 0,0 1 1,0 0-1,1-1 0,-1 1 0,1-1 0,-1 1 0,1-1 1,-1 1-1,1-1 0,0 1 0,0-1 0,0 1 0,0-1 0,0 0 1,0 0-1,0 1 0,0-1 0,1 0 0,-1 0 0,0 0 1,1 0-1,-1-1 0,0 1 0,1 0 0,-1 0 0,1-1 0,-1 1 1,1-1-1,0 1 0,-1-1 0,3 0 0,14 4-161,0-1 0,1-1 0,-1-1 0,1-1 0,-1 0 0,0-1 0,1-1 0,-1-1 0,0 0 0,0-2 0,0 0 0,0-1 0,-1 0 0,19-12 0,16-11-4456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42.2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22 12547,'0'0'3680,"181"-22"-3672,-145 22 185,0 0-193,-3 0 0,-2 0-8,-4 0 56,-6 5-48,-6 4 0,-3-4-72,3-5-97,-6 0-807,3 0-1792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42.5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52 6481,'0'0'8794,"196"14"-8618,-148-14 144,-12-3-312,-6-5 56,-12 0-64,-6 2 0,-3 1-104,-6-1 40,-3 1-216,3 2-72,0-5-696,0 3-216,3-3-1601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48.0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34 5401,'0'0'2433,"15"-5"-2348,49-15-6,-59 18-48,0 0 1,0 1 0,0 0 0,0 0 0,1 0-1,-1 0 1,0 1 0,0 0 0,1 0-1,8 2 1,6 0 153,36 4 245,-1 2-1,81 22 1,-18-3-349,1761 273 171,20-88-120,-1794-201-136,1435 121 47,-199-75-182,-521-25 139,-612-27-7,201 16 76,45 58-74,-67-9 81,-271-54 26,159 0 1,-216-16 1273,-59 0-1207,-27 39-243,11 3 96,2 0 0,1 0 1,-9 61-1,-4 15 1,-71 194 60,56-193-10,5 2 1,-35 218 0,50 222-29,13-158 384,3-298-215,-45 464 90,43-525-290,-2-1 1,-15 46-1,20-76-5,-1 0 0,0-1 1,-1 0-1,0 0 0,-1 0 0,0 0 0,-1-1 0,0-1 0,0 1 0,-2-1 0,-11 10 0,15-16-7,-1 0 1,1 0-1,-1-1 0,0 0 1,0 0-1,-1-1 1,1 0-1,0 0 0,-1 0 1,-10 0-1,-82-1-18,56-3 29,-673 29 495,-175 7-421,514-30-101,350-3 23,-763-3-46,230-43 95,-68-3 12,-408 10-78,-96 34 627,163 4-554,22-75-101,843 59 59,1-4 0,1-4-1,0-5 1,3-4 0,-146-70-1,199 84 51,36 16-78,0-1-1,0 0 1,0-1 0,1 0 0,0-1-1,0 0 1,1-1 0,-1 0-1,-8-8 1,10-18 1029,4 8-1034,-3 8 18,1 0 0,1-1 1,1 0-1,1 0 0,0 0 0,1 0 1,1-1-1,1 1 0,3-29 1,5-4 146,3 2 0,17-55 1,-14 59-98,18-67-59,-5-2 1,-4-1-1,-6 0 0,4-172 1,-21 239 11,1 1 0,3 0 0,2 0 0,2 1 0,24-83 1,-17 88-62,-2-1 0,-2 0 0,11-86 0,1-68 238,-17 166-166,1-1 0,2 1 0,1 0 0,19-37 0,-5 13 7,-2 0 0,-3-1 0,21-100 0,12-178-25,-37 221 26,-11 68-66,-3-1 0,-1 1 0,-2 0 1,-10-55-1,0 0-1,5 19 40,-19-146-4,23 214 59,-2-22-1048,5 33 796,0 0 0,0 0-1,0 0 1,0 0 0,1 0 0,-1 0 0,0 0-1,1 0 1,-1 0 0,1 1 0,-1-1-1,1 0 1,-1 0 0,1 0 0,0 1 0,-1-1-1,1 0 1,1 0 0,15-10-3788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43.7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72 464 1720,'0'0'2746,"-10"3"-1211,-1 1-1009,7-2-249,0-1 0,1 1 0,-1-1 0,0 0 0,0 0 0,0 0 0,0-1 0,-8 1 1,11-4 62,0 1 1,0 0-1,0 0 1,0-1-1,1 1 1,-1 0 0,1-1-1,-1 1 1,1-1-1,0 1 1,0-1 0,0 1-1,0-1 1,0 1-1,1-4 1,-1 1 138,2-34-170,2 1 1,2-1 0,1 1 0,19-59 0,-24 93-311,-1 1 0,0-1 0,1 0-1,0 1 1,0-1 0,0 1 0,0-1 0,0 1 0,1 0-1,0 0 1,-1 0 0,1 0 0,0 1 0,0-1 0,1 1-1,-1 0 1,0 0 0,1 0 0,-1 0 0,1 0-1,7-2 1,3 2-5,-1-1-1,1 2 1,0 0-1,-1 0 1,15 2-1,1 0 2,-26-1 2,-1 0 0,1 0 1,0 0-1,0 1 1,0-1-1,-1 1 1,1 0-1,0 0 0,-1 0 1,1 0-1,-1 0 1,1 1-1,-1-1 1,1 1-1,-1-1 0,0 1 1,0 0-1,0 0 1,0 0-1,0 0 0,0 0 1,-1 1-1,4 4 1,0 3-13,-1 0-1,0 1 1,-1 0 0,4 20 0,4 11 31,4 1 6,2 0 0,34 60-1,-50-101-8,-1-1 8,0-25-117,-1-71-348,3-113 102,-2 204 345,1 1-1,-1-1 1,1 0-1,0 1 0,0-1 1,0 1-1,0-1 1,1 1-1,-1 0 1,1 0-1,0 0 1,0-1-1,0 2 0,0-1 1,1 0-1,-1 0 1,1 1-1,0-1 1,-1 1-1,1 0 0,0 0 1,0 0-1,1 0 1,-1 1-1,0-1 1,6-1-1,0 1 6,-1 0 0,1 0 0,-1 1-1,1 1 1,-1-1 0,1 1 0,-1 1 0,1 0 0,-1 0 0,14 4-1,-15-3-6,0 0-1,0 1 0,0 1 1,-1-1-1,1 1 0,-1 0 1,0 0-1,0 1 0,0-1 1,-1 2-1,0-1 0,0 0 1,0 1-1,-1 0 0,7 10 1,-4-4-3,-1 0 0,0 0 0,-1 1 0,-1-1 1,0 1-1,0 0 0,2 23 0,-2 15-31,-3-34 76,0 0 1,1 0-1,1-1 1,7 23-1,-6-25-44,3 12 59,-4-24-51,-2-15-47,-4-69-70,1 41 8,1-1 1,5-45 0,-3 77 89,1-1 0,0 0 0,0 1 0,1 0 0,0-1 0,1 1 0,0 0 0,1 1-1,0-1 1,1 1 0,0 0 0,0 0 0,8-7 0,-11 12 19,1 0 0,-1 1-1,1-1 1,0 1 0,1 0-1,-1 1 1,0-1 0,1 1 0,-1 0-1,1 0 1,0 0 0,0 0-1,0 1 1,0 0 0,0 0 0,0 0-1,0 1 1,0 0 0,0 0-1,0 0 1,0 0 0,0 1-1,0 0 1,0 0 0,0 0 0,8 4-1,-6-2 7,-1 0-1,0 1 1,0 0 0,0 0-1,0 0 1,-1 1-1,1 0 1,-1 0 0,0 0-1,-1 0 1,1 1-1,-1 0 1,0 0-1,-1 0 1,0 1 0,0-1-1,0 1 1,2 7-1,-3-8 27,7 24 53,0 0 1,-3 0 0,0 1-1,2 41 1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44.0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11346,'0'0'4456,"1"29"-4356,16 217 256,-7-178-291,-3-26-559,1 47 0,-8-111-2301,0-5-3640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44.4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23 9994,'0'0'4721,"30"1"-4390,188 3 590,-124-2-586,-25 0-214,80-8 1,-148 6-146,0 0 0,0 0 0,0 0 0,0 0 0,0 0 0,0 0 0,0 0 0,0-1 1,0 1-1,-1 0 0,1-1 0,0 1 0,0-1 0,0 1 0,0-1 0,0 1 0,0-1 0,-1 0 0,1 1 0,0-1 0,0-1 0,3-14-3291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44.7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133 0 9514,'0'0'5577,"-17"29"-5382,-54 95 100,63-106-224,1 0 0,0 1 1,2 0-1,0 0 1,1 0-1,0 1 0,2-1 1,1 1-1,0 0 1,1-1-1,4 23 0,-2 20-50,7 54 97,-9-115-228,0 0 0,0 0 0,0 0 1,0 1-1,1-1 0,-1 0 0,0 0 1,1 0-1,-1 0 0,1 0 0,0 0 1,-1 1-1,1-1 0,0-1 1,-1 1-1,1 0 0,0 0 0,0 0 1,0 0-1,0 0 0,0-1 0,0 1 1,0 0-1,0-1 0,0 1 0,0-1 1,0 1-1,1-1 0,-1 0 1,0 1-1,0-1 0,0 0 0,0 0 1,1 0-1,-1 0 0,0 0 0,0 0 1,2 0-1,15 0-2824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45.8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33 525 3265,'0'0'9332,"-4"1"-8123,4-1-1192,0 1 0,-1-1 1,1 0-1,-1 0 0,1 0 1,-1 0-1,1 0 0,-1 0 1,1 0-1,0 0 0,-1 0 1,1 0-1,-1 0 0,1 0 1,-1 0-1,1 0 0,-1 0 1,1-1-1,0 1 0,-1 0 1,1 0-1,-1 0 0,1-1 1,0 1-1,-1 0 0,1-1 0,0 1 1,-1 0-1,1-1 0,0 1 1,0 0-1,-1-1 0,1 1 1,0-1-1,0 1 0,-1 0 1,1-1-1,0 1 0,0-1 1,0 1-1,0-1 0,0 1 1,0 0-1,0-1 0,0 1 1,0-1-1,0 1 0,0-1 1,0 1-1,0-1 0,0 1 1,0 0-1,0-1 0,1 0 1,10-40 3,0-1 62,-10-1-70,-2-1 1,-1 1-1,-3-1 0,-12-52 0,4 20 80,36 128 66,34 53 0,-12-21-129,-17-31 16,59 82 0,-87-135-43,1 1-1,-1-1 1,1 0-1,-1 1 1,0-1 0,1 1-1,-1-1 1,1 1-1,-1-1 1,0 1 0,0-1-1,1 1 1,-1-1-1,0 1 1,0-1-1,0 1 1,1 0 0,-1-1-1,0 1 1,0-1-1,0 1 1,0 0 0,0-1-1,0 1 1,0-1-1,0 1 1,-1-1 0,1 1-1,0 0 1,0-1-1,0 1 1,-1 0 0,-17 3 78,17-5-85,0 1 0,1 0 0,-1-1 1,1 1-1,-1-1 0,0 1 0,1-1 0,-1 1 1,1-1-1,-1 1 0,1-1 0,-1 1 0,1-1 1,0 0-1,-1 1 0,1-1 0,0 0 0,-1 1 1,1-1-1,0 0 0,0 1 0,0-1 1,0 0-1,0 1 0,0-1 0,0 0 0,0 0 1,0-1-1,-1-28-147,2 23 92,0-10-5,1 0 1,0 0-1,1 0 1,1 0-1,1 0 1,1 1-1,0 0 1,12-22-1,77-119-187,-70 118 224,-5 7 20,-13 20 77,0 0 1,0 1 0,1 0 0,19-20 0,-23 47 261,-7 473 408,3-489-600,0 0-79,2 0-51,-1 0-48,0-33-754,8-20 446,3 1-1,2 0 0,3 1 0,1 1 1,28-52-1,-40 88 316,19-33 151,-23 45-106,-1 0 0,1 1 0,-1-1 1,1 1-1,-1-1 0,1 1 0,0-1 0,0 1 0,-1 0 0,1 0 1,0 0-1,0 0 0,0 0 0,0 0 0,1 0 0,-1 1 0,0-1 1,0 1-1,4-1 0,-4 2 7,-1-1 0,1 1 0,-1-1 0,1 1 0,-1 0 0,0 0 0,1-1 0,-1 1 0,0 0 0,0 0 0,0 0 0,0 1 0,0-1 0,0 0 0,0 0 0,0 0 0,0 1 0,0-1 0,-1 1 0,1-1 0,0 0 0,-1 1 0,0-1 0,1 1 0,-1-1 0,0 1 0,1 2 0,5 52 505,-5-48-433,-1-2-64,4 46 95,-2 0 0,-7 67 0,-11-75-59,14-40-56,-1 0 0,1 1-1,0-1 1,1 1 0,-1-1 0,1 1 0,0 0-1,-1 5 1,15-11-858,11-7-1437,6-7-3769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46.1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40 1 8618,'0'0'6287,"12"0"-6218,137 0 28,-148 3-73,0 1 0,0-1 0,0 1 0,-1 0 0,1-1 0,-1 1 0,0 0 0,0-1 0,0 1 0,-1 0 0,0 3 0,-1 1 19,0-1 0,-1 0-1,1-1 1,-1 1-1,-1 0 1,1-1 0,-1 1-1,-6 6 1,-47 53 77,8-9-52,41-46-69,1 0 0,-1 1 0,2 0-1,0 0 1,0 0 0,1 1 0,1-1 0,0 1-1,1 0 1,0 1 0,1-1 0,-1 26-1,3-38 2,1 1-1,-1 0 0,0-1 0,1 1 1,-1-1-1,0 1 0,1 0 0,0-1 1,-1 1-1,1-1 0,0 0 0,0 1 1,0-1-1,0 0 0,0 1 1,0-1-1,0 0 0,1 0 0,-1 0 1,0 0-1,0 0 0,3 1 0,0 1-9,1-1-1,0 0 1,-1-1 0,1 1-1,0-1 1,0 1-1,10 0 1,-9-2-28,0 1 1,1-1 0,-1 0-1,0 0 1,1-1-1,-1 1 1,0-2 0,0 1-1,0-1 1,0 1-1,0-2 1,0 1 0,0-1-1,6-4 1,2-6-1307,-1-1 0,21-31 0,-9 8-3981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46.5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42 1 9434,'0'0'3010,"-6"23"-2881,-20 80 85,25-96-186,0 1 1,0-1 0,1 0-1,0 1 1,0-1 0,0 0-1,1 1 1,1-1 0,-1 0-1,1 0 1,0 0 0,4 8 0,1-1 13,1 0 0,0-1 0,19 22 0,-9-11 42,79 92 52,-56-70-124,46 67 0,-77-96 111,0-1 1,-1 2-1,0-1 1,-1 1-1,-2 0 1,0 1-1,0-1 1,3 29-1,-6-27 96,-1 1 0,-1 0-1,-1 0 1,-5 40 0,3-50-181,0-1 0,-1 1-1,-1-1 1,1 0 0,-2 0 0,1 0-1,-2-1 1,1 1 0,-1-1 0,0-1-1,-10 11 1,-18 14 14,-1-3 0,-2 0 0,-1-3-1,-81 45 1,65-40-179,46-26-724,20-10-139,26-13-1724,16-15-4780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47.2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304 168 7098,'0'0'3624,"25"-15"-3640,-21 13 15,49-30-138,88-38-1,-15 21 1669,-186 51-479,15 6-906,0 3-1,0 1 0,1 3 0,1 1 0,0 2 0,1 2 0,1 2 1,-42 30-1,66-40 27,0 0 0,1 1 0,0 1 0,1 0 0,-25 33 0,35-41-145,0 0 1,1 1-1,0 0 0,0 0 1,1 0-1,0 0 0,0 0 1,1 1-1,0-1 0,0 1 1,1 0-1,0-1 0,0 1 1,1 0-1,0 0 0,0 0 1,1-1-1,3 15 0,-3-18-20,0-1 0,0 0-1,1 0 1,0 0 0,0 0-1,0 0 1,0-1 0,0 1-1,0 0 1,1-1 0,-1 0-1,1 1 1,-1-1 0,1 0-1,0 0 1,0-1 0,0 1 0,0-1-1,0 1 1,1-1 0,-1 0-1,0 0 1,7 1 0,7 1 30,1-1 0,-1-1 1,25 0-1,-29-1-19,1-1-49,1 0 1,-1 0-1,0-1 1,0-1-1,0 0 1,-1-1-1,1 0 0,-1-1 1,0-1-1,0 0 1,-1-1-1,23-16 1,-27 17-16,-1 0 1,1-1-1,-1 0 1,-1-1-1,0 1 1,0-1-1,0 0 1,-1-1-1,0 1 0,0-1 1,-1 0-1,-1 0 1,1-1-1,-1 1 1,-1-1-1,0 1 1,0-1-1,-1 0 1,0-14-1,-1 23 76,0 0 0,0 0 0,1-1-1,-1 1 1,-1 0 0,1 0 0,0-1 0,0 1-1,0 0 1,-1 0 0,1 0 0,0-1 0,-1 1-1,1 0 1,-1 0 0,0 0 0,1 0 0,-1 0 0,0 0-1,1 0 1,-1 0 0,0 0 0,0 0 0,-1-1-1,-1 2 9,0-1-1,1 0 0,-1 1 0,0 0 0,0 0 0,1-1 0,-1 2 0,0-1 0,0 0 1,-3 1-1,2 0-26,0 1-1,1-1 1,-1 1 0,0-1 0,1 1 0,-1 0 0,1 1 0,-1-1 0,1 0 0,0 1 0,0 0-1,0 0 1,0 0 0,1 0 0,-1 0 0,1 1 0,0-1 0,-3 7 0,-4 6 35,2 0 0,-11 32 0,14-35-19,0 0-1,1 0 1,1 1-1,0-1 1,0 0-1,2 1 1,-1-1 0,4 22-1,-2-30-27,0 1 0,0-1 0,0 1 0,1-1 0,0 0 0,0 0-1,1 0 1,-1 0 0,1 0 0,0-1 0,1 1 0,-1-1 0,1 0 0,-1 0 0,1 0 0,1 0-1,-1 0 1,0-1 0,1 0 0,0 0 0,-1 0 0,1-1 0,10 4 0,8 0-556,0 0 1,1-2-1,37 3 1,-8-6-3651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48.0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568 0 6361,'0'0'4260,"-18"9"-4309,-54 29 19,70-37 32,1-1-1,-1 1 1,1-1-1,-1 1 1,1 0-1,0-1 1,0 1-1,-1 0 1,1 0-1,0 0 1,0 0-1,0 0 1,0 0 0,0 0-1,0 1 1,0-1-1,0 0 1,0 0-1,1 1 1,-1-1-1,0 1 1,1-1-1,-1 3 1,-2 6 87,-27 45 1854,-65 88 1,25-41-1132,22-27-490,4 2 0,-50 116 1,80-158-304,2 1 1,1 0-1,2 1 1,1 0 0,2 1-1,2-1 1,1 1 0,3 53-1,1-75-15,1 0 0,1 0-1,0 0 1,1-1 0,1 0 0,0 0-1,1 0 1,1 0 0,0-1 0,1 0-1,1 0 1,0-1 0,0 0 0,1-1-1,1 0 1,0-1 0,1 0 0,0 0-1,1-1 1,15 9 0,0-7-142,0-1 1,1 0-1,1-3 1,0 0-1,55 6 0,26-10-2358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52.6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940 0 1480,'0'0'3942,"2"4"-3341,-2-3-528,1 1 69,-1-1-1,0 1 1,1-1-1,-1 0 1,1 1-1,0-1 1,-1 0-1,1 1 1,0-1-1,0 0 1,0 0-1,0 0 1,0 0-1,0 0 1,0 0-1,0 0 1,0 0-1,1 0 1,-1 0-1,0-1 1,1 1-1,-1 0 1,0-1-1,1 1 1,2 0-1,-3 32 129,1 27-110,-2 0-1,-2-1 1,-4 1 0,-16 79-1,-78 229 71,89-331-254,-104 392 672,97-338-462,3 0 0,-3 168 0,39 166-181,-4-192-18,-16-183 198,-2 1 0,-12 80-1,-22 5 491,25-106-623,2 0 0,0 1 0,2 0 0,-3 60 0,15 286 564,-9-343-477,-2 1 1,-1 0-1,-1-1 0,-2 0 0,-24 57 0,-6 29-76,16-29-54,-15 137 1,9 98-5,2-7 35,-22 602 18,48-887-55,-25 365 5,-1 20 47,26-309-52,-6 213 40,0-232-27,-28 139-1,-8-37-48,-69 373 104,45 174-74,47-434 48,14 84-119,6-380 76,7 80 32,4 1 0,4-2 0,34 116 0,-9-39-88,-31-126 52,79 322-8,-63-280-1,4-1 0,50 103 1,-6-53 19,4-2 0,7-5 1,149 174-1,98 33 58,-203-211-66,-87-83-1,2-1 1,1-2-1,76 43 0,-36-32 4,113 43 0,-135-64-8,127 33 0,-185-56 3,-1 0 0,1 0-1,-1 0 1,0 1 0,0-1-1,0 1 1,0 0 0,0-1-1,0 1 1,0 1 0,0-1-1,-1 0 1,1 1 0,-1-1-1,0 1 1,3 5 0,1 2-10,0 1 1,-1-1-1,5 20 1,10 19-10,4-7-7,-17-31 30,0 0 1,-1 0-1,0 0 0,-1 0 1,0 1-1,-1 0 1,-1 0-1,0 0 0,0 0 1,-1 1-1,1 16 1,-5 39 6,-3 0 1,-2 0 0,-4 0-1,-37 125 1,-3-47 2,-102 199 0,2-6 120,120-263 36,-3-2 1,-45 73 0,50-101-72,-2-1 0,-2-2 0,-2-1 1,-43 39-1,29-35 25,-79 81 46,111-106-178,0 0 0,2 0-1,0 2 1,-21 42-1,2 17 29,3 2 0,-27 118-1,-11 181 76,63-323-93,2 1 0,3-1 0,3 0 0,2 0 0,3 0 1,27 110-1,-24-130-2,37 128-11,-37-143 7,0 1 0,2-1 0,0-1 0,23 32 0,-12-25 5,-2 0 0,0 2 0,-2 1 0,-2 0 0,-1 1 0,-2 1 0,-1 0 0,13 65 0,-8 20 0,-11-61-35,3-1-1,2 0 1,29 83 0,-36-128 52,-1 0 0,-1 0-1,0 0 1,0 1 0,-1 0 0,-1-1 0,-1 1 0,-1 15-1,-4 14 31,-13 57-1,10-64-38,1-1-1,-2 63 1,11-40 1,-1-26-10,-1 1-1,-4 38 1,1-60 16,-1 1 1,0-1-1,-1 0 0,0 0 0,-13 22 1,-11 23 61,21-29-75,1 0-1,1 1 0,2 0 0,1 0 0,1 0 0,1 0 1,6 50-1,-6-77-35,1 1 1,0 0-1,0 0 1,1 0-1,-1 0 1,0 0-1,1-1 0,0 1 1,0 0-1,-1 0 1,2-1-1,-1 1 1,0-1-1,0 1 1,1-1-1,0 1 1,-1-1-1,1 0 1,0 0-1,0 0 1,0 0-1,0 0 0,0 0 1,1 0-1,-1-1 1,1 1-1,-1-1 1,1 0-1,-1 0 1,1 0-1,0 0 1,0 0-1,-1 0 1,1-1-1,0 1 1,0-1-1,0 0 0,0 0 1,-1 0-1,1 0 1,0-1-1,0 1 1,0-1-1,0 1 1,-1-1-1,1 0 1,4-2-1,23-13-2133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08:24.8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6 566 800,'0'0'8150,"-5"-13"-4755,74-3-3203,-1-4 0,78-34 0,-106 37-166,-1-2 0,-1-2 0,-1-2 0,61-48 0,-87 61-32,-1 0 1,0 0 0,-1-1 0,0-1-1,0 1 1,-2-1 0,1-1-1,9-21 1,-15 30-1,0-1 1,-1 1-1,1-1 0,-1 1 1,0-1-1,0 0 0,0 0 1,0 0-1,-1 0 0,0 1 1,0-1-1,-1 0 0,1 0 1,-1 0-1,0 0 0,0 1 1,0-1-1,-1 0 0,0 1 1,0-1-1,0 1 0,0 0 1,-1 0-1,0-1 0,0 2 1,0-1-1,0 0 0,-4-3 1,-1 1-3,1 0 0,-1 0 0,-1 1 1,1 0-1,-1 1 0,0 0 0,0 0 1,0 1-1,0 0 0,-1 0 0,1 1 0,-1 0 1,0 1-1,1 0 0,-1 1 0,0 0 1,0 1-1,1-1 0,-1 2 0,-17 4 0,16-3 3,0 1-1,0 0 1,0 1-1,0 1 0,1-1 1,0 2-1,0-1 1,0 1-1,1 1 0,0 0 1,1 0-1,0 1 0,0 0 1,0 0-1,2 1 1,-11 17-1,10-10-4,1-1 0,0 1 0,2 0 1,0 0-1,0 0 0,2 1 0,0-1 0,1 1 0,3 28 0,-1-35 27,0 0-1,1 0 1,1 0-1,0 0 1,0-1-1,1 1 0,0-1 1,1 0-1,0 0 1,1 0-1,0-1 1,0 0-1,1 0 1,0-1-1,1 0 0,9 9 1,2 0 75,1 0 0,0-2 0,1 0-1,0-2 1,2 0 0,25 10 0,-23-13-43,1-1-1,0-2 1,0 0 0,1-2-1,0-1 1,0-1-1,0-2 1,0 0-1,0-2 1,0-1 0,44-8-1,-38 3-69,0-2-1,-1-1 1,0-2-1,0-1 1,-1-1-1,-1-1 1,0-2-1,49-38 1,-65 44-12,1-1 0,-1 0 1,-1-2-1,-1 1 1,0-2-1,0 1 0,-1-2 1,-1 1-1,-1-1 1,0-1-1,-1 0 0,-1 0 1,-1-1-1,0 1 1,-1-1-1,-1-1 0,2-20 1,-5 21 48,2-58 117,-3 72-71,-1 0 0,1 0 0,0 0 0,-1 0 0,0 0 0,0 0 0,0 0 0,-1 0 0,1 1 0,-1-1 0,0 1 0,0-1 0,0 1 0,-5-6 0,7 8-61,0 1 1,0 0-1,-1-1 0,1 1 1,0 0-1,-1-1 1,1 1-1,0 0 0,-1 0 1,1-1-1,0 1 1,-1 0-1,1 0 0,0 0 1,-1-1-1,1 1 1,-1 0-1,1 0 0,0 0 1,-1 0-1,1 0 1,-1 0-1,1 0 0,0 0 1,-1 0-1,1 0 1,-1 0-1,1 0 0,-1 0 1,1 0-1,0 1 1,-1-1-1,1 0 0,0 0 1,-1 1-1,-5 15-7,6 36-42,0-40 61,1-1-12,0-1 0,1 1 0,0 0-1,0-1 1,1 1 0,0-1 0,1 0 0,6 12 0,51 80 20,-21-36-14,-23-34 6,-2 0-1,-2 1 1,-1 0 0,-1 1-1,11 64 1,-12-28 25,-1 137 0,-10-184-34,0-1 0,-2 1-1,-1 0 1,-1-1 0,0 0 0,-2 0-1,-1 0 1,0-1 0,-2 0 0,0-1-1,-1 0 1,-1 0 0,-1-1 0,-28 30-1,27-33 39,-2-1-1,1 0 1,-2-2-1,0 0 1,-1-1-1,0 0 1,-1-2-1,0 0 1,0-1-1,-1-1 1,0 0-1,-1-2 1,1-1-1,-1 0 1,-1-2-1,-21 2 1,25-4-12,1 0 0,0-2 0,-1 0 0,1 0 0,-30-8 0,41 7-25,0 0 0,1 0 0,-1-1 0,1 1 0,0-1 0,0-1-1,0 1 1,0-1 0,0 1 0,1-2 0,0 1 0,-1 0 0,2-1-1,-1 1 1,0-1 0,1 0 0,0-1 0,0 1 0,1 0-1,-3-8 1,1 0-40,1 1 0,0-1 0,1 0 0,0 0 0,1 0 0,1 0 0,0 0 0,0-1 0,2 1 0,-1 0 0,2 0 0,0 1-1,0-1 1,1 1 0,1-1 0,0 1 0,11-19 0,-2 7 25,1 1-1,1 1 0,1 0 1,1 1-1,0 1 0,2 1 1,34-27-1,-35 33 58,1 0 0,1 1 0,0 1 0,0 1 0,37-11 0,119-24 69,-116 32-22,81-28 1,-108 28-98,-1-2 0,0-1 1,-1-1-1,-1-2 0,-1-1 0,-1-1 0,0-2 0,26-28 1,-40 36-19,-2 0 1,0-1 0,-1 0 0,-1-1 0,0 0 0,-1-1-1,-1 0 1,-1-1 0,0 0 0,-1 0 0,-2 0 0,0-1-1,0 0 1,-2 0 0,1-38 0,-4 56 23,0 0 0,0 0 0,0 0-1,-1 0 1,1 0 0,-1 0 0,1 0 0,-1 0 0,0 0 0,1 0 0,-1 0-1,0 1 1,0-1 0,-1 0 0,1 1 0,0-1 0,0 1 0,-1-1 0,1 1-1,-1-1 1,0 1 0,-2-2 0,0 1 2,-1 0 1,0 0-1,1 0 0,-1 0 0,0 1 0,0 0 1,0 0-1,0 1 0,-6-1 0,0 1-6,-1 0 1,1 0-1,0 2 0,0-1 1,0 1-1,1 1 0,-1 0 1,-13 6-1,15-5 0,1 0-1,0 0 1,0 1 0,0 0 0,1 0 0,0 1-1,0 0 1,0 0 0,1 1 0,-1 0-1,2 0 1,-11 16 0,15-16-11,0 0 0,0 0-1,0 1 1,1-1 0,0 1 0,2 13 0,0 7 12,-2-6-4,1 1 0,1-1 1,0 0-1,2 0 1,12 37-1,-15-53 8,1 0 0,0-1 0,1 1 1,-1-1-1,1 0 0,0 1 0,0-1 0,1-1 0,-1 1 1,1 0-1,0-1 0,1 0 0,-1 0 0,1 0 0,-1-1 1,1 1-1,0-1 0,1 0 0,-1-1 0,0 1 0,1-1 0,0 0 1,-1 0-1,1-1 0,0 0 0,11 1 0,0-1 1,0-2 0,0 0 0,1-1 0,-1-1 0,0 0 0,-1-1 0,1-1 0,-1-1 0,0 0 0,16-10 0,-8 3-20,-1-1 0,-1-2 0,0 0 0,-1-1 1,32-35-1,-14 4-16,13-13 7,-50 64 5,-1 0 0,1-1 0,-1 1-1,0 0 1,0 0 0,0 0 0,0 0 0,-1 0 0,1 0 0,-1 0 0,0 4-1,1 3 29,1 4-12,0 0 0,-2 1 0,0-1 0,0 1 1,-1-1-1,-1 1 0,-1-1 0,0 0 0,-9 25 1,6-19 32,-1 32-22,9-51-10,-1-1-1,0 1 1,0-1 0,0 1-1,1-1 1,-1 0-1,0 1 1,1-1-1,-1 0 1,0 0 0,1 0-1,-1 0 1,0 0-1,1 0 1,1-1 0,0 1 1,13-1 26,0-1-1,-1 0 1,1-1-1,-1-1 1,0 0-1,0-1 1,-1-1-1,18-9 1,110-69 26,-127 75-44,63-46-51,109-98-1,-184 152 38,0 0 0,1 0-1,-1 1 1,0-1 0,1 1 0,-1 0 0,0 0 0,1 0 0,5 2-1,1-1 1,36 6-14,-44-7 18,0 0 1,-1 0 0,1 1-1,-1-1 1,1 1 0,-1-1-1,1 1 1,-1 0 0,0-1 0,1 1-1,-1 0 1,0 0 0,1 0-1,-1 0 1,0 0 0,0 0-1,0 0 1,0 0 0,0 1 0,0-1-1,0 0 1,0 1 0,-1-1-1,1 1 1,0 2 0,-4-2-39,0 0 1,0 0 0,-1 0-1,1-1 1,-1 1-1,1-1 1,-1 0 0,1 0-1,-1 0 1,0 0-1,0-1 1,-4 1 0,3 0-14,-60 8-72,-47 10 46,102-17 94,0 1 1,0 1 0,0-1-1,0 1 1,1 1-1,0 0 1,0 0 0,-10 8-1,13-8-12,1 1-1,-1 1 0,1-1 1,0 1-1,0 0 1,0 0-1,1 0 0,1 1 1,-1-1-1,1 1 0,0 0 1,1 0-1,-2 10 1,0 4 9,1 0 1,1 0 0,2 40 0,1-57-4,0 1-1,0-1 1,1 0 0,-1 0-1,1 0 1,0 0 0,1 0-1,-1 0 1,1-1-1,0 1 1,0-1 0,0 1-1,1-1 1,-1 0 0,1-1-1,0 1 1,0-1 0,1 1-1,-1-1 1,1 0 0,-1-1-1,1 1 1,7 1 0,3 3 29,0-1 0,0-1 0,0-1 0,1 0 0,0-1 0,28 2 0,-22-4-120,-1 0 1,1-2 0,-1 0-1,1-2 1,-1 0 0,0-1-1,0-1 1,0-2 0,0 0-1,-1-1 1,-1 0-1,1-2 1,-1 0 0,-1-2-1,0 0 1,-1 0 0,0-2-1,-1 0 1,0-1-1,19-25 1,-25 29-142,-2-1-1,0-1 0,0 1 1,-1-1-1,0 0 0,7-24 1,-10 25 811,-2 0 1,1 0 0,-1-1-1,0-24 1,-14 54 164,8 11-732,0 0 1,2 1-1,1-1 1,1 0-1,6 35 1,-6-60-15,0 0 0,1 1 0,-1-1 0,1 0 1,0 0-1,0 1 0,1-1 0,-1 0 1,1 0-1,-1 0 0,1-1 0,0 1 0,0 0 1,0 0-1,0-1 0,1 0 0,-1 1 1,1-1-1,-1 0 0,1 0 0,0 0 0,5 2 1,-2-1-11,1-1 0,0-1 0,-1 1 0,1-1 0,0 0 0,-1-1 0,1 0 0,0 0 1,13-2-1,3-5-1015,0-12-2585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55.2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23 530 1272,'0'0'7715,"0"4"-6948,0 16 5469,-9-37-6013,5-2-288,0-1 1,2 0-1,0 0 0,1 0 1,1 0-1,1 0 0,0 0 1,2 0-1,0 1 1,8-25-1,-4 18-38,-2 1 0,-1-2 0,0 1 0,-2 0 0,-3-48 1,26 77-411,-18 1 494,-1 1 0,1 0 0,-1 1 0,0 0 0,-1 0-1,0 0 1,0 0 0,0 1 0,-1 0 0,7 13 0,32 81-1,-39-91 18,80 228 25,-100-274-44,10 26-14,2 0-1,-1 0 1,1-1 0,1 0 0,0 0-1,-3-20 1,6 7-40,0 0 1,2 0-1,1 0 1,0 0 0,2 1-1,1 0 1,1 0-1,1 0 1,0 1-1,2 0 1,1 0-1,0 1 1,21-28-1,-29 46 108,-1-1 1,0 1-1,1-1 0,0 1 1,0 0-1,0 0 0,0 0 1,0 1-1,1-1 0,-1 1 1,1-1-1,-1 1 0,5-1 1,-6 2-39,-1 1 1,1 0 0,0 0 0,-1 0 0,1 0-1,0 0 1,-1 0 0,1 0 0,-1 1 0,1-1-1,0 1 1,-1-1 0,1 1 0,-1 0-1,1-1 1,-1 1 0,0 0 0,1 0 0,-1 0-1,0 0 1,0 0 0,1 0 0,-1 0-1,0 1 1,0-1 0,0 0 0,0 1 0,-1-1-1,1 0 1,0 1 0,0-1 0,-1 1-1,1-1 1,-1 1 0,1 2 0,20 60 15,-3 0 1,17 116 0,-31-155-11,1 13 34,-2-1 0,-2 44-1,-1-66-25,0-14 86,0-4 24,-1-52-131,0 18-69,1 1 0,1-1 1,12-63-1,-12 91 68,2 0 1,-1 0 0,1 0 0,1 0 0,-1 1 0,1-1-1,1 1 1,0 0 0,0 0 0,0 1 0,1 0-1,0 0 1,1 0 0,-1 0 0,1 1 0,1 0 0,-1 1-1,1 0 1,0 0 0,9-4 0,-16 8 11,1 0 0,0 0 0,-1 1-1,1-1 1,0 1 0,-1-1 0,1 1 0,0-1 0,0 1 0,0 0 0,-1 0 0,1 0 0,0 0 0,0 0 0,0 0-1,-1 1 1,1-1 0,0 1 0,0-1 0,-1 1 0,1-1 0,0 1 0,-1 0 0,1 0 0,-1 0 0,1 0 0,-1 0 0,1 0-1,-1 0 1,0 1 0,1-1 0,-1 0 0,0 1 0,0-1 0,0 1 0,0-1 0,0 1 0,0 3 0,4 6-4,-1 0-1,-1 0 1,0 0 0,2 23 0,-3-22 13,13 124 469,-11-84-342,2 0 1,17 64 0,-23-138-868,0-7-2001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55.5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5641,'0'0'7130,"10"27"-6499,5 10-402,3 10 467,17 61 0,-29-59-131,4 8-118,-10-57-436,1 0-1,0 0 1,-1-1-1,1 1 0,-1 0 1,1 0-1,-1-1 1,1 1-1,-1-1 0,0 1 1,1 0-1,-1-1 1,1 1-1,-1-1 0,0 1 1,1-1-1,-1 1 1,0-1-1,0 1 0,1-1 1,-1 1-1,0-1 0,0 1 1,0-1-1,0 1 1,0-1-1,0 0 0,0 1 1,0-1-1,0 1 1,0-1-1,0 1 0,0-2 1,18-90-2858,-9 43-4134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56.5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12 185 6145,'0'0'5691,"24"-23"-5318,79-73-54,-99 92-311,1 0 1,-1 1-1,1-1 1,-1 1-1,1 0 1,0 0-1,0 1 0,0 0 1,0-1-1,1 2 1,-1-1-1,1 1 0,-1-1 1,1 2-1,10-2 1,1 1 15,24-1 182,60 3 0,-65 1 139,0-1 0,50-7 0,-77 2 964,-18-2-1134,-19-2-442,-24 4-165,-70 5 0,90-1 375,14 2 70,1 0 0,0 1-1,-1 1 1,1 1 0,0 0 0,1 1 0,-1 1 0,1 0 0,1 1 0,-1 1-1,-25 20 1,32-22 10,1 0 0,1 0 0,-1 1 0,1 0 0,1 0 0,-1 0 0,1 1 0,1 0 0,-7 14 1,9-16-10,1 0 1,0-1 0,0 1-1,1 0 1,0 0 0,0 0-1,1 0 1,-1 0 0,2 0 0,-1 0-1,1 0 1,0 0 0,0 0-1,1 0 1,3 8 0,-2-8 14,0-1 0,1 0 1,0-1-1,0 1 0,0-1 0,1 0 1,0 0-1,0 0 0,0 0 0,1-1 1,-1 0-1,1 0 0,0-1 0,0 1 1,13 4-1,4 1 23,0-1 0,1-1 0,29 6 0,-6-7-1,0-2-1,85-2 1,-124-2-97,-1-1 0,0 1 0,1-1 0,-1-1 0,0 1 0,0-1 0,0 0 0,0-1 0,0 0 0,0 0 0,0 0 0,-1-1 0,8-6 0,-9 6 3,-1 0 0,0 0 0,-1 0 0,1-1 0,-1 1 1,0-1-1,0 0 0,0 0 0,-1 0 0,0-1 0,0 1 0,0 0 0,0-1 0,-1 0 0,0 1 1,0-1-1,0-10 0,-1 6-27,1 3 61,-1 1 0,1-1-1,-2 1 1,1 0 0,-1-1 0,0 1 0,-2-9 0,2 13 12,0 0 0,0 0 1,0 1-1,-1-1 0,1 1 1,0-1-1,-1 1 0,1-1 1,-1 1-1,1 0 0,-1 0 1,0-1-1,0 1 0,1 1 1,-1-1-1,0 0 1,0 0-1,0 1 0,0-1 1,0 1-1,0-1 0,0 1 1,0 0-1,0 0 0,0 0 1,0 0-1,-3 1 0,2-2 1,1 1-1,-1 0 0,0 0 1,0 1-1,1-1 0,-1 1 1,0-1-1,0 1 0,1 0 1,-1 0-1,1 0 0,-1 0 1,1 1-1,-1-1 0,1 0 1,0 1-1,0 0 0,-3 2 1,3-1 17,0 0 1,0 0 0,1 0-1,-1 1 1,1-1 0,0 0-1,0 1 1,0-1 0,0 1-1,0-1 1,1 1 0,0-1-1,0 1 1,0 4-1,0 15 123,1 1-1,1 0 1,1-1-1,11 41 1,-1-8 132,-3 0 1,-3 1-1,-2 0 0,-3 0 0,-6 78 1,3-113-245,-1-1 0,0 0 0,-2 0 0,0 0 0,-2 0 0,0 0 0,-1-1 0,-1 0 0,-12 20 0,17-36-26,-1 0 0,0 0 0,0 0 0,-1 0 1,1 0-1,-1-1 0,1 0 0,-1 0 0,0 0 0,-1 0 0,1-1 1,0 0-1,-1 0 0,1-1 0,-1 1 0,1-1 0,-1 0 1,-6 0-1,-9 0 5,0 0 1,0-1 0,-33-6 0,45 5-23,1-1 1,-1 0-1,1-1 1,0 0-1,0 0 1,0-1-1,0 0 1,0 0-1,1-1 1,0 0-1,0 0 1,0-1-1,1 1 1,-1-2-1,1 1 1,1-1-1,-1 0 1,1 0 0,1 0-1,-1-1 1,1 1-1,0-1 1,-4-16-1,4 14-36,1-1 0,1 1-1,0 0 1,0-1 0,1 1 0,0-1-1,1 0 1,0 1 0,1-1 0,0 1 0,1-1-1,0 1 1,1-1 0,0 1 0,0 0-1,1 0 1,0 0 0,1 1 0,7-12 0,5-1 10,0 1 0,1 0 0,1 2 0,1 0 0,0 1 0,2 1 0,0 1 0,0 1 0,2 1 1,0 1-1,28-12 0,-45 24 85,0-1 1,-1 1-1,1 0 1,0 0-1,0 1 0,8 1 1,-8-1-882,0 0 0,0 0 1,-1-1-1,1 0 0,10-2 1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57.1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12 4353,'0'0'8140,"6"0"-7517,34 1 83,57-7 0,17 0-564,166 6-225,-278 0-557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58.2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0 499 7418,'0'0'7397,"4"-21"-7119,8-33-216,27-77 1,-28 99 29,-2-1 1,-1 0-1,-2 0 1,-1-1-1,-1 0 0,-2-59 1,-2 92-123,0 5-111,1 0 102,1-1-1,-1 1 0,1 0 0,-1-1 1,1 1-1,0-1 0,3 5 0,3 5 11,186 416 21,-199-438-12,1 3 1,1-1 0,-1 1 0,1-1 0,0 0 0,1 0 0,0 0 0,-3-12 0,4-5-133,0 0-1,2 0 1,1 0 0,1 0-1,0 1 1,2-1-1,1 1 1,1 0-1,12-29 1,11-32 736,-30 84-578,0 0 0,1-1 0,-1 1 0,0 0 0,0-1 0,0 1 0,1 0 0,-1-1-1,0 1 1,0 0 0,1 0 0,-1-1 0,0 1 0,0 0 0,1 0 0,-1 0 0,0 0 0,1-1 0,-1 1 0,0 0 0,1 0 0,-1 0 0,0 0-1,1 0 1,-1 0 0,0 0 0,1 0 0,-1 0 0,1 0 0,-1 0 0,0 0 0,1 0 0,-1 0 0,0 0 0,1 0 0,-1 0 0,0 1 0,1-1-1,-1 0 1,0 0 0,1 0 0,-1 0 0,0 1 0,0-1 0,1 0 0,-1 0 0,0 1 0,0-1 0,1 0 0,-1 1 0,0-1 0,0 0 0,0 0-1,0 1 1,1-1 0,-1 1 0,12 14-64,20 30 50,-14-20-23,22 41-1,-35-57 39,0 1 0,-1 1 0,0-1 0,-1 1 0,0-1-1,-1 1 1,2 22 0,-3-20 68,-1 1-1,0 0 1,-1-1 0,0 1 0,-1-1-1,0 0 1,-2 1 0,1-1-1,-8 18 1,8-25-67,1-2 0,0 1-1,0 0 0,0-1 0,1 1 0,0 0 1,0 0-1,0 0 0,0 9 0,1-13-60,1-1 47,1-1 1,-1 1-1,0-1 1,1 0-1,-1 0 0,0 1 1,0-1-1,1 0 1,-1 0-1,0 0 1,0 0-1,0-1 0,0 1 1,-1 0-1,1 0 1,0 0-1,1-3 1,14-26 3,-14 26-16,86-199-772,-17 34-435,-60 145 937,2-2 1340,-14 58-284,1-25-747,-7 42 158,1 63-1,6-98-166,1 0-1,0 1 0,1-1 0,0 0 1,1 0-1,1 0 0,0-1 0,1 1 1,9 15-1,-10-20-81,4 5 252,-8-14-252,0 0 0,1 0 0,-1 0 0,1 0 0,-1 1 0,0-1 0,1 0 0,-1-1 0,1 1 0,-1 0 0,1 0 0,-1 0 0,0 0 0,1 0 0,-1 0 0,1 0 0,-1-1 0,0 1 0,1 0 0,-1 0 0,0-1 0,1 1 0,-1 0 0,0 0 0,1-1 0,-1 1 0,0 0 0,1-1 0,-1 1 0,0 0 0,0-1 0,0 1 0,1-1 0,-1 1 0,0 0 0,0-2 0,9-15-6533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58.7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71 8530,'0'0'5897,"14"-6"-5845,11-5-36,-8 2-9,1 0 1,0 1-1,1 1 1,0 1-1,0 1 1,28-4-1,-48 24-111,-3-2 187,0-1 1,-1 0-1,0 0 0,-1 0 0,-1-1 1,1 1-1,-2-2 0,-14 18 1,-21 33 8,34-44-83,1 1-1,0-1 1,2 1 0,0 1 0,1 0 0,0-1 0,-1 21 0,1 19-3,2 59 0,3-105-9,0-11 6,1 0 0,-1-1 1,0 1-1,0 0 0,0 0 1,0 0-1,0-1 0,1 1 1,-1 0-1,0 0 1,1-1-1,-1 1 0,1 0 1,-1 0-1,1-1 0,-1 1 1,1-1-1,-1 1 0,1 0 1,0-1-1,-1 1 1,1-1-1,0 1 0,-1-1 1,1 0-1,0 1 0,0-1 1,-1 0-1,2 1 0,33 0 56,-28-2-129,1 0 0,0-1-1,-1 0 1,0 0 0,1-1 0,8-4 0,9-15-1476,-4-7-2099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0:59.6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395 83 5537,'0'0'3729,"29"-8"-2968,-24 7-712,220-47 1440,-192 44-1073,33-6 579,-63 7-317,-11 0-599,-8-1-269,-2 3 227,0 0 0,1 1 0,-1 1 0,0 1 0,0 0 0,1 2 0,-1 0 0,1 0 0,0 2-1,0 0 1,1 1 0,0 1 0,0 0 0,0 1 0,1 1 0,1 1 0,0 0 0,0 0 0,1 1 0,-16 20 0,21-23 8,0 0 0,1 0-1,0 0 1,1 1 0,0 0-1,0 0 1,1 1 0,0 0 0,1-1-1,0 1 1,1 1 0,0-1-1,1 0 1,-1 21 0,3-30-39,0 0 0,0 0 0,0 0 0,1 0 0,-1-1 0,1 1 0,-1 0 0,1 0 0,0 0 0,0 0 1,0-1-1,0 1 0,0 0 0,0-1 0,0 1 0,0-1 0,1 1 0,-1-1 0,3 2 0,0 0 3,1 0 0,-1-1 0,0 0 0,1 0 0,0 0-1,-1 0 1,9 1 0,5 1 2,1-2 0,-1 0 0,21-1 0,-22-1-12,5 0-5,-1-1 1,28-3-1,-41 2 5,0 0-1,-1 0 1,1-1 0,-1 0 0,1 0-1,-1-1 1,0 1 0,-1-2 0,11-7-1,-7 5 2,-1-1 0,0 0 0,0-1 0,-1 0 0,0 0 0,-1 0 0,9-16 0,-43 43 394,12 3-362,2 0 0,0 0 0,1 2 0,2-1 0,0 1 0,1 1 0,2 0 0,0 0 0,-6 46 0,5 8 233,6 142-1,-4 43 215,3-234-435,-1-1 0,-1 0 0,-2 0 0,-1-1 1,-1 0-1,-1 0 0,-15 27 0,18-42-33,0-1 1,0 1-1,-1-1 0,-1 0 0,0-1 0,0 0 0,-1-1 0,0 0 0,-17 12 0,18-16-1,0 0 0,0 0 0,0-1 0,0-1 0,-1 1 0,1-2 0,-1 1 0,0-1 0,0 0 0,0-1 0,0-1 0,0 1 0,-15-3 0,17 1-6,0-1-1,0 0 1,1-1 0,-1 0 0,1 0-1,-1-1 1,1 0 0,1 0-1,-1 0 1,0-1 0,1 0-1,0 0 1,0-1 0,1 0 0,-1 0-1,1 0 1,1-1 0,-7-9-1,-4-8 10,2-2 1,0 1-1,-17-51 0,19 42-14,1 0 1,2 0-1,2-1 1,1 1 0,1-2-1,2 1 1,2 0-1,5-51 1,-4 79-26,1 1 1,0 0-1,0-1 1,0 1-1,1 0 1,0 0 0,0 0-1,0 0 1,1 1-1,0-1 1,0 1-1,1 0 1,-1 0-1,1 1 1,0-1-1,0 1 1,1 0 0,-1 0-1,1 1 1,7-4-1,13-5-333,-1 2-1,1 1 1,45-10-1,-15 4-580,10-5-2693,-10-4-5893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00.2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3849,'0'0'4569,"192"59"-3825,-149-42 296,-4-6-88,0-1-151,-3-4-9,-3-4-304,-6-2-8,-6 0-384,-5 0-88,-10 0 152,-12-5-768,-19-6-3457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00.60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 5049,'0'0'7602,"159"49"-7034,-116-49-256,-1 0 72,-6 0-376,-9 0 48,-12-8-56,-15-8-128,0 2-1352,-12 1-2513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6T20:11:02.3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1 459 7402,'0'0'6340,"0"-36"-5085,0 17-1176,0-74-169,18-151-1,-12 178 23,-6 66-9,2 0-90,-1 1 143,0-1 0,0 1 1,0 0-1,1 0 0,-1-1 0,0 1 0,0 0 0,0 0 0,0 0 0,0 0 1,-1 0-1,1 0 0,0 0 0,0 1 0,-1-1 0,1 0 0,-1 0 0,1 0 1,-1 1-1,1 1 0,12 39-587,-9-28 511,19 45 116,2-1 0,3-1-1,49 74 1,-66-112-15,-8-13-5,0-1 0,0 1-1,-1 1 1,0-1 0,0 0 0,0 1 0,-1-1-1,1 8 1,3 11-470,-13-78-89,3 1 1,2-1 0,5-81 0,0 31-393,-3 90 958,2-19 736,24 49-307,13 19-153,45 51 0,-70-70-79,0-1 1,-1 1-1,-1 1 0,0 0 1,-2 1-1,10 23 0,-16-29-30,-1 0-1,-1 0 1,0 0-1,0 1 0,-1-1 1,-2 17-1,0-6 420,1-94-694,2-73-481,0 124 522,2 0 1,0 0-1,1 0 0,0 0 1,11-24-1,-14 42 67,0-1-1,1 1 1,-1 0-1,0 0 1,1 0 0,-1 0-1,1 1 1,0-1 0,-1 0-1,1 0 1,-1 1-1,1-1 1,0 1 0,0 0-1,-1-1 1,1 1 0,0 0-1,-1 0 1,1 0-1,0 0 1,0 1 0,-1-1-1,1 0 1,3 2 0,0-2 5,1 1-1,-1 1 1,1-1 0,-1 1 0,0 0 0,0 0 0,5 3 0,-2 1-3,-1 1 0,0 0-1,0 0 1,-1 0 0,0 1 0,0 0-1,-1 1 1,0-1 0,0 1-1,-1 0 1,0 0 0,-1 0-1,3 10 1,-1 3 156,0 1 0,-1 0 0,-2-1 0,0 33 0,-1-54-288,1 0 0,-1-1 1,0 1-1,1-1 0,-1 1 0,1-1 0,-1 0 0,0 0 1,1 0-1,-1 1 0,1-1 0,-1 0 0,1-1 0,-1 1 1,2 0-1,0 0-707,12 0-3576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069C-6BEC-438E-9E5A-8B9475993C41}" type="datetimeFigureOut">
              <a:rPr lang="es-AR" smtClean="0"/>
              <a:t>26/9/2025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128B-B89C-4226-8155-19C0A657DCA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67229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069C-6BEC-438E-9E5A-8B9475993C41}" type="datetimeFigureOut">
              <a:rPr lang="es-AR" smtClean="0"/>
              <a:t>26/9/2025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128B-B89C-4226-8155-19C0A657DCA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77244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069C-6BEC-438E-9E5A-8B9475993C41}" type="datetimeFigureOut">
              <a:rPr lang="es-AR" smtClean="0"/>
              <a:t>26/9/2025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128B-B89C-4226-8155-19C0A657DCA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43986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069C-6BEC-438E-9E5A-8B9475993C41}" type="datetimeFigureOut">
              <a:rPr lang="es-AR" smtClean="0"/>
              <a:t>26/9/2025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128B-B89C-4226-8155-19C0A657DCA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87560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069C-6BEC-438E-9E5A-8B9475993C41}" type="datetimeFigureOut">
              <a:rPr lang="es-AR" smtClean="0"/>
              <a:t>26/9/2025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128B-B89C-4226-8155-19C0A657DCA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94309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069C-6BEC-438E-9E5A-8B9475993C41}" type="datetimeFigureOut">
              <a:rPr lang="es-AR" smtClean="0"/>
              <a:t>26/9/2025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128B-B89C-4226-8155-19C0A657DCA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1299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069C-6BEC-438E-9E5A-8B9475993C41}" type="datetimeFigureOut">
              <a:rPr lang="es-AR" smtClean="0"/>
              <a:t>26/9/2025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128B-B89C-4226-8155-19C0A657DCA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83261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069C-6BEC-438E-9E5A-8B9475993C41}" type="datetimeFigureOut">
              <a:rPr lang="es-AR" smtClean="0"/>
              <a:t>26/9/2025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128B-B89C-4226-8155-19C0A657DCA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66271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069C-6BEC-438E-9E5A-8B9475993C41}" type="datetimeFigureOut">
              <a:rPr lang="es-AR" smtClean="0"/>
              <a:t>26/9/2025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128B-B89C-4226-8155-19C0A657DCA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89688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069C-6BEC-438E-9E5A-8B9475993C41}" type="datetimeFigureOut">
              <a:rPr lang="es-AR" smtClean="0"/>
              <a:t>26/9/2025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128B-B89C-4226-8155-19C0A657DCA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37406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069C-6BEC-438E-9E5A-8B9475993C41}" type="datetimeFigureOut">
              <a:rPr lang="es-AR" smtClean="0"/>
              <a:t>26/9/2025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128B-B89C-4226-8155-19C0A657DCA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19783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6069C-6BEC-438E-9E5A-8B9475993C41}" type="datetimeFigureOut">
              <a:rPr lang="es-AR" smtClean="0"/>
              <a:t>26/9/2025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7128B-B89C-4226-8155-19C0A657DCA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82730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59.png"/><Relationship Id="rId299" Type="http://schemas.openxmlformats.org/officeDocument/2006/relationships/image" Target="../media/image149.png"/><Relationship Id="rId21" Type="http://schemas.openxmlformats.org/officeDocument/2006/relationships/image" Target="../media/image11.png"/><Relationship Id="rId63" Type="http://schemas.openxmlformats.org/officeDocument/2006/relationships/image" Target="../media/image32.png"/><Relationship Id="rId159" Type="http://schemas.openxmlformats.org/officeDocument/2006/relationships/image" Target="../media/image80.png"/><Relationship Id="rId324" Type="http://schemas.openxmlformats.org/officeDocument/2006/relationships/customXml" Target="../ink/ink163.xml"/><Relationship Id="rId366" Type="http://schemas.openxmlformats.org/officeDocument/2006/relationships/customXml" Target="../ink/ink184.xml"/><Relationship Id="rId531" Type="http://schemas.openxmlformats.org/officeDocument/2006/relationships/customXml" Target="../ink/ink267.xml"/><Relationship Id="rId170" Type="http://schemas.openxmlformats.org/officeDocument/2006/relationships/customXml" Target="../ink/ink85.xml"/><Relationship Id="rId226" Type="http://schemas.openxmlformats.org/officeDocument/2006/relationships/image" Target="../media/image113.png"/><Relationship Id="rId433" Type="http://schemas.openxmlformats.org/officeDocument/2006/relationships/customXml" Target="../ink/ink218.xml"/><Relationship Id="rId268" Type="http://schemas.openxmlformats.org/officeDocument/2006/relationships/customXml" Target="../ink/ink135.xml"/><Relationship Id="rId475" Type="http://schemas.openxmlformats.org/officeDocument/2006/relationships/customXml" Target="../ink/ink239.xml"/><Relationship Id="rId32" Type="http://schemas.openxmlformats.org/officeDocument/2006/relationships/customXml" Target="../ink/ink16.xml"/><Relationship Id="rId74" Type="http://schemas.openxmlformats.org/officeDocument/2006/relationships/customXml" Target="../ink/ink37.xml"/><Relationship Id="rId128" Type="http://schemas.openxmlformats.org/officeDocument/2006/relationships/customXml" Target="../ink/ink64.xml"/><Relationship Id="rId335" Type="http://schemas.openxmlformats.org/officeDocument/2006/relationships/image" Target="../media/image167.png"/><Relationship Id="rId377" Type="http://schemas.openxmlformats.org/officeDocument/2006/relationships/image" Target="../media/image188.png"/><Relationship Id="rId500" Type="http://schemas.openxmlformats.org/officeDocument/2006/relationships/image" Target="../media/image249.png"/><Relationship Id="rId542" Type="http://schemas.openxmlformats.org/officeDocument/2006/relationships/image" Target="../media/image270.png"/><Relationship Id="rId5" Type="http://schemas.openxmlformats.org/officeDocument/2006/relationships/image" Target="../media/image3.png"/><Relationship Id="rId181" Type="http://schemas.openxmlformats.org/officeDocument/2006/relationships/image" Target="../media/image91.png"/><Relationship Id="rId237" Type="http://schemas.openxmlformats.org/officeDocument/2006/relationships/image" Target="../media/image118.png"/><Relationship Id="rId402" Type="http://schemas.openxmlformats.org/officeDocument/2006/relationships/customXml" Target="../ink/ink202.xml"/><Relationship Id="rId279" Type="http://schemas.openxmlformats.org/officeDocument/2006/relationships/image" Target="../media/image139.png"/><Relationship Id="rId444" Type="http://schemas.openxmlformats.org/officeDocument/2006/relationships/image" Target="../media/image221.png"/><Relationship Id="rId486" Type="http://schemas.openxmlformats.org/officeDocument/2006/relationships/image" Target="../media/image242.png"/><Relationship Id="rId43" Type="http://schemas.openxmlformats.org/officeDocument/2006/relationships/image" Target="../media/image22.png"/><Relationship Id="rId139" Type="http://schemas.openxmlformats.org/officeDocument/2006/relationships/image" Target="../media/image70.png"/><Relationship Id="rId290" Type="http://schemas.openxmlformats.org/officeDocument/2006/relationships/customXml" Target="../ink/ink146.xml"/><Relationship Id="rId304" Type="http://schemas.openxmlformats.org/officeDocument/2006/relationships/customXml" Target="../ink/ink153.xml"/><Relationship Id="rId346" Type="http://schemas.openxmlformats.org/officeDocument/2006/relationships/customXml" Target="../ink/ink174.xml"/><Relationship Id="rId388" Type="http://schemas.openxmlformats.org/officeDocument/2006/relationships/customXml" Target="../ink/ink195.xml"/><Relationship Id="rId511" Type="http://schemas.openxmlformats.org/officeDocument/2006/relationships/customXml" Target="../ink/ink257.xml"/><Relationship Id="rId85" Type="http://schemas.openxmlformats.org/officeDocument/2006/relationships/image" Target="../media/image43.png"/><Relationship Id="rId150" Type="http://schemas.openxmlformats.org/officeDocument/2006/relationships/customXml" Target="../ink/ink75.xml"/><Relationship Id="rId192" Type="http://schemas.openxmlformats.org/officeDocument/2006/relationships/customXml" Target="../ink/ink96.xml"/><Relationship Id="rId206" Type="http://schemas.openxmlformats.org/officeDocument/2006/relationships/customXml" Target="../ink/ink103.xml"/><Relationship Id="rId413" Type="http://schemas.openxmlformats.org/officeDocument/2006/relationships/image" Target="../media/image206.png"/><Relationship Id="rId248" Type="http://schemas.openxmlformats.org/officeDocument/2006/relationships/customXml" Target="../ink/ink125.xml"/><Relationship Id="rId455" Type="http://schemas.openxmlformats.org/officeDocument/2006/relationships/customXml" Target="../ink/ink229.xml"/><Relationship Id="rId497" Type="http://schemas.openxmlformats.org/officeDocument/2006/relationships/customXml" Target="../ink/ink250.xml"/><Relationship Id="rId12" Type="http://schemas.openxmlformats.org/officeDocument/2006/relationships/customXml" Target="../ink/ink6.xml"/><Relationship Id="rId108" Type="http://schemas.openxmlformats.org/officeDocument/2006/relationships/customXml" Target="../ink/ink54.xml"/><Relationship Id="rId315" Type="http://schemas.openxmlformats.org/officeDocument/2006/relationships/image" Target="../media/image157.png"/><Relationship Id="rId357" Type="http://schemas.openxmlformats.org/officeDocument/2006/relationships/image" Target="../media/image178.png"/><Relationship Id="rId522" Type="http://schemas.openxmlformats.org/officeDocument/2006/relationships/image" Target="../media/image260.png"/><Relationship Id="rId54" Type="http://schemas.openxmlformats.org/officeDocument/2006/relationships/customXml" Target="../ink/ink27.xml"/><Relationship Id="rId96" Type="http://schemas.openxmlformats.org/officeDocument/2006/relationships/customXml" Target="../ink/ink48.xml"/><Relationship Id="rId161" Type="http://schemas.openxmlformats.org/officeDocument/2006/relationships/image" Target="../media/image81.png"/><Relationship Id="rId217" Type="http://schemas.openxmlformats.org/officeDocument/2006/relationships/image" Target="../media/image109.png"/><Relationship Id="rId399" Type="http://schemas.openxmlformats.org/officeDocument/2006/relationships/image" Target="../media/image199.png"/><Relationship Id="rId259" Type="http://schemas.openxmlformats.org/officeDocument/2006/relationships/image" Target="../media/image129.png"/><Relationship Id="rId424" Type="http://schemas.openxmlformats.org/officeDocument/2006/relationships/customXml" Target="../ink/ink213.xml"/><Relationship Id="rId466" Type="http://schemas.openxmlformats.org/officeDocument/2006/relationships/image" Target="../media/image232.png"/><Relationship Id="rId23" Type="http://schemas.openxmlformats.org/officeDocument/2006/relationships/image" Target="../media/image12.png"/><Relationship Id="rId119" Type="http://schemas.openxmlformats.org/officeDocument/2006/relationships/image" Target="../media/image60.png"/><Relationship Id="rId270" Type="http://schemas.openxmlformats.org/officeDocument/2006/relationships/customXml" Target="../ink/ink136.xml"/><Relationship Id="rId326" Type="http://schemas.openxmlformats.org/officeDocument/2006/relationships/customXml" Target="../ink/ink164.xml"/><Relationship Id="rId533" Type="http://schemas.openxmlformats.org/officeDocument/2006/relationships/customXml" Target="../ink/ink268.xml"/><Relationship Id="rId65" Type="http://schemas.openxmlformats.org/officeDocument/2006/relationships/image" Target="../media/image33.png"/><Relationship Id="rId130" Type="http://schemas.openxmlformats.org/officeDocument/2006/relationships/customXml" Target="../ink/ink65.xml"/><Relationship Id="rId368" Type="http://schemas.openxmlformats.org/officeDocument/2006/relationships/customXml" Target="../ink/ink185.xml"/><Relationship Id="rId172" Type="http://schemas.openxmlformats.org/officeDocument/2006/relationships/customXml" Target="../ink/ink86.xml"/><Relationship Id="rId228" Type="http://schemas.openxmlformats.org/officeDocument/2006/relationships/customXml" Target="../ink/ink115.xml"/><Relationship Id="rId435" Type="http://schemas.openxmlformats.org/officeDocument/2006/relationships/customXml" Target="../ink/ink219.xml"/><Relationship Id="rId477" Type="http://schemas.openxmlformats.org/officeDocument/2006/relationships/customXml" Target="../ink/ink240.xml"/><Relationship Id="rId281" Type="http://schemas.openxmlformats.org/officeDocument/2006/relationships/image" Target="../media/image140.png"/><Relationship Id="rId337" Type="http://schemas.openxmlformats.org/officeDocument/2006/relationships/image" Target="../media/image168.png"/><Relationship Id="rId502" Type="http://schemas.openxmlformats.org/officeDocument/2006/relationships/image" Target="../media/image250.png"/><Relationship Id="rId34" Type="http://schemas.openxmlformats.org/officeDocument/2006/relationships/customXml" Target="../ink/ink17.xml"/><Relationship Id="rId76" Type="http://schemas.openxmlformats.org/officeDocument/2006/relationships/customXml" Target="../ink/ink38.xml"/><Relationship Id="rId141" Type="http://schemas.openxmlformats.org/officeDocument/2006/relationships/image" Target="../media/image71.png"/><Relationship Id="rId379" Type="http://schemas.openxmlformats.org/officeDocument/2006/relationships/image" Target="../media/image189.png"/><Relationship Id="rId544" Type="http://schemas.openxmlformats.org/officeDocument/2006/relationships/image" Target="../media/image271.png"/><Relationship Id="rId7" Type="http://schemas.openxmlformats.org/officeDocument/2006/relationships/image" Target="../media/image4.png"/><Relationship Id="rId183" Type="http://schemas.openxmlformats.org/officeDocument/2006/relationships/image" Target="../media/image92.png"/><Relationship Id="rId239" Type="http://schemas.openxmlformats.org/officeDocument/2006/relationships/image" Target="../media/image119.png"/><Relationship Id="rId390" Type="http://schemas.openxmlformats.org/officeDocument/2006/relationships/customXml" Target="../ink/ink196.xml"/><Relationship Id="rId404" Type="http://schemas.openxmlformats.org/officeDocument/2006/relationships/customXml" Target="../ink/ink203.xml"/><Relationship Id="rId446" Type="http://schemas.openxmlformats.org/officeDocument/2006/relationships/image" Target="../media/image222.png"/><Relationship Id="rId250" Type="http://schemas.openxmlformats.org/officeDocument/2006/relationships/customXml" Target="../ink/ink126.xml"/><Relationship Id="rId292" Type="http://schemas.openxmlformats.org/officeDocument/2006/relationships/customXml" Target="../ink/ink147.xml"/><Relationship Id="rId306" Type="http://schemas.openxmlformats.org/officeDocument/2006/relationships/customXml" Target="../ink/ink154.xml"/><Relationship Id="rId488" Type="http://schemas.openxmlformats.org/officeDocument/2006/relationships/image" Target="../media/image243.png"/><Relationship Id="rId45" Type="http://schemas.openxmlformats.org/officeDocument/2006/relationships/image" Target="../media/image23.png"/><Relationship Id="rId87" Type="http://schemas.openxmlformats.org/officeDocument/2006/relationships/image" Target="../media/image44.png"/><Relationship Id="rId110" Type="http://schemas.openxmlformats.org/officeDocument/2006/relationships/customXml" Target="../ink/ink55.xml"/><Relationship Id="rId348" Type="http://schemas.openxmlformats.org/officeDocument/2006/relationships/customXml" Target="../ink/ink175.xml"/><Relationship Id="rId513" Type="http://schemas.openxmlformats.org/officeDocument/2006/relationships/customXml" Target="../ink/ink258.xml"/><Relationship Id="rId152" Type="http://schemas.openxmlformats.org/officeDocument/2006/relationships/customXml" Target="../ink/ink76.xml"/><Relationship Id="rId194" Type="http://schemas.openxmlformats.org/officeDocument/2006/relationships/customXml" Target="../ink/ink97.xml"/><Relationship Id="rId208" Type="http://schemas.openxmlformats.org/officeDocument/2006/relationships/customXml" Target="../ink/ink104.xml"/><Relationship Id="rId415" Type="http://schemas.openxmlformats.org/officeDocument/2006/relationships/image" Target="../media/image207.png"/><Relationship Id="rId457" Type="http://schemas.openxmlformats.org/officeDocument/2006/relationships/customXml" Target="../ink/ink230.xml"/><Relationship Id="rId261" Type="http://schemas.openxmlformats.org/officeDocument/2006/relationships/image" Target="../media/image130.png"/><Relationship Id="rId499" Type="http://schemas.openxmlformats.org/officeDocument/2006/relationships/customXml" Target="../ink/ink251.xml"/><Relationship Id="rId14" Type="http://schemas.openxmlformats.org/officeDocument/2006/relationships/customXml" Target="../ink/ink7.xml"/><Relationship Id="rId56" Type="http://schemas.openxmlformats.org/officeDocument/2006/relationships/customXml" Target="../ink/ink28.xml"/><Relationship Id="rId317" Type="http://schemas.openxmlformats.org/officeDocument/2006/relationships/image" Target="../media/image158.png"/><Relationship Id="rId359" Type="http://schemas.openxmlformats.org/officeDocument/2006/relationships/image" Target="../media/image179.png"/><Relationship Id="rId524" Type="http://schemas.openxmlformats.org/officeDocument/2006/relationships/image" Target="../media/image261.png"/><Relationship Id="rId98" Type="http://schemas.openxmlformats.org/officeDocument/2006/relationships/customXml" Target="../ink/ink49.xml"/><Relationship Id="rId121" Type="http://schemas.openxmlformats.org/officeDocument/2006/relationships/image" Target="../media/image61.png"/><Relationship Id="rId163" Type="http://schemas.openxmlformats.org/officeDocument/2006/relationships/image" Target="../media/image82.png"/><Relationship Id="rId219" Type="http://schemas.openxmlformats.org/officeDocument/2006/relationships/image" Target="../media/image110.png"/><Relationship Id="rId370" Type="http://schemas.openxmlformats.org/officeDocument/2006/relationships/customXml" Target="../ink/ink186.xml"/><Relationship Id="rId426" Type="http://schemas.openxmlformats.org/officeDocument/2006/relationships/image" Target="../media/image212.png"/><Relationship Id="rId230" Type="http://schemas.openxmlformats.org/officeDocument/2006/relationships/customXml" Target="../ink/ink116.xml"/><Relationship Id="rId468" Type="http://schemas.openxmlformats.org/officeDocument/2006/relationships/image" Target="../media/image233.png"/><Relationship Id="rId25" Type="http://schemas.openxmlformats.org/officeDocument/2006/relationships/image" Target="../media/image13.png"/><Relationship Id="rId67" Type="http://schemas.openxmlformats.org/officeDocument/2006/relationships/image" Target="../media/image34.png"/><Relationship Id="rId272" Type="http://schemas.openxmlformats.org/officeDocument/2006/relationships/customXml" Target="../ink/ink137.xml"/><Relationship Id="rId328" Type="http://schemas.openxmlformats.org/officeDocument/2006/relationships/customXml" Target="../ink/ink165.xml"/><Relationship Id="rId535" Type="http://schemas.openxmlformats.org/officeDocument/2006/relationships/customXml" Target="../ink/ink269.xml"/><Relationship Id="rId132" Type="http://schemas.openxmlformats.org/officeDocument/2006/relationships/customXml" Target="../ink/ink66.xml"/><Relationship Id="rId174" Type="http://schemas.openxmlformats.org/officeDocument/2006/relationships/customXml" Target="../ink/ink87.xml"/><Relationship Id="rId381" Type="http://schemas.openxmlformats.org/officeDocument/2006/relationships/image" Target="../media/image190.png"/><Relationship Id="rId220" Type="http://schemas.openxmlformats.org/officeDocument/2006/relationships/customXml" Target="../ink/ink110.xml"/><Relationship Id="rId241" Type="http://schemas.openxmlformats.org/officeDocument/2006/relationships/image" Target="../media/image120.png"/><Relationship Id="rId437" Type="http://schemas.openxmlformats.org/officeDocument/2006/relationships/customXml" Target="../ink/ink220.xml"/><Relationship Id="rId458" Type="http://schemas.openxmlformats.org/officeDocument/2006/relationships/image" Target="../media/image228.png"/><Relationship Id="rId479" Type="http://schemas.openxmlformats.org/officeDocument/2006/relationships/customXml" Target="../ink/ink241.xml"/><Relationship Id="rId15" Type="http://schemas.openxmlformats.org/officeDocument/2006/relationships/image" Target="../media/image8.png"/><Relationship Id="rId36" Type="http://schemas.openxmlformats.org/officeDocument/2006/relationships/customXml" Target="../ink/ink18.xml"/><Relationship Id="rId57" Type="http://schemas.openxmlformats.org/officeDocument/2006/relationships/image" Target="../media/image29.png"/><Relationship Id="rId262" Type="http://schemas.openxmlformats.org/officeDocument/2006/relationships/customXml" Target="../ink/ink132.xml"/><Relationship Id="rId283" Type="http://schemas.openxmlformats.org/officeDocument/2006/relationships/image" Target="../media/image141.png"/><Relationship Id="rId318" Type="http://schemas.openxmlformats.org/officeDocument/2006/relationships/customXml" Target="../ink/ink160.xml"/><Relationship Id="rId339" Type="http://schemas.openxmlformats.org/officeDocument/2006/relationships/image" Target="../media/image169.png"/><Relationship Id="rId490" Type="http://schemas.openxmlformats.org/officeDocument/2006/relationships/image" Target="../media/image244.png"/><Relationship Id="rId504" Type="http://schemas.openxmlformats.org/officeDocument/2006/relationships/image" Target="../media/image251.png"/><Relationship Id="rId525" Type="http://schemas.openxmlformats.org/officeDocument/2006/relationships/customXml" Target="../ink/ink264.xml"/><Relationship Id="rId546" Type="http://schemas.openxmlformats.org/officeDocument/2006/relationships/image" Target="../media/image272.png"/><Relationship Id="rId78" Type="http://schemas.openxmlformats.org/officeDocument/2006/relationships/customXml" Target="../ink/ink39.xml"/><Relationship Id="rId99" Type="http://schemas.openxmlformats.org/officeDocument/2006/relationships/image" Target="../media/image50.png"/><Relationship Id="rId101" Type="http://schemas.openxmlformats.org/officeDocument/2006/relationships/image" Target="../media/image51.png"/><Relationship Id="rId122" Type="http://schemas.openxmlformats.org/officeDocument/2006/relationships/customXml" Target="../ink/ink61.xml"/><Relationship Id="rId143" Type="http://schemas.openxmlformats.org/officeDocument/2006/relationships/image" Target="../media/image72.png"/><Relationship Id="rId164" Type="http://schemas.openxmlformats.org/officeDocument/2006/relationships/customXml" Target="../ink/ink82.xml"/><Relationship Id="rId185" Type="http://schemas.openxmlformats.org/officeDocument/2006/relationships/image" Target="../media/image93.png"/><Relationship Id="rId350" Type="http://schemas.openxmlformats.org/officeDocument/2006/relationships/customXml" Target="../ink/ink176.xml"/><Relationship Id="rId371" Type="http://schemas.openxmlformats.org/officeDocument/2006/relationships/image" Target="../media/image185.png"/><Relationship Id="rId406" Type="http://schemas.openxmlformats.org/officeDocument/2006/relationships/customXml" Target="../ink/ink204.xml"/><Relationship Id="rId9" Type="http://schemas.openxmlformats.org/officeDocument/2006/relationships/image" Target="../media/image5.png"/><Relationship Id="rId210" Type="http://schemas.openxmlformats.org/officeDocument/2006/relationships/customXml" Target="../ink/ink105.xml"/><Relationship Id="rId392" Type="http://schemas.openxmlformats.org/officeDocument/2006/relationships/customXml" Target="../ink/ink197.xml"/><Relationship Id="rId427" Type="http://schemas.openxmlformats.org/officeDocument/2006/relationships/customXml" Target="../ink/ink215.xml"/><Relationship Id="rId448" Type="http://schemas.openxmlformats.org/officeDocument/2006/relationships/image" Target="../media/image223.png"/><Relationship Id="rId469" Type="http://schemas.openxmlformats.org/officeDocument/2006/relationships/customXml" Target="../ink/ink236.xml"/><Relationship Id="rId26" Type="http://schemas.openxmlformats.org/officeDocument/2006/relationships/customXml" Target="../ink/ink13.xml"/><Relationship Id="rId231" Type="http://schemas.openxmlformats.org/officeDocument/2006/relationships/image" Target="../media/image115.png"/><Relationship Id="rId252" Type="http://schemas.openxmlformats.org/officeDocument/2006/relationships/customXml" Target="../ink/ink127.xml"/><Relationship Id="rId273" Type="http://schemas.openxmlformats.org/officeDocument/2006/relationships/image" Target="../media/image136.png"/><Relationship Id="rId294" Type="http://schemas.openxmlformats.org/officeDocument/2006/relationships/customXml" Target="../ink/ink148.xml"/><Relationship Id="rId308" Type="http://schemas.openxmlformats.org/officeDocument/2006/relationships/customXml" Target="../ink/ink155.xml"/><Relationship Id="rId329" Type="http://schemas.openxmlformats.org/officeDocument/2006/relationships/image" Target="../media/image164.png"/><Relationship Id="rId480" Type="http://schemas.openxmlformats.org/officeDocument/2006/relationships/image" Target="../media/image239.png"/><Relationship Id="rId515" Type="http://schemas.openxmlformats.org/officeDocument/2006/relationships/customXml" Target="../ink/ink259.xml"/><Relationship Id="rId536" Type="http://schemas.openxmlformats.org/officeDocument/2006/relationships/image" Target="../media/image267.png"/><Relationship Id="rId47" Type="http://schemas.openxmlformats.org/officeDocument/2006/relationships/image" Target="../media/image24.png"/><Relationship Id="rId68" Type="http://schemas.openxmlformats.org/officeDocument/2006/relationships/customXml" Target="../ink/ink34.xml"/><Relationship Id="rId89" Type="http://schemas.openxmlformats.org/officeDocument/2006/relationships/image" Target="../media/image45.png"/><Relationship Id="rId112" Type="http://schemas.openxmlformats.org/officeDocument/2006/relationships/customXml" Target="../ink/ink56.xml"/><Relationship Id="rId133" Type="http://schemas.openxmlformats.org/officeDocument/2006/relationships/image" Target="../media/image67.png"/><Relationship Id="rId154" Type="http://schemas.openxmlformats.org/officeDocument/2006/relationships/customXml" Target="../ink/ink77.xml"/><Relationship Id="rId175" Type="http://schemas.openxmlformats.org/officeDocument/2006/relationships/image" Target="../media/image88.png"/><Relationship Id="rId340" Type="http://schemas.openxmlformats.org/officeDocument/2006/relationships/customXml" Target="../ink/ink171.xml"/><Relationship Id="rId361" Type="http://schemas.openxmlformats.org/officeDocument/2006/relationships/image" Target="../media/image180.png"/><Relationship Id="rId196" Type="http://schemas.openxmlformats.org/officeDocument/2006/relationships/customXml" Target="../ink/ink98.xml"/><Relationship Id="rId200" Type="http://schemas.openxmlformats.org/officeDocument/2006/relationships/customXml" Target="../ink/ink100.xml"/><Relationship Id="rId382" Type="http://schemas.openxmlformats.org/officeDocument/2006/relationships/customXml" Target="../ink/ink192.xml"/><Relationship Id="rId417" Type="http://schemas.openxmlformats.org/officeDocument/2006/relationships/image" Target="../media/image208.png"/><Relationship Id="rId438" Type="http://schemas.openxmlformats.org/officeDocument/2006/relationships/image" Target="../media/image218.png"/><Relationship Id="rId459" Type="http://schemas.openxmlformats.org/officeDocument/2006/relationships/customXml" Target="../ink/ink231.xml"/><Relationship Id="rId16" Type="http://schemas.openxmlformats.org/officeDocument/2006/relationships/customXml" Target="../ink/ink8.xml"/><Relationship Id="rId221" Type="http://schemas.openxmlformats.org/officeDocument/2006/relationships/customXml" Target="../ink/ink111.xml"/><Relationship Id="rId242" Type="http://schemas.openxmlformats.org/officeDocument/2006/relationships/customXml" Target="../ink/ink122.xml"/><Relationship Id="rId263" Type="http://schemas.openxmlformats.org/officeDocument/2006/relationships/image" Target="../media/image131.png"/><Relationship Id="rId284" Type="http://schemas.openxmlformats.org/officeDocument/2006/relationships/customXml" Target="../ink/ink143.xml"/><Relationship Id="rId319" Type="http://schemas.openxmlformats.org/officeDocument/2006/relationships/image" Target="../media/image159.png"/><Relationship Id="rId470" Type="http://schemas.openxmlformats.org/officeDocument/2006/relationships/image" Target="../media/image234.png"/><Relationship Id="rId491" Type="http://schemas.openxmlformats.org/officeDocument/2006/relationships/customXml" Target="../ink/ink247.xml"/><Relationship Id="rId505" Type="http://schemas.openxmlformats.org/officeDocument/2006/relationships/customXml" Target="../ink/ink254.xml"/><Relationship Id="rId526" Type="http://schemas.openxmlformats.org/officeDocument/2006/relationships/image" Target="../media/image262.png"/><Relationship Id="rId37" Type="http://schemas.openxmlformats.org/officeDocument/2006/relationships/image" Target="../media/image19.png"/><Relationship Id="rId58" Type="http://schemas.openxmlformats.org/officeDocument/2006/relationships/customXml" Target="../ink/ink29.xml"/><Relationship Id="rId79" Type="http://schemas.openxmlformats.org/officeDocument/2006/relationships/image" Target="../media/image40.png"/><Relationship Id="rId102" Type="http://schemas.openxmlformats.org/officeDocument/2006/relationships/customXml" Target="../ink/ink51.xml"/><Relationship Id="rId123" Type="http://schemas.openxmlformats.org/officeDocument/2006/relationships/image" Target="../media/image62.png"/><Relationship Id="rId144" Type="http://schemas.openxmlformats.org/officeDocument/2006/relationships/customXml" Target="../ink/ink72.xml"/><Relationship Id="rId330" Type="http://schemas.openxmlformats.org/officeDocument/2006/relationships/customXml" Target="../ink/ink166.xml"/><Relationship Id="rId547" Type="http://schemas.openxmlformats.org/officeDocument/2006/relationships/customXml" Target="../ink/ink275.xml"/><Relationship Id="rId90" Type="http://schemas.openxmlformats.org/officeDocument/2006/relationships/customXml" Target="../ink/ink45.xml"/><Relationship Id="rId165" Type="http://schemas.openxmlformats.org/officeDocument/2006/relationships/image" Target="../media/image83.png"/><Relationship Id="rId186" Type="http://schemas.openxmlformats.org/officeDocument/2006/relationships/customXml" Target="../ink/ink93.xml"/><Relationship Id="rId351" Type="http://schemas.openxmlformats.org/officeDocument/2006/relationships/image" Target="../media/image175.png"/><Relationship Id="rId372" Type="http://schemas.openxmlformats.org/officeDocument/2006/relationships/customXml" Target="../ink/ink187.xml"/><Relationship Id="rId393" Type="http://schemas.openxmlformats.org/officeDocument/2006/relationships/image" Target="../media/image196.png"/><Relationship Id="rId407" Type="http://schemas.openxmlformats.org/officeDocument/2006/relationships/image" Target="../media/image203.png"/><Relationship Id="rId428" Type="http://schemas.openxmlformats.org/officeDocument/2006/relationships/image" Target="../media/image213.png"/><Relationship Id="rId449" Type="http://schemas.openxmlformats.org/officeDocument/2006/relationships/customXml" Target="../ink/ink226.xml"/><Relationship Id="rId211" Type="http://schemas.openxmlformats.org/officeDocument/2006/relationships/image" Target="../media/image106.png"/><Relationship Id="rId232" Type="http://schemas.openxmlformats.org/officeDocument/2006/relationships/customXml" Target="../ink/ink117.xml"/><Relationship Id="rId253" Type="http://schemas.openxmlformats.org/officeDocument/2006/relationships/image" Target="../media/image126.png"/><Relationship Id="rId274" Type="http://schemas.openxmlformats.org/officeDocument/2006/relationships/customXml" Target="../ink/ink138.xml"/><Relationship Id="rId295" Type="http://schemas.openxmlformats.org/officeDocument/2006/relationships/image" Target="../media/image147.png"/><Relationship Id="rId309" Type="http://schemas.openxmlformats.org/officeDocument/2006/relationships/image" Target="../media/image154.png"/><Relationship Id="rId460" Type="http://schemas.openxmlformats.org/officeDocument/2006/relationships/image" Target="../media/image229.png"/><Relationship Id="rId481" Type="http://schemas.openxmlformats.org/officeDocument/2006/relationships/customXml" Target="../ink/ink242.xml"/><Relationship Id="rId516" Type="http://schemas.openxmlformats.org/officeDocument/2006/relationships/image" Target="../media/image257.png"/><Relationship Id="rId27" Type="http://schemas.openxmlformats.org/officeDocument/2006/relationships/image" Target="../media/image14.png"/><Relationship Id="rId48" Type="http://schemas.openxmlformats.org/officeDocument/2006/relationships/customXml" Target="../ink/ink24.xml"/><Relationship Id="rId69" Type="http://schemas.openxmlformats.org/officeDocument/2006/relationships/image" Target="../media/image35.png"/><Relationship Id="rId113" Type="http://schemas.openxmlformats.org/officeDocument/2006/relationships/image" Target="../media/image57.png"/><Relationship Id="rId134" Type="http://schemas.openxmlformats.org/officeDocument/2006/relationships/customXml" Target="../ink/ink67.xml"/><Relationship Id="rId320" Type="http://schemas.openxmlformats.org/officeDocument/2006/relationships/customXml" Target="../ink/ink161.xml"/><Relationship Id="rId537" Type="http://schemas.openxmlformats.org/officeDocument/2006/relationships/customXml" Target="../ink/ink270.xml"/><Relationship Id="rId80" Type="http://schemas.openxmlformats.org/officeDocument/2006/relationships/customXml" Target="../ink/ink40.xml"/><Relationship Id="rId155" Type="http://schemas.openxmlformats.org/officeDocument/2006/relationships/image" Target="../media/image78.png"/><Relationship Id="rId176" Type="http://schemas.openxmlformats.org/officeDocument/2006/relationships/customXml" Target="../ink/ink88.xml"/><Relationship Id="rId197" Type="http://schemas.openxmlformats.org/officeDocument/2006/relationships/image" Target="../media/image99.png"/><Relationship Id="rId341" Type="http://schemas.openxmlformats.org/officeDocument/2006/relationships/image" Target="../media/image170.png"/><Relationship Id="rId362" Type="http://schemas.openxmlformats.org/officeDocument/2006/relationships/customXml" Target="../ink/ink182.xml"/><Relationship Id="rId383" Type="http://schemas.openxmlformats.org/officeDocument/2006/relationships/image" Target="../media/image191.png"/><Relationship Id="rId418" Type="http://schemas.openxmlformats.org/officeDocument/2006/relationships/customXml" Target="../ink/ink210.xml"/><Relationship Id="rId439" Type="http://schemas.openxmlformats.org/officeDocument/2006/relationships/customXml" Target="../ink/ink221.xml"/><Relationship Id="rId201" Type="http://schemas.openxmlformats.org/officeDocument/2006/relationships/image" Target="../media/image101.png"/><Relationship Id="rId222" Type="http://schemas.openxmlformats.org/officeDocument/2006/relationships/image" Target="../media/image111.png"/><Relationship Id="rId243" Type="http://schemas.openxmlformats.org/officeDocument/2006/relationships/image" Target="../media/image121.png"/><Relationship Id="rId264" Type="http://schemas.openxmlformats.org/officeDocument/2006/relationships/customXml" Target="../ink/ink133.xml"/><Relationship Id="rId285" Type="http://schemas.openxmlformats.org/officeDocument/2006/relationships/image" Target="../media/image142.png"/><Relationship Id="rId450" Type="http://schemas.openxmlformats.org/officeDocument/2006/relationships/image" Target="../media/image224.png"/><Relationship Id="rId471" Type="http://schemas.openxmlformats.org/officeDocument/2006/relationships/customXml" Target="../ink/ink237.xml"/><Relationship Id="rId506" Type="http://schemas.openxmlformats.org/officeDocument/2006/relationships/image" Target="../media/image252.png"/><Relationship Id="rId17" Type="http://schemas.openxmlformats.org/officeDocument/2006/relationships/image" Target="../media/image9.png"/><Relationship Id="rId38" Type="http://schemas.openxmlformats.org/officeDocument/2006/relationships/customXml" Target="../ink/ink19.xml"/><Relationship Id="rId59" Type="http://schemas.openxmlformats.org/officeDocument/2006/relationships/image" Target="../media/image30.png"/><Relationship Id="rId103" Type="http://schemas.openxmlformats.org/officeDocument/2006/relationships/image" Target="../media/image52.png"/><Relationship Id="rId124" Type="http://schemas.openxmlformats.org/officeDocument/2006/relationships/customXml" Target="../ink/ink62.xml"/><Relationship Id="rId310" Type="http://schemas.openxmlformats.org/officeDocument/2006/relationships/customXml" Target="../ink/ink156.xml"/><Relationship Id="rId492" Type="http://schemas.openxmlformats.org/officeDocument/2006/relationships/image" Target="../media/image245.png"/><Relationship Id="rId527" Type="http://schemas.openxmlformats.org/officeDocument/2006/relationships/customXml" Target="../ink/ink265.xml"/><Relationship Id="rId548" Type="http://schemas.openxmlformats.org/officeDocument/2006/relationships/image" Target="../media/image273.png"/><Relationship Id="rId70" Type="http://schemas.openxmlformats.org/officeDocument/2006/relationships/customXml" Target="../ink/ink35.xml"/><Relationship Id="rId91" Type="http://schemas.openxmlformats.org/officeDocument/2006/relationships/image" Target="../media/image46.png"/><Relationship Id="rId145" Type="http://schemas.openxmlformats.org/officeDocument/2006/relationships/image" Target="../media/image73.png"/><Relationship Id="rId166" Type="http://schemas.openxmlformats.org/officeDocument/2006/relationships/customXml" Target="../ink/ink83.xml"/><Relationship Id="rId187" Type="http://schemas.openxmlformats.org/officeDocument/2006/relationships/image" Target="../media/image94.png"/><Relationship Id="rId331" Type="http://schemas.openxmlformats.org/officeDocument/2006/relationships/image" Target="../media/image165.png"/><Relationship Id="rId352" Type="http://schemas.openxmlformats.org/officeDocument/2006/relationships/customXml" Target="../ink/ink177.xml"/><Relationship Id="rId373" Type="http://schemas.openxmlformats.org/officeDocument/2006/relationships/image" Target="../media/image186.png"/><Relationship Id="rId394" Type="http://schemas.openxmlformats.org/officeDocument/2006/relationships/customXml" Target="../ink/ink198.xml"/><Relationship Id="rId408" Type="http://schemas.openxmlformats.org/officeDocument/2006/relationships/customXml" Target="../ink/ink205.xml"/><Relationship Id="rId429" Type="http://schemas.openxmlformats.org/officeDocument/2006/relationships/customXml" Target="../ink/ink216.xml"/><Relationship Id="rId1" Type="http://schemas.openxmlformats.org/officeDocument/2006/relationships/slideLayout" Target="../slideLayouts/slideLayout7.xml"/><Relationship Id="rId212" Type="http://schemas.openxmlformats.org/officeDocument/2006/relationships/customXml" Target="../ink/ink106.xml"/><Relationship Id="rId233" Type="http://schemas.openxmlformats.org/officeDocument/2006/relationships/image" Target="../media/image116.png"/><Relationship Id="rId254" Type="http://schemas.openxmlformats.org/officeDocument/2006/relationships/customXml" Target="../ink/ink128.xml"/><Relationship Id="rId440" Type="http://schemas.openxmlformats.org/officeDocument/2006/relationships/image" Target="../media/image219.png"/><Relationship Id="rId28" Type="http://schemas.openxmlformats.org/officeDocument/2006/relationships/customXml" Target="../ink/ink14.xml"/><Relationship Id="rId49" Type="http://schemas.openxmlformats.org/officeDocument/2006/relationships/image" Target="../media/image25.png"/><Relationship Id="rId114" Type="http://schemas.openxmlformats.org/officeDocument/2006/relationships/customXml" Target="../ink/ink57.xml"/><Relationship Id="rId275" Type="http://schemas.openxmlformats.org/officeDocument/2006/relationships/image" Target="../media/image137.png"/><Relationship Id="rId296" Type="http://schemas.openxmlformats.org/officeDocument/2006/relationships/customXml" Target="../ink/ink149.xml"/><Relationship Id="rId300" Type="http://schemas.openxmlformats.org/officeDocument/2006/relationships/customXml" Target="../ink/ink151.xml"/><Relationship Id="rId461" Type="http://schemas.openxmlformats.org/officeDocument/2006/relationships/customXml" Target="../ink/ink232.xml"/><Relationship Id="rId482" Type="http://schemas.openxmlformats.org/officeDocument/2006/relationships/image" Target="../media/image240.png"/><Relationship Id="rId517" Type="http://schemas.openxmlformats.org/officeDocument/2006/relationships/customXml" Target="../ink/ink260.xml"/><Relationship Id="rId538" Type="http://schemas.openxmlformats.org/officeDocument/2006/relationships/image" Target="../media/image268.png"/><Relationship Id="rId60" Type="http://schemas.openxmlformats.org/officeDocument/2006/relationships/customXml" Target="../ink/ink30.xml"/><Relationship Id="rId81" Type="http://schemas.openxmlformats.org/officeDocument/2006/relationships/image" Target="../media/image41.png"/><Relationship Id="rId135" Type="http://schemas.openxmlformats.org/officeDocument/2006/relationships/image" Target="../media/image68.png"/><Relationship Id="rId156" Type="http://schemas.openxmlformats.org/officeDocument/2006/relationships/customXml" Target="../ink/ink78.xml"/><Relationship Id="rId177" Type="http://schemas.openxmlformats.org/officeDocument/2006/relationships/image" Target="../media/image89.png"/><Relationship Id="rId198" Type="http://schemas.openxmlformats.org/officeDocument/2006/relationships/customXml" Target="../ink/ink99.xml"/><Relationship Id="rId321" Type="http://schemas.openxmlformats.org/officeDocument/2006/relationships/image" Target="../media/image160.png"/><Relationship Id="rId342" Type="http://schemas.openxmlformats.org/officeDocument/2006/relationships/customXml" Target="../ink/ink172.xml"/><Relationship Id="rId363" Type="http://schemas.openxmlformats.org/officeDocument/2006/relationships/image" Target="../media/image181.png"/><Relationship Id="rId384" Type="http://schemas.openxmlformats.org/officeDocument/2006/relationships/customXml" Target="../ink/ink193.xml"/><Relationship Id="rId419" Type="http://schemas.openxmlformats.org/officeDocument/2006/relationships/image" Target="../media/image209.png"/><Relationship Id="rId202" Type="http://schemas.openxmlformats.org/officeDocument/2006/relationships/customXml" Target="../ink/ink101.xml"/><Relationship Id="rId223" Type="http://schemas.openxmlformats.org/officeDocument/2006/relationships/customXml" Target="../ink/ink112.xml"/><Relationship Id="rId244" Type="http://schemas.openxmlformats.org/officeDocument/2006/relationships/customXml" Target="../ink/ink123.xml"/><Relationship Id="rId430" Type="http://schemas.openxmlformats.org/officeDocument/2006/relationships/image" Target="../media/image214.png"/><Relationship Id="rId18" Type="http://schemas.openxmlformats.org/officeDocument/2006/relationships/customXml" Target="../ink/ink9.xml"/><Relationship Id="rId39" Type="http://schemas.openxmlformats.org/officeDocument/2006/relationships/image" Target="../media/image20.png"/><Relationship Id="rId265" Type="http://schemas.openxmlformats.org/officeDocument/2006/relationships/image" Target="../media/image132.png"/><Relationship Id="rId286" Type="http://schemas.openxmlformats.org/officeDocument/2006/relationships/customXml" Target="../ink/ink144.xml"/><Relationship Id="rId451" Type="http://schemas.openxmlformats.org/officeDocument/2006/relationships/customXml" Target="../ink/ink227.xml"/><Relationship Id="rId472" Type="http://schemas.openxmlformats.org/officeDocument/2006/relationships/image" Target="../media/image235.png"/><Relationship Id="rId493" Type="http://schemas.openxmlformats.org/officeDocument/2006/relationships/customXml" Target="../ink/ink248.xml"/><Relationship Id="rId507" Type="http://schemas.openxmlformats.org/officeDocument/2006/relationships/customXml" Target="../ink/ink255.xml"/><Relationship Id="rId528" Type="http://schemas.openxmlformats.org/officeDocument/2006/relationships/image" Target="../media/image263.png"/><Relationship Id="rId50" Type="http://schemas.openxmlformats.org/officeDocument/2006/relationships/customXml" Target="../ink/ink25.xml"/><Relationship Id="rId104" Type="http://schemas.openxmlformats.org/officeDocument/2006/relationships/customXml" Target="../ink/ink52.xml"/><Relationship Id="rId125" Type="http://schemas.openxmlformats.org/officeDocument/2006/relationships/image" Target="../media/image63.png"/><Relationship Id="rId146" Type="http://schemas.openxmlformats.org/officeDocument/2006/relationships/customXml" Target="../ink/ink73.xml"/><Relationship Id="rId167" Type="http://schemas.openxmlformats.org/officeDocument/2006/relationships/image" Target="../media/image84.png"/><Relationship Id="rId188" Type="http://schemas.openxmlformats.org/officeDocument/2006/relationships/customXml" Target="../ink/ink94.xml"/><Relationship Id="rId311" Type="http://schemas.openxmlformats.org/officeDocument/2006/relationships/image" Target="../media/image155.png"/><Relationship Id="rId332" Type="http://schemas.openxmlformats.org/officeDocument/2006/relationships/customXml" Target="../ink/ink167.xml"/><Relationship Id="rId353" Type="http://schemas.openxmlformats.org/officeDocument/2006/relationships/image" Target="../media/image176.png"/><Relationship Id="rId374" Type="http://schemas.openxmlformats.org/officeDocument/2006/relationships/customXml" Target="../ink/ink188.xml"/><Relationship Id="rId395" Type="http://schemas.openxmlformats.org/officeDocument/2006/relationships/image" Target="../media/image197.png"/><Relationship Id="rId409" Type="http://schemas.openxmlformats.org/officeDocument/2006/relationships/image" Target="../media/image204.png"/><Relationship Id="rId71" Type="http://schemas.openxmlformats.org/officeDocument/2006/relationships/image" Target="../media/image36.png"/><Relationship Id="rId92" Type="http://schemas.openxmlformats.org/officeDocument/2006/relationships/customXml" Target="../ink/ink46.xml"/><Relationship Id="rId213" Type="http://schemas.openxmlformats.org/officeDocument/2006/relationships/image" Target="../media/image107.png"/><Relationship Id="rId234" Type="http://schemas.openxmlformats.org/officeDocument/2006/relationships/customXml" Target="../ink/ink118.xml"/><Relationship Id="rId420" Type="http://schemas.openxmlformats.org/officeDocument/2006/relationships/customXml" Target="../ink/ink211.xml"/><Relationship Id="rId2" Type="http://schemas.openxmlformats.org/officeDocument/2006/relationships/customXml" Target="../ink/ink1.xml"/><Relationship Id="rId29" Type="http://schemas.openxmlformats.org/officeDocument/2006/relationships/image" Target="../media/image15.png"/><Relationship Id="rId255" Type="http://schemas.openxmlformats.org/officeDocument/2006/relationships/image" Target="../media/image127.png"/><Relationship Id="rId276" Type="http://schemas.openxmlformats.org/officeDocument/2006/relationships/customXml" Target="../ink/ink139.xml"/><Relationship Id="rId297" Type="http://schemas.openxmlformats.org/officeDocument/2006/relationships/image" Target="../media/image148.png"/><Relationship Id="rId441" Type="http://schemas.openxmlformats.org/officeDocument/2006/relationships/customXml" Target="../ink/ink222.xml"/><Relationship Id="rId462" Type="http://schemas.openxmlformats.org/officeDocument/2006/relationships/image" Target="../media/image230.png"/><Relationship Id="rId483" Type="http://schemas.openxmlformats.org/officeDocument/2006/relationships/customXml" Target="../ink/ink243.xml"/><Relationship Id="rId518" Type="http://schemas.openxmlformats.org/officeDocument/2006/relationships/image" Target="../media/image258.png"/><Relationship Id="rId539" Type="http://schemas.openxmlformats.org/officeDocument/2006/relationships/customXml" Target="../ink/ink271.xml"/><Relationship Id="rId40" Type="http://schemas.openxmlformats.org/officeDocument/2006/relationships/customXml" Target="../ink/ink20.xml"/><Relationship Id="rId115" Type="http://schemas.openxmlformats.org/officeDocument/2006/relationships/image" Target="../media/image58.png"/><Relationship Id="rId136" Type="http://schemas.openxmlformats.org/officeDocument/2006/relationships/customXml" Target="../ink/ink68.xml"/><Relationship Id="rId157" Type="http://schemas.openxmlformats.org/officeDocument/2006/relationships/image" Target="../media/image79.png"/><Relationship Id="rId178" Type="http://schemas.openxmlformats.org/officeDocument/2006/relationships/customXml" Target="../ink/ink89.xml"/><Relationship Id="rId301" Type="http://schemas.openxmlformats.org/officeDocument/2006/relationships/image" Target="../media/image150.png"/><Relationship Id="rId322" Type="http://schemas.openxmlformats.org/officeDocument/2006/relationships/customXml" Target="../ink/ink162.xml"/><Relationship Id="rId343" Type="http://schemas.openxmlformats.org/officeDocument/2006/relationships/image" Target="../media/image171.png"/><Relationship Id="rId364" Type="http://schemas.openxmlformats.org/officeDocument/2006/relationships/customXml" Target="../ink/ink183.xml"/><Relationship Id="rId61" Type="http://schemas.openxmlformats.org/officeDocument/2006/relationships/image" Target="../media/image31.png"/><Relationship Id="rId82" Type="http://schemas.openxmlformats.org/officeDocument/2006/relationships/customXml" Target="../ink/ink41.xml"/><Relationship Id="rId199" Type="http://schemas.openxmlformats.org/officeDocument/2006/relationships/image" Target="../media/image100.png"/><Relationship Id="rId203" Type="http://schemas.openxmlformats.org/officeDocument/2006/relationships/image" Target="../media/image102.png"/><Relationship Id="rId385" Type="http://schemas.openxmlformats.org/officeDocument/2006/relationships/image" Target="../media/image192.png"/><Relationship Id="rId19" Type="http://schemas.openxmlformats.org/officeDocument/2006/relationships/image" Target="../media/image10.png"/><Relationship Id="rId224" Type="http://schemas.openxmlformats.org/officeDocument/2006/relationships/image" Target="../media/image112.png"/><Relationship Id="rId245" Type="http://schemas.openxmlformats.org/officeDocument/2006/relationships/image" Target="../media/image122.png"/><Relationship Id="rId266" Type="http://schemas.openxmlformats.org/officeDocument/2006/relationships/customXml" Target="../ink/ink134.xml"/><Relationship Id="rId287" Type="http://schemas.openxmlformats.org/officeDocument/2006/relationships/image" Target="../media/image143.png"/><Relationship Id="rId410" Type="http://schemas.openxmlformats.org/officeDocument/2006/relationships/customXml" Target="../ink/ink206.xml"/><Relationship Id="rId431" Type="http://schemas.openxmlformats.org/officeDocument/2006/relationships/customXml" Target="../ink/ink217.xml"/><Relationship Id="rId452" Type="http://schemas.openxmlformats.org/officeDocument/2006/relationships/image" Target="../media/image225.png"/><Relationship Id="rId473" Type="http://schemas.openxmlformats.org/officeDocument/2006/relationships/customXml" Target="../ink/ink238.xml"/><Relationship Id="rId494" Type="http://schemas.openxmlformats.org/officeDocument/2006/relationships/image" Target="../media/image246.png"/><Relationship Id="rId508" Type="http://schemas.openxmlformats.org/officeDocument/2006/relationships/image" Target="../media/image253.png"/><Relationship Id="rId529" Type="http://schemas.openxmlformats.org/officeDocument/2006/relationships/customXml" Target="../ink/ink266.xml"/><Relationship Id="rId30" Type="http://schemas.openxmlformats.org/officeDocument/2006/relationships/customXml" Target="../ink/ink15.xml"/><Relationship Id="rId105" Type="http://schemas.openxmlformats.org/officeDocument/2006/relationships/image" Target="../media/image53.png"/><Relationship Id="rId126" Type="http://schemas.openxmlformats.org/officeDocument/2006/relationships/customXml" Target="../ink/ink63.xml"/><Relationship Id="rId147" Type="http://schemas.openxmlformats.org/officeDocument/2006/relationships/image" Target="../media/image74.png"/><Relationship Id="rId168" Type="http://schemas.openxmlformats.org/officeDocument/2006/relationships/customXml" Target="../ink/ink84.xml"/><Relationship Id="rId312" Type="http://schemas.openxmlformats.org/officeDocument/2006/relationships/customXml" Target="../ink/ink157.xml"/><Relationship Id="rId333" Type="http://schemas.openxmlformats.org/officeDocument/2006/relationships/image" Target="../media/image166.png"/><Relationship Id="rId354" Type="http://schemas.openxmlformats.org/officeDocument/2006/relationships/customXml" Target="../ink/ink178.xml"/><Relationship Id="rId540" Type="http://schemas.openxmlformats.org/officeDocument/2006/relationships/image" Target="../media/image269.png"/><Relationship Id="rId51" Type="http://schemas.openxmlformats.org/officeDocument/2006/relationships/image" Target="../media/image26.png"/><Relationship Id="rId72" Type="http://schemas.openxmlformats.org/officeDocument/2006/relationships/customXml" Target="../ink/ink36.xml"/><Relationship Id="rId93" Type="http://schemas.openxmlformats.org/officeDocument/2006/relationships/image" Target="../media/image47.png"/><Relationship Id="rId189" Type="http://schemas.openxmlformats.org/officeDocument/2006/relationships/image" Target="../media/image95.png"/><Relationship Id="rId375" Type="http://schemas.openxmlformats.org/officeDocument/2006/relationships/image" Target="../media/image187.png"/><Relationship Id="rId396" Type="http://schemas.openxmlformats.org/officeDocument/2006/relationships/customXml" Target="../ink/ink199.xml"/><Relationship Id="rId3" Type="http://schemas.openxmlformats.org/officeDocument/2006/relationships/image" Target="../media/image2.png"/><Relationship Id="rId214" Type="http://schemas.openxmlformats.org/officeDocument/2006/relationships/customXml" Target="../ink/ink107.xml"/><Relationship Id="rId235" Type="http://schemas.openxmlformats.org/officeDocument/2006/relationships/image" Target="../media/image117.png"/><Relationship Id="rId256" Type="http://schemas.openxmlformats.org/officeDocument/2006/relationships/customXml" Target="../ink/ink129.xml"/><Relationship Id="rId277" Type="http://schemas.openxmlformats.org/officeDocument/2006/relationships/image" Target="../media/image138.png"/><Relationship Id="rId298" Type="http://schemas.openxmlformats.org/officeDocument/2006/relationships/customXml" Target="../ink/ink150.xml"/><Relationship Id="rId400" Type="http://schemas.openxmlformats.org/officeDocument/2006/relationships/customXml" Target="../ink/ink201.xml"/><Relationship Id="rId421" Type="http://schemas.openxmlformats.org/officeDocument/2006/relationships/image" Target="../media/image210.png"/><Relationship Id="rId442" Type="http://schemas.openxmlformats.org/officeDocument/2006/relationships/image" Target="../media/image220.png"/><Relationship Id="rId463" Type="http://schemas.openxmlformats.org/officeDocument/2006/relationships/customXml" Target="../ink/ink233.xml"/><Relationship Id="rId484" Type="http://schemas.openxmlformats.org/officeDocument/2006/relationships/image" Target="../media/image241.png"/><Relationship Id="rId519" Type="http://schemas.openxmlformats.org/officeDocument/2006/relationships/customXml" Target="../ink/ink261.xml"/><Relationship Id="rId116" Type="http://schemas.openxmlformats.org/officeDocument/2006/relationships/customXml" Target="../ink/ink58.xml"/><Relationship Id="rId137" Type="http://schemas.openxmlformats.org/officeDocument/2006/relationships/image" Target="../media/image69.png"/><Relationship Id="rId158" Type="http://schemas.openxmlformats.org/officeDocument/2006/relationships/customXml" Target="../ink/ink79.xml"/><Relationship Id="rId302" Type="http://schemas.openxmlformats.org/officeDocument/2006/relationships/customXml" Target="../ink/ink152.xml"/><Relationship Id="rId323" Type="http://schemas.openxmlformats.org/officeDocument/2006/relationships/image" Target="../media/image161.png"/><Relationship Id="rId344" Type="http://schemas.openxmlformats.org/officeDocument/2006/relationships/customXml" Target="../ink/ink173.xml"/><Relationship Id="rId530" Type="http://schemas.openxmlformats.org/officeDocument/2006/relationships/image" Target="../media/image264.png"/><Relationship Id="rId20" Type="http://schemas.openxmlformats.org/officeDocument/2006/relationships/customXml" Target="../ink/ink10.xml"/><Relationship Id="rId41" Type="http://schemas.openxmlformats.org/officeDocument/2006/relationships/image" Target="../media/image21.png"/><Relationship Id="rId62" Type="http://schemas.openxmlformats.org/officeDocument/2006/relationships/customXml" Target="../ink/ink31.xml"/><Relationship Id="rId83" Type="http://schemas.openxmlformats.org/officeDocument/2006/relationships/image" Target="../media/image42.png"/><Relationship Id="rId179" Type="http://schemas.openxmlformats.org/officeDocument/2006/relationships/image" Target="../media/image90.png"/><Relationship Id="rId365" Type="http://schemas.openxmlformats.org/officeDocument/2006/relationships/image" Target="../media/image182.png"/><Relationship Id="rId386" Type="http://schemas.openxmlformats.org/officeDocument/2006/relationships/customXml" Target="../ink/ink194.xml"/><Relationship Id="rId190" Type="http://schemas.openxmlformats.org/officeDocument/2006/relationships/customXml" Target="../ink/ink95.xml"/><Relationship Id="rId204" Type="http://schemas.openxmlformats.org/officeDocument/2006/relationships/customXml" Target="../ink/ink102.xml"/><Relationship Id="rId225" Type="http://schemas.openxmlformats.org/officeDocument/2006/relationships/customXml" Target="../ink/ink113.xml"/><Relationship Id="rId246" Type="http://schemas.openxmlformats.org/officeDocument/2006/relationships/customXml" Target="../ink/ink124.xml"/><Relationship Id="rId267" Type="http://schemas.openxmlformats.org/officeDocument/2006/relationships/image" Target="../media/image133.png"/><Relationship Id="rId288" Type="http://schemas.openxmlformats.org/officeDocument/2006/relationships/customXml" Target="../ink/ink145.xml"/><Relationship Id="rId411" Type="http://schemas.openxmlformats.org/officeDocument/2006/relationships/image" Target="../media/image205.png"/><Relationship Id="rId432" Type="http://schemas.openxmlformats.org/officeDocument/2006/relationships/image" Target="../media/image215.png"/><Relationship Id="rId453" Type="http://schemas.openxmlformats.org/officeDocument/2006/relationships/customXml" Target="../ink/ink228.xml"/><Relationship Id="rId474" Type="http://schemas.openxmlformats.org/officeDocument/2006/relationships/image" Target="../media/image236.png"/><Relationship Id="rId509" Type="http://schemas.openxmlformats.org/officeDocument/2006/relationships/customXml" Target="../ink/ink256.xml"/><Relationship Id="rId106" Type="http://schemas.openxmlformats.org/officeDocument/2006/relationships/customXml" Target="../ink/ink53.xml"/><Relationship Id="rId127" Type="http://schemas.openxmlformats.org/officeDocument/2006/relationships/image" Target="../media/image64.png"/><Relationship Id="rId313" Type="http://schemas.openxmlformats.org/officeDocument/2006/relationships/image" Target="../media/image156.png"/><Relationship Id="rId495" Type="http://schemas.openxmlformats.org/officeDocument/2006/relationships/customXml" Target="../ink/ink249.xml"/><Relationship Id="rId10" Type="http://schemas.openxmlformats.org/officeDocument/2006/relationships/customXml" Target="../ink/ink5.xml"/><Relationship Id="rId31" Type="http://schemas.openxmlformats.org/officeDocument/2006/relationships/image" Target="../media/image16.png"/><Relationship Id="rId52" Type="http://schemas.openxmlformats.org/officeDocument/2006/relationships/customXml" Target="../ink/ink26.xml"/><Relationship Id="rId73" Type="http://schemas.openxmlformats.org/officeDocument/2006/relationships/image" Target="../media/image37.png"/><Relationship Id="rId94" Type="http://schemas.openxmlformats.org/officeDocument/2006/relationships/customXml" Target="../ink/ink47.xml"/><Relationship Id="rId148" Type="http://schemas.openxmlformats.org/officeDocument/2006/relationships/customXml" Target="../ink/ink74.xml"/><Relationship Id="rId169" Type="http://schemas.openxmlformats.org/officeDocument/2006/relationships/image" Target="../media/image85.png"/><Relationship Id="rId334" Type="http://schemas.openxmlformats.org/officeDocument/2006/relationships/customXml" Target="../ink/ink168.xml"/><Relationship Id="rId355" Type="http://schemas.openxmlformats.org/officeDocument/2006/relationships/image" Target="../media/image177.png"/><Relationship Id="rId376" Type="http://schemas.openxmlformats.org/officeDocument/2006/relationships/customXml" Target="../ink/ink189.xml"/><Relationship Id="rId397" Type="http://schemas.openxmlformats.org/officeDocument/2006/relationships/image" Target="../media/image198.png"/><Relationship Id="rId520" Type="http://schemas.openxmlformats.org/officeDocument/2006/relationships/image" Target="../media/image259.png"/><Relationship Id="rId541" Type="http://schemas.openxmlformats.org/officeDocument/2006/relationships/customXml" Target="../ink/ink272.xml"/><Relationship Id="rId4" Type="http://schemas.openxmlformats.org/officeDocument/2006/relationships/customXml" Target="../ink/ink2.xml"/><Relationship Id="rId180" Type="http://schemas.openxmlformats.org/officeDocument/2006/relationships/customXml" Target="../ink/ink90.xml"/><Relationship Id="rId215" Type="http://schemas.openxmlformats.org/officeDocument/2006/relationships/image" Target="../media/image108.png"/><Relationship Id="rId236" Type="http://schemas.openxmlformats.org/officeDocument/2006/relationships/customXml" Target="../ink/ink119.xml"/><Relationship Id="rId257" Type="http://schemas.openxmlformats.org/officeDocument/2006/relationships/image" Target="../media/image128.png"/><Relationship Id="rId278" Type="http://schemas.openxmlformats.org/officeDocument/2006/relationships/customXml" Target="../ink/ink140.xml"/><Relationship Id="rId401" Type="http://schemas.openxmlformats.org/officeDocument/2006/relationships/image" Target="../media/image200.png"/><Relationship Id="rId422" Type="http://schemas.openxmlformats.org/officeDocument/2006/relationships/customXml" Target="../ink/ink212.xml"/><Relationship Id="rId443" Type="http://schemas.openxmlformats.org/officeDocument/2006/relationships/customXml" Target="../ink/ink223.xml"/><Relationship Id="rId464" Type="http://schemas.openxmlformats.org/officeDocument/2006/relationships/image" Target="../media/image231.png"/><Relationship Id="rId303" Type="http://schemas.openxmlformats.org/officeDocument/2006/relationships/image" Target="../media/image151.png"/><Relationship Id="rId485" Type="http://schemas.openxmlformats.org/officeDocument/2006/relationships/customXml" Target="../ink/ink244.xml"/><Relationship Id="rId42" Type="http://schemas.openxmlformats.org/officeDocument/2006/relationships/customXml" Target="../ink/ink21.xml"/><Relationship Id="rId84" Type="http://schemas.openxmlformats.org/officeDocument/2006/relationships/customXml" Target="../ink/ink42.xml"/><Relationship Id="rId138" Type="http://schemas.openxmlformats.org/officeDocument/2006/relationships/customXml" Target="../ink/ink69.xml"/><Relationship Id="rId345" Type="http://schemas.openxmlformats.org/officeDocument/2006/relationships/image" Target="../media/image172.png"/><Relationship Id="rId387" Type="http://schemas.openxmlformats.org/officeDocument/2006/relationships/image" Target="../media/image193.png"/><Relationship Id="rId510" Type="http://schemas.openxmlformats.org/officeDocument/2006/relationships/image" Target="../media/image254.png"/><Relationship Id="rId191" Type="http://schemas.openxmlformats.org/officeDocument/2006/relationships/image" Target="../media/image96.png"/><Relationship Id="rId205" Type="http://schemas.openxmlformats.org/officeDocument/2006/relationships/image" Target="../media/image103.png"/><Relationship Id="rId247" Type="http://schemas.openxmlformats.org/officeDocument/2006/relationships/image" Target="../media/image123.png"/><Relationship Id="rId412" Type="http://schemas.openxmlformats.org/officeDocument/2006/relationships/customXml" Target="../ink/ink207.xml"/><Relationship Id="rId107" Type="http://schemas.openxmlformats.org/officeDocument/2006/relationships/image" Target="../media/image54.png"/><Relationship Id="rId289" Type="http://schemas.openxmlformats.org/officeDocument/2006/relationships/image" Target="../media/image144.png"/><Relationship Id="rId454" Type="http://schemas.openxmlformats.org/officeDocument/2006/relationships/image" Target="../media/image226.png"/><Relationship Id="rId496" Type="http://schemas.openxmlformats.org/officeDocument/2006/relationships/image" Target="../media/image247.png"/><Relationship Id="rId11" Type="http://schemas.openxmlformats.org/officeDocument/2006/relationships/image" Target="../media/image6.png"/><Relationship Id="rId53" Type="http://schemas.openxmlformats.org/officeDocument/2006/relationships/image" Target="../media/image27.png"/><Relationship Id="rId149" Type="http://schemas.openxmlformats.org/officeDocument/2006/relationships/image" Target="../media/image75.png"/><Relationship Id="rId314" Type="http://schemas.openxmlformats.org/officeDocument/2006/relationships/customXml" Target="../ink/ink158.xml"/><Relationship Id="rId356" Type="http://schemas.openxmlformats.org/officeDocument/2006/relationships/customXml" Target="../ink/ink179.xml"/><Relationship Id="rId398" Type="http://schemas.openxmlformats.org/officeDocument/2006/relationships/customXml" Target="../ink/ink200.xml"/><Relationship Id="rId521" Type="http://schemas.openxmlformats.org/officeDocument/2006/relationships/customXml" Target="../ink/ink262.xml"/><Relationship Id="rId95" Type="http://schemas.openxmlformats.org/officeDocument/2006/relationships/image" Target="../media/image48.png"/><Relationship Id="rId160" Type="http://schemas.openxmlformats.org/officeDocument/2006/relationships/customXml" Target="../ink/ink80.xml"/><Relationship Id="rId216" Type="http://schemas.openxmlformats.org/officeDocument/2006/relationships/customXml" Target="../ink/ink108.xml"/><Relationship Id="rId423" Type="http://schemas.openxmlformats.org/officeDocument/2006/relationships/image" Target="../media/image211.png"/><Relationship Id="rId258" Type="http://schemas.openxmlformats.org/officeDocument/2006/relationships/customXml" Target="../ink/ink130.xml"/><Relationship Id="rId465" Type="http://schemas.openxmlformats.org/officeDocument/2006/relationships/customXml" Target="../ink/ink234.xml"/><Relationship Id="rId22" Type="http://schemas.openxmlformats.org/officeDocument/2006/relationships/customXml" Target="../ink/ink11.xml"/><Relationship Id="rId64" Type="http://schemas.openxmlformats.org/officeDocument/2006/relationships/customXml" Target="../ink/ink32.xml"/><Relationship Id="rId118" Type="http://schemas.openxmlformats.org/officeDocument/2006/relationships/customXml" Target="../ink/ink59.xml"/><Relationship Id="rId325" Type="http://schemas.openxmlformats.org/officeDocument/2006/relationships/image" Target="../media/image162.png"/><Relationship Id="rId367" Type="http://schemas.openxmlformats.org/officeDocument/2006/relationships/image" Target="../media/image183.png"/><Relationship Id="rId532" Type="http://schemas.openxmlformats.org/officeDocument/2006/relationships/image" Target="../media/image265.png"/><Relationship Id="rId171" Type="http://schemas.openxmlformats.org/officeDocument/2006/relationships/image" Target="../media/image86.png"/><Relationship Id="rId227" Type="http://schemas.openxmlformats.org/officeDocument/2006/relationships/customXml" Target="../ink/ink114.xml"/><Relationship Id="rId269" Type="http://schemas.openxmlformats.org/officeDocument/2006/relationships/image" Target="../media/image134.png"/><Relationship Id="rId434" Type="http://schemas.openxmlformats.org/officeDocument/2006/relationships/image" Target="../media/image216.png"/><Relationship Id="rId476" Type="http://schemas.openxmlformats.org/officeDocument/2006/relationships/image" Target="../media/image237.png"/><Relationship Id="rId33" Type="http://schemas.openxmlformats.org/officeDocument/2006/relationships/image" Target="../media/image17.png"/><Relationship Id="rId129" Type="http://schemas.openxmlformats.org/officeDocument/2006/relationships/image" Target="../media/image65.png"/><Relationship Id="rId280" Type="http://schemas.openxmlformats.org/officeDocument/2006/relationships/customXml" Target="../ink/ink141.xml"/><Relationship Id="rId336" Type="http://schemas.openxmlformats.org/officeDocument/2006/relationships/customXml" Target="../ink/ink169.xml"/><Relationship Id="rId501" Type="http://schemas.openxmlformats.org/officeDocument/2006/relationships/customXml" Target="../ink/ink252.xml"/><Relationship Id="rId543" Type="http://schemas.openxmlformats.org/officeDocument/2006/relationships/customXml" Target="../ink/ink273.xml"/><Relationship Id="rId75" Type="http://schemas.openxmlformats.org/officeDocument/2006/relationships/image" Target="../media/image38.png"/><Relationship Id="rId140" Type="http://schemas.openxmlformats.org/officeDocument/2006/relationships/customXml" Target="../ink/ink70.xml"/><Relationship Id="rId182" Type="http://schemas.openxmlformats.org/officeDocument/2006/relationships/customXml" Target="../ink/ink91.xml"/><Relationship Id="rId378" Type="http://schemas.openxmlformats.org/officeDocument/2006/relationships/customXml" Target="../ink/ink190.xml"/><Relationship Id="rId403" Type="http://schemas.openxmlformats.org/officeDocument/2006/relationships/image" Target="../media/image201.png"/><Relationship Id="rId6" Type="http://schemas.openxmlformats.org/officeDocument/2006/relationships/customXml" Target="../ink/ink3.xml"/><Relationship Id="rId238" Type="http://schemas.openxmlformats.org/officeDocument/2006/relationships/customXml" Target="../ink/ink120.xml"/><Relationship Id="rId445" Type="http://schemas.openxmlformats.org/officeDocument/2006/relationships/customXml" Target="../ink/ink224.xml"/><Relationship Id="rId487" Type="http://schemas.openxmlformats.org/officeDocument/2006/relationships/customXml" Target="../ink/ink245.xml"/><Relationship Id="rId291" Type="http://schemas.openxmlformats.org/officeDocument/2006/relationships/image" Target="../media/image145.png"/><Relationship Id="rId305" Type="http://schemas.openxmlformats.org/officeDocument/2006/relationships/image" Target="../media/image152.png"/><Relationship Id="rId347" Type="http://schemas.openxmlformats.org/officeDocument/2006/relationships/image" Target="../media/image173.png"/><Relationship Id="rId512" Type="http://schemas.openxmlformats.org/officeDocument/2006/relationships/image" Target="../media/image255.png"/><Relationship Id="rId44" Type="http://schemas.openxmlformats.org/officeDocument/2006/relationships/customXml" Target="../ink/ink22.xml"/><Relationship Id="rId86" Type="http://schemas.openxmlformats.org/officeDocument/2006/relationships/customXml" Target="../ink/ink43.xml"/><Relationship Id="rId151" Type="http://schemas.openxmlformats.org/officeDocument/2006/relationships/image" Target="../media/image76.png"/><Relationship Id="rId389" Type="http://schemas.openxmlformats.org/officeDocument/2006/relationships/image" Target="../media/image194.png"/><Relationship Id="rId193" Type="http://schemas.openxmlformats.org/officeDocument/2006/relationships/image" Target="../media/image97.png"/><Relationship Id="rId207" Type="http://schemas.openxmlformats.org/officeDocument/2006/relationships/image" Target="../media/image104.png"/><Relationship Id="rId249" Type="http://schemas.openxmlformats.org/officeDocument/2006/relationships/image" Target="../media/image124.png"/><Relationship Id="rId414" Type="http://schemas.openxmlformats.org/officeDocument/2006/relationships/customXml" Target="../ink/ink208.xml"/><Relationship Id="rId456" Type="http://schemas.openxmlformats.org/officeDocument/2006/relationships/image" Target="../media/image227.png"/><Relationship Id="rId498" Type="http://schemas.openxmlformats.org/officeDocument/2006/relationships/image" Target="../media/image248.png"/><Relationship Id="rId13" Type="http://schemas.openxmlformats.org/officeDocument/2006/relationships/image" Target="../media/image7.png"/><Relationship Id="rId109" Type="http://schemas.openxmlformats.org/officeDocument/2006/relationships/image" Target="../media/image55.png"/><Relationship Id="rId260" Type="http://schemas.openxmlformats.org/officeDocument/2006/relationships/customXml" Target="../ink/ink131.xml"/><Relationship Id="rId316" Type="http://schemas.openxmlformats.org/officeDocument/2006/relationships/customXml" Target="../ink/ink159.xml"/><Relationship Id="rId523" Type="http://schemas.openxmlformats.org/officeDocument/2006/relationships/customXml" Target="../ink/ink263.xml"/><Relationship Id="rId55" Type="http://schemas.openxmlformats.org/officeDocument/2006/relationships/image" Target="../media/image28.png"/><Relationship Id="rId97" Type="http://schemas.openxmlformats.org/officeDocument/2006/relationships/image" Target="../media/image49.png"/><Relationship Id="rId120" Type="http://schemas.openxmlformats.org/officeDocument/2006/relationships/customXml" Target="../ink/ink60.xml"/><Relationship Id="rId358" Type="http://schemas.openxmlformats.org/officeDocument/2006/relationships/customXml" Target="../ink/ink180.xml"/><Relationship Id="rId162" Type="http://schemas.openxmlformats.org/officeDocument/2006/relationships/customXml" Target="../ink/ink81.xml"/><Relationship Id="rId218" Type="http://schemas.openxmlformats.org/officeDocument/2006/relationships/customXml" Target="../ink/ink109.xml"/><Relationship Id="rId425" Type="http://schemas.openxmlformats.org/officeDocument/2006/relationships/customXml" Target="../ink/ink214.xml"/><Relationship Id="rId467" Type="http://schemas.openxmlformats.org/officeDocument/2006/relationships/customXml" Target="../ink/ink235.xml"/><Relationship Id="rId271" Type="http://schemas.openxmlformats.org/officeDocument/2006/relationships/image" Target="../media/image135.png"/><Relationship Id="rId24" Type="http://schemas.openxmlformats.org/officeDocument/2006/relationships/customXml" Target="../ink/ink12.xml"/><Relationship Id="rId66" Type="http://schemas.openxmlformats.org/officeDocument/2006/relationships/customXml" Target="../ink/ink33.xml"/><Relationship Id="rId131" Type="http://schemas.openxmlformats.org/officeDocument/2006/relationships/image" Target="../media/image66.png"/><Relationship Id="rId327" Type="http://schemas.openxmlformats.org/officeDocument/2006/relationships/image" Target="../media/image163.png"/><Relationship Id="rId369" Type="http://schemas.openxmlformats.org/officeDocument/2006/relationships/image" Target="../media/image184.png"/><Relationship Id="rId534" Type="http://schemas.openxmlformats.org/officeDocument/2006/relationships/image" Target="../media/image266.png"/><Relationship Id="rId173" Type="http://schemas.openxmlformats.org/officeDocument/2006/relationships/image" Target="../media/image87.png"/><Relationship Id="rId229" Type="http://schemas.openxmlformats.org/officeDocument/2006/relationships/image" Target="../media/image114.png"/><Relationship Id="rId380" Type="http://schemas.openxmlformats.org/officeDocument/2006/relationships/customXml" Target="../ink/ink191.xml"/><Relationship Id="rId436" Type="http://schemas.openxmlformats.org/officeDocument/2006/relationships/image" Target="../media/image217.png"/><Relationship Id="rId240" Type="http://schemas.openxmlformats.org/officeDocument/2006/relationships/customXml" Target="../ink/ink121.xml"/><Relationship Id="rId478" Type="http://schemas.openxmlformats.org/officeDocument/2006/relationships/image" Target="../media/image238.png"/><Relationship Id="rId35" Type="http://schemas.openxmlformats.org/officeDocument/2006/relationships/image" Target="../media/image18.png"/><Relationship Id="rId77" Type="http://schemas.openxmlformats.org/officeDocument/2006/relationships/image" Target="../media/image39.png"/><Relationship Id="rId100" Type="http://schemas.openxmlformats.org/officeDocument/2006/relationships/customXml" Target="../ink/ink50.xml"/><Relationship Id="rId282" Type="http://schemas.openxmlformats.org/officeDocument/2006/relationships/customXml" Target="../ink/ink142.xml"/><Relationship Id="rId338" Type="http://schemas.openxmlformats.org/officeDocument/2006/relationships/customXml" Target="../ink/ink170.xml"/><Relationship Id="rId503" Type="http://schemas.openxmlformats.org/officeDocument/2006/relationships/customXml" Target="../ink/ink253.xml"/><Relationship Id="rId545" Type="http://schemas.openxmlformats.org/officeDocument/2006/relationships/customXml" Target="../ink/ink274.xml"/><Relationship Id="rId8" Type="http://schemas.openxmlformats.org/officeDocument/2006/relationships/customXml" Target="../ink/ink4.xml"/><Relationship Id="rId142" Type="http://schemas.openxmlformats.org/officeDocument/2006/relationships/customXml" Target="../ink/ink71.xml"/><Relationship Id="rId184" Type="http://schemas.openxmlformats.org/officeDocument/2006/relationships/customXml" Target="../ink/ink92.xml"/><Relationship Id="rId391" Type="http://schemas.openxmlformats.org/officeDocument/2006/relationships/image" Target="../media/image195.png"/><Relationship Id="rId405" Type="http://schemas.openxmlformats.org/officeDocument/2006/relationships/image" Target="../media/image202.png"/><Relationship Id="rId447" Type="http://schemas.openxmlformats.org/officeDocument/2006/relationships/customXml" Target="../ink/ink225.xml"/><Relationship Id="rId251" Type="http://schemas.openxmlformats.org/officeDocument/2006/relationships/image" Target="../media/image125.png"/><Relationship Id="rId489" Type="http://schemas.openxmlformats.org/officeDocument/2006/relationships/customXml" Target="../ink/ink246.xml"/><Relationship Id="rId46" Type="http://schemas.openxmlformats.org/officeDocument/2006/relationships/customXml" Target="../ink/ink23.xml"/><Relationship Id="rId293" Type="http://schemas.openxmlformats.org/officeDocument/2006/relationships/image" Target="../media/image146.png"/><Relationship Id="rId307" Type="http://schemas.openxmlformats.org/officeDocument/2006/relationships/image" Target="../media/image153.png"/><Relationship Id="rId349" Type="http://schemas.openxmlformats.org/officeDocument/2006/relationships/image" Target="../media/image174.png"/><Relationship Id="rId514" Type="http://schemas.openxmlformats.org/officeDocument/2006/relationships/image" Target="../media/image256.png"/><Relationship Id="rId88" Type="http://schemas.openxmlformats.org/officeDocument/2006/relationships/customXml" Target="../ink/ink44.xml"/><Relationship Id="rId111" Type="http://schemas.openxmlformats.org/officeDocument/2006/relationships/image" Target="../media/image56.png"/><Relationship Id="rId153" Type="http://schemas.openxmlformats.org/officeDocument/2006/relationships/image" Target="../media/image77.png"/><Relationship Id="rId195" Type="http://schemas.openxmlformats.org/officeDocument/2006/relationships/image" Target="../media/image98.png"/><Relationship Id="rId209" Type="http://schemas.openxmlformats.org/officeDocument/2006/relationships/image" Target="../media/image105.png"/><Relationship Id="rId360" Type="http://schemas.openxmlformats.org/officeDocument/2006/relationships/customXml" Target="../ink/ink181.xml"/><Relationship Id="rId416" Type="http://schemas.openxmlformats.org/officeDocument/2006/relationships/customXml" Target="../ink/ink20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578ED70-D64A-92E6-838D-2CA4174490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8649" y="1"/>
            <a:ext cx="7070501" cy="6409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745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Entrada de lápiz 1">
                <a:extLst>
                  <a:ext uri="{FF2B5EF4-FFF2-40B4-BE49-F238E27FC236}">
                    <a16:creationId xmlns:a16="http://schemas.microsoft.com/office/drawing/2014/main" id="{BAD9951D-5933-1AAB-8CE5-16D0E827850B}"/>
                  </a:ext>
                </a:extLst>
              </p14:cNvPr>
              <p14:cNvContentPartPr/>
              <p14:nvPr/>
            </p14:nvContentPartPr>
            <p14:xfrm>
              <a:off x="451980" y="1752064"/>
              <a:ext cx="4680" cy="360"/>
            </p14:xfrm>
          </p:contentPart>
        </mc:Choice>
        <mc:Fallback>
          <p:pic>
            <p:nvPicPr>
              <p:cNvPr id="2" name="Entrada de lápiz 1">
                <a:extLst>
                  <a:ext uri="{FF2B5EF4-FFF2-40B4-BE49-F238E27FC236}">
                    <a16:creationId xmlns:a16="http://schemas.microsoft.com/office/drawing/2014/main" id="{BAD9951D-5933-1AAB-8CE5-16D0E827850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4340" y="1734424"/>
                <a:ext cx="4032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9" name="Entrada de lápiz 28">
                <a:extLst>
                  <a:ext uri="{FF2B5EF4-FFF2-40B4-BE49-F238E27FC236}">
                    <a16:creationId xmlns:a16="http://schemas.microsoft.com/office/drawing/2014/main" id="{FFBD32D8-3898-ACC4-220B-05DB9F223897}"/>
                  </a:ext>
                </a:extLst>
              </p14:cNvPr>
              <p14:cNvContentPartPr/>
              <p14:nvPr/>
            </p14:nvContentPartPr>
            <p14:xfrm>
              <a:off x="674115" y="3164065"/>
              <a:ext cx="29520" cy="33480"/>
            </p14:xfrm>
          </p:contentPart>
        </mc:Choice>
        <mc:Fallback>
          <p:pic>
            <p:nvPicPr>
              <p:cNvPr id="29" name="Entrada de lápiz 28">
                <a:extLst>
                  <a:ext uri="{FF2B5EF4-FFF2-40B4-BE49-F238E27FC236}">
                    <a16:creationId xmlns:a16="http://schemas.microsoft.com/office/drawing/2014/main" id="{FFBD32D8-3898-ACC4-220B-05DB9F22389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56115" y="3146425"/>
                <a:ext cx="65160" cy="69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63" name="Entrada de lápiz 62">
                <a:extLst>
                  <a:ext uri="{FF2B5EF4-FFF2-40B4-BE49-F238E27FC236}">
                    <a16:creationId xmlns:a16="http://schemas.microsoft.com/office/drawing/2014/main" id="{777FF67C-32DD-93FE-93FC-C75F8F32D383}"/>
                  </a:ext>
                </a:extLst>
              </p14:cNvPr>
              <p14:cNvContentPartPr/>
              <p14:nvPr/>
            </p14:nvContentPartPr>
            <p14:xfrm>
              <a:off x="141127" y="4604425"/>
              <a:ext cx="3487320" cy="82440"/>
            </p14:xfrm>
          </p:contentPart>
        </mc:Choice>
        <mc:Fallback>
          <p:pic>
            <p:nvPicPr>
              <p:cNvPr id="63" name="Entrada de lápiz 62">
                <a:extLst>
                  <a:ext uri="{FF2B5EF4-FFF2-40B4-BE49-F238E27FC236}">
                    <a16:creationId xmlns:a16="http://schemas.microsoft.com/office/drawing/2014/main" id="{777FF67C-32DD-93FE-93FC-C75F8F32D38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23487" y="4586425"/>
                <a:ext cx="3522960" cy="11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67" name="Entrada de lápiz 66">
                <a:extLst>
                  <a:ext uri="{FF2B5EF4-FFF2-40B4-BE49-F238E27FC236}">
                    <a16:creationId xmlns:a16="http://schemas.microsoft.com/office/drawing/2014/main" id="{58F0BFD8-DEEC-958C-006A-6722A1568919}"/>
                  </a:ext>
                </a:extLst>
              </p14:cNvPr>
              <p14:cNvContentPartPr/>
              <p14:nvPr/>
            </p14:nvContentPartPr>
            <p14:xfrm>
              <a:off x="2899087" y="3232465"/>
              <a:ext cx="360" cy="360"/>
            </p14:xfrm>
          </p:contentPart>
        </mc:Choice>
        <mc:Fallback>
          <p:pic>
            <p:nvPicPr>
              <p:cNvPr id="67" name="Entrada de lápiz 66">
                <a:extLst>
                  <a:ext uri="{FF2B5EF4-FFF2-40B4-BE49-F238E27FC236}">
                    <a16:creationId xmlns:a16="http://schemas.microsoft.com/office/drawing/2014/main" id="{58F0BFD8-DEEC-958C-006A-6722A156891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881087" y="3214825"/>
                <a:ext cx="3600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70" name="Grupo 69">
            <a:extLst>
              <a:ext uri="{FF2B5EF4-FFF2-40B4-BE49-F238E27FC236}">
                <a16:creationId xmlns:a16="http://schemas.microsoft.com/office/drawing/2014/main" id="{39725339-59BF-712B-B710-E59323E6DE9B}"/>
              </a:ext>
            </a:extLst>
          </p:cNvPr>
          <p:cNvGrpSpPr/>
          <p:nvPr/>
        </p:nvGrpSpPr>
        <p:grpSpPr>
          <a:xfrm>
            <a:off x="222487" y="3628825"/>
            <a:ext cx="258120" cy="345960"/>
            <a:chOff x="32486" y="3463535"/>
            <a:chExt cx="258120" cy="345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58AF9D99-C0EB-51A8-F762-1E4D6A0DB2E7}"/>
                    </a:ext>
                  </a:extLst>
                </p14:cNvPr>
                <p14:cNvContentPartPr/>
                <p14:nvPr/>
              </p14:nvContentPartPr>
              <p14:xfrm>
                <a:off x="32486" y="3608615"/>
                <a:ext cx="258120" cy="20160"/>
              </p14:xfrm>
            </p:contentPart>
          </mc:Choice>
          <mc:Fallback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58AF9D99-C0EB-51A8-F762-1E4D6A0DB2E7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4846" y="3590615"/>
                  <a:ext cx="293760" cy="5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067806AF-8D52-838F-69BF-56B541422079}"/>
                    </a:ext>
                  </a:extLst>
                </p14:cNvPr>
                <p14:cNvContentPartPr/>
                <p14:nvPr/>
              </p14:nvContentPartPr>
              <p14:xfrm>
                <a:off x="103046" y="3463535"/>
                <a:ext cx="89280" cy="345960"/>
              </p14:xfrm>
            </p:contentPart>
          </mc:Choice>
          <mc:Fallback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067806AF-8D52-838F-69BF-56B541422079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85046" y="3445535"/>
                  <a:ext cx="124920" cy="381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71" name="Entrada de lápiz 70">
                <a:extLst>
                  <a:ext uri="{FF2B5EF4-FFF2-40B4-BE49-F238E27FC236}">
                    <a16:creationId xmlns:a16="http://schemas.microsoft.com/office/drawing/2014/main" id="{D66CB19A-4F53-4DDD-A060-E167A097ED8E}"/>
                  </a:ext>
                </a:extLst>
              </p14:cNvPr>
              <p14:cNvContentPartPr/>
              <p14:nvPr/>
            </p14:nvContentPartPr>
            <p14:xfrm>
              <a:off x="2210407" y="5086105"/>
              <a:ext cx="360" cy="360"/>
            </p14:xfrm>
          </p:contentPart>
        </mc:Choice>
        <mc:Fallback>
          <p:pic>
            <p:nvPicPr>
              <p:cNvPr id="71" name="Entrada de lápiz 70">
                <a:extLst>
                  <a:ext uri="{FF2B5EF4-FFF2-40B4-BE49-F238E27FC236}">
                    <a16:creationId xmlns:a16="http://schemas.microsoft.com/office/drawing/2014/main" id="{D66CB19A-4F53-4DDD-A060-E167A097ED8E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192407" y="5068105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188" name="Entrada de lápiz 187">
                <a:extLst>
                  <a:ext uri="{FF2B5EF4-FFF2-40B4-BE49-F238E27FC236}">
                    <a16:creationId xmlns:a16="http://schemas.microsoft.com/office/drawing/2014/main" id="{76BB4FD8-3C7A-4E8B-0F0E-C0FA8B4361D6}"/>
                  </a:ext>
                </a:extLst>
              </p14:cNvPr>
              <p14:cNvContentPartPr/>
              <p14:nvPr/>
            </p14:nvContentPartPr>
            <p14:xfrm>
              <a:off x="4436647" y="1994785"/>
              <a:ext cx="3608280" cy="1570320"/>
            </p14:xfrm>
          </p:contentPart>
        </mc:Choice>
        <mc:Fallback>
          <p:pic>
            <p:nvPicPr>
              <p:cNvPr id="188" name="Entrada de lápiz 187">
                <a:extLst>
                  <a:ext uri="{FF2B5EF4-FFF2-40B4-BE49-F238E27FC236}">
                    <a16:creationId xmlns:a16="http://schemas.microsoft.com/office/drawing/2014/main" id="{76BB4FD8-3C7A-4E8B-0F0E-C0FA8B4361D6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419007" y="1976785"/>
                <a:ext cx="3643920" cy="1605960"/>
              </a:xfrm>
              <a:prstGeom prst="rect">
                <a:avLst/>
              </a:prstGeom>
            </p:spPr>
          </p:pic>
        </mc:Fallback>
      </mc:AlternateContent>
      <p:grpSp>
        <p:nvGrpSpPr>
          <p:cNvPr id="300" name="Grupo 299">
            <a:extLst>
              <a:ext uri="{FF2B5EF4-FFF2-40B4-BE49-F238E27FC236}">
                <a16:creationId xmlns:a16="http://schemas.microsoft.com/office/drawing/2014/main" id="{61039640-9294-124B-47E9-9751A2A662D3}"/>
              </a:ext>
            </a:extLst>
          </p:cNvPr>
          <p:cNvGrpSpPr/>
          <p:nvPr/>
        </p:nvGrpSpPr>
        <p:grpSpPr>
          <a:xfrm>
            <a:off x="256515" y="21970"/>
            <a:ext cx="11693979" cy="6923175"/>
            <a:chOff x="256515" y="21970"/>
            <a:chExt cx="11693979" cy="6923175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3" name="Entrada de lápiz 2">
                  <a:extLst>
                    <a:ext uri="{FF2B5EF4-FFF2-40B4-BE49-F238E27FC236}">
                      <a16:creationId xmlns:a16="http://schemas.microsoft.com/office/drawing/2014/main" id="{D1146818-E55D-C0EF-9E6E-95AC42D82EF1}"/>
                    </a:ext>
                  </a:extLst>
                </p14:cNvPr>
                <p14:cNvContentPartPr/>
                <p14:nvPr/>
              </p14:nvContentPartPr>
              <p14:xfrm>
                <a:off x="725580" y="309904"/>
                <a:ext cx="1258920" cy="527760"/>
              </p14:xfrm>
            </p:contentPart>
          </mc:Choice>
          <mc:Fallback>
            <p:pic>
              <p:nvPicPr>
                <p:cNvPr id="3" name="Entrada de lápiz 2">
                  <a:extLst>
                    <a:ext uri="{FF2B5EF4-FFF2-40B4-BE49-F238E27FC236}">
                      <a16:creationId xmlns:a16="http://schemas.microsoft.com/office/drawing/2014/main" id="{D1146818-E55D-C0EF-9E6E-95AC42D82EF1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707940" y="291904"/>
                  <a:ext cx="1294560" cy="56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4" name="Entrada de lápiz 3">
                  <a:extLst>
                    <a:ext uri="{FF2B5EF4-FFF2-40B4-BE49-F238E27FC236}">
                      <a16:creationId xmlns:a16="http://schemas.microsoft.com/office/drawing/2014/main" id="{FC11565F-2BE3-EE53-EB59-29A73D709D34}"/>
                    </a:ext>
                  </a:extLst>
                </p14:cNvPr>
                <p14:cNvContentPartPr/>
                <p14:nvPr/>
              </p14:nvContentPartPr>
              <p14:xfrm>
                <a:off x="1989180" y="381904"/>
                <a:ext cx="800280" cy="286200"/>
              </p14:xfrm>
            </p:contentPart>
          </mc:Choice>
          <mc:Fallback>
            <p:pic>
              <p:nvPicPr>
                <p:cNvPr id="4" name="Entrada de lápiz 3">
                  <a:extLst>
                    <a:ext uri="{FF2B5EF4-FFF2-40B4-BE49-F238E27FC236}">
                      <a16:creationId xmlns:a16="http://schemas.microsoft.com/office/drawing/2014/main" id="{FC11565F-2BE3-EE53-EB59-29A73D709D34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971180" y="364264"/>
                  <a:ext cx="835920" cy="32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8BC7CEA2-0B18-721B-4345-BEB05EFE96AD}"/>
                    </a:ext>
                  </a:extLst>
                </p14:cNvPr>
                <p14:cNvContentPartPr/>
                <p14:nvPr/>
              </p14:nvContentPartPr>
              <p14:xfrm>
                <a:off x="2424780" y="179944"/>
                <a:ext cx="107640" cy="42480"/>
              </p14:xfrm>
            </p:contentPart>
          </mc:Choice>
          <mc:Fallback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8BC7CEA2-0B18-721B-4345-BEB05EFE96AD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406780" y="161944"/>
                  <a:ext cx="143280" cy="7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6200C210-70DF-F7FE-737A-DBB3006BE41F}"/>
                    </a:ext>
                  </a:extLst>
                </p14:cNvPr>
                <p14:cNvContentPartPr/>
                <p14:nvPr/>
              </p14:nvContentPartPr>
              <p14:xfrm>
                <a:off x="1911435" y="305665"/>
                <a:ext cx="9000" cy="7200"/>
              </p14:xfrm>
            </p:contentPart>
          </mc:Choice>
          <mc:Fallback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6200C210-70DF-F7FE-737A-DBB3006BE41F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893435" y="287665"/>
                  <a:ext cx="4464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00DD01C8-81D6-91C7-88A9-F09E80492ED4}"/>
                    </a:ext>
                  </a:extLst>
                </p14:cNvPr>
                <p14:cNvContentPartPr/>
                <p14:nvPr/>
              </p14:nvContentPartPr>
              <p14:xfrm>
                <a:off x="1116555" y="174625"/>
                <a:ext cx="81720" cy="324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00DD01C8-81D6-91C7-88A9-F09E80492ED4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098555" y="156985"/>
                  <a:ext cx="11736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ACBA3443-ADC0-B86D-CE2A-6FF8B23C6765}"/>
                    </a:ext>
                  </a:extLst>
                </p14:cNvPr>
                <p14:cNvContentPartPr/>
                <p14:nvPr/>
              </p14:nvContentPartPr>
              <p14:xfrm>
                <a:off x="907035" y="884185"/>
                <a:ext cx="2013120" cy="2232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ACBA3443-ADC0-B86D-CE2A-6FF8B23C6765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889395" y="866185"/>
                  <a:ext cx="2048760" cy="5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C84C5224-5DD0-D6BF-D805-8F721B8CA883}"/>
                    </a:ext>
                  </a:extLst>
                </p14:cNvPr>
                <p14:cNvContentPartPr/>
                <p14:nvPr/>
              </p14:nvContentPartPr>
              <p14:xfrm>
                <a:off x="502755" y="2590225"/>
                <a:ext cx="264960" cy="26388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C84C5224-5DD0-D6BF-D805-8F721B8CA883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485115" y="2572585"/>
                  <a:ext cx="300600" cy="29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9C1F74CD-1502-83F9-B2D0-3E2AEBC5B5AE}"/>
                    </a:ext>
                  </a:extLst>
                </p14:cNvPr>
                <p14:cNvContentPartPr/>
                <p14:nvPr/>
              </p14:nvContentPartPr>
              <p14:xfrm>
                <a:off x="591675" y="2411665"/>
                <a:ext cx="416880" cy="31752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9C1F74CD-1502-83F9-B2D0-3E2AEBC5B5AE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573675" y="2393665"/>
                  <a:ext cx="452520" cy="35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EED1F09E-1846-F709-9A19-CFFE7E3DD3FC}"/>
                    </a:ext>
                  </a:extLst>
                </p14:cNvPr>
                <p14:cNvContentPartPr/>
                <p14:nvPr/>
              </p14:nvContentPartPr>
              <p14:xfrm>
                <a:off x="725955" y="2583385"/>
                <a:ext cx="93600" cy="13896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EED1F09E-1846-F709-9A19-CFFE7E3DD3FC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708315" y="2565745"/>
                  <a:ext cx="129240" cy="17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F1923B55-C5FF-D8AB-6A3C-C2C8D6ABC639}"/>
                    </a:ext>
                  </a:extLst>
                </p14:cNvPr>
                <p14:cNvContentPartPr/>
                <p14:nvPr/>
              </p14:nvContentPartPr>
              <p14:xfrm>
                <a:off x="836475" y="1302865"/>
                <a:ext cx="811440" cy="112464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F1923B55-C5FF-D8AB-6A3C-C2C8D6ABC639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818835" y="1285225"/>
                  <a:ext cx="847080" cy="116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70E87063-2FA6-FA84-1CA7-88AD0259BB78}"/>
                    </a:ext>
                  </a:extLst>
                </p14:cNvPr>
                <p14:cNvContentPartPr/>
                <p14:nvPr/>
              </p14:nvContentPartPr>
              <p14:xfrm>
                <a:off x="1451715" y="2376745"/>
                <a:ext cx="308520" cy="1368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70E87063-2FA6-FA84-1CA7-88AD0259BB78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1433715" y="2359105"/>
                  <a:ext cx="34416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86250871-D1E8-6E6C-D9D2-33B20C81666C}"/>
                    </a:ext>
                  </a:extLst>
                </p14:cNvPr>
                <p14:cNvContentPartPr/>
                <p14:nvPr/>
              </p14:nvContentPartPr>
              <p14:xfrm>
                <a:off x="1316715" y="2424265"/>
                <a:ext cx="506880" cy="433440"/>
              </p14:xfrm>
            </p:contentPart>
          </mc:Choice>
          <mc:Fallback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86250871-D1E8-6E6C-D9D2-33B20C81666C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1299075" y="2406625"/>
                  <a:ext cx="542520" cy="46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3856BFDD-F41F-3263-94E3-C4E6701BBC5C}"/>
                    </a:ext>
                  </a:extLst>
                </p14:cNvPr>
                <p14:cNvContentPartPr/>
                <p14:nvPr/>
              </p14:nvContentPartPr>
              <p14:xfrm>
                <a:off x="1760595" y="2367745"/>
                <a:ext cx="118800" cy="41868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3856BFDD-F41F-3263-94E3-C4E6701BBC5C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1742955" y="2350105"/>
                  <a:ext cx="154440" cy="45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D3382920-474C-7E54-128E-14ED02CE430C}"/>
                    </a:ext>
                  </a:extLst>
                </p14:cNvPr>
                <p14:cNvContentPartPr/>
                <p14:nvPr/>
              </p14:nvContentPartPr>
              <p14:xfrm>
                <a:off x="1575195" y="2511385"/>
                <a:ext cx="161640" cy="25488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D3382920-474C-7E54-128E-14ED02CE430C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1557555" y="2493385"/>
                  <a:ext cx="197280" cy="29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D3D240CC-77D0-B660-8152-FA6CFA2E5B9A}"/>
                    </a:ext>
                  </a:extLst>
                </p14:cNvPr>
                <p14:cNvContentPartPr/>
                <p14:nvPr/>
              </p14:nvContentPartPr>
              <p14:xfrm>
                <a:off x="1264875" y="1294225"/>
                <a:ext cx="366120" cy="34632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D3D240CC-77D0-B660-8152-FA6CFA2E5B9A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1247235" y="1276225"/>
                  <a:ext cx="401760" cy="38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DB37DD04-0D0A-51CC-0676-7CD648C574BD}"/>
                    </a:ext>
                  </a:extLst>
                </p14:cNvPr>
                <p14:cNvContentPartPr/>
                <p14:nvPr/>
              </p14:nvContentPartPr>
              <p14:xfrm>
                <a:off x="754395" y="2704705"/>
                <a:ext cx="246600" cy="140760"/>
              </p14:xfrm>
            </p:contentPart>
          </mc:Choice>
          <mc:Fallback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DB37DD04-0D0A-51CC-0676-7CD648C574BD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736395" y="2686705"/>
                  <a:ext cx="282240" cy="17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78E2435F-2A2D-0E6D-E6A0-691D801C3A19}"/>
                    </a:ext>
                  </a:extLst>
                </p14:cNvPr>
                <p14:cNvContentPartPr/>
                <p14:nvPr/>
              </p14:nvContentPartPr>
              <p14:xfrm>
                <a:off x="570435" y="2416705"/>
                <a:ext cx="52920" cy="219960"/>
              </p14:xfrm>
            </p:contentPart>
          </mc:Choice>
          <mc:Fallback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78E2435F-2A2D-0E6D-E6A0-691D801C3A19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552795" y="2398705"/>
                  <a:ext cx="88560" cy="25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768CE2C7-FD05-EF48-ED23-7C1A0ECBFD90}"/>
                    </a:ext>
                  </a:extLst>
                </p14:cNvPr>
                <p14:cNvContentPartPr/>
                <p14:nvPr/>
              </p14:nvContentPartPr>
              <p14:xfrm>
                <a:off x="911355" y="1087945"/>
                <a:ext cx="988560" cy="429480"/>
              </p14:xfrm>
            </p:contentPart>
          </mc:Choice>
          <mc:Fallback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768CE2C7-FD05-EF48-ED23-7C1A0ECBFD90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893715" y="1069945"/>
                  <a:ext cx="1024200" cy="46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6398691D-F726-A3B8-634B-D8F47C9E9619}"/>
                    </a:ext>
                  </a:extLst>
                </p14:cNvPr>
                <p14:cNvContentPartPr/>
                <p14:nvPr/>
              </p14:nvContentPartPr>
              <p14:xfrm>
                <a:off x="882915" y="1419145"/>
                <a:ext cx="138240" cy="22284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6398691D-F726-A3B8-634B-D8F47C9E9619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864915" y="1401505"/>
                  <a:ext cx="173880" cy="25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C052B90E-B568-45EE-AE74-4BC99CE43B83}"/>
                    </a:ext>
                  </a:extLst>
                </p14:cNvPr>
                <p14:cNvContentPartPr/>
                <p14:nvPr/>
              </p14:nvContentPartPr>
              <p14:xfrm>
                <a:off x="658635" y="1730545"/>
                <a:ext cx="195480" cy="33480"/>
              </p14:xfrm>
            </p:contentPart>
          </mc:Choice>
          <mc:Fallback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C052B90E-B568-45EE-AE74-4BC99CE43B83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640995" y="1712545"/>
                  <a:ext cx="231120" cy="6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7791CE21-F465-8F6F-7FE0-342C7F4A0F93}"/>
                    </a:ext>
                  </a:extLst>
                </p14:cNvPr>
                <p14:cNvContentPartPr/>
                <p14:nvPr/>
              </p14:nvContentPartPr>
              <p14:xfrm>
                <a:off x="738555" y="1622185"/>
                <a:ext cx="37800" cy="308880"/>
              </p14:xfrm>
            </p:contentPart>
          </mc:Choice>
          <mc:Fallback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7791CE21-F465-8F6F-7FE0-342C7F4A0F93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720915" y="1604185"/>
                  <a:ext cx="73440" cy="34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EE332A30-4858-59CA-2457-C26175EBD9A1}"/>
                    </a:ext>
                  </a:extLst>
                </p14:cNvPr>
                <p14:cNvContentPartPr/>
                <p14:nvPr/>
              </p14:nvContentPartPr>
              <p14:xfrm>
                <a:off x="566475" y="3398065"/>
                <a:ext cx="5760" cy="18756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EE332A30-4858-59CA-2457-C26175EBD9A1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548835" y="3380425"/>
                  <a:ext cx="41400" cy="22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18F3C944-3A96-CDBE-5D9E-A7EA8238C327}"/>
                    </a:ext>
                  </a:extLst>
                </p14:cNvPr>
                <p14:cNvContentPartPr/>
                <p14:nvPr/>
              </p14:nvContentPartPr>
              <p14:xfrm>
                <a:off x="455235" y="3380785"/>
                <a:ext cx="295200" cy="2088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18F3C944-3A96-CDBE-5D9E-A7EA8238C327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437235" y="3362785"/>
                  <a:ext cx="330840" cy="5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CB8F35CD-EF6C-479F-4254-32C515BE5278}"/>
                    </a:ext>
                  </a:extLst>
                </p14:cNvPr>
                <p14:cNvContentPartPr/>
                <p14:nvPr/>
              </p14:nvContentPartPr>
              <p14:xfrm>
                <a:off x="861675" y="3515425"/>
                <a:ext cx="151200" cy="216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CB8F35CD-EF6C-479F-4254-32C515BE5278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843675" y="3497785"/>
                  <a:ext cx="18684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27D90EF0-FF25-95BD-E6F7-E49951AC47EC}"/>
                    </a:ext>
                  </a:extLst>
                </p14:cNvPr>
                <p14:cNvContentPartPr/>
                <p14:nvPr/>
              </p14:nvContentPartPr>
              <p14:xfrm>
                <a:off x="1140315" y="3392665"/>
                <a:ext cx="70560" cy="16920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27D90EF0-FF25-95BD-E6F7-E49951AC47EC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1122315" y="3374665"/>
                  <a:ext cx="106200" cy="20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ADCA67FF-582D-096D-0024-EC925A4A39E6}"/>
                    </a:ext>
                  </a:extLst>
                </p14:cNvPr>
                <p14:cNvContentPartPr/>
                <p14:nvPr/>
              </p14:nvContentPartPr>
              <p14:xfrm>
                <a:off x="978675" y="3234985"/>
                <a:ext cx="426240" cy="193320"/>
              </p14:xfrm>
            </p:contentPart>
          </mc:Choice>
          <mc:Fallback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ADCA67FF-582D-096D-0024-EC925A4A39E6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961035" y="3216985"/>
                  <a:ext cx="461880" cy="22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379C00DA-2299-F520-C803-9248597897B7}"/>
                    </a:ext>
                  </a:extLst>
                </p14:cNvPr>
                <p14:cNvContentPartPr/>
                <p14:nvPr/>
              </p14:nvContentPartPr>
              <p14:xfrm>
                <a:off x="1569795" y="3448105"/>
                <a:ext cx="13320" cy="14904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379C00DA-2299-F520-C803-9248597897B7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1551795" y="3430465"/>
                  <a:ext cx="48960" cy="18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AC0DA6F7-CBAE-E7BF-FC1D-3F5A75D857C3}"/>
                    </a:ext>
                  </a:extLst>
                </p14:cNvPr>
                <p14:cNvContentPartPr/>
                <p14:nvPr/>
              </p14:nvContentPartPr>
              <p14:xfrm>
                <a:off x="1770315" y="3487345"/>
                <a:ext cx="94680" cy="7920"/>
              </p14:xfrm>
            </p:contentPart>
          </mc:Choice>
          <mc:Fallback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AC0DA6F7-CBAE-E7BF-FC1D-3F5A75D857C3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1752675" y="3469345"/>
                  <a:ext cx="13032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3D42BC52-1B66-3AD1-A80E-D4AF52F5183D}"/>
                    </a:ext>
                  </a:extLst>
                </p14:cNvPr>
                <p14:cNvContentPartPr/>
                <p14:nvPr/>
              </p14:nvContentPartPr>
              <p14:xfrm>
                <a:off x="1719555" y="3567265"/>
                <a:ext cx="136080" cy="1692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3D42BC52-1B66-3AD1-A80E-D4AF52F5183D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1701555" y="3549625"/>
                  <a:ext cx="17172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939B5829-D4FD-5223-D365-0259B321384F}"/>
                    </a:ext>
                  </a:extLst>
                </p14:cNvPr>
                <p14:cNvContentPartPr/>
                <p14:nvPr/>
              </p14:nvContentPartPr>
              <p14:xfrm>
                <a:off x="2074515" y="3425785"/>
                <a:ext cx="304200" cy="16344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939B5829-D4FD-5223-D365-0259B321384F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2056515" y="3407785"/>
                  <a:ext cx="339840" cy="19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3DCDD45F-D6C0-4F5B-423D-7387A362C0CC}"/>
                    </a:ext>
                  </a:extLst>
                </p14:cNvPr>
                <p14:cNvContentPartPr/>
                <p14:nvPr/>
              </p14:nvContentPartPr>
              <p14:xfrm>
                <a:off x="2461155" y="3444505"/>
                <a:ext cx="32760" cy="124560"/>
              </p14:xfrm>
            </p:contentPart>
          </mc:Choice>
          <mc:Fallback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3DCDD45F-D6C0-4F5B-423D-7387A362C0CC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2443515" y="3426505"/>
                  <a:ext cx="68400" cy="16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5DE37D14-C6E9-BAE8-E3C4-9C0EAC878810}"/>
                    </a:ext>
                  </a:extLst>
                </p14:cNvPr>
                <p14:cNvContentPartPr/>
                <p14:nvPr/>
              </p14:nvContentPartPr>
              <p14:xfrm>
                <a:off x="2575995" y="3447385"/>
                <a:ext cx="327960" cy="126360"/>
              </p14:xfrm>
            </p:contentPart>
          </mc:Choice>
          <mc:Fallback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5DE37D14-C6E9-BAE8-E3C4-9C0EAC878810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2558355" y="3429745"/>
                  <a:ext cx="363600" cy="16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5419518B-93AB-CD50-C08A-21FE9D19563B}"/>
                    </a:ext>
                  </a:extLst>
                </p14:cNvPr>
                <p14:cNvContentPartPr/>
                <p14:nvPr/>
              </p14:nvContentPartPr>
              <p14:xfrm>
                <a:off x="256515" y="3532345"/>
                <a:ext cx="143280" cy="8280"/>
              </p14:xfrm>
            </p:contentPart>
          </mc:Choice>
          <mc:Fallback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5419518B-93AB-CD50-C08A-21FE9D19563B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238875" y="3514345"/>
                  <a:ext cx="178920" cy="4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EE6BB10E-9751-A702-F13F-152E6BE55A53}"/>
                    </a:ext>
                  </a:extLst>
                </p14:cNvPr>
                <p14:cNvContentPartPr/>
                <p14:nvPr/>
              </p14:nvContentPartPr>
              <p14:xfrm>
                <a:off x="887235" y="3473665"/>
                <a:ext cx="13680" cy="218160"/>
              </p14:xfrm>
            </p:contentPart>
          </mc:Choice>
          <mc:Fallback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EE6BB10E-9751-A702-F13F-152E6BE55A53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869595" y="3455665"/>
                  <a:ext cx="49320" cy="25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7F158C75-8A0F-1AE1-E5A5-93CDB8F17358}"/>
                    </a:ext>
                  </a:extLst>
                </p14:cNvPr>
                <p14:cNvContentPartPr/>
                <p14:nvPr/>
              </p14:nvContentPartPr>
              <p14:xfrm>
                <a:off x="355155" y="3987025"/>
                <a:ext cx="325440" cy="35280"/>
              </p14:xfrm>
            </p:contentPart>
          </mc:Choice>
          <mc:Fallback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7F158C75-8A0F-1AE1-E5A5-93CDB8F17358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337155" y="3969025"/>
                  <a:ext cx="361080" cy="7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81E427DC-25A6-2AE9-1E85-B0D1DA02C273}"/>
                    </a:ext>
                  </a:extLst>
                </p14:cNvPr>
                <p14:cNvContentPartPr/>
                <p14:nvPr/>
              </p14:nvContentPartPr>
              <p14:xfrm>
                <a:off x="521115" y="4009345"/>
                <a:ext cx="78480" cy="255960"/>
              </p14:xfrm>
            </p:contentPart>
          </mc:Choice>
          <mc:Fallback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81E427DC-25A6-2AE9-1E85-B0D1DA02C273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503115" y="3991705"/>
                  <a:ext cx="114120" cy="29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1DB0B306-7E34-46B5-ED96-3280D72F4A79}"/>
                    </a:ext>
                  </a:extLst>
                </p14:cNvPr>
                <p14:cNvContentPartPr/>
                <p14:nvPr/>
              </p14:nvContentPartPr>
              <p14:xfrm>
                <a:off x="1144275" y="4024105"/>
                <a:ext cx="44280" cy="22176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1DB0B306-7E34-46B5-ED96-3280D72F4A79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1126275" y="4006105"/>
                  <a:ext cx="79920" cy="25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DF127A07-1F2A-F7CF-917F-341C37F912E5}"/>
                    </a:ext>
                  </a:extLst>
                </p14:cNvPr>
                <p14:cNvContentPartPr/>
                <p14:nvPr/>
              </p14:nvContentPartPr>
              <p14:xfrm>
                <a:off x="1107195" y="3933385"/>
                <a:ext cx="172440" cy="160200"/>
              </p14:xfrm>
            </p:contentPart>
          </mc:Choice>
          <mc:Fallback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DF127A07-1F2A-F7CF-917F-341C37F912E5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1089195" y="3915745"/>
                  <a:ext cx="208080" cy="19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11D92A95-3A29-53E6-079A-C429AFEE8D28}"/>
                    </a:ext>
                  </a:extLst>
                </p14:cNvPr>
                <p14:cNvContentPartPr/>
                <p14:nvPr/>
              </p14:nvContentPartPr>
              <p14:xfrm>
                <a:off x="1453155" y="4076665"/>
                <a:ext cx="135720" cy="16524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11D92A95-3A29-53E6-079A-C429AFEE8D28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1435155" y="4059025"/>
                  <a:ext cx="171360" cy="20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47B1E9AA-72A0-422A-36E7-8433F2C37020}"/>
                    </a:ext>
                  </a:extLst>
                </p14:cNvPr>
                <p14:cNvContentPartPr/>
                <p14:nvPr/>
              </p14:nvContentPartPr>
              <p14:xfrm>
                <a:off x="793275" y="4143985"/>
                <a:ext cx="176040" cy="6480"/>
              </p14:xfrm>
            </p:contentPart>
          </mc:Choice>
          <mc:Fallback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47B1E9AA-72A0-422A-36E7-8433F2C37020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775275" y="4126345"/>
                  <a:ext cx="21168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664C19A4-803E-08F7-5421-07754E505612}"/>
                    </a:ext>
                  </a:extLst>
                </p14:cNvPr>
                <p14:cNvContentPartPr/>
                <p14:nvPr/>
              </p14:nvContentPartPr>
              <p14:xfrm>
                <a:off x="1847355" y="4104025"/>
                <a:ext cx="114120" cy="12240"/>
              </p14:xfrm>
            </p:contentPart>
          </mc:Choice>
          <mc:Fallback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664C19A4-803E-08F7-5421-07754E505612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1829715" y="4086025"/>
                  <a:ext cx="149760" cy="4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FFBD9B37-82AE-4009-6583-39CA6D1F179E}"/>
                    </a:ext>
                  </a:extLst>
                </p14:cNvPr>
                <p14:cNvContentPartPr/>
                <p14:nvPr/>
              </p14:nvContentPartPr>
              <p14:xfrm>
                <a:off x="1844115" y="4177465"/>
                <a:ext cx="183600" cy="2592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FFBD9B37-82AE-4009-6583-39CA6D1F179E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1826475" y="4159465"/>
                  <a:ext cx="219240" cy="6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D836AA03-E782-4B63-CEDB-05BF995CB6B1}"/>
                    </a:ext>
                  </a:extLst>
                </p14:cNvPr>
                <p14:cNvContentPartPr/>
                <p14:nvPr/>
              </p14:nvContentPartPr>
              <p14:xfrm>
                <a:off x="2212755" y="4081345"/>
                <a:ext cx="340920" cy="166680"/>
              </p14:xfrm>
            </p:contentPart>
          </mc:Choice>
          <mc:Fallback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D836AA03-E782-4B63-CEDB-05BF995CB6B1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2195115" y="4063345"/>
                  <a:ext cx="376560" cy="20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5387CC9D-3E28-0572-6315-A37E43260AF3}"/>
                    </a:ext>
                  </a:extLst>
                </p14:cNvPr>
                <p14:cNvContentPartPr/>
                <p14:nvPr/>
              </p14:nvContentPartPr>
              <p14:xfrm>
                <a:off x="2659515" y="4072345"/>
                <a:ext cx="147960" cy="190440"/>
              </p14:xfrm>
            </p:contentPart>
          </mc:Choice>
          <mc:Fallback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5387CC9D-3E28-0572-6315-A37E43260AF3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2641875" y="4054345"/>
                  <a:ext cx="183600" cy="22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2E4D4B6C-4DFC-17D0-6E90-1147B0B87D03}"/>
                    </a:ext>
                  </a:extLst>
                </p14:cNvPr>
                <p14:cNvContentPartPr/>
                <p14:nvPr/>
              </p14:nvContentPartPr>
              <p14:xfrm>
                <a:off x="2930595" y="4096105"/>
                <a:ext cx="252000" cy="14040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2E4D4B6C-4DFC-17D0-6E90-1147B0B87D03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2912955" y="4078105"/>
                  <a:ext cx="287640" cy="17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3CC6CE2D-E883-F03C-A316-09DD017C3BCD}"/>
                    </a:ext>
                  </a:extLst>
                </p14:cNvPr>
                <p14:cNvContentPartPr/>
                <p14:nvPr/>
              </p14:nvContentPartPr>
              <p14:xfrm>
                <a:off x="504727" y="4722865"/>
                <a:ext cx="33840" cy="320400"/>
              </p14:xfrm>
            </p:contentPart>
          </mc:Choice>
          <mc:Fallback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3CC6CE2D-E883-F03C-A316-09DD017C3BCD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487087" y="4704865"/>
                  <a:ext cx="69480" cy="35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D8D56F1F-E839-74AA-1131-00F3A1DEFEEA}"/>
                    </a:ext>
                  </a:extLst>
                </p14:cNvPr>
                <p14:cNvContentPartPr/>
                <p14:nvPr/>
              </p14:nvContentPartPr>
              <p14:xfrm>
                <a:off x="472687" y="4680385"/>
                <a:ext cx="279000" cy="225360"/>
              </p14:xfrm>
            </p:contentPart>
          </mc:Choice>
          <mc:Fallback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D8D56F1F-E839-74AA-1131-00F3A1DEFEEA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454687" y="4662745"/>
                  <a:ext cx="314640" cy="26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902103DB-0390-1C9F-80F8-97E0247368EB}"/>
                    </a:ext>
                  </a:extLst>
                </p14:cNvPr>
                <p14:cNvContentPartPr/>
                <p14:nvPr/>
              </p14:nvContentPartPr>
              <p14:xfrm>
                <a:off x="772207" y="4889545"/>
                <a:ext cx="39240" cy="199800"/>
              </p14:xfrm>
            </p:contentPart>
          </mc:Choice>
          <mc:Fallback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902103DB-0390-1C9F-80F8-97E0247368EB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754567" y="4871545"/>
                  <a:ext cx="74880" cy="23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35F81AE6-FD60-3002-19A9-0A0387C3663F}"/>
                    </a:ext>
                  </a:extLst>
                </p14:cNvPr>
                <p14:cNvContentPartPr/>
                <p14:nvPr/>
              </p14:nvContentPartPr>
              <p14:xfrm>
                <a:off x="1066327" y="5004745"/>
                <a:ext cx="217080" cy="7200"/>
              </p14:xfrm>
            </p:contentPart>
          </mc:Choice>
          <mc:Fallback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35F81AE6-FD60-3002-19A9-0A0387C3663F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1048327" y="4987105"/>
                  <a:ext cx="25272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FAAC3029-8B44-0600-978B-21D73481BB7F}"/>
                    </a:ext>
                  </a:extLst>
                </p14:cNvPr>
                <p14:cNvContentPartPr/>
                <p14:nvPr/>
              </p14:nvContentPartPr>
              <p14:xfrm>
                <a:off x="1414447" y="4861465"/>
                <a:ext cx="19800" cy="25128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FAAC3029-8B44-0600-978B-21D73481BB7F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1396807" y="4843465"/>
                  <a:ext cx="55440" cy="28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8006C9FC-5ED8-5A4E-F487-2D1E88A09DBF}"/>
                    </a:ext>
                  </a:extLst>
                </p14:cNvPr>
                <p14:cNvContentPartPr/>
                <p14:nvPr/>
              </p14:nvContentPartPr>
              <p14:xfrm>
                <a:off x="1322647" y="4762105"/>
                <a:ext cx="254160" cy="203400"/>
              </p14:xfrm>
            </p:contentPart>
          </mc:Choice>
          <mc:Fallback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8006C9FC-5ED8-5A4E-F487-2D1E88A09DBF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1304647" y="4744465"/>
                  <a:ext cx="289800" cy="23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78" name="Entrada de lápiz 77">
                  <a:extLst>
                    <a:ext uri="{FF2B5EF4-FFF2-40B4-BE49-F238E27FC236}">
                      <a16:creationId xmlns:a16="http://schemas.microsoft.com/office/drawing/2014/main" id="{C6DC5057-4FB2-C19C-9436-208568F3C931}"/>
                    </a:ext>
                  </a:extLst>
                </p14:cNvPr>
                <p14:cNvContentPartPr/>
                <p14:nvPr/>
              </p14:nvContentPartPr>
              <p14:xfrm>
                <a:off x="1723327" y="4988545"/>
                <a:ext cx="254160" cy="205200"/>
              </p14:xfrm>
            </p:contentPart>
          </mc:Choice>
          <mc:Fallback>
            <p:pic>
              <p:nvPicPr>
                <p:cNvPr id="78" name="Entrada de lápiz 77">
                  <a:extLst>
                    <a:ext uri="{FF2B5EF4-FFF2-40B4-BE49-F238E27FC236}">
                      <a16:creationId xmlns:a16="http://schemas.microsoft.com/office/drawing/2014/main" id="{C6DC5057-4FB2-C19C-9436-208568F3C931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1705687" y="4970545"/>
                  <a:ext cx="289800" cy="24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28577B8A-0B78-DBD8-0ED2-9AD96E850E4A}"/>
                    </a:ext>
                  </a:extLst>
                </p14:cNvPr>
                <p14:cNvContentPartPr/>
                <p14:nvPr/>
              </p14:nvContentPartPr>
              <p14:xfrm>
                <a:off x="2207167" y="5004745"/>
                <a:ext cx="170640" cy="20880"/>
              </p14:xfrm>
            </p:contentPart>
          </mc:Choice>
          <mc:Fallback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28577B8A-0B78-DBD8-0ED2-9AD96E850E4A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2189167" y="4987105"/>
                  <a:ext cx="206280" cy="5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6FD42AAA-AAF8-81A4-51C2-F65A9CBC0446}"/>
                    </a:ext>
                  </a:extLst>
                </p14:cNvPr>
                <p14:cNvContentPartPr/>
                <p14:nvPr/>
              </p14:nvContentPartPr>
              <p14:xfrm>
                <a:off x="2175487" y="5079265"/>
                <a:ext cx="155520" cy="33480"/>
              </p14:xfrm>
            </p:contentPart>
          </mc:Choice>
          <mc:Fallback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6FD42AAA-AAF8-81A4-51C2-F65A9CBC0446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2157847" y="5061265"/>
                  <a:ext cx="191160" cy="6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2C927271-5839-B056-0E41-24E5021DC1B6}"/>
                    </a:ext>
                  </a:extLst>
                </p14:cNvPr>
                <p14:cNvContentPartPr/>
                <p14:nvPr/>
              </p14:nvContentPartPr>
              <p14:xfrm>
                <a:off x="2563567" y="4936345"/>
                <a:ext cx="353160" cy="198720"/>
              </p14:xfrm>
            </p:contentPart>
          </mc:Choice>
          <mc:Fallback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2C927271-5839-B056-0E41-24E5021DC1B6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2545927" y="4918345"/>
                  <a:ext cx="388800" cy="23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98CEC744-1401-7FC0-4287-BE5C285FFF21}"/>
                    </a:ext>
                  </a:extLst>
                </p14:cNvPr>
                <p14:cNvContentPartPr/>
                <p14:nvPr/>
              </p14:nvContentPartPr>
              <p14:xfrm>
                <a:off x="3052807" y="5004745"/>
                <a:ext cx="43560" cy="110160"/>
              </p14:xfrm>
            </p:contentPart>
          </mc:Choice>
          <mc:Fallback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98CEC744-1401-7FC0-4287-BE5C285FFF21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3035167" y="4987105"/>
                  <a:ext cx="79200" cy="14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4F3C930F-34CD-2C77-9A56-596DDBE31830}"/>
                    </a:ext>
                  </a:extLst>
                </p14:cNvPr>
                <p14:cNvContentPartPr/>
                <p14:nvPr/>
              </p14:nvContentPartPr>
              <p14:xfrm>
                <a:off x="3277447" y="4929865"/>
                <a:ext cx="339840" cy="207720"/>
              </p14:xfrm>
            </p:contentPart>
          </mc:Choice>
          <mc:Fallback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4F3C930F-34CD-2C77-9A56-596DDBE31830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3259447" y="4911865"/>
                  <a:ext cx="375480" cy="24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85" name="Entrada de lápiz 84">
                  <a:extLst>
                    <a:ext uri="{FF2B5EF4-FFF2-40B4-BE49-F238E27FC236}">
                      <a16:creationId xmlns:a16="http://schemas.microsoft.com/office/drawing/2014/main" id="{DB84EC48-AC5D-41A1-5785-31559CEF14DE}"/>
                    </a:ext>
                  </a:extLst>
                </p14:cNvPr>
                <p14:cNvContentPartPr/>
                <p14:nvPr/>
              </p14:nvContentPartPr>
              <p14:xfrm>
                <a:off x="3773167" y="5017705"/>
                <a:ext cx="185760" cy="31680"/>
              </p14:xfrm>
            </p:contentPart>
          </mc:Choice>
          <mc:Fallback>
            <p:pic>
              <p:nvPicPr>
                <p:cNvPr id="85" name="Entrada de lápiz 84">
                  <a:extLst>
                    <a:ext uri="{FF2B5EF4-FFF2-40B4-BE49-F238E27FC236}">
                      <a16:creationId xmlns:a16="http://schemas.microsoft.com/office/drawing/2014/main" id="{DB84EC48-AC5D-41A1-5785-31559CEF14DE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3755167" y="4999705"/>
                  <a:ext cx="221400" cy="6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86" name="Entrada de lápiz 85">
                  <a:extLst>
                    <a:ext uri="{FF2B5EF4-FFF2-40B4-BE49-F238E27FC236}">
                      <a16:creationId xmlns:a16="http://schemas.microsoft.com/office/drawing/2014/main" id="{B834F58C-E0BE-7138-EA24-21E1819A8925}"/>
                    </a:ext>
                  </a:extLst>
                </p14:cNvPr>
                <p14:cNvContentPartPr/>
                <p14:nvPr/>
              </p14:nvContentPartPr>
              <p14:xfrm>
                <a:off x="3809887" y="4955065"/>
                <a:ext cx="24120" cy="210600"/>
              </p14:xfrm>
            </p:contentPart>
          </mc:Choice>
          <mc:Fallback>
            <p:pic>
              <p:nvPicPr>
                <p:cNvPr id="86" name="Entrada de lápiz 85">
                  <a:extLst>
                    <a:ext uri="{FF2B5EF4-FFF2-40B4-BE49-F238E27FC236}">
                      <a16:creationId xmlns:a16="http://schemas.microsoft.com/office/drawing/2014/main" id="{B834F58C-E0BE-7138-EA24-21E1819A8925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3792247" y="4937425"/>
                  <a:ext cx="59760" cy="24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ACCAD560-DE02-6250-F912-7D17BBDBE709}"/>
                    </a:ext>
                  </a:extLst>
                </p14:cNvPr>
                <p14:cNvContentPartPr/>
                <p14:nvPr/>
              </p14:nvContentPartPr>
              <p14:xfrm>
                <a:off x="4118767" y="4966585"/>
                <a:ext cx="347760" cy="176760"/>
              </p14:xfrm>
            </p:contentPart>
          </mc:Choice>
          <mc:Fallback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ACCAD560-DE02-6250-F912-7D17BBDBE709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4101127" y="4948585"/>
                  <a:ext cx="383400" cy="21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8E1785A4-7455-5DDD-75C9-1F4A3D425E31}"/>
                    </a:ext>
                  </a:extLst>
                </p14:cNvPr>
                <p14:cNvContentPartPr/>
                <p14:nvPr/>
              </p14:nvContentPartPr>
              <p14:xfrm>
                <a:off x="4631767" y="4955785"/>
                <a:ext cx="122760" cy="212760"/>
              </p14:xfrm>
            </p:contentPart>
          </mc:Choice>
          <mc:Fallback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8E1785A4-7455-5DDD-75C9-1F4A3D425E31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4614127" y="4937785"/>
                  <a:ext cx="15840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831F913F-EE74-6710-6BA7-F0A08B48E387}"/>
                    </a:ext>
                  </a:extLst>
                </p14:cNvPr>
                <p14:cNvContentPartPr/>
                <p14:nvPr/>
              </p14:nvContentPartPr>
              <p14:xfrm>
                <a:off x="4885207" y="4968025"/>
                <a:ext cx="263160" cy="180360"/>
              </p14:xfrm>
            </p:contentPart>
          </mc:Choice>
          <mc:Fallback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831F913F-EE74-6710-6BA7-F0A08B48E387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4867207" y="4950025"/>
                  <a:ext cx="2988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F213B36C-65E2-9EAE-81F6-F0AEB86C1AE8}"/>
                    </a:ext>
                  </a:extLst>
                </p14:cNvPr>
                <p14:cNvContentPartPr/>
                <p14:nvPr/>
              </p14:nvContentPartPr>
              <p14:xfrm>
                <a:off x="572767" y="5512345"/>
                <a:ext cx="94680" cy="272160"/>
              </p14:xfrm>
            </p:contentPart>
          </mc:Choice>
          <mc:Fallback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F213B36C-65E2-9EAE-81F6-F0AEB86C1AE8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555127" y="5494705"/>
                  <a:ext cx="130320" cy="30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CB8E6C23-6CB1-EDAF-1553-C034198BE2DB}"/>
                    </a:ext>
                  </a:extLst>
                </p14:cNvPr>
                <p14:cNvContentPartPr/>
                <p14:nvPr/>
              </p14:nvContentPartPr>
              <p14:xfrm>
                <a:off x="528847" y="5470585"/>
                <a:ext cx="238320" cy="185760"/>
              </p14:xfrm>
            </p:contentPart>
          </mc:Choice>
          <mc:Fallback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CB8E6C23-6CB1-EDAF-1553-C034198BE2DB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510847" y="5452945"/>
                  <a:ext cx="273960" cy="22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722470BD-FC08-A071-0344-2A0F3166B2BF}"/>
                    </a:ext>
                  </a:extLst>
                </p14:cNvPr>
                <p14:cNvContentPartPr/>
                <p14:nvPr/>
              </p14:nvContentPartPr>
              <p14:xfrm>
                <a:off x="860047" y="5666785"/>
                <a:ext cx="22320" cy="125640"/>
              </p14:xfrm>
            </p:contentPart>
          </mc:Choice>
          <mc:Fallback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722470BD-FC08-A071-0344-2A0F3166B2BF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842407" y="5648785"/>
                  <a:ext cx="57960" cy="16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346E6863-9120-715A-75CC-B1D03F0E94C2}"/>
                    </a:ext>
                  </a:extLst>
                </p14:cNvPr>
                <p14:cNvContentPartPr/>
                <p14:nvPr/>
              </p14:nvContentPartPr>
              <p14:xfrm>
                <a:off x="1110607" y="5685145"/>
                <a:ext cx="172800" cy="23760"/>
              </p14:xfrm>
            </p:contentPart>
          </mc:Choice>
          <mc:Fallback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346E6863-9120-715A-75CC-B1D03F0E94C2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1092967" y="5667505"/>
                  <a:ext cx="208440" cy="5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0E68265C-A955-8570-7E04-656E679B2F1E}"/>
                    </a:ext>
                  </a:extLst>
                </p14:cNvPr>
                <p14:cNvContentPartPr/>
                <p14:nvPr/>
              </p14:nvContentPartPr>
              <p14:xfrm>
                <a:off x="1459807" y="5618905"/>
                <a:ext cx="30600" cy="208440"/>
              </p14:xfrm>
            </p:contentPart>
          </mc:Choice>
          <mc:Fallback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0E68265C-A955-8570-7E04-656E679B2F1E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1442167" y="5600905"/>
                  <a:ext cx="66240" cy="24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5694C403-FB93-4CE5-E57A-7BFEF5DDD446}"/>
                    </a:ext>
                  </a:extLst>
                </p14:cNvPr>
                <p14:cNvContentPartPr/>
                <p14:nvPr/>
              </p14:nvContentPartPr>
              <p14:xfrm>
                <a:off x="1424167" y="5472385"/>
                <a:ext cx="256320" cy="238320"/>
              </p14:xfrm>
            </p:contentPart>
          </mc:Choice>
          <mc:Fallback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5694C403-FB93-4CE5-E57A-7BFEF5DDD446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1406167" y="5454745"/>
                  <a:ext cx="291960" cy="27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CC30D009-0238-62DE-BE29-AD79540F5A4C}"/>
                    </a:ext>
                  </a:extLst>
                </p14:cNvPr>
                <p14:cNvContentPartPr/>
                <p14:nvPr/>
              </p14:nvContentPartPr>
              <p14:xfrm>
                <a:off x="1784167" y="5684425"/>
                <a:ext cx="190440" cy="195120"/>
              </p14:xfrm>
            </p:contentPart>
          </mc:Choice>
          <mc:Fallback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CC30D009-0238-62DE-BE29-AD79540F5A4C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1766167" y="5666785"/>
                  <a:ext cx="226080" cy="23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2BBCCAA5-C36F-9549-114C-555073B2A36B}"/>
                    </a:ext>
                  </a:extLst>
                </p14:cNvPr>
                <p14:cNvContentPartPr/>
                <p14:nvPr/>
              </p14:nvContentPartPr>
              <p14:xfrm>
                <a:off x="2205007" y="5731225"/>
                <a:ext cx="154440" cy="8280"/>
              </p14:xfrm>
            </p:contentPart>
          </mc:Choice>
          <mc:Fallback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2BBCCAA5-C36F-9549-114C-555073B2A36B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2187007" y="5713225"/>
                  <a:ext cx="190080" cy="4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46FDB51F-BBFC-9423-E458-FABCF33C5C18}"/>
                    </a:ext>
                  </a:extLst>
                </p14:cNvPr>
                <p14:cNvContentPartPr/>
                <p14:nvPr/>
              </p14:nvContentPartPr>
              <p14:xfrm>
                <a:off x="2247127" y="5796385"/>
                <a:ext cx="132840" cy="23760"/>
              </p14:xfrm>
            </p:contentPart>
          </mc:Choice>
          <mc:Fallback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46FDB51F-BBFC-9423-E458-FABCF33C5C18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2229487" y="5778745"/>
                  <a:ext cx="168480" cy="5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EC5F3149-A25C-CA72-2DEC-B05A295179A9}"/>
                    </a:ext>
                  </a:extLst>
                </p14:cNvPr>
                <p14:cNvContentPartPr/>
                <p14:nvPr/>
              </p14:nvContentPartPr>
              <p14:xfrm>
                <a:off x="2644567" y="5667505"/>
                <a:ext cx="391320" cy="173160"/>
              </p14:xfrm>
            </p:contentPart>
          </mc:Choice>
          <mc:Fallback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EC5F3149-A25C-CA72-2DEC-B05A295179A9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2626927" y="5649865"/>
                  <a:ext cx="426960" cy="20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E83780D2-86C0-D50C-358E-792D2187275F}"/>
                    </a:ext>
                  </a:extLst>
                </p14:cNvPr>
                <p14:cNvContentPartPr/>
                <p14:nvPr/>
              </p14:nvContentPartPr>
              <p14:xfrm>
                <a:off x="3180967" y="5674345"/>
                <a:ext cx="15480" cy="171000"/>
              </p14:xfrm>
            </p:contentPart>
          </mc:Choice>
          <mc:Fallback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E83780D2-86C0-D50C-358E-792D2187275F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3162967" y="5656705"/>
                  <a:ext cx="51120" cy="2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F72D51CE-DAF6-DCDF-F676-187A26828C4D}"/>
                    </a:ext>
                  </a:extLst>
                </p14:cNvPr>
                <p14:cNvContentPartPr/>
                <p14:nvPr/>
              </p14:nvContentPartPr>
              <p14:xfrm>
                <a:off x="3339367" y="5750305"/>
                <a:ext cx="210600" cy="11520"/>
              </p14:xfrm>
            </p:contentPart>
          </mc:Choice>
          <mc:Fallback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F72D51CE-DAF6-DCDF-F676-187A26828C4D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3321367" y="5732665"/>
                  <a:ext cx="24624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563EE1B8-8650-F9BB-57AD-C30A88749231}"/>
                    </a:ext>
                  </a:extLst>
                </p14:cNvPr>
                <p14:cNvContentPartPr/>
                <p14:nvPr/>
              </p14:nvContentPartPr>
              <p14:xfrm>
                <a:off x="3462847" y="5659945"/>
                <a:ext cx="47880" cy="219960"/>
              </p14:xfrm>
            </p:contentPart>
          </mc:Choice>
          <mc:Fallback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563EE1B8-8650-F9BB-57AD-C30A88749231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3445207" y="5641945"/>
                  <a:ext cx="83520" cy="25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4044B9B8-06AC-4EFB-C4F5-C6597FFAB52B}"/>
                    </a:ext>
                  </a:extLst>
                </p14:cNvPr>
                <p14:cNvContentPartPr/>
                <p14:nvPr/>
              </p14:nvContentPartPr>
              <p14:xfrm>
                <a:off x="3737527" y="5638705"/>
                <a:ext cx="260280" cy="19224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4044B9B8-06AC-4EFB-C4F5-C6597FFAB52B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3719887" y="5621065"/>
                  <a:ext cx="295920" cy="22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092AA715-A4A0-02C3-66A4-8BD4AF69CEFB}"/>
                    </a:ext>
                  </a:extLst>
                </p14:cNvPr>
                <p14:cNvContentPartPr/>
                <p14:nvPr/>
              </p14:nvContentPartPr>
              <p14:xfrm>
                <a:off x="4138567" y="5663545"/>
                <a:ext cx="91440" cy="17064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092AA715-A4A0-02C3-66A4-8BD4AF69CEFB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4120567" y="5645905"/>
                  <a:ext cx="127080" cy="20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105" name="Entrada de lápiz 104">
                  <a:extLst>
                    <a:ext uri="{FF2B5EF4-FFF2-40B4-BE49-F238E27FC236}">
                      <a16:creationId xmlns:a16="http://schemas.microsoft.com/office/drawing/2014/main" id="{99AD27B1-B570-94DD-1FFD-E952623EB4FC}"/>
                    </a:ext>
                  </a:extLst>
                </p14:cNvPr>
                <p14:cNvContentPartPr/>
                <p14:nvPr/>
              </p14:nvContentPartPr>
              <p14:xfrm>
                <a:off x="4278607" y="5479225"/>
                <a:ext cx="141840" cy="465840"/>
              </p14:xfrm>
            </p:contentPart>
          </mc:Choice>
          <mc:Fallback>
            <p:pic>
              <p:nvPicPr>
                <p:cNvPr id="105" name="Entrada de lápiz 104">
                  <a:extLst>
                    <a:ext uri="{FF2B5EF4-FFF2-40B4-BE49-F238E27FC236}">
                      <a16:creationId xmlns:a16="http://schemas.microsoft.com/office/drawing/2014/main" id="{99AD27B1-B570-94DD-1FFD-E952623EB4FC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4260967" y="5461585"/>
                  <a:ext cx="177480" cy="50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106" name="Entrada de lápiz 105">
                  <a:extLst>
                    <a:ext uri="{FF2B5EF4-FFF2-40B4-BE49-F238E27FC236}">
                      <a16:creationId xmlns:a16="http://schemas.microsoft.com/office/drawing/2014/main" id="{E213E5FB-02F1-63D0-38EA-3811EC438D38}"/>
                    </a:ext>
                  </a:extLst>
                </p14:cNvPr>
                <p14:cNvContentPartPr/>
                <p14:nvPr/>
              </p14:nvContentPartPr>
              <p14:xfrm>
                <a:off x="4545367" y="5657065"/>
                <a:ext cx="235080" cy="225720"/>
              </p14:xfrm>
            </p:contentPart>
          </mc:Choice>
          <mc:Fallback>
            <p:pic>
              <p:nvPicPr>
                <p:cNvPr id="106" name="Entrada de lápiz 105">
                  <a:extLst>
                    <a:ext uri="{FF2B5EF4-FFF2-40B4-BE49-F238E27FC236}">
                      <a16:creationId xmlns:a16="http://schemas.microsoft.com/office/drawing/2014/main" id="{E213E5FB-02F1-63D0-38EA-3811EC438D38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4527727" y="5639065"/>
                  <a:ext cx="270720" cy="26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DC7AB258-3F8C-34B2-9563-FA7EA3814AE8}"/>
                    </a:ext>
                  </a:extLst>
                </p14:cNvPr>
                <p14:cNvContentPartPr/>
                <p14:nvPr/>
              </p14:nvContentPartPr>
              <p14:xfrm>
                <a:off x="2453767" y="5490025"/>
                <a:ext cx="204840" cy="531360"/>
              </p14:xfrm>
            </p:contentPart>
          </mc:Choice>
          <mc:Fallback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DC7AB258-3F8C-34B2-9563-FA7EA3814AE8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2436127" y="5472025"/>
                  <a:ext cx="240480" cy="56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110" name="Entrada de lápiz 109">
                  <a:extLst>
                    <a:ext uri="{FF2B5EF4-FFF2-40B4-BE49-F238E27FC236}">
                      <a16:creationId xmlns:a16="http://schemas.microsoft.com/office/drawing/2014/main" id="{70377EF8-51CD-FBBD-55EC-BE542E7D7C58}"/>
                    </a:ext>
                  </a:extLst>
                </p14:cNvPr>
                <p14:cNvContentPartPr/>
                <p14:nvPr/>
              </p14:nvContentPartPr>
              <p14:xfrm>
                <a:off x="4406407" y="293065"/>
                <a:ext cx="804960" cy="6652080"/>
              </p14:xfrm>
            </p:contentPart>
          </mc:Choice>
          <mc:Fallback>
            <p:pic>
              <p:nvPicPr>
                <p:cNvPr id="110" name="Entrada de lápiz 109">
                  <a:extLst>
                    <a:ext uri="{FF2B5EF4-FFF2-40B4-BE49-F238E27FC236}">
                      <a16:creationId xmlns:a16="http://schemas.microsoft.com/office/drawing/2014/main" id="{70377EF8-51CD-FBBD-55EC-BE542E7D7C58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4388767" y="275065"/>
                  <a:ext cx="840600" cy="668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id="{9FE5BBA5-DDF4-2403-4A81-E17735B7420F}"/>
                    </a:ext>
                  </a:extLst>
                </p14:cNvPr>
                <p14:cNvContentPartPr/>
                <p14:nvPr/>
              </p14:nvContentPartPr>
              <p14:xfrm>
                <a:off x="4901407" y="490705"/>
                <a:ext cx="275040" cy="209160"/>
              </p14:xfrm>
            </p:contentPart>
          </mc:Choice>
          <mc:Fallback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9FE5BBA5-DDF4-2403-4A81-E17735B7420F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4883767" y="473065"/>
                  <a:ext cx="310680" cy="24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2C426E9F-7A3A-89FC-AB8A-C29AA91A3702}"/>
                    </a:ext>
                  </a:extLst>
                </p14:cNvPr>
                <p14:cNvContentPartPr/>
                <p14:nvPr/>
              </p14:nvContentPartPr>
              <p14:xfrm>
                <a:off x="5250247" y="578905"/>
                <a:ext cx="47160" cy="117360"/>
              </p14:xfrm>
            </p:contentPart>
          </mc:Choice>
          <mc:Fallback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2C426E9F-7A3A-89FC-AB8A-C29AA91A3702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5232247" y="560905"/>
                  <a:ext cx="82800" cy="15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114" name="Entrada de lápiz 113">
                  <a:extLst>
                    <a:ext uri="{FF2B5EF4-FFF2-40B4-BE49-F238E27FC236}">
                      <a16:creationId xmlns:a16="http://schemas.microsoft.com/office/drawing/2014/main" id="{E462B1CD-6503-F42E-A9BA-F2B8A0977196}"/>
                    </a:ext>
                  </a:extLst>
                </p14:cNvPr>
                <p14:cNvContentPartPr/>
                <p14:nvPr/>
              </p14:nvContentPartPr>
              <p14:xfrm>
                <a:off x="5402167" y="583585"/>
                <a:ext cx="217440" cy="407520"/>
              </p14:xfrm>
            </p:contentPart>
          </mc:Choice>
          <mc:Fallback>
            <p:pic>
              <p:nvPicPr>
                <p:cNvPr id="114" name="Entrada de lápiz 113">
                  <a:extLst>
                    <a:ext uri="{FF2B5EF4-FFF2-40B4-BE49-F238E27FC236}">
                      <a16:creationId xmlns:a16="http://schemas.microsoft.com/office/drawing/2014/main" id="{E462B1CD-6503-F42E-A9BA-F2B8A0977196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5384167" y="565585"/>
                  <a:ext cx="253080" cy="44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6">
              <p14:nvContentPartPr>
                <p14:cNvPr id="115" name="Entrada de lápiz 114">
                  <a:extLst>
                    <a:ext uri="{FF2B5EF4-FFF2-40B4-BE49-F238E27FC236}">
                      <a16:creationId xmlns:a16="http://schemas.microsoft.com/office/drawing/2014/main" id="{85F36FF0-E3F7-FC82-3212-A00773B17B86}"/>
                    </a:ext>
                  </a:extLst>
                </p14:cNvPr>
                <p14:cNvContentPartPr/>
                <p14:nvPr/>
              </p14:nvContentPartPr>
              <p14:xfrm>
                <a:off x="5821567" y="682225"/>
                <a:ext cx="194400" cy="4680"/>
              </p14:xfrm>
            </p:contentPart>
          </mc:Choice>
          <mc:Fallback>
            <p:pic>
              <p:nvPicPr>
                <p:cNvPr id="115" name="Entrada de lápiz 114">
                  <a:extLst>
                    <a:ext uri="{FF2B5EF4-FFF2-40B4-BE49-F238E27FC236}">
                      <a16:creationId xmlns:a16="http://schemas.microsoft.com/office/drawing/2014/main" id="{85F36FF0-E3F7-FC82-3212-A00773B17B86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5803927" y="664585"/>
                  <a:ext cx="23004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116" name="Entrada de lápiz 115">
                  <a:extLst>
                    <a:ext uri="{FF2B5EF4-FFF2-40B4-BE49-F238E27FC236}">
                      <a16:creationId xmlns:a16="http://schemas.microsoft.com/office/drawing/2014/main" id="{987C07E9-D2F5-27FA-744E-C4EED871A5F2}"/>
                    </a:ext>
                  </a:extLst>
                </p14:cNvPr>
                <p14:cNvContentPartPr/>
                <p14:nvPr/>
              </p14:nvContentPartPr>
              <p14:xfrm>
                <a:off x="6128647" y="536065"/>
                <a:ext cx="269280" cy="188640"/>
              </p14:xfrm>
            </p:contentPart>
          </mc:Choice>
          <mc:Fallback>
            <p:pic>
              <p:nvPicPr>
                <p:cNvPr id="116" name="Entrada de lápiz 115">
                  <a:extLst>
                    <a:ext uri="{FF2B5EF4-FFF2-40B4-BE49-F238E27FC236}">
                      <a16:creationId xmlns:a16="http://schemas.microsoft.com/office/drawing/2014/main" id="{987C07E9-D2F5-27FA-744E-C4EED871A5F2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6110647" y="518065"/>
                  <a:ext cx="304920" cy="22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0">
              <p14:nvContentPartPr>
                <p14:cNvPr id="117" name="Entrada de lápiz 116">
                  <a:extLst>
                    <a:ext uri="{FF2B5EF4-FFF2-40B4-BE49-F238E27FC236}">
                      <a16:creationId xmlns:a16="http://schemas.microsoft.com/office/drawing/2014/main" id="{3A153B0E-FD19-40DD-01F4-4463C20934EB}"/>
                    </a:ext>
                  </a:extLst>
                </p14:cNvPr>
                <p14:cNvContentPartPr/>
                <p14:nvPr/>
              </p14:nvContentPartPr>
              <p14:xfrm>
                <a:off x="6500527" y="547585"/>
                <a:ext cx="70560" cy="205920"/>
              </p14:xfrm>
            </p:contentPart>
          </mc:Choice>
          <mc:Fallback>
            <p:pic>
              <p:nvPicPr>
                <p:cNvPr id="117" name="Entrada de lápiz 116">
                  <a:extLst>
                    <a:ext uri="{FF2B5EF4-FFF2-40B4-BE49-F238E27FC236}">
                      <a16:creationId xmlns:a16="http://schemas.microsoft.com/office/drawing/2014/main" id="{3A153B0E-FD19-40DD-01F4-4463C20934EB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6482527" y="529945"/>
                  <a:ext cx="106200" cy="24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DD2BCC6C-B939-94B6-A82C-D134F838880C}"/>
                    </a:ext>
                  </a:extLst>
                </p14:cNvPr>
                <p14:cNvContentPartPr/>
                <p14:nvPr/>
              </p14:nvContentPartPr>
              <p14:xfrm>
                <a:off x="6608887" y="577465"/>
                <a:ext cx="272160" cy="544680"/>
              </p14:xfrm>
            </p:contentPart>
          </mc:Choice>
          <mc:Fallback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DD2BCC6C-B939-94B6-A82C-D134F838880C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6591247" y="559465"/>
                  <a:ext cx="307800" cy="58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946EE149-7C56-495B-02FA-BDFEFCBEC86B}"/>
                    </a:ext>
                  </a:extLst>
                </p14:cNvPr>
                <p14:cNvContentPartPr/>
                <p14:nvPr/>
              </p14:nvContentPartPr>
              <p14:xfrm>
                <a:off x="7053487" y="624625"/>
                <a:ext cx="163080" cy="38520"/>
              </p14:xfrm>
            </p:contentPart>
          </mc:Choice>
          <mc:Fallback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946EE149-7C56-495B-02FA-BDFEFCBEC86B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7035847" y="606985"/>
                  <a:ext cx="198720" cy="7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121" name="Entrada de lápiz 120">
                  <a:extLst>
                    <a:ext uri="{FF2B5EF4-FFF2-40B4-BE49-F238E27FC236}">
                      <a16:creationId xmlns:a16="http://schemas.microsoft.com/office/drawing/2014/main" id="{AD2613A7-0DDE-4271-9FB1-0BB20D521E81}"/>
                    </a:ext>
                  </a:extLst>
                </p14:cNvPr>
                <p14:cNvContentPartPr/>
                <p14:nvPr/>
              </p14:nvContentPartPr>
              <p14:xfrm>
                <a:off x="7063207" y="756385"/>
                <a:ext cx="116280" cy="19080"/>
              </p14:xfrm>
            </p:contentPart>
          </mc:Choice>
          <mc:Fallback>
            <p:pic>
              <p:nvPicPr>
                <p:cNvPr id="121" name="Entrada de lápiz 120">
                  <a:extLst>
                    <a:ext uri="{FF2B5EF4-FFF2-40B4-BE49-F238E27FC236}">
                      <a16:creationId xmlns:a16="http://schemas.microsoft.com/office/drawing/2014/main" id="{AD2613A7-0DDE-4271-9FB1-0BB20D521E81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7045567" y="738745"/>
                  <a:ext cx="151920" cy="5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id="{B933880C-1085-F20A-B9C8-A44E0D7BDBAB}"/>
                    </a:ext>
                  </a:extLst>
                </p14:cNvPr>
                <p14:cNvContentPartPr/>
                <p14:nvPr/>
              </p14:nvContentPartPr>
              <p14:xfrm>
                <a:off x="7456687" y="587545"/>
                <a:ext cx="265320" cy="177120"/>
              </p14:xfrm>
            </p:contentPart>
          </mc:Choice>
          <mc:Fallback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B933880C-1085-F20A-B9C8-A44E0D7BDBAB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7439047" y="569905"/>
                  <a:ext cx="300960" cy="21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124" name="Entrada de lápiz 123">
                  <a:extLst>
                    <a:ext uri="{FF2B5EF4-FFF2-40B4-BE49-F238E27FC236}">
                      <a16:creationId xmlns:a16="http://schemas.microsoft.com/office/drawing/2014/main" id="{0604DA48-70E6-C7CC-5EFA-F81815E56CF2}"/>
                    </a:ext>
                  </a:extLst>
                </p14:cNvPr>
                <p14:cNvContentPartPr/>
                <p14:nvPr/>
              </p14:nvContentPartPr>
              <p14:xfrm>
                <a:off x="7767367" y="640465"/>
                <a:ext cx="36000" cy="155520"/>
              </p14:xfrm>
            </p:contentPart>
          </mc:Choice>
          <mc:Fallback>
            <p:pic>
              <p:nvPicPr>
                <p:cNvPr id="124" name="Entrada de lápiz 123">
                  <a:extLst>
                    <a:ext uri="{FF2B5EF4-FFF2-40B4-BE49-F238E27FC236}">
                      <a16:creationId xmlns:a16="http://schemas.microsoft.com/office/drawing/2014/main" id="{0604DA48-70E6-C7CC-5EFA-F81815E56CF2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7749367" y="622465"/>
                  <a:ext cx="71640" cy="19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D2A4F22B-3CAE-69EC-16BF-9AE2D3423538}"/>
                    </a:ext>
                  </a:extLst>
                </p14:cNvPr>
                <p14:cNvContentPartPr/>
                <p14:nvPr/>
              </p14:nvContentPartPr>
              <p14:xfrm>
                <a:off x="7845127" y="706705"/>
                <a:ext cx="179280" cy="14760"/>
              </p14:xfrm>
            </p:contentPart>
          </mc:Choice>
          <mc:Fallback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D2A4F22B-3CAE-69EC-16BF-9AE2D3423538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7827487" y="688705"/>
                  <a:ext cx="214920" cy="5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C1F5FEC4-E49B-A964-93F6-606FC0A5B8C5}"/>
                    </a:ext>
                  </a:extLst>
                </p14:cNvPr>
                <p14:cNvContentPartPr/>
                <p14:nvPr/>
              </p14:nvContentPartPr>
              <p14:xfrm>
                <a:off x="7938367" y="675385"/>
                <a:ext cx="34200" cy="164520"/>
              </p14:xfrm>
            </p:contentPart>
          </mc:Choice>
          <mc:Fallback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C1F5FEC4-E49B-A964-93F6-606FC0A5B8C5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7920367" y="657745"/>
                  <a:ext cx="69840" cy="20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B9E75C76-7A8C-479F-FA50-7D50010E295E}"/>
                    </a:ext>
                  </a:extLst>
                </p14:cNvPr>
                <p14:cNvContentPartPr/>
                <p14:nvPr/>
              </p14:nvContentPartPr>
              <p14:xfrm>
                <a:off x="8085967" y="644065"/>
                <a:ext cx="240840" cy="192600"/>
              </p14:xfrm>
            </p:contentPart>
          </mc:Choice>
          <mc:Fallback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B9E75C76-7A8C-479F-FA50-7D50010E295E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8067967" y="626065"/>
                  <a:ext cx="276480" cy="22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472E945A-A865-3809-3769-65F2D8EB8ACE}"/>
                    </a:ext>
                  </a:extLst>
                </p14:cNvPr>
                <p14:cNvContentPartPr/>
                <p14:nvPr/>
              </p14:nvContentPartPr>
              <p14:xfrm>
                <a:off x="8431927" y="672145"/>
                <a:ext cx="116280" cy="146880"/>
              </p14:xfrm>
            </p:contentPart>
          </mc:Choice>
          <mc:Fallback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472E945A-A865-3809-3769-65F2D8EB8ACE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8413927" y="654145"/>
                  <a:ext cx="151920" cy="18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6BE07ED8-3BE0-1E93-15A2-9A632BA5C084}"/>
                    </a:ext>
                  </a:extLst>
                </p14:cNvPr>
                <p14:cNvContentPartPr/>
                <p14:nvPr/>
              </p14:nvContentPartPr>
              <p14:xfrm>
                <a:off x="8621647" y="534985"/>
                <a:ext cx="131760" cy="369000"/>
              </p14:xfrm>
            </p:contentPart>
          </mc:Choice>
          <mc:Fallback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6BE07ED8-3BE0-1E93-15A2-9A632BA5C084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8604007" y="516985"/>
                  <a:ext cx="167400" cy="40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7C2E439A-D9BF-4E76-1E62-F9E855B62687}"/>
                    </a:ext>
                  </a:extLst>
                </p14:cNvPr>
                <p14:cNvContentPartPr/>
                <p14:nvPr/>
              </p14:nvContentPartPr>
              <p14:xfrm>
                <a:off x="8843047" y="662065"/>
                <a:ext cx="242280" cy="197280"/>
              </p14:xfrm>
            </p:contentPart>
          </mc:Choice>
          <mc:Fallback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7C2E439A-D9BF-4E76-1E62-F9E855B62687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8825047" y="644065"/>
                  <a:ext cx="277920" cy="23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4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252797BB-DB46-D74A-7BAC-BA88F3280690}"/>
                    </a:ext>
                  </a:extLst>
                </p14:cNvPr>
                <p14:cNvContentPartPr/>
                <p14:nvPr/>
              </p14:nvContentPartPr>
              <p14:xfrm>
                <a:off x="7215847" y="370105"/>
                <a:ext cx="276480" cy="555840"/>
              </p14:xfrm>
            </p:contentPart>
          </mc:Choice>
          <mc:Fallback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252797BB-DB46-D74A-7BAC-BA88F3280690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7197847" y="352105"/>
                  <a:ext cx="312120" cy="59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6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1C58204C-73BD-A125-BD32-703DF0B42E20}"/>
                    </a:ext>
                  </a:extLst>
                </p14:cNvPr>
                <p14:cNvContentPartPr/>
                <p14:nvPr/>
              </p14:nvContentPartPr>
              <p14:xfrm>
                <a:off x="4995367" y="4081705"/>
                <a:ext cx="563040" cy="272880"/>
              </p14:xfrm>
            </p:contentPart>
          </mc:Choice>
          <mc:Fallback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1C58204C-73BD-A125-BD32-703DF0B42E20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4977367" y="4063705"/>
                  <a:ext cx="598680" cy="30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8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FD7ACD1E-6CF1-4493-67B2-4CA9E6A85C23}"/>
                    </a:ext>
                  </a:extLst>
                </p14:cNvPr>
                <p14:cNvContentPartPr/>
                <p14:nvPr/>
              </p14:nvContentPartPr>
              <p14:xfrm>
                <a:off x="5955127" y="4085305"/>
                <a:ext cx="189720" cy="212040"/>
              </p14:xfrm>
            </p:contentPart>
          </mc:Choice>
          <mc:Fallback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FD7ACD1E-6CF1-4493-67B2-4CA9E6A85C23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5937127" y="4067305"/>
                  <a:ext cx="225360" cy="24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0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E31BC6FE-9051-4746-8A73-92E2AFCFC3C9}"/>
                    </a:ext>
                  </a:extLst>
                </p14:cNvPr>
                <p14:cNvContentPartPr/>
                <p14:nvPr/>
              </p14:nvContentPartPr>
              <p14:xfrm>
                <a:off x="5955127" y="4214545"/>
                <a:ext cx="360" cy="360"/>
              </p14:xfrm>
            </p:contentPart>
          </mc:Choice>
          <mc:Fallback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E31BC6FE-9051-4746-8A73-92E2AFCFC3C9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5937127" y="4196545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1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659CA7D3-7F29-3F70-4675-BEF3E9114FEA}"/>
                    </a:ext>
                  </a:extLst>
                </p14:cNvPr>
                <p14:cNvContentPartPr/>
                <p14:nvPr/>
              </p14:nvContentPartPr>
              <p14:xfrm>
                <a:off x="5862967" y="3866065"/>
                <a:ext cx="1689840" cy="736200"/>
              </p14:xfrm>
            </p:contentPart>
          </mc:Choice>
          <mc:Fallback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659CA7D3-7F29-3F70-4675-BEF3E9114FEA}"/>
                    </a:ext>
                  </a:extLst>
                </p:cNvPr>
                <p:cNvPicPr/>
                <p:nvPr/>
              </p:nvPicPr>
              <p:blipFill>
                <a:blip r:embed="rId222"/>
                <a:stretch>
                  <a:fillRect/>
                </a:stretch>
              </p:blipFill>
              <p:spPr>
                <a:xfrm>
                  <a:off x="5844967" y="3848425"/>
                  <a:ext cx="1725480" cy="77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3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53F731B2-01B2-E7A7-B39F-65AE7B9F97D8}"/>
                    </a:ext>
                  </a:extLst>
                </p14:cNvPr>
                <p14:cNvContentPartPr/>
                <p14:nvPr/>
              </p14:nvContentPartPr>
              <p14:xfrm>
                <a:off x="6854047" y="4036705"/>
                <a:ext cx="116280" cy="80280"/>
              </p14:xfrm>
            </p:contentPart>
          </mc:Choice>
          <mc:Fallback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53F731B2-01B2-E7A7-B39F-65AE7B9F97D8}"/>
                    </a:ext>
                  </a:extLst>
                </p:cNvPr>
                <p:cNvPicPr/>
                <p:nvPr/>
              </p:nvPicPr>
              <p:blipFill>
                <a:blip r:embed="rId224"/>
                <a:stretch>
                  <a:fillRect/>
                </a:stretch>
              </p:blipFill>
              <p:spPr>
                <a:xfrm>
                  <a:off x="6836047" y="4019065"/>
                  <a:ext cx="151920" cy="11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5">
              <p14:nvContentPartPr>
                <p14:cNvPr id="186" name="Entrada de lápiz 185">
                  <a:extLst>
                    <a:ext uri="{FF2B5EF4-FFF2-40B4-BE49-F238E27FC236}">
                      <a16:creationId xmlns:a16="http://schemas.microsoft.com/office/drawing/2014/main" id="{1EC65B55-3CF4-E37C-A577-0E95219024D5}"/>
                    </a:ext>
                  </a:extLst>
                </p14:cNvPr>
                <p14:cNvContentPartPr/>
                <p14:nvPr/>
              </p14:nvContentPartPr>
              <p14:xfrm>
                <a:off x="7882207" y="3932305"/>
                <a:ext cx="19800" cy="338040"/>
              </p14:xfrm>
            </p:contentPart>
          </mc:Choice>
          <mc:Fallback>
            <p:pic>
              <p:nvPicPr>
                <p:cNvPr id="186" name="Entrada de lápiz 185">
                  <a:extLst>
                    <a:ext uri="{FF2B5EF4-FFF2-40B4-BE49-F238E27FC236}">
                      <a16:creationId xmlns:a16="http://schemas.microsoft.com/office/drawing/2014/main" id="{1EC65B55-3CF4-E37C-A577-0E95219024D5}"/>
                    </a:ext>
                  </a:extLst>
                </p:cNvPr>
                <p:cNvPicPr/>
                <p:nvPr/>
              </p:nvPicPr>
              <p:blipFill>
                <a:blip r:embed="rId226"/>
                <a:stretch>
                  <a:fillRect/>
                </a:stretch>
              </p:blipFill>
              <p:spPr>
                <a:xfrm>
                  <a:off x="7864207" y="3914665"/>
                  <a:ext cx="55440" cy="37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7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A663C6FC-3D48-DED2-540F-48128A7B3C58}"/>
                    </a:ext>
                  </a:extLst>
                </p14:cNvPr>
                <p14:cNvContentPartPr/>
                <p14:nvPr/>
              </p14:nvContentPartPr>
              <p14:xfrm>
                <a:off x="7775647" y="4451425"/>
                <a:ext cx="360" cy="360"/>
              </p14:xfrm>
            </p:contentPart>
          </mc:Choice>
          <mc:Fallback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A663C6FC-3D48-DED2-540F-48128A7B3C58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7758007" y="4433785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8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B80A28A9-67D5-4A73-A591-A9DA945523F3}"/>
                    </a:ext>
                  </a:extLst>
                </p14:cNvPr>
                <p14:cNvContentPartPr/>
                <p14:nvPr/>
              </p14:nvContentPartPr>
              <p14:xfrm>
                <a:off x="4813207" y="1623985"/>
                <a:ext cx="360" cy="1440"/>
              </p14:xfrm>
            </p:contentPart>
          </mc:Choice>
          <mc:Fallback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B80A28A9-67D5-4A73-A591-A9DA945523F3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4795207" y="1606345"/>
                  <a:ext cx="3600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0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D9C6B078-6A19-1FC1-F813-7760C655A431}"/>
                    </a:ext>
                  </a:extLst>
                </p14:cNvPr>
                <p14:cNvContentPartPr/>
                <p14:nvPr/>
              </p14:nvContentPartPr>
              <p14:xfrm>
                <a:off x="4813207" y="1415905"/>
                <a:ext cx="456840" cy="209520"/>
              </p14:xfrm>
            </p:contentPart>
          </mc:Choice>
          <mc:Fallback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D9C6B078-6A19-1FC1-F813-7760C655A431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4795207" y="1398265"/>
                  <a:ext cx="492480" cy="24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2">
              <p14:nvContentPartPr>
                <p14:cNvPr id="135" name="Entrada de lápiz 134">
                  <a:extLst>
                    <a:ext uri="{FF2B5EF4-FFF2-40B4-BE49-F238E27FC236}">
                      <a16:creationId xmlns:a16="http://schemas.microsoft.com/office/drawing/2014/main" id="{B0C8ACD8-DB5A-A522-337C-7864F88DCF09}"/>
                    </a:ext>
                  </a:extLst>
                </p14:cNvPr>
                <p14:cNvContentPartPr/>
                <p14:nvPr/>
              </p14:nvContentPartPr>
              <p14:xfrm>
                <a:off x="5351047" y="1469905"/>
                <a:ext cx="19800" cy="104760"/>
              </p14:xfrm>
            </p:contentPart>
          </mc:Choice>
          <mc:Fallback>
            <p:pic>
              <p:nvPicPr>
                <p:cNvPr id="135" name="Entrada de lápiz 134">
                  <a:extLst>
                    <a:ext uri="{FF2B5EF4-FFF2-40B4-BE49-F238E27FC236}">
                      <a16:creationId xmlns:a16="http://schemas.microsoft.com/office/drawing/2014/main" id="{B0C8ACD8-DB5A-A522-337C-7864F88DCF09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5333047" y="1452265"/>
                  <a:ext cx="55440" cy="14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4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E5A89C20-5FAC-4F0C-9B14-DB9D70C9E6B1}"/>
                    </a:ext>
                  </a:extLst>
                </p14:cNvPr>
                <p14:cNvContentPartPr/>
                <p14:nvPr/>
              </p14:nvContentPartPr>
              <p14:xfrm>
                <a:off x="5540767" y="1522465"/>
                <a:ext cx="159840" cy="2160"/>
              </p14:xfrm>
            </p:contentPart>
          </mc:Choice>
          <mc:Fallback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E5A89C20-5FAC-4F0C-9B14-DB9D70C9E6B1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5522767" y="1504825"/>
                  <a:ext cx="19548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6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AC31FF30-2847-BAD1-971A-EA56EA7C2FFC}"/>
                    </a:ext>
                  </a:extLst>
                </p14:cNvPr>
                <p14:cNvContentPartPr/>
                <p14:nvPr/>
              </p14:nvContentPartPr>
              <p14:xfrm>
                <a:off x="5817967" y="1426705"/>
                <a:ext cx="325080" cy="159840"/>
              </p14:xfrm>
            </p:contentPart>
          </mc:Choice>
          <mc:Fallback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AC31FF30-2847-BAD1-971A-EA56EA7C2FFC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5799967" y="1408705"/>
                  <a:ext cx="360720" cy="19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8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7101E43F-A65A-37B0-F8D5-A1DD84462BCC}"/>
                    </a:ext>
                  </a:extLst>
                </p14:cNvPr>
                <p14:cNvContentPartPr/>
                <p14:nvPr/>
              </p14:nvContentPartPr>
              <p14:xfrm>
                <a:off x="6269407" y="1437865"/>
                <a:ext cx="144720" cy="155880"/>
              </p14:xfrm>
            </p:contentPart>
          </mc:Choice>
          <mc:Fallback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7101E43F-A65A-37B0-F8D5-A1DD84462BCC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6251767" y="1419865"/>
                  <a:ext cx="180360" cy="19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0">
              <p14:nvContentPartPr>
                <p14:cNvPr id="139" name="Entrada de lápiz 138">
                  <a:extLst>
                    <a:ext uri="{FF2B5EF4-FFF2-40B4-BE49-F238E27FC236}">
                      <a16:creationId xmlns:a16="http://schemas.microsoft.com/office/drawing/2014/main" id="{1BFB0A56-1C78-A88F-0FF4-5DDB2306E33B}"/>
                    </a:ext>
                  </a:extLst>
                </p14:cNvPr>
                <p14:cNvContentPartPr/>
                <p14:nvPr/>
              </p14:nvContentPartPr>
              <p14:xfrm>
                <a:off x="6476767" y="1333105"/>
                <a:ext cx="126000" cy="408600"/>
              </p14:xfrm>
            </p:contentPart>
          </mc:Choice>
          <mc:Fallback>
            <p:pic>
              <p:nvPicPr>
                <p:cNvPr id="139" name="Entrada de lápiz 138">
                  <a:extLst>
                    <a:ext uri="{FF2B5EF4-FFF2-40B4-BE49-F238E27FC236}">
                      <a16:creationId xmlns:a16="http://schemas.microsoft.com/office/drawing/2014/main" id="{1BFB0A56-1C78-A88F-0FF4-5DDB2306E33B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6458767" y="1315465"/>
                  <a:ext cx="161640" cy="44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2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09FDF34E-8D4F-86E4-6338-E65E56157A90}"/>
                    </a:ext>
                  </a:extLst>
                </p14:cNvPr>
                <p14:cNvContentPartPr/>
                <p14:nvPr/>
              </p14:nvContentPartPr>
              <p14:xfrm>
                <a:off x="6709687" y="1493305"/>
                <a:ext cx="241200" cy="389160"/>
              </p14:xfrm>
            </p:contentPart>
          </mc:Choice>
          <mc:Fallback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09FDF34E-8D4F-86E4-6338-E65E56157A90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6692047" y="1475305"/>
                  <a:ext cx="276840" cy="42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4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E11AED77-1FC2-83F1-C497-158063D3BCFE}"/>
                    </a:ext>
                  </a:extLst>
                </p14:cNvPr>
                <p14:cNvContentPartPr/>
                <p14:nvPr/>
              </p14:nvContentPartPr>
              <p14:xfrm>
                <a:off x="4570567" y="1211425"/>
                <a:ext cx="333000" cy="659160"/>
              </p14:xfrm>
            </p:contentPart>
          </mc:Choice>
          <mc:Fallback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E11AED77-1FC2-83F1-C497-158063D3BCFE}"/>
                    </a:ext>
                  </a:extLst>
                </p:cNvPr>
                <p:cNvPicPr/>
                <p:nvPr/>
              </p:nvPicPr>
              <p:blipFill>
                <a:blip r:embed="rId245"/>
                <a:stretch>
                  <a:fillRect/>
                </a:stretch>
              </p:blipFill>
              <p:spPr>
                <a:xfrm>
                  <a:off x="4552567" y="1193425"/>
                  <a:ext cx="368640" cy="69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6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7B733346-E9D6-B709-BDF3-7BBD7D89DEE3}"/>
                    </a:ext>
                  </a:extLst>
                </p14:cNvPr>
                <p14:cNvContentPartPr/>
                <p14:nvPr/>
              </p14:nvContentPartPr>
              <p14:xfrm>
                <a:off x="7167247" y="1530385"/>
                <a:ext cx="89640" cy="10800"/>
              </p14:xfrm>
            </p:contentPart>
          </mc:Choice>
          <mc:Fallback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7B733346-E9D6-B709-BDF3-7BBD7D89DEE3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7149607" y="1512745"/>
                  <a:ext cx="12528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8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C7EF0A74-5AEF-D6D7-4AF0-85E6CFE05F29}"/>
                    </a:ext>
                  </a:extLst>
                </p14:cNvPr>
                <p14:cNvContentPartPr/>
                <p14:nvPr/>
              </p14:nvContentPartPr>
              <p14:xfrm>
                <a:off x="7193527" y="1600585"/>
                <a:ext cx="162000" cy="33480"/>
              </p14:xfrm>
            </p:contentPart>
          </mc:Choice>
          <mc:Fallback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C7EF0A74-5AEF-D6D7-4AF0-85E6CFE05F29}"/>
                    </a:ext>
                  </a:extLst>
                </p:cNvPr>
                <p:cNvPicPr/>
                <p:nvPr/>
              </p:nvPicPr>
              <p:blipFill>
                <a:blip r:embed="rId249"/>
                <a:stretch>
                  <a:fillRect/>
                </a:stretch>
              </p:blipFill>
              <p:spPr>
                <a:xfrm>
                  <a:off x="7175527" y="1582945"/>
                  <a:ext cx="197640" cy="6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0">
              <p14:nvContentPartPr>
                <p14:cNvPr id="144" name="Entrada de lápiz 143">
                  <a:extLst>
                    <a:ext uri="{FF2B5EF4-FFF2-40B4-BE49-F238E27FC236}">
                      <a16:creationId xmlns:a16="http://schemas.microsoft.com/office/drawing/2014/main" id="{5671AF39-E3E9-571A-046C-8F4FDDB2F11B}"/>
                    </a:ext>
                  </a:extLst>
                </p14:cNvPr>
                <p14:cNvContentPartPr/>
                <p14:nvPr/>
              </p14:nvContentPartPr>
              <p14:xfrm>
                <a:off x="7418887" y="1458385"/>
                <a:ext cx="327960" cy="185040"/>
              </p14:xfrm>
            </p:contentPart>
          </mc:Choice>
          <mc:Fallback>
            <p:pic>
              <p:nvPicPr>
                <p:cNvPr id="144" name="Entrada de lápiz 143">
                  <a:extLst>
                    <a:ext uri="{FF2B5EF4-FFF2-40B4-BE49-F238E27FC236}">
                      <a16:creationId xmlns:a16="http://schemas.microsoft.com/office/drawing/2014/main" id="{5671AF39-E3E9-571A-046C-8F4FDDB2F11B}"/>
                    </a:ext>
                  </a:extLst>
                </p:cNvPr>
                <p:cNvPicPr/>
                <p:nvPr/>
              </p:nvPicPr>
              <p:blipFill>
                <a:blip r:embed="rId251"/>
                <a:stretch>
                  <a:fillRect/>
                </a:stretch>
              </p:blipFill>
              <p:spPr>
                <a:xfrm>
                  <a:off x="7401247" y="1440385"/>
                  <a:ext cx="363600" cy="22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2">
              <p14:nvContentPartPr>
                <p14:cNvPr id="145" name="Entrada de lápiz 144">
                  <a:extLst>
                    <a:ext uri="{FF2B5EF4-FFF2-40B4-BE49-F238E27FC236}">
                      <a16:creationId xmlns:a16="http://schemas.microsoft.com/office/drawing/2014/main" id="{2D4CA80D-31BD-9CDD-A141-480EDE19EC77}"/>
                    </a:ext>
                  </a:extLst>
                </p14:cNvPr>
                <p14:cNvContentPartPr/>
                <p14:nvPr/>
              </p14:nvContentPartPr>
              <p14:xfrm>
                <a:off x="7821007" y="1514905"/>
                <a:ext cx="43200" cy="166320"/>
              </p14:xfrm>
            </p:contentPart>
          </mc:Choice>
          <mc:Fallback>
            <p:pic>
              <p:nvPicPr>
                <p:cNvPr id="145" name="Entrada de lápiz 144">
                  <a:extLst>
                    <a:ext uri="{FF2B5EF4-FFF2-40B4-BE49-F238E27FC236}">
                      <a16:creationId xmlns:a16="http://schemas.microsoft.com/office/drawing/2014/main" id="{2D4CA80D-31BD-9CDD-A141-480EDE19EC77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7803007" y="1496905"/>
                  <a:ext cx="78840" cy="20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4">
              <p14:nvContentPartPr>
                <p14:cNvPr id="146" name="Entrada de lápiz 145">
                  <a:extLst>
                    <a:ext uri="{FF2B5EF4-FFF2-40B4-BE49-F238E27FC236}">
                      <a16:creationId xmlns:a16="http://schemas.microsoft.com/office/drawing/2014/main" id="{64C7F108-B1E6-D589-FC8E-1501D7173D7E}"/>
                    </a:ext>
                  </a:extLst>
                </p14:cNvPr>
                <p14:cNvContentPartPr/>
                <p14:nvPr/>
              </p14:nvContentPartPr>
              <p14:xfrm>
                <a:off x="7938367" y="1514905"/>
                <a:ext cx="269640" cy="51120"/>
              </p14:xfrm>
            </p:contentPart>
          </mc:Choice>
          <mc:Fallback>
            <p:pic>
              <p:nvPicPr>
                <p:cNvPr id="146" name="Entrada de lápiz 145">
                  <a:extLst>
                    <a:ext uri="{FF2B5EF4-FFF2-40B4-BE49-F238E27FC236}">
                      <a16:creationId xmlns:a16="http://schemas.microsoft.com/office/drawing/2014/main" id="{64C7F108-B1E6-D589-FC8E-1501D7173D7E}"/>
                    </a:ext>
                  </a:extLst>
                </p:cNvPr>
                <p:cNvPicPr/>
                <p:nvPr/>
              </p:nvPicPr>
              <p:blipFill>
                <a:blip r:embed="rId255"/>
                <a:stretch>
                  <a:fillRect/>
                </a:stretch>
              </p:blipFill>
              <p:spPr>
                <a:xfrm>
                  <a:off x="7920727" y="1496905"/>
                  <a:ext cx="305280" cy="8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6">
              <p14:nvContentPartPr>
                <p14:cNvPr id="147" name="Entrada de lápiz 146">
                  <a:extLst>
                    <a:ext uri="{FF2B5EF4-FFF2-40B4-BE49-F238E27FC236}">
                      <a16:creationId xmlns:a16="http://schemas.microsoft.com/office/drawing/2014/main" id="{9598594F-704C-6AB1-1472-BD28AA34B9AA}"/>
                    </a:ext>
                  </a:extLst>
                </p14:cNvPr>
                <p14:cNvContentPartPr/>
                <p14:nvPr/>
              </p14:nvContentPartPr>
              <p14:xfrm>
                <a:off x="8060047" y="1522465"/>
                <a:ext cx="29520" cy="190800"/>
              </p14:xfrm>
            </p:contentPart>
          </mc:Choice>
          <mc:Fallback>
            <p:pic>
              <p:nvPicPr>
                <p:cNvPr id="147" name="Entrada de lápiz 146">
                  <a:extLst>
                    <a:ext uri="{FF2B5EF4-FFF2-40B4-BE49-F238E27FC236}">
                      <a16:creationId xmlns:a16="http://schemas.microsoft.com/office/drawing/2014/main" id="{9598594F-704C-6AB1-1472-BD28AA34B9AA}"/>
                    </a:ext>
                  </a:extLst>
                </p:cNvPr>
                <p:cNvPicPr/>
                <p:nvPr/>
              </p:nvPicPr>
              <p:blipFill>
                <a:blip r:embed="rId257"/>
                <a:stretch>
                  <a:fillRect/>
                </a:stretch>
              </p:blipFill>
              <p:spPr>
                <a:xfrm>
                  <a:off x="8042047" y="1504825"/>
                  <a:ext cx="65160" cy="22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8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511ECB8D-D27C-BF9E-BB20-4387F694A4D0}"/>
                    </a:ext>
                  </a:extLst>
                </p14:cNvPr>
                <p14:cNvContentPartPr/>
                <p14:nvPr/>
              </p14:nvContentPartPr>
              <p14:xfrm>
                <a:off x="8253727" y="1520305"/>
                <a:ext cx="228240" cy="166680"/>
              </p14:xfrm>
            </p:contentPart>
          </mc:Choice>
          <mc:Fallback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511ECB8D-D27C-BF9E-BB20-4387F694A4D0}"/>
                    </a:ext>
                  </a:extLst>
                </p:cNvPr>
                <p:cNvPicPr/>
                <p:nvPr/>
              </p:nvPicPr>
              <p:blipFill>
                <a:blip r:embed="rId259"/>
                <a:stretch>
                  <a:fillRect/>
                </a:stretch>
              </p:blipFill>
              <p:spPr>
                <a:xfrm>
                  <a:off x="8236087" y="1502665"/>
                  <a:ext cx="263880" cy="20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0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2EC912E4-0399-D9F8-90DA-F440260266AF}"/>
                    </a:ext>
                  </a:extLst>
                </p14:cNvPr>
                <p14:cNvContentPartPr/>
                <p14:nvPr/>
              </p14:nvContentPartPr>
              <p14:xfrm>
                <a:off x="8552167" y="1534345"/>
                <a:ext cx="209520" cy="146880"/>
              </p14:xfrm>
            </p:contentPart>
          </mc:Choice>
          <mc:Fallback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2EC912E4-0399-D9F8-90DA-F440260266AF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8534527" y="1516345"/>
                  <a:ext cx="245160" cy="18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2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5059928B-6368-C0DF-7346-48729E21AF69}"/>
                    </a:ext>
                  </a:extLst>
                </p14:cNvPr>
                <p14:cNvContentPartPr/>
                <p14:nvPr/>
              </p14:nvContentPartPr>
              <p14:xfrm>
                <a:off x="8611927" y="1301065"/>
                <a:ext cx="261360" cy="548640"/>
              </p14:xfrm>
            </p:contentPart>
          </mc:Choice>
          <mc:Fallback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5059928B-6368-C0DF-7346-48729E21AF69}"/>
                    </a:ext>
                  </a:extLst>
                </p:cNvPr>
                <p:cNvPicPr/>
                <p:nvPr/>
              </p:nvPicPr>
              <p:blipFill>
                <a:blip r:embed="rId263"/>
                <a:stretch>
                  <a:fillRect/>
                </a:stretch>
              </p:blipFill>
              <p:spPr>
                <a:xfrm>
                  <a:off x="8594287" y="1283425"/>
                  <a:ext cx="297000" cy="58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4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00C9AAB0-FFFB-334F-E43A-1A81E4D11358}"/>
                    </a:ext>
                  </a:extLst>
                </p14:cNvPr>
                <p14:cNvContentPartPr/>
                <p14:nvPr/>
              </p14:nvContentPartPr>
              <p14:xfrm>
                <a:off x="8949607" y="1540465"/>
                <a:ext cx="272160" cy="179640"/>
              </p14:xfrm>
            </p:contentPart>
          </mc:Choice>
          <mc:Fallback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00C9AAB0-FFFB-334F-E43A-1A81E4D11358}"/>
                    </a:ext>
                  </a:extLst>
                </p:cNvPr>
                <p:cNvPicPr/>
                <p:nvPr/>
              </p:nvPicPr>
              <p:blipFill>
                <a:blip r:embed="rId265"/>
                <a:stretch>
                  <a:fillRect/>
                </a:stretch>
              </p:blipFill>
              <p:spPr>
                <a:xfrm>
                  <a:off x="8931607" y="1522825"/>
                  <a:ext cx="307800" cy="21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6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D5F572E2-C665-FC94-B663-918CAE070AB2}"/>
                    </a:ext>
                  </a:extLst>
                </p14:cNvPr>
                <p14:cNvContentPartPr/>
                <p14:nvPr/>
              </p14:nvContentPartPr>
              <p14:xfrm>
                <a:off x="7196767" y="1208185"/>
                <a:ext cx="270360" cy="687600"/>
              </p14:xfrm>
            </p:contentPart>
          </mc:Choice>
          <mc:Fallback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D5F572E2-C665-FC94-B663-918CAE070AB2}"/>
                    </a:ext>
                  </a:extLst>
                </p:cNvPr>
                <p:cNvPicPr/>
                <p:nvPr/>
              </p:nvPicPr>
              <p:blipFill>
                <a:blip r:embed="rId267"/>
                <a:stretch>
                  <a:fillRect/>
                </a:stretch>
              </p:blipFill>
              <p:spPr>
                <a:xfrm>
                  <a:off x="7178767" y="1190545"/>
                  <a:ext cx="306000" cy="72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8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F277CC51-4FCC-420A-2477-2959F7817ED1}"/>
                    </a:ext>
                  </a:extLst>
                </p14:cNvPr>
                <p14:cNvContentPartPr/>
                <p14:nvPr/>
              </p14:nvContentPartPr>
              <p14:xfrm>
                <a:off x="8086327" y="1393225"/>
                <a:ext cx="40680" cy="137520"/>
              </p14:xfrm>
            </p:contentPart>
          </mc:Choice>
          <mc:Fallback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F277CC51-4FCC-420A-2477-2959F7817ED1}"/>
                    </a:ext>
                  </a:extLst>
                </p:cNvPr>
                <p:cNvPicPr/>
                <p:nvPr/>
              </p:nvPicPr>
              <p:blipFill>
                <a:blip r:embed="rId269"/>
                <a:stretch>
                  <a:fillRect/>
                </a:stretch>
              </p:blipFill>
              <p:spPr>
                <a:xfrm>
                  <a:off x="8068687" y="1375585"/>
                  <a:ext cx="76320" cy="17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0">
              <p14:nvContentPartPr>
                <p14:cNvPr id="158" name="Entrada de lápiz 157">
                  <a:extLst>
                    <a:ext uri="{FF2B5EF4-FFF2-40B4-BE49-F238E27FC236}">
                      <a16:creationId xmlns:a16="http://schemas.microsoft.com/office/drawing/2014/main" id="{F792C51F-E446-2C59-70F0-27757F502872}"/>
                    </a:ext>
                  </a:extLst>
                </p14:cNvPr>
                <p14:cNvContentPartPr/>
                <p14:nvPr/>
              </p14:nvContentPartPr>
              <p14:xfrm>
                <a:off x="7004887" y="1561705"/>
                <a:ext cx="172080" cy="12240"/>
              </p14:xfrm>
            </p:contentPart>
          </mc:Choice>
          <mc:Fallback>
            <p:pic>
              <p:nvPicPr>
                <p:cNvPr id="158" name="Entrada de lápiz 157">
                  <a:extLst>
                    <a:ext uri="{FF2B5EF4-FFF2-40B4-BE49-F238E27FC236}">
                      <a16:creationId xmlns:a16="http://schemas.microsoft.com/office/drawing/2014/main" id="{F792C51F-E446-2C59-70F0-27757F502872}"/>
                    </a:ext>
                  </a:extLst>
                </p:cNvPr>
                <p:cNvPicPr/>
                <p:nvPr/>
              </p:nvPicPr>
              <p:blipFill>
                <a:blip r:embed="rId271"/>
                <a:stretch>
                  <a:fillRect/>
                </a:stretch>
              </p:blipFill>
              <p:spPr>
                <a:xfrm>
                  <a:off x="6986887" y="1543705"/>
                  <a:ext cx="207720" cy="4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2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090879ED-1013-FFE0-4852-766378DE1850}"/>
                    </a:ext>
                  </a:extLst>
                </p14:cNvPr>
                <p14:cNvContentPartPr/>
                <p14:nvPr/>
              </p14:nvContentPartPr>
              <p14:xfrm>
                <a:off x="7074007" y="1681585"/>
                <a:ext cx="177120" cy="15840"/>
              </p14:xfrm>
            </p:contentPart>
          </mc:Choice>
          <mc:Fallback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090879ED-1013-FFE0-4852-766378DE1850}"/>
                    </a:ext>
                  </a:extLst>
                </p:cNvPr>
                <p:cNvPicPr/>
                <p:nvPr/>
              </p:nvPicPr>
              <p:blipFill>
                <a:blip r:embed="rId273"/>
                <a:stretch>
                  <a:fillRect/>
                </a:stretch>
              </p:blipFill>
              <p:spPr>
                <a:xfrm>
                  <a:off x="7056367" y="1663945"/>
                  <a:ext cx="21276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4">
              <p14:nvContentPartPr>
                <p14:cNvPr id="161" name="Entrada de lápiz 160">
                  <a:extLst>
                    <a:ext uri="{FF2B5EF4-FFF2-40B4-BE49-F238E27FC236}">
                      <a16:creationId xmlns:a16="http://schemas.microsoft.com/office/drawing/2014/main" id="{D1C23CA5-3902-15E0-E7E1-9562ACC37FC1}"/>
                    </a:ext>
                  </a:extLst>
                </p14:cNvPr>
                <p14:cNvContentPartPr/>
                <p14:nvPr/>
              </p14:nvContentPartPr>
              <p14:xfrm>
                <a:off x="7335367" y="2578705"/>
                <a:ext cx="485280" cy="194040"/>
              </p14:xfrm>
            </p:contentPart>
          </mc:Choice>
          <mc:Fallback>
            <p:pic>
              <p:nvPicPr>
                <p:cNvPr id="161" name="Entrada de lápiz 160">
                  <a:extLst>
                    <a:ext uri="{FF2B5EF4-FFF2-40B4-BE49-F238E27FC236}">
                      <a16:creationId xmlns:a16="http://schemas.microsoft.com/office/drawing/2014/main" id="{D1C23CA5-3902-15E0-E7E1-9562ACC37FC1}"/>
                    </a:ext>
                  </a:extLst>
                </p:cNvPr>
                <p:cNvPicPr/>
                <p:nvPr/>
              </p:nvPicPr>
              <p:blipFill>
                <a:blip r:embed="rId275"/>
                <a:stretch>
                  <a:fillRect/>
                </a:stretch>
              </p:blipFill>
              <p:spPr>
                <a:xfrm>
                  <a:off x="7317367" y="2560705"/>
                  <a:ext cx="520920" cy="22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6">
              <p14:nvContentPartPr>
                <p14:cNvPr id="154" name="Entrada de lápiz 153">
                  <a:extLst>
                    <a:ext uri="{FF2B5EF4-FFF2-40B4-BE49-F238E27FC236}">
                      <a16:creationId xmlns:a16="http://schemas.microsoft.com/office/drawing/2014/main" id="{C571D211-9295-1F16-452D-95CD3FFBCF67}"/>
                    </a:ext>
                  </a:extLst>
                </p14:cNvPr>
                <p14:cNvContentPartPr/>
                <p14:nvPr/>
              </p14:nvContentPartPr>
              <p14:xfrm>
                <a:off x="6844327" y="2610025"/>
                <a:ext cx="227160" cy="7200"/>
              </p14:xfrm>
            </p:contentPart>
          </mc:Choice>
          <mc:Fallback>
            <p:pic>
              <p:nvPicPr>
                <p:cNvPr id="154" name="Entrada de lápiz 153">
                  <a:extLst>
                    <a:ext uri="{FF2B5EF4-FFF2-40B4-BE49-F238E27FC236}">
                      <a16:creationId xmlns:a16="http://schemas.microsoft.com/office/drawing/2014/main" id="{C571D211-9295-1F16-452D-95CD3FFBCF67}"/>
                    </a:ext>
                  </a:extLst>
                </p:cNvPr>
                <p:cNvPicPr/>
                <p:nvPr/>
              </p:nvPicPr>
              <p:blipFill>
                <a:blip r:embed="rId277"/>
                <a:stretch>
                  <a:fillRect/>
                </a:stretch>
              </p:blipFill>
              <p:spPr>
                <a:xfrm>
                  <a:off x="6826327" y="2592025"/>
                  <a:ext cx="26280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8">
              <p14:nvContentPartPr>
                <p14:cNvPr id="155" name="Entrada de lápiz 154">
                  <a:extLst>
                    <a:ext uri="{FF2B5EF4-FFF2-40B4-BE49-F238E27FC236}">
                      <a16:creationId xmlns:a16="http://schemas.microsoft.com/office/drawing/2014/main" id="{D0A832BE-F629-E883-B4B2-BDA6399F00A0}"/>
                    </a:ext>
                  </a:extLst>
                </p14:cNvPr>
                <p14:cNvContentPartPr/>
                <p14:nvPr/>
              </p14:nvContentPartPr>
              <p14:xfrm>
                <a:off x="6820567" y="2649985"/>
                <a:ext cx="276840" cy="2160"/>
              </p14:xfrm>
            </p:contentPart>
          </mc:Choice>
          <mc:Fallback>
            <p:pic>
              <p:nvPicPr>
                <p:cNvPr id="155" name="Entrada de lápiz 154">
                  <a:extLst>
                    <a:ext uri="{FF2B5EF4-FFF2-40B4-BE49-F238E27FC236}">
                      <a16:creationId xmlns:a16="http://schemas.microsoft.com/office/drawing/2014/main" id="{D0A832BE-F629-E883-B4B2-BDA6399F00A0}"/>
                    </a:ext>
                  </a:extLst>
                </p:cNvPr>
                <p:cNvPicPr/>
                <p:nvPr/>
              </p:nvPicPr>
              <p:blipFill>
                <a:blip r:embed="rId279"/>
                <a:stretch>
                  <a:fillRect/>
                </a:stretch>
              </p:blipFill>
              <p:spPr>
                <a:xfrm>
                  <a:off x="6802567" y="2631985"/>
                  <a:ext cx="31248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0">
              <p14:nvContentPartPr>
                <p14:cNvPr id="160" name="Entrada de lápiz 159">
                  <a:extLst>
                    <a:ext uri="{FF2B5EF4-FFF2-40B4-BE49-F238E27FC236}">
                      <a16:creationId xmlns:a16="http://schemas.microsoft.com/office/drawing/2014/main" id="{4652A27E-0221-CBAF-3688-A4A75D3E57AF}"/>
                    </a:ext>
                  </a:extLst>
                </p14:cNvPr>
                <p14:cNvContentPartPr/>
                <p14:nvPr/>
              </p14:nvContentPartPr>
              <p14:xfrm>
                <a:off x="6835687" y="2800465"/>
                <a:ext cx="191160" cy="18360"/>
              </p14:xfrm>
            </p:contentPart>
          </mc:Choice>
          <mc:Fallback>
            <p:pic>
              <p:nvPicPr>
                <p:cNvPr id="160" name="Entrada de lápiz 159">
                  <a:extLst>
                    <a:ext uri="{FF2B5EF4-FFF2-40B4-BE49-F238E27FC236}">
                      <a16:creationId xmlns:a16="http://schemas.microsoft.com/office/drawing/2014/main" id="{4652A27E-0221-CBAF-3688-A4A75D3E57AF}"/>
                    </a:ext>
                  </a:extLst>
                </p:cNvPr>
                <p:cNvPicPr/>
                <p:nvPr/>
              </p:nvPicPr>
              <p:blipFill>
                <a:blip r:embed="rId281"/>
                <a:stretch>
                  <a:fillRect/>
                </a:stretch>
              </p:blipFill>
              <p:spPr>
                <a:xfrm>
                  <a:off x="6817687" y="2782825"/>
                  <a:ext cx="226800" cy="5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2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E50CC7CD-4704-2EE4-D2BB-83F0D0787339}"/>
                    </a:ext>
                  </a:extLst>
                </p14:cNvPr>
                <p14:cNvContentPartPr/>
                <p14:nvPr/>
              </p14:nvContentPartPr>
              <p14:xfrm>
                <a:off x="6346807" y="2513545"/>
                <a:ext cx="278280" cy="482040"/>
              </p14:xfrm>
            </p:contentPart>
          </mc:Choice>
          <mc:Fallback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E50CC7CD-4704-2EE4-D2BB-83F0D0787339}"/>
                    </a:ext>
                  </a:extLst>
                </p:cNvPr>
                <p:cNvPicPr/>
                <p:nvPr/>
              </p:nvPicPr>
              <p:blipFill>
                <a:blip r:embed="rId283"/>
                <a:stretch>
                  <a:fillRect/>
                </a:stretch>
              </p:blipFill>
              <p:spPr>
                <a:xfrm>
                  <a:off x="6329167" y="2495545"/>
                  <a:ext cx="313920" cy="51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4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0856DED4-EED4-61DB-71D1-6232BCD90265}"/>
                    </a:ext>
                  </a:extLst>
                </p14:cNvPr>
                <p14:cNvContentPartPr/>
                <p14:nvPr/>
              </p14:nvContentPartPr>
              <p14:xfrm>
                <a:off x="6254287" y="2656825"/>
                <a:ext cx="29520" cy="31320"/>
              </p14:xfrm>
            </p:contentPart>
          </mc:Choice>
          <mc:Fallback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0856DED4-EED4-61DB-71D1-6232BCD90265}"/>
                    </a:ext>
                  </a:extLst>
                </p:cNvPr>
                <p:cNvPicPr/>
                <p:nvPr/>
              </p:nvPicPr>
              <p:blipFill>
                <a:blip r:embed="rId285"/>
                <a:stretch>
                  <a:fillRect/>
                </a:stretch>
              </p:blipFill>
              <p:spPr>
                <a:xfrm>
                  <a:off x="6236647" y="2638825"/>
                  <a:ext cx="65160" cy="6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6">
              <p14:nvContentPartPr>
                <p14:cNvPr id="166" name="Entrada de lápiz 165">
                  <a:extLst>
                    <a:ext uri="{FF2B5EF4-FFF2-40B4-BE49-F238E27FC236}">
                      <a16:creationId xmlns:a16="http://schemas.microsoft.com/office/drawing/2014/main" id="{E86EED3A-926B-152C-FFF2-7C160FB93204}"/>
                    </a:ext>
                  </a:extLst>
                </p14:cNvPr>
                <p14:cNvContentPartPr/>
                <p14:nvPr/>
              </p14:nvContentPartPr>
              <p14:xfrm>
                <a:off x="4690807" y="2377825"/>
                <a:ext cx="393480" cy="213120"/>
              </p14:xfrm>
            </p:contentPart>
          </mc:Choice>
          <mc:Fallback>
            <p:pic>
              <p:nvPicPr>
                <p:cNvPr id="166" name="Entrada de lápiz 165">
                  <a:extLst>
                    <a:ext uri="{FF2B5EF4-FFF2-40B4-BE49-F238E27FC236}">
                      <a16:creationId xmlns:a16="http://schemas.microsoft.com/office/drawing/2014/main" id="{E86EED3A-926B-152C-FFF2-7C160FB93204}"/>
                    </a:ext>
                  </a:extLst>
                </p:cNvPr>
                <p:cNvPicPr/>
                <p:nvPr/>
              </p:nvPicPr>
              <p:blipFill>
                <a:blip r:embed="rId287"/>
                <a:stretch>
                  <a:fillRect/>
                </a:stretch>
              </p:blipFill>
              <p:spPr>
                <a:xfrm>
                  <a:off x="4673167" y="2359825"/>
                  <a:ext cx="429120" cy="24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8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8C0076F7-BEEE-0B6A-A9C7-ED55F5890137}"/>
                    </a:ext>
                  </a:extLst>
                </p14:cNvPr>
                <p14:cNvContentPartPr/>
                <p14:nvPr/>
              </p14:nvContentPartPr>
              <p14:xfrm>
                <a:off x="5198767" y="2413825"/>
                <a:ext cx="57240" cy="191520"/>
              </p14:xfrm>
            </p:contentPart>
          </mc:Choice>
          <mc:Fallback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8C0076F7-BEEE-0B6A-A9C7-ED55F5890137}"/>
                    </a:ext>
                  </a:extLst>
                </p:cNvPr>
                <p:cNvPicPr/>
                <p:nvPr/>
              </p:nvPicPr>
              <p:blipFill>
                <a:blip r:embed="rId289"/>
                <a:stretch>
                  <a:fillRect/>
                </a:stretch>
              </p:blipFill>
              <p:spPr>
                <a:xfrm>
                  <a:off x="5180767" y="2395825"/>
                  <a:ext cx="92880" cy="22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0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2DF77604-21E0-CAA3-2AAD-7BA64428F243}"/>
                    </a:ext>
                  </a:extLst>
                </p14:cNvPr>
                <p14:cNvContentPartPr/>
                <p14:nvPr/>
              </p14:nvContentPartPr>
              <p14:xfrm>
                <a:off x="5406127" y="2511385"/>
                <a:ext cx="139320" cy="24840"/>
              </p14:xfrm>
            </p:contentPart>
          </mc:Choice>
          <mc:Fallback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2DF77604-21E0-CAA3-2AAD-7BA64428F243}"/>
                    </a:ext>
                  </a:extLst>
                </p:cNvPr>
                <p:cNvPicPr/>
                <p:nvPr/>
              </p:nvPicPr>
              <p:blipFill>
                <a:blip r:embed="rId291"/>
                <a:stretch>
                  <a:fillRect/>
                </a:stretch>
              </p:blipFill>
              <p:spPr>
                <a:xfrm>
                  <a:off x="5388487" y="2493385"/>
                  <a:ext cx="17496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2">
              <p14:nvContentPartPr>
                <p14:cNvPr id="169" name="Entrada de lápiz 168">
                  <a:extLst>
                    <a:ext uri="{FF2B5EF4-FFF2-40B4-BE49-F238E27FC236}">
                      <a16:creationId xmlns:a16="http://schemas.microsoft.com/office/drawing/2014/main" id="{34B4F30D-6D0A-DD09-7161-E461399B3808}"/>
                    </a:ext>
                  </a:extLst>
                </p14:cNvPr>
                <p14:cNvContentPartPr/>
                <p14:nvPr/>
              </p14:nvContentPartPr>
              <p14:xfrm>
                <a:off x="5669647" y="2433985"/>
                <a:ext cx="316080" cy="177120"/>
              </p14:xfrm>
            </p:contentPart>
          </mc:Choice>
          <mc:Fallback>
            <p:pic>
              <p:nvPicPr>
                <p:cNvPr id="169" name="Entrada de lápiz 168">
                  <a:extLst>
                    <a:ext uri="{FF2B5EF4-FFF2-40B4-BE49-F238E27FC236}">
                      <a16:creationId xmlns:a16="http://schemas.microsoft.com/office/drawing/2014/main" id="{34B4F30D-6D0A-DD09-7161-E461399B3808}"/>
                    </a:ext>
                  </a:extLst>
                </p:cNvPr>
                <p:cNvPicPr/>
                <p:nvPr/>
              </p:nvPicPr>
              <p:blipFill>
                <a:blip r:embed="rId293"/>
                <a:stretch>
                  <a:fillRect/>
                </a:stretch>
              </p:blipFill>
              <p:spPr>
                <a:xfrm>
                  <a:off x="5652007" y="2416345"/>
                  <a:ext cx="351720" cy="21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4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261E55E9-5F64-9B91-6EA9-C698B791EF87}"/>
                    </a:ext>
                  </a:extLst>
                </p14:cNvPr>
                <p14:cNvContentPartPr/>
                <p14:nvPr/>
              </p14:nvContentPartPr>
              <p14:xfrm>
                <a:off x="6111007" y="2417065"/>
                <a:ext cx="101520" cy="203400"/>
              </p14:xfrm>
            </p:contentPart>
          </mc:Choice>
          <mc:Fallback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261E55E9-5F64-9B91-6EA9-C698B791EF87}"/>
                    </a:ext>
                  </a:extLst>
                </p:cNvPr>
                <p:cNvPicPr/>
                <p:nvPr/>
              </p:nvPicPr>
              <p:blipFill>
                <a:blip r:embed="rId295"/>
                <a:stretch>
                  <a:fillRect/>
                </a:stretch>
              </p:blipFill>
              <p:spPr>
                <a:xfrm>
                  <a:off x="6093007" y="2399065"/>
                  <a:ext cx="137160" cy="23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6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294FB2E6-B98A-49A6-5C11-1A0135A66552}"/>
                    </a:ext>
                  </a:extLst>
                </p14:cNvPr>
                <p14:cNvContentPartPr/>
                <p14:nvPr/>
              </p14:nvContentPartPr>
              <p14:xfrm>
                <a:off x="4656967" y="2733865"/>
                <a:ext cx="1491120" cy="71640"/>
              </p14:xfrm>
            </p:contentPart>
          </mc:Choice>
          <mc:Fallback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294FB2E6-B98A-49A6-5C11-1A0135A66552}"/>
                    </a:ext>
                  </a:extLst>
                </p:cNvPr>
                <p:cNvPicPr/>
                <p:nvPr/>
              </p:nvPicPr>
              <p:blipFill>
                <a:blip r:embed="rId297"/>
                <a:stretch>
                  <a:fillRect/>
                </a:stretch>
              </p:blipFill>
              <p:spPr>
                <a:xfrm>
                  <a:off x="4638967" y="2715865"/>
                  <a:ext cx="1526760" cy="10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8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9CC304BF-8597-9FB6-DA5D-3A45C5050365}"/>
                    </a:ext>
                  </a:extLst>
                </p14:cNvPr>
                <p14:cNvContentPartPr/>
                <p14:nvPr/>
              </p14:nvContentPartPr>
              <p14:xfrm>
                <a:off x="4665607" y="3000265"/>
                <a:ext cx="356760" cy="208080"/>
              </p14:xfrm>
            </p:contentPart>
          </mc:Choice>
          <mc:Fallback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id="{9CC304BF-8597-9FB6-DA5D-3A45C5050365}"/>
                    </a:ext>
                  </a:extLst>
                </p:cNvPr>
                <p:cNvPicPr/>
                <p:nvPr/>
              </p:nvPicPr>
              <p:blipFill>
                <a:blip r:embed="rId299"/>
                <a:stretch>
                  <a:fillRect/>
                </a:stretch>
              </p:blipFill>
              <p:spPr>
                <a:xfrm>
                  <a:off x="4647607" y="2982265"/>
                  <a:ext cx="392400" cy="24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0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id="{1819EC49-1128-4B18-0F25-13C8DAA251F6}"/>
                    </a:ext>
                  </a:extLst>
                </p14:cNvPr>
                <p14:cNvContentPartPr/>
                <p14:nvPr/>
              </p14:nvContentPartPr>
              <p14:xfrm>
                <a:off x="5153407" y="3077305"/>
                <a:ext cx="51480" cy="148680"/>
              </p14:xfrm>
            </p:contentPart>
          </mc:Choice>
          <mc:Fallback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id="{1819EC49-1128-4B18-0F25-13C8DAA251F6}"/>
                    </a:ext>
                  </a:extLst>
                </p:cNvPr>
                <p:cNvPicPr/>
                <p:nvPr/>
              </p:nvPicPr>
              <p:blipFill>
                <a:blip r:embed="rId301"/>
                <a:stretch>
                  <a:fillRect/>
                </a:stretch>
              </p:blipFill>
              <p:spPr>
                <a:xfrm>
                  <a:off x="5135767" y="3059665"/>
                  <a:ext cx="87120" cy="18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2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id="{4F81A0A3-DDB1-1D15-3F1B-6B3949936F9C}"/>
                    </a:ext>
                  </a:extLst>
                </p14:cNvPr>
                <p14:cNvContentPartPr/>
                <p14:nvPr/>
              </p14:nvContentPartPr>
              <p14:xfrm>
                <a:off x="5326927" y="3130945"/>
                <a:ext cx="242280" cy="16920"/>
              </p14:xfrm>
            </p:contentPart>
          </mc:Choice>
          <mc:Fallback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id="{4F81A0A3-DDB1-1D15-3F1B-6B3949936F9C}"/>
                    </a:ext>
                  </a:extLst>
                </p:cNvPr>
                <p:cNvPicPr/>
                <p:nvPr/>
              </p:nvPicPr>
              <p:blipFill>
                <a:blip r:embed="rId303"/>
                <a:stretch>
                  <a:fillRect/>
                </a:stretch>
              </p:blipFill>
              <p:spPr>
                <a:xfrm>
                  <a:off x="5309287" y="3112945"/>
                  <a:ext cx="27792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4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C16C8709-41D5-A941-63DA-16F30C936716}"/>
                    </a:ext>
                  </a:extLst>
                </p14:cNvPr>
                <p14:cNvContentPartPr/>
                <p14:nvPr/>
              </p14:nvContentPartPr>
              <p14:xfrm>
                <a:off x="5415127" y="3068665"/>
                <a:ext cx="66600" cy="227520"/>
              </p14:xfrm>
            </p:contentPart>
          </mc:Choice>
          <mc:Fallback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C16C8709-41D5-A941-63DA-16F30C936716}"/>
                    </a:ext>
                  </a:extLst>
                </p:cNvPr>
                <p:cNvPicPr/>
                <p:nvPr/>
              </p:nvPicPr>
              <p:blipFill>
                <a:blip r:embed="rId305"/>
                <a:stretch>
                  <a:fillRect/>
                </a:stretch>
              </p:blipFill>
              <p:spPr>
                <a:xfrm>
                  <a:off x="5397127" y="3050665"/>
                  <a:ext cx="102240" cy="26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6">
              <p14:nvContentPartPr>
                <p14:cNvPr id="177" name="Entrada de lápiz 176">
                  <a:extLst>
                    <a:ext uri="{FF2B5EF4-FFF2-40B4-BE49-F238E27FC236}">
                      <a16:creationId xmlns:a16="http://schemas.microsoft.com/office/drawing/2014/main" id="{7CAAF32F-AF6D-E5B6-1F3E-103A8A3CDE64}"/>
                    </a:ext>
                  </a:extLst>
                </p14:cNvPr>
                <p14:cNvContentPartPr/>
                <p14:nvPr/>
              </p14:nvContentPartPr>
              <p14:xfrm>
                <a:off x="5691247" y="3076585"/>
                <a:ext cx="352080" cy="181800"/>
              </p14:xfrm>
            </p:contentPart>
          </mc:Choice>
          <mc:Fallback>
            <p:pic>
              <p:nvPicPr>
                <p:cNvPr id="177" name="Entrada de lápiz 176">
                  <a:extLst>
                    <a:ext uri="{FF2B5EF4-FFF2-40B4-BE49-F238E27FC236}">
                      <a16:creationId xmlns:a16="http://schemas.microsoft.com/office/drawing/2014/main" id="{7CAAF32F-AF6D-E5B6-1F3E-103A8A3CDE64}"/>
                    </a:ext>
                  </a:extLst>
                </p:cNvPr>
                <p:cNvPicPr/>
                <p:nvPr/>
              </p:nvPicPr>
              <p:blipFill>
                <a:blip r:embed="rId307"/>
                <a:stretch>
                  <a:fillRect/>
                </a:stretch>
              </p:blipFill>
              <p:spPr>
                <a:xfrm>
                  <a:off x="5673607" y="3058945"/>
                  <a:ext cx="387720" cy="21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8">
              <p14:nvContentPartPr>
                <p14:cNvPr id="178" name="Entrada de lápiz 177">
                  <a:extLst>
                    <a:ext uri="{FF2B5EF4-FFF2-40B4-BE49-F238E27FC236}">
                      <a16:creationId xmlns:a16="http://schemas.microsoft.com/office/drawing/2014/main" id="{DC8A213A-E67F-4B9B-3927-7897CD44CD7A}"/>
                    </a:ext>
                  </a:extLst>
                </p14:cNvPr>
                <p14:cNvContentPartPr/>
                <p14:nvPr/>
              </p14:nvContentPartPr>
              <p14:xfrm>
                <a:off x="6150247" y="3113305"/>
                <a:ext cx="196560" cy="199440"/>
              </p14:xfrm>
            </p:contentPart>
          </mc:Choice>
          <mc:Fallback>
            <p:pic>
              <p:nvPicPr>
                <p:cNvPr id="178" name="Entrada de lápiz 177">
                  <a:extLst>
                    <a:ext uri="{FF2B5EF4-FFF2-40B4-BE49-F238E27FC236}">
                      <a16:creationId xmlns:a16="http://schemas.microsoft.com/office/drawing/2014/main" id="{DC8A213A-E67F-4B9B-3927-7897CD44CD7A}"/>
                    </a:ext>
                  </a:extLst>
                </p:cNvPr>
                <p:cNvPicPr/>
                <p:nvPr/>
              </p:nvPicPr>
              <p:blipFill>
                <a:blip r:embed="rId309"/>
                <a:stretch>
                  <a:fillRect/>
                </a:stretch>
              </p:blipFill>
              <p:spPr>
                <a:xfrm>
                  <a:off x="6132247" y="3095305"/>
                  <a:ext cx="232200" cy="23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0">
              <p14:nvContentPartPr>
                <p14:cNvPr id="191" name="Entrada de lápiz 190">
                  <a:extLst>
                    <a:ext uri="{FF2B5EF4-FFF2-40B4-BE49-F238E27FC236}">
                      <a16:creationId xmlns:a16="http://schemas.microsoft.com/office/drawing/2014/main" id="{DFF07BE6-D38C-3561-CC98-68A62EC7457C}"/>
                    </a:ext>
                  </a:extLst>
                </p14:cNvPr>
                <p14:cNvContentPartPr/>
                <p14:nvPr/>
              </p14:nvContentPartPr>
              <p14:xfrm>
                <a:off x="6149887" y="2748625"/>
                <a:ext cx="108000" cy="9000"/>
              </p14:xfrm>
            </p:contentPart>
          </mc:Choice>
          <mc:Fallback>
            <p:pic>
              <p:nvPicPr>
                <p:cNvPr id="191" name="Entrada de lápiz 190">
                  <a:extLst>
                    <a:ext uri="{FF2B5EF4-FFF2-40B4-BE49-F238E27FC236}">
                      <a16:creationId xmlns:a16="http://schemas.microsoft.com/office/drawing/2014/main" id="{DFF07BE6-D38C-3561-CC98-68A62EC7457C}"/>
                    </a:ext>
                  </a:extLst>
                </p:cNvPr>
                <p:cNvPicPr/>
                <p:nvPr/>
              </p:nvPicPr>
              <p:blipFill>
                <a:blip r:embed="rId311"/>
                <a:stretch>
                  <a:fillRect/>
                </a:stretch>
              </p:blipFill>
              <p:spPr>
                <a:xfrm>
                  <a:off x="6132247" y="2730625"/>
                  <a:ext cx="14364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2">
              <p14:nvContentPartPr>
                <p14:cNvPr id="193" name="Entrada de lápiz 192">
                  <a:extLst>
                    <a:ext uri="{FF2B5EF4-FFF2-40B4-BE49-F238E27FC236}">
                      <a16:creationId xmlns:a16="http://schemas.microsoft.com/office/drawing/2014/main" id="{01BE5BF1-3D8E-97A0-4634-854E233F039F}"/>
                    </a:ext>
                  </a:extLst>
                </p14:cNvPr>
                <p14:cNvContentPartPr/>
                <p14:nvPr/>
              </p14:nvContentPartPr>
              <p14:xfrm>
                <a:off x="6203167" y="2307265"/>
                <a:ext cx="148680" cy="420840"/>
              </p14:xfrm>
            </p:contentPart>
          </mc:Choice>
          <mc:Fallback>
            <p:pic>
              <p:nvPicPr>
                <p:cNvPr id="193" name="Entrada de lápiz 192">
                  <a:extLst>
                    <a:ext uri="{FF2B5EF4-FFF2-40B4-BE49-F238E27FC236}">
                      <a16:creationId xmlns:a16="http://schemas.microsoft.com/office/drawing/2014/main" id="{01BE5BF1-3D8E-97A0-4634-854E233F039F}"/>
                    </a:ext>
                  </a:extLst>
                </p:cNvPr>
                <p:cNvPicPr/>
                <p:nvPr/>
              </p:nvPicPr>
              <p:blipFill>
                <a:blip r:embed="rId313"/>
                <a:stretch>
                  <a:fillRect/>
                </a:stretch>
              </p:blipFill>
              <p:spPr>
                <a:xfrm>
                  <a:off x="6185167" y="2289265"/>
                  <a:ext cx="184320" cy="45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4">
              <p14:nvContentPartPr>
                <p14:cNvPr id="194" name="Entrada de lápiz 193">
                  <a:extLst>
                    <a:ext uri="{FF2B5EF4-FFF2-40B4-BE49-F238E27FC236}">
                      <a16:creationId xmlns:a16="http://schemas.microsoft.com/office/drawing/2014/main" id="{5B6D5D93-F4D8-1505-5214-844587B6A18A}"/>
                    </a:ext>
                  </a:extLst>
                </p14:cNvPr>
                <p14:cNvContentPartPr/>
                <p14:nvPr/>
              </p14:nvContentPartPr>
              <p14:xfrm>
                <a:off x="4593607" y="2168665"/>
                <a:ext cx="267480" cy="465480"/>
              </p14:xfrm>
            </p:contentPart>
          </mc:Choice>
          <mc:Fallback>
            <p:pic>
              <p:nvPicPr>
                <p:cNvPr id="194" name="Entrada de lápiz 193">
                  <a:extLst>
                    <a:ext uri="{FF2B5EF4-FFF2-40B4-BE49-F238E27FC236}">
                      <a16:creationId xmlns:a16="http://schemas.microsoft.com/office/drawing/2014/main" id="{5B6D5D93-F4D8-1505-5214-844587B6A18A}"/>
                    </a:ext>
                  </a:extLst>
                </p:cNvPr>
                <p:cNvPicPr/>
                <p:nvPr/>
              </p:nvPicPr>
              <p:blipFill>
                <a:blip r:embed="rId315"/>
                <a:stretch>
                  <a:fillRect/>
                </a:stretch>
              </p:blipFill>
              <p:spPr>
                <a:xfrm>
                  <a:off x="4575607" y="2151025"/>
                  <a:ext cx="303120" cy="50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6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id="{441E6DE8-B5D6-ED41-2E4E-B306ADA7CC3D}"/>
                    </a:ext>
                  </a:extLst>
                </p14:cNvPr>
                <p14:cNvContentPartPr/>
                <p14:nvPr/>
              </p14:nvContentPartPr>
              <p14:xfrm>
                <a:off x="6359407" y="3008905"/>
                <a:ext cx="155520" cy="389880"/>
              </p14:xfrm>
            </p:contentPart>
          </mc:Choice>
          <mc:Fallback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441E6DE8-B5D6-ED41-2E4E-B306ADA7CC3D}"/>
                    </a:ext>
                  </a:extLst>
                </p:cNvPr>
                <p:cNvPicPr/>
                <p:nvPr/>
              </p:nvPicPr>
              <p:blipFill>
                <a:blip r:embed="rId317"/>
                <a:stretch>
                  <a:fillRect/>
                </a:stretch>
              </p:blipFill>
              <p:spPr>
                <a:xfrm>
                  <a:off x="6341767" y="2991265"/>
                  <a:ext cx="191160" cy="42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8">
              <p14:nvContentPartPr>
                <p14:cNvPr id="197" name="Entrada de lápiz 196">
                  <a:extLst>
                    <a:ext uri="{FF2B5EF4-FFF2-40B4-BE49-F238E27FC236}">
                      <a16:creationId xmlns:a16="http://schemas.microsoft.com/office/drawing/2014/main" id="{A577BEBC-9FA7-421E-E555-0F91308B40BA}"/>
                    </a:ext>
                  </a:extLst>
                </p14:cNvPr>
                <p14:cNvContentPartPr/>
                <p14:nvPr/>
              </p14:nvContentPartPr>
              <p14:xfrm>
                <a:off x="4552927" y="2892625"/>
                <a:ext cx="200880" cy="547200"/>
              </p14:xfrm>
            </p:contentPart>
          </mc:Choice>
          <mc:Fallback>
            <p:pic>
              <p:nvPicPr>
                <p:cNvPr id="197" name="Entrada de lápiz 196">
                  <a:extLst>
                    <a:ext uri="{FF2B5EF4-FFF2-40B4-BE49-F238E27FC236}">
                      <a16:creationId xmlns:a16="http://schemas.microsoft.com/office/drawing/2014/main" id="{A577BEBC-9FA7-421E-E555-0F91308B40BA}"/>
                    </a:ext>
                  </a:extLst>
                </p:cNvPr>
                <p:cNvPicPr/>
                <p:nvPr/>
              </p:nvPicPr>
              <p:blipFill>
                <a:blip r:embed="rId319"/>
                <a:stretch>
                  <a:fillRect/>
                </a:stretch>
              </p:blipFill>
              <p:spPr>
                <a:xfrm>
                  <a:off x="4535287" y="2874985"/>
                  <a:ext cx="236520" cy="58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0">
              <p14:nvContentPartPr>
                <p14:cNvPr id="199" name="Entrada de lápiz 198">
                  <a:extLst>
                    <a:ext uri="{FF2B5EF4-FFF2-40B4-BE49-F238E27FC236}">
                      <a16:creationId xmlns:a16="http://schemas.microsoft.com/office/drawing/2014/main" id="{BD549516-02D5-4FD7-E125-E56C41B895D8}"/>
                    </a:ext>
                  </a:extLst>
                </p14:cNvPr>
                <p14:cNvContentPartPr/>
                <p14:nvPr/>
              </p14:nvContentPartPr>
              <p14:xfrm>
                <a:off x="2260447" y="1187305"/>
                <a:ext cx="364680" cy="208800"/>
              </p14:xfrm>
            </p:contentPart>
          </mc:Choice>
          <mc:Fallback>
            <p:pic>
              <p:nvPicPr>
                <p:cNvPr id="199" name="Entrada de lápiz 198">
                  <a:extLst>
                    <a:ext uri="{FF2B5EF4-FFF2-40B4-BE49-F238E27FC236}">
                      <a16:creationId xmlns:a16="http://schemas.microsoft.com/office/drawing/2014/main" id="{BD549516-02D5-4FD7-E125-E56C41B895D8}"/>
                    </a:ext>
                  </a:extLst>
                </p:cNvPr>
                <p:cNvPicPr/>
                <p:nvPr/>
              </p:nvPicPr>
              <p:blipFill>
                <a:blip r:embed="rId321"/>
                <a:stretch>
                  <a:fillRect/>
                </a:stretch>
              </p:blipFill>
              <p:spPr>
                <a:xfrm>
                  <a:off x="2242447" y="1169665"/>
                  <a:ext cx="400320" cy="24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2">
              <p14:nvContentPartPr>
                <p14:cNvPr id="200" name="Entrada de lápiz 199">
                  <a:extLst>
                    <a:ext uri="{FF2B5EF4-FFF2-40B4-BE49-F238E27FC236}">
                      <a16:creationId xmlns:a16="http://schemas.microsoft.com/office/drawing/2014/main" id="{52C942C0-BCEB-1C92-F3D8-D38ECA111ABE}"/>
                    </a:ext>
                  </a:extLst>
                </p14:cNvPr>
                <p14:cNvContentPartPr/>
                <p14:nvPr/>
              </p14:nvContentPartPr>
              <p14:xfrm>
                <a:off x="2749327" y="1216105"/>
                <a:ext cx="118440" cy="27000"/>
              </p14:xfrm>
            </p:contentPart>
          </mc:Choice>
          <mc:Fallback>
            <p:pic>
              <p:nvPicPr>
                <p:cNvPr id="200" name="Entrada de lápiz 199">
                  <a:extLst>
                    <a:ext uri="{FF2B5EF4-FFF2-40B4-BE49-F238E27FC236}">
                      <a16:creationId xmlns:a16="http://schemas.microsoft.com/office/drawing/2014/main" id="{52C942C0-BCEB-1C92-F3D8-D38ECA111ABE}"/>
                    </a:ext>
                  </a:extLst>
                </p:cNvPr>
                <p:cNvPicPr/>
                <p:nvPr/>
              </p:nvPicPr>
              <p:blipFill>
                <a:blip r:embed="rId323"/>
                <a:stretch>
                  <a:fillRect/>
                </a:stretch>
              </p:blipFill>
              <p:spPr>
                <a:xfrm>
                  <a:off x="2731327" y="1198465"/>
                  <a:ext cx="154080" cy="6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4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7794D72E-6CFB-D2FF-F8C0-40EA0BC9AD6F}"/>
                    </a:ext>
                  </a:extLst>
                </p14:cNvPr>
                <p14:cNvContentPartPr/>
                <p14:nvPr/>
              </p14:nvContentPartPr>
              <p14:xfrm>
                <a:off x="2718007" y="1380985"/>
                <a:ext cx="81720" cy="109440"/>
              </p14:xfrm>
            </p:contentPart>
          </mc:Choice>
          <mc:Fallback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7794D72E-6CFB-D2FF-F8C0-40EA0BC9AD6F}"/>
                    </a:ext>
                  </a:extLst>
                </p:cNvPr>
                <p:cNvPicPr/>
                <p:nvPr/>
              </p:nvPicPr>
              <p:blipFill>
                <a:blip r:embed="rId325"/>
                <a:stretch>
                  <a:fillRect/>
                </a:stretch>
              </p:blipFill>
              <p:spPr>
                <a:xfrm>
                  <a:off x="2700007" y="1363345"/>
                  <a:ext cx="117360" cy="14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6">
              <p14:nvContentPartPr>
                <p14:cNvPr id="202" name="Entrada de lápiz 201">
                  <a:extLst>
                    <a:ext uri="{FF2B5EF4-FFF2-40B4-BE49-F238E27FC236}">
                      <a16:creationId xmlns:a16="http://schemas.microsoft.com/office/drawing/2014/main" id="{16F1A6CA-7F0F-4BC5-9F79-D7B64F39EDC5}"/>
                    </a:ext>
                  </a:extLst>
                </p14:cNvPr>
                <p14:cNvContentPartPr/>
                <p14:nvPr/>
              </p14:nvContentPartPr>
              <p14:xfrm>
                <a:off x="2812327" y="1221145"/>
                <a:ext cx="177120" cy="24480"/>
              </p14:xfrm>
            </p:contentPart>
          </mc:Choice>
          <mc:Fallback>
            <p:pic>
              <p:nvPicPr>
                <p:cNvPr id="202" name="Entrada de lápiz 201">
                  <a:extLst>
                    <a:ext uri="{FF2B5EF4-FFF2-40B4-BE49-F238E27FC236}">
                      <a16:creationId xmlns:a16="http://schemas.microsoft.com/office/drawing/2014/main" id="{16F1A6CA-7F0F-4BC5-9F79-D7B64F39EDC5}"/>
                    </a:ext>
                  </a:extLst>
                </p:cNvPr>
                <p:cNvPicPr/>
                <p:nvPr/>
              </p:nvPicPr>
              <p:blipFill>
                <a:blip r:embed="rId327"/>
                <a:stretch>
                  <a:fillRect/>
                </a:stretch>
              </p:blipFill>
              <p:spPr>
                <a:xfrm>
                  <a:off x="2794327" y="1203145"/>
                  <a:ext cx="212760" cy="6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8">
              <p14:nvContentPartPr>
                <p14:cNvPr id="203" name="Entrada de lápiz 202">
                  <a:extLst>
                    <a:ext uri="{FF2B5EF4-FFF2-40B4-BE49-F238E27FC236}">
                      <a16:creationId xmlns:a16="http://schemas.microsoft.com/office/drawing/2014/main" id="{756BA5CE-E65E-4D9A-68B1-117884D32454}"/>
                    </a:ext>
                  </a:extLst>
                </p14:cNvPr>
                <p14:cNvContentPartPr/>
                <p14:nvPr/>
              </p14:nvContentPartPr>
              <p14:xfrm>
                <a:off x="2880367" y="1333105"/>
                <a:ext cx="160560" cy="15480"/>
              </p14:xfrm>
            </p:contentPart>
          </mc:Choice>
          <mc:Fallback>
            <p:pic>
              <p:nvPicPr>
                <p:cNvPr id="203" name="Entrada de lápiz 202">
                  <a:extLst>
                    <a:ext uri="{FF2B5EF4-FFF2-40B4-BE49-F238E27FC236}">
                      <a16:creationId xmlns:a16="http://schemas.microsoft.com/office/drawing/2014/main" id="{756BA5CE-E65E-4D9A-68B1-117884D32454}"/>
                    </a:ext>
                  </a:extLst>
                </p:cNvPr>
                <p:cNvPicPr/>
                <p:nvPr/>
              </p:nvPicPr>
              <p:blipFill>
                <a:blip r:embed="rId329"/>
                <a:stretch>
                  <a:fillRect/>
                </a:stretch>
              </p:blipFill>
              <p:spPr>
                <a:xfrm>
                  <a:off x="2862727" y="1315465"/>
                  <a:ext cx="19620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0">
              <p14:nvContentPartPr>
                <p14:cNvPr id="205" name="Entrada de lápiz 204">
                  <a:extLst>
                    <a:ext uri="{FF2B5EF4-FFF2-40B4-BE49-F238E27FC236}">
                      <a16:creationId xmlns:a16="http://schemas.microsoft.com/office/drawing/2014/main" id="{221E3084-4423-8331-9A2F-8AD791A335C3}"/>
                    </a:ext>
                  </a:extLst>
                </p14:cNvPr>
                <p14:cNvContentPartPr/>
                <p14:nvPr/>
              </p14:nvContentPartPr>
              <p14:xfrm>
                <a:off x="3238207" y="1044385"/>
                <a:ext cx="163080" cy="299880"/>
              </p14:xfrm>
            </p:contentPart>
          </mc:Choice>
          <mc:Fallback>
            <p:pic>
              <p:nvPicPr>
                <p:cNvPr id="205" name="Entrada de lápiz 204">
                  <a:extLst>
                    <a:ext uri="{FF2B5EF4-FFF2-40B4-BE49-F238E27FC236}">
                      <a16:creationId xmlns:a16="http://schemas.microsoft.com/office/drawing/2014/main" id="{221E3084-4423-8331-9A2F-8AD791A335C3}"/>
                    </a:ext>
                  </a:extLst>
                </p:cNvPr>
                <p:cNvPicPr/>
                <p:nvPr/>
              </p:nvPicPr>
              <p:blipFill>
                <a:blip r:embed="rId331"/>
                <a:stretch>
                  <a:fillRect/>
                </a:stretch>
              </p:blipFill>
              <p:spPr>
                <a:xfrm>
                  <a:off x="3220567" y="1026385"/>
                  <a:ext cx="198720" cy="33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2">
              <p14:nvContentPartPr>
                <p14:cNvPr id="206" name="Entrada de lápiz 205">
                  <a:extLst>
                    <a:ext uri="{FF2B5EF4-FFF2-40B4-BE49-F238E27FC236}">
                      <a16:creationId xmlns:a16="http://schemas.microsoft.com/office/drawing/2014/main" id="{7AC4F1B9-35E1-6971-3E29-37645F2F4F82}"/>
                    </a:ext>
                  </a:extLst>
                </p14:cNvPr>
                <p14:cNvContentPartPr/>
                <p14:nvPr/>
              </p14:nvContentPartPr>
              <p14:xfrm>
                <a:off x="3337207" y="1285585"/>
                <a:ext cx="161280" cy="252000"/>
              </p14:xfrm>
            </p:contentPart>
          </mc:Choice>
          <mc:Fallback>
            <p:pic>
              <p:nvPicPr>
                <p:cNvPr id="206" name="Entrada de lápiz 205">
                  <a:extLst>
                    <a:ext uri="{FF2B5EF4-FFF2-40B4-BE49-F238E27FC236}">
                      <a16:creationId xmlns:a16="http://schemas.microsoft.com/office/drawing/2014/main" id="{7AC4F1B9-35E1-6971-3E29-37645F2F4F82}"/>
                    </a:ext>
                  </a:extLst>
                </p:cNvPr>
                <p:cNvPicPr/>
                <p:nvPr/>
              </p:nvPicPr>
              <p:blipFill>
                <a:blip r:embed="rId333"/>
                <a:stretch>
                  <a:fillRect/>
                </a:stretch>
              </p:blipFill>
              <p:spPr>
                <a:xfrm>
                  <a:off x="3319207" y="1267585"/>
                  <a:ext cx="196920" cy="28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4">
              <p14:nvContentPartPr>
                <p14:cNvPr id="208" name="Entrada de lápiz 207">
                  <a:extLst>
                    <a:ext uri="{FF2B5EF4-FFF2-40B4-BE49-F238E27FC236}">
                      <a16:creationId xmlns:a16="http://schemas.microsoft.com/office/drawing/2014/main" id="{83AA841D-E304-605B-E6CE-E74F9A67B15B}"/>
                    </a:ext>
                  </a:extLst>
                </p14:cNvPr>
                <p14:cNvContentPartPr/>
                <p14:nvPr/>
              </p14:nvContentPartPr>
              <p14:xfrm>
                <a:off x="3548887" y="1032145"/>
                <a:ext cx="253800" cy="275400"/>
              </p14:xfrm>
            </p:contentPart>
          </mc:Choice>
          <mc:Fallback>
            <p:pic>
              <p:nvPicPr>
                <p:cNvPr id="208" name="Entrada de lápiz 207">
                  <a:extLst>
                    <a:ext uri="{FF2B5EF4-FFF2-40B4-BE49-F238E27FC236}">
                      <a16:creationId xmlns:a16="http://schemas.microsoft.com/office/drawing/2014/main" id="{83AA841D-E304-605B-E6CE-E74F9A67B15B}"/>
                    </a:ext>
                  </a:extLst>
                </p:cNvPr>
                <p:cNvPicPr/>
                <p:nvPr/>
              </p:nvPicPr>
              <p:blipFill>
                <a:blip r:embed="rId335"/>
                <a:stretch>
                  <a:fillRect/>
                </a:stretch>
              </p:blipFill>
              <p:spPr>
                <a:xfrm>
                  <a:off x="3531247" y="1014145"/>
                  <a:ext cx="289440" cy="31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6">
              <p14:nvContentPartPr>
                <p14:cNvPr id="209" name="Entrada de lápiz 208">
                  <a:extLst>
                    <a:ext uri="{FF2B5EF4-FFF2-40B4-BE49-F238E27FC236}">
                      <a16:creationId xmlns:a16="http://schemas.microsoft.com/office/drawing/2014/main" id="{07B80E3B-FBF0-4E77-DCB6-834673A473E8}"/>
                    </a:ext>
                  </a:extLst>
                </p14:cNvPr>
                <p14:cNvContentPartPr/>
                <p14:nvPr/>
              </p14:nvContentPartPr>
              <p14:xfrm>
                <a:off x="3864607" y="964105"/>
                <a:ext cx="212400" cy="363240"/>
              </p14:xfrm>
            </p:contentPart>
          </mc:Choice>
          <mc:Fallback>
            <p:pic>
              <p:nvPicPr>
                <p:cNvPr id="209" name="Entrada de lápiz 208">
                  <a:extLst>
                    <a:ext uri="{FF2B5EF4-FFF2-40B4-BE49-F238E27FC236}">
                      <a16:creationId xmlns:a16="http://schemas.microsoft.com/office/drawing/2014/main" id="{07B80E3B-FBF0-4E77-DCB6-834673A473E8}"/>
                    </a:ext>
                  </a:extLst>
                </p:cNvPr>
                <p:cNvPicPr/>
                <p:nvPr/>
              </p:nvPicPr>
              <p:blipFill>
                <a:blip r:embed="rId337"/>
                <a:stretch>
                  <a:fillRect/>
                </a:stretch>
              </p:blipFill>
              <p:spPr>
                <a:xfrm>
                  <a:off x="3846607" y="946465"/>
                  <a:ext cx="248040" cy="39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8">
              <p14:nvContentPartPr>
                <p14:cNvPr id="210" name="Entrada de lápiz 209">
                  <a:extLst>
                    <a:ext uri="{FF2B5EF4-FFF2-40B4-BE49-F238E27FC236}">
                      <a16:creationId xmlns:a16="http://schemas.microsoft.com/office/drawing/2014/main" id="{DB25B46D-2704-4E9D-4F31-BEB65871E5B6}"/>
                    </a:ext>
                  </a:extLst>
                </p14:cNvPr>
                <p14:cNvContentPartPr/>
                <p14:nvPr/>
              </p14:nvContentPartPr>
              <p14:xfrm>
                <a:off x="4128847" y="974185"/>
                <a:ext cx="109080" cy="285840"/>
              </p14:xfrm>
            </p:contentPart>
          </mc:Choice>
          <mc:Fallback>
            <p:pic>
              <p:nvPicPr>
                <p:cNvPr id="210" name="Entrada de lápiz 209">
                  <a:extLst>
                    <a:ext uri="{FF2B5EF4-FFF2-40B4-BE49-F238E27FC236}">
                      <a16:creationId xmlns:a16="http://schemas.microsoft.com/office/drawing/2014/main" id="{DB25B46D-2704-4E9D-4F31-BEB65871E5B6}"/>
                    </a:ext>
                  </a:extLst>
                </p:cNvPr>
                <p:cNvPicPr/>
                <p:nvPr/>
              </p:nvPicPr>
              <p:blipFill>
                <a:blip r:embed="rId339"/>
                <a:stretch>
                  <a:fillRect/>
                </a:stretch>
              </p:blipFill>
              <p:spPr>
                <a:xfrm>
                  <a:off x="4110847" y="956185"/>
                  <a:ext cx="144720" cy="32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0">
              <p14:nvContentPartPr>
                <p14:cNvPr id="211" name="Entrada de lápiz 210">
                  <a:extLst>
                    <a:ext uri="{FF2B5EF4-FFF2-40B4-BE49-F238E27FC236}">
                      <a16:creationId xmlns:a16="http://schemas.microsoft.com/office/drawing/2014/main" id="{E5EAE510-7A05-D1CA-E45D-DAEC1C8B2F45}"/>
                    </a:ext>
                  </a:extLst>
                </p14:cNvPr>
                <p14:cNvContentPartPr/>
                <p14:nvPr/>
              </p14:nvContentPartPr>
              <p14:xfrm>
                <a:off x="4138567" y="1167505"/>
                <a:ext cx="185760" cy="396000"/>
              </p14:xfrm>
            </p:contentPart>
          </mc:Choice>
          <mc:Fallback>
            <p:pic>
              <p:nvPicPr>
                <p:cNvPr id="211" name="Entrada de lápiz 210">
                  <a:extLst>
                    <a:ext uri="{FF2B5EF4-FFF2-40B4-BE49-F238E27FC236}">
                      <a16:creationId xmlns:a16="http://schemas.microsoft.com/office/drawing/2014/main" id="{E5EAE510-7A05-D1CA-E45D-DAEC1C8B2F45}"/>
                    </a:ext>
                  </a:extLst>
                </p:cNvPr>
                <p:cNvPicPr/>
                <p:nvPr/>
              </p:nvPicPr>
              <p:blipFill>
                <a:blip r:embed="rId341"/>
                <a:stretch>
                  <a:fillRect/>
                </a:stretch>
              </p:blipFill>
              <p:spPr>
                <a:xfrm>
                  <a:off x="4120567" y="1149505"/>
                  <a:ext cx="221400" cy="43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2">
              <p14:nvContentPartPr>
                <p14:cNvPr id="212" name="Entrada de lápiz 211">
                  <a:extLst>
                    <a:ext uri="{FF2B5EF4-FFF2-40B4-BE49-F238E27FC236}">
                      <a16:creationId xmlns:a16="http://schemas.microsoft.com/office/drawing/2014/main" id="{5C6045B4-A55B-DABB-83F3-646238DEF236}"/>
                    </a:ext>
                  </a:extLst>
                </p14:cNvPr>
                <p14:cNvContentPartPr/>
                <p14:nvPr/>
              </p14:nvContentPartPr>
              <p14:xfrm>
                <a:off x="2203927" y="1884625"/>
                <a:ext cx="347400" cy="179640"/>
              </p14:xfrm>
            </p:contentPart>
          </mc:Choice>
          <mc:Fallback>
            <p:pic>
              <p:nvPicPr>
                <p:cNvPr id="212" name="Entrada de lápiz 211">
                  <a:extLst>
                    <a:ext uri="{FF2B5EF4-FFF2-40B4-BE49-F238E27FC236}">
                      <a16:creationId xmlns:a16="http://schemas.microsoft.com/office/drawing/2014/main" id="{5C6045B4-A55B-DABB-83F3-646238DEF236}"/>
                    </a:ext>
                  </a:extLst>
                </p:cNvPr>
                <p:cNvPicPr/>
                <p:nvPr/>
              </p:nvPicPr>
              <p:blipFill>
                <a:blip r:embed="rId343"/>
                <a:stretch>
                  <a:fillRect/>
                </a:stretch>
              </p:blipFill>
              <p:spPr>
                <a:xfrm>
                  <a:off x="2186287" y="1866985"/>
                  <a:ext cx="383040" cy="21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4">
              <p14:nvContentPartPr>
                <p14:cNvPr id="213" name="Entrada de lápiz 212">
                  <a:extLst>
                    <a:ext uri="{FF2B5EF4-FFF2-40B4-BE49-F238E27FC236}">
                      <a16:creationId xmlns:a16="http://schemas.microsoft.com/office/drawing/2014/main" id="{88EFB714-EC0B-48ED-B034-4590E45BC41B}"/>
                    </a:ext>
                  </a:extLst>
                </p14:cNvPr>
                <p14:cNvContentPartPr/>
                <p14:nvPr/>
              </p14:nvContentPartPr>
              <p14:xfrm>
                <a:off x="2663647" y="1853305"/>
                <a:ext cx="140400" cy="244080"/>
              </p14:xfrm>
            </p:contentPart>
          </mc:Choice>
          <mc:Fallback>
            <p:pic>
              <p:nvPicPr>
                <p:cNvPr id="213" name="Entrada de lápiz 212">
                  <a:extLst>
                    <a:ext uri="{FF2B5EF4-FFF2-40B4-BE49-F238E27FC236}">
                      <a16:creationId xmlns:a16="http://schemas.microsoft.com/office/drawing/2014/main" id="{88EFB714-EC0B-48ED-B034-4590E45BC41B}"/>
                    </a:ext>
                  </a:extLst>
                </p:cNvPr>
                <p:cNvPicPr/>
                <p:nvPr/>
              </p:nvPicPr>
              <p:blipFill>
                <a:blip r:embed="rId345"/>
                <a:stretch>
                  <a:fillRect/>
                </a:stretch>
              </p:blipFill>
              <p:spPr>
                <a:xfrm>
                  <a:off x="2645647" y="1835665"/>
                  <a:ext cx="176040" cy="27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6">
              <p14:nvContentPartPr>
                <p14:cNvPr id="214" name="Entrada de lápiz 213">
                  <a:extLst>
                    <a:ext uri="{FF2B5EF4-FFF2-40B4-BE49-F238E27FC236}">
                      <a16:creationId xmlns:a16="http://schemas.microsoft.com/office/drawing/2014/main" id="{7E252FA5-C530-FB37-E705-8F247C04E4F2}"/>
                    </a:ext>
                  </a:extLst>
                </p14:cNvPr>
                <p14:cNvContentPartPr/>
                <p14:nvPr/>
              </p14:nvContentPartPr>
              <p14:xfrm>
                <a:off x="2914207" y="1978225"/>
                <a:ext cx="132840" cy="20880"/>
              </p14:xfrm>
            </p:contentPart>
          </mc:Choice>
          <mc:Fallback>
            <p:pic>
              <p:nvPicPr>
                <p:cNvPr id="214" name="Entrada de lápiz 213">
                  <a:extLst>
                    <a:ext uri="{FF2B5EF4-FFF2-40B4-BE49-F238E27FC236}">
                      <a16:creationId xmlns:a16="http://schemas.microsoft.com/office/drawing/2014/main" id="{7E252FA5-C530-FB37-E705-8F247C04E4F2}"/>
                    </a:ext>
                  </a:extLst>
                </p:cNvPr>
                <p:cNvPicPr/>
                <p:nvPr/>
              </p:nvPicPr>
              <p:blipFill>
                <a:blip r:embed="rId347"/>
                <a:stretch>
                  <a:fillRect/>
                </a:stretch>
              </p:blipFill>
              <p:spPr>
                <a:xfrm>
                  <a:off x="2896207" y="1960585"/>
                  <a:ext cx="168480" cy="5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8">
              <p14:nvContentPartPr>
                <p14:cNvPr id="215" name="Entrada de lápiz 214">
                  <a:extLst>
                    <a:ext uri="{FF2B5EF4-FFF2-40B4-BE49-F238E27FC236}">
                      <a16:creationId xmlns:a16="http://schemas.microsoft.com/office/drawing/2014/main" id="{7668D8D2-1E66-4AAC-A76D-6CF1381C7818}"/>
                    </a:ext>
                  </a:extLst>
                </p14:cNvPr>
                <p14:cNvContentPartPr/>
                <p14:nvPr/>
              </p14:nvContentPartPr>
              <p14:xfrm>
                <a:off x="2914207" y="2047705"/>
                <a:ext cx="135000" cy="18000"/>
              </p14:xfrm>
            </p:contentPart>
          </mc:Choice>
          <mc:Fallback>
            <p:pic>
              <p:nvPicPr>
                <p:cNvPr id="215" name="Entrada de lápiz 214">
                  <a:extLst>
                    <a:ext uri="{FF2B5EF4-FFF2-40B4-BE49-F238E27FC236}">
                      <a16:creationId xmlns:a16="http://schemas.microsoft.com/office/drawing/2014/main" id="{7668D8D2-1E66-4AAC-A76D-6CF1381C7818}"/>
                    </a:ext>
                  </a:extLst>
                </p:cNvPr>
                <p:cNvPicPr/>
                <p:nvPr/>
              </p:nvPicPr>
              <p:blipFill>
                <a:blip r:embed="rId349"/>
                <a:stretch>
                  <a:fillRect/>
                </a:stretch>
              </p:blipFill>
              <p:spPr>
                <a:xfrm>
                  <a:off x="2896207" y="2029705"/>
                  <a:ext cx="170640" cy="5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0">
              <p14:nvContentPartPr>
                <p14:cNvPr id="216" name="Entrada de lápiz 215">
                  <a:extLst>
                    <a:ext uri="{FF2B5EF4-FFF2-40B4-BE49-F238E27FC236}">
                      <a16:creationId xmlns:a16="http://schemas.microsoft.com/office/drawing/2014/main" id="{8D1B168E-1B59-AB1F-FE3E-634AC403D584}"/>
                    </a:ext>
                  </a:extLst>
                </p14:cNvPr>
                <p14:cNvContentPartPr/>
                <p14:nvPr/>
              </p14:nvContentPartPr>
              <p14:xfrm>
                <a:off x="3177367" y="1829185"/>
                <a:ext cx="237240" cy="204840"/>
              </p14:xfrm>
            </p:contentPart>
          </mc:Choice>
          <mc:Fallback>
            <p:pic>
              <p:nvPicPr>
                <p:cNvPr id="216" name="Entrada de lápiz 215">
                  <a:extLst>
                    <a:ext uri="{FF2B5EF4-FFF2-40B4-BE49-F238E27FC236}">
                      <a16:creationId xmlns:a16="http://schemas.microsoft.com/office/drawing/2014/main" id="{8D1B168E-1B59-AB1F-FE3E-634AC403D584}"/>
                    </a:ext>
                  </a:extLst>
                </p:cNvPr>
                <p:cNvPicPr/>
                <p:nvPr/>
              </p:nvPicPr>
              <p:blipFill>
                <a:blip r:embed="rId351"/>
                <a:stretch>
                  <a:fillRect/>
                </a:stretch>
              </p:blipFill>
              <p:spPr>
                <a:xfrm>
                  <a:off x="3159367" y="1811545"/>
                  <a:ext cx="272880" cy="24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2">
              <p14:nvContentPartPr>
                <p14:cNvPr id="217" name="Entrada de lápiz 216">
                  <a:extLst>
                    <a:ext uri="{FF2B5EF4-FFF2-40B4-BE49-F238E27FC236}">
                      <a16:creationId xmlns:a16="http://schemas.microsoft.com/office/drawing/2014/main" id="{F116F431-5CB4-025D-7D0F-155FA36C79FD}"/>
                    </a:ext>
                  </a:extLst>
                </p14:cNvPr>
                <p14:cNvContentPartPr/>
                <p14:nvPr/>
              </p14:nvContentPartPr>
              <p14:xfrm>
                <a:off x="3373927" y="2063185"/>
                <a:ext cx="52560" cy="142920"/>
              </p14:xfrm>
            </p:contentPart>
          </mc:Choice>
          <mc:Fallback>
            <p:pic>
              <p:nvPicPr>
                <p:cNvPr id="217" name="Entrada de lápiz 216">
                  <a:extLst>
                    <a:ext uri="{FF2B5EF4-FFF2-40B4-BE49-F238E27FC236}">
                      <a16:creationId xmlns:a16="http://schemas.microsoft.com/office/drawing/2014/main" id="{F116F431-5CB4-025D-7D0F-155FA36C79FD}"/>
                    </a:ext>
                  </a:extLst>
                </p:cNvPr>
                <p:cNvPicPr/>
                <p:nvPr/>
              </p:nvPicPr>
              <p:blipFill>
                <a:blip r:embed="rId353"/>
                <a:stretch>
                  <a:fillRect/>
                </a:stretch>
              </p:blipFill>
              <p:spPr>
                <a:xfrm>
                  <a:off x="3356287" y="2045545"/>
                  <a:ext cx="88200" cy="17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4">
              <p14:nvContentPartPr>
                <p14:cNvPr id="218" name="Entrada de lápiz 217">
                  <a:extLst>
                    <a:ext uri="{FF2B5EF4-FFF2-40B4-BE49-F238E27FC236}">
                      <a16:creationId xmlns:a16="http://schemas.microsoft.com/office/drawing/2014/main" id="{27051A14-0E24-B1C5-6206-655E537F090F}"/>
                    </a:ext>
                  </a:extLst>
                </p14:cNvPr>
                <p14:cNvContentPartPr/>
                <p14:nvPr/>
              </p14:nvContentPartPr>
              <p14:xfrm>
                <a:off x="3528367" y="1852585"/>
                <a:ext cx="135360" cy="216360"/>
              </p14:xfrm>
            </p:contentPart>
          </mc:Choice>
          <mc:Fallback>
            <p:pic>
              <p:nvPicPr>
                <p:cNvPr id="218" name="Entrada de lápiz 217">
                  <a:extLst>
                    <a:ext uri="{FF2B5EF4-FFF2-40B4-BE49-F238E27FC236}">
                      <a16:creationId xmlns:a16="http://schemas.microsoft.com/office/drawing/2014/main" id="{27051A14-0E24-B1C5-6206-655E537F090F}"/>
                    </a:ext>
                  </a:extLst>
                </p:cNvPr>
                <p:cNvPicPr/>
                <p:nvPr/>
              </p:nvPicPr>
              <p:blipFill>
                <a:blip r:embed="rId355"/>
                <a:stretch>
                  <a:fillRect/>
                </a:stretch>
              </p:blipFill>
              <p:spPr>
                <a:xfrm>
                  <a:off x="3510727" y="1834585"/>
                  <a:ext cx="171000" cy="25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6">
              <p14:nvContentPartPr>
                <p14:cNvPr id="219" name="Entrada de lápiz 218">
                  <a:extLst>
                    <a:ext uri="{FF2B5EF4-FFF2-40B4-BE49-F238E27FC236}">
                      <a16:creationId xmlns:a16="http://schemas.microsoft.com/office/drawing/2014/main" id="{63C2E051-FD7C-DAF2-DE60-DB80F2FEC767}"/>
                    </a:ext>
                  </a:extLst>
                </p14:cNvPr>
                <p14:cNvContentPartPr/>
                <p14:nvPr/>
              </p14:nvContentPartPr>
              <p14:xfrm>
                <a:off x="3691807" y="1770505"/>
                <a:ext cx="173520" cy="297000"/>
              </p14:xfrm>
            </p:contentPart>
          </mc:Choice>
          <mc:Fallback>
            <p:pic>
              <p:nvPicPr>
                <p:cNvPr id="219" name="Entrada de lápiz 218">
                  <a:extLst>
                    <a:ext uri="{FF2B5EF4-FFF2-40B4-BE49-F238E27FC236}">
                      <a16:creationId xmlns:a16="http://schemas.microsoft.com/office/drawing/2014/main" id="{63C2E051-FD7C-DAF2-DE60-DB80F2FEC767}"/>
                    </a:ext>
                  </a:extLst>
                </p:cNvPr>
                <p:cNvPicPr/>
                <p:nvPr/>
              </p:nvPicPr>
              <p:blipFill>
                <a:blip r:embed="rId357"/>
                <a:stretch>
                  <a:fillRect/>
                </a:stretch>
              </p:blipFill>
              <p:spPr>
                <a:xfrm>
                  <a:off x="3673807" y="1752865"/>
                  <a:ext cx="209160" cy="33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8">
              <p14:nvContentPartPr>
                <p14:cNvPr id="220" name="Entrada de lápiz 219">
                  <a:extLst>
                    <a:ext uri="{FF2B5EF4-FFF2-40B4-BE49-F238E27FC236}">
                      <a16:creationId xmlns:a16="http://schemas.microsoft.com/office/drawing/2014/main" id="{E0BD7F96-C42B-6B96-1800-E3F997DA2010}"/>
                    </a:ext>
                  </a:extLst>
                </p14:cNvPr>
                <p14:cNvContentPartPr/>
                <p14:nvPr/>
              </p14:nvContentPartPr>
              <p14:xfrm>
                <a:off x="3738247" y="1938265"/>
                <a:ext cx="156600" cy="45360"/>
              </p14:xfrm>
            </p:contentPart>
          </mc:Choice>
          <mc:Fallback>
            <p:pic>
              <p:nvPicPr>
                <p:cNvPr id="220" name="Entrada de lápiz 219">
                  <a:extLst>
                    <a:ext uri="{FF2B5EF4-FFF2-40B4-BE49-F238E27FC236}">
                      <a16:creationId xmlns:a16="http://schemas.microsoft.com/office/drawing/2014/main" id="{E0BD7F96-C42B-6B96-1800-E3F997DA2010}"/>
                    </a:ext>
                  </a:extLst>
                </p:cNvPr>
                <p:cNvPicPr/>
                <p:nvPr/>
              </p:nvPicPr>
              <p:blipFill>
                <a:blip r:embed="rId359"/>
                <a:stretch>
                  <a:fillRect/>
                </a:stretch>
              </p:blipFill>
              <p:spPr>
                <a:xfrm>
                  <a:off x="3720607" y="1920625"/>
                  <a:ext cx="192240" cy="8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0">
              <p14:nvContentPartPr>
                <p14:cNvPr id="221" name="Entrada de lápiz 220">
                  <a:extLst>
                    <a:ext uri="{FF2B5EF4-FFF2-40B4-BE49-F238E27FC236}">
                      <a16:creationId xmlns:a16="http://schemas.microsoft.com/office/drawing/2014/main" id="{46BF7A70-7271-2D00-C5A1-8A992258CD89}"/>
                    </a:ext>
                  </a:extLst>
                </p14:cNvPr>
                <p14:cNvContentPartPr/>
                <p14:nvPr/>
              </p14:nvContentPartPr>
              <p14:xfrm>
                <a:off x="3983407" y="1785265"/>
                <a:ext cx="116280" cy="239040"/>
              </p14:xfrm>
            </p:contentPart>
          </mc:Choice>
          <mc:Fallback>
            <p:pic>
              <p:nvPicPr>
                <p:cNvPr id="221" name="Entrada de lápiz 220">
                  <a:extLst>
                    <a:ext uri="{FF2B5EF4-FFF2-40B4-BE49-F238E27FC236}">
                      <a16:creationId xmlns:a16="http://schemas.microsoft.com/office/drawing/2014/main" id="{46BF7A70-7271-2D00-C5A1-8A992258CD89}"/>
                    </a:ext>
                  </a:extLst>
                </p:cNvPr>
                <p:cNvPicPr/>
                <p:nvPr/>
              </p:nvPicPr>
              <p:blipFill>
                <a:blip r:embed="rId361"/>
                <a:stretch>
                  <a:fillRect/>
                </a:stretch>
              </p:blipFill>
              <p:spPr>
                <a:xfrm>
                  <a:off x="3965767" y="1767265"/>
                  <a:ext cx="151920" cy="27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2">
              <p14:nvContentPartPr>
                <p14:cNvPr id="222" name="Entrada de lápiz 221">
                  <a:extLst>
                    <a:ext uri="{FF2B5EF4-FFF2-40B4-BE49-F238E27FC236}">
                      <a16:creationId xmlns:a16="http://schemas.microsoft.com/office/drawing/2014/main" id="{45D155DE-485C-7CCF-14B4-D59B6864EE86}"/>
                    </a:ext>
                  </a:extLst>
                </p14:cNvPr>
                <p14:cNvContentPartPr/>
                <p14:nvPr/>
              </p14:nvContentPartPr>
              <p14:xfrm>
                <a:off x="4015807" y="1949065"/>
                <a:ext cx="192240" cy="353880"/>
              </p14:xfrm>
            </p:contentPart>
          </mc:Choice>
          <mc:Fallback>
            <p:pic>
              <p:nvPicPr>
                <p:cNvPr id="222" name="Entrada de lápiz 221">
                  <a:extLst>
                    <a:ext uri="{FF2B5EF4-FFF2-40B4-BE49-F238E27FC236}">
                      <a16:creationId xmlns:a16="http://schemas.microsoft.com/office/drawing/2014/main" id="{45D155DE-485C-7CCF-14B4-D59B6864EE86}"/>
                    </a:ext>
                  </a:extLst>
                </p:cNvPr>
                <p:cNvPicPr/>
                <p:nvPr/>
              </p:nvPicPr>
              <p:blipFill>
                <a:blip r:embed="rId363"/>
                <a:stretch>
                  <a:fillRect/>
                </a:stretch>
              </p:blipFill>
              <p:spPr>
                <a:xfrm>
                  <a:off x="3998167" y="1931425"/>
                  <a:ext cx="227880" cy="38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4">
              <p14:nvContentPartPr>
                <p14:cNvPr id="225" name="Entrada de lápiz 224">
                  <a:extLst>
                    <a:ext uri="{FF2B5EF4-FFF2-40B4-BE49-F238E27FC236}">
                      <a16:creationId xmlns:a16="http://schemas.microsoft.com/office/drawing/2014/main" id="{2B2DB06B-EF78-BCD7-081B-4236300A5818}"/>
                    </a:ext>
                  </a:extLst>
                </p14:cNvPr>
                <p14:cNvContentPartPr/>
                <p14:nvPr/>
              </p14:nvContentPartPr>
              <p14:xfrm>
                <a:off x="5289127" y="4825465"/>
                <a:ext cx="167760" cy="272520"/>
              </p14:xfrm>
            </p:contentPart>
          </mc:Choice>
          <mc:Fallback>
            <p:pic>
              <p:nvPicPr>
                <p:cNvPr id="225" name="Entrada de lápiz 224">
                  <a:extLst>
                    <a:ext uri="{FF2B5EF4-FFF2-40B4-BE49-F238E27FC236}">
                      <a16:creationId xmlns:a16="http://schemas.microsoft.com/office/drawing/2014/main" id="{2B2DB06B-EF78-BCD7-081B-4236300A5818}"/>
                    </a:ext>
                  </a:extLst>
                </p:cNvPr>
                <p:cNvPicPr/>
                <p:nvPr/>
              </p:nvPicPr>
              <p:blipFill>
                <a:blip r:embed="rId365"/>
                <a:stretch>
                  <a:fillRect/>
                </a:stretch>
              </p:blipFill>
              <p:spPr>
                <a:xfrm>
                  <a:off x="5271487" y="4807465"/>
                  <a:ext cx="203400" cy="30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6">
              <p14:nvContentPartPr>
                <p14:cNvPr id="226" name="Entrada de lápiz 225">
                  <a:extLst>
                    <a:ext uri="{FF2B5EF4-FFF2-40B4-BE49-F238E27FC236}">
                      <a16:creationId xmlns:a16="http://schemas.microsoft.com/office/drawing/2014/main" id="{68FF2EB6-6954-D568-7B30-A9815E743789}"/>
                    </a:ext>
                  </a:extLst>
                </p14:cNvPr>
                <p14:cNvContentPartPr/>
                <p14:nvPr/>
              </p14:nvContentPartPr>
              <p14:xfrm>
                <a:off x="5461927" y="5076025"/>
                <a:ext cx="74520" cy="174240"/>
              </p14:xfrm>
            </p:contentPart>
          </mc:Choice>
          <mc:Fallback>
            <p:pic>
              <p:nvPicPr>
                <p:cNvPr id="226" name="Entrada de lápiz 225">
                  <a:extLst>
                    <a:ext uri="{FF2B5EF4-FFF2-40B4-BE49-F238E27FC236}">
                      <a16:creationId xmlns:a16="http://schemas.microsoft.com/office/drawing/2014/main" id="{68FF2EB6-6954-D568-7B30-A9815E743789}"/>
                    </a:ext>
                  </a:extLst>
                </p:cNvPr>
                <p:cNvPicPr/>
                <p:nvPr/>
              </p:nvPicPr>
              <p:blipFill>
                <a:blip r:embed="rId367"/>
                <a:stretch>
                  <a:fillRect/>
                </a:stretch>
              </p:blipFill>
              <p:spPr>
                <a:xfrm>
                  <a:off x="5444287" y="5058385"/>
                  <a:ext cx="110160" cy="20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8">
              <p14:nvContentPartPr>
                <p14:cNvPr id="227" name="Entrada de lápiz 226">
                  <a:extLst>
                    <a:ext uri="{FF2B5EF4-FFF2-40B4-BE49-F238E27FC236}">
                      <a16:creationId xmlns:a16="http://schemas.microsoft.com/office/drawing/2014/main" id="{97246BB2-477A-3D01-4830-E8D02C301ECC}"/>
                    </a:ext>
                  </a:extLst>
                </p14:cNvPr>
                <p14:cNvContentPartPr/>
                <p14:nvPr/>
              </p14:nvContentPartPr>
              <p14:xfrm>
                <a:off x="5663167" y="4848865"/>
                <a:ext cx="188640" cy="269640"/>
              </p14:xfrm>
            </p:contentPart>
          </mc:Choice>
          <mc:Fallback>
            <p:pic>
              <p:nvPicPr>
                <p:cNvPr id="227" name="Entrada de lápiz 226">
                  <a:extLst>
                    <a:ext uri="{FF2B5EF4-FFF2-40B4-BE49-F238E27FC236}">
                      <a16:creationId xmlns:a16="http://schemas.microsoft.com/office/drawing/2014/main" id="{97246BB2-477A-3D01-4830-E8D02C301ECC}"/>
                    </a:ext>
                  </a:extLst>
                </p:cNvPr>
                <p:cNvPicPr/>
                <p:nvPr/>
              </p:nvPicPr>
              <p:blipFill>
                <a:blip r:embed="rId369"/>
                <a:stretch>
                  <a:fillRect/>
                </a:stretch>
              </p:blipFill>
              <p:spPr>
                <a:xfrm>
                  <a:off x="5645527" y="4830865"/>
                  <a:ext cx="224280" cy="30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0">
              <p14:nvContentPartPr>
                <p14:cNvPr id="228" name="Entrada de lápiz 227">
                  <a:extLst>
                    <a:ext uri="{FF2B5EF4-FFF2-40B4-BE49-F238E27FC236}">
                      <a16:creationId xmlns:a16="http://schemas.microsoft.com/office/drawing/2014/main" id="{57F744AC-9B56-DC5A-52EE-7B777CD378E4}"/>
                    </a:ext>
                  </a:extLst>
                </p14:cNvPr>
                <p14:cNvContentPartPr/>
                <p14:nvPr/>
              </p14:nvContentPartPr>
              <p14:xfrm>
                <a:off x="5894287" y="4794145"/>
                <a:ext cx="170640" cy="347760"/>
              </p14:xfrm>
            </p:contentPart>
          </mc:Choice>
          <mc:Fallback>
            <p:pic>
              <p:nvPicPr>
                <p:cNvPr id="228" name="Entrada de lápiz 227">
                  <a:extLst>
                    <a:ext uri="{FF2B5EF4-FFF2-40B4-BE49-F238E27FC236}">
                      <a16:creationId xmlns:a16="http://schemas.microsoft.com/office/drawing/2014/main" id="{57F744AC-9B56-DC5A-52EE-7B777CD378E4}"/>
                    </a:ext>
                  </a:extLst>
                </p:cNvPr>
                <p:cNvPicPr/>
                <p:nvPr/>
              </p:nvPicPr>
              <p:blipFill>
                <a:blip r:embed="rId371"/>
                <a:stretch>
                  <a:fillRect/>
                </a:stretch>
              </p:blipFill>
              <p:spPr>
                <a:xfrm>
                  <a:off x="5876287" y="4776145"/>
                  <a:ext cx="206280" cy="38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2">
              <p14:nvContentPartPr>
                <p14:cNvPr id="230" name="Entrada de lápiz 229">
                  <a:extLst>
                    <a:ext uri="{FF2B5EF4-FFF2-40B4-BE49-F238E27FC236}">
                      <a16:creationId xmlns:a16="http://schemas.microsoft.com/office/drawing/2014/main" id="{9A0F65EA-355D-D65F-A7F0-53520E394C11}"/>
                    </a:ext>
                  </a:extLst>
                </p14:cNvPr>
                <p14:cNvContentPartPr/>
                <p14:nvPr/>
              </p14:nvContentPartPr>
              <p14:xfrm>
                <a:off x="6235927" y="4988545"/>
                <a:ext cx="196560" cy="18360"/>
              </p14:xfrm>
            </p:contentPart>
          </mc:Choice>
          <mc:Fallback>
            <p:pic>
              <p:nvPicPr>
                <p:cNvPr id="230" name="Entrada de lápiz 229">
                  <a:extLst>
                    <a:ext uri="{FF2B5EF4-FFF2-40B4-BE49-F238E27FC236}">
                      <a16:creationId xmlns:a16="http://schemas.microsoft.com/office/drawing/2014/main" id="{9A0F65EA-355D-D65F-A7F0-53520E394C11}"/>
                    </a:ext>
                  </a:extLst>
                </p:cNvPr>
                <p:cNvPicPr/>
                <p:nvPr/>
              </p:nvPicPr>
              <p:blipFill>
                <a:blip r:embed="rId373"/>
                <a:stretch>
                  <a:fillRect/>
                </a:stretch>
              </p:blipFill>
              <p:spPr>
                <a:xfrm>
                  <a:off x="6217927" y="4970905"/>
                  <a:ext cx="232200" cy="5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4">
              <p14:nvContentPartPr>
                <p14:cNvPr id="231" name="Entrada de lápiz 230">
                  <a:extLst>
                    <a:ext uri="{FF2B5EF4-FFF2-40B4-BE49-F238E27FC236}">
                      <a16:creationId xmlns:a16="http://schemas.microsoft.com/office/drawing/2014/main" id="{C2B85926-3C37-F56C-8D16-BCC298A2C462}"/>
                    </a:ext>
                  </a:extLst>
                </p14:cNvPr>
                <p14:cNvContentPartPr/>
                <p14:nvPr/>
              </p14:nvContentPartPr>
              <p14:xfrm>
                <a:off x="6538327" y="4851745"/>
                <a:ext cx="171000" cy="237240"/>
              </p14:xfrm>
            </p:contentPart>
          </mc:Choice>
          <mc:Fallback>
            <p:pic>
              <p:nvPicPr>
                <p:cNvPr id="231" name="Entrada de lápiz 230">
                  <a:extLst>
                    <a:ext uri="{FF2B5EF4-FFF2-40B4-BE49-F238E27FC236}">
                      <a16:creationId xmlns:a16="http://schemas.microsoft.com/office/drawing/2014/main" id="{C2B85926-3C37-F56C-8D16-BCC298A2C462}"/>
                    </a:ext>
                  </a:extLst>
                </p:cNvPr>
                <p:cNvPicPr/>
                <p:nvPr/>
              </p:nvPicPr>
              <p:blipFill>
                <a:blip r:embed="rId375"/>
                <a:stretch>
                  <a:fillRect/>
                </a:stretch>
              </p:blipFill>
              <p:spPr>
                <a:xfrm>
                  <a:off x="6520687" y="4833745"/>
                  <a:ext cx="206640" cy="27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6">
              <p14:nvContentPartPr>
                <p14:cNvPr id="232" name="Entrada de lápiz 231">
                  <a:extLst>
                    <a:ext uri="{FF2B5EF4-FFF2-40B4-BE49-F238E27FC236}">
                      <a16:creationId xmlns:a16="http://schemas.microsoft.com/office/drawing/2014/main" id="{A4420BE8-2511-F01D-9D48-216069390B41}"/>
                    </a:ext>
                  </a:extLst>
                </p14:cNvPr>
                <p14:cNvContentPartPr/>
                <p14:nvPr/>
              </p14:nvContentPartPr>
              <p14:xfrm>
                <a:off x="6686287" y="5094745"/>
                <a:ext cx="79200" cy="177480"/>
              </p14:xfrm>
            </p:contentPart>
          </mc:Choice>
          <mc:Fallback>
            <p:pic>
              <p:nvPicPr>
                <p:cNvPr id="232" name="Entrada de lápiz 231">
                  <a:extLst>
                    <a:ext uri="{FF2B5EF4-FFF2-40B4-BE49-F238E27FC236}">
                      <a16:creationId xmlns:a16="http://schemas.microsoft.com/office/drawing/2014/main" id="{A4420BE8-2511-F01D-9D48-216069390B41}"/>
                    </a:ext>
                  </a:extLst>
                </p:cNvPr>
                <p:cNvPicPr/>
                <p:nvPr/>
              </p:nvPicPr>
              <p:blipFill>
                <a:blip r:embed="rId377"/>
                <a:stretch>
                  <a:fillRect/>
                </a:stretch>
              </p:blipFill>
              <p:spPr>
                <a:xfrm>
                  <a:off x="6668287" y="5076745"/>
                  <a:ext cx="114840" cy="21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8">
              <p14:nvContentPartPr>
                <p14:cNvPr id="233" name="Entrada de lápiz 232">
                  <a:extLst>
                    <a:ext uri="{FF2B5EF4-FFF2-40B4-BE49-F238E27FC236}">
                      <a16:creationId xmlns:a16="http://schemas.microsoft.com/office/drawing/2014/main" id="{5DD1FA1A-37C3-02F0-CCF0-A787B808F382}"/>
                    </a:ext>
                  </a:extLst>
                </p14:cNvPr>
                <p14:cNvContentPartPr/>
                <p14:nvPr/>
              </p14:nvContentPartPr>
              <p14:xfrm>
                <a:off x="6828127" y="4903225"/>
                <a:ext cx="180000" cy="187560"/>
              </p14:xfrm>
            </p:contentPart>
          </mc:Choice>
          <mc:Fallback>
            <p:pic>
              <p:nvPicPr>
                <p:cNvPr id="233" name="Entrada de lápiz 232">
                  <a:extLst>
                    <a:ext uri="{FF2B5EF4-FFF2-40B4-BE49-F238E27FC236}">
                      <a16:creationId xmlns:a16="http://schemas.microsoft.com/office/drawing/2014/main" id="{5DD1FA1A-37C3-02F0-CCF0-A787B808F382}"/>
                    </a:ext>
                  </a:extLst>
                </p:cNvPr>
                <p:cNvPicPr/>
                <p:nvPr/>
              </p:nvPicPr>
              <p:blipFill>
                <a:blip r:embed="rId379"/>
                <a:stretch>
                  <a:fillRect/>
                </a:stretch>
              </p:blipFill>
              <p:spPr>
                <a:xfrm>
                  <a:off x="6810127" y="4885585"/>
                  <a:ext cx="215640" cy="22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0">
              <p14:nvContentPartPr>
                <p14:cNvPr id="234" name="Entrada de lápiz 233">
                  <a:extLst>
                    <a:ext uri="{FF2B5EF4-FFF2-40B4-BE49-F238E27FC236}">
                      <a16:creationId xmlns:a16="http://schemas.microsoft.com/office/drawing/2014/main" id="{DC20FE5D-8064-15DB-35F5-17E7915C36D7}"/>
                    </a:ext>
                  </a:extLst>
                </p14:cNvPr>
                <p14:cNvContentPartPr/>
                <p14:nvPr/>
              </p14:nvContentPartPr>
              <p14:xfrm>
                <a:off x="7063207" y="4815745"/>
                <a:ext cx="166320" cy="268920"/>
              </p14:xfrm>
            </p:contentPart>
          </mc:Choice>
          <mc:Fallback>
            <p:pic>
              <p:nvPicPr>
                <p:cNvPr id="234" name="Entrada de lápiz 233">
                  <a:extLst>
                    <a:ext uri="{FF2B5EF4-FFF2-40B4-BE49-F238E27FC236}">
                      <a16:creationId xmlns:a16="http://schemas.microsoft.com/office/drawing/2014/main" id="{DC20FE5D-8064-15DB-35F5-17E7915C36D7}"/>
                    </a:ext>
                  </a:extLst>
                </p:cNvPr>
                <p:cNvPicPr/>
                <p:nvPr/>
              </p:nvPicPr>
              <p:blipFill>
                <a:blip r:embed="rId381"/>
                <a:stretch>
                  <a:fillRect/>
                </a:stretch>
              </p:blipFill>
              <p:spPr>
                <a:xfrm>
                  <a:off x="7045567" y="4797745"/>
                  <a:ext cx="201960" cy="30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2">
              <p14:nvContentPartPr>
                <p14:cNvPr id="235" name="Entrada de lápiz 234">
                  <a:extLst>
                    <a:ext uri="{FF2B5EF4-FFF2-40B4-BE49-F238E27FC236}">
                      <a16:creationId xmlns:a16="http://schemas.microsoft.com/office/drawing/2014/main" id="{E0F9016B-B61C-A234-2A41-778117C6ABD2}"/>
                    </a:ext>
                  </a:extLst>
                </p14:cNvPr>
                <p14:cNvContentPartPr/>
                <p14:nvPr/>
              </p14:nvContentPartPr>
              <p14:xfrm>
                <a:off x="7023247" y="4983505"/>
                <a:ext cx="159840" cy="31680"/>
              </p14:xfrm>
            </p:contentPart>
          </mc:Choice>
          <mc:Fallback>
            <p:pic>
              <p:nvPicPr>
                <p:cNvPr id="235" name="Entrada de lápiz 234">
                  <a:extLst>
                    <a:ext uri="{FF2B5EF4-FFF2-40B4-BE49-F238E27FC236}">
                      <a16:creationId xmlns:a16="http://schemas.microsoft.com/office/drawing/2014/main" id="{E0F9016B-B61C-A234-2A41-778117C6ABD2}"/>
                    </a:ext>
                  </a:extLst>
                </p:cNvPr>
                <p:cNvPicPr/>
                <p:nvPr/>
              </p:nvPicPr>
              <p:blipFill>
                <a:blip r:embed="rId383"/>
                <a:stretch>
                  <a:fillRect/>
                </a:stretch>
              </p:blipFill>
              <p:spPr>
                <a:xfrm>
                  <a:off x="7005247" y="4965505"/>
                  <a:ext cx="195480" cy="6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4">
              <p14:nvContentPartPr>
                <p14:cNvPr id="236" name="Entrada de lápiz 235">
                  <a:extLst>
                    <a:ext uri="{FF2B5EF4-FFF2-40B4-BE49-F238E27FC236}">
                      <a16:creationId xmlns:a16="http://schemas.microsoft.com/office/drawing/2014/main" id="{C9C62503-4C35-0165-6218-FD54EA5395B9}"/>
                    </a:ext>
                  </a:extLst>
                </p14:cNvPr>
                <p14:cNvContentPartPr/>
                <p14:nvPr/>
              </p14:nvContentPartPr>
              <p14:xfrm>
                <a:off x="7221607" y="4726825"/>
                <a:ext cx="173520" cy="483840"/>
              </p14:xfrm>
            </p:contentPart>
          </mc:Choice>
          <mc:Fallback>
            <p:pic>
              <p:nvPicPr>
                <p:cNvPr id="236" name="Entrada de lápiz 235">
                  <a:extLst>
                    <a:ext uri="{FF2B5EF4-FFF2-40B4-BE49-F238E27FC236}">
                      <a16:creationId xmlns:a16="http://schemas.microsoft.com/office/drawing/2014/main" id="{C9C62503-4C35-0165-6218-FD54EA5395B9}"/>
                    </a:ext>
                  </a:extLst>
                </p:cNvPr>
                <p:cNvPicPr/>
                <p:nvPr/>
              </p:nvPicPr>
              <p:blipFill>
                <a:blip r:embed="rId385"/>
                <a:stretch>
                  <a:fillRect/>
                </a:stretch>
              </p:blipFill>
              <p:spPr>
                <a:xfrm>
                  <a:off x="7203967" y="4708825"/>
                  <a:ext cx="209160" cy="51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6">
              <p14:nvContentPartPr>
                <p14:cNvPr id="237" name="Entrada de lápiz 236">
                  <a:extLst>
                    <a:ext uri="{FF2B5EF4-FFF2-40B4-BE49-F238E27FC236}">
                      <a16:creationId xmlns:a16="http://schemas.microsoft.com/office/drawing/2014/main" id="{CA4A7AFB-BCEA-C818-3F3C-31FACED267C8}"/>
                    </a:ext>
                  </a:extLst>
                </p14:cNvPr>
                <p14:cNvContentPartPr/>
                <p14:nvPr/>
              </p14:nvContentPartPr>
              <p14:xfrm>
                <a:off x="7462447" y="4735465"/>
                <a:ext cx="100080" cy="329040"/>
              </p14:xfrm>
            </p:contentPart>
          </mc:Choice>
          <mc:Fallback>
            <p:pic>
              <p:nvPicPr>
                <p:cNvPr id="237" name="Entrada de lápiz 236">
                  <a:extLst>
                    <a:ext uri="{FF2B5EF4-FFF2-40B4-BE49-F238E27FC236}">
                      <a16:creationId xmlns:a16="http://schemas.microsoft.com/office/drawing/2014/main" id="{CA4A7AFB-BCEA-C818-3F3C-31FACED267C8}"/>
                    </a:ext>
                  </a:extLst>
                </p:cNvPr>
                <p:cNvPicPr/>
                <p:nvPr/>
              </p:nvPicPr>
              <p:blipFill>
                <a:blip r:embed="rId387"/>
                <a:stretch>
                  <a:fillRect/>
                </a:stretch>
              </p:blipFill>
              <p:spPr>
                <a:xfrm>
                  <a:off x="7444447" y="4717825"/>
                  <a:ext cx="135720" cy="36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8">
              <p14:nvContentPartPr>
                <p14:cNvPr id="238" name="Entrada de lápiz 237">
                  <a:extLst>
                    <a:ext uri="{FF2B5EF4-FFF2-40B4-BE49-F238E27FC236}">
                      <a16:creationId xmlns:a16="http://schemas.microsoft.com/office/drawing/2014/main" id="{AC19F4FF-0C70-3B78-7C16-EB9717D1BC41}"/>
                    </a:ext>
                  </a:extLst>
                </p14:cNvPr>
                <p14:cNvContentPartPr/>
                <p14:nvPr/>
              </p14:nvContentPartPr>
              <p14:xfrm>
                <a:off x="7500247" y="4962625"/>
                <a:ext cx="242280" cy="305280"/>
              </p14:xfrm>
            </p:contentPart>
          </mc:Choice>
          <mc:Fallback>
            <p:pic>
              <p:nvPicPr>
                <p:cNvPr id="238" name="Entrada de lápiz 237">
                  <a:extLst>
                    <a:ext uri="{FF2B5EF4-FFF2-40B4-BE49-F238E27FC236}">
                      <a16:creationId xmlns:a16="http://schemas.microsoft.com/office/drawing/2014/main" id="{AC19F4FF-0C70-3B78-7C16-EB9717D1BC41}"/>
                    </a:ext>
                  </a:extLst>
                </p:cNvPr>
                <p:cNvPicPr/>
                <p:nvPr/>
              </p:nvPicPr>
              <p:blipFill>
                <a:blip r:embed="rId389"/>
                <a:stretch>
                  <a:fillRect/>
                </a:stretch>
              </p:blipFill>
              <p:spPr>
                <a:xfrm>
                  <a:off x="7482607" y="4944625"/>
                  <a:ext cx="277920" cy="34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0">
              <p14:nvContentPartPr>
                <p14:cNvPr id="239" name="Entrada de lápiz 238">
                  <a:extLst>
                    <a:ext uri="{FF2B5EF4-FFF2-40B4-BE49-F238E27FC236}">
                      <a16:creationId xmlns:a16="http://schemas.microsoft.com/office/drawing/2014/main" id="{A4C1CEC4-B9EE-1438-1782-4EEADABAA724}"/>
                    </a:ext>
                  </a:extLst>
                </p14:cNvPr>
                <p14:cNvContentPartPr/>
                <p14:nvPr/>
              </p14:nvContentPartPr>
              <p14:xfrm>
                <a:off x="5147647" y="4681105"/>
                <a:ext cx="182880" cy="512640"/>
              </p14:xfrm>
            </p:contentPart>
          </mc:Choice>
          <mc:Fallback>
            <p:pic>
              <p:nvPicPr>
                <p:cNvPr id="239" name="Entrada de lápiz 238">
                  <a:extLst>
                    <a:ext uri="{FF2B5EF4-FFF2-40B4-BE49-F238E27FC236}">
                      <a16:creationId xmlns:a16="http://schemas.microsoft.com/office/drawing/2014/main" id="{A4C1CEC4-B9EE-1438-1782-4EEADABAA724}"/>
                    </a:ext>
                  </a:extLst>
                </p:cNvPr>
                <p:cNvPicPr/>
                <p:nvPr/>
              </p:nvPicPr>
              <p:blipFill>
                <a:blip r:embed="rId391"/>
                <a:stretch>
                  <a:fillRect/>
                </a:stretch>
              </p:blipFill>
              <p:spPr>
                <a:xfrm>
                  <a:off x="5130007" y="4663105"/>
                  <a:ext cx="218520" cy="54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2">
              <p14:nvContentPartPr>
                <p14:cNvPr id="240" name="Entrada de lápiz 239">
                  <a:extLst>
                    <a:ext uri="{FF2B5EF4-FFF2-40B4-BE49-F238E27FC236}">
                      <a16:creationId xmlns:a16="http://schemas.microsoft.com/office/drawing/2014/main" id="{D8B23914-0D40-752E-A110-60BC251651F4}"/>
                    </a:ext>
                  </a:extLst>
                </p14:cNvPr>
                <p14:cNvContentPartPr/>
                <p14:nvPr/>
              </p14:nvContentPartPr>
              <p14:xfrm>
                <a:off x="5034247" y="5396425"/>
                <a:ext cx="1913400" cy="91080"/>
              </p14:xfrm>
            </p:contentPart>
          </mc:Choice>
          <mc:Fallback>
            <p:pic>
              <p:nvPicPr>
                <p:cNvPr id="240" name="Entrada de lápiz 239">
                  <a:extLst>
                    <a:ext uri="{FF2B5EF4-FFF2-40B4-BE49-F238E27FC236}">
                      <a16:creationId xmlns:a16="http://schemas.microsoft.com/office/drawing/2014/main" id="{D8B23914-0D40-752E-A110-60BC251651F4}"/>
                    </a:ext>
                  </a:extLst>
                </p:cNvPr>
                <p:cNvPicPr/>
                <p:nvPr/>
              </p:nvPicPr>
              <p:blipFill>
                <a:blip r:embed="rId393"/>
                <a:stretch>
                  <a:fillRect/>
                </a:stretch>
              </p:blipFill>
              <p:spPr>
                <a:xfrm>
                  <a:off x="5016607" y="5378425"/>
                  <a:ext cx="1949040" cy="12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4">
              <p14:nvContentPartPr>
                <p14:cNvPr id="241" name="Entrada de lápiz 240">
                  <a:extLst>
                    <a:ext uri="{FF2B5EF4-FFF2-40B4-BE49-F238E27FC236}">
                      <a16:creationId xmlns:a16="http://schemas.microsoft.com/office/drawing/2014/main" id="{4714C29E-71C2-8A33-9815-54B8916E075B}"/>
                    </a:ext>
                  </a:extLst>
                </p14:cNvPr>
                <p14:cNvContentPartPr/>
                <p14:nvPr/>
              </p14:nvContentPartPr>
              <p14:xfrm>
                <a:off x="5330167" y="5642305"/>
                <a:ext cx="168480" cy="246960"/>
              </p14:xfrm>
            </p:contentPart>
          </mc:Choice>
          <mc:Fallback>
            <p:pic>
              <p:nvPicPr>
                <p:cNvPr id="241" name="Entrada de lápiz 240">
                  <a:extLst>
                    <a:ext uri="{FF2B5EF4-FFF2-40B4-BE49-F238E27FC236}">
                      <a16:creationId xmlns:a16="http://schemas.microsoft.com/office/drawing/2014/main" id="{4714C29E-71C2-8A33-9815-54B8916E075B}"/>
                    </a:ext>
                  </a:extLst>
                </p:cNvPr>
                <p:cNvPicPr/>
                <p:nvPr/>
              </p:nvPicPr>
              <p:blipFill>
                <a:blip r:embed="rId395"/>
                <a:stretch>
                  <a:fillRect/>
                </a:stretch>
              </p:blipFill>
              <p:spPr>
                <a:xfrm>
                  <a:off x="5312527" y="5624665"/>
                  <a:ext cx="204120" cy="28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6">
              <p14:nvContentPartPr>
                <p14:cNvPr id="242" name="Entrada de lápiz 241">
                  <a:extLst>
                    <a:ext uri="{FF2B5EF4-FFF2-40B4-BE49-F238E27FC236}">
                      <a16:creationId xmlns:a16="http://schemas.microsoft.com/office/drawing/2014/main" id="{02270F45-E392-A5DC-CF2A-92D536D4FCB6}"/>
                    </a:ext>
                  </a:extLst>
                </p14:cNvPr>
                <p14:cNvContentPartPr/>
                <p14:nvPr/>
              </p14:nvContentPartPr>
              <p14:xfrm>
                <a:off x="5553727" y="5838505"/>
                <a:ext cx="57960" cy="161280"/>
              </p14:xfrm>
            </p:contentPart>
          </mc:Choice>
          <mc:Fallback>
            <p:pic>
              <p:nvPicPr>
                <p:cNvPr id="242" name="Entrada de lápiz 241">
                  <a:extLst>
                    <a:ext uri="{FF2B5EF4-FFF2-40B4-BE49-F238E27FC236}">
                      <a16:creationId xmlns:a16="http://schemas.microsoft.com/office/drawing/2014/main" id="{02270F45-E392-A5DC-CF2A-92D536D4FCB6}"/>
                    </a:ext>
                  </a:extLst>
                </p:cNvPr>
                <p:cNvPicPr/>
                <p:nvPr/>
              </p:nvPicPr>
              <p:blipFill>
                <a:blip r:embed="rId397"/>
                <a:stretch>
                  <a:fillRect/>
                </a:stretch>
              </p:blipFill>
              <p:spPr>
                <a:xfrm>
                  <a:off x="5536087" y="5820505"/>
                  <a:ext cx="93600" cy="19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8">
              <p14:nvContentPartPr>
                <p14:cNvPr id="243" name="Entrada de lápiz 242">
                  <a:extLst>
                    <a:ext uri="{FF2B5EF4-FFF2-40B4-BE49-F238E27FC236}">
                      <a16:creationId xmlns:a16="http://schemas.microsoft.com/office/drawing/2014/main" id="{8138C86E-C43F-F373-4262-5E86D47BA02C}"/>
                    </a:ext>
                  </a:extLst>
                </p14:cNvPr>
                <p14:cNvContentPartPr/>
                <p14:nvPr/>
              </p14:nvContentPartPr>
              <p14:xfrm>
                <a:off x="5740927" y="5654545"/>
                <a:ext cx="199080" cy="196920"/>
              </p14:xfrm>
            </p:contentPart>
          </mc:Choice>
          <mc:Fallback>
            <p:pic>
              <p:nvPicPr>
                <p:cNvPr id="243" name="Entrada de lápiz 242">
                  <a:extLst>
                    <a:ext uri="{FF2B5EF4-FFF2-40B4-BE49-F238E27FC236}">
                      <a16:creationId xmlns:a16="http://schemas.microsoft.com/office/drawing/2014/main" id="{8138C86E-C43F-F373-4262-5E86D47BA02C}"/>
                    </a:ext>
                  </a:extLst>
                </p:cNvPr>
                <p:cNvPicPr/>
                <p:nvPr/>
              </p:nvPicPr>
              <p:blipFill>
                <a:blip r:embed="rId399"/>
                <a:stretch>
                  <a:fillRect/>
                </a:stretch>
              </p:blipFill>
              <p:spPr>
                <a:xfrm>
                  <a:off x="5723287" y="5636545"/>
                  <a:ext cx="234720" cy="23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0">
              <p14:nvContentPartPr>
                <p14:cNvPr id="244" name="Entrada de lápiz 243">
                  <a:extLst>
                    <a:ext uri="{FF2B5EF4-FFF2-40B4-BE49-F238E27FC236}">
                      <a16:creationId xmlns:a16="http://schemas.microsoft.com/office/drawing/2014/main" id="{0BA91988-075C-2840-1E29-6F0C3941D85A}"/>
                    </a:ext>
                  </a:extLst>
                </p14:cNvPr>
                <p14:cNvContentPartPr/>
                <p14:nvPr/>
              </p14:nvContentPartPr>
              <p14:xfrm>
                <a:off x="6055207" y="5604505"/>
                <a:ext cx="144360" cy="283680"/>
              </p14:xfrm>
            </p:contentPart>
          </mc:Choice>
          <mc:Fallback>
            <p:pic>
              <p:nvPicPr>
                <p:cNvPr id="244" name="Entrada de lápiz 243">
                  <a:extLst>
                    <a:ext uri="{FF2B5EF4-FFF2-40B4-BE49-F238E27FC236}">
                      <a16:creationId xmlns:a16="http://schemas.microsoft.com/office/drawing/2014/main" id="{0BA91988-075C-2840-1E29-6F0C3941D85A}"/>
                    </a:ext>
                  </a:extLst>
                </p:cNvPr>
                <p:cNvPicPr/>
                <p:nvPr/>
              </p:nvPicPr>
              <p:blipFill>
                <a:blip r:embed="rId401"/>
                <a:stretch>
                  <a:fillRect/>
                </a:stretch>
              </p:blipFill>
              <p:spPr>
                <a:xfrm>
                  <a:off x="6037207" y="5586865"/>
                  <a:ext cx="180000" cy="31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2">
              <p14:nvContentPartPr>
                <p14:cNvPr id="245" name="Entrada de lápiz 244">
                  <a:extLst>
                    <a:ext uri="{FF2B5EF4-FFF2-40B4-BE49-F238E27FC236}">
                      <a16:creationId xmlns:a16="http://schemas.microsoft.com/office/drawing/2014/main" id="{8DFDEC42-92E8-50C9-3835-9CF5ECFB3778}"/>
                    </a:ext>
                  </a:extLst>
                </p14:cNvPr>
                <p14:cNvContentPartPr/>
                <p14:nvPr/>
              </p14:nvContentPartPr>
              <p14:xfrm>
                <a:off x="6338887" y="5710705"/>
                <a:ext cx="230400" cy="55800"/>
              </p14:xfrm>
            </p:contentPart>
          </mc:Choice>
          <mc:Fallback>
            <p:pic>
              <p:nvPicPr>
                <p:cNvPr id="245" name="Entrada de lápiz 244">
                  <a:extLst>
                    <a:ext uri="{FF2B5EF4-FFF2-40B4-BE49-F238E27FC236}">
                      <a16:creationId xmlns:a16="http://schemas.microsoft.com/office/drawing/2014/main" id="{8DFDEC42-92E8-50C9-3835-9CF5ECFB3778}"/>
                    </a:ext>
                  </a:extLst>
                </p:cNvPr>
                <p:cNvPicPr/>
                <p:nvPr/>
              </p:nvPicPr>
              <p:blipFill>
                <a:blip r:embed="rId403"/>
                <a:stretch>
                  <a:fillRect/>
                </a:stretch>
              </p:blipFill>
              <p:spPr>
                <a:xfrm>
                  <a:off x="6321247" y="5692705"/>
                  <a:ext cx="266040" cy="9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4">
              <p14:nvContentPartPr>
                <p14:cNvPr id="246" name="Entrada de lápiz 245">
                  <a:extLst>
                    <a:ext uri="{FF2B5EF4-FFF2-40B4-BE49-F238E27FC236}">
                      <a16:creationId xmlns:a16="http://schemas.microsoft.com/office/drawing/2014/main" id="{354F2AD3-D9C7-1981-E95D-75BDD1648A76}"/>
                    </a:ext>
                  </a:extLst>
                </p14:cNvPr>
                <p14:cNvContentPartPr/>
                <p14:nvPr/>
              </p14:nvContentPartPr>
              <p14:xfrm>
                <a:off x="6437887" y="5672545"/>
                <a:ext cx="33480" cy="210960"/>
              </p14:xfrm>
            </p:contentPart>
          </mc:Choice>
          <mc:Fallback>
            <p:pic>
              <p:nvPicPr>
                <p:cNvPr id="246" name="Entrada de lápiz 245">
                  <a:extLst>
                    <a:ext uri="{FF2B5EF4-FFF2-40B4-BE49-F238E27FC236}">
                      <a16:creationId xmlns:a16="http://schemas.microsoft.com/office/drawing/2014/main" id="{354F2AD3-D9C7-1981-E95D-75BDD1648A76}"/>
                    </a:ext>
                  </a:extLst>
                </p:cNvPr>
                <p:cNvPicPr/>
                <p:nvPr/>
              </p:nvPicPr>
              <p:blipFill>
                <a:blip r:embed="rId405"/>
                <a:stretch>
                  <a:fillRect/>
                </a:stretch>
              </p:blipFill>
              <p:spPr>
                <a:xfrm>
                  <a:off x="6420247" y="5654545"/>
                  <a:ext cx="69120" cy="24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6">
              <p14:nvContentPartPr>
                <p14:cNvPr id="247" name="Entrada de lápiz 246">
                  <a:extLst>
                    <a:ext uri="{FF2B5EF4-FFF2-40B4-BE49-F238E27FC236}">
                      <a16:creationId xmlns:a16="http://schemas.microsoft.com/office/drawing/2014/main" id="{E2DA109F-26B3-FBEA-7A8B-DD2EF624D574}"/>
                    </a:ext>
                  </a:extLst>
                </p14:cNvPr>
                <p14:cNvContentPartPr/>
                <p14:nvPr/>
              </p14:nvContentPartPr>
              <p14:xfrm>
                <a:off x="6637327" y="5627905"/>
                <a:ext cx="160920" cy="210600"/>
              </p14:xfrm>
            </p:contentPart>
          </mc:Choice>
          <mc:Fallback>
            <p:pic>
              <p:nvPicPr>
                <p:cNvPr id="247" name="Entrada de lápiz 246">
                  <a:extLst>
                    <a:ext uri="{FF2B5EF4-FFF2-40B4-BE49-F238E27FC236}">
                      <a16:creationId xmlns:a16="http://schemas.microsoft.com/office/drawing/2014/main" id="{E2DA109F-26B3-FBEA-7A8B-DD2EF624D574}"/>
                    </a:ext>
                  </a:extLst>
                </p:cNvPr>
                <p:cNvPicPr/>
                <p:nvPr/>
              </p:nvPicPr>
              <p:blipFill>
                <a:blip r:embed="rId407"/>
                <a:stretch>
                  <a:fillRect/>
                </a:stretch>
              </p:blipFill>
              <p:spPr>
                <a:xfrm>
                  <a:off x="6619687" y="5610265"/>
                  <a:ext cx="196560" cy="24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8">
              <p14:nvContentPartPr>
                <p14:cNvPr id="248" name="Entrada de lápiz 247">
                  <a:extLst>
                    <a:ext uri="{FF2B5EF4-FFF2-40B4-BE49-F238E27FC236}">
                      <a16:creationId xmlns:a16="http://schemas.microsoft.com/office/drawing/2014/main" id="{0FC6A808-3585-24EA-CAE7-2B50B44A09DA}"/>
                    </a:ext>
                  </a:extLst>
                </p14:cNvPr>
                <p14:cNvContentPartPr/>
                <p14:nvPr/>
              </p14:nvContentPartPr>
              <p14:xfrm>
                <a:off x="6755407" y="5843185"/>
                <a:ext cx="94680" cy="137160"/>
              </p14:xfrm>
            </p:contentPart>
          </mc:Choice>
          <mc:Fallback>
            <p:pic>
              <p:nvPicPr>
                <p:cNvPr id="248" name="Entrada de lápiz 247">
                  <a:extLst>
                    <a:ext uri="{FF2B5EF4-FFF2-40B4-BE49-F238E27FC236}">
                      <a16:creationId xmlns:a16="http://schemas.microsoft.com/office/drawing/2014/main" id="{0FC6A808-3585-24EA-CAE7-2B50B44A09DA}"/>
                    </a:ext>
                  </a:extLst>
                </p:cNvPr>
                <p:cNvPicPr/>
                <p:nvPr/>
              </p:nvPicPr>
              <p:blipFill>
                <a:blip r:embed="rId409"/>
                <a:stretch>
                  <a:fillRect/>
                </a:stretch>
              </p:blipFill>
              <p:spPr>
                <a:xfrm>
                  <a:off x="6737407" y="5825545"/>
                  <a:ext cx="130320" cy="17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0">
              <p14:nvContentPartPr>
                <p14:cNvPr id="249" name="Entrada de lápiz 248">
                  <a:extLst>
                    <a:ext uri="{FF2B5EF4-FFF2-40B4-BE49-F238E27FC236}">
                      <a16:creationId xmlns:a16="http://schemas.microsoft.com/office/drawing/2014/main" id="{0E65071A-B1CB-0ABC-49F2-1015165DB6B4}"/>
                    </a:ext>
                  </a:extLst>
                </p14:cNvPr>
                <p14:cNvContentPartPr/>
                <p14:nvPr/>
              </p14:nvContentPartPr>
              <p14:xfrm>
                <a:off x="6923527" y="5671465"/>
                <a:ext cx="159840" cy="186840"/>
              </p14:xfrm>
            </p:contentPart>
          </mc:Choice>
          <mc:Fallback>
            <p:pic>
              <p:nvPicPr>
                <p:cNvPr id="249" name="Entrada de lápiz 248">
                  <a:extLst>
                    <a:ext uri="{FF2B5EF4-FFF2-40B4-BE49-F238E27FC236}">
                      <a16:creationId xmlns:a16="http://schemas.microsoft.com/office/drawing/2014/main" id="{0E65071A-B1CB-0ABC-49F2-1015165DB6B4}"/>
                    </a:ext>
                  </a:extLst>
                </p:cNvPr>
                <p:cNvPicPr/>
                <p:nvPr/>
              </p:nvPicPr>
              <p:blipFill>
                <a:blip r:embed="rId411"/>
                <a:stretch>
                  <a:fillRect/>
                </a:stretch>
              </p:blipFill>
              <p:spPr>
                <a:xfrm>
                  <a:off x="6905527" y="5653825"/>
                  <a:ext cx="195480" cy="22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2">
              <p14:nvContentPartPr>
                <p14:cNvPr id="250" name="Entrada de lápiz 249">
                  <a:extLst>
                    <a:ext uri="{FF2B5EF4-FFF2-40B4-BE49-F238E27FC236}">
                      <a16:creationId xmlns:a16="http://schemas.microsoft.com/office/drawing/2014/main" id="{A254BDD3-050D-2FA6-5A1C-3E784423C8DE}"/>
                    </a:ext>
                  </a:extLst>
                </p14:cNvPr>
                <p14:cNvContentPartPr/>
                <p14:nvPr/>
              </p14:nvContentPartPr>
              <p14:xfrm>
                <a:off x="7154287" y="5593345"/>
                <a:ext cx="141840" cy="293040"/>
              </p14:xfrm>
            </p:contentPart>
          </mc:Choice>
          <mc:Fallback>
            <p:pic>
              <p:nvPicPr>
                <p:cNvPr id="250" name="Entrada de lápiz 249">
                  <a:extLst>
                    <a:ext uri="{FF2B5EF4-FFF2-40B4-BE49-F238E27FC236}">
                      <a16:creationId xmlns:a16="http://schemas.microsoft.com/office/drawing/2014/main" id="{A254BDD3-050D-2FA6-5A1C-3E784423C8DE}"/>
                    </a:ext>
                  </a:extLst>
                </p:cNvPr>
                <p:cNvPicPr/>
                <p:nvPr/>
              </p:nvPicPr>
              <p:blipFill>
                <a:blip r:embed="rId413"/>
                <a:stretch>
                  <a:fillRect/>
                </a:stretch>
              </p:blipFill>
              <p:spPr>
                <a:xfrm>
                  <a:off x="7136647" y="5575705"/>
                  <a:ext cx="177480" cy="32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4">
              <p14:nvContentPartPr>
                <p14:cNvPr id="251" name="Entrada de lápiz 250">
                  <a:extLst>
                    <a:ext uri="{FF2B5EF4-FFF2-40B4-BE49-F238E27FC236}">
                      <a16:creationId xmlns:a16="http://schemas.microsoft.com/office/drawing/2014/main" id="{23A4A4B7-4028-C63F-A8F9-D6EB5609FD7D}"/>
                    </a:ext>
                  </a:extLst>
                </p14:cNvPr>
                <p14:cNvContentPartPr/>
                <p14:nvPr/>
              </p14:nvContentPartPr>
              <p14:xfrm>
                <a:off x="7137007" y="5725105"/>
                <a:ext cx="145800" cy="56160"/>
              </p14:xfrm>
            </p:contentPart>
          </mc:Choice>
          <mc:Fallback>
            <p:pic>
              <p:nvPicPr>
                <p:cNvPr id="251" name="Entrada de lápiz 250">
                  <a:extLst>
                    <a:ext uri="{FF2B5EF4-FFF2-40B4-BE49-F238E27FC236}">
                      <a16:creationId xmlns:a16="http://schemas.microsoft.com/office/drawing/2014/main" id="{23A4A4B7-4028-C63F-A8F9-D6EB5609FD7D}"/>
                    </a:ext>
                  </a:extLst>
                </p:cNvPr>
                <p:cNvPicPr/>
                <p:nvPr/>
              </p:nvPicPr>
              <p:blipFill>
                <a:blip r:embed="rId415"/>
                <a:stretch>
                  <a:fillRect/>
                </a:stretch>
              </p:blipFill>
              <p:spPr>
                <a:xfrm>
                  <a:off x="7119367" y="5707465"/>
                  <a:ext cx="181440" cy="9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6">
              <p14:nvContentPartPr>
                <p14:cNvPr id="252" name="Entrada de lápiz 251">
                  <a:extLst>
                    <a:ext uri="{FF2B5EF4-FFF2-40B4-BE49-F238E27FC236}">
                      <a16:creationId xmlns:a16="http://schemas.microsoft.com/office/drawing/2014/main" id="{6C0BC6FB-FC69-91D6-FCDA-E1557A6918B4}"/>
                    </a:ext>
                  </a:extLst>
                </p14:cNvPr>
                <p14:cNvContentPartPr/>
                <p14:nvPr/>
              </p14:nvContentPartPr>
              <p14:xfrm>
                <a:off x="7329967" y="5528185"/>
                <a:ext cx="174600" cy="444600"/>
              </p14:xfrm>
            </p:contentPart>
          </mc:Choice>
          <mc:Fallback>
            <p:pic>
              <p:nvPicPr>
                <p:cNvPr id="252" name="Entrada de lápiz 251">
                  <a:extLst>
                    <a:ext uri="{FF2B5EF4-FFF2-40B4-BE49-F238E27FC236}">
                      <a16:creationId xmlns:a16="http://schemas.microsoft.com/office/drawing/2014/main" id="{6C0BC6FB-FC69-91D6-FCDA-E1557A6918B4}"/>
                    </a:ext>
                  </a:extLst>
                </p:cNvPr>
                <p:cNvPicPr/>
                <p:nvPr/>
              </p:nvPicPr>
              <p:blipFill>
                <a:blip r:embed="rId417"/>
                <a:stretch>
                  <a:fillRect/>
                </a:stretch>
              </p:blipFill>
              <p:spPr>
                <a:xfrm>
                  <a:off x="7312327" y="5510185"/>
                  <a:ext cx="210240" cy="48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8">
              <p14:nvContentPartPr>
                <p14:cNvPr id="253" name="Entrada de lápiz 252">
                  <a:extLst>
                    <a:ext uri="{FF2B5EF4-FFF2-40B4-BE49-F238E27FC236}">
                      <a16:creationId xmlns:a16="http://schemas.microsoft.com/office/drawing/2014/main" id="{7911BF50-742E-933D-F661-5E6123BB7D01}"/>
                    </a:ext>
                  </a:extLst>
                </p14:cNvPr>
                <p14:cNvContentPartPr/>
                <p14:nvPr/>
              </p14:nvContentPartPr>
              <p14:xfrm>
                <a:off x="5069887" y="5616745"/>
                <a:ext cx="363960" cy="457200"/>
              </p14:xfrm>
            </p:contentPart>
          </mc:Choice>
          <mc:Fallback>
            <p:pic>
              <p:nvPicPr>
                <p:cNvPr id="253" name="Entrada de lápiz 252">
                  <a:extLst>
                    <a:ext uri="{FF2B5EF4-FFF2-40B4-BE49-F238E27FC236}">
                      <a16:creationId xmlns:a16="http://schemas.microsoft.com/office/drawing/2014/main" id="{7911BF50-742E-933D-F661-5E6123BB7D01}"/>
                    </a:ext>
                  </a:extLst>
                </p:cNvPr>
                <p:cNvPicPr/>
                <p:nvPr/>
              </p:nvPicPr>
              <p:blipFill>
                <a:blip r:embed="rId419"/>
                <a:stretch>
                  <a:fillRect/>
                </a:stretch>
              </p:blipFill>
              <p:spPr>
                <a:xfrm>
                  <a:off x="5051887" y="5599105"/>
                  <a:ext cx="399600" cy="49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0">
              <p14:nvContentPartPr>
                <p14:cNvPr id="256" name="Entrada de lápiz 255">
                  <a:extLst>
                    <a:ext uri="{FF2B5EF4-FFF2-40B4-BE49-F238E27FC236}">
                      <a16:creationId xmlns:a16="http://schemas.microsoft.com/office/drawing/2014/main" id="{C79A459F-C791-FB3D-9DE5-A61CE129098C}"/>
                    </a:ext>
                  </a:extLst>
                </p14:cNvPr>
                <p14:cNvContentPartPr/>
                <p14:nvPr/>
              </p14:nvContentPartPr>
              <p14:xfrm>
                <a:off x="7541647" y="5584345"/>
                <a:ext cx="172800" cy="282960"/>
              </p14:xfrm>
            </p:contentPart>
          </mc:Choice>
          <mc:Fallback>
            <p:pic>
              <p:nvPicPr>
                <p:cNvPr id="256" name="Entrada de lápiz 255">
                  <a:extLst>
                    <a:ext uri="{FF2B5EF4-FFF2-40B4-BE49-F238E27FC236}">
                      <a16:creationId xmlns:a16="http://schemas.microsoft.com/office/drawing/2014/main" id="{C79A459F-C791-FB3D-9DE5-A61CE129098C}"/>
                    </a:ext>
                  </a:extLst>
                </p:cNvPr>
                <p:cNvPicPr/>
                <p:nvPr/>
              </p:nvPicPr>
              <p:blipFill>
                <a:blip r:embed="rId421"/>
                <a:stretch>
                  <a:fillRect/>
                </a:stretch>
              </p:blipFill>
              <p:spPr>
                <a:xfrm>
                  <a:off x="7523647" y="5566705"/>
                  <a:ext cx="208440" cy="31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2">
              <p14:nvContentPartPr>
                <p14:cNvPr id="257" name="Entrada de lápiz 256">
                  <a:extLst>
                    <a:ext uri="{FF2B5EF4-FFF2-40B4-BE49-F238E27FC236}">
                      <a16:creationId xmlns:a16="http://schemas.microsoft.com/office/drawing/2014/main" id="{A542B926-CC19-7361-E58F-E8FA34627DC1}"/>
                    </a:ext>
                  </a:extLst>
                </p14:cNvPr>
                <p14:cNvContentPartPr/>
                <p14:nvPr/>
              </p14:nvContentPartPr>
              <p14:xfrm>
                <a:off x="7602127" y="5750665"/>
                <a:ext cx="273600" cy="355320"/>
              </p14:xfrm>
            </p:contentPart>
          </mc:Choice>
          <mc:Fallback>
            <p:pic>
              <p:nvPicPr>
                <p:cNvPr id="257" name="Entrada de lápiz 256">
                  <a:extLst>
                    <a:ext uri="{FF2B5EF4-FFF2-40B4-BE49-F238E27FC236}">
                      <a16:creationId xmlns:a16="http://schemas.microsoft.com/office/drawing/2014/main" id="{A542B926-CC19-7361-E58F-E8FA34627DC1}"/>
                    </a:ext>
                  </a:extLst>
                </p:cNvPr>
                <p:cNvPicPr/>
                <p:nvPr/>
              </p:nvPicPr>
              <p:blipFill>
                <a:blip r:embed="rId423"/>
                <a:stretch>
                  <a:fillRect/>
                </a:stretch>
              </p:blipFill>
              <p:spPr>
                <a:xfrm>
                  <a:off x="7584487" y="5732665"/>
                  <a:ext cx="309240" cy="39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4">
              <p14:nvContentPartPr>
                <p14:cNvPr id="258" name="Entrada de lápiz 257">
                  <a:extLst>
                    <a:ext uri="{FF2B5EF4-FFF2-40B4-BE49-F238E27FC236}">
                      <a16:creationId xmlns:a16="http://schemas.microsoft.com/office/drawing/2014/main" id="{38917EFD-A2A2-34E0-B498-A8D75962C2A2}"/>
                    </a:ext>
                  </a:extLst>
                </p14:cNvPr>
                <p14:cNvContentPartPr/>
                <p14:nvPr/>
              </p14:nvContentPartPr>
              <p14:xfrm>
                <a:off x="6962407" y="5430625"/>
                <a:ext cx="360" cy="360"/>
              </p14:xfrm>
            </p:contentPart>
          </mc:Choice>
          <mc:Fallback>
            <p:pic>
              <p:nvPicPr>
                <p:cNvPr id="258" name="Entrada de lápiz 257">
                  <a:extLst>
                    <a:ext uri="{FF2B5EF4-FFF2-40B4-BE49-F238E27FC236}">
                      <a16:creationId xmlns:a16="http://schemas.microsoft.com/office/drawing/2014/main" id="{38917EFD-A2A2-34E0-B498-A8D75962C2A2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6944767" y="5412625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5">
              <p14:nvContentPartPr>
                <p14:cNvPr id="259" name="Entrada de lápiz 258">
                  <a:extLst>
                    <a:ext uri="{FF2B5EF4-FFF2-40B4-BE49-F238E27FC236}">
                      <a16:creationId xmlns:a16="http://schemas.microsoft.com/office/drawing/2014/main" id="{C53AC30A-D902-D0C0-8B25-9C131C760A65}"/>
                    </a:ext>
                  </a:extLst>
                </p14:cNvPr>
                <p14:cNvContentPartPr/>
                <p14:nvPr/>
              </p14:nvContentPartPr>
              <p14:xfrm>
                <a:off x="6759727" y="5413705"/>
                <a:ext cx="983880" cy="80640"/>
              </p14:xfrm>
            </p:contentPart>
          </mc:Choice>
          <mc:Fallback>
            <p:pic>
              <p:nvPicPr>
                <p:cNvPr id="259" name="Entrada de lápiz 258">
                  <a:extLst>
                    <a:ext uri="{FF2B5EF4-FFF2-40B4-BE49-F238E27FC236}">
                      <a16:creationId xmlns:a16="http://schemas.microsoft.com/office/drawing/2014/main" id="{C53AC30A-D902-D0C0-8B25-9C131C760A65}"/>
                    </a:ext>
                  </a:extLst>
                </p:cNvPr>
                <p:cNvPicPr/>
                <p:nvPr/>
              </p:nvPicPr>
              <p:blipFill>
                <a:blip r:embed="rId426"/>
                <a:stretch>
                  <a:fillRect/>
                </a:stretch>
              </p:blipFill>
              <p:spPr>
                <a:xfrm>
                  <a:off x="6742087" y="5396065"/>
                  <a:ext cx="1019520" cy="11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7">
              <p14:nvContentPartPr>
                <p14:cNvPr id="260" name="Entrada de lápiz 259">
                  <a:extLst>
                    <a:ext uri="{FF2B5EF4-FFF2-40B4-BE49-F238E27FC236}">
                      <a16:creationId xmlns:a16="http://schemas.microsoft.com/office/drawing/2014/main" id="{FDFE9F02-11CB-11FD-5FB7-94DD130DF721}"/>
                    </a:ext>
                  </a:extLst>
                </p14:cNvPr>
                <p14:cNvContentPartPr/>
                <p14:nvPr/>
              </p14:nvContentPartPr>
              <p14:xfrm>
                <a:off x="7952407" y="5325145"/>
                <a:ext cx="66600" cy="60120"/>
              </p14:xfrm>
            </p:contentPart>
          </mc:Choice>
          <mc:Fallback>
            <p:pic>
              <p:nvPicPr>
                <p:cNvPr id="260" name="Entrada de lápiz 259">
                  <a:extLst>
                    <a:ext uri="{FF2B5EF4-FFF2-40B4-BE49-F238E27FC236}">
                      <a16:creationId xmlns:a16="http://schemas.microsoft.com/office/drawing/2014/main" id="{FDFE9F02-11CB-11FD-5FB7-94DD130DF721}"/>
                    </a:ext>
                  </a:extLst>
                </p:cNvPr>
                <p:cNvPicPr/>
                <p:nvPr/>
              </p:nvPicPr>
              <p:blipFill>
                <a:blip r:embed="rId428"/>
                <a:stretch>
                  <a:fillRect/>
                </a:stretch>
              </p:blipFill>
              <p:spPr>
                <a:xfrm>
                  <a:off x="7934767" y="5307145"/>
                  <a:ext cx="102240" cy="9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9">
              <p14:nvContentPartPr>
                <p14:cNvPr id="261" name="Entrada de lápiz 260">
                  <a:extLst>
                    <a:ext uri="{FF2B5EF4-FFF2-40B4-BE49-F238E27FC236}">
                      <a16:creationId xmlns:a16="http://schemas.microsoft.com/office/drawing/2014/main" id="{74A3ACAA-3615-ACEE-BBA1-15510CA8566C}"/>
                    </a:ext>
                  </a:extLst>
                </p14:cNvPr>
                <p14:cNvContentPartPr/>
                <p14:nvPr/>
              </p14:nvContentPartPr>
              <p14:xfrm>
                <a:off x="8175247" y="5187625"/>
                <a:ext cx="182160" cy="500760"/>
              </p14:xfrm>
            </p:contentPart>
          </mc:Choice>
          <mc:Fallback>
            <p:pic>
              <p:nvPicPr>
                <p:cNvPr id="261" name="Entrada de lápiz 260">
                  <a:extLst>
                    <a:ext uri="{FF2B5EF4-FFF2-40B4-BE49-F238E27FC236}">
                      <a16:creationId xmlns:a16="http://schemas.microsoft.com/office/drawing/2014/main" id="{74A3ACAA-3615-ACEE-BBA1-15510CA8566C}"/>
                    </a:ext>
                  </a:extLst>
                </p:cNvPr>
                <p:cNvPicPr/>
                <p:nvPr/>
              </p:nvPicPr>
              <p:blipFill>
                <a:blip r:embed="rId430"/>
                <a:stretch>
                  <a:fillRect/>
                </a:stretch>
              </p:blipFill>
              <p:spPr>
                <a:xfrm>
                  <a:off x="8157607" y="5169985"/>
                  <a:ext cx="217800" cy="53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1">
              <p14:nvContentPartPr>
                <p14:cNvPr id="262" name="Entrada de lápiz 261">
                  <a:extLst>
                    <a:ext uri="{FF2B5EF4-FFF2-40B4-BE49-F238E27FC236}">
                      <a16:creationId xmlns:a16="http://schemas.microsoft.com/office/drawing/2014/main" id="{170EA723-1FE2-469E-A03B-60E941ACF0CF}"/>
                    </a:ext>
                  </a:extLst>
                </p14:cNvPr>
                <p14:cNvContentPartPr/>
                <p14:nvPr/>
              </p14:nvContentPartPr>
              <p14:xfrm>
                <a:off x="8648647" y="5231185"/>
                <a:ext cx="142560" cy="28800"/>
              </p14:xfrm>
            </p:contentPart>
          </mc:Choice>
          <mc:Fallback>
            <p:pic>
              <p:nvPicPr>
                <p:cNvPr id="262" name="Entrada de lápiz 261">
                  <a:extLst>
                    <a:ext uri="{FF2B5EF4-FFF2-40B4-BE49-F238E27FC236}">
                      <a16:creationId xmlns:a16="http://schemas.microsoft.com/office/drawing/2014/main" id="{170EA723-1FE2-469E-A03B-60E941ACF0CF}"/>
                    </a:ext>
                  </a:extLst>
                </p:cNvPr>
                <p:cNvPicPr/>
                <p:nvPr/>
              </p:nvPicPr>
              <p:blipFill>
                <a:blip r:embed="rId432"/>
                <a:stretch>
                  <a:fillRect/>
                </a:stretch>
              </p:blipFill>
              <p:spPr>
                <a:xfrm>
                  <a:off x="8631007" y="5213545"/>
                  <a:ext cx="178200" cy="6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3">
              <p14:nvContentPartPr>
                <p14:cNvPr id="263" name="Entrada de lápiz 262">
                  <a:extLst>
                    <a:ext uri="{FF2B5EF4-FFF2-40B4-BE49-F238E27FC236}">
                      <a16:creationId xmlns:a16="http://schemas.microsoft.com/office/drawing/2014/main" id="{C81934D8-594D-B071-1E3E-37AB8EE36775}"/>
                    </a:ext>
                  </a:extLst>
                </p14:cNvPr>
                <p14:cNvContentPartPr/>
                <p14:nvPr/>
              </p14:nvContentPartPr>
              <p14:xfrm>
                <a:off x="8611927" y="5369785"/>
                <a:ext cx="200880" cy="25560"/>
              </p14:xfrm>
            </p:contentPart>
          </mc:Choice>
          <mc:Fallback>
            <p:pic>
              <p:nvPicPr>
                <p:cNvPr id="263" name="Entrada de lápiz 262">
                  <a:extLst>
                    <a:ext uri="{FF2B5EF4-FFF2-40B4-BE49-F238E27FC236}">
                      <a16:creationId xmlns:a16="http://schemas.microsoft.com/office/drawing/2014/main" id="{C81934D8-594D-B071-1E3E-37AB8EE36775}"/>
                    </a:ext>
                  </a:extLst>
                </p:cNvPr>
                <p:cNvPicPr/>
                <p:nvPr/>
              </p:nvPicPr>
              <p:blipFill>
                <a:blip r:embed="rId434"/>
                <a:stretch>
                  <a:fillRect/>
                </a:stretch>
              </p:blipFill>
              <p:spPr>
                <a:xfrm>
                  <a:off x="8594287" y="5352145"/>
                  <a:ext cx="236520" cy="6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5">
              <p14:nvContentPartPr>
                <p14:cNvPr id="264" name="Entrada de lápiz 263">
                  <a:extLst>
                    <a:ext uri="{FF2B5EF4-FFF2-40B4-BE49-F238E27FC236}">
                      <a16:creationId xmlns:a16="http://schemas.microsoft.com/office/drawing/2014/main" id="{54860FE8-4D48-8D8A-4644-9F1F916639ED}"/>
                    </a:ext>
                  </a:extLst>
                </p14:cNvPr>
                <p14:cNvContentPartPr/>
                <p14:nvPr/>
              </p14:nvContentPartPr>
              <p14:xfrm>
                <a:off x="8953207" y="5096545"/>
                <a:ext cx="418320" cy="270360"/>
              </p14:xfrm>
            </p:contentPart>
          </mc:Choice>
          <mc:Fallback>
            <p:pic>
              <p:nvPicPr>
                <p:cNvPr id="264" name="Entrada de lápiz 263">
                  <a:extLst>
                    <a:ext uri="{FF2B5EF4-FFF2-40B4-BE49-F238E27FC236}">
                      <a16:creationId xmlns:a16="http://schemas.microsoft.com/office/drawing/2014/main" id="{54860FE8-4D48-8D8A-4644-9F1F916639ED}"/>
                    </a:ext>
                  </a:extLst>
                </p:cNvPr>
                <p:cNvPicPr/>
                <p:nvPr/>
              </p:nvPicPr>
              <p:blipFill>
                <a:blip r:embed="rId436"/>
                <a:stretch>
                  <a:fillRect/>
                </a:stretch>
              </p:blipFill>
              <p:spPr>
                <a:xfrm>
                  <a:off x="8935567" y="5078905"/>
                  <a:ext cx="453960" cy="30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7">
              <p14:nvContentPartPr>
                <p14:cNvPr id="266" name="Entrada de lápiz 265">
                  <a:extLst>
                    <a:ext uri="{FF2B5EF4-FFF2-40B4-BE49-F238E27FC236}">
                      <a16:creationId xmlns:a16="http://schemas.microsoft.com/office/drawing/2014/main" id="{69AEA83E-32D8-19CE-53DA-0C05053DA477}"/>
                    </a:ext>
                  </a:extLst>
                </p14:cNvPr>
                <p14:cNvContentPartPr/>
                <p14:nvPr/>
              </p14:nvContentPartPr>
              <p14:xfrm>
                <a:off x="7138286" y="6035015"/>
                <a:ext cx="240840" cy="264960"/>
              </p14:xfrm>
            </p:contentPart>
          </mc:Choice>
          <mc:Fallback>
            <p:pic>
              <p:nvPicPr>
                <p:cNvPr id="266" name="Entrada de lápiz 265">
                  <a:extLst>
                    <a:ext uri="{FF2B5EF4-FFF2-40B4-BE49-F238E27FC236}">
                      <a16:creationId xmlns:a16="http://schemas.microsoft.com/office/drawing/2014/main" id="{69AEA83E-32D8-19CE-53DA-0C05053DA477}"/>
                    </a:ext>
                  </a:extLst>
                </p:cNvPr>
                <p:cNvPicPr/>
                <p:nvPr/>
              </p:nvPicPr>
              <p:blipFill>
                <a:blip r:embed="rId438"/>
                <a:stretch>
                  <a:fillRect/>
                </a:stretch>
              </p:blipFill>
              <p:spPr>
                <a:xfrm>
                  <a:off x="7120286" y="6017015"/>
                  <a:ext cx="276480" cy="30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9">
              <p14:nvContentPartPr>
                <p14:cNvPr id="267" name="Entrada de lápiz 266">
                  <a:extLst>
                    <a:ext uri="{FF2B5EF4-FFF2-40B4-BE49-F238E27FC236}">
                      <a16:creationId xmlns:a16="http://schemas.microsoft.com/office/drawing/2014/main" id="{E42A1739-E1C1-65C0-3446-CC5D22567D60}"/>
                    </a:ext>
                  </a:extLst>
                </p14:cNvPr>
                <p14:cNvContentPartPr/>
                <p14:nvPr/>
              </p14:nvContentPartPr>
              <p14:xfrm>
                <a:off x="7418006" y="6236255"/>
                <a:ext cx="78480" cy="154440"/>
              </p14:xfrm>
            </p:contentPart>
          </mc:Choice>
          <mc:Fallback>
            <p:pic>
              <p:nvPicPr>
                <p:cNvPr id="267" name="Entrada de lápiz 266">
                  <a:extLst>
                    <a:ext uri="{FF2B5EF4-FFF2-40B4-BE49-F238E27FC236}">
                      <a16:creationId xmlns:a16="http://schemas.microsoft.com/office/drawing/2014/main" id="{E42A1739-E1C1-65C0-3446-CC5D22567D60}"/>
                    </a:ext>
                  </a:extLst>
                </p:cNvPr>
                <p:cNvPicPr/>
                <p:nvPr/>
              </p:nvPicPr>
              <p:blipFill>
                <a:blip r:embed="rId440"/>
                <a:stretch>
                  <a:fillRect/>
                </a:stretch>
              </p:blipFill>
              <p:spPr>
                <a:xfrm>
                  <a:off x="7400366" y="6218615"/>
                  <a:ext cx="114120" cy="19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1">
              <p14:nvContentPartPr>
                <p14:cNvPr id="268" name="Entrada de lápiz 267">
                  <a:extLst>
                    <a:ext uri="{FF2B5EF4-FFF2-40B4-BE49-F238E27FC236}">
                      <a16:creationId xmlns:a16="http://schemas.microsoft.com/office/drawing/2014/main" id="{9BF3FD92-12DE-774E-6A87-F6C44B389B5E}"/>
                    </a:ext>
                  </a:extLst>
                </p14:cNvPr>
                <p14:cNvContentPartPr/>
                <p14:nvPr/>
              </p14:nvContentPartPr>
              <p14:xfrm>
                <a:off x="7644806" y="6076775"/>
                <a:ext cx="183960" cy="205920"/>
              </p14:xfrm>
            </p:contentPart>
          </mc:Choice>
          <mc:Fallback>
            <p:pic>
              <p:nvPicPr>
                <p:cNvPr id="268" name="Entrada de lápiz 267">
                  <a:extLst>
                    <a:ext uri="{FF2B5EF4-FFF2-40B4-BE49-F238E27FC236}">
                      <a16:creationId xmlns:a16="http://schemas.microsoft.com/office/drawing/2014/main" id="{9BF3FD92-12DE-774E-6A87-F6C44B389B5E}"/>
                    </a:ext>
                  </a:extLst>
                </p:cNvPr>
                <p:cNvPicPr/>
                <p:nvPr/>
              </p:nvPicPr>
              <p:blipFill>
                <a:blip r:embed="rId442"/>
                <a:stretch>
                  <a:fillRect/>
                </a:stretch>
              </p:blipFill>
              <p:spPr>
                <a:xfrm>
                  <a:off x="7626806" y="6059135"/>
                  <a:ext cx="219600" cy="24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3">
              <p14:nvContentPartPr>
                <p14:cNvPr id="269" name="Entrada de lápiz 268">
                  <a:extLst>
                    <a:ext uri="{FF2B5EF4-FFF2-40B4-BE49-F238E27FC236}">
                      <a16:creationId xmlns:a16="http://schemas.microsoft.com/office/drawing/2014/main" id="{4C1DCB54-ADEE-93BA-C9F6-D8568E37EA83}"/>
                    </a:ext>
                  </a:extLst>
                </p14:cNvPr>
                <p14:cNvContentPartPr/>
                <p14:nvPr/>
              </p14:nvContentPartPr>
              <p14:xfrm>
                <a:off x="7923446" y="6101615"/>
                <a:ext cx="153720" cy="234720"/>
              </p14:xfrm>
            </p:contentPart>
          </mc:Choice>
          <mc:Fallback>
            <p:pic>
              <p:nvPicPr>
                <p:cNvPr id="269" name="Entrada de lápiz 268">
                  <a:extLst>
                    <a:ext uri="{FF2B5EF4-FFF2-40B4-BE49-F238E27FC236}">
                      <a16:creationId xmlns:a16="http://schemas.microsoft.com/office/drawing/2014/main" id="{4C1DCB54-ADEE-93BA-C9F6-D8568E37EA83}"/>
                    </a:ext>
                  </a:extLst>
                </p:cNvPr>
                <p:cNvPicPr/>
                <p:nvPr/>
              </p:nvPicPr>
              <p:blipFill>
                <a:blip r:embed="rId444"/>
                <a:stretch>
                  <a:fillRect/>
                </a:stretch>
              </p:blipFill>
              <p:spPr>
                <a:xfrm>
                  <a:off x="7905446" y="6083975"/>
                  <a:ext cx="189360" cy="27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5">
              <p14:nvContentPartPr>
                <p14:cNvPr id="271" name="Entrada de lápiz 270">
                  <a:extLst>
                    <a:ext uri="{FF2B5EF4-FFF2-40B4-BE49-F238E27FC236}">
                      <a16:creationId xmlns:a16="http://schemas.microsoft.com/office/drawing/2014/main" id="{73CFDD37-EF99-5E7F-D1AD-240CED846FC7}"/>
                    </a:ext>
                  </a:extLst>
                </p14:cNvPr>
                <p14:cNvContentPartPr/>
                <p14:nvPr/>
              </p14:nvContentPartPr>
              <p14:xfrm>
                <a:off x="7060166" y="6430295"/>
                <a:ext cx="1477080" cy="30600"/>
              </p14:xfrm>
            </p:contentPart>
          </mc:Choice>
          <mc:Fallback>
            <p:pic>
              <p:nvPicPr>
                <p:cNvPr id="271" name="Entrada de lápiz 270">
                  <a:extLst>
                    <a:ext uri="{FF2B5EF4-FFF2-40B4-BE49-F238E27FC236}">
                      <a16:creationId xmlns:a16="http://schemas.microsoft.com/office/drawing/2014/main" id="{73CFDD37-EF99-5E7F-D1AD-240CED846FC7}"/>
                    </a:ext>
                  </a:extLst>
                </p:cNvPr>
                <p:cNvPicPr/>
                <p:nvPr/>
              </p:nvPicPr>
              <p:blipFill>
                <a:blip r:embed="rId446"/>
                <a:stretch>
                  <a:fillRect/>
                </a:stretch>
              </p:blipFill>
              <p:spPr>
                <a:xfrm>
                  <a:off x="7042526" y="6412655"/>
                  <a:ext cx="1512720" cy="6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7">
              <p14:nvContentPartPr>
                <p14:cNvPr id="273" name="Entrada de lápiz 272">
                  <a:extLst>
                    <a:ext uri="{FF2B5EF4-FFF2-40B4-BE49-F238E27FC236}">
                      <a16:creationId xmlns:a16="http://schemas.microsoft.com/office/drawing/2014/main" id="{2FA81BEC-D8B8-99AA-A539-04508574CB96}"/>
                    </a:ext>
                  </a:extLst>
                </p14:cNvPr>
                <p14:cNvContentPartPr/>
                <p14:nvPr/>
              </p14:nvContentPartPr>
              <p14:xfrm>
                <a:off x="7173566" y="6553415"/>
                <a:ext cx="221040" cy="220320"/>
              </p14:xfrm>
            </p:contentPart>
          </mc:Choice>
          <mc:Fallback>
            <p:pic>
              <p:nvPicPr>
                <p:cNvPr id="273" name="Entrada de lápiz 272">
                  <a:extLst>
                    <a:ext uri="{FF2B5EF4-FFF2-40B4-BE49-F238E27FC236}">
                      <a16:creationId xmlns:a16="http://schemas.microsoft.com/office/drawing/2014/main" id="{2FA81BEC-D8B8-99AA-A539-04508574CB96}"/>
                    </a:ext>
                  </a:extLst>
                </p:cNvPr>
                <p:cNvPicPr/>
                <p:nvPr/>
              </p:nvPicPr>
              <p:blipFill>
                <a:blip r:embed="rId448"/>
                <a:stretch>
                  <a:fillRect/>
                </a:stretch>
              </p:blipFill>
              <p:spPr>
                <a:xfrm>
                  <a:off x="7155926" y="6535775"/>
                  <a:ext cx="256680" cy="25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9">
              <p14:nvContentPartPr>
                <p14:cNvPr id="274" name="Entrada de lápiz 273">
                  <a:extLst>
                    <a:ext uri="{FF2B5EF4-FFF2-40B4-BE49-F238E27FC236}">
                      <a16:creationId xmlns:a16="http://schemas.microsoft.com/office/drawing/2014/main" id="{34A4DB63-0B8E-ABA9-AABB-A0FE2897A467}"/>
                    </a:ext>
                  </a:extLst>
                </p14:cNvPr>
                <p14:cNvContentPartPr/>
                <p14:nvPr/>
              </p14:nvContentPartPr>
              <p14:xfrm>
                <a:off x="7348526" y="6701735"/>
                <a:ext cx="160920" cy="124200"/>
              </p14:xfrm>
            </p:contentPart>
          </mc:Choice>
          <mc:Fallback>
            <p:pic>
              <p:nvPicPr>
                <p:cNvPr id="274" name="Entrada de lápiz 273">
                  <a:extLst>
                    <a:ext uri="{FF2B5EF4-FFF2-40B4-BE49-F238E27FC236}">
                      <a16:creationId xmlns:a16="http://schemas.microsoft.com/office/drawing/2014/main" id="{34A4DB63-0B8E-ABA9-AABB-A0FE2897A467}"/>
                    </a:ext>
                  </a:extLst>
                </p:cNvPr>
                <p:cNvPicPr/>
                <p:nvPr/>
              </p:nvPicPr>
              <p:blipFill>
                <a:blip r:embed="rId450"/>
                <a:stretch>
                  <a:fillRect/>
                </a:stretch>
              </p:blipFill>
              <p:spPr>
                <a:xfrm>
                  <a:off x="7330886" y="6684095"/>
                  <a:ext cx="196560" cy="15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1">
              <p14:nvContentPartPr>
                <p14:cNvPr id="276" name="Entrada de lápiz 275">
                  <a:extLst>
                    <a:ext uri="{FF2B5EF4-FFF2-40B4-BE49-F238E27FC236}">
                      <a16:creationId xmlns:a16="http://schemas.microsoft.com/office/drawing/2014/main" id="{594B66D9-E435-72F6-079D-DF541399574B}"/>
                    </a:ext>
                  </a:extLst>
                </p14:cNvPr>
                <p14:cNvContentPartPr/>
                <p14:nvPr/>
              </p14:nvContentPartPr>
              <p14:xfrm>
                <a:off x="7644806" y="6586535"/>
                <a:ext cx="72000" cy="186840"/>
              </p14:xfrm>
            </p:contentPart>
          </mc:Choice>
          <mc:Fallback>
            <p:pic>
              <p:nvPicPr>
                <p:cNvPr id="276" name="Entrada de lápiz 275">
                  <a:extLst>
                    <a:ext uri="{FF2B5EF4-FFF2-40B4-BE49-F238E27FC236}">
                      <a16:creationId xmlns:a16="http://schemas.microsoft.com/office/drawing/2014/main" id="{594B66D9-E435-72F6-079D-DF541399574B}"/>
                    </a:ext>
                  </a:extLst>
                </p:cNvPr>
                <p:cNvPicPr/>
                <p:nvPr/>
              </p:nvPicPr>
              <p:blipFill>
                <a:blip r:embed="rId452"/>
                <a:stretch>
                  <a:fillRect/>
                </a:stretch>
              </p:blipFill>
              <p:spPr>
                <a:xfrm>
                  <a:off x="7626806" y="6568895"/>
                  <a:ext cx="107640" cy="22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3">
              <p14:nvContentPartPr>
                <p14:cNvPr id="277" name="Entrada de lápiz 276">
                  <a:extLst>
                    <a:ext uri="{FF2B5EF4-FFF2-40B4-BE49-F238E27FC236}">
                      <a16:creationId xmlns:a16="http://schemas.microsoft.com/office/drawing/2014/main" id="{5B0CB5A3-E4C3-5062-A83D-61EE5962220F}"/>
                    </a:ext>
                  </a:extLst>
                </p14:cNvPr>
                <p14:cNvContentPartPr/>
                <p14:nvPr/>
              </p14:nvContentPartPr>
              <p14:xfrm>
                <a:off x="7855046" y="6582575"/>
                <a:ext cx="200520" cy="190800"/>
              </p14:xfrm>
            </p:contentPart>
          </mc:Choice>
          <mc:Fallback>
            <p:pic>
              <p:nvPicPr>
                <p:cNvPr id="277" name="Entrada de lápiz 276">
                  <a:extLst>
                    <a:ext uri="{FF2B5EF4-FFF2-40B4-BE49-F238E27FC236}">
                      <a16:creationId xmlns:a16="http://schemas.microsoft.com/office/drawing/2014/main" id="{5B0CB5A3-E4C3-5062-A83D-61EE5962220F}"/>
                    </a:ext>
                  </a:extLst>
                </p:cNvPr>
                <p:cNvPicPr/>
                <p:nvPr/>
              </p:nvPicPr>
              <p:blipFill>
                <a:blip r:embed="rId454"/>
                <a:stretch>
                  <a:fillRect/>
                </a:stretch>
              </p:blipFill>
              <p:spPr>
                <a:xfrm>
                  <a:off x="7837406" y="6564575"/>
                  <a:ext cx="236160" cy="22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5">
              <p14:nvContentPartPr>
                <p14:cNvPr id="278" name="Entrada de lápiz 277">
                  <a:extLst>
                    <a:ext uri="{FF2B5EF4-FFF2-40B4-BE49-F238E27FC236}">
                      <a16:creationId xmlns:a16="http://schemas.microsoft.com/office/drawing/2014/main" id="{71D5366A-33D4-E235-3932-D99FD9EF8302}"/>
                    </a:ext>
                  </a:extLst>
                </p14:cNvPr>
                <p14:cNvContentPartPr/>
                <p14:nvPr/>
              </p14:nvContentPartPr>
              <p14:xfrm>
                <a:off x="8681606" y="6427415"/>
                <a:ext cx="33840" cy="52200"/>
              </p14:xfrm>
            </p:contentPart>
          </mc:Choice>
          <mc:Fallback>
            <p:pic>
              <p:nvPicPr>
                <p:cNvPr id="278" name="Entrada de lápiz 277">
                  <a:extLst>
                    <a:ext uri="{FF2B5EF4-FFF2-40B4-BE49-F238E27FC236}">
                      <a16:creationId xmlns:a16="http://schemas.microsoft.com/office/drawing/2014/main" id="{71D5366A-33D4-E235-3932-D99FD9EF8302}"/>
                    </a:ext>
                  </a:extLst>
                </p:cNvPr>
                <p:cNvPicPr/>
                <p:nvPr/>
              </p:nvPicPr>
              <p:blipFill>
                <a:blip r:embed="rId456"/>
                <a:stretch>
                  <a:fillRect/>
                </a:stretch>
              </p:blipFill>
              <p:spPr>
                <a:xfrm>
                  <a:off x="8663606" y="6409775"/>
                  <a:ext cx="69480" cy="8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7">
              <p14:nvContentPartPr>
                <p14:cNvPr id="279" name="Entrada de lápiz 278">
                  <a:extLst>
                    <a:ext uri="{FF2B5EF4-FFF2-40B4-BE49-F238E27FC236}">
                      <a16:creationId xmlns:a16="http://schemas.microsoft.com/office/drawing/2014/main" id="{A791B34B-CCE7-2AEA-8AB6-AD7653C1C2E4}"/>
                    </a:ext>
                  </a:extLst>
                </p14:cNvPr>
                <p14:cNvContentPartPr/>
                <p14:nvPr/>
              </p14:nvContentPartPr>
              <p14:xfrm>
                <a:off x="8815526" y="6297815"/>
                <a:ext cx="219600" cy="385560"/>
              </p14:xfrm>
            </p:contentPart>
          </mc:Choice>
          <mc:Fallback>
            <p:pic>
              <p:nvPicPr>
                <p:cNvPr id="279" name="Entrada de lápiz 278">
                  <a:extLst>
                    <a:ext uri="{FF2B5EF4-FFF2-40B4-BE49-F238E27FC236}">
                      <a16:creationId xmlns:a16="http://schemas.microsoft.com/office/drawing/2014/main" id="{A791B34B-CCE7-2AEA-8AB6-AD7653C1C2E4}"/>
                    </a:ext>
                  </a:extLst>
                </p:cNvPr>
                <p:cNvPicPr/>
                <p:nvPr/>
              </p:nvPicPr>
              <p:blipFill>
                <a:blip r:embed="rId458"/>
                <a:stretch>
                  <a:fillRect/>
                </a:stretch>
              </p:blipFill>
              <p:spPr>
                <a:xfrm>
                  <a:off x="8797526" y="6280175"/>
                  <a:ext cx="255240" cy="42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9">
              <p14:nvContentPartPr>
                <p14:cNvPr id="280" name="Entrada de lápiz 279">
                  <a:extLst>
                    <a:ext uri="{FF2B5EF4-FFF2-40B4-BE49-F238E27FC236}">
                      <a16:creationId xmlns:a16="http://schemas.microsoft.com/office/drawing/2014/main" id="{79F730C5-FA4F-C262-37AA-00E816CE8EC6}"/>
                    </a:ext>
                  </a:extLst>
                </p14:cNvPr>
                <p14:cNvContentPartPr/>
                <p14:nvPr/>
              </p14:nvContentPartPr>
              <p14:xfrm>
                <a:off x="9266966" y="6285215"/>
                <a:ext cx="162000" cy="16920"/>
              </p14:xfrm>
            </p:contentPart>
          </mc:Choice>
          <mc:Fallback>
            <p:pic>
              <p:nvPicPr>
                <p:cNvPr id="280" name="Entrada de lápiz 279">
                  <a:extLst>
                    <a:ext uri="{FF2B5EF4-FFF2-40B4-BE49-F238E27FC236}">
                      <a16:creationId xmlns:a16="http://schemas.microsoft.com/office/drawing/2014/main" id="{79F730C5-FA4F-C262-37AA-00E816CE8EC6}"/>
                    </a:ext>
                  </a:extLst>
                </p:cNvPr>
                <p:cNvPicPr/>
                <p:nvPr/>
              </p:nvPicPr>
              <p:blipFill>
                <a:blip r:embed="rId460"/>
                <a:stretch>
                  <a:fillRect/>
                </a:stretch>
              </p:blipFill>
              <p:spPr>
                <a:xfrm>
                  <a:off x="9249326" y="6267215"/>
                  <a:ext cx="19764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1">
              <p14:nvContentPartPr>
                <p14:cNvPr id="281" name="Entrada de lápiz 280">
                  <a:extLst>
                    <a:ext uri="{FF2B5EF4-FFF2-40B4-BE49-F238E27FC236}">
                      <a16:creationId xmlns:a16="http://schemas.microsoft.com/office/drawing/2014/main" id="{4101D05D-EF18-9FE6-AF56-09F1DDB7E998}"/>
                    </a:ext>
                  </a:extLst>
                </p14:cNvPr>
                <p14:cNvContentPartPr/>
                <p14:nvPr/>
              </p14:nvContentPartPr>
              <p14:xfrm>
                <a:off x="9178046" y="6403295"/>
                <a:ext cx="153360" cy="19800"/>
              </p14:xfrm>
            </p:contentPart>
          </mc:Choice>
          <mc:Fallback>
            <p:pic>
              <p:nvPicPr>
                <p:cNvPr id="281" name="Entrada de lápiz 280">
                  <a:extLst>
                    <a:ext uri="{FF2B5EF4-FFF2-40B4-BE49-F238E27FC236}">
                      <a16:creationId xmlns:a16="http://schemas.microsoft.com/office/drawing/2014/main" id="{4101D05D-EF18-9FE6-AF56-09F1DDB7E998}"/>
                    </a:ext>
                  </a:extLst>
                </p:cNvPr>
                <p:cNvPicPr/>
                <p:nvPr/>
              </p:nvPicPr>
              <p:blipFill>
                <a:blip r:embed="rId462"/>
                <a:stretch>
                  <a:fillRect/>
                </a:stretch>
              </p:blipFill>
              <p:spPr>
                <a:xfrm>
                  <a:off x="9160406" y="6385295"/>
                  <a:ext cx="189000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3">
              <p14:nvContentPartPr>
                <p14:cNvPr id="282" name="Entrada de lápiz 281">
                  <a:extLst>
                    <a:ext uri="{FF2B5EF4-FFF2-40B4-BE49-F238E27FC236}">
                      <a16:creationId xmlns:a16="http://schemas.microsoft.com/office/drawing/2014/main" id="{AC5F6E7C-65ED-83A8-C680-4F870452F6C0}"/>
                    </a:ext>
                  </a:extLst>
                </p14:cNvPr>
                <p14:cNvContentPartPr/>
                <p14:nvPr/>
              </p14:nvContentPartPr>
              <p14:xfrm>
                <a:off x="9512126" y="6180455"/>
                <a:ext cx="601200" cy="236880"/>
              </p14:xfrm>
            </p:contentPart>
          </mc:Choice>
          <mc:Fallback>
            <p:pic>
              <p:nvPicPr>
                <p:cNvPr id="282" name="Entrada de lápiz 281">
                  <a:extLst>
                    <a:ext uri="{FF2B5EF4-FFF2-40B4-BE49-F238E27FC236}">
                      <a16:creationId xmlns:a16="http://schemas.microsoft.com/office/drawing/2014/main" id="{AC5F6E7C-65ED-83A8-C680-4F870452F6C0}"/>
                    </a:ext>
                  </a:extLst>
                </p:cNvPr>
                <p:cNvPicPr/>
                <p:nvPr/>
              </p:nvPicPr>
              <p:blipFill>
                <a:blip r:embed="rId464"/>
                <a:stretch>
                  <a:fillRect/>
                </a:stretch>
              </p:blipFill>
              <p:spPr>
                <a:xfrm>
                  <a:off x="9494126" y="6162455"/>
                  <a:ext cx="636840" cy="27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5">
              <p14:nvContentPartPr>
                <p14:cNvPr id="285" name="Entrada de lápiz 284">
                  <a:extLst>
                    <a:ext uri="{FF2B5EF4-FFF2-40B4-BE49-F238E27FC236}">
                      <a16:creationId xmlns:a16="http://schemas.microsoft.com/office/drawing/2014/main" id="{8650C6A4-CC2C-82C2-A60C-5AB93DA3DB8F}"/>
                    </a:ext>
                  </a:extLst>
                </p14:cNvPr>
                <p14:cNvContentPartPr/>
                <p14:nvPr/>
              </p14:nvContentPartPr>
              <p14:xfrm>
                <a:off x="9272814" y="21970"/>
                <a:ext cx="955800" cy="6771600"/>
              </p14:xfrm>
            </p:contentPart>
          </mc:Choice>
          <mc:Fallback>
            <p:pic>
              <p:nvPicPr>
                <p:cNvPr id="285" name="Entrada de lápiz 284">
                  <a:extLst>
                    <a:ext uri="{FF2B5EF4-FFF2-40B4-BE49-F238E27FC236}">
                      <a16:creationId xmlns:a16="http://schemas.microsoft.com/office/drawing/2014/main" id="{8650C6A4-CC2C-82C2-A60C-5AB93DA3DB8F}"/>
                    </a:ext>
                  </a:extLst>
                </p:cNvPr>
                <p:cNvPicPr/>
                <p:nvPr/>
              </p:nvPicPr>
              <p:blipFill>
                <a:blip r:embed="rId466"/>
                <a:stretch>
                  <a:fillRect/>
                </a:stretch>
              </p:blipFill>
              <p:spPr>
                <a:xfrm>
                  <a:off x="9255174" y="4330"/>
                  <a:ext cx="991440" cy="680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7">
              <p14:nvContentPartPr>
                <p14:cNvPr id="287" name="Entrada de lápiz 286">
                  <a:extLst>
                    <a:ext uri="{FF2B5EF4-FFF2-40B4-BE49-F238E27FC236}">
                      <a16:creationId xmlns:a16="http://schemas.microsoft.com/office/drawing/2014/main" id="{C4C14FB2-2D98-FE69-6816-6BA1CB5D32C0}"/>
                    </a:ext>
                  </a:extLst>
                </p14:cNvPr>
                <p14:cNvContentPartPr/>
                <p14:nvPr/>
              </p14:nvContentPartPr>
              <p14:xfrm>
                <a:off x="9561174" y="427330"/>
                <a:ext cx="160920" cy="262440"/>
              </p14:xfrm>
            </p:contentPart>
          </mc:Choice>
          <mc:Fallback>
            <p:pic>
              <p:nvPicPr>
                <p:cNvPr id="287" name="Entrada de lápiz 286">
                  <a:extLst>
                    <a:ext uri="{FF2B5EF4-FFF2-40B4-BE49-F238E27FC236}">
                      <a16:creationId xmlns:a16="http://schemas.microsoft.com/office/drawing/2014/main" id="{C4C14FB2-2D98-FE69-6816-6BA1CB5D32C0}"/>
                    </a:ext>
                  </a:extLst>
                </p:cNvPr>
                <p:cNvPicPr/>
                <p:nvPr/>
              </p:nvPicPr>
              <p:blipFill>
                <a:blip r:embed="rId468"/>
                <a:stretch>
                  <a:fillRect/>
                </a:stretch>
              </p:blipFill>
              <p:spPr>
                <a:xfrm>
                  <a:off x="9543174" y="409690"/>
                  <a:ext cx="196560" cy="29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9">
              <p14:nvContentPartPr>
                <p14:cNvPr id="288" name="Entrada de lápiz 287">
                  <a:extLst>
                    <a:ext uri="{FF2B5EF4-FFF2-40B4-BE49-F238E27FC236}">
                      <a16:creationId xmlns:a16="http://schemas.microsoft.com/office/drawing/2014/main" id="{BA75900C-9F01-6FD4-A65C-DA29BDC7665C}"/>
                    </a:ext>
                  </a:extLst>
                </p14:cNvPr>
                <p14:cNvContentPartPr/>
                <p14:nvPr/>
              </p14:nvContentPartPr>
              <p14:xfrm>
                <a:off x="9799854" y="607690"/>
                <a:ext cx="55800" cy="162360"/>
              </p14:xfrm>
            </p:contentPart>
          </mc:Choice>
          <mc:Fallback>
            <p:pic>
              <p:nvPicPr>
                <p:cNvPr id="288" name="Entrada de lápiz 287">
                  <a:extLst>
                    <a:ext uri="{FF2B5EF4-FFF2-40B4-BE49-F238E27FC236}">
                      <a16:creationId xmlns:a16="http://schemas.microsoft.com/office/drawing/2014/main" id="{BA75900C-9F01-6FD4-A65C-DA29BDC7665C}"/>
                    </a:ext>
                  </a:extLst>
                </p:cNvPr>
                <p:cNvPicPr/>
                <p:nvPr/>
              </p:nvPicPr>
              <p:blipFill>
                <a:blip r:embed="rId470"/>
                <a:stretch>
                  <a:fillRect/>
                </a:stretch>
              </p:blipFill>
              <p:spPr>
                <a:xfrm>
                  <a:off x="9781854" y="589690"/>
                  <a:ext cx="91440" cy="19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1">
              <p14:nvContentPartPr>
                <p14:cNvPr id="289" name="Entrada de lápiz 288">
                  <a:extLst>
                    <a:ext uri="{FF2B5EF4-FFF2-40B4-BE49-F238E27FC236}">
                      <a16:creationId xmlns:a16="http://schemas.microsoft.com/office/drawing/2014/main" id="{58F2FE0E-8654-3204-873E-82FC7EAF20DB}"/>
                    </a:ext>
                  </a:extLst>
                </p14:cNvPr>
                <p14:cNvContentPartPr/>
                <p14:nvPr/>
              </p14:nvContentPartPr>
              <p14:xfrm>
                <a:off x="9989934" y="456130"/>
                <a:ext cx="154080" cy="226080"/>
              </p14:xfrm>
            </p:contentPart>
          </mc:Choice>
          <mc:Fallback>
            <p:pic>
              <p:nvPicPr>
                <p:cNvPr id="289" name="Entrada de lápiz 288">
                  <a:extLst>
                    <a:ext uri="{FF2B5EF4-FFF2-40B4-BE49-F238E27FC236}">
                      <a16:creationId xmlns:a16="http://schemas.microsoft.com/office/drawing/2014/main" id="{58F2FE0E-8654-3204-873E-82FC7EAF20DB}"/>
                    </a:ext>
                  </a:extLst>
                </p:cNvPr>
                <p:cNvPicPr/>
                <p:nvPr/>
              </p:nvPicPr>
              <p:blipFill>
                <a:blip r:embed="rId472"/>
                <a:stretch>
                  <a:fillRect/>
                </a:stretch>
              </p:blipFill>
              <p:spPr>
                <a:xfrm>
                  <a:off x="9971934" y="438490"/>
                  <a:ext cx="189720" cy="26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3">
              <p14:nvContentPartPr>
                <p14:cNvPr id="290" name="Entrada de lápiz 289">
                  <a:extLst>
                    <a:ext uri="{FF2B5EF4-FFF2-40B4-BE49-F238E27FC236}">
                      <a16:creationId xmlns:a16="http://schemas.microsoft.com/office/drawing/2014/main" id="{36B3D94C-553E-397A-8669-F14603D361DE}"/>
                    </a:ext>
                  </a:extLst>
                </p14:cNvPr>
                <p14:cNvContentPartPr/>
                <p14:nvPr/>
              </p14:nvContentPartPr>
              <p14:xfrm>
                <a:off x="10223574" y="445330"/>
                <a:ext cx="166680" cy="281880"/>
              </p14:xfrm>
            </p:contentPart>
          </mc:Choice>
          <mc:Fallback>
            <p:pic>
              <p:nvPicPr>
                <p:cNvPr id="290" name="Entrada de lápiz 289">
                  <a:extLst>
                    <a:ext uri="{FF2B5EF4-FFF2-40B4-BE49-F238E27FC236}">
                      <a16:creationId xmlns:a16="http://schemas.microsoft.com/office/drawing/2014/main" id="{36B3D94C-553E-397A-8669-F14603D361DE}"/>
                    </a:ext>
                  </a:extLst>
                </p:cNvPr>
                <p:cNvPicPr/>
                <p:nvPr/>
              </p:nvPicPr>
              <p:blipFill>
                <a:blip r:embed="rId474"/>
                <a:stretch>
                  <a:fillRect/>
                </a:stretch>
              </p:blipFill>
              <p:spPr>
                <a:xfrm>
                  <a:off x="10205934" y="427690"/>
                  <a:ext cx="202320" cy="31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5">
              <p14:nvContentPartPr>
                <p14:cNvPr id="291" name="Entrada de lápiz 290">
                  <a:extLst>
                    <a:ext uri="{FF2B5EF4-FFF2-40B4-BE49-F238E27FC236}">
                      <a16:creationId xmlns:a16="http://schemas.microsoft.com/office/drawing/2014/main" id="{92C4C7E4-3BBB-9FEB-4617-4FD05D85A8D0}"/>
                    </a:ext>
                  </a:extLst>
                </p14:cNvPr>
                <p14:cNvContentPartPr/>
                <p14:nvPr/>
              </p14:nvContentPartPr>
              <p14:xfrm>
                <a:off x="10510494" y="482050"/>
                <a:ext cx="271080" cy="150480"/>
              </p14:xfrm>
            </p:contentPart>
          </mc:Choice>
          <mc:Fallback>
            <p:pic>
              <p:nvPicPr>
                <p:cNvPr id="291" name="Entrada de lápiz 290">
                  <a:extLst>
                    <a:ext uri="{FF2B5EF4-FFF2-40B4-BE49-F238E27FC236}">
                      <a16:creationId xmlns:a16="http://schemas.microsoft.com/office/drawing/2014/main" id="{92C4C7E4-3BBB-9FEB-4617-4FD05D85A8D0}"/>
                    </a:ext>
                  </a:extLst>
                </p:cNvPr>
                <p:cNvPicPr/>
                <p:nvPr/>
              </p:nvPicPr>
              <p:blipFill>
                <a:blip r:embed="rId476"/>
                <a:stretch>
                  <a:fillRect/>
                </a:stretch>
              </p:blipFill>
              <p:spPr>
                <a:xfrm>
                  <a:off x="10492494" y="464410"/>
                  <a:ext cx="306720" cy="18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7">
              <p14:nvContentPartPr>
                <p14:cNvPr id="292" name="Entrada de lápiz 291">
                  <a:extLst>
                    <a:ext uri="{FF2B5EF4-FFF2-40B4-BE49-F238E27FC236}">
                      <a16:creationId xmlns:a16="http://schemas.microsoft.com/office/drawing/2014/main" id="{B8806B87-12D0-355F-6F4D-04DF6DE35B88}"/>
                    </a:ext>
                  </a:extLst>
                </p14:cNvPr>
                <p14:cNvContentPartPr/>
                <p14:nvPr/>
              </p14:nvContentPartPr>
              <p14:xfrm>
                <a:off x="10435254" y="727570"/>
                <a:ext cx="409320" cy="18360"/>
              </p14:xfrm>
            </p:contentPart>
          </mc:Choice>
          <mc:Fallback>
            <p:pic>
              <p:nvPicPr>
                <p:cNvPr id="292" name="Entrada de lápiz 291">
                  <a:extLst>
                    <a:ext uri="{FF2B5EF4-FFF2-40B4-BE49-F238E27FC236}">
                      <a16:creationId xmlns:a16="http://schemas.microsoft.com/office/drawing/2014/main" id="{B8806B87-12D0-355F-6F4D-04DF6DE35B88}"/>
                    </a:ext>
                  </a:extLst>
                </p:cNvPr>
                <p:cNvPicPr/>
                <p:nvPr/>
              </p:nvPicPr>
              <p:blipFill>
                <a:blip r:embed="rId478"/>
                <a:stretch>
                  <a:fillRect/>
                </a:stretch>
              </p:blipFill>
              <p:spPr>
                <a:xfrm>
                  <a:off x="10417254" y="709930"/>
                  <a:ext cx="444960" cy="5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9">
              <p14:nvContentPartPr>
                <p14:cNvPr id="293" name="Entrada de lápiz 292">
                  <a:extLst>
                    <a:ext uri="{FF2B5EF4-FFF2-40B4-BE49-F238E27FC236}">
                      <a16:creationId xmlns:a16="http://schemas.microsoft.com/office/drawing/2014/main" id="{F4156B9F-9599-97DA-D177-0B683BD238C9}"/>
                    </a:ext>
                  </a:extLst>
                </p14:cNvPr>
                <p14:cNvContentPartPr/>
                <p14:nvPr/>
              </p14:nvContentPartPr>
              <p14:xfrm>
                <a:off x="10324734" y="963730"/>
                <a:ext cx="303120" cy="243720"/>
              </p14:xfrm>
            </p:contentPart>
          </mc:Choice>
          <mc:Fallback>
            <p:pic>
              <p:nvPicPr>
                <p:cNvPr id="293" name="Entrada de lápiz 292">
                  <a:extLst>
                    <a:ext uri="{FF2B5EF4-FFF2-40B4-BE49-F238E27FC236}">
                      <a16:creationId xmlns:a16="http://schemas.microsoft.com/office/drawing/2014/main" id="{F4156B9F-9599-97DA-D177-0B683BD238C9}"/>
                    </a:ext>
                  </a:extLst>
                </p:cNvPr>
                <p:cNvPicPr/>
                <p:nvPr/>
              </p:nvPicPr>
              <p:blipFill>
                <a:blip r:embed="rId480"/>
                <a:stretch>
                  <a:fillRect/>
                </a:stretch>
              </p:blipFill>
              <p:spPr>
                <a:xfrm>
                  <a:off x="10306734" y="946090"/>
                  <a:ext cx="338760" cy="27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1">
              <p14:nvContentPartPr>
                <p14:cNvPr id="294" name="Entrada de lápiz 293">
                  <a:extLst>
                    <a:ext uri="{FF2B5EF4-FFF2-40B4-BE49-F238E27FC236}">
                      <a16:creationId xmlns:a16="http://schemas.microsoft.com/office/drawing/2014/main" id="{A6EA5415-78FA-D036-3494-5C64B7E45D11}"/>
                    </a:ext>
                  </a:extLst>
                </p14:cNvPr>
                <p14:cNvContentPartPr/>
                <p14:nvPr/>
              </p14:nvContentPartPr>
              <p14:xfrm>
                <a:off x="10706334" y="942130"/>
                <a:ext cx="194400" cy="146520"/>
              </p14:xfrm>
            </p:contentPart>
          </mc:Choice>
          <mc:Fallback>
            <p:pic>
              <p:nvPicPr>
                <p:cNvPr id="294" name="Entrada de lápiz 293">
                  <a:extLst>
                    <a:ext uri="{FF2B5EF4-FFF2-40B4-BE49-F238E27FC236}">
                      <a16:creationId xmlns:a16="http://schemas.microsoft.com/office/drawing/2014/main" id="{A6EA5415-78FA-D036-3494-5C64B7E45D11}"/>
                    </a:ext>
                  </a:extLst>
                </p:cNvPr>
                <p:cNvPicPr/>
                <p:nvPr/>
              </p:nvPicPr>
              <p:blipFill>
                <a:blip r:embed="rId482"/>
                <a:stretch>
                  <a:fillRect/>
                </a:stretch>
              </p:blipFill>
              <p:spPr>
                <a:xfrm>
                  <a:off x="10688334" y="924490"/>
                  <a:ext cx="230040" cy="18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3">
              <p14:nvContentPartPr>
                <p14:cNvPr id="295" name="Entrada de lápiz 294">
                  <a:extLst>
                    <a:ext uri="{FF2B5EF4-FFF2-40B4-BE49-F238E27FC236}">
                      <a16:creationId xmlns:a16="http://schemas.microsoft.com/office/drawing/2014/main" id="{2EE8EFBF-9C79-5B63-6DED-9575B0E6E89B}"/>
                    </a:ext>
                  </a:extLst>
                </p14:cNvPr>
                <p14:cNvContentPartPr/>
                <p14:nvPr/>
              </p14:nvContentPartPr>
              <p14:xfrm>
                <a:off x="11060934" y="658450"/>
                <a:ext cx="76320" cy="6120"/>
              </p14:xfrm>
            </p:contentPart>
          </mc:Choice>
          <mc:Fallback>
            <p:pic>
              <p:nvPicPr>
                <p:cNvPr id="295" name="Entrada de lápiz 294">
                  <a:extLst>
                    <a:ext uri="{FF2B5EF4-FFF2-40B4-BE49-F238E27FC236}">
                      <a16:creationId xmlns:a16="http://schemas.microsoft.com/office/drawing/2014/main" id="{2EE8EFBF-9C79-5B63-6DED-9575B0E6E89B}"/>
                    </a:ext>
                  </a:extLst>
                </p:cNvPr>
                <p:cNvPicPr/>
                <p:nvPr/>
              </p:nvPicPr>
              <p:blipFill>
                <a:blip r:embed="rId484"/>
                <a:stretch>
                  <a:fillRect/>
                </a:stretch>
              </p:blipFill>
              <p:spPr>
                <a:xfrm>
                  <a:off x="11042934" y="640450"/>
                  <a:ext cx="111960" cy="4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5">
              <p14:nvContentPartPr>
                <p14:cNvPr id="296" name="Entrada de lápiz 295">
                  <a:extLst>
                    <a:ext uri="{FF2B5EF4-FFF2-40B4-BE49-F238E27FC236}">
                      <a16:creationId xmlns:a16="http://schemas.microsoft.com/office/drawing/2014/main" id="{9EA3F679-996A-A61A-77E2-D41B39CC2BC3}"/>
                    </a:ext>
                  </a:extLst>
                </p14:cNvPr>
                <p14:cNvContentPartPr/>
                <p14:nvPr/>
              </p14:nvContentPartPr>
              <p14:xfrm>
                <a:off x="10976334" y="765730"/>
                <a:ext cx="149040" cy="33480"/>
              </p14:xfrm>
            </p:contentPart>
          </mc:Choice>
          <mc:Fallback>
            <p:pic>
              <p:nvPicPr>
                <p:cNvPr id="296" name="Entrada de lápiz 295">
                  <a:extLst>
                    <a:ext uri="{FF2B5EF4-FFF2-40B4-BE49-F238E27FC236}">
                      <a16:creationId xmlns:a16="http://schemas.microsoft.com/office/drawing/2014/main" id="{9EA3F679-996A-A61A-77E2-D41B39CC2BC3}"/>
                    </a:ext>
                  </a:extLst>
                </p:cNvPr>
                <p:cNvPicPr/>
                <p:nvPr/>
              </p:nvPicPr>
              <p:blipFill>
                <a:blip r:embed="rId486"/>
                <a:stretch>
                  <a:fillRect/>
                </a:stretch>
              </p:blipFill>
              <p:spPr>
                <a:xfrm>
                  <a:off x="10958694" y="747730"/>
                  <a:ext cx="184680" cy="6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7">
              <p14:nvContentPartPr>
                <p14:cNvPr id="297" name="Entrada de lápiz 296">
                  <a:extLst>
                    <a:ext uri="{FF2B5EF4-FFF2-40B4-BE49-F238E27FC236}">
                      <a16:creationId xmlns:a16="http://schemas.microsoft.com/office/drawing/2014/main" id="{B288D299-D855-9932-F64D-61BBF4C9D114}"/>
                    </a:ext>
                  </a:extLst>
                </p14:cNvPr>
                <p14:cNvContentPartPr/>
                <p14:nvPr/>
              </p14:nvContentPartPr>
              <p14:xfrm>
                <a:off x="11332014" y="638650"/>
                <a:ext cx="201960" cy="162000"/>
              </p14:xfrm>
            </p:contentPart>
          </mc:Choice>
          <mc:Fallback>
            <p:pic>
              <p:nvPicPr>
                <p:cNvPr id="297" name="Entrada de lápiz 296">
                  <a:extLst>
                    <a:ext uri="{FF2B5EF4-FFF2-40B4-BE49-F238E27FC236}">
                      <a16:creationId xmlns:a16="http://schemas.microsoft.com/office/drawing/2014/main" id="{B288D299-D855-9932-F64D-61BBF4C9D114}"/>
                    </a:ext>
                  </a:extLst>
                </p:cNvPr>
                <p:cNvPicPr/>
                <p:nvPr/>
              </p:nvPicPr>
              <p:blipFill>
                <a:blip r:embed="rId488"/>
                <a:stretch>
                  <a:fillRect/>
                </a:stretch>
              </p:blipFill>
              <p:spPr>
                <a:xfrm>
                  <a:off x="11314374" y="621010"/>
                  <a:ext cx="237600" cy="19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9">
              <p14:nvContentPartPr>
                <p14:cNvPr id="298" name="Entrada de lápiz 297">
                  <a:extLst>
                    <a:ext uri="{FF2B5EF4-FFF2-40B4-BE49-F238E27FC236}">
                      <a16:creationId xmlns:a16="http://schemas.microsoft.com/office/drawing/2014/main" id="{9BA299AC-3EF8-3578-66A2-28E67BC4859B}"/>
                    </a:ext>
                  </a:extLst>
                </p14:cNvPr>
                <p14:cNvContentPartPr/>
                <p14:nvPr/>
              </p14:nvContentPartPr>
              <p14:xfrm>
                <a:off x="11492574" y="699130"/>
                <a:ext cx="136080" cy="147600"/>
              </p14:xfrm>
            </p:contentPart>
          </mc:Choice>
          <mc:Fallback>
            <p:pic>
              <p:nvPicPr>
                <p:cNvPr id="298" name="Entrada de lápiz 297">
                  <a:extLst>
                    <a:ext uri="{FF2B5EF4-FFF2-40B4-BE49-F238E27FC236}">
                      <a16:creationId xmlns:a16="http://schemas.microsoft.com/office/drawing/2014/main" id="{9BA299AC-3EF8-3578-66A2-28E67BC4859B}"/>
                    </a:ext>
                  </a:extLst>
                </p:cNvPr>
                <p:cNvPicPr/>
                <p:nvPr/>
              </p:nvPicPr>
              <p:blipFill>
                <a:blip r:embed="rId490"/>
                <a:stretch>
                  <a:fillRect/>
                </a:stretch>
              </p:blipFill>
              <p:spPr>
                <a:xfrm>
                  <a:off x="11474574" y="681490"/>
                  <a:ext cx="171720" cy="18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1">
              <p14:nvContentPartPr>
                <p14:cNvPr id="299" name="Entrada de lápiz 298">
                  <a:extLst>
                    <a:ext uri="{FF2B5EF4-FFF2-40B4-BE49-F238E27FC236}">
                      <a16:creationId xmlns:a16="http://schemas.microsoft.com/office/drawing/2014/main" id="{426C8695-11F6-45ED-075D-7B0866F07390}"/>
                    </a:ext>
                  </a:extLst>
                </p14:cNvPr>
                <p14:cNvContentPartPr/>
                <p14:nvPr/>
              </p14:nvContentPartPr>
              <p14:xfrm>
                <a:off x="9431574" y="147970"/>
                <a:ext cx="2518920" cy="1312560"/>
              </p14:xfrm>
            </p:contentPart>
          </mc:Choice>
          <mc:Fallback>
            <p:pic>
              <p:nvPicPr>
                <p:cNvPr id="299" name="Entrada de lápiz 298">
                  <a:extLst>
                    <a:ext uri="{FF2B5EF4-FFF2-40B4-BE49-F238E27FC236}">
                      <a16:creationId xmlns:a16="http://schemas.microsoft.com/office/drawing/2014/main" id="{426C8695-11F6-45ED-075D-7B0866F07390}"/>
                    </a:ext>
                  </a:extLst>
                </p:cNvPr>
                <p:cNvPicPr/>
                <p:nvPr/>
              </p:nvPicPr>
              <p:blipFill>
                <a:blip r:embed="rId492"/>
                <a:stretch>
                  <a:fillRect/>
                </a:stretch>
              </p:blipFill>
              <p:spPr>
                <a:xfrm>
                  <a:off x="9413934" y="129970"/>
                  <a:ext cx="2554560" cy="1348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07" name="Grupo 306">
            <a:extLst>
              <a:ext uri="{FF2B5EF4-FFF2-40B4-BE49-F238E27FC236}">
                <a16:creationId xmlns:a16="http://schemas.microsoft.com/office/drawing/2014/main" id="{6318D8EF-5333-BB7B-E8EF-C303BA72EFF1}"/>
              </a:ext>
            </a:extLst>
          </p:cNvPr>
          <p:cNvGrpSpPr/>
          <p:nvPr/>
        </p:nvGrpSpPr>
        <p:grpSpPr>
          <a:xfrm>
            <a:off x="9531654" y="1584370"/>
            <a:ext cx="2581560" cy="810720"/>
            <a:chOff x="9531654" y="1584370"/>
            <a:chExt cx="2581560" cy="810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93">
              <p14:nvContentPartPr>
                <p14:cNvPr id="301" name="Entrada de lápiz 300">
                  <a:extLst>
                    <a:ext uri="{FF2B5EF4-FFF2-40B4-BE49-F238E27FC236}">
                      <a16:creationId xmlns:a16="http://schemas.microsoft.com/office/drawing/2014/main" id="{6B61D224-5C8A-E84C-2D32-FC865076E37A}"/>
                    </a:ext>
                  </a:extLst>
                </p14:cNvPr>
                <p14:cNvContentPartPr/>
                <p14:nvPr/>
              </p14:nvContentPartPr>
              <p14:xfrm>
                <a:off x="9531654" y="1584370"/>
                <a:ext cx="2581560" cy="99000"/>
              </p14:xfrm>
            </p:contentPart>
          </mc:Choice>
          <mc:Fallback>
            <p:pic>
              <p:nvPicPr>
                <p:cNvPr id="301" name="Entrada de lápiz 300">
                  <a:extLst>
                    <a:ext uri="{FF2B5EF4-FFF2-40B4-BE49-F238E27FC236}">
                      <a16:creationId xmlns:a16="http://schemas.microsoft.com/office/drawing/2014/main" id="{6B61D224-5C8A-E84C-2D32-FC865076E37A}"/>
                    </a:ext>
                  </a:extLst>
                </p:cNvPr>
                <p:cNvPicPr/>
                <p:nvPr/>
              </p:nvPicPr>
              <p:blipFill>
                <a:blip r:embed="rId494"/>
                <a:stretch>
                  <a:fillRect/>
                </a:stretch>
              </p:blipFill>
              <p:spPr>
                <a:xfrm>
                  <a:off x="9514014" y="1566730"/>
                  <a:ext cx="2617200" cy="13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5">
              <p14:nvContentPartPr>
                <p14:cNvPr id="302" name="Entrada de lápiz 301">
                  <a:extLst>
                    <a:ext uri="{FF2B5EF4-FFF2-40B4-BE49-F238E27FC236}">
                      <a16:creationId xmlns:a16="http://schemas.microsoft.com/office/drawing/2014/main" id="{0690DEDD-FF8E-E288-153F-E5C1EE259FCC}"/>
                    </a:ext>
                  </a:extLst>
                </p14:cNvPr>
                <p14:cNvContentPartPr/>
                <p14:nvPr/>
              </p14:nvContentPartPr>
              <p14:xfrm>
                <a:off x="9587094" y="1700650"/>
                <a:ext cx="2457720" cy="140040"/>
              </p14:xfrm>
            </p:contentPart>
          </mc:Choice>
          <mc:Fallback>
            <p:pic>
              <p:nvPicPr>
                <p:cNvPr id="302" name="Entrada de lápiz 301">
                  <a:extLst>
                    <a:ext uri="{FF2B5EF4-FFF2-40B4-BE49-F238E27FC236}">
                      <a16:creationId xmlns:a16="http://schemas.microsoft.com/office/drawing/2014/main" id="{0690DEDD-FF8E-E288-153F-E5C1EE259FCC}"/>
                    </a:ext>
                  </a:extLst>
                </p:cNvPr>
                <p:cNvPicPr/>
                <p:nvPr/>
              </p:nvPicPr>
              <p:blipFill>
                <a:blip r:embed="rId496"/>
                <a:stretch>
                  <a:fillRect/>
                </a:stretch>
              </p:blipFill>
              <p:spPr>
                <a:xfrm>
                  <a:off x="9569454" y="1683010"/>
                  <a:ext cx="2493360" cy="17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7">
              <p14:nvContentPartPr>
                <p14:cNvPr id="304" name="Entrada de lápiz 303">
                  <a:extLst>
                    <a:ext uri="{FF2B5EF4-FFF2-40B4-BE49-F238E27FC236}">
                      <a16:creationId xmlns:a16="http://schemas.microsoft.com/office/drawing/2014/main" id="{EC8A8DA1-167B-247D-F151-27EF805B34CC}"/>
                    </a:ext>
                  </a:extLst>
                </p14:cNvPr>
                <p14:cNvContentPartPr/>
                <p14:nvPr/>
              </p14:nvContentPartPr>
              <p14:xfrm>
                <a:off x="9577374" y="2054170"/>
                <a:ext cx="340200" cy="39960"/>
              </p14:xfrm>
            </p:contentPart>
          </mc:Choice>
          <mc:Fallback>
            <p:pic>
              <p:nvPicPr>
                <p:cNvPr id="304" name="Entrada de lápiz 303">
                  <a:extLst>
                    <a:ext uri="{FF2B5EF4-FFF2-40B4-BE49-F238E27FC236}">
                      <a16:creationId xmlns:a16="http://schemas.microsoft.com/office/drawing/2014/main" id="{EC8A8DA1-167B-247D-F151-27EF805B34CC}"/>
                    </a:ext>
                  </a:extLst>
                </p:cNvPr>
                <p:cNvPicPr/>
                <p:nvPr/>
              </p:nvPicPr>
              <p:blipFill>
                <a:blip r:embed="rId498"/>
                <a:stretch>
                  <a:fillRect/>
                </a:stretch>
              </p:blipFill>
              <p:spPr>
                <a:xfrm>
                  <a:off x="9559734" y="2036530"/>
                  <a:ext cx="375840" cy="7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9">
              <p14:nvContentPartPr>
                <p14:cNvPr id="305" name="Entrada de lápiz 304">
                  <a:extLst>
                    <a:ext uri="{FF2B5EF4-FFF2-40B4-BE49-F238E27FC236}">
                      <a16:creationId xmlns:a16="http://schemas.microsoft.com/office/drawing/2014/main" id="{8AD0BE9A-390C-6654-DF7B-88106B439E66}"/>
                    </a:ext>
                  </a:extLst>
                </p14:cNvPr>
                <p14:cNvContentPartPr/>
                <p14:nvPr/>
              </p14:nvContentPartPr>
              <p14:xfrm>
                <a:off x="9767814" y="2095930"/>
                <a:ext cx="49680" cy="204480"/>
              </p14:xfrm>
            </p:contentPart>
          </mc:Choice>
          <mc:Fallback>
            <p:pic>
              <p:nvPicPr>
                <p:cNvPr id="305" name="Entrada de lápiz 304">
                  <a:extLst>
                    <a:ext uri="{FF2B5EF4-FFF2-40B4-BE49-F238E27FC236}">
                      <a16:creationId xmlns:a16="http://schemas.microsoft.com/office/drawing/2014/main" id="{8AD0BE9A-390C-6654-DF7B-88106B439E66}"/>
                    </a:ext>
                  </a:extLst>
                </p:cNvPr>
                <p:cNvPicPr/>
                <p:nvPr/>
              </p:nvPicPr>
              <p:blipFill>
                <a:blip r:embed="rId500"/>
                <a:stretch>
                  <a:fillRect/>
                </a:stretch>
              </p:blipFill>
              <p:spPr>
                <a:xfrm>
                  <a:off x="9749814" y="2078290"/>
                  <a:ext cx="85320" cy="24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1">
              <p14:nvContentPartPr>
                <p14:cNvPr id="306" name="Entrada de lápiz 305">
                  <a:extLst>
                    <a:ext uri="{FF2B5EF4-FFF2-40B4-BE49-F238E27FC236}">
                      <a16:creationId xmlns:a16="http://schemas.microsoft.com/office/drawing/2014/main" id="{7F131373-F1B3-98C1-94E6-99CC95B80892}"/>
                    </a:ext>
                  </a:extLst>
                </p14:cNvPr>
                <p14:cNvContentPartPr/>
                <p14:nvPr/>
              </p14:nvContentPartPr>
              <p14:xfrm>
                <a:off x="9589974" y="1842850"/>
                <a:ext cx="486720" cy="552240"/>
              </p14:xfrm>
            </p:contentPart>
          </mc:Choice>
          <mc:Fallback>
            <p:pic>
              <p:nvPicPr>
                <p:cNvPr id="306" name="Entrada de lápiz 305">
                  <a:extLst>
                    <a:ext uri="{FF2B5EF4-FFF2-40B4-BE49-F238E27FC236}">
                      <a16:creationId xmlns:a16="http://schemas.microsoft.com/office/drawing/2014/main" id="{7F131373-F1B3-98C1-94E6-99CC95B80892}"/>
                    </a:ext>
                  </a:extLst>
                </p:cNvPr>
                <p:cNvPicPr/>
                <p:nvPr/>
              </p:nvPicPr>
              <p:blipFill>
                <a:blip r:embed="rId502"/>
                <a:stretch>
                  <a:fillRect/>
                </a:stretch>
              </p:blipFill>
              <p:spPr>
                <a:xfrm>
                  <a:off x="9571974" y="1825210"/>
                  <a:ext cx="522360" cy="587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6" name="Grupo 325">
            <a:extLst>
              <a:ext uri="{FF2B5EF4-FFF2-40B4-BE49-F238E27FC236}">
                <a16:creationId xmlns:a16="http://schemas.microsoft.com/office/drawing/2014/main" id="{E4653EF5-F2F3-E9E8-D9FD-800F224686C9}"/>
              </a:ext>
            </a:extLst>
          </p:cNvPr>
          <p:cNvGrpSpPr/>
          <p:nvPr/>
        </p:nvGrpSpPr>
        <p:grpSpPr>
          <a:xfrm>
            <a:off x="9473334" y="2610370"/>
            <a:ext cx="2288520" cy="475200"/>
            <a:chOff x="9473334" y="2610370"/>
            <a:chExt cx="2288520" cy="475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03">
              <p14:nvContentPartPr>
                <p14:cNvPr id="308" name="Entrada de lápiz 307">
                  <a:extLst>
                    <a:ext uri="{FF2B5EF4-FFF2-40B4-BE49-F238E27FC236}">
                      <a16:creationId xmlns:a16="http://schemas.microsoft.com/office/drawing/2014/main" id="{05F96E89-DEA3-F31C-0574-7A9DF7812460}"/>
                    </a:ext>
                  </a:extLst>
                </p14:cNvPr>
                <p14:cNvContentPartPr/>
                <p14:nvPr/>
              </p14:nvContentPartPr>
              <p14:xfrm>
                <a:off x="9473334" y="2698210"/>
                <a:ext cx="339120" cy="31680"/>
              </p14:xfrm>
            </p:contentPart>
          </mc:Choice>
          <mc:Fallback>
            <p:pic>
              <p:nvPicPr>
                <p:cNvPr id="308" name="Entrada de lápiz 307">
                  <a:extLst>
                    <a:ext uri="{FF2B5EF4-FFF2-40B4-BE49-F238E27FC236}">
                      <a16:creationId xmlns:a16="http://schemas.microsoft.com/office/drawing/2014/main" id="{05F96E89-DEA3-F31C-0574-7A9DF7812460}"/>
                    </a:ext>
                  </a:extLst>
                </p:cNvPr>
                <p:cNvPicPr/>
                <p:nvPr/>
              </p:nvPicPr>
              <p:blipFill>
                <a:blip r:embed="rId504"/>
                <a:stretch>
                  <a:fillRect/>
                </a:stretch>
              </p:blipFill>
              <p:spPr>
                <a:xfrm>
                  <a:off x="9455334" y="2680210"/>
                  <a:ext cx="374760" cy="6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5">
              <p14:nvContentPartPr>
                <p14:cNvPr id="309" name="Entrada de lápiz 308">
                  <a:extLst>
                    <a:ext uri="{FF2B5EF4-FFF2-40B4-BE49-F238E27FC236}">
                      <a16:creationId xmlns:a16="http://schemas.microsoft.com/office/drawing/2014/main" id="{FF262F4A-3E3C-9A02-BA94-60F0EB5B4822}"/>
                    </a:ext>
                  </a:extLst>
                </p14:cNvPr>
                <p14:cNvContentPartPr/>
                <p14:nvPr/>
              </p14:nvContentPartPr>
              <p14:xfrm>
                <a:off x="9560814" y="2739970"/>
                <a:ext cx="36360" cy="279360"/>
              </p14:xfrm>
            </p:contentPart>
          </mc:Choice>
          <mc:Fallback>
            <p:pic>
              <p:nvPicPr>
                <p:cNvPr id="309" name="Entrada de lápiz 308">
                  <a:extLst>
                    <a:ext uri="{FF2B5EF4-FFF2-40B4-BE49-F238E27FC236}">
                      <a16:creationId xmlns:a16="http://schemas.microsoft.com/office/drawing/2014/main" id="{FF262F4A-3E3C-9A02-BA94-60F0EB5B4822}"/>
                    </a:ext>
                  </a:extLst>
                </p:cNvPr>
                <p:cNvPicPr/>
                <p:nvPr/>
              </p:nvPicPr>
              <p:blipFill>
                <a:blip r:embed="rId506"/>
                <a:stretch>
                  <a:fillRect/>
                </a:stretch>
              </p:blipFill>
              <p:spPr>
                <a:xfrm>
                  <a:off x="9542814" y="2722330"/>
                  <a:ext cx="72000" cy="31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7">
              <p14:nvContentPartPr>
                <p14:cNvPr id="310" name="Entrada de lápiz 309">
                  <a:extLst>
                    <a:ext uri="{FF2B5EF4-FFF2-40B4-BE49-F238E27FC236}">
                      <a16:creationId xmlns:a16="http://schemas.microsoft.com/office/drawing/2014/main" id="{F36964B8-302C-4213-272D-B1F0352CE852}"/>
                    </a:ext>
                  </a:extLst>
                </p14:cNvPr>
                <p14:cNvContentPartPr/>
                <p14:nvPr/>
              </p14:nvContentPartPr>
              <p14:xfrm>
                <a:off x="9774654" y="2874610"/>
                <a:ext cx="131760" cy="11160"/>
              </p14:xfrm>
            </p:contentPart>
          </mc:Choice>
          <mc:Fallback>
            <p:pic>
              <p:nvPicPr>
                <p:cNvPr id="310" name="Entrada de lápiz 309">
                  <a:extLst>
                    <a:ext uri="{FF2B5EF4-FFF2-40B4-BE49-F238E27FC236}">
                      <a16:creationId xmlns:a16="http://schemas.microsoft.com/office/drawing/2014/main" id="{F36964B8-302C-4213-272D-B1F0352CE852}"/>
                    </a:ext>
                  </a:extLst>
                </p:cNvPr>
                <p:cNvPicPr/>
                <p:nvPr/>
              </p:nvPicPr>
              <p:blipFill>
                <a:blip r:embed="rId508"/>
                <a:stretch>
                  <a:fillRect/>
                </a:stretch>
              </p:blipFill>
              <p:spPr>
                <a:xfrm>
                  <a:off x="9757014" y="2856970"/>
                  <a:ext cx="16740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9">
              <p14:nvContentPartPr>
                <p14:cNvPr id="311" name="Entrada de lápiz 310">
                  <a:extLst>
                    <a:ext uri="{FF2B5EF4-FFF2-40B4-BE49-F238E27FC236}">
                      <a16:creationId xmlns:a16="http://schemas.microsoft.com/office/drawing/2014/main" id="{C5121004-F65C-2020-3A79-7CDE01F40A0D}"/>
                    </a:ext>
                  </a:extLst>
                </p14:cNvPr>
                <p14:cNvContentPartPr/>
                <p14:nvPr/>
              </p14:nvContentPartPr>
              <p14:xfrm>
                <a:off x="9718494" y="2967490"/>
                <a:ext cx="178200" cy="14040"/>
              </p14:xfrm>
            </p:contentPart>
          </mc:Choice>
          <mc:Fallback>
            <p:pic>
              <p:nvPicPr>
                <p:cNvPr id="311" name="Entrada de lápiz 310">
                  <a:extLst>
                    <a:ext uri="{FF2B5EF4-FFF2-40B4-BE49-F238E27FC236}">
                      <a16:creationId xmlns:a16="http://schemas.microsoft.com/office/drawing/2014/main" id="{C5121004-F65C-2020-3A79-7CDE01F40A0D}"/>
                    </a:ext>
                  </a:extLst>
                </p:cNvPr>
                <p:cNvPicPr/>
                <p:nvPr/>
              </p:nvPicPr>
              <p:blipFill>
                <a:blip r:embed="rId510"/>
                <a:stretch>
                  <a:fillRect/>
                </a:stretch>
              </p:blipFill>
              <p:spPr>
                <a:xfrm>
                  <a:off x="9700494" y="2949490"/>
                  <a:ext cx="213840" cy="4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1">
              <p14:nvContentPartPr>
                <p14:cNvPr id="312" name="Entrada de lápiz 311">
                  <a:extLst>
                    <a:ext uri="{FF2B5EF4-FFF2-40B4-BE49-F238E27FC236}">
                      <a16:creationId xmlns:a16="http://schemas.microsoft.com/office/drawing/2014/main" id="{A5844EC7-857C-044E-14C0-44EBF0B5CE6B}"/>
                    </a:ext>
                  </a:extLst>
                </p14:cNvPr>
                <p14:cNvContentPartPr/>
                <p14:nvPr/>
              </p14:nvContentPartPr>
              <p14:xfrm>
                <a:off x="10056174" y="2812330"/>
                <a:ext cx="284040" cy="165240"/>
              </p14:xfrm>
            </p:contentPart>
          </mc:Choice>
          <mc:Fallback>
            <p:pic>
              <p:nvPicPr>
                <p:cNvPr id="312" name="Entrada de lápiz 311">
                  <a:extLst>
                    <a:ext uri="{FF2B5EF4-FFF2-40B4-BE49-F238E27FC236}">
                      <a16:creationId xmlns:a16="http://schemas.microsoft.com/office/drawing/2014/main" id="{A5844EC7-857C-044E-14C0-44EBF0B5CE6B}"/>
                    </a:ext>
                  </a:extLst>
                </p:cNvPr>
                <p:cNvPicPr/>
                <p:nvPr/>
              </p:nvPicPr>
              <p:blipFill>
                <a:blip r:embed="rId512"/>
                <a:stretch>
                  <a:fillRect/>
                </a:stretch>
              </p:blipFill>
              <p:spPr>
                <a:xfrm>
                  <a:off x="10038174" y="2794330"/>
                  <a:ext cx="319680" cy="20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3">
              <p14:nvContentPartPr>
                <p14:cNvPr id="313" name="Entrada de lápiz 312">
                  <a:extLst>
                    <a:ext uri="{FF2B5EF4-FFF2-40B4-BE49-F238E27FC236}">
                      <a16:creationId xmlns:a16="http://schemas.microsoft.com/office/drawing/2014/main" id="{083EFD44-1E6D-3815-715F-7B28C9972BBC}"/>
                    </a:ext>
                  </a:extLst>
                </p14:cNvPr>
                <p14:cNvContentPartPr/>
                <p14:nvPr/>
              </p14:nvContentPartPr>
              <p14:xfrm>
                <a:off x="10423374" y="2818090"/>
                <a:ext cx="114120" cy="187560"/>
              </p14:xfrm>
            </p:contentPart>
          </mc:Choice>
          <mc:Fallback>
            <p:pic>
              <p:nvPicPr>
                <p:cNvPr id="313" name="Entrada de lápiz 312">
                  <a:extLst>
                    <a:ext uri="{FF2B5EF4-FFF2-40B4-BE49-F238E27FC236}">
                      <a16:creationId xmlns:a16="http://schemas.microsoft.com/office/drawing/2014/main" id="{083EFD44-1E6D-3815-715F-7B28C9972BBC}"/>
                    </a:ext>
                  </a:extLst>
                </p:cNvPr>
                <p:cNvPicPr/>
                <p:nvPr/>
              </p:nvPicPr>
              <p:blipFill>
                <a:blip r:embed="rId514"/>
                <a:stretch>
                  <a:fillRect/>
                </a:stretch>
              </p:blipFill>
              <p:spPr>
                <a:xfrm>
                  <a:off x="10405374" y="2800450"/>
                  <a:ext cx="149760" cy="22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5">
              <p14:nvContentPartPr>
                <p14:cNvPr id="314" name="Entrada de lápiz 313">
                  <a:extLst>
                    <a:ext uri="{FF2B5EF4-FFF2-40B4-BE49-F238E27FC236}">
                      <a16:creationId xmlns:a16="http://schemas.microsoft.com/office/drawing/2014/main" id="{80C00423-84B7-164C-EA15-825B9F0B56B6}"/>
                    </a:ext>
                  </a:extLst>
                </p14:cNvPr>
                <p14:cNvContentPartPr/>
                <p14:nvPr/>
              </p14:nvContentPartPr>
              <p14:xfrm>
                <a:off x="10630374" y="2976130"/>
                <a:ext cx="14400" cy="19800"/>
              </p14:xfrm>
            </p:contentPart>
          </mc:Choice>
          <mc:Fallback>
            <p:pic>
              <p:nvPicPr>
                <p:cNvPr id="314" name="Entrada de lápiz 313">
                  <a:extLst>
                    <a:ext uri="{FF2B5EF4-FFF2-40B4-BE49-F238E27FC236}">
                      <a16:creationId xmlns:a16="http://schemas.microsoft.com/office/drawing/2014/main" id="{80C00423-84B7-164C-EA15-825B9F0B56B6}"/>
                    </a:ext>
                  </a:extLst>
                </p:cNvPr>
                <p:cNvPicPr/>
                <p:nvPr/>
              </p:nvPicPr>
              <p:blipFill>
                <a:blip r:embed="rId516"/>
                <a:stretch>
                  <a:fillRect/>
                </a:stretch>
              </p:blipFill>
              <p:spPr>
                <a:xfrm>
                  <a:off x="10612734" y="2958490"/>
                  <a:ext cx="50040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7">
              <p14:nvContentPartPr>
                <p14:cNvPr id="315" name="Entrada de lápiz 314">
                  <a:extLst>
                    <a:ext uri="{FF2B5EF4-FFF2-40B4-BE49-F238E27FC236}">
                      <a16:creationId xmlns:a16="http://schemas.microsoft.com/office/drawing/2014/main" id="{CEB186CF-BFEA-5B47-8DE3-FF9C0A6AD94F}"/>
                    </a:ext>
                  </a:extLst>
                </p14:cNvPr>
                <p14:cNvContentPartPr/>
                <p14:nvPr/>
              </p14:nvContentPartPr>
              <p14:xfrm>
                <a:off x="10692294" y="2806930"/>
                <a:ext cx="199800" cy="171720"/>
              </p14:xfrm>
            </p:contentPart>
          </mc:Choice>
          <mc:Fallback>
            <p:pic>
              <p:nvPicPr>
                <p:cNvPr id="315" name="Entrada de lápiz 314">
                  <a:extLst>
                    <a:ext uri="{FF2B5EF4-FFF2-40B4-BE49-F238E27FC236}">
                      <a16:creationId xmlns:a16="http://schemas.microsoft.com/office/drawing/2014/main" id="{CEB186CF-BFEA-5B47-8DE3-FF9C0A6AD94F}"/>
                    </a:ext>
                  </a:extLst>
                </p:cNvPr>
                <p:cNvPicPr/>
                <p:nvPr/>
              </p:nvPicPr>
              <p:blipFill>
                <a:blip r:embed="rId518"/>
                <a:stretch>
                  <a:fillRect/>
                </a:stretch>
              </p:blipFill>
              <p:spPr>
                <a:xfrm>
                  <a:off x="10674294" y="2788930"/>
                  <a:ext cx="235440" cy="20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9">
              <p14:nvContentPartPr>
                <p14:cNvPr id="316" name="Entrada de lápiz 315">
                  <a:extLst>
                    <a:ext uri="{FF2B5EF4-FFF2-40B4-BE49-F238E27FC236}">
                      <a16:creationId xmlns:a16="http://schemas.microsoft.com/office/drawing/2014/main" id="{1D015221-1AC5-3D58-C7B2-B16F05A11A61}"/>
                    </a:ext>
                  </a:extLst>
                </p14:cNvPr>
                <p14:cNvContentPartPr/>
                <p14:nvPr/>
              </p14:nvContentPartPr>
              <p14:xfrm>
                <a:off x="11059854" y="2897290"/>
                <a:ext cx="192240" cy="6120"/>
              </p14:xfrm>
            </p:contentPart>
          </mc:Choice>
          <mc:Fallback>
            <p:pic>
              <p:nvPicPr>
                <p:cNvPr id="316" name="Entrada de lápiz 315">
                  <a:extLst>
                    <a:ext uri="{FF2B5EF4-FFF2-40B4-BE49-F238E27FC236}">
                      <a16:creationId xmlns:a16="http://schemas.microsoft.com/office/drawing/2014/main" id="{1D015221-1AC5-3D58-C7B2-B16F05A11A61}"/>
                    </a:ext>
                  </a:extLst>
                </p:cNvPr>
                <p:cNvPicPr/>
                <p:nvPr/>
              </p:nvPicPr>
              <p:blipFill>
                <a:blip r:embed="rId520"/>
                <a:stretch>
                  <a:fillRect/>
                </a:stretch>
              </p:blipFill>
              <p:spPr>
                <a:xfrm>
                  <a:off x="11041854" y="2879290"/>
                  <a:ext cx="227880" cy="4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1">
              <p14:nvContentPartPr>
                <p14:cNvPr id="317" name="Entrada de lápiz 316">
                  <a:extLst>
                    <a:ext uri="{FF2B5EF4-FFF2-40B4-BE49-F238E27FC236}">
                      <a16:creationId xmlns:a16="http://schemas.microsoft.com/office/drawing/2014/main" id="{7F2FCCD7-3857-68B1-3343-D2F17C7C9299}"/>
                    </a:ext>
                  </a:extLst>
                </p14:cNvPr>
                <p14:cNvContentPartPr/>
                <p14:nvPr/>
              </p14:nvContentPartPr>
              <p14:xfrm>
                <a:off x="11105214" y="2840770"/>
                <a:ext cx="47160" cy="169200"/>
              </p14:xfrm>
            </p:contentPart>
          </mc:Choice>
          <mc:Fallback>
            <p:pic>
              <p:nvPicPr>
                <p:cNvPr id="317" name="Entrada de lápiz 316">
                  <a:extLst>
                    <a:ext uri="{FF2B5EF4-FFF2-40B4-BE49-F238E27FC236}">
                      <a16:creationId xmlns:a16="http://schemas.microsoft.com/office/drawing/2014/main" id="{7F2FCCD7-3857-68B1-3343-D2F17C7C9299}"/>
                    </a:ext>
                  </a:extLst>
                </p:cNvPr>
                <p:cNvPicPr/>
                <p:nvPr/>
              </p:nvPicPr>
              <p:blipFill>
                <a:blip r:embed="rId522"/>
                <a:stretch>
                  <a:fillRect/>
                </a:stretch>
              </p:blipFill>
              <p:spPr>
                <a:xfrm>
                  <a:off x="11087574" y="2822770"/>
                  <a:ext cx="82800" cy="20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3">
              <p14:nvContentPartPr>
                <p14:cNvPr id="318" name="Entrada de lápiz 317">
                  <a:extLst>
                    <a:ext uri="{FF2B5EF4-FFF2-40B4-BE49-F238E27FC236}">
                      <a16:creationId xmlns:a16="http://schemas.microsoft.com/office/drawing/2014/main" id="{81D1C517-D23A-2AF7-9C47-AB3F35BAF471}"/>
                    </a:ext>
                  </a:extLst>
                </p14:cNvPr>
                <p14:cNvContentPartPr/>
                <p14:nvPr/>
              </p14:nvContentPartPr>
              <p14:xfrm>
                <a:off x="11417334" y="2805490"/>
                <a:ext cx="59760" cy="223200"/>
              </p14:xfrm>
            </p:contentPart>
          </mc:Choice>
          <mc:Fallback>
            <p:pic>
              <p:nvPicPr>
                <p:cNvPr id="318" name="Entrada de lápiz 317">
                  <a:extLst>
                    <a:ext uri="{FF2B5EF4-FFF2-40B4-BE49-F238E27FC236}">
                      <a16:creationId xmlns:a16="http://schemas.microsoft.com/office/drawing/2014/main" id="{81D1C517-D23A-2AF7-9C47-AB3F35BAF471}"/>
                    </a:ext>
                  </a:extLst>
                </p:cNvPr>
                <p:cNvPicPr/>
                <p:nvPr/>
              </p:nvPicPr>
              <p:blipFill>
                <a:blip r:embed="rId524"/>
                <a:stretch>
                  <a:fillRect/>
                </a:stretch>
              </p:blipFill>
              <p:spPr>
                <a:xfrm>
                  <a:off x="11399694" y="2787490"/>
                  <a:ext cx="95400" cy="25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5">
              <p14:nvContentPartPr>
                <p14:cNvPr id="319" name="Entrada de lápiz 318">
                  <a:extLst>
                    <a:ext uri="{FF2B5EF4-FFF2-40B4-BE49-F238E27FC236}">
                      <a16:creationId xmlns:a16="http://schemas.microsoft.com/office/drawing/2014/main" id="{5C663951-5643-52E6-E8D2-0E54EF160477}"/>
                    </a:ext>
                  </a:extLst>
                </p14:cNvPr>
                <p14:cNvContentPartPr/>
                <p14:nvPr/>
              </p14:nvContentPartPr>
              <p14:xfrm>
                <a:off x="11362254" y="2610370"/>
                <a:ext cx="247680" cy="269640"/>
              </p14:xfrm>
            </p:contentPart>
          </mc:Choice>
          <mc:Fallback>
            <p:pic>
              <p:nvPicPr>
                <p:cNvPr id="319" name="Entrada de lápiz 318">
                  <a:extLst>
                    <a:ext uri="{FF2B5EF4-FFF2-40B4-BE49-F238E27FC236}">
                      <a16:creationId xmlns:a16="http://schemas.microsoft.com/office/drawing/2014/main" id="{5C663951-5643-52E6-E8D2-0E54EF160477}"/>
                    </a:ext>
                  </a:extLst>
                </p:cNvPr>
                <p:cNvPicPr/>
                <p:nvPr/>
              </p:nvPicPr>
              <p:blipFill>
                <a:blip r:embed="rId526"/>
                <a:stretch>
                  <a:fillRect/>
                </a:stretch>
              </p:blipFill>
              <p:spPr>
                <a:xfrm>
                  <a:off x="11344614" y="2592370"/>
                  <a:ext cx="283320" cy="30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7">
              <p14:nvContentPartPr>
                <p14:cNvPr id="320" name="Entrada de lápiz 319">
                  <a:extLst>
                    <a:ext uri="{FF2B5EF4-FFF2-40B4-BE49-F238E27FC236}">
                      <a16:creationId xmlns:a16="http://schemas.microsoft.com/office/drawing/2014/main" id="{0880E10D-CC94-CBA4-B409-D64EB1519461}"/>
                    </a:ext>
                  </a:extLst>
                </p14:cNvPr>
                <p14:cNvContentPartPr/>
                <p14:nvPr/>
              </p14:nvContentPartPr>
              <p14:xfrm>
                <a:off x="11606334" y="2865250"/>
                <a:ext cx="155520" cy="220320"/>
              </p14:xfrm>
            </p:contentPart>
          </mc:Choice>
          <mc:Fallback>
            <p:pic>
              <p:nvPicPr>
                <p:cNvPr id="320" name="Entrada de lápiz 319">
                  <a:extLst>
                    <a:ext uri="{FF2B5EF4-FFF2-40B4-BE49-F238E27FC236}">
                      <a16:creationId xmlns:a16="http://schemas.microsoft.com/office/drawing/2014/main" id="{0880E10D-CC94-CBA4-B409-D64EB1519461}"/>
                    </a:ext>
                  </a:extLst>
                </p:cNvPr>
                <p:cNvPicPr/>
                <p:nvPr/>
              </p:nvPicPr>
              <p:blipFill>
                <a:blip r:embed="rId528"/>
                <a:stretch>
                  <a:fillRect/>
                </a:stretch>
              </p:blipFill>
              <p:spPr>
                <a:xfrm>
                  <a:off x="11588334" y="2847610"/>
                  <a:ext cx="191160" cy="255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3" name="Grupo 332">
            <a:extLst>
              <a:ext uri="{FF2B5EF4-FFF2-40B4-BE49-F238E27FC236}">
                <a16:creationId xmlns:a16="http://schemas.microsoft.com/office/drawing/2014/main" id="{2CAAA8FC-277E-7B23-94C6-9BF94A39C83B}"/>
              </a:ext>
            </a:extLst>
          </p:cNvPr>
          <p:cNvGrpSpPr/>
          <p:nvPr/>
        </p:nvGrpSpPr>
        <p:grpSpPr>
          <a:xfrm>
            <a:off x="9153294" y="3257650"/>
            <a:ext cx="2345400" cy="767160"/>
            <a:chOff x="9153294" y="3257650"/>
            <a:chExt cx="2345400" cy="767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29">
              <p14:nvContentPartPr>
                <p14:cNvPr id="321" name="Entrada de lápiz 320">
                  <a:extLst>
                    <a:ext uri="{FF2B5EF4-FFF2-40B4-BE49-F238E27FC236}">
                      <a16:creationId xmlns:a16="http://schemas.microsoft.com/office/drawing/2014/main" id="{25EE790F-3C70-A60C-3C91-55BF37AB58E1}"/>
                    </a:ext>
                  </a:extLst>
                </p14:cNvPr>
                <p14:cNvContentPartPr/>
                <p14:nvPr/>
              </p14:nvContentPartPr>
              <p14:xfrm>
                <a:off x="9403854" y="3467170"/>
                <a:ext cx="37080" cy="286560"/>
              </p14:xfrm>
            </p:contentPart>
          </mc:Choice>
          <mc:Fallback>
            <p:pic>
              <p:nvPicPr>
                <p:cNvPr id="321" name="Entrada de lápiz 320">
                  <a:extLst>
                    <a:ext uri="{FF2B5EF4-FFF2-40B4-BE49-F238E27FC236}">
                      <a16:creationId xmlns:a16="http://schemas.microsoft.com/office/drawing/2014/main" id="{25EE790F-3C70-A60C-3C91-55BF37AB58E1}"/>
                    </a:ext>
                  </a:extLst>
                </p:cNvPr>
                <p:cNvPicPr/>
                <p:nvPr/>
              </p:nvPicPr>
              <p:blipFill>
                <a:blip r:embed="rId530"/>
                <a:stretch>
                  <a:fillRect/>
                </a:stretch>
              </p:blipFill>
              <p:spPr>
                <a:xfrm>
                  <a:off x="9386214" y="3449530"/>
                  <a:ext cx="72720" cy="32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1">
              <p14:nvContentPartPr>
                <p14:cNvPr id="322" name="Entrada de lápiz 321">
                  <a:extLst>
                    <a:ext uri="{FF2B5EF4-FFF2-40B4-BE49-F238E27FC236}">
                      <a16:creationId xmlns:a16="http://schemas.microsoft.com/office/drawing/2014/main" id="{8607C7C3-868B-631B-6D2F-806BE9187B44}"/>
                    </a:ext>
                  </a:extLst>
                </p14:cNvPr>
                <p14:cNvContentPartPr/>
                <p14:nvPr/>
              </p14:nvContentPartPr>
              <p14:xfrm>
                <a:off x="9263814" y="3403810"/>
                <a:ext cx="396000" cy="50760"/>
              </p14:xfrm>
            </p:contentPart>
          </mc:Choice>
          <mc:Fallback>
            <p:pic>
              <p:nvPicPr>
                <p:cNvPr id="322" name="Entrada de lápiz 321">
                  <a:extLst>
                    <a:ext uri="{FF2B5EF4-FFF2-40B4-BE49-F238E27FC236}">
                      <a16:creationId xmlns:a16="http://schemas.microsoft.com/office/drawing/2014/main" id="{8607C7C3-868B-631B-6D2F-806BE9187B44}"/>
                    </a:ext>
                  </a:extLst>
                </p:cNvPr>
                <p:cNvPicPr/>
                <p:nvPr/>
              </p:nvPicPr>
              <p:blipFill>
                <a:blip r:embed="rId532"/>
                <a:stretch>
                  <a:fillRect/>
                </a:stretch>
              </p:blipFill>
              <p:spPr>
                <a:xfrm>
                  <a:off x="9246174" y="3386170"/>
                  <a:ext cx="431640" cy="8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3">
              <p14:nvContentPartPr>
                <p14:cNvPr id="323" name="Entrada de lápiz 322">
                  <a:extLst>
                    <a:ext uri="{FF2B5EF4-FFF2-40B4-BE49-F238E27FC236}">
                      <a16:creationId xmlns:a16="http://schemas.microsoft.com/office/drawing/2014/main" id="{622C7B06-AE89-C131-E4FB-E11CA7C68FA7}"/>
                    </a:ext>
                  </a:extLst>
                </p14:cNvPr>
                <p14:cNvContentPartPr/>
                <p14:nvPr/>
              </p14:nvContentPartPr>
              <p14:xfrm>
                <a:off x="9595734" y="3622330"/>
                <a:ext cx="223920" cy="4320"/>
              </p14:xfrm>
            </p:contentPart>
          </mc:Choice>
          <mc:Fallback>
            <p:pic>
              <p:nvPicPr>
                <p:cNvPr id="323" name="Entrada de lápiz 322">
                  <a:extLst>
                    <a:ext uri="{FF2B5EF4-FFF2-40B4-BE49-F238E27FC236}">
                      <a16:creationId xmlns:a16="http://schemas.microsoft.com/office/drawing/2014/main" id="{622C7B06-AE89-C131-E4FB-E11CA7C68FA7}"/>
                    </a:ext>
                  </a:extLst>
                </p:cNvPr>
                <p:cNvPicPr/>
                <p:nvPr/>
              </p:nvPicPr>
              <p:blipFill>
                <a:blip r:embed="rId534"/>
                <a:stretch>
                  <a:fillRect/>
                </a:stretch>
              </p:blipFill>
              <p:spPr>
                <a:xfrm>
                  <a:off x="9578094" y="3604690"/>
                  <a:ext cx="259560" cy="3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5">
              <p14:nvContentPartPr>
                <p14:cNvPr id="324" name="Entrada de lápiz 323">
                  <a:extLst>
                    <a:ext uri="{FF2B5EF4-FFF2-40B4-BE49-F238E27FC236}">
                      <a16:creationId xmlns:a16="http://schemas.microsoft.com/office/drawing/2014/main" id="{4462D100-0E5B-9828-6236-BA2834508C19}"/>
                    </a:ext>
                  </a:extLst>
                </p14:cNvPr>
                <p14:cNvContentPartPr/>
                <p14:nvPr/>
              </p14:nvContentPartPr>
              <p14:xfrm>
                <a:off x="9589254" y="3709090"/>
                <a:ext cx="226080" cy="18000"/>
              </p14:xfrm>
            </p:contentPart>
          </mc:Choice>
          <mc:Fallback>
            <p:pic>
              <p:nvPicPr>
                <p:cNvPr id="324" name="Entrada de lápiz 323">
                  <a:extLst>
                    <a:ext uri="{FF2B5EF4-FFF2-40B4-BE49-F238E27FC236}">
                      <a16:creationId xmlns:a16="http://schemas.microsoft.com/office/drawing/2014/main" id="{4462D100-0E5B-9828-6236-BA2834508C19}"/>
                    </a:ext>
                  </a:extLst>
                </p:cNvPr>
                <p:cNvPicPr/>
                <p:nvPr/>
              </p:nvPicPr>
              <p:blipFill>
                <a:blip r:embed="rId536"/>
                <a:stretch>
                  <a:fillRect/>
                </a:stretch>
              </p:blipFill>
              <p:spPr>
                <a:xfrm>
                  <a:off x="9571614" y="3691450"/>
                  <a:ext cx="261720" cy="5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7">
              <p14:nvContentPartPr>
                <p14:cNvPr id="327" name="Entrada de lápiz 326">
                  <a:extLst>
                    <a:ext uri="{FF2B5EF4-FFF2-40B4-BE49-F238E27FC236}">
                      <a16:creationId xmlns:a16="http://schemas.microsoft.com/office/drawing/2014/main" id="{D5CA6AA1-17B6-3273-15FE-41D7D4D4A1B0}"/>
                    </a:ext>
                  </a:extLst>
                </p14:cNvPr>
                <p14:cNvContentPartPr/>
                <p14:nvPr/>
              </p14:nvContentPartPr>
              <p14:xfrm>
                <a:off x="10060134" y="3392290"/>
                <a:ext cx="279000" cy="266760"/>
              </p14:xfrm>
            </p:contentPart>
          </mc:Choice>
          <mc:Fallback>
            <p:pic>
              <p:nvPicPr>
                <p:cNvPr id="327" name="Entrada de lápiz 326">
                  <a:extLst>
                    <a:ext uri="{FF2B5EF4-FFF2-40B4-BE49-F238E27FC236}">
                      <a16:creationId xmlns:a16="http://schemas.microsoft.com/office/drawing/2014/main" id="{D5CA6AA1-17B6-3273-15FE-41D7D4D4A1B0}"/>
                    </a:ext>
                  </a:extLst>
                </p:cNvPr>
                <p:cNvPicPr/>
                <p:nvPr/>
              </p:nvPicPr>
              <p:blipFill>
                <a:blip r:embed="rId538"/>
                <a:stretch>
                  <a:fillRect/>
                </a:stretch>
              </p:blipFill>
              <p:spPr>
                <a:xfrm>
                  <a:off x="10042134" y="3374650"/>
                  <a:ext cx="314640" cy="30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9">
              <p14:nvContentPartPr>
                <p14:cNvPr id="328" name="Entrada de lápiz 327">
                  <a:extLst>
                    <a:ext uri="{FF2B5EF4-FFF2-40B4-BE49-F238E27FC236}">
                      <a16:creationId xmlns:a16="http://schemas.microsoft.com/office/drawing/2014/main" id="{CE4C4C64-E30C-C473-AF1F-387D4F9978A1}"/>
                    </a:ext>
                  </a:extLst>
                </p14:cNvPr>
                <p14:cNvContentPartPr/>
                <p14:nvPr/>
              </p14:nvContentPartPr>
              <p14:xfrm>
                <a:off x="10258494" y="3611530"/>
                <a:ext cx="206280" cy="191520"/>
              </p14:xfrm>
            </p:contentPart>
          </mc:Choice>
          <mc:Fallback>
            <p:pic>
              <p:nvPicPr>
                <p:cNvPr id="328" name="Entrada de lápiz 327">
                  <a:extLst>
                    <a:ext uri="{FF2B5EF4-FFF2-40B4-BE49-F238E27FC236}">
                      <a16:creationId xmlns:a16="http://schemas.microsoft.com/office/drawing/2014/main" id="{CE4C4C64-E30C-C473-AF1F-387D4F9978A1}"/>
                    </a:ext>
                  </a:extLst>
                </p:cNvPr>
                <p:cNvPicPr/>
                <p:nvPr/>
              </p:nvPicPr>
              <p:blipFill>
                <a:blip r:embed="rId540"/>
                <a:stretch>
                  <a:fillRect/>
                </a:stretch>
              </p:blipFill>
              <p:spPr>
                <a:xfrm>
                  <a:off x="10240494" y="3593890"/>
                  <a:ext cx="241920" cy="22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1">
              <p14:nvContentPartPr>
                <p14:cNvPr id="329" name="Entrada de lápiz 328">
                  <a:extLst>
                    <a:ext uri="{FF2B5EF4-FFF2-40B4-BE49-F238E27FC236}">
                      <a16:creationId xmlns:a16="http://schemas.microsoft.com/office/drawing/2014/main" id="{20B42DA0-90D0-F03A-F6CD-BF00BBD045BB}"/>
                    </a:ext>
                  </a:extLst>
                </p14:cNvPr>
                <p14:cNvContentPartPr/>
                <p14:nvPr/>
              </p14:nvContentPartPr>
              <p14:xfrm>
                <a:off x="10581774" y="3420370"/>
                <a:ext cx="263160" cy="304200"/>
              </p14:xfrm>
            </p:contentPart>
          </mc:Choice>
          <mc:Fallback>
            <p:pic>
              <p:nvPicPr>
                <p:cNvPr id="329" name="Entrada de lápiz 328">
                  <a:extLst>
                    <a:ext uri="{FF2B5EF4-FFF2-40B4-BE49-F238E27FC236}">
                      <a16:creationId xmlns:a16="http://schemas.microsoft.com/office/drawing/2014/main" id="{20B42DA0-90D0-F03A-F6CD-BF00BBD045BB}"/>
                    </a:ext>
                  </a:extLst>
                </p:cNvPr>
                <p:cNvPicPr/>
                <p:nvPr/>
              </p:nvPicPr>
              <p:blipFill>
                <a:blip r:embed="rId542"/>
                <a:stretch>
                  <a:fillRect/>
                </a:stretch>
              </p:blipFill>
              <p:spPr>
                <a:xfrm>
                  <a:off x="10563774" y="3402370"/>
                  <a:ext cx="298800" cy="33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3">
              <p14:nvContentPartPr>
                <p14:cNvPr id="330" name="Entrada de lápiz 329">
                  <a:extLst>
                    <a:ext uri="{FF2B5EF4-FFF2-40B4-BE49-F238E27FC236}">
                      <a16:creationId xmlns:a16="http://schemas.microsoft.com/office/drawing/2014/main" id="{66411A51-FD09-D1C0-1BCB-B2E5863E0061}"/>
                    </a:ext>
                  </a:extLst>
                </p14:cNvPr>
                <p14:cNvContentPartPr/>
                <p14:nvPr/>
              </p14:nvContentPartPr>
              <p14:xfrm>
                <a:off x="10932054" y="3421450"/>
                <a:ext cx="327960" cy="330120"/>
              </p14:xfrm>
            </p:contentPart>
          </mc:Choice>
          <mc:Fallback>
            <p:pic>
              <p:nvPicPr>
                <p:cNvPr id="330" name="Entrada de lápiz 329">
                  <a:extLst>
                    <a:ext uri="{FF2B5EF4-FFF2-40B4-BE49-F238E27FC236}">
                      <a16:creationId xmlns:a16="http://schemas.microsoft.com/office/drawing/2014/main" id="{66411A51-FD09-D1C0-1BCB-B2E5863E0061}"/>
                    </a:ext>
                  </a:extLst>
                </p:cNvPr>
                <p:cNvPicPr/>
                <p:nvPr/>
              </p:nvPicPr>
              <p:blipFill>
                <a:blip r:embed="rId544"/>
                <a:stretch>
                  <a:fillRect/>
                </a:stretch>
              </p:blipFill>
              <p:spPr>
                <a:xfrm>
                  <a:off x="10914054" y="3403450"/>
                  <a:ext cx="363600" cy="36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5">
              <p14:nvContentPartPr>
                <p14:cNvPr id="331" name="Entrada de lápiz 330">
                  <a:extLst>
                    <a:ext uri="{FF2B5EF4-FFF2-40B4-BE49-F238E27FC236}">
                      <a16:creationId xmlns:a16="http://schemas.microsoft.com/office/drawing/2014/main" id="{D2C9AD01-3C26-CF60-2D6F-430D432A71D6}"/>
                    </a:ext>
                  </a:extLst>
                </p14:cNvPr>
                <p14:cNvContentPartPr/>
                <p14:nvPr/>
              </p14:nvContentPartPr>
              <p14:xfrm>
                <a:off x="11418774" y="3401650"/>
                <a:ext cx="79920" cy="534240"/>
              </p14:xfrm>
            </p:contentPart>
          </mc:Choice>
          <mc:Fallback>
            <p:pic>
              <p:nvPicPr>
                <p:cNvPr id="331" name="Entrada de lápiz 330">
                  <a:extLst>
                    <a:ext uri="{FF2B5EF4-FFF2-40B4-BE49-F238E27FC236}">
                      <a16:creationId xmlns:a16="http://schemas.microsoft.com/office/drawing/2014/main" id="{D2C9AD01-3C26-CF60-2D6F-430D432A71D6}"/>
                    </a:ext>
                  </a:extLst>
                </p:cNvPr>
                <p:cNvPicPr/>
                <p:nvPr/>
              </p:nvPicPr>
              <p:blipFill>
                <a:blip r:embed="rId546"/>
                <a:stretch>
                  <a:fillRect/>
                </a:stretch>
              </p:blipFill>
              <p:spPr>
                <a:xfrm>
                  <a:off x="11401134" y="3384010"/>
                  <a:ext cx="115560" cy="56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7">
              <p14:nvContentPartPr>
                <p14:cNvPr id="332" name="Entrada de lápiz 331">
                  <a:extLst>
                    <a:ext uri="{FF2B5EF4-FFF2-40B4-BE49-F238E27FC236}">
                      <a16:creationId xmlns:a16="http://schemas.microsoft.com/office/drawing/2014/main" id="{DF10C46A-77E2-68B0-0275-56C7BC7E7D2E}"/>
                    </a:ext>
                  </a:extLst>
                </p14:cNvPr>
                <p14:cNvContentPartPr/>
                <p14:nvPr/>
              </p14:nvContentPartPr>
              <p14:xfrm>
                <a:off x="9153294" y="3257650"/>
                <a:ext cx="2297160" cy="767160"/>
              </p14:xfrm>
            </p:contentPart>
          </mc:Choice>
          <mc:Fallback>
            <p:pic>
              <p:nvPicPr>
                <p:cNvPr id="332" name="Entrada de lápiz 331">
                  <a:extLst>
                    <a:ext uri="{FF2B5EF4-FFF2-40B4-BE49-F238E27FC236}">
                      <a16:creationId xmlns:a16="http://schemas.microsoft.com/office/drawing/2014/main" id="{DF10C46A-77E2-68B0-0275-56C7BC7E7D2E}"/>
                    </a:ext>
                  </a:extLst>
                </p:cNvPr>
                <p:cNvPicPr/>
                <p:nvPr/>
              </p:nvPicPr>
              <p:blipFill>
                <a:blip r:embed="rId548"/>
                <a:stretch>
                  <a:fillRect/>
                </a:stretch>
              </p:blipFill>
              <p:spPr>
                <a:xfrm>
                  <a:off x="9135654" y="3240010"/>
                  <a:ext cx="2332800" cy="8028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68744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175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46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</dc:creator>
  <cp:lastModifiedBy>Lenovo</cp:lastModifiedBy>
  <cp:revision>1</cp:revision>
  <dcterms:created xsi:type="dcterms:W3CDTF">2025-09-26T19:43:17Z</dcterms:created>
  <dcterms:modified xsi:type="dcterms:W3CDTF">2025-09-26T20:29:37Z</dcterms:modified>
</cp:coreProperties>
</file>