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ink/ink289.xml" ContentType="application/inkml+xml"/>
  <Override PartName="/ppt/ink/ink290.xml" ContentType="application/inkml+xml"/>
  <Override PartName="/ppt/ink/ink291.xml" ContentType="application/inkml+xml"/>
  <Override PartName="/ppt/ink/ink292.xml" ContentType="application/inkml+xml"/>
  <Override PartName="/ppt/ink/ink293.xml" ContentType="application/inkml+xml"/>
  <Override PartName="/ppt/ink/ink294.xml" ContentType="application/inkml+xml"/>
  <Override PartName="/ppt/ink/ink295.xml" ContentType="application/inkml+xml"/>
  <Override PartName="/ppt/ink/ink296.xml" ContentType="application/inkml+xml"/>
  <Override PartName="/ppt/ink/ink297.xml" ContentType="application/inkml+xml"/>
  <Override PartName="/ppt/ink/ink298.xml" ContentType="application/inkml+xml"/>
  <Override PartName="/ppt/ink/ink299.xml" ContentType="application/inkml+xml"/>
  <Override PartName="/ppt/ink/ink300.xml" ContentType="application/inkml+xml"/>
  <Override PartName="/ppt/ink/ink301.xml" ContentType="application/inkml+xml"/>
  <Override PartName="/ppt/ink/ink302.xml" ContentType="application/inkml+xml"/>
  <Override PartName="/ppt/ink/ink303.xml" ContentType="application/inkml+xml"/>
  <Override PartName="/ppt/ink/ink304.xml" ContentType="application/inkml+xml"/>
  <Override PartName="/ppt/ink/ink305.xml" ContentType="application/inkml+xml"/>
  <Override PartName="/ppt/ink/ink306.xml" ContentType="application/inkml+xml"/>
  <Override PartName="/ppt/ink/ink307.xml" ContentType="application/inkml+xml"/>
  <Override PartName="/ppt/ink/ink308.xml" ContentType="application/inkml+xml"/>
  <Override PartName="/ppt/ink/ink309.xml" ContentType="application/inkml+xml"/>
  <Override PartName="/ppt/ink/ink310.xml" ContentType="application/inkml+xml"/>
  <Override PartName="/ppt/ink/ink311.xml" ContentType="application/inkml+xml"/>
  <Override PartName="/ppt/ink/ink312.xml" ContentType="application/inkml+xml"/>
  <Override PartName="/ppt/ink/ink313.xml" ContentType="application/inkml+xml"/>
  <Override PartName="/ppt/ink/ink314.xml" ContentType="application/inkml+xml"/>
  <Override PartName="/ppt/ink/ink315.xml" ContentType="application/inkml+xml"/>
  <Override PartName="/ppt/ink/ink316.xml" ContentType="application/inkml+xml"/>
  <Override PartName="/ppt/ink/ink317.xml" ContentType="application/inkml+xml"/>
  <Override PartName="/ppt/ink/ink318.xml" ContentType="application/inkml+xml"/>
  <Override PartName="/ppt/ink/ink319.xml" ContentType="application/inkml+xml"/>
  <Override PartName="/ppt/ink/ink320.xml" ContentType="application/inkml+xml"/>
  <Override PartName="/ppt/ink/ink321.xml" ContentType="application/inkml+xml"/>
  <Override PartName="/ppt/ink/ink322.xml" ContentType="application/inkml+xml"/>
  <Override PartName="/ppt/ink/ink323.xml" ContentType="application/inkml+xml"/>
  <Override PartName="/ppt/ink/ink324.xml" ContentType="application/inkml+xml"/>
  <Override PartName="/ppt/ink/ink325.xml" ContentType="application/inkml+xml"/>
  <Override PartName="/ppt/ink/ink326.xml" ContentType="application/inkml+xml"/>
  <Override PartName="/ppt/ink/ink327.xml" ContentType="application/inkml+xml"/>
  <Override PartName="/ppt/ink/ink328.xml" ContentType="application/inkml+xml"/>
  <Override PartName="/ppt/ink/ink329.xml" ContentType="application/inkml+xml"/>
  <Override PartName="/ppt/ink/ink330.xml" ContentType="application/inkml+xml"/>
  <Override PartName="/ppt/ink/ink331.xml" ContentType="application/inkml+xml"/>
  <Override PartName="/ppt/ink/ink332.xml" ContentType="application/inkml+xml"/>
  <Override PartName="/ppt/ink/ink333.xml" ContentType="application/inkml+xml"/>
  <Override PartName="/ppt/ink/ink334.xml" ContentType="application/inkml+xml"/>
  <Override PartName="/ppt/ink/ink335.xml" ContentType="application/inkml+xml"/>
  <Override PartName="/ppt/ink/ink336.xml" ContentType="application/inkml+xml"/>
  <Override PartName="/ppt/ink/ink337.xml" ContentType="application/inkml+xml"/>
  <Override PartName="/ppt/ink/ink338.xml" ContentType="application/inkml+xml"/>
  <Override PartName="/ppt/ink/ink339.xml" ContentType="application/inkml+xml"/>
  <Override PartName="/ppt/ink/ink340.xml" ContentType="application/inkml+xml"/>
  <Override PartName="/ppt/ink/ink341.xml" ContentType="application/inkml+xml"/>
  <Override PartName="/ppt/ink/ink342.xml" ContentType="application/inkml+xml"/>
  <Override PartName="/ppt/ink/ink343.xml" ContentType="application/inkml+xml"/>
  <Override PartName="/ppt/ink/ink344.xml" ContentType="application/inkml+xml"/>
  <Override PartName="/ppt/ink/ink345.xml" ContentType="application/inkml+xml"/>
  <Override PartName="/ppt/ink/ink346.xml" ContentType="application/inkml+xml"/>
  <Override PartName="/ppt/ink/ink347.xml" ContentType="application/inkml+xml"/>
  <Override PartName="/ppt/ink/ink348.xml" ContentType="application/inkml+xml"/>
  <Override PartName="/ppt/ink/ink349.xml" ContentType="application/inkml+xml"/>
  <Override PartName="/ppt/ink/ink350.xml" ContentType="application/inkml+xml"/>
  <Override PartName="/ppt/ink/ink351.xml" ContentType="application/inkml+xml"/>
  <Override PartName="/ppt/ink/ink352.xml" ContentType="application/inkml+xml"/>
  <Override PartName="/ppt/ink/ink353.xml" ContentType="application/inkml+xml"/>
  <Override PartName="/ppt/ink/ink354.xml" ContentType="application/inkml+xml"/>
  <Override PartName="/ppt/ink/ink355.xml" ContentType="application/inkml+xml"/>
  <Override PartName="/ppt/ink/ink356.xml" ContentType="application/inkml+xml"/>
  <Override PartName="/ppt/ink/ink357.xml" ContentType="application/inkml+xml"/>
  <Override PartName="/ppt/ink/ink358.xml" ContentType="application/inkml+xml"/>
  <Override PartName="/ppt/ink/ink359.xml" ContentType="application/inkml+xml"/>
  <Override PartName="/ppt/ink/ink360.xml" ContentType="application/inkml+xml"/>
  <Override PartName="/ppt/ink/ink361.xml" ContentType="application/inkml+xml"/>
  <Override PartName="/ppt/ink/ink362.xml" ContentType="application/inkml+xml"/>
  <Override PartName="/ppt/ink/ink363.xml" ContentType="application/inkml+xml"/>
  <Override PartName="/ppt/ink/ink364.xml" ContentType="application/inkml+xml"/>
  <Override PartName="/ppt/ink/ink365.xml" ContentType="application/inkml+xml"/>
  <Override PartName="/ppt/ink/ink366.xml" ContentType="application/inkml+xml"/>
  <Override PartName="/ppt/ink/ink367.xml" ContentType="application/inkml+xml"/>
  <Override PartName="/ppt/ink/ink368.xml" ContentType="application/inkml+xml"/>
  <Override PartName="/ppt/ink/ink369.xml" ContentType="application/inkml+xml"/>
  <Override PartName="/ppt/ink/ink370.xml" ContentType="application/inkml+xml"/>
  <Override PartName="/ppt/ink/ink371.xml" ContentType="application/inkml+xml"/>
  <Override PartName="/ppt/ink/ink372.xml" ContentType="application/inkml+xml"/>
  <Override PartName="/ppt/ink/ink373.xml" ContentType="application/inkml+xml"/>
  <Override PartName="/ppt/ink/ink374.xml" ContentType="application/inkml+xml"/>
  <Override PartName="/ppt/ink/ink375.xml" ContentType="application/inkml+xml"/>
  <Override PartName="/ppt/ink/ink376.xml" ContentType="application/inkml+xml"/>
  <Override PartName="/ppt/ink/ink377.xml" ContentType="application/inkml+xml"/>
  <Override PartName="/ppt/ink/ink378.xml" ContentType="application/inkml+xml"/>
  <Override PartName="/ppt/ink/ink379.xml" ContentType="application/inkml+xml"/>
  <Override PartName="/ppt/ink/ink380.xml" ContentType="application/inkml+xml"/>
  <Override PartName="/ppt/ink/ink381.xml" ContentType="application/inkml+xml"/>
  <Override PartName="/ppt/ink/ink382.xml" ContentType="application/inkml+xml"/>
  <Override PartName="/ppt/ink/ink383.xml" ContentType="application/inkml+xml"/>
  <Override PartName="/ppt/ink/ink384.xml" ContentType="application/inkml+xml"/>
  <Override PartName="/ppt/ink/ink385.xml" ContentType="application/inkml+xml"/>
  <Override PartName="/ppt/ink/ink386.xml" ContentType="application/inkml+xml"/>
  <Override PartName="/ppt/ink/ink387.xml" ContentType="application/inkml+xml"/>
  <Override PartName="/ppt/ink/ink388.xml" ContentType="application/inkml+xml"/>
  <Override PartName="/ppt/ink/ink389.xml" ContentType="application/inkml+xml"/>
  <Override PartName="/ppt/ink/ink390.xml" ContentType="application/inkml+xml"/>
  <Override PartName="/ppt/ink/ink391.xml" ContentType="application/inkml+xml"/>
  <Override PartName="/ppt/ink/ink392.xml" ContentType="application/inkml+xml"/>
  <Override PartName="/ppt/ink/ink393.xml" ContentType="application/inkml+xml"/>
  <Override PartName="/ppt/ink/ink394.xml" ContentType="application/inkml+xml"/>
  <Override PartName="/ppt/ink/ink395.xml" ContentType="application/inkml+xml"/>
  <Override PartName="/ppt/ink/ink396.xml" ContentType="application/inkml+xml"/>
  <Override PartName="/ppt/ink/ink397.xml" ContentType="application/inkml+xml"/>
  <Override PartName="/ppt/ink/ink398.xml" ContentType="application/inkml+xml"/>
  <Override PartName="/ppt/ink/ink399.xml" ContentType="application/inkml+xml"/>
  <Override PartName="/ppt/ink/ink400.xml" ContentType="application/inkml+xml"/>
  <Override PartName="/ppt/ink/ink401.xml" ContentType="application/inkml+xml"/>
  <Override PartName="/ppt/ink/ink402.xml" ContentType="application/inkml+xml"/>
  <Override PartName="/ppt/ink/ink403.xml" ContentType="application/inkml+xml"/>
  <Override PartName="/ppt/ink/ink404.xml" ContentType="application/inkml+xml"/>
  <Override PartName="/ppt/ink/ink405.xml" ContentType="application/inkml+xml"/>
  <Override PartName="/ppt/ink/ink406.xml" ContentType="application/inkml+xml"/>
  <Override PartName="/ppt/ink/ink407.xml" ContentType="application/inkml+xml"/>
  <Override PartName="/ppt/ink/ink408.xml" ContentType="application/inkml+xml"/>
  <Override PartName="/ppt/ink/ink409.xml" ContentType="application/inkml+xml"/>
  <Override PartName="/ppt/ink/ink410.xml" ContentType="application/inkml+xml"/>
  <Override PartName="/ppt/ink/ink411.xml" ContentType="application/inkml+xml"/>
  <Override PartName="/ppt/ink/ink412.xml" ContentType="application/inkml+xml"/>
  <Override PartName="/ppt/ink/ink413.xml" ContentType="application/inkml+xml"/>
  <Override PartName="/ppt/ink/ink414.xml" ContentType="application/inkml+xml"/>
  <Override PartName="/ppt/ink/ink415.xml" ContentType="application/inkml+xml"/>
  <Override PartName="/ppt/ink/ink416.xml" ContentType="application/inkml+xml"/>
  <Override PartName="/ppt/ink/ink417.xml" ContentType="application/inkml+xml"/>
  <Override PartName="/ppt/ink/ink418.xml" ContentType="application/inkml+xml"/>
  <Override PartName="/ppt/ink/ink419.xml" ContentType="application/inkml+xml"/>
  <Override PartName="/ppt/ink/ink420.xml" ContentType="application/inkml+xml"/>
  <Override PartName="/ppt/ink/ink421.xml" ContentType="application/inkml+xml"/>
  <Override PartName="/ppt/ink/ink422.xml" ContentType="application/inkml+xml"/>
  <Override PartName="/ppt/ink/ink423.xml" ContentType="application/inkml+xml"/>
  <Override PartName="/ppt/ink/ink424.xml" ContentType="application/inkml+xml"/>
  <Override PartName="/ppt/ink/ink425.xml" ContentType="application/inkml+xml"/>
  <Override PartName="/ppt/ink/ink426.xml" ContentType="application/inkml+xml"/>
  <Override PartName="/ppt/ink/ink427.xml" ContentType="application/inkml+xml"/>
  <Override PartName="/ppt/ink/ink428.xml" ContentType="application/inkml+xml"/>
  <Override PartName="/ppt/ink/ink429.xml" ContentType="application/inkml+xml"/>
  <Override PartName="/ppt/ink/ink430.xml" ContentType="application/inkml+xml"/>
  <Override PartName="/ppt/ink/ink431.xml" ContentType="application/inkml+xml"/>
  <Override PartName="/ppt/ink/ink432.xml" ContentType="application/inkml+xml"/>
  <Override PartName="/ppt/ink/ink433.xml" ContentType="application/inkml+xml"/>
  <Override PartName="/ppt/ink/ink434.xml" ContentType="application/inkml+xml"/>
  <Override PartName="/ppt/ink/ink435.xml" ContentType="application/inkml+xml"/>
  <Override PartName="/ppt/ink/ink436.xml" ContentType="application/inkml+xml"/>
  <Override PartName="/ppt/ink/ink437.xml" ContentType="application/inkml+xml"/>
  <Override PartName="/ppt/ink/ink438.xml" ContentType="application/inkml+xml"/>
  <Override PartName="/ppt/ink/ink439.xml" ContentType="application/inkml+xml"/>
  <Override PartName="/ppt/ink/ink440.xml" ContentType="application/inkml+xml"/>
  <Override PartName="/ppt/ink/ink441.xml" ContentType="application/inkml+xml"/>
  <Override PartName="/ppt/ink/ink442.xml" ContentType="application/inkml+xml"/>
  <Override PartName="/ppt/ink/ink443.xml" ContentType="application/inkml+xml"/>
  <Override PartName="/ppt/ink/ink444.xml" ContentType="application/inkml+xml"/>
  <Override PartName="/ppt/ink/ink445.xml" ContentType="application/inkml+xml"/>
  <Override PartName="/ppt/ink/ink446.xml" ContentType="application/inkml+xml"/>
  <Override PartName="/ppt/ink/ink447.xml" ContentType="application/inkml+xml"/>
  <Override PartName="/ppt/ink/ink448.xml" ContentType="application/inkml+xml"/>
  <Override PartName="/ppt/ink/ink449.xml" ContentType="application/inkml+xml"/>
  <Override PartName="/ppt/ink/ink450.xml" ContentType="application/inkml+xml"/>
  <Override PartName="/ppt/ink/ink451.xml" ContentType="application/inkml+xml"/>
  <Override PartName="/ppt/ink/ink452.xml" ContentType="application/inkml+xml"/>
  <Override PartName="/ppt/ink/ink453.xml" ContentType="application/inkml+xml"/>
  <Override PartName="/ppt/ink/ink454.xml" ContentType="application/inkml+xml"/>
  <Override PartName="/ppt/ink/ink455.xml" ContentType="application/inkml+xml"/>
  <Override PartName="/ppt/ink/ink456.xml" ContentType="application/inkml+xml"/>
  <Override PartName="/ppt/ink/ink457.xml" ContentType="application/inkml+xml"/>
  <Override PartName="/ppt/ink/ink458.xml" ContentType="application/inkml+xml"/>
  <Override PartName="/ppt/ink/ink459.xml" ContentType="application/inkml+xml"/>
  <Override PartName="/ppt/ink/ink460.xml" ContentType="application/inkml+xml"/>
  <Override PartName="/ppt/ink/ink461.xml" ContentType="application/inkml+xml"/>
  <Override PartName="/ppt/ink/ink462.xml" ContentType="application/inkml+xml"/>
  <Override PartName="/ppt/ink/ink463.xml" ContentType="application/inkml+xml"/>
  <Override PartName="/ppt/ink/ink464.xml" ContentType="application/inkml+xml"/>
  <Override PartName="/ppt/ink/ink465.xml" ContentType="application/inkml+xml"/>
  <Override PartName="/ppt/ink/ink466.xml" ContentType="application/inkml+xml"/>
  <Override PartName="/ppt/ink/ink467.xml" ContentType="application/inkml+xml"/>
  <Override PartName="/ppt/ink/ink468.xml" ContentType="application/inkml+xml"/>
  <Override PartName="/ppt/ink/ink469.xml" ContentType="application/inkml+xml"/>
  <Override PartName="/ppt/ink/ink470.xml" ContentType="application/inkml+xml"/>
  <Override PartName="/ppt/ink/ink471.xml" ContentType="application/inkml+xml"/>
  <Override PartName="/ppt/ink/ink472.xml" ContentType="application/inkml+xml"/>
  <Override PartName="/ppt/ink/ink473.xml" ContentType="application/inkml+xml"/>
  <Override PartName="/ppt/ink/ink474.xml" ContentType="application/inkml+xml"/>
  <Override PartName="/ppt/ink/ink475.xml" ContentType="application/inkml+xml"/>
  <Override PartName="/ppt/ink/ink476.xml" ContentType="application/inkml+xml"/>
  <Override PartName="/ppt/ink/ink477.xml" ContentType="application/inkml+xml"/>
  <Override PartName="/ppt/ink/ink478.xml" ContentType="application/inkml+xml"/>
  <Override PartName="/ppt/ink/ink479.xml" ContentType="application/inkml+xml"/>
  <Override PartName="/ppt/ink/ink480.xml" ContentType="application/inkml+xml"/>
  <Override PartName="/ppt/ink/ink481.xml" ContentType="application/inkml+xml"/>
  <Override PartName="/ppt/ink/ink482.xml" ContentType="application/inkml+xml"/>
  <Override PartName="/ppt/ink/ink483.xml" ContentType="application/inkml+xml"/>
  <Override PartName="/ppt/ink/ink484.xml" ContentType="application/inkml+xml"/>
  <Override PartName="/ppt/ink/ink485.xml" ContentType="application/inkml+xml"/>
  <Override PartName="/ppt/ink/ink486.xml" ContentType="application/inkml+xml"/>
  <Override PartName="/ppt/ink/ink487.xml" ContentType="application/inkml+xml"/>
  <Override PartName="/ppt/ink/ink488.xml" ContentType="application/inkml+xml"/>
  <Override PartName="/ppt/ink/ink489.xml" ContentType="application/inkml+xml"/>
  <Override PartName="/ppt/ink/ink490.xml" ContentType="application/inkml+xml"/>
  <Override PartName="/ppt/ink/ink491.xml" ContentType="application/inkml+xml"/>
  <Override PartName="/ppt/ink/ink492.xml" ContentType="application/inkml+xml"/>
  <Override PartName="/ppt/ink/ink493.xml" ContentType="application/inkml+xml"/>
  <Override PartName="/ppt/ink/ink494.xml" ContentType="application/inkml+xml"/>
  <Override PartName="/ppt/ink/ink495.xml" ContentType="application/inkml+xml"/>
  <Override PartName="/ppt/ink/ink496.xml" ContentType="application/inkml+xml"/>
  <Override PartName="/ppt/ink/ink497.xml" ContentType="application/inkml+xml"/>
  <Override PartName="/ppt/ink/ink498.xml" ContentType="application/inkml+xml"/>
  <Override PartName="/ppt/ink/ink499.xml" ContentType="application/inkml+xml"/>
  <Override PartName="/ppt/ink/ink500.xml" ContentType="application/inkml+xml"/>
  <Override PartName="/ppt/ink/ink501.xml" ContentType="application/inkml+xml"/>
  <Override PartName="/ppt/ink/ink502.xml" ContentType="application/inkml+xml"/>
  <Override PartName="/ppt/ink/ink503.xml" ContentType="application/inkml+xml"/>
  <Override PartName="/ppt/ink/ink504.xml" ContentType="application/inkml+xml"/>
  <Override PartName="/ppt/ink/ink505.xml" ContentType="application/inkml+xml"/>
  <Override PartName="/ppt/ink/ink506.xml" ContentType="application/inkml+xml"/>
  <Override PartName="/ppt/ink/ink507.xml" ContentType="application/inkml+xml"/>
  <Override PartName="/ppt/ink/ink508.xml" ContentType="application/inkml+xml"/>
  <Override PartName="/ppt/ink/ink509.xml" ContentType="application/inkml+xml"/>
  <Override PartName="/ppt/ink/ink510.xml" ContentType="application/inkml+xml"/>
  <Override PartName="/ppt/ink/ink511.xml" ContentType="application/inkml+xml"/>
  <Override PartName="/ppt/ink/ink512.xml" ContentType="application/inkml+xml"/>
  <Override PartName="/ppt/ink/ink513.xml" ContentType="application/inkml+xml"/>
  <Override PartName="/ppt/ink/ink514.xml" ContentType="application/inkml+xml"/>
  <Override PartName="/ppt/ink/ink515.xml" ContentType="application/inkml+xml"/>
  <Override PartName="/ppt/ink/ink516.xml" ContentType="application/inkml+xml"/>
  <Override PartName="/ppt/ink/ink517.xml" ContentType="application/inkml+xml"/>
  <Override PartName="/ppt/ink/ink518.xml" ContentType="application/inkml+xml"/>
  <Override PartName="/ppt/ink/ink519.xml" ContentType="application/inkml+xml"/>
  <Override PartName="/ppt/ink/ink520.xml" ContentType="application/inkml+xml"/>
  <Override PartName="/ppt/ink/ink521.xml" ContentType="application/inkml+xml"/>
  <Override PartName="/ppt/ink/ink522.xml" ContentType="application/inkml+xml"/>
  <Override PartName="/ppt/ink/ink523.xml" ContentType="application/inkml+xml"/>
  <Override PartName="/ppt/ink/ink524.xml" ContentType="application/inkml+xml"/>
  <Override PartName="/ppt/ink/ink525.xml" ContentType="application/inkml+xml"/>
  <Override PartName="/ppt/ink/ink526.xml" ContentType="application/inkml+xml"/>
  <Override PartName="/ppt/ink/ink527.xml" ContentType="application/inkml+xml"/>
  <Override PartName="/ppt/ink/ink528.xml" ContentType="application/inkml+xml"/>
  <Override PartName="/ppt/ink/ink529.xml" ContentType="application/inkml+xml"/>
  <Override PartName="/ppt/ink/ink530.xml" ContentType="application/inkml+xml"/>
  <Override PartName="/ppt/ink/ink531.xml" ContentType="application/inkml+xml"/>
  <Override PartName="/ppt/ink/ink532.xml" ContentType="application/inkml+xml"/>
  <Override PartName="/ppt/ink/ink533.xml" ContentType="application/inkml+xml"/>
  <Override PartName="/ppt/ink/ink534.xml" ContentType="application/inkml+xml"/>
  <Override PartName="/ppt/ink/ink535.xml" ContentType="application/inkml+xml"/>
  <Override PartName="/ppt/ink/ink536.xml" ContentType="application/inkml+xml"/>
  <Override PartName="/ppt/ink/ink537.xml" ContentType="application/inkml+xml"/>
  <Override PartName="/ppt/ink/ink538.xml" ContentType="application/inkml+xml"/>
  <Override PartName="/ppt/ink/ink539.xml" ContentType="application/inkml+xml"/>
  <Override PartName="/ppt/ink/ink540.xml" ContentType="application/inkml+xml"/>
  <Override PartName="/ppt/ink/ink541.xml" ContentType="application/inkml+xml"/>
  <Override PartName="/ppt/ink/ink542.xml" ContentType="application/inkml+xml"/>
  <Override PartName="/ppt/ink/ink543.xml" ContentType="application/inkml+xml"/>
  <Override PartName="/ppt/ink/ink544.xml" ContentType="application/inkml+xml"/>
  <Override PartName="/ppt/ink/ink545.xml" ContentType="application/inkml+xml"/>
  <Override PartName="/ppt/ink/ink546.xml" ContentType="application/inkml+xml"/>
  <Override PartName="/ppt/ink/ink547.xml" ContentType="application/inkml+xml"/>
  <Override PartName="/ppt/ink/ink548.xml" ContentType="application/inkml+xml"/>
  <Override PartName="/ppt/ink/ink549.xml" ContentType="application/inkml+xml"/>
  <Override PartName="/ppt/ink/ink550.xml" ContentType="application/inkml+xml"/>
  <Override PartName="/ppt/ink/ink551.xml" ContentType="application/inkml+xml"/>
  <Override PartName="/ppt/ink/ink552.xml" ContentType="application/inkml+xml"/>
  <Override PartName="/ppt/ink/ink553.xml" ContentType="application/inkml+xml"/>
  <Override PartName="/ppt/ink/ink554.xml" ContentType="application/inkml+xml"/>
  <Override PartName="/ppt/ink/ink555.xml" ContentType="application/inkml+xml"/>
  <Override PartName="/ppt/ink/ink556.xml" ContentType="application/inkml+xml"/>
  <Override PartName="/ppt/ink/ink557.xml" ContentType="application/inkml+xml"/>
  <Override PartName="/ppt/ink/ink558.xml" ContentType="application/inkml+xml"/>
  <Override PartName="/ppt/ink/ink559.xml" ContentType="application/inkml+xml"/>
  <Override PartName="/ppt/ink/ink560.xml" ContentType="application/inkml+xml"/>
  <Override PartName="/ppt/ink/ink561.xml" ContentType="application/inkml+xml"/>
  <Override PartName="/ppt/ink/ink562.xml" ContentType="application/inkml+xml"/>
  <Override PartName="/ppt/ink/ink563.xml" ContentType="application/inkml+xml"/>
  <Override PartName="/ppt/ink/ink564.xml" ContentType="application/inkml+xml"/>
  <Override PartName="/ppt/ink/ink565.xml" ContentType="application/inkml+xml"/>
  <Override PartName="/ppt/ink/ink566.xml" ContentType="application/inkml+xml"/>
  <Override PartName="/ppt/ink/ink567.xml" ContentType="application/inkml+xml"/>
  <Override PartName="/ppt/ink/ink568.xml" ContentType="application/inkml+xml"/>
  <Override PartName="/ppt/ink/ink569.xml" ContentType="application/inkml+xml"/>
  <Override PartName="/ppt/ink/ink570.xml" ContentType="application/inkml+xml"/>
  <Override PartName="/ppt/ink/ink571.xml" ContentType="application/inkml+xml"/>
  <Override PartName="/ppt/ink/ink572.xml" ContentType="application/inkml+xml"/>
  <Override PartName="/ppt/ink/ink573.xml" ContentType="application/inkml+xml"/>
  <Override PartName="/ppt/ink/ink574.xml" ContentType="application/inkml+xml"/>
  <Override PartName="/ppt/ink/ink575.xml" ContentType="application/inkml+xml"/>
  <Override PartName="/ppt/ink/ink576.xml" ContentType="application/inkml+xml"/>
  <Override PartName="/ppt/ink/ink577.xml" ContentType="application/inkml+xml"/>
  <Override PartName="/ppt/ink/ink578.xml" ContentType="application/inkml+xml"/>
  <Override PartName="/ppt/ink/ink579.xml" ContentType="application/inkml+xml"/>
  <Override PartName="/ppt/ink/ink580.xml" ContentType="application/inkml+xml"/>
  <Override PartName="/ppt/ink/ink581.xml" ContentType="application/inkml+xml"/>
  <Override PartName="/ppt/ink/ink582.xml" ContentType="application/inkml+xml"/>
  <Override PartName="/ppt/ink/ink583.xml" ContentType="application/inkml+xml"/>
  <Override PartName="/ppt/ink/ink584.xml" ContentType="application/inkml+xml"/>
  <Override PartName="/ppt/ink/ink585.xml" ContentType="application/inkml+xml"/>
  <Override PartName="/ppt/ink/ink586.xml" ContentType="application/inkml+xml"/>
  <Override PartName="/ppt/ink/ink587.xml" ContentType="application/inkml+xml"/>
  <Override PartName="/ppt/ink/ink588.xml" ContentType="application/inkml+xml"/>
  <Override PartName="/ppt/ink/ink589.xml" ContentType="application/inkml+xml"/>
  <Override PartName="/ppt/ink/ink590.xml" ContentType="application/inkml+xml"/>
  <Override PartName="/ppt/ink/ink591.xml" ContentType="application/inkml+xml"/>
  <Override PartName="/ppt/ink/ink592.xml" ContentType="application/inkml+xml"/>
  <Override PartName="/ppt/ink/ink593.xml" ContentType="application/inkml+xml"/>
  <Override PartName="/ppt/ink/ink594.xml" ContentType="application/inkml+xml"/>
  <Override PartName="/ppt/ink/ink595.xml" ContentType="application/inkml+xml"/>
  <Override PartName="/ppt/ink/ink596.xml" ContentType="application/inkml+xml"/>
  <Override PartName="/ppt/ink/ink597.xml" ContentType="application/inkml+xml"/>
  <Override PartName="/ppt/ink/ink598.xml" ContentType="application/inkml+xml"/>
  <Override PartName="/ppt/ink/ink599.xml" ContentType="application/inkml+xml"/>
  <Override PartName="/ppt/ink/ink600.xml" ContentType="application/inkml+xml"/>
  <Override PartName="/ppt/ink/ink601.xml" ContentType="application/inkml+xml"/>
  <Override PartName="/ppt/ink/ink602.xml" ContentType="application/inkml+xml"/>
  <Override PartName="/ppt/ink/ink603.xml" ContentType="application/inkml+xml"/>
  <Override PartName="/ppt/ink/ink604.xml" ContentType="application/inkml+xml"/>
  <Override PartName="/ppt/ink/ink605.xml" ContentType="application/inkml+xml"/>
  <Override PartName="/ppt/ink/ink606.xml" ContentType="application/inkml+xml"/>
  <Override PartName="/ppt/ink/ink607.xml" ContentType="application/inkml+xml"/>
  <Override PartName="/ppt/ink/ink608.xml" ContentType="application/inkml+xml"/>
  <Override PartName="/ppt/ink/ink609.xml" ContentType="application/inkml+xml"/>
  <Override PartName="/ppt/ink/ink610.xml" ContentType="application/inkml+xml"/>
  <Override PartName="/ppt/ink/ink611.xml" ContentType="application/inkml+xml"/>
  <Override PartName="/ppt/ink/ink612.xml" ContentType="application/inkml+xml"/>
  <Override PartName="/ppt/ink/ink613.xml" ContentType="application/inkml+xml"/>
  <Override PartName="/ppt/ink/ink614.xml" ContentType="application/inkml+xml"/>
  <Override PartName="/ppt/ink/ink615.xml" ContentType="application/inkml+xml"/>
  <Override PartName="/ppt/ink/ink616.xml" ContentType="application/inkml+xml"/>
  <Override PartName="/ppt/ink/ink617.xml" ContentType="application/inkml+xml"/>
  <Override PartName="/ppt/ink/ink618.xml" ContentType="application/inkml+xml"/>
  <Override PartName="/ppt/ink/ink619.xml" ContentType="application/inkml+xml"/>
  <Override PartName="/ppt/ink/ink620.xml" ContentType="application/inkml+xml"/>
  <Override PartName="/ppt/ink/ink621.xml" ContentType="application/inkml+xml"/>
  <Override PartName="/ppt/ink/ink622.xml" ContentType="application/inkml+xml"/>
  <Override PartName="/ppt/ink/ink623.xml" ContentType="application/inkml+xml"/>
  <Override PartName="/ppt/ink/ink624.xml" ContentType="application/inkml+xml"/>
  <Override PartName="/ppt/ink/ink625.xml" ContentType="application/inkml+xml"/>
  <Override PartName="/ppt/ink/ink626.xml" ContentType="application/inkml+xml"/>
  <Override PartName="/ppt/ink/ink627.xml" ContentType="application/inkml+xml"/>
  <Override PartName="/ppt/ink/ink628.xml" ContentType="application/inkml+xml"/>
  <Override PartName="/ppt/ink/ink629.xml" ContentType="application/inkml+xml"/>
  <Override PartName="/ppt/ink/ink630.xml" ContentType="application/inkml+xml"/>
  <Override PartName="/ppt/ink/ink631.xml" ContentType="application/inkml+xml"/>
  <Override PartName="/ppt/ink/ink632.xml" ContentType="application/inkml+xml"/>
  <Override PartName="/ppt/ink/ink633.xml" ContentType="application/inkml+xml"/>
  <Override PartName="/ppt/ink/ink634.xml" ContentType="application/inkml+xml"/>
  <Override PartName="/ppt/ink/ink635.xml" ContentType="application/inkml+xml"/>
  <Override PartName="/ppt/ink/ink636.xml" ContentType="application/inkml+xml"/>
  <Override PartName="/ppt/ink/ink637.xml" ContentType="application/inkml+xml"/>
  <Override PartName="/ppt/ink/ink638.xml" ContentType="application/inkml+xml"/>
  <Override PartName="/ppt/ink/ink639.xml" ContentType="application/inkml+xml"/>
  <Override PartName="/ppt/ink/ink640.xml" ContentType="application/inkml+xml"/>
  <Override PartName="/ppt/ink/ink641.xml" ContentType="application/inkml+xml"/>
  <Override PartName="/ppt/ink/ink642.xml" ContentType="application/inkml+xml"/>
  <Override PartName="/ppt/ink/ink643.xml" ContentType="application/inkml+xml"/>
  <Override PartName="/ppt/ink/ink644.xml" ContentType="application/inkml+xml"/>
  <Override PartName="/ppt/ink/ink645.xml" ContentType="application/inkml+xml"/>
  <Override PartName="/ppt/ink/ink646.xml" ContentType="application/inkml+xml"/>
  <Override PartName="/ppt/ink/ink647.xml" ContentType="application/inkml+xml"/>
  <Override PartName="/ppt/ink/ink648.xml" ContentType="application/inkml+xml"/>
  <Override PartName="/ppt/ink/ink649.xml" ContentType="application/inkml+xml"/>
  <Override PartName="/ppt/ink/ink650.xml" ContentType="application/inkml+xml"/>
  <Override PartName="/ppt/ink/ink651.xml" ContentType="application/inkml+xml"/>
  <Override PartName="/ppt/ink/ink652.xml" ContentType="application/inkml+xml"/>
  <Override PartName="/ppt/ink/ink653.xml" ContentType="application/inkml+xml"/>
  <Override PartName="/ppt/ink/ink654.xml" ContentType="application/inkml+xml"/>
  <Override PartName="/ppt/ink/ink655.xml" ContentType="application/inkml+xml"/>
  <Override PartName="/ppt/ink/ink656.xml" ContentType="application/inkml+xml"/>
  <Override PartName="/ppt/ink/ink657.xml" ContentType="application/inkml+xml"/>
  <Override PartName="/ppt/ink/ink658.xml" ContentType="application/inkml+xml"/>
  <Override PartName="/ppt/ink/ink659.xml" ContentType="application/inkml+xml"/>
  <Override PartName="/ppt/ink/ink660.xml" ContentType="application/inkml+xml"/>
  <Override PartName="/ppt/ink/ink661.xml" ContentType="application/inkml+xml"/>
  <Override PartName="/ppt/ink/ink662.xml" ContentType="application/inkml+xml"/>
  <Override PartName="/ppt/ink/ink663.xml" ContentType="application/inkml+xml"/>
  <Override PartName="/ppt/ink/ink664.xml" ContentType="application/inkml+xml"/>
  <Override PartName="/ppt/ink/ink665.xml" ContentType="application/inkml+xml"/>
  <Override PartName="/ppt/ink/ink666.xml" ContentType="application/inkml+xml"/>
  <Override PartName="/ppt/ink/ink667.xml" ContentType="application/inkml+xml"/>
  <Override PartName="/ppt/ink/ink668.xml" ContentType="application/inkml+xml"/>
  <Override PartName="/ppt/ink/ink669.xml" ContentType="application/inkml+xml"/>
  <Override PartName="/ppt/ink/ink670.xml" ContentType="application/inkml+xml"/>
  <Override PartName="/ppt/ink/ink671.xml" ContentType="application/inkml+xml"/>
  <Override PartName="/ppt/ink/ink672.xml" ContentType="application/inkml+xml"/>
  <Override PartName="/ppt/ink/ink673.xml" ContentType="application/inkml+xml"/>
  <Override PartName="/ppt/ink/ink674.xml" ContentType="application/inkml+xml"/>
  <Override PartName="/ppt/ink/ink675.xml" ContentType="application/inkml+xml"/>
  <Override PartName="/ppt/ink/ink676.xml" ContentType="application/inkml+xml"/>
  <Override PartName="/ppt/ink/ink677.xml" ContentType="application/inkml+xml"/>
  <Override PartName="/ppt/ink/ink678.xml" ContentType="application/inkml+xml"/>
  <Override PartName="/ppt/ink/ink679.xml" ContentType="application/inkml+xml"/>
  <Override PartName="/ppt/ink/ink680.xml" ContentType="application/inkml+xml"/>
  <Override PartName="/ppt/ink/ink681.xml" ContentType="application/inkml+xml"/>
  <Override PartName="/ppt/ink/ink682.xml" ContentType="application/inkml+xml"/>
  <Override PartName="/ppt/ink/ink683.xml" ContentType="application/inkml+xml"/>
  <Override PartName="/ppt/ink/ink684.xml" ContentType="application/inkml+xml"/>
  <Override PartName="/ppt/ink/ink685.xml" ContentType="application/inkml+xml"/>
  <Override PartName="/ppt/ink/ink686.xml" ContentType="application/inkml+xml"/>
  <Override PartName="/ppt/ink/ink687.xml" ContentType="application/inkml+xml"/>
  <Override PartName="/ppt/ink/ink688.xml" ContentType="application/inkml+xml"/>
  <Override PartName="/ppt/ink/ink689.xml" ContentType="application/inkml+xml"/>
  <Override PartName="/ppt/ink/ink690.xml" ContentType="application/inkml+xml"/>
  <Override PartName="/ppt/ink/ink691.xml" ContentType="application/inkml+xml"/>
  <Override PartName="/ppt/ink/ink692.xml" ContentType="application/inkml+xml"/>
  <Override PartName="/ppt/ink/ink693.xml" ContentType="application/inkml+xml"/>
  <Override PartName="/ppt/ink/ink694.xml" ContentType="application/inkml+xml"/>
  <Override PartName="/ppt/ink/ink695.xml" ContentType="application/inkml+xml"/>
  <Override PartName="/ppt/ink/ink696.xml" ContentType="application/inkml+xml"/>
  <Override PartName="/ppt/ink/ink697.xml" ContentType="application/inkml+xml"/>
  <Override PartName="/ppt/ink/ink698.xml" ContentType="application/inkml+xml"/>
  <Override PartName="/ppt/ink/ink699.xml" ContentType="application/inkml+xml"/>
  <Override PartName="/ppt/ink/ink700.xml" ContentType="application/inkml+xml"/>
  <Override PartName="/ppt/ink/ink701.xml" ContentType="application/inkml+xml"/>
  <Override PartName="/ppt/ink/ink702.xml" ContentType="application/inkml+xml"/>
  <Override PartName="/ppt/ink/ink703.xml" ContentType="application/inkml+xml"/>
  <Override PartName="/ppt/ink/ink704.xml" ContentType="application/inkml+xml"/>
  <Override PartName="/ppt/ink/ink705.xml" ContentType="application/inkml+xml"/>
  <Override PartName="/ppt/ink/ink706.xml" ContentType="application/inkml+xml"/>
  <Override PartName="/ppt/ink/ink707.xml" ContentType="application/inkml+xml"/>
  <Override PartName="/ppt/ink/ink708.xml" ContentType="application/inkml+xml"/>
  <Override PartName="/ppt/ink/ink709.xml" ContentType="application/inkml+xml"/>
  <Override PartName="/ppt/ink/ink710.xml" ContentType="application/inkml+xml"/>
  <Override PartName="/ppt/ink/ink711.xml" ContentType="application/inkml+xml"/>
  <Override PartName="/ppt/ink/ink712.xml" ContentType="application/inkml+xml"/>
  <Override PartName="/ppt/ink/ink713.xml" ContentType="application/inkml+xml"/>
  <Override PartName="/ppt/ink/ink714.xml" ContentType="application/inkml+xml"/>
  <Override PartName="/ppt/ink/ink715.xml" ContentType="application/inkml+xml"/>
  <Override PartName="/ppt/ink/ink716.xml" ContentType="application/inkml+xml"/>
  <Override PartName="/ppt/ink/ink717.xml" ContentType="application/inkml+xml"/>
  <Override PartName="/ppt/ink/ink718.xml" ContentType="application/inkml+xml"/>
  <Override PartName="/ppt/ink/ink719.xml" ContentType="application/inkml+xml"/>
  <Override PartName="/ppt/ink/ink720.xml" ContentType="application/inkml+xml"/>
  <Override PartName="/ppt/ink/ink721.xml" ContentType="application/inkml+xml"/>
  <Override PartName="/ppt/ink/ink722.xml" ContentType="application/inkml+xml"/>
  <Override PartName="/ppt/ink/ink723.xml" ContentType="application/inkml+xml"/>
  <Override PartName="/ppt/ink/ink724.xml" ContentType="application/inkml+xml"/>
  <Override PartName="/ppt/ink/ink725.xml" ContentType="application/inkml+xml"/>
  <Override PartName="/ppt/ink/ink726.xml" ContentType="application/inkml+xml"/>
  <Override PartName="/ppt/ink/ink727.xml" ContentType="application/inkml+xml"/>
  <Override PartName="/ppt/ink/ink728.xml" ContentType="application/inkml+xml"/>
  <Override PartName="/ppt/ink/ink729.xml" ContentType="application/inkml+xml"/>
  <Override PartName="/ppt/ink/ink730.xml" ContentType="application/inkml+xml"/>
  <Override PartName="/ppt/ink/ink731.xml" ContentType="application/inkml+xml"/>
  <Override PartName="/ppt/ink/ink732.xml" ContentType="application/inkml+xml"/>
  <Override PartName="/ppt/ink/ink733.xml" ContentType="application/inkml+xml"/>
  <Override PartName="/ppt/ink/ink734.xml" ContentType="application/inkml+xml"/>
  <Override PartName="/ppt/ink/ink735.xml" ContentType="application/inkml+xml"/>
  <Override PartName="/ppt/ink/ink736.xml" ContentType="application/inkml+xml"/>
  <Override PartName="/ppt/ink/ink737.xml" ContentType="application/inkml+xml"/>
  <Override PartName="/ppt/ink/ink738.xml" ContentType="application/inkml+xml"/>
  <Override PartName="/ppt/ink/ink739.xml" ContentType="application/inkml+xml"/>
  <Override PartName="/ppt/ink/ink740.xml" ContentType="application/inkml+xml"/>
  <Override PartName="/ppt/ink/ink74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56" r:id="rId5"/>
    <p:sldId id="260" r:id="rId6"/>
    <p:sldId id="261" r:id="rId7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30" autoAdjust="0"/>
    <p:restoredTop sz="94660"/>
  </p:normalViewPr>
  <p:slideViewPr>
    <p:cSldViewPr snapToGrid="0">
      <p:cViewPr varScale="1">
        <p:scale>
          <a:sx n="62" d="100"/>
          <a:sy n="62" d="100"/>
        </p:scale>
        <p:origin x="119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31.62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 2593,'0'0'2040,"0"7"609,0-11-2649,0-4-1057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6.5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161 173 4945,'0'0'2997,"-10"28"-2525,-26 86 84,34-107-507,0-1-1,0 1 1,0-1 0,1 1 0,0 0-1,1 0 1,-1 0 0,1-1 0,1 1-1,-1 0 1,1 0 0,0-1 0,1 1-1,0 0 1,0-1 0,0 1 0,1-1-1,0 0 1,0 0 0,0 0 0,1 0-1,0-1 1,0 1 0,0-1 0,7 6-1,-5-6 6,1-1 1,0 1-1,0-1 0,1-1 0,-1 1 0,1-1 0,0 0 0,0-1 1,0 0-1,0 0 0,0-1 0,0 0 0,0 0 0,0-1 0,1 0 0,-1-1 1,16-2-1,-20 2-43,1 0 0,-1-1 0,1 0 0,-1 0 0,0 0 0,0 0 0,0-1-1,0 1 1,0-1 0,0 0 0,-1 0 0,1-1 0,-1 1 0,0-1 0,0 0 0,0 1 0,-1-1 0,1 0 0,-1-1 0,0 1 0,0 0 0,0-1 0,-1 1 0,2-9 0,2-8-22,-2 0 0,0 0 0,-1 0 0,-1-25-1,-2 27-9,0-1 0,-1 0-1,-1 0 1,-1 1 0,-1-1-1,0 1 1,-1 0 0,-11-21-1,14 33 61,-1 0-1,1 0 0,-1 1 0,0 0 0,-1-1 0,1 1 0,-1 1 1,-1-1-1,1 1 0,-1 0 0,0 0 0,0 1 0,0-1 0,-1 1 1,1 1-1,-1-1 0,0 1 0,0 0 0,0 1 0,0 0 0,-1 0 1,1 0-1,-1 1 0,-11 0 0,13 1-25,0 1 1,0 0 0,0 0-1,0 1 1,0 0-1,0 0 1,1 0-1,-1 1 1,1-1 0,-1 2-1,1-1 1,0 0-1,0 1 1,0 0-1,1 0 1,-1 0-1,1 1 1,0 0 0,-5 7-1,-4 7-19,1 0 0,1 1 0,-17 41 0,21-41-107,1 2 0,1-1 0,1 0 0,1 1 0,0 0 0,2 0-1,2 33 1,-1-53 77,0 52-1956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58.3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1 868 5249,'0'0'5703,"2"-22"-5145,15-70-324,-16 90-225,0-1 0,0 0 0,0 0 0,1 0 0,-1 0 0,1 1 0,0-1 0,-1 1 0,1-1 0,0 1 0,1 0 0,-1 0 0,0 0 0,1 0 0,-1 0 1,1 0-1,-1 1 0,1-1 0,0 1 0,0 0 0,0 0 0,0 0 0,0 0 0,5-1 0,5-2-10,18-8 15,1 1 0,0 2 0,0 2 0,1 0-1,0 2 1,0 2 0,59 1 0,-89 2-19,0 1-1,1-1 1,-1 1 0,0 0-1,0 0 1,0 1-1,1-1 1,-1 1 0,-1-1-1,1 1 1,0 0 0,0 0-1,-1 0 1,1 1 0,-1-1-1,1 0 1,-1 1 0,0 0-1,0 0 1,0-1-1,-1 1 1,1 0 0,-1 0-1,1 1 1,-1-1 0,0 0-1,0 0 1,0 1 0,-1-1-1,1 0 1,-1 1 0,0-1-1,0 0 1,0 5 0,0 1 14,0 0 1,-1-1 0,0 1 0,0-1 0,-1 1-1,0-1 1,-1 1 0,1-1 0,-2 0 0,1 0-1,-1 0 1,-7 11 0,0-5 9,0-1 0,-1 0 0,-1-1 0,0-1 0,-21 16 0,26-22-7,0-1 1,-1 1-1,1-1 0,-1-1 1,0 1-1,0-2 1,0 1-1,-1-1 0,1-1 1,-1 1-1,-13-1 1,22-1-34,0 0 0,0 0 0,0 0 0,-1 0 0,1-1 0,0 1 0,0 0 0,0 0 0,0-1 0,0 1 0,0 0 0,0-1 0,0 1 0,0-1 0,1 0 0,-1 1 0,0-1 0,0 0 0,0 1 0,0-1 1,1 0-1,-1 0 0,0 0 0,1 0 0,-1 1 0,1-1 0,-1 0 0,1 0 0,-1 0 0,1 0 0,0 0 0,-1 0 0,1-1 0,0 0 0,0 1 16,4 0-1,0 1-1,0-1 1,0 1 0,0-1 0,0 1-1,0 0 1,0 1 0,6 0 0,8 0-4,29-1 16,136-4 114,-154 1-101,0-2 0,-1 0 0,0-2 0,39-14-1,-39 10-5,-1-1-1,-1-2 1,0 0-1,-1-2 0,0-1 1,-1 0-1,26-27 1,-34 28-4,-1-1 1,0 0-1,-1-2 1,-1 1-1,-1-2 1,-1 0-1,0 0 1,-2-1-1,0 0 1,5-23 0,-3-1-1,-2 0 0,-2-1 1,-3 0-1,-1-1 0,-2 1 1,-7-56-1,5 89 92,0 1 1,-1 0-1,-1 0 1,0 0-1,0 0 1,-1 1-1,-1-1 1,0 1-1,-11-18 1,15 28-87,1 0 0,-1 0 1,1 0-1,-1 0 0,0 0 1,0 1-1,1-1 0,-1 0 1,0 0-1,0 1 0,0-1 1,0 0-1,0 1 0,0-1 1,0 1-1,0 0 0,0-1 1,0 1-1,0 0 0,0-1 1,0 1-1,0 0 0,0 0 1,-1 0-1,1 0 0,0 0 1,0 0-1,0 0 1,0 0-1,0 1 0,0-1 1,0 0-1,0 1 0,0-1 1,0 1-1,0-1 0,0 1 1,0-1-1,0 1 0,0 0 1,0-1-1,0 1 0,1 0 1,-1 0-1,0 0 0,-1 1 1,-3 5-47,-1 0 1,1 0 0,1 1-1,-7 12 1,-2 11 25,1 1-1,1 0 0,2 1 0,1 0 1,1 0-1,-2 51 0,5 211-59,6-225 8,-1-36 79,1-1 0,2 0 0,1 0 0,2 0 0,1-1 0,2 0 0,16 37 0,-26-67-100,1 0 1,-1-1 0,1 1-1,0 0 1,0-1 0,0 1-1,0-1 1,0 1 0,0-1-1,0 0 1,0 1 0,0-1 0,1 0-1,-1 0 1,1 0 0,-1 0-1,1 0 1,-1 0 0,1 0-1,-1 0 1,1-1 0,0 1-1,-1-1 1,1 1 0,0-1 0,0 1-1,-1-1 1,1 0 0,0 0-1,0 0 1,2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59.1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0 115 2513,'0'0'5153,"14"1"-4609,171 11 1013,730 26 411,-535-27-1578,1644-52 116,-1724 17-474,718-30 60,-1018 54-83,1 0 0,-1 0 0,1 1 0,0-1 0,-1 0-1,1 0 1,0 0 0,-1-1 0,1 1 0,-1 0 0,1 0 0,0 0 0,-1 0 0,1 0 0,-1-1 0,1 1 0,-1 0 0,1-1 0,-1 1 0,1 0 0,-1-1 0,1 1 0,-1 0 0,1-1 0,-1 1 0,1-1 0,-1 1 0,0-1 0,1 1 0,-1-1 0,1 0-1,-2 0-9,1 0 0,0 0 0,-1 0 0,1 0 0,-1 1 0,1-1 0,-1 0 0,1 0 0,-1 0 0,1 1 0,-1-1 0,0 0 0,1 1 0,-1-1 0,0 1 0,0-1 0,0 1-1,1-1 1,-1 1 0,0-1 0,0 1 0,0 0 0,-1-1 0,-83-22-3786,40 13-497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59.8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0 5033,'0'0'4832,"0"26"-4120,-3 167 591,7-112-809,4-1 1,23 100 0,2 19-336,-28-176-21,-2-35-218,0-39-1185,-3 8-1473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00.3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13 126 6793,'0'0'3948,"-4"-10"-3719,3 8-222,-1-1-1,1 1 0,0-1 0,0 0 1,1 0-1,-1 0 0,1 0 0,-1 1 0,1-1 1,0 0-1,0 0 0,1-4 0,0 5-1,0-1 0,0 1 0,1 0 0,-1 0 0,1 0 0,0 0 0,0 0 0,-1 1 0,1-1-1,0 0 1,1 1 0,-1 0 0,0-1 0,0 1 0,0 0 0,1 0 0,-1 0 0,1 0 0,-1 1-1,4-1 1,48-13 49,0 3-1,1 2 0,0 3 1,0 2-1,106 6 0,-152-1-54,1 0 0,0 0 0,0 1 0,-1 0 0,1 0 0,-1 1 0,1 0 0,-1 1 0,0 0 0,0 1 0,-1 0-1,0 0 1,1 0 0,-2 1 0,1 1 0,10 10 0,-12-10-2,-1 0-1,0 0 1,0 1-1,-1-1 1,0 1-1,0 0 1,-1 0-1,0 0 1,-1 1 0,0-1-1,0 1 1,0-1-1,-1 1 1,-1 0-1,1 0 1,-1-1-1,-1 1 1,-2 16-1,1-17 17,-1-1-1,1 0 0,-1 0 0,-1 0 0,1 0 0,-1-1 0,0 1 1,-1-1-1,0 0 0,0 0 0,0-1 0,0 1 0,-1-1 0,-12 9 1,-11 5 172,-61 32 0,66-38-77,-35 15-62,-36 19-58,88-43 10,-1 1 0,1 0 1,0 1-1,1-1 0,-1 1 0,1 1 0,0-1 0,0 1 0,-5 8 1,9-10-2,-1 1 0,1-1 1,0 1-1,0-1 0,0 1 1,1 0-1,0 0 0,0-1 1,1 1-1,-1 0 0,1 0 1,0 0-1,1 0 0,0 0 1,0-1-1,0 1 0,0 0 1,1 0-1,0-1 0,0 1 1,1-1-1,-1 0 0,1 0 1,0 0-1,1 0 0,-1 0 1,1-1-1,0 1 0,0-1 1,9 7-1,0-3 55,0-2 1,0 1-1,1-2 0,-1 0 0,1 0 1,0-1-1,18 2 0,4-2 181,65 1-1,-94-6-269,-1-1 1,0 1-1,1-1 1,-1 0-1,0-1 1,0 1 0,0-1-1,-1 0 1,1-1-1,0 1 1,8-9-1,0 2-363,24-18-1627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00.7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7906,'0'0'4719,"26"6"-4620,205 40 85,-175-38-124,0-4-1,89-3 1,-140-1-61,-1-1 1,1 0 0,0 1 0,0-2-1,0 1 1,0-1 0,4-2-1,-7 4-74,-1-1-1,1 1 1,-1-1 0,0 0-1,1 0 1,-1 0 0,0 0-1,0 0 1,1 0-1,-1 0 1,0-1 0,0 1-1,0 0 1,0-1 0,-1 1-1,1 0 1,0-1-1,-1 1 1,1-1 0,-1 1-1,1-1 1,-1 1-1,1-1 1,-1-2 0,-3-5-2761,-14-1-2823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01.0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 1 3793,'0'0'6880,"-4"29"-6567,-1 12-176,-1-1 110,2-1 1,2 46-1,2-65-155,-1 17 96,2 0 0,1-1-1,1 1 1,3-1 0,9 38 0,43 80 698,-58-153-884,0-1 1,0 0 0,0 0 0,0 0 0,0 0 0,0 0-1,0 0 1,0 1 0,0-1 0,0 0 0,0 0 0,0 0-1,0 0 1,1 0 0,-1 0 0,0 0 0,0 1-1,0-1 1,0 0 0,0 0 0,0 0 0,0 0 0,1 0-1,-1 0 1,0 0 0,0 0 0,0 0 0,0 0 0,0 0-1,0 0 1,1 0 0,-1 0 0,0 0 0,0 0-1,0 0 1,0 0 0,0 0 0,1 0 0,-1 0 0,0 0-1,0 0 1,0 0 0,0 0 0,0 0 0,1 0 0,-1 0-1,0 0 1,0 0 0,0 0 0,0-1 0,0 1-1,0 0 1,0 0 0,0 0 0,1 0 0,-1 0 0,0 0-1,0 0 1,0-1 0,0 1 0,0 0 0,0 0 0,0 0-1,0 0 1,7-13-142,-5 9 104,44-85-2259,-20 39-1253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01.5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355 1 6361,'0'0'4312,"6"13"-4237,3 10 51,-2 0 1,0 1 0,-2 0-1,4 36 1,-1 40 410,5 1-1,33 131 1,-44-217-503,-1-12-29,-1 0-1,0-1 1,1 1 0,-1 0-1,1-1 1,0 1-1,0-1 1,0 1-1,0-1 1,0 1 0,3 3-1,-3-6 100,-2-40 27,0 36-136,-1 0 0,1 0-1,-1 0 1,1 0 0,-1 0 0,0 0 0,-1 0 0,1 1 0,-1-1-1,1 1 1,-1-1 0,0 1 0,0 0 0,0 0 0,-1 1 0,1-1-1,-1 1 1,0-1 0,1 1 0,-1 0 0,0 1 0,0-1 0,0 1-1,-8-2 1,-6-2-13,1 1 0,-1 1-1,1 1 1,-33-1 0,36 4 14,0 1 1,1 0 0,-1 0-1,1 2 1,-1-1 0,1 2-1,0 0 1,0 0 0,1 1-1,0 1 1,0 0 0,0 1-1,1 0 1,-13 12 0,18-15 7,-1 2 1,1-1-1,0 0 1,0 1-1,1 0 1,0 1-1,0-1 1,0 1-1,1 0 1,1 0-1,-1 0 1,1 1 0,0-1-1,1 1 1,0-1-1,1 1 1,0 0-1,0 0 1,0 0-1,2 0 1,-1 0-1,1-1 1,2 13-1,-1-17 9,-1 0-1,1 1 0,1-1 1,-1 0-1,1 0 0,-1 0 1,1 0-1,0-1 0,0 1 0,1-1 1,-1 1-1,1-1 0,0-1 1,0 1-1,0 0 0,0-1 1,0 0-1,0 0 0,1 0 0,-1 0 1,1-1-1,-1 1 0,7 0 1,8 1 26,-1 0 0,1-1 0,0 0 0,30-3 0,-36-1-29,0 0-1,0 0 0,-1-2 1,1 1-1,-1-2 0,0 0 0,0 0 1,0-1-1,0 0 0,-1-1 1,-1 0-1,1-1 0,-1-1 1,10-9-1,7-9-664,-2-2 1,0 0-1,30-51 0,-15 15-3028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02.0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7009,'0'0'4257,"4"23"-4029,-2-9-177,0 4 52,1 1-1,0-1 0,2 0 1,0 0-1,1 0 0,1-1 1,13 25-1,64 91 379,44 83-240,-112-183-132,-2 0-1,-1 0 0,-1 1 0,-2 1 0,6 39 0,-4 32 417,-1 175 1,-12-260-505,-1-1 0,-1 1 0,-1-1 0,-1 0 0,-1 0 0,-1-1 0,0 1 0,-1-2 0,-1 1 0,-1-1 0,-1 0 0,0-1 0,-1 0 0,-1-1 0,-1-1 0,0 0 0,-1 0 0,-1-2 0,-21 16 0,33-26-26,-1 1 0,0-1 0,0 0 0,0 0 0,0 0 1,-1-1-1,1 1 0,-1-1 0,1-1 0,-1 1 0,0-1 0,1 0 0,-1 0 0,-11-1 1,16 0-7,0 0 1,0 0 0,1 0 0,-1 0 0,0 0 0,1-1 0,-1 1 0,0 0 0,1-1 0,-1 1 0,0 0 0,1-1-1,-1 1 1,1-1 0,-1 1 0,1 0 0,-1-1 0,1 0 0,-1 1 0,1-1 0,-1 1 0,1-1 0,0 0 0,-1 1-1,1-1 1,0 1 0,-1-1 0,1 0 0,0 0 0,0 1 0,0-2 0,-3-20-763,1 0 0,1-38 0,1 38-633,0-52-5958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02.5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7314,'0'0'4595,"2"2"-4379,12 2-72,0 0-1,0-1 1,0 0-1,0-1 1,0-1-1,29 0 1,-27-1-118,0 0 1,0 1-1,0 1 0,0 1 1,30 8-1,-43-9-26,0-1 0,0 1-1,-1 0 1,1-1 0,0 2-1,-1-1 1,1 0 0,-1 0-1,0 1 1,0-1 0,0 1-1,0 0 1,0-1 0,0 1-1,-1 0 1,0 0 0,1 0-1,-1 1 1,0-1 0,0 0-1,-1 0 1,1 0 0,-1 1-1,1 5 1,-1-4 3,0 1 1,0-1-1,-1 0 0,1 0 1,-1 0-1,0 0 0,-1 0 1,1 0-1,-1-1 0,0 1 1,0 0-1,0-1 0,-1 1 1,0-1-1,-4 6 1,-9 5-5,-2 0 0,1-1 1,-26 14-1,30-20 2,0 0-1,0 1 1,1 0 0,1 0 0,-1 1 0,2 1-1,-1 0 1,1 1 0,-11 18 0,19-28-2,1 0 0,-1 1 0,1-1 1,0 0-1,0 1 0,0 0 0,0-1 0,0 1 1,1 0-1,-1-1 0,1 1 0,0 0 0,0-1 0,0 1 1,0 0-1,0 0 0,0-1 0,1 1 0,-1 0 1,1-1-1,0 1 0,0 0 0,1 2 0,1-2-4,-1-1-1,1 1 0,-1-1 0,1 0 0,0 1 0,0-1 1,0 0-1,0-1 0,0 1 0,0 0 0,1-1 0,-1 0 1,1 0-1,-1 0 0,4 1 0,15 1-117,0-1-1,0 0 1,0-2-1,27-2 1,-45 2 75,72-11-1671,-11-10-1217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03.2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453 39 2457,'0'0'8237,"-3"-6"-7662,-9-20-109,12 25-457,0 1 1,0 0-1,0-1 1,0 1-1,0 0 1,-1 0 0,1-1-1,0 1 1,0 0-1,0 0 1,-1-1 0,1 1-1,0 0 1,0 0-1,0-1 1,-1 1 0,1 0-1,0 0 1,-1 0-1,1 0 1,0 0 0,0-1-1,-1 1 1,1 0-1,0 0 1,-1 0 0,1 0-1,0 0 1,-1 0-1,1 0 1,0 0 0,-1 0-1,1 0 1,0 0-1,-1 0 1,1 0 0,0 0-1,0 0 1,-1 1-1,1-1 1,0 0-1,-1 0 1,1 0 0,0 0-1,0 1 1,-1-1-1,1 0 1,0 0 0,-1 1-1,-10 11 0,11-11 21,-67 98 455,4 2 0,5 3 0,-81 202-1,120-254-356,1 1-1,3 1 1,-15 108-1,28-140-110,0-1 0,1 1 0,2 0 0,0-1 0,1 1 0,1-1 1,1 1-1,1-1 0,0-1 0,2 1 0,1-1 0,0 0 0,13 22 0,-10-25-20,1 0 1,1 0 0,0-1 0,1-1 0,0 0 0,1-1-1,1 0 1,0-2 0,1 0 0,1 0 0,-1-2 0,2 0 0,-1-1-1,2-1 1,-1-1 0,1 0 0,30 5 0,12-6-712,87-3 0,-129-3 316,78 0-3292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7.0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0 5353,'0'0'4236,"0"30"-3942,0 193 649,0-137-411,-10 394 1286,9-404-1503,14-91-168,13-26-167,-2-1 1,-1 0 0,18-52-1,44-146-538,-51 140 472,-12 27 44,-15 45 61,2-1 1,2 1 0,15-31-1,-15 50-1894,-11 18-720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09.2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29 4809,'0'0'3063,"20"0"-2723,153-13 1039,-146 9-1169,4-1-135,0 2 1,0 0-1,0 2 1,46 4-1,-68 2-1136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09.6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 1344,'0'0'9717,"28"1"-8890,5 1-592,9 1 158,0-2-1,53-5 0,-61 0-417,0-1 0,-1-1 0,59-19 0,-89 24-384,0 0 0,0 0 0,-1-1 0,1 1-1,-1-1 1,1 1 0,-1-1 0,0 0 0,3-3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13.4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31 687 6481,'0'0'6482,"0"-32"-5155,-1 20-1277,0 0 0,-1 1 0,-7-23 0,-4-27-198,13 54 133,-4-43-74,3-73-1,1 111 68,2-1 0,-1 1 0,1-1 0,1 1 0,0 0 0,1 0 0,0 0-1,1 0 1,0 1 0,1-1 0,10-14 0,-15 25 17,0 0 1,0 0-1,-1 0 1,1 1-1,0-1 1,0 0-1,0 0 1,1 1-1,-1-1 1,0 1-1,0-1 1,0 1-1,0-1 1,1 1-1,-1 0 0,0-1 1,0 1-1,0 0 1,1 0-1,-1 0 1,0 0-1,1 0 1,-1 0-1,0 1 1,0-1-1,0 0 1,1 0-1,-1 1 1,0-1-1,0 1 1,0-1-1,0 1 0,0 0 1,0-1-1,0 1 1,0 0-1,0 0 1,0 0-1,0 0 1,1 2-1,36 43-59,-35-40 75,19 32-33,-1 0-1,-3 2 1,21 59 0,-20-46 42,37 71 1,-47-109-26,0 1 0,1-1 0,0-1 0,2 0 0,-1-1 0,2 0 0,0 0 0,23 16 0,-30-25 10,0 0 0,1 0 1,-1-1-1,1 0 0,0-1 0,0 1 1,0-1-1,0-1 0,0 1 0,0-1 1,0 0-1,1-1 0,-1 0 0,0 0 1,1 0-1,11-3 0,-14 1-4,1 1 1,-1-1-1,0 1 1,0-1-1,0-1 0,-1 1 1,1-1-1,0 0 1,-1 0-1,0 0 0,1-1 1,-1 1-1,-1-1 1,1 0-1,-1 0 0,1-1 1,-1 1-1,0-1 1,-1 1-1,1-1 0,-1 0 1,0 0-1,2-5 1,3-25 5,-1 1 0,-2-1 1,-2 0-1,-1 0 0,-4-47 1,1-3-52,2-140 45,0 224-6,-1 0 0,1 0 0,0 0 0,0 0 1,0 0-1,0 0 0,0-1 0,0 1 0,0 0 0,1 0 0,-1 0 0,0 0 0,1 0 1,-1 0-1,1 0 0,-1 0 0,1 0 0,-1 0 0,1 0 0,-1 0 0,1 0 1,0 1-1,0-1 0,0 0 0,-1 0 0,1 1 0,0-1 0,0 0 0,0 1 1,0-1-1,0 1 0,0-1 0,0 1 0,0 0 0,0-1 0,0 1 0,0 0 0,1 0 1,-1 0-1,2 0 0,4-3-8,30-6 13,1 1 0,0 1 0,0 2 0,66 1 0,-103 3 41,-1-61-4078,0 44-524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14.1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70 4241,'0'0'5270,"10"-6"-5212,13-5-38,0 2-1,1 0 1,0 1 0,0 1 0,1 2 0,0 0 0,45-2-1,-51 6-17,-6 0 2,-1 0-1,1 1 1,-1 1-1,0 0 0,1 0 1,13 4-1,-23-3-2,0-1 0,1 0-1,-1 1 1,0 0-1,0 0 1,0 0 0,0 0-1,-1 0 1,1 1 0,0-1-1,-1 1 1,0-1-1,1 1 1,-1 0 0,-1 0-1,1 0 1,0 0-1,-1 1 1,1-1 0,-1 0-1,0 1 1,0-1 0,0 1-1,0-1 1,-1 1-1,1 3 1,-1-2 33,1 1 0,-1-1-1,0 0 1,0 1 0,0-1-1,-1 1 1,0-1 0,0 0 0,0 1-1,-1-1 1,1 0 0,-1 0-1,-5 9 1,0-4 110,-1 0 0,0 0 1,0-1-1,-14 12 0,-7 7-17,21-20-116,1-1-1,0 1 0,1-1 0,-1 2 0,2-1 1,-1 1-1,1 0 0,0 0 0,1 0 1,0 1-1,1 0 0,0 0 0,0 0 1,1 0-1,1 0 0,-1 0 0,1 13 0,2-21-7,-1 0 0,1 0-1,0 0 1,0 0-1,0-1 1,0 1-1,0 0 1,0-1 0,1 1-1,-1-1 1,1 0-1,-1 1 1,1-1-1,-1 0 1,1 0 0,-1 0-1,1 0 1,0 0-1,0 0 1,0 0-1,-1 0 1,1-1 0,0 1-1,0-1 1,4 1-1,52 9 66,-33-8-237,0 0 1,0-2-1,-1 0 0,1-2 1,32-6-1,-19-2-2138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14.9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 5193,'0'0'6235,"22"0"-5983,471 14 365,-5 1-270,-442-15-342,632-29 181,-656 23-795,-18 2-459,-16 1-783,-9 3-4591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25.5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60 0 2713,'0'0'4347,"-20"3"1201,19 9-5550,-1-1-1,0 0 1,0 0-1,-6 14 1,-3 18-15,3 19 26,4 0 1,5 111 0,1-60 78,-4-73-83,1-27-5,0-1 0,1 1 0,0-1-1,1 1 1,0-1 0,1 1 0,7 21 0,-9-33 7,0-1 0,0 0 0,0 1 0,0-1 0,0 0 0,1 0 0,-1 1 0,0-1 0,0 0 1,1 0-1,-1 1 0,0-1 0,0 0 0,1 0 0,-1 0 0,0 0 0,0 1 0,1-1 0,-1 0 0,0 0 0,1 0 0,-1 0 0,0 0 0,1 0 0,-1 0 0,0 0 0,1 0 0,-1 0 0,0 0 0,1 0 1,-1 0-1,0 0 0,1 0 0,-1 0 0,0 0 0,0-1 0,1 1 0,-1 0 0,0 0 0,1 0 0,-1 0 0,0-1 0,0 1 0,1 0 0,-1 0 0,0 0 0,0-1 0,0 1 0,1 0 0,-1-1 0,0 1 1,0 0-1,0 0 0,0-1 0,0 1 0,1 0 0,-1-1 0,0 1 0,0 0 0,0-1 0,0 1 0,0-1 0,9-19-1,-9 20-7,11-31-956,-2 0 0,7-45 0,-9 31-1607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26.2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5 249 5113,'0'0'2510,"-1"-21"-2642,-2-64 240,3 83-104,0-1-1,0 1 1,0-1 0,0 1-1,0 0 1,0-1 0,1 1-1,-1 0 1,1-1 0,0 1-1,0 0 1,0 0 0,0 0-1,0-1 1,0 1 0,0 0-1,1 0 1,-1 1 0,1-1-1,0 0 1,-1 0 0,1 1-1,0-1 1,0 1 0,0-1-1,0 1 1,0 0 0,0 0-1,0 0 1,0 0 0,1 0-1,-1 1 1,0-1 0,4 0-1,6-3 36,38-14-1,1 3-1,0 2 1,1 2 0,0 2 0,1 2 0,0 3 0,86 4-1,-132 1-34,1-1 0,-1 1 0,1 1 0,-1-1 0,0 1 0,1 0 0,-1 1 0,0 0-1,-1 0 1,1 0 0,0 1 0,-1 0 0,0 0 0,0 1 0,0 0 0,-1 0 0,1 0-1,-1 1 1,0-1 0,-1 1 0,1 1 0,-1-1 0,0 0 0,-1 1 0,0 0 0,0 0-1,0 0 1,-1 0 0,0 0 0,0 1 0,-1-1 0,0 1 0,0-1 0,-1 1 0,-1 10-1,2-8 25,-1 0-1,-1 0 1,0 0-1,0-1 1,-1 1-1,0 0 0,-1-1 1,-6 17-1,5-20-9,0 1-1,0-1 1,-1 0 0,0-1-1,0 1 1,0-1-1,-1 0 1,1 0 0,-1-1-1,0 1 1,-1-1-1,-8 4 1,-9 3-23,0-2 1,0 0-1,-1-2 1,0 0-1,0-2 0,-30 2 1,-59 15-28,109-21 26,0 0 0,1 0 0,-1 1 0,1 0 0,-1 0 0,1 0 0,0 1 0,0-1 0,0 1-1,0 0 1,1 0 0,-1 0 0,1 1 0,0-1 0,0 1 0,0 0 0,0 0 0,0 0 0,-1 5 0,1-1-7,0 1-1,0-1 1,1 1-1,1 0 1,-1 0-1,1 0 1,1 0-1,0 0 1,1 10-1,0-14 30,0 0-1,1 0 0,-1 0 0,1 0 1,0 0-1,1 0 0,-1-1 0,1 1 1,0-1-1,0 0 0,0 0 0,1 0 1,-1 0-1,1 0 0,0-1 0,0 1 1,0-1-1,1 0 0,-1-1 0,1 1 1,-1-1-1,1 0 0,6 2 1,16 7 156,1-1 0,52 10 1,-68-17-126,8 1 24,0 0 12,1 1 1,24 10-1,-38-12-74,0 0 0,-1 1 0,0-1 0,0 1 0,0 1 0,0-1 0,-1 1 0,0 0-1,0 0 1,7 9 0,-11-13-26,1 1 1,-1-1-1,1 1 0,-1-1 0,1 0 0,-1 0 0,1 0 0,0 0 0,-1 0 0,1 0 1,0 0-1,0-1 0,0 1 0,0-1 0,0 1 0,0-1 0,0 1 0,0-1 0,0 0 0,-1 0 1,1 0-1,0-1 0,0 1 0,0 0 0,0-1 0,0 1 0,0-1 0,0 1 0,0-1 0,2-1 1,13-12-1850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26.6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 6937,'0'0'2969,"27"0"-2707,198 0 471,-71 12-501,16 2 73,-168-16-401,-1 1 0,1 0 0,-1-1 0,1 1 0,-1-1 0,1 1 0,-1-1 0,0 1 0,0-1 0,0 0 0,0 0 0,0 0 0,0 0 0,0-2 0,6-14-2428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27.0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5881,'0'0'3972,"4"28"-3547,13 90-38,-11-88-227,1 0 0,2 0 0,14 33 0,-2-6 49,-9-21 92,-2 0-1,-1 1 0,-1 0 1,-3 1-1,2 65 0,-7-2 154,17-108-688,3-11-707,0 0 0,18-26 0,0-4-5547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27.7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413 1 5905,'0'0'4697,"-1"13"-4486,-6 62 83,-8 156 103,14-205-364,2 0 0,7 44 0,-6-61-27,0-1 0,0 0 0,1 0 0,0-1 1,0 1-1,1 0 0,0-1 0,0 0 0,1 0 0,0 0 0,0-1 0,11 11 0,-16-17-3,0 1 0,0-1 0,0 0-1,1 0 1,-1 0 0,0 0-1,0 0 1,0 0 0,0 0-1,0 1 1,0-1 0,0 0-1,0 0 1,0 0 0,0 0-1,0 0 1,0 1 0,0-1 0,0 0-1,0 0 1,0 0 0,0 0-1,0 0 1,0 0 0,0 1-1,0-1 1,0 0 0,0 0-1,-1 0 1,1 0 0,0 0-1,0 0 1,0 0 0,0 1-1,0-1 1,0 0 0,0 0 0,0 0-1,0 0 1,-1 0 0,1 0-1,0 0 1,0 0 0,0 0-1,0 0 1,0 0 0,0 0-1,-1 0 1,1 0 0,0 0-1,0 0 1,0 0 0,0 0 0,0 0-1,0 0 1,-1 0 0,1 0-1,0 0 1,0 0 0,0 0-1,-19 3 7,-29-3-87,40 0 106,-22 0-43,1 1 0,0 1-1,0 1 1,-57 15 0,76-15 15,0 1-1,-1 0 1,2 1 0,-1 0-1,0 0 1,1 1 0,0 0 0,0 1-1,1-1 1,0 2 0,0-1-1,1 1 1,0 1 0,0-1-1,1 1 1,-10 18 0,12-21-1,1 1 1,1 0-1,-1 0 1,1-1-1,0 1 0,1 1 1,-1-1-1,2 0 1,-1 0-1,1 0 1,0 1-1,1 10 1,0-15 8,0 0 0,0 0 0,0 1 0,0-1 0,0 0 0,1-1 0,-1 1 0,1 0 0,0 0 0,-1-1 0,2 1 0,-1-1 0,0 1 0,0-1 0,1 0 0,-1 0 0,1 0 0,-1 0 0,1 0 0,0-1 0,0 1 0,0-1 0,0 0 0,0 0 0,0 0 0,0 0 0,1-1 0,-1 1 0,4-1 0,12 2 55,0-1 0,1-1 0,-1-1 1,0 0-1,0-2 0,0 0 0,0-1 0,32-12 0,-40 12-242,0 0-1,-1-1 1,0 0-1,0-1 1,0 0-1,-1-1 1,0 0-1,0 0 1,0-1-1,-1 0 1,0-1-1,-1 0 1,0 0-1,-1 0 1,1-1-1,4-11 1,-5 4-1400,-2 4-763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7.9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0 276 5033,'0'0'5897,"14"22"-5325,42 67-155,-55-87-390,1 0 0,-1 0 0,0-1 0,0 1 1,1 0-1,-1-1 0,1 1 0,-1-1 1,1 1-1,0-1 0,-1 0 0,1 1 1,0-1-1,0 0 0,0 0 0,0-1 0,0 1 1,0 0-1,0-1 0,0 1 0,0-1 1,0 0-1,1 1 0,-1-1 0,0 0 1,0 0-1,0 0 0,0-1 0,1 1 0,-1-1 1,0 1-1,0-1 0,0 0 0,0 1 1,0-1-1,0 0 0,0 0 0,-1 0 1,1-1-1,0 1 0,2-2 0,-2 1 11,10-6-24,-1-2-1,0 1 1,0-1-1,-1-1 0,0 0 1,-1-1-1,11-17 1,50-100 75,-33 59-71,-28 51-9,-8 15-8,1 0 1,-1 0-1,1 0 0,1 0 1,-1 1-1,0-1 0,5-4 1,-2 42-118,-2 234 156,-4-168-7,10-108 82,34-94-182,-23 52-360,51-92 1,-60 124 396,-7 9 32,1 1 1,0-1-1,1 1 0,0 1 1,0-1-1,1 1 1,8-8-1,-15 15 1,1 0 0,-1 1 0,0-1 0,1 0 0,-1 0 0,0 0 0,1 0 0,-1 1 0,0-1 0,0 0 0,1 0 0,-1 1 0,0-1 0,0 0 0,1 1 0,-1-1 0,0 0 0,0 1 0,0-1 0,1 0 0,-1 1 0,0-1 0,0 0 0,0 1 0,0-1 0,0 0 0,0 1 0,0-1 0,0 1 0,0-1 0,0 0 0,0 1 0,0-1 0,0 0 0,0 1 0,0 0 0,0 18 62,0-19-62,0 403 1685,18-413-1556,4-19-141,-2-1 0,-1-1 1,-1-1-1,22-57 0,-12 29-22,75-149-107,-99 258 211,-10 29 31,4-57-83,0 0 1,1 0 0,1 0-1,4 29 1,-4-48-21,1 0 1,0 0-1,0 0 1,0 0-1,0 0 0,0 0 1,0 0-1,0 0 1,1 0-1,-1-1 0,1 1 1,-1 0-1,1-1 0,-1 1 1,1-1-1,0 0 1,0 0-1,0 1 0,0-1 1,0 0-1,0-1 0,0 1 1,0 0-1,0-1 1,1 1-1,-1-1 0,0 1 1,0-1-1,0 0 1,1 0-1,-1 0 0,0 0 1,0-1-1,4 0 0,1 1 2,0-1-1,0-1 0,0 1 0,0-1 0,0-1 0,0 1 0,-1-1 0,1 0 0,9-7 0,11-14 54,17-11-54,-44 35-3,1 0-1,-1 0 1,1 0 0,-1 0-1,1 0 1,-1 0 0,0 1 0,1-1-1,-1 0 1,1 0 0,-1 0-1,0 1 1,1-1 0,-1 0 0,0 1-1,1-1 1,-1 0 0,0 1-1,1-1 1,-1 0 0,0 1 0,0-1-1,0 1 1,1-1 0,-1 0-1,0 1 1,0-1 0,0 1 0,0-1-1,0 1 1,0-1 0,0 1-1,0-1 1,0 0 0,0 1 0,0-1-1,0 1 1,0-1 0,0 1-1,2 28 15,-2-22-12,0-2-16,1 0 0,-1 0-1,1 0 1,-1 0 0,1 0-1,1 0 1,-1-1-1,1 1 1,0 0 0,0 0-1,0-1 1,1 0 0,-1 1-1,1-1 1,0 0-1,0 0 1,1 0 0,-1-1-1,1 1 1,0-1-1,0 0 1,0 0 0,0 0-1,0-1 1,1 1 0,-1-1-1,1 0 1,0 0-1,9 2 1,29 1-1477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28.2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99 0 3849,'0'0'4023,"20"26"-3002,6 8-645,100 115 939,-28-49-563,-42-46-507,-3 3 0,53 71 1,-93-109-162,-1 0 0,0 1 0,-1 0 1,-1 1-1,-1 0 0,-1 1 0,-1 0 1,-1 0-1,0 0 0,-2 1 1,2 39-1,-5-45-26,-2 0-1,0 0 1,-1 0 0,0-1 0,-2 1-1,0-1 1,-1 1 0,0-1 0,-1-1-1,-1 1 1,-1-1 0,0 0 0,-1-1-1,0 0 1,-20 22 0,0-1-205,-3-1 1,0-1-1,-2-2 0,-1-2 1,-2-1-1,-1-1 0,0-3 0,-2-1 1,-1-2-1,-1-1 0,-59 18 1,12-14-3379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28.9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281 0 4457,'0'0'4669,"-27"19"-3808,-89 66-164,107-77-604,0 1 1,0 0 0,0 0 0,2 1 0,-1 0 0,1 0-1,0 1 1,1 0 0,1 0 0,0 1 0,0-1 0,1 1-1,0 0 1,1 0 0,-2 22 0,0-12 48,-8 56 110,4 1 1,3 0 0,4 0 0,13 142 0,5-109-147,5-2-1,5 0 1,42 113 0,-64-212-109,0 1 1,0-1 0,2 0 0,-1 0 0,1-1-1,1 1 1,10 11 0,-13-17-32,1 0 0,0-1-1,0 0 1,0 0 0,0 0 0,1-1 0,0 0 0,-1 0-1,1 0 1,0-1 0,0 0 0,1 0 0,-1 0-1,0-1 1,1 0 0,6 0 0,10 1-667,0-2 1,0-1 0,0-1-1,39-8 1,9-13-4540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9.9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87 5881,'0'0'3236,"9"-5"-2946,22-7-20,-1 2 0,2 0 0,-1 2 0,64-7-1,141 1 75,-114 9-560,-83 1-3050,-29 1-607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20.3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35 5313,'0'0'4590,"26"1"-3957,185 3 802,-158-6-769,95-17-1,-89 9-511,-56 10-246,-3 0 44,1 0-1,-1 0 1,0 0-1,0 0 1,1 0-1,-1 0 1,0 0-1,0 0 1,1 0-1,-1-1 1,0 1-1,0 0 1,1 0-1,-1 0 1,0 0-1,0 0 1,0 0-1,1-1 1,-1 1-1,0 0 1,0 0-1,0 0 0,1-1 1,-1 1-1,0 0 1,0 0-1,0-1 1,0 1-1,0 0 1,0 0-1,0 0 1,1-1-1,-1 1 1,0 0-1,0-1 1,0 1-1,0 0 1,0 0-1,0-1 1,0 1-1,0 0 1,0 0-1,0-1 1,-1 1-1,1 0 1,0 0-1,0-1 1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21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38 908 2457,'0'0'6014,"-1"1"-5839,1-1 0,-1 0 0,0 0 1,1 0-1,-1 0 0,1 0 0,-1 0 0,0 0 0,1-1 0,-1 1 0,1 0 0,-1 0 0,0 0 0,1-1 1,-1 1-1,1 0 0,-1 0 0,1-1 0,-1 1 0,1 0 0,-1-1 0,1 1 0,-1-1 0,-10-96-86,1-155 0,9 213-100,0 21 15,0-1-1,1 0 1,1 1 0,1-1-1,5-18 1,-6 33-8,0 1 0,0-1-1,0 1 1,0-1 0,1 1 0,0-1-1,0 1 1,0 0 0,0 0 0,0 0 0,0 0-1,1 1 1,0-1 0,-1 1 0,1-1-1,0 1 1,0 0 0,0 0 0,1 0-1,-1 0 1,0 1 0,1-1 0,-1 1-1,1 0 1,-1 0 0,1 0 0,0 1-1,-1-1 1,1 1 0,7 0 0,4 2-3,-1 1 1,1 0-1,-1 1 0,0 1 1,0 0-1,-1 1 1,0 0-1,0 1 1,0 1-1,0 0 0,-1 1 1,-1 0-1,13 13 1,-20-18 5,0 1 0,0 0 0,0 0 0,-1 1 1,0-1-1,0 1 0,0 0 0,-1-1 0,0 1 1,0 0-1,-1 1 0,1-1 0,0 9 0,0 10-9,-1 1-1,-3 27 1,1 8-11,2-44 19,1-1 0,0 1 0,1-1 1,1 0-1,0 0 0,2 0 0,-1 0 1,2-1-1,0 0 0,1 0 0,0-1 1,16 20-1,-16-25 38,-1-1-1,1 1 1,0-1 0,1-1-1,0 0 1,0 0 0,1-1-1,0 0 1,0 0 0,0-1-1,0-1 1,1 0 0,0 0-1,0-1 1,0 0 0,0-1-1,1 0 1,20 0-1,-27-2-21,0 1 0,-1-1-1,1 0 1,0-1 0,0 1-1,-1-1 1,1 0-1,0 0 1,-1 0 0,1 0-1,-1-1 1,1 0-1,-1 0 1,0 0 0,0-1-1,0 1 1,0-1-1,0 0 1,-1 0 0,1 0-1,-1-1 1,0 1-1,0-1 1,0 0 0,0 0-1,0 0 1,-1 0-1,0 0 1,3-7 0,2-7-1,-1 1 1,0-1-1,-2-1 1,0 1-1,0-1 1,0-22 0,-3-119 68,-2 86-86,2 1 8,-3-87-43,0 141 54,0 1 0,-2-1 0,0 1-1,-1 0 1,0 0 0,-13-25 0,15 37-10,1-1 38,11 6-21,-2 1-34,8 0 9,221-7 43,-192 3-21,-1-2 0,0-1 0,61-21 0,-86 22-23,54-20 65,-67 24-60,0 0 0,-1-1-1,1 1 1,-1-1 0,0 0-1,0 0 1,0 0 0,0-1-1,0 1 1,-1-1 0,6-7-1,-9 11-8,0 0 0,0 0 0,0 0 0,0-1 0,0 1-1,0 0 1,0 0 0,0-1 0,0 1 0,0 0 0,0 0 0,1 0-1,-1-1 1,0 1 0,-1 0 0,1 0 0,0-1 0,0 1 0,0 0-1,0 0 1,0 0 0,0-1 0,0 1 0,0 0 0,0 0 0,0-1-1,0 1 1,-1 0 0,1 0 0,0 0 0,0 0 0,0-1 0,0 1-1,0 0 1,-1 0 0,1 0 0,0 0 0,0 0 0,0 0 0,-1-1-1,1 1 1,0 0 0,0 0 0,-1 0 0,1 0 0,0 0 0,0 0-1,0 0 1,-1 0 0,1 0 0,0 0 0,-1 0 0,-18-1-295,12 2 129,-12-1-379,-1 1-1,0 1 1,1 1-1,-24 7 1,-20 10-2991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08.6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766 16 6305,'0'0'3229,"-12"-15"-1323,-9 15-1914,1 2 0,0 0 1,-1 2-1,1 0 0,1 1 0,-1 1 1,1 1-1,0 0 0,-34 20 0,-13 10 7,1 2-1,-69 56 0,106-72 3,1 1-1,1 1 0,2 1 0,0 1 0,2 1 0,-34 54 0,48-67-4,1 0 0,1 0 0,0 0 0,0 1 0,2 0 0,0 0 0,1 0-1,0 0 1,2 1 0,0-1 0,0 1 0,2-1 0,3 26 0,-2-30 6,1 1 0,1-1 0,0 0 0,0 0 0,1-1 0,1 1 0,0-1 0,0 0 0,1-1 0,1 0 0,-1 0 0,2 0 0,-1-1 0,1 0 1,1-1-1,0 0 0,0 0 0,11 6 0,-2-3 2,0-1 0,1 0 0,0-1 0,0-1 0,1-1 0,0-1 0,0-1 0,1-1 0,-1 0 0,1-2 0,0-1 1,0 0-1,-1-2 0,1 0 0,0-1 0,-1-2 0,1 0 0,-1-1 0,0-1 0,22-10 0,-9 2 26,-1-2 1,0-1-1,-1-1 0,55-42 0,-78 52-50,0 0-1,0-1 1,-1 0-1,0 0 1,0 0 0,-1-1-1,0-1 1,-1 1-1,0-1 1,-1 0-1,0 0 1,-1 0-1,0-1 1,-1 0 0,0 0-1,0 0 1,-2 0-1,1-18 1,-2 27 3,0 0 1,-1 1 0,0-1 0,1 1-1,-1-1 1,0 1 0,0-1-1,0 1 1,-1 0 0,1-1-1,-1 1 1,1 0 0,-1 0-1,0 0 1,1 0 0,-1 0 0,0 0-1,0 1 1,-1-1 0,1 1-1,0-1 1,0 1 0,-1 0-1,1 0 1,-1 0 0,1 0-1,-1 0 1,1 1 0,-1-1 0,0 1-1,-3-1 1,-14-1-249,0 0 0,0 0 1,-24 3-1,24-1 31,-39 1 48,-82 11 0,112-8 173,1 2 0,0 1 1,0 1-1,-52 24 1,79-32 13,0 1 0,0-1 0,0 0 0,0 1 0,0-1 0,0 1 0,0-1 0,0 1 0,0-1 0,0 1 0,1 0 0,-1-1 0,0 1 0,0 0 0,1 0 0,-1 0 0,0 0 0,1-1 0,-1 1 0,0 1 0,15 5 20,40-4 91,-50-3-78,50 0 106,23-1 736,146 17 0,-167-11-728,-53-5-140,-1 0 0,1-1 0,-1 1 0,1-1-1,-1 1 1,1-1 0,-1 0 0,1 0 0,-1 0-1,0 0 1,1 0 0,-1-1 0,0 1-1,0-1 1,0 1 0,0-1 0,0 0 0,2-3-1,36-48-968,-28 39-1158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09.0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61 1736,'0'0'11067,"0"-3"-11355,0-15-793,0 0-1471,0-3-5914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09.9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 88 3953,'0'0'3051,"0"25"-2560,-1 49-58,5 270 2673,7 117-2072,-9-452-834,2-11-12,1-10-67,4-524-1732,-10 508 1608,-2 1-1,-1 0 1,-1 0-1,-15-46 0,-48-98-38,38 100 70,21 44 190,14 42-216,0-1 1,1 0-1,1-1 1,0 0-1,13 18 1,5 10-9,-21-34 2,81 135-49,-74-127 66,1 1 1,1-2-1,0 1 0,0-2 0,2 0 1,24 17-1,-31-25-10,0-1 1,0 0-1,1 0 1,0-1-1,0 0 0,0-1 1,0 0-1,0-1 1,0 1-1,0-2 0,0 1 1,1-1-1,-1-1 1,0 0-1,0 0 0,0-1 1,0 0-1,13-5 1,-5 2-104,-1-2 0,0 0 1,0-1-1,-1 0 0,-1-2 1,1 0-1,-1 0 1,23-23-1,-29 24-88,0-1 1,0 1 0,-1-1-1,-1-1 1,0 1-1,0-1 1,-1 0-1,6-17 1,-8 19 571,-1 0-1,0 0 1,0-1-1,0-17 1,-3 55-183,-12 56 0,8-52-113,-4 46 0,8-34-9,2 127 399,1-153-401,0 0 0,1-1 0,1 0-1,1 0 1,0 0 0,1 0 0,12 23-1,-17-39-67,0 1-1,0-1 0,0 1 0,0-1 1,1 1-1,-1-1 0,0 0 1,1 0-1,-1 0 0,0 0 1,1 0-1,-1 0 0,1 0 0,0 0 1,-1-1-1,1 1 0,0 0 1,-1-1-1,1 1 0,0-1 0,0 0 1,-1 0-1,1 0 0,0 0 1,3 0-1,-1 0-137,-1-1 0,1 0 0,-1 0 0,0 0 0,1 0 0,-1 0 1,0-1-1,0 1 0,0-1 0,0 0 0,0 0 0,3-3 0,6-7-1786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0.3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0 9378,'0'0'3113,"-6"24"-2924,-2 7-119,2-10 40,1 0 0,0 0-1,2 1 1,-1 39 0,3-37-30,1 0 0,1 0 0,1 0 0,1 0 0,1 0 0,2-1 0,0 1 0,10 23 0,17 26-81,29 82 146,-60-196-1844,-9 6-2115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0.9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0 879 4745,'0'0'6141,"31"-20"-6038,102-61-43,-116 71-54,0 0 1,0 1-1,1 1 1,0 1-1,0 1 0,1 0 1,0 1-1,0 1 0,0 1 1,0 1-1,1 1 1,-1 0-1,22 3 0,-40-2-5,0 0-1,0 1 1,0-1 0,-1 1-1,1 0 1,0-1-1,0 1 1,0 0-1,0-1 1,-1 1-1,1 0 1,0 0 0,-1 0-1,1 0 1,-1 0-1,1-1 1,-1 1-1,1 0 1,-1 0-1,1 0 1,-1 1 0,0-1-1,0 0 1,0 0-1,1 0 1,-1 0-1,0 0 1,0 0-1,-1 0 1,1 0 0,0 2-1,0 1 4,-1 1 0,1-1 0,-1 0 0,1 1 0,-1-1 0,-1 0 0,-2 7 0,-7 5 35,-2-1 0,0 0 1,0-1-1,-1-1 1,-1 0-1,-33 22 0,21-14-62,12-10 43,0 0 1,-1-1 0,-22 10-1,37-20 108,209-7-33,-178 3-82,-1-1 0,1-1 0,-1-1 0,54-22 1,-56 17-57,-1-1 1,0-1-1,-1-1 0,-1-1 1,-1-2-1,0 0 1,35-36-1,-42 36-25,-2 0-1,0-1 0,-1-1 0,-1 0 1,0 0-1,-2-1 0,-1-1 1,0 0-1,-2 0 0,6-27 0,-5 14 2,-2-1 1,-1-1-1,-2 1 0,-2-1 0,-1 1 0,-2-1 0,-11-59 1,10 84 265,0 0 1,-1 0 0,-1 0 0,0 0 0,-1 1 0,0 0 0,-9-12 0,13 19-151,-1 0 1,0 1 0,0 0 0,0-1-1,0 1 1,0 0 0,-1 1-1,1-1 1,-1 0 0,0 1 0,0 0-1,0 0 1,0 0 0,0 1 0,0-1-1,0 1 1,-1 0 0,1 0-1,0 0 1,-1 1 0,1-1 0,-1 1-1,-7 1 1,8 0-48,0 1 1,0-1-1,0 1 0,1 0 0,-1 0 1,0 1-1,1-1 0,0 1 1,0-1-1,-1 1 0,2 0 0,-1 0 1,0 1-1,0-1 0,1 1 0,0-1 1,0 1-1,0 0 0,0-1 1,-1 6-1,-5 12-6,0 0 0,-6 31 0,5 2 43,1 1-1,4 0 1,4 104 0,0-120-55,4 10 78,2 0 0,1-1 1,3 1-1,2-2 1,2 1-1,2-2 0,38 75 1,-53-118-438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06.9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 5265,'0'0'4544,"0"0"-4474,0 0 0,0-1 1,0 1-1,0 0 0,0 0 0,0 0 1,0 0-1,0 0 0,0 0 0,0-1 0,0 1 1,0 0-1,0 0 0,0 0 0,0 0 1,0 0-1,0 0 0,0-1 0,0 1 1,1 0-1,-1 0 0,0 0 0,0 0 1,0 0-1,0 0 0,0 0 0,0 0 1,0-1-1,0 1 0,0 0 0,1 0 1,-1 0-1,0 0 0,0 0 0,0 0 1,0 0-1,0 0 0,0 0 0,1 0 1,380 7 153,-153-9-231,197 3-10,-341 2 27,35 1-22,339-6-114,-154-10 89,-211 7 32,295-12-129,197 14-82,-189 5-118,13-1 98,-312 2 273,219-2-455,-220-6 438,86-2-31,-70 7 11,120 1-99,-88 7 140,63 2-34,-11-7-4,91-1-15,243-15 60,-328 11-105,168-10 29,-191 6 20,-81 5 12,287-5-30,-343 6 22,-29 1 26,1 0-1,-1-2 0,0 0 1,20-3-1,-24 0 98,-9 4-107,0 0 1,0 0 0,0-1-1,0 1 1,0 0 0,0 0-1,0 0 1,0 0 0,0 0-1,0 0 1,0 0 0,0-1-1,0 1 1,0 0 0,0 0-1,0 0 1,0 0 0,0 0-1,0 0 1,0-1 0,0 1-1,0 0 1,0 0 0,0 0-1,0 0 1,0 0 0,0 0 0,-1 0-1,1 0 1,0 0 0,0-1-1,0 1 1,0 0 0,0 0-1,0 0 1,0 0 0,0 0-1,-1 0 1,-15-7-1021,11 6-619,-10-5-5444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1.6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1 219 4257,'0'0'3906,"31"-6"-3699,-7 2-180,331-51 1885,424 39-316,-699 18-1490,393 12 354,175 3-108,676-63-50,-1075 28-242,749-50-71,-3 37 102,-951 31-72,33-1 99,0 3 0,87 15 0,-248-27-3906,20-6-4262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2.0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3713,'0'0'0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2.4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142 60 1328,'0'0'3677,"-19"-6"-4425,-57-18 334,74 24 458,0-1 0,0 0 0,0 0 0,-1 0 0,1 0 0,0 0 0,1 0 0,-1 0 0,0-1 0,0 1 0,0-1 0,1 1 0,-1-1 0,1 0 0,-2-2 0,2 3 47,1 1 0,0-1 1,-1 1-1,1-1 0,0 1 1,-1-1-1,1 1 0,0 0 1,-1-1-1,1 1 1,-1-1-1,1 1 0,-1 0 1,-9-2 4128,11 73-3592,3-1 0,17 93-1,4 6 84,14 67 44,-39-235-769,0 0 1,0 1-1,0-1 0,0 0 1,1 1-1,-1-1 0,0 0 1,1 1-1,-1-1 0,1 0 1,-1 1-1,1-1 1,0 0-1,0 0 0,-1 0 1,1 0-1,0 0 0,0 0 1,0 0-1,0 0 0,0 0 1,0 0-1,0 0 1,1 0-1,-1-1 0,0 1 1,0-1-1,1 1 0,-1-1 1,0 1-1,1-1 0,1 1 1,-1-2-121,0 0 1,0 0-1,1 0 0,-1-1 1,-1 1-1,1 0 1,0-1-1,0 1 0,0-1 1,-1 0-1,1 0 0,-1 1 1,1-1-1,-1 0 1,0 0-1,0 0 0,0 0 1,2-4-1,14-36-3687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2.9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0 322 7074,'0'0'3159,"23"-27"-3067,0-2-58,-11 13-27,0 1 0,1 0 0,1 0-1,1 1 1,0 1 0,0 1-1,1 0 1,1 1 0,20-11-1,14-3-2,0 1-1,68-19 1,-96 35-4,1 2 1,0 1-1,0 1 0,1 1 1,-1 1-1,1 1 0,42 4 1,-63-2-1,0 0 0,0 1 0,1-1 1,-1 1-1,0 0 0,-1 0 0,1 0 1,0 0-1,0 1 0,-1-1 1,0 1-1,1 0 0,-1 0 0,0 1 1,0-1-1,-1 0 0,1 1 0,-1 0 1,0-1-1,0 1 0,0 0 0,0 0 1,-1 0-1,1 1 0,-1-1 1,1 7-1,2 12 119,0 0 0,-2 0-1,-1 39 1,-1-54-43,0 5-55,-1 0-1,-1-1 0,0 1 0,-1-1 1,0 1-1,-1-1 0,-1 0 0,0 0 1,0-1-1,-1 1 0,0-1 0,-1 0 1,0-1-1,-1 0 0,0 0 0,-1-1 1,0 0-1,-1 0 0,-16 12 0,-9 3 41,-1-2 0,-1-1-1,0-2 1,-66 24 0,99-42-69,0 1 0,0 0 0,0 0 0,0 0 0,0 0 0,0 1 1,1-1-1,-1 1 0,1 0 0,0 0 0,0 1 0,0-1 1,0 1-1,-4 6 0,6-7 6,0-1-1,0 1 1,0-1 0,1 1-1,-1 0 1,1-1 0,0 1-1,0 0 1,0-1 0,0 1 0,0 0-1,0 0 1,1-1 0,-1 1-1,1-1 1,0 1 0,0 0-1,0-1 1,0 1 0,0-1 0,0 0-1,1 1 1,-1-1 0,1 0-1,3 3 1,12 16 145,0-1 0,2 0 1,0-1-1,29 20 0,-38-32-63,0 0 0,0-2 0,1 1 0,0-1 1,0-1-1,0 0 0,0 0 0,0-1 0,1-1 0,0 0 1,-1 0-1,18-1 0,123-1 256,-147 0-532,-1-1 0,1 0 0,0 0-1,-1 0 1,1-1 0,-1 1 0,0-1 0,0 0 0,1 0 0,-1-1 0,-1 1-1,1-1 1,0 0 0,-1 0 0,1 0 0,5-7 0,14-15-7308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3.3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44 7762,'0'0'4222,"20"5"-4193,41 8 125,0-3 0,92 4 0,-35-12-56,140-6 296,-232 1-333,-1-1 0,43-13 1,-68 17-76,1 0-1,-1 0 1,1 0 0,0-1-1,-1 1 1,1 0 0,-1 0 0,1-1-1,-1 1 1,1 0 0,-1-1-1,1 1 1,-1-1 0,1 1 0,-1-1-1,1 1 1,-1-1 0,0 1-1,1-1 1,-1 1 0,0-1 0,0 0-1,1 1 1,-1-1 0,0 1 0,0-1-1,0 0 1,0 1 0,0-1-1,0 1 1,1-1 0,-2 0 0,1 1-1,0-1 1,0 0 0,0 1-1,0-1 1,0 1 0,0-1 0,-1 0-1,1 1 1,0-1 0,-1 0-1,-16-21-3324,-5 6-3067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3.6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69 1 7402,'0'0'3938,"-9"23"-3569,-31 77-125,35-83-152,1 0 0,0 0-1,1 1 1,1-1 0,1 1 0,0-1-1,2 1 1,2 24 0,0-11 24,1 1 106,1 0 1,2-1-1,15 46 1,-11-41-40,-1 0 1,5 40-1,-14-71-179,-1-4 1,-1 1 1,1 0 0,0 0 0,1 0-1,-1 0 1,0-1 0,0 1 0,1 0 0,-1 0-1,1 0 1,-1-1 0,1 1 0,0 0 0,0-1-1,1 3 1,39-64-1792,-18 15-3225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14.4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332 1 3273,'0'0'7020,"7"10"-6993,10 22 182,-1 1 1,-1 0 0,-1 2 0,10 42 0,-12-19 360,-2 2-1,-3-1 1,-1 62-1,10 83-70,-10-182-484,0-29 149,0-37-85,-6 39-74,0-9-23,0 0 0,0 0 0,-2 0-1,0 0 1,-5-20 0,5 29 1,0 1 0,0-1 1,0 1-1,-1 0 0,0 0 0,0 0 0,0 0 0,0 0 0,0 0 0,-1 1 0,0-1 0,0 1 0,0 0 0,0 1 0,0-1 0,-1 1 0,1-1 1,-1 1-1,-5-1 0,-3-2-4,0 2 1,0 0 0,-1 0 0,1 1 0,-1 1 0,1 1-1,-1-1 1,0 2 0,1 0 0,-1 1 0,1 0 0,0 1-1,0 0 1,0 1 0,-25 12 0,27-11 19,-1 1 0,1 0 0,0 1 1,1 0-1,0 1 0,0 0 0,0 0 0,1 1 1,0 1-1,1-1 0,0 1 0,1 1 0,0 0 1,0 0-1,1 0 0,1 0 0,-5 15 0,8-20-1,0 0-1,0 0 1,1 1-1,0-1 0,0 1 1,1-1-1,0 1 1,0-1-1,0 1 1,1-1-1,0 0 0,0 1 1,1-1-1,3 9 1,-3-11 23,1 1 0,0 0 0,0 0 0,0-1 0,1 0 0,-1 0 0,1 0 0,0 0 1,0 0-1,1-1 0,-1 0 0,1 1 0,0-2 0,0 1 0,-1-1 0,12 4 0,9 1 30,0-1-1,1-1 0,0-1 1,0-1-1,1-2 0,34-2 1,-37 1-49,-12-1 17,-1 0-1,1-1 1,-1 0 0,0-1-1,1-1 1,-1 0 0,-1 0-1,1-1 1,-1 0 0,1-1-1,9-7 1,-5 2-133,-1 0 0,0 0 0,0-1 0,-1-1 0,-1-1 0,15-19 1,-24 28-344,-1 1 0,0-1-1,1 1 1,-2-1 0,1 0 0,0 0 0,-1 0 0,0 1 0,0-2 0,0 1 0,-1 0 0,0 0 0,0-7 0,0-2-4646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59.6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 1584,'0'0'3070,"3"-3"-2284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5:02.5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1536,'0'0'6780,"9"0"-7565,-3 0-289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5:05.1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782 0 4521,'0'0'3279,"0"30"-3149,-9 205 144,2-122 8,9 136 1,5-176-122,-4-1 1,-3 1 0,-3 0 0,-25 144 0,4-117-77,5 0 1,4 2-1,-2 128 0,19-21 80,-5 240 83,-28-187-127,17-175-70,-3 97-1,15 431 34,4-320-56,2-211 13,4 0-1,28 120 1,5 45 41,-41-248-80,96 704 523,-68-536-472,8 238-1,-28 173 34,-8-437-60,2 105-32,2 9 41,-36 312 0,-9 314 224,38-615-136,-1-75 37,-9 0-1,-9-1 1,-66 275 0,-33 74 109,11-48-84,-118 345 49,207-764-216,3 1 0,3 1 0,4 0 0,3 0 0,3 89 0,-1-57 127,-34 195 0,-3 26-55,50-7-4,3-92-61,-59 449 27,42-599-31,4 0-1,8 106 1,29 170-54,-30-307 57,2 0 0,3 0 0,1-1 0,3 0 0,1-1 0,3-1 0,31 62 0,59 135 13,-100-225-22,2 1 0,0-2-1,1 1 1,1-1-1,1-1 1,0 0-1,1 0 1,1-1-1,0-1 1,1-1 0,25 19-1,-37-31-40,-1 1 0,1-1 0,-1 1 0,0 0 0,0-1 0,0 1 0,0 0 0,0 0 0,0 1 0,-1-1 0,1 0 0,0 0-1,-1 1 1,0-1 0,0 1 0,0-1 0,0 1 0,0 0 0,0-1 0,-1 1 0,1 0 0,-1 0 0,0 5 0,1-2-73,3 5-543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07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4961,'0'0'6457,"0"0"-6446,0 0 0,0 0 0,0 0 0,0 0 0,0 1-1,0-1 1,0 0 0,0 0 0,-1 0 0,1 0 0,0 0 0,0 0-1,0 0 1,0 0 0,0 0 0,0 0 0,0 0 0,0 0-1,0 0 1,0 1 0,0-1 0,0 0 0,0 0 0,0 0-1,0 0 1,0 0 0,0 0 0,0 0 0,0 0 0,0 0-1,0 0 1,0 0 0,0 0 0,0 1 0,0-1 0,1 0 0,-1 0-1,0 0 1,0 0 0,0 0 0,0 0 0,0 0 0,0 0-1,0 0 1,0 0 0,0 0 0,0 0 0,0 0 0,0 0-1,0 0 1,0 0 0,0 0 0,1 0 0,-1 0 0,0 0 0,0 0-1,0 0 1,0 0 0,0 0 0,0 0 0,0 0 0,0 0-1,0 0 1,0 0 0,0 0 0,1 0 0,-1 0 0,0 0-1,0 0 1,137 30 220,-97-22-192,-35-8-50,27 8 72,-29-7-66,-1 0 0,1-1 0,-1 1 0,0 1 0,0-1 0,0 0 0,0 0 0,0 1 0,0-1 1,4 4-1,-6-4 4,1 0 0,-1 0 0,0 0 0,1 0 0,-1 0 0,1 0 0,-1 0 0,0 0 1,0 0-1,0 0 0,0 0 0,0 0 0,0 0 0,0 0 0,0 0 0,0 0 0,0 0 0,0 0 1,-1 0-1,0 2 0,0 0 10,0-1 1,0 1-1,0 0 0,-1-1 1,1 0-1,-3 3 0,-3 3 90,-1 0-1,1-1 0,-1 0 1,0 0-1,-1-1 0,0 0 1,0-1-1,0 0 0,0 0 1,-16 5-1,6-6-3524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10.2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46 288,'0'0'2307,"2"3"-1617,-1-1-356,0 0 0,0 0-1,-1-1 1,1 1 0,0 0 0,1-1 0,-1 1 0,0 0 0,0-1 0,1 0 0,-1 1 0,1-1-1,-1 0 1,1 0 0,1 1 0,0-2 19,0 0 0,-1 0-1,1 0 1,-1-1 0,1 1 0,0-1 0,-1 0-1,1 0 1,-1 0 0,5-3 0,4 0-1476,27-12 1167,66-16-1,-87 28-65,-1 1-1,1 1 1,0 0-1,-1 1 0,1 1 1,33 4-1,-48-4 21,1 1-1,-1 0 1,0-1-1,0 1 1,0 0-1,0 0 1,0 0-1,0 1 1,0-1-1,0 0 1,-1 1-1,1-1 1,0 1-1,-1-1 1,1 1-1,-1 0 1,0 0-1,1 0 0,-1 0 1,0 0-1,0 0 1,0 0-1,0 0 1,-1 0-1,1 0 1,-1 0-1,1 1 1,-1-1-1,0 0 1,0 0-1,0 3 1,1 0 3,-2 0 1,1 0-1,0 0 1,-1-1 0,0 1-1,0 0 1,0 0-1,-1 0 1,1-1-1,-1 1 1,0-1 0,-1 0-1,-2 6 1,-13 9 7,0-1 1,-1 0 0,-1-1-1,-1-1 1,-22 12 0,19-12-5,1 1-1,0 1 1,-28 29 0,46-40-3,1 0 1,0 0-1,1 0 0,0 0 0,0 1 1,1-1-1,-1 1 0,2 0 1,-1-1-1,1 1 0,0 0 0,1 0 1,0 0-1,0 0 0,1 0 0,2 14 1,-2-20-5,0-1 0,0 1-1,1-1 1,-1 0 0,0 0 0,1 1 0,-1-1 0,0 0 0,1 0 0,-1 0 0,1-1 0,0 1 0,-1 0-1,1-1 1,0 1 0,-1 0 0,4-1 0,36 9-16,-37-8 14,87 12 51,2-4 0,104-4 0,-173-7-150,-1-2 0,1 0 0,-1-1 0,24-10 0,-37 13-277,-2-3-1672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20.1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141 395 3849,'0'0'6106,"-3"-47"-3570,5 30-2517,0 0-1,1 0 1,1 0 0,1 0 0,0 1 0,1 0 0,1 0 0,1 0-1,0 1 1,14-20 0,-10 15-18,0-1 0,-2 0 0,0-1 0,10-34 0,-19 49-16,-1 6-18,0 4-61,-1 12 85,-1 0-1,-1 0 0,0-1 0,-11 29 0,8-25 6,0 1-1,-5 31 1,8-27 9,1 1 0,1 0 1,2 0-1,0 0 0,1 0 1,1 0-1,9 30 0,-10-45-5,0 0 0,0 1 0,0-1 0,-1 0 0,-1 0 0,0 1 0,0-1 0,0 0 0,-1 0 0,-1 1-1,0-1 1,0 0 0,-1 0 0,0 0 0,0-1 0,-8 15 0,7-17 0,1 0 1,-1-1-1,-1 1 0,1-1 0,-1 0 1,0 0-1,0 0 0,0-1 1,-1 0-1,1 0 0,-1 0 0,0-1 1,0 1-1,-1-2 0,1 1 1,-1-1-1,1 0 0,-1 0 1,0 0-1,0-1 0,0 0 0,-11-1 1,-64 0 12,82 0 0,23 0-46,397 8 582,-386-11-602,-31-10-1054,-3-6-1172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6.0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847 26 656,'0'0'3420,"-1"-4"-3346,-7-11 5900,-9 12-5854,0 1 0,0 1 0,-1 0 1,1 2-1,-24 2 0,17-1-51,0 1-35,0 1 0,1 1-1,-1 1 1,1 1-1,0 1 1,0 1 0,-28 16-1,4 2 87,0 2 1,-50 41-1,68-47-83,2 1 1,0 2 0,1 0-1,2 2 1,-33 48 0,44-56 5,2 0 0,0 1 0,1 0 0,1 1 0,1 0 0,1 1 0,1 0 0,1 0 0,-4 42 0,8-47-21,0-1 0,1 0 1,1 1-1,1-1 0,0 0 0,2 1 1,0-1-1,8 21 0,-7-25-4,1-1 1,1 0-1,0-1 0,0 0 0,1 0 0,1 0 1,0-1-1,0 0 0,1-1 0,0 0 0,15 9 1,-4-4 5,0-2-1,1 0 1,0-2 0,1-1 0,0 0 0,1-2 0,-1 0-1,1-2 1,34 4 0,-9-5 28,-1-2 0,1-2 0,85-11 0,-110 8-53,0-1-1,-1-2 0,1 0 0,-1-1 0,22-10 0,-39 14 2,1 0 0,-1 0 0,0-1 0,0 0 0,0 0 0,-1 0 1,1 0-1,-1-1 0,0 0 0,0 0 0,-1-1 0,0 1 0,0-1 0,0 0 0,0 0 1,-1 0-1,0-1 0,0 1 0,-1-1 0,0 1 0,2-12 0,-2 9-3,-1-1 1,0 0-1,-1 0 1,0 0-1,-1 1 0,0-1 1,0 0-1,-4-13 0,3 18 4,0 0 0,-1 0 0,1 1 0,-1-1-1,0 1 1,0-1 0,0 1 0,-1 0 0,1 0-1,-1 1 1,0-1 0,0 1 0,0-1 0,-1 1-1,1 1 1,-1-1 0,-5-2 0,-4-1 6,0 1 0,-1 0 0,0 1 0,-1 0 1,1 1-1,-21-1 0,-98 2-79,77 3 26,39 0 48,25-1-59,30-2 25,39-8 81,0 4-1,87 2 0,-141 6-28,-15-1-10,0 0 0,0-1 1,-1 1-1,1-1 1,0-1-1,0 1 0,0-1 1,0-1-1,-1 1 0,10-4 1,-16 4-110,1 0 0,0 0-1,0 0 1,0 0 0,-1-1 0,1 1 0,-1 0 0,1 0 0,-1-1 0,1 1 0,-1 0-1,0-1 1,0 1 0,0 0 0,1-1 0,-1 1 0,-1 0 0,1-1 0,0 1-1,0 0 1,0-1 0,-1 1 0,1 0 0,0-1 0,-1 1 0,0 0 0,1 0-1,-1-1 1,0 1 0,1 0 0,-1 0 0,0 0 0,-2-2 0,-8-2-3733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7.7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72 423 464,'0'0'7472,"-6"0"-6793,-1 0-659,6 0 45,-1 1 0,1-1 0,-1 0-1,0 0 1,1 0 0,-1 0 0,0 0 0,1 0-1,-1 0 1,0-1 0,1 1 0,-1-1-1,1 1 1,-1-1 0,0 0 0,1 1 0,-1-1-1,1 0 1,0 0 0,-1 0 0,1 0 0,0 0-1,0 0 1,0-1 0,-1 1 0,1 0-1,0 0 1,1-1 0,-1 1 0,0-1 0,0 1-1,0-1 1,1 1 0,-1-1 0,1 0-1,0 1 1,-1-3 0,-4-25 23,1-1 0,2 0-1,1 0 1,4-44 0,0-1-62,-3 64-29,1 0-1,1 0 0,0 0 0,0 0 0,1 0 0,6-14 0,-8 23 3,-1 0 0,1 0 0,1 0 0,-1 0 0,0 0 0,0 0 0,1 0 0,-1 1 0,1-1 0,0 0-1,-1 1 1,1-1 0,0 1 0,0 0 0,4-3 0,-5 4-4,1 0 0,0 0 1,0-1-1,-1 1 0,1 1 0,0-1 0,0 0 0,0 0 1,-1 1-1,1-1 0,0 1 0,-1-1 0,1 1 0,0 0 1,-1-1-1,1 1 0,-1 0 0,1 0 0,-1 0 0,1 0 0,-1 1 1,0-1-1,1 0 0,0 2 0,20 21 7,0 1-1,-2 1 1,34 56-1,39 94-48,-89-167 36,11 26 10,-13-27 11,1 0 0,0-1 0,0 1 1,1-1-1,0 0 0,0 0 0,1 0 1,11 12-1,-16-19 155,0-29-14,2-24-163,2 0 1,22-99-1,-22 126 13,-3 21-11,0 0 0,-1 0 0,2-1 0,-1 1 0,1 0 0,-1 0 0,5-6 0,-5 9 8,1 0 0,-1 1 0,1-1 0,-1 1 0,1-1 0,0 1-1,0 0 1,-1 0 0,1 0 0,0 0 0,0 0 0,0 0 0,0 0 0,0 1 0,1-1 0,-1 1 0,0 0 0,0-1 0,0 1 0,0 0 0,0 0 0,3 1-1,7-2-12,0 1-1,1 1 0,-1 0 0,0 1 0,0 1 0,17 5 0,-22-5 15,0 0 1,-1 1-1,1-1 0,-1 1 0,0 1 0,0-1 0,-1 1 0,1 1 0,-1-1 0,0 0 1,-1 1-1,5 7 0,-1-1-1,0 1 1,-1-1 0,-1 1-1,0 1 1,-1-1-1,-1 1 1,4 18 0,-3-3 23,-1 0 0,-1 52 1,12-218 324,-14 89-407,-2 32 66,1 0 0,1 0 0,1 1 0,0-1 0,1 0 0,5-17 0,-6 31-8,0 0-1,-1 0 1,1 1 0,0-1-1,0 0 1,0 1 0,0-1-1,0 1 1,0 0-1,0 0 1,0 0 0,1 0-1,-1 0 1,0 0 0,1 0-1,-1 1 1,1-1-1,-1 1 1,1 0 0,-1 0-1,1 0 1,-1 0 0,1 0-1,2 1 1,6 0-9,1 0 0,-1 0 0,0 1 0,11 4 0,-11-2 5,1 0 0,-1 0 1,0 1-1,0 1 1,0 0-1,-1 1 0,17 12 1,-23-14 4,1-1 0,-2 0 0,1 1 0,0 0 0,-1 0 0,0 0 0,0 0 0,-1 1 1,1-1-1,-1 1 0,0-1 0,-1 1 0,1 0 0,-1 0 0,0 0 0,-1 0 0,1 10 0,-1 4 21,1-15-14,0-1 0,-1 1 1,0-1-1,0 1 0,0-1 0,0 1 1,-1 0-1,0-1 0,1 0 1,-2 1-1,1-1 0,0 0 0,-1 1 1,0-1-1,0 0 0,0 0 0,-1 0 1,-2 3-1,6-16-1929,9-7-3281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8.3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338 31 6265,'0'0'4347,"-3"-3"-4111,-2 0-237,0-1 0,0 1 0,0 0 1,-1 1-1,0-1 0,1 1 0,-1 0 0,0 0 1,0 1-1,0 0 0,0 0 0,0 0 0,0 1 1,-1 0-1,-6 1 0,2-1-3,0 1 1,0 0-1,0 0 1,0 1-1,0 1 0,1 0 1,-1 0-1,-10 6 0,3 1 2,1 0-1,1 1 0,-16 13 0,28-21 13,1 0 0,-1 0 0,1 1 0,-1 0 0,1-1-1,0 1 1,0 1 0,1-1 0,-1 0 0,1 1 0,0-1 0,0 1 0,0-1-1,1 1 1,0 0 0,0 0 0,-1 8 0,3-11-6,0 0-1,0-1 1,0 1-1,0 0 1,0 0-1,0 0 1,1-1-1,-1 1 1,0-1-1,1 1 1,0-1-1,-1 0 1,1 1-1,0-1 1,-1 0-1,1 0 1,0 0-1,0 0 1,0 0-1,0-1 1,0 1-1,0-1 1,0 1-1,0-1 1,0 0-1,0 0 1,3 0-1,63 7 196,-68-7-199,58 0 266,41 3-66,-89-2-192,-1 1 0,1 0 0,-1 1-1,0 0 1,0 0 0,0 1 0,0 0 0,11 8 0,-13-7-14,1 0 0,-1 0 0,0 1 0,0 1 0,-1-1 0,0 1 1,0 0-1,6 10 0,-10-14 8,-1-1-1,0 1 1,0-1-1,1 1 1,-2-1 0,1 1-1,0-1 1,0 1 0,-1 0-1,0-1 1,1 1 0,-1 0-1,0 0 1,0-1 0,-1 1-1,1 0 1,0-1-1,-1 1 1,0 0 0,0-1-1,1 1 1,-2-1 0,1 1-1,0-1 1,0 1 0,-1-1-1,1 0 1,-1 0 0,0 0-1,0 0 1,-2 2 0,-3 3 30,0-1 1,0 0 0,-1-1 0,0 0 0,0 0-1,0-1 1,-1 0 0,0 0 0,1-1 0,-1 0-1,0-1 1,-1 0 0,1 0 0,0-1 0,0 0-1,-1-1 1,1 0 0,-1 0 0,-14-3 0,22 2-99,0 0 0,0 1 1,-1-1-1,1 0 1,0 0-1,0-1 1,0 1-1,0 0 0,0-1 1,1 1-1,-1-1 1,0 0-1,1 1 0,-1-1 1,1 0-1,-1 0 1,1 0-1,0 0 1,0 0-1,0 0 0,0 0 1,0-1-1,1 1 1,-1 0-1,1-1 0,-1 1 1,1-3-1,-1-14-2234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8.7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27 6121,'0'0'8794,"0"2"-8794,0-12-1344,-3-8-3697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9.7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1 472,'0'0'6888,"0"7"-6420,-6 882 4725,13-1098-7317,-2 154-339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0.4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12 130 704,'0'0'8001,"-1"-3"-7613,-7-9-132,6 9-34,3 13-131,0 0 0,1 0-1,0 0 1,0 0 0,1 0-1,1 0 1,7 16 0,41 67 577,-37-69-484,12 19-35,41 53 0,-55-80-122,1-1 0,0 0 0,0-1 1,2-1-1,0 0 0,21 12 0,-29-20-20,0-1-1,1 0 1,0-1-1,0 0 1,0-1-1,0 1 1,0-2-1,16 2 1,-21-3 2,0 0-1,0 0 1,0 0-1,1 0 1,-1-1-1,0 1 1,0-1-1,0 0 1,0-1 0,0 1-1,0-1 1,0 0-1,-1 1 1,1-2-1,-1 1 1,1 0 0,-1-1-1,0 1 1,0-1-1,6-6 1,11-26-155,-2 0 1,-1 0-1,-1-2 1,-3 0-1,15-61 0,1 3-359,34-100 3,-77 276 991,2-32-224,3 1 0,-4 95 0,13 107 82,2-110-138,-2-90-22,4 122 96,-4-173-281,0 0 0,0 1-1,0-1 1,0 1-1,1-1 1,-1 0 0,0 1-1,1-1 1,-1 0-1,1 1 1,0-1 0,-1 0-1,1 0 1,0 0-1,0 0 1,0 0 0,0 0-1,0 0 1,0 0-1,0 0 1,0 0 0,0 0-1,0 0 1,0-1-1,1 1 1,-1 0 0,0-1-1,1 1 1,-1-1-1,0 0 1,3 1 0,0-1-31,0 0 0,1 0 0,-1 0-1,0 0 1,0-1 0,0 0 0,0 0 0,0 0 0,0 0 0,5-3 0,25-16-1398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0.7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65 0 7090,'0'0'4190,"-10"25"-3637,-29 80-38,35-93-449,1 1 1,0 0-1,1 0 0,0 0 1,1 0-1,0 0 1,1 0-1,3 19 0,-1-6-26,2 8 47,1-1-1,19 63 1,3 12 47,-27-107-131,1 9 2,0-1 0,1 1 0,0-1 0,1 0 0,0 1 0,1-1 0,-1-1-1,2 1 1,-1-1 0,8 11 0,-12-19-10,1 1 0,-1-1 0,1 0 0,-1 0 0,0 0 0,1 0 0,-1 1 0,0-1-1,1 0 1,-1 0 0,1 0 0,-1 0 0,0 0 0,1 0 0,-1 0 0,1 0 0,-1 0 0,0 0 0,1 0 0,-1-1-1,1 1 1,-1 0 0,0 0 0,1 0 0,-1 0 0,0-1 0,1 1 0,-1 0 0,0 0 0,1-1 0,-1 1 0,0 0-1,1-1 1,-1 1 0,0 0 0,0 0 0,1-1 0,-1 1 0,0-1 0,0 1 0,0 0 0,0-1 0,0 1 0,1 0-1,-1-1 1,0 1 0,0-1 0,0 1 0,0-1 0,0 1 0,0 0 0,0-1 0,11-89-3652,-8 39-1252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1.4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1 708 4153,'0'0'8438,"5"-18"-8330,-2 6-100,-2 6-5,1 0-1,-1 0 1,1 1-1,0-1 1,0 0-1,0 1 1,1 0 0,0 0-1,0 0 1,0 0-1,1 0 1,0 0 0,0 1-1,0 0 1,0 0-1,1 0 1,-1 0-1,8-4 1,30-14 60,46-17 0,-72 32-72,1 2 1,-1 0 0,1 1 0,0 1 0,1 0-1,21 0 1,-38 3 2,1 0-1,-1 1 1,0-1-1,1 0 1,-1 0-1,1 1 1,-1-1-1,0 1 1,1-1-1,-1 1 1,0 0-1,1-1 1,-1 1-1,0 0 1,0 0-1,0 0 1,0 0-1,0 0 1,0 0-1,0 0 1,2 2-1,-1 1-2,0 0 0,-1 0 0,1 0 0,-1 0 0,1 0 0,-1 0 0,1 7 0,0 7 35,-1 0 0,-2 30-1,0-44-4,1 1-17,-1 0 1,0-1 0,-1 1-1,1-1 1,-1 1-1,0-1 1,0 0 0,0 0-1,0 0 1,-1 0-1,0 0 1,0 0 0,0-1-1,0 1 1,0-1 0,-1 0-1,0 0 1,1 0-1,-1 0 1,0-1 0,0 0-1,-1 0 1,-3 2 0,-4 1-44,1 0 1,-1-1 0,0-1 0,0 0 0,0-1-1,0 0 1,-22 1 0,33-3-125,37 0-195,-10 2 360,0-1 1,0-1 0,37-5-1,-49 2-2,0 0-1,0-1 0,0 0 1,0-1-1,-1-1 0,0 0 1,23-15-1,-17 7 15,-1 0 0,0-2 0,-1 0 0,-1-1 0,-1 0 1,0-1-1,-1-1 0,-1-1 0,-1 0 0,-1 0 0,0-1 0,14-43 0,-15 30 15,0 0-1,-2-1 1,-2 0 0,-1-1-1,-1 0 1,-3 1-1,-4-65 1,3 96-20,-1-1 1,0 1-1,0 0 1,0 0-1,-1 0 0,0-1 1,1 2-1,-1-1 1,0 0-1,-1 0 1,1 1-1,-5-5 0,6 6-3,0 1-1,0 0 1,-1-1-1,1 1 0,-1 0 1,1 0-1,-1 0 0,0 0 1,1 0-1,-1 1 1,0-1-1,0 0 0,1 1 1,-1-1-1,0 1 1,0 0-1,0 0 0,0-1 1,0 1-1,1 0 0,-1 1 1,0-1-1,0 0 1,0 0-1,0 1 0,0-1 1,1 1-1,-1 0 1,0-1-1,1 1 0,-3 1 1,-3 3-10,0 1 1,1-1 0,-1 1 0,1 0 0,0 1-1,1-1 1,0 1 0,0 0 0,-5 10-1,-3 5 22,2 0 0,-9 26 0,11-19 71,0 1-1,2 0 0,1 0 1,-1 35-1,1 122 429,6-173-491,1-1-1,1 0 1,0 1 0,1-1-1,0 0 1,1 0 0,0-1-1,12 25 1,-12-30-8,0 0-1,0-1 0,0 1 1,1-1-1,0 0 1,0-1-1,0 1 1,1-1-1,0 0 1,0 0-1,0-1 1,0 0-1,1 0 1,0 0-1,0-1 0,0 0 1,7 2-1,-9-4-15,-1 0 1,0 0-1,0-1 0,1 1 0,-1-1 0,0 0 0,1-1 0,-1 1 0,0-1 0,0 0 0,0 0 0,1 0 1,-1 0-1,0-1 0,0 1 0,-1-1 0,8-5 0,-1 0-342,0-1 1,-1 0-1,0-1 1,13-16-1,8-14-4266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09.3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112 28 3305,'0'0'3447,"3"-3"-3239,16-15-74,-18 18-78,19-4-46,-9 1 1296,-18 6-1222,1-1 0,0 1 1,0 0-1,-7 5 0,-4 2 111,-4 2 194,0 1-1,0 1 1,-24 23 0,44-37-382,1 0-1,0 1 1,0-1-1,-1 1 1,1-1 0,0 1-1,0-1 1,0 1-1,-1-1 1,1 1 0,0-1-1,0 1 1,0-1-1,0 1 1,0-1 0,0 1-1,0-1 1,0 1-1,0-1 1,1 1 0,-1-1-1,0 1 1,6 14 147,-4-10-127,-1-4-17,-1 0 1,1 0-1,0 0 0,0 0 0,0 0 0,0 0 0,0 0 0,0 0 0,0 0 0,0 0 1,0-1-1,0 1 0,0 0 0,1-1 0,-1 1 0,0-1 0,0 1 0,1-1 0,-1 0 1,0 1-1,3-1 0,3 1 96,1 0 1,11-1 0,-14 0-80,18 1 112,-8-1 129,31-2 1,-41 1-233,-1 1 1,0-1-1,1 0 1,-1-1 0,0 1-1,0-1 1,0 0-1,0 0 1,0 0 0,0 0-1,5-5 1,9-8-4033,-12 10-1806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4.0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5 272 4097,'0'0'4876,"0"0"-4865,0 0-1,0 0 1,-1 0 0,1 0 0,0 0 0,0 0 0,0-1 0,-1 1 0,1 0 0,0 0 0,0 0 0,0 0 0,-1 0 0,1-1-1,0 1 1,0 0 0,0 0 0,0 0 0,0 0 0,0-1 0,-1 1 0,1 0 0,0 0 0,0-1 0,0 1 0,0 0 0,0 0 0,0 0-1,0-1 1,0 1 0,0 0 0,0 0 0,0-1 0,0 1 0,0 0 0,0 0 0,0 0 0,0-1 0,0 1 0,0 0 0,0 0 0,1-1-1,-1 1 1,0 0 0,0 0 0,0 0 0,0 0 0,0-1 0,1 1 0,-1 0 0,0 0 0,0 0 0,0 0 0,0-1 0,1 1 0,-1 0-1,0 0 1,0 0 0,0 0 0,1 0 0,-1 0 0,992-13 776,178 28-794,18-5 129,-479-58-47,-30 0 446,-488 44-389,1134-44 68,-1203 41-194,867-87 464,-918 81-153,-72 13-302,1 0 1,0 0-1,0 0 0,0 0 0,0 0 0,-1 0 1,1 0-1,0-1 0,0 1 0,0 0 0,0 0 1,0 0-1,0 0 0,-1 0 0,1 0 0,0 0 1,0-1-1,0 1 0,0 0 0,0 0 0,0 0 0,0 0 1,0 0-1,0-1 0,0 1 0,0 0 0,-1 0 1,1 0-1,0 0 0,0-1 0,0 1 0,0 0 1,0 0-1,0 0 0,0 0 0,1-1 0,-1 1 1,0 0-1,0 0 0,0 0 0,0 0 0,0-1 0,0 1 1,0 0-1,0 0 0,0 0 0,0 0 0,0 0 1,1 0-1,-1-1 0,0 1 0,0 0 0,0 0 1,0 0-1,0 0 0,1 0 0,-1 0 0,0 0 0,-67-4-665,0 3 0,-93 11-1,89 0-1445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35.2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 1744,'4'0'8685,"32"0"-8758,476 0 254,-505 0-272,-5 0 13,-1 1 1,0-1-1,1 0 1,-1 0-1,0 0 1,0 0-1,1 0 1,-1 0 0,0 0-1,0-1 1,1 1-1,-1 0 1,0-1-1,0 1 1,0-1-1,1 0 1,-1 1-1,0-1 1,1-1 0,0-5-1706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35.7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3209,'0'0'4990,"26"2"-4410,172 11 467,-132-11-938,0-2 0,93-14 0,-156 14-643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38.1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93 505 2865,'0'0'5670,"-10"-3"-5138,-30-13 116,39 15-581,-1 0 0,0-1 0,0 1 1,1-1-1,-1 1 0,1-1 0,-1 1 0,1-1 0,0 0 0,0 0 0,0 0 0,0 1 0,0-1 0,0 0 0,0 0 0,1 0 0,-1-1 0,1 1 0,-1-4 0,0-41 435,2 32-406,-21-271 181,20 282-292,1 1 1,0-1 0,0 0 0,0 0 0,0 1 0,1-1 0,-1 1 0,1-1 0,0 1 0,0-1 0,0 1 0,0 0 0,1 0 0,-1 0 0,1 0 0,0 1-1,0-1 1,0 1 0,0-1 0,0 1 0,1 0 0,-1 1 0,0-1 0,1 0 0,6-1 0,3-2 15,-1 1 1,1 1-1,0 0 0,0 1 1,0 0-1,18 0 0,-24 3-11,-1 0-1,0 0 0,0 1 0,0 0 1,0 0-1,0 0 0,-1 1 0,1 0 1,-1 0-1,1 0 0,-1 1 0,0 0 1,0 0-1,-1 0 0,8 9 0,8 10 2,32 47 0,-50-66 13,17 27-4,-1 1-1,24 63 1,-16-33-11,-20-155-816,-6 84 790,1 1 1,0 0-1,0 0 1,1 0 0,0 0-1,0 1 1,1-1-1,0 0 1,0 1-1,1 0 1,0-1-1,0 2 1,6-8-1,-1 3-81,0 0-1,1 1 1,1 1-1,-1-1 1,2 2-1,20-14 1,-30 21 119,0 0 0,0 0 0,0 0 0,1 1 0,-1-1 0,0 1 0,0-1 0,1 1 0,-1 0 0,0-1 0,1 1 0,-1 0 0,0 1 0,1-1 0,-1 0 0,0 1 0,1-1 1,-1 1-1,0 0 0,0 0 0,0 0 0,1 0 0,-1 0 0,0 0 0,0 0 0,-1 1 0,1-1 0,0 1 0,0-1 0,1 4 0,8 6 6,-2 0 1,1 1-1,12 23 0,-6-11-3,1 1 35,-1 1 0,-1 1 0,-2 0-1,0 1 1,-2 1 0,8 31 0,-20-76 278,0 1-1,1-1 1,2-17 0,1-13-328,-4 18-30,0 15 6,1 0-1,0 0 1,1 0 0,0 0-1,1 0 1,4-12 0,-5 21 33,1 1-1,-1-1 1,1 1 0,0 0-1,0 0 1,0 0 0,1 0 0,-1 0-1,1 0 1,-1 0 0,1 1-1,0-1 1,0 1 0,0 0-1,1 0 1,-1 0 0,0 0 0,1 1-1,-1-1 1,1 1 0,-1 0-1,1 0 1,0 0 0,0 0 0,5 0-1,11-1-11,-1 0 1,0 1-1,1 1 0,23 3 0,-36-2 16,0 0-1,0 1 1,0 0-1,-1 0 1,1 0-1,-1 1 1,1 0-1,-1 0 1,0 0-1,0 1 1,0 0-1,-1 0 0,1 1 1,-1-1-1,5 7 1,-2 0 29,-1 0-1,1 1 1,-2-1 0,0 2-1,0-1 1,-1 1 0,0 0-1,-2 0 1,1 0 0,-2 1-1,1-1 1,-2 1 0,0-1-1,0 1 1,-2 0 0,1-1-1,-2 1 1,-4 22 0,-16 13 319,19-45-206,15-28-390,10-8-1924,1-4-3411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38.9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379 24 1432,'0'0'6568,"-25"-4"-5090,-128-15 828,143 19-2285,0 0 0,0 1 1,0 0-1,0 1 0,0 0 1,1 0-1,-1 1 0,1 0 0,0 1 1,-1 0-1,2 1 0,-1 0 0,0 0 1,1 0-1,0 1 0,1 1 1,-1-1-1,1 1 0,0 1 0,1-1 1,-7 11-1,12-18-24,1 1 1,0 0-1,-1 0 0,1 0 1,0 0-1,-1 0 0,1 0 0,0-1 1,0 1-1,0 0 0,0 0 1,0 0-1,0 0 0,0 0 1,0 0-1,0 0 0,1 0 1,-1 0-1,0 0 0,1-1 1,-1 1-1,0 0 0,1 0 0,-1 0 1,1 0-1,-1-1 0,1 1 1,0 0-1,-1-1 0,1 1 1,0 0-1,-1-1 0,1 1 1,0-1-1,0 1 0,0-1 1,-1 1-1,1-1 0,0 0 0,0 1 1,1-1-1,47 18 102,-38-15-89,50 14 50,108 17 0,-61-14 25,-99-19-80,0 1 0,1 1 0,-1 0 0,0 0 0,-1 0-1,1 1 1,0 1 0,12 8 0,-18-10-6,1 0 1,-1 0-1,0 0 0,0 1 1,-1 0-1,1-1 0,-1 1 1,1 0-1,-1 0 0,-1 0 1,1 0-1,0 1 0,-1-1 1,0 0-1,0 1 1,0-1-1,-1 1 0,1-1 1,-1 9-1,0-8 2,0-1 0,0 1 1,0 0-1,-1 0 0,0 0 0,1 0 0,-2-1 1,1 1-1,-1 0 0,1-1 0,-5 9 0,3-10 0,0-1 0,1 1 0,-1 0 0,0-1 0,-1 1 0,1-1 0,0 0 1,-1 0-1,1-1 0,-1 1 0,1-1 0,-1 1 0,0-1 0,0 0 0,-5 0 0,-14 3 37,0-1-1,0-1 1,0-1 0,-34-3 0,54 1-33,1 1 0,-1-1-1,1 1 1,-1-1 0,1 0 0,0 0-1,-1 0 1,1 0 0,0 0 0,0 0-1,0-1 1,0 1 0,0-1 0,-3-3-1,4 4-19,0 1 0,1-1 0,-1 0 0,1 0 0,-1 0-1,1 1 1,-1-1 0,1 0 0,0 0 0,0 0 0,-1 0-1,1 0 1,0 0 0,0 0 0,0 0 0,0 0 0,0 0-1,0 0 1,0 0 0,0 0 0,0 0 0,1 1 0,-1-1 0,0 0-1,0 0 1,1 0 0,-1 0 0,1 0 0,-1 0 0,1 1-1,-1-1 1,1 0 0,0 0 0,-1 1 0,1-1 0,0 0-1,-1 1 1,1-1 0,0 1 0,0-1 0,1 0 0,25-13-1694,7-1-2368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39.2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44 36 4185,'0'3'8418,"-12"-13"-8418,-2-3-848,-4-3-1993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41.3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16 299 1088,'0'0'5703,"-15"-8"-1618,15 2-4086,-1 1 0,1 0 1,0 0-1,1-1 1,-1 1-1,1 0 1,0 0-1,0 0 0,0 0 1,1 0-1,0 0 1,0 0-1,0 1 0,1-1 1,-1 0-1,1 1 1,4-5-1,-4 6-16,22-27-108,2 2 0,33-28 0,-49 47 117,1 1 0,-1 1 1,1 0-1,0 0 0,1 1 0,0 1 1,0 0-1,0 1 0,22-4 1,24 0 30,0 4 0,87 4 0,-64 1-36,-82-1 9,1 0 0,0 0 0,-1 0 0,1 0 0,0 0 1,-1 0-1,1 0 0,-1 1 0,1-1 0,0 0 1,-1 0-1,1 1 0,-1-1 0,1 0 0,-1 1 0,1-1 1,-1 0-1,1 1 0,-1-1 0,1 1 0,-1-1 1,0 1-1,1-1 0,-1 1 0,0-1 0,1 1 0,-1 0 1,0-1-1,0 1 0,1-1 0,-1 1 0,0 0 0,0 0 1,0 28-9,0-14 12,-30-26-40,5 1-13,0 1 1,-1 1-1,0 2 0,0 1 1,0 0-1,-1 2 0,0 1 0,1 2 1,-1 0-1,-37 6 0,51-3 82,1 0 0,-1 0-1,1 2 1,0-1 0,1 2 0,-1-1-1,1 2 1,0-1 0,1 2 0,-1-1-1,1 1 1,1 1 0,0 0 0,0 0-1,0 1 1,1 0 0,1 0 0,0 1-1,0 0 1,1 0 0,1 1 0,-1 0-1,2-1 1,0 2 0,0-1 0,1 0-1,1 1 1,0 0 0,1 0 0,0-1 0,2 23-1,0-31-16,0 0 0,0-1 1,0 1-1,1 0 0,0-1 0,-1 1 0,1-1 0,0 0 0,1 1 0,-1-1 0,1 0 0,-1-1 0,1 1 0,0 0 0,0-1 1,0 1-1,0-1 0,1 0 0,-1 0 0,1 0 0,-1-1 0,8 3 0,4 2 32,-1-1-1,1-1 0,0 0 1,25 2-1,-20-3-19,1-1 0,-1-2 1,1 0-1,-1-1 0,38-6 0,-48 4-43,-1 0 1,0 0-1,1-1 0,-2 0 0,1 0 0,0-1 0,-1 0 0,0-1 0,0 0 0,-1 0 0,1-1 0,-1 0 0,-1 0 0,9-11 0,-5 4-3,0 0 1,0-1-1,-2-1 0,0 1 0,0-1 0,-2 0 0,0-1 1,0 0-1,-2 0 0,0 0 0,-1 0 0,1-31 216,-5 80-396,-6 29 260,-2 31 252,8-87-287,1 0 1,0 1 0,0-1 0,0 0-1,1 0 1,0 0 0,0 0-1,0 0 1,1 0 0,0 0-1,0 0 1,0 0 0,0-1 0,1 1-1,0-1 1,0 1 0,0-1-1,0 0 1,1 0 0,-1-1-1,1 1 1,0-1 0,0 0 0,0 0-1,1 0 1,-1 0 0,1-1-1,0 1 1,-1-1 0,9 2 0,0-1 31,0 0 0,1 0 1,-1-1-1,0-1 0,1 0 1,-1-1-1,1-1 0,-1 0 1,1-1-1,-1 0 1,0-1-1,0 0 0,0-1 1,0 0-1,18-10 0,-15 5-307,-1 1 0,0-2-1,0 0 1,-1-1-1,-1-1 1,1 0-1,-2 0 1,0-1 0,0-1-1,-1 0 1,10-18-1,-3-2-2537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42.0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338 48 1800,'0'0'4208,"0"-6"-3647,1 5-504,-1-1 0,0 1-1,0-1 1,0 1-1,0-1 1,0 1-1,0-1 1,0 1-1,-1-1 1,1 1 0,0-1-1,-1 1 1,1-1-1,-1 1 1,0 0-1,1-1 1,-1 1 0,0 0-1,0-1 1,-1-1-1,-1 2 22,1 0-1,-1-1 1,0 1-1,1 0 1,-1 0 0,0 1-1,1-1 1,-1 0-1,0 1 1,0 0 0,0 0-1,0-1 1,-3 2-1,-7-1-28,1 0 0,0 0 0,0 2 0,0-1 0,-1 2 0,2 0 0,-1 0 0,0 1 0,1 0 1,-1 1-1,1 0 0,0 1 0,1 0 0,0 1 0,0 0 0,-16 15 0,17-13 71,1-1-1,0 1 1,0 0 0,1 1 0,0 0-1,-9 19 1,13-23-68,1 1 0,0-1 0,0 1 0,0 0 0,1 0 0,-1 0 0,2-1 0,-1 1 1,1 0-1,0 0 0,1 0 0,-1 0 0,3 8 0,-1-11-37,0 1 1,0-1-1,0 0 1,0 0-1,1 0 1,0 0-1,0-1 1,0 1-1,0-1 1,1 1-1,-1-1 1,1 0 0,0 0-1,0-1 1,0 1-1,7 3 1,6 2 96,1 0 1,31 9-1,-15-9 13,1-2 0,0-1 0,1-2 0,-1-1 0,39-4 0,-17 1-87,-53 1-79,-1 0-1,1 0 1,-1 0-1,1 0 0,-1-1 1,1 0-1,-1 0 1,1 0-1,-1 0 0,0 0 1,0-1-1,1 1 1,-1-1-1,0 0 0,0 0 1,-1 0-1,1 0 1,0-1-1,-1 1 0,1-1 1,-1 0-1,0 0 1,0 1-1,0-1 0,0 0 1,0-1-1,-1 1 1,1 0-1,-1 0 1,0-1-1,0 1 0,0-1 1,-1 1-1,1-1 1,-1 1-1,0-5 0,0-5-2618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42.3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 1 7618,'0'0'3528,"-23"0"-12281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25.9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1 139 4001,'0'0'5970,"8"0"-5915,41-2-26,84-16 0,-18 1 9,633-16-74,-605 31 32,177-10 34,81 0 34,1503 14 34,-1518-22-131,-131 3 17,691 10 81,-375 20-38,236 19 28,105 7-48,-486-32 59,-53 14-42,132 3 149,1335-29-130,-831 15-6,-315 16-2,-66 0-6,811 8 2,-949-21-43,304 13 49,277 8-24,-746-28 38,-132-2-55,790 29-48,217-1 220,-1188-31-168,651 14-22,220 1 4,90 8 41,-393-6-71,189 9 106,406 5-47,84-4-11,-210-1 2,-57 26 24,-137-3-2,737 7-74,-1308-48 86,232 15-14,323 16-35,52 5 1,-237-5 119,-576-38-53,-77 3-564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10.7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 4505,'0'0'3755,"-1"0"-3661,1 0 0,0 0 0,0 0 0,0-1-1,0 1 1,0 0 0,0 0 0,0 0 0,0 0-1,0-1 1,0 1 0,0 0 0,0 0 0,0 0-1,0-1 1,0 1 0,0 0 0,0 0 0,0 0-1,1 0 1,-1-1 0,0 1 0,0 0 0,0 0-1,0 0 1,0 0 0,0 0 0,0-1 0,1 1-1,-1 0 1,0 0 0,0 0 0,0 0 0,0 0-1,0 0 1,1 0 0,-1 0 0,0-1 0,22-2-71,0 1 0,1 0 0,28 3 0,-18-1-23,-19 0-6,-4-1 9,-1 1 0,14 2 1,-22-2-7,1 0 1,0 0 0,-1 1-1,1-1 1,0 0 0,-1 1-1,1 0 1,-1-1 0,1 1-1,-1 0 1,1 0 0,-1 0-1,1 0 1,-1 0 0,0 0-1,0 0 1,1 0 0,-1 1-1,1 1 1,-1-2-4,0 1-1,-1-1 1,1 0 0,-1 0 0,1 1-1,-1-1 1,0 0 0,0 1 0,0-1-1,1 0 1,-1 1 0,0-1 0,0 0-1,-1 1 1,1-1 0,0 0 0,0 1-1,-1 1 1,0-1 6,0 0 0,-1 0-1,1 0 1,0-1 0,0 1-1,-1 0 1,1-1 0,-1 1-1,0-1 1,-1 2 0,-5 2 6,1 0 0,-1-1 0,0 0 0,-11 4 0,7-6-907,3 0-481,15-1 663,87-1 858,-92 0-139,1 0 1,0 0-1,-1 1 0,1-1 1,0 1-1,-1-1 1,1 1-1,-1-1 1,1 1-1,-1 0 1,1 0-1,-1 0 1,1 0-1,-1 0 1,0 0-1,0 0 1,1 0-1,-1 0 1,0 1-1,0-1 0,0 0 1,0 1-1,-1-1 1,1 1-1,0-1 1,0 1-1,-1-1 1,1 4-1,1 2 8,-1-1 0,0 1-1,0 0 1,-1 0 0,-1 11 0,1-15 76,-1-1 1,1 0 0,-1 1-1,0-1 1,0 0 0,0 0-1,0 1 1,-1-1 0,1 0-1,0 0 1,-1 0 0,0 0 0,1-1-1,-1 1 1,0 0 0,0-1-1,0 1 1,0-1 0,0 0-1,-4 2 1,3-1-20,0 0-1,-1-1 1,1 1-1,0-1 1,-1 0-1,1 0 1,-1 0-1,1-1 1,-1 1-1,0-1 1,1 0-1,-1 0 1,-6-1 0,8 0-69,0-1 1,0 1 0,1 0 0,-1-1 0,0 0 0,1 1 0,-1-1 0,1 0 0,-1 0 0,1 0 0,0 0 0,-2-3 0,16 7-2190,-3-1 457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29.4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562 3 1632,'0'0'8582,"-42"-3"-8159,24 5-422,-1 0 1,1 1-1,0 1 0,0 0 0,0 1 1,1 1-1,0 1 0,0 1 1,-17 10-1,2 0-3,1 2 0,1 1 0,-46 42 0,62-48-4,0 0 0,1 1-1,1 0 1,1 1 0,0 1-1,1 0 1,1 0 0,0 1 0,2 0-1,-11 39 1,8-13 46,3 0 0,1 0 0,0 84 0,6-123-25,0 1 0,1-1 0,0 1 0,0-1 0,0 1 0,1-1 0,0 0 0,0 0 0,0 0 0,1 0 0,0 0 0,0 0 0,1-1 0,-1 1 0,1-1 0,0 0 0,1 0 0,-1-1 0,1 1 0,0-1 0,0 0 0,1 0 0,-1-1 0,1 1-1,-1-1 1,8 2 0,5 2 48,0-1-1,1-1 0,0 0 0,0-2 0,0 0 0,0-1 0,30-1 0,7 0-10,0-3 0,1-2 0,96-20-1,-112 13-31,-1-1-1,0-2 1,0-2-1,-2-1 1,0-2-1,-1-2 1,37-27-1,-72 47-16,0 0 0,0 0-1,0 0 1,0-1 0,-1 1-1,1 0 1,0-1 0,-1 0 0,1 1-1,-1-1 1,0 0 0,0 1-1,1-1 1,-1 0 0,0 0-1,0 0 1,-1 0 0,1 0 0,0 0-1,-1 0 1,1-1 0,-1 1-1,0 0 1,1-4 0,-3 4-14,1 0-1,-1-1 1,1 1 0,-1 0 0,0 0-1,0 0 1,0 0 0,0 1 0,0-1-1,0 0 1,0 1 0,-1 0 0,1-1-1,-1 1 1,1 0 0,-1 0 0,1 0-1,-1 1 1,-3-2 0,-44-11-82,-1 2 0,-1 3 1,1 1-1,-1 3 0,-53 2 1,243 7 120,-63-1 106,100-8 0,-132-3-2079,-27 5-705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29.8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74 7298,'0'0'5065,"14"0"-4833,0-12-232,19-10-8,-6 2-864,3 0-1929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0.6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75 153 4049,'0'0'4765,"-10"26"-4342,-2 4-273,5-15-59,1 1 0,1-1 0,0 1 1,1 0-1,1 0 0,0 1 1,0 27-1,3-35-39,-6 114 397,10 125 1,5-217-424,0 3 157,-9-33-90,0-4 194,1-129-324,1-40-188,-35-302 0,33 472 234,-3-21 226,3 23-230,1 0 0,-1 0 0,0 0 0,0 0 0,0 1 0,0-1 0,1 0-1,-1 0 1,0 0 0,0 0 0,0 0 0,1 0 0,-1 0 0,0 1 0,0-1 0,0 0-1,1 0 1,-1 0 0,0 0 0,0 0 0,0 0 0,1 0 0,-1 0 0,0 0-1,0 0 1,1 0 0,-1 0 0,0 0 0,0 0 0,0-1 0,1 1 0,-1 0 0,0 0-1,0 0 1,0 0 0,1 0 0,-1 0 0,0 0 0,0-1 0,0 1 0,0 0-1,1 0 1,-1 0 0,0 0 0,0-1 0,0 1 0,0 0 0,0 0 0,0 0 0,0-1-1,1 1 1,-1 0 0,0 0 0,0 0 0,0-1 0,20 29-28,-2 2 1,0 0 0,15 39-1,22 37 83,-43-84-61,2-1 0,1-1 0,0 0 0,19 18 0,-29-32 3,1-1 1,1 1-1,-1-1 1,1-1-1,0 1 1,0-1-1,0-1 1,1 1-1,0-1 1,-1 0 0,1-1-1,0 0 1,0 0-1,0-1 1,0 0-1,9 0 1,-13-1 0,1 0-1,-1 0 1,0 0 0,0 0-1,0-1 1,0 0 0,0 0-1,0 0 1,0-1 0,0 1-1,0-1 1,0 0 0,0 0 0,4-4-1,-3 2-22,-2 0-1,1-1 1,0 0-1,-1 1 1,0-1-1,0 0 1,0-1-1,-1 1 1,0 0-1,2-8 0,6-22-422,10-63-1,-16 69 355,2 1-1,0 0 0,2 0 0,12-27 0,-16 53 165,-1 13-9,0 37 48,-1 63 81,-2-109-190,-13 210 545,1 1 79,12-212-628,1 0 1,-1 0-1,0 0 1,1 1-1,-1-1 1,1 0-1,-1 0 0,1 0 1,0 0-1,-1 0 1,1 0-1,0 0 1,0 0-1,0 0 1,-1 0-1,1-1 0,0 1 1,0 0-1,0 0 1,1-1-1,-1 1 1,0-1-1,0 1 1,0-1-1,0 0 0,0 1 1,1-1-1,-1 0 1,0 0-1,0 1 1,1-1-1,-1 0 1,0 0-1,0-1 1,2 1-1,48-5-579,-10-10-1302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0.9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104 0 7194,'0'0'2909,"-13"26"-2007,-42 84-357,48-95-482,1 0 0,1 1 0,0-1 0,1 1 0,1 0 0,1 0 0,0 1 0,1-1 0,1 0 0,1 18 0,0 3 50,-2-21-102,2 0 1,0 0-1,1 0 0,0 0 1,2 0-1,-1-1 0,2 1 1,0-1-1,1 0 0,1-1 1,0 1-1,1-1 0,0-1 1,1 1-1,12 12 0,-21-25-22,1 0 0,-1 0 0,1-1 0,-1 1 0,1 0-1,0 0 1,0-1 0,-1 1 0,1-1 0,0 1 0,0-1 0,0 1-1,0-1 1,0 1 0,-1-1 0,1 0 0,0 1 0,0-1 0,0 0-1,0 0 1,0 0 0,0 0 0,0 0 0,0 0 0,0 0 0,1 0-1,-1-1-16,0 0 0,0 0-1,0 1 1,0-1 0,-1 0-1,1 0 1,0 0 0,-1-1-1,1 1 1,0 0-1,-1 0 1,0 0 0,1 0-1,-1 0 1,0-1 0,1 1-1,-1-2 1,2-67-2839,-3 58 1267,1-33-5571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1.6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1 864 5033,'0'0'2370,"0"-23"-1762,2-76-56,-2 93-488,0 1 0,1-1 0,0 1 0,0-1 0,0 1 0,1 0 0,0-1 0,0 1 0,0 0 0,1 0 0,0 1 0,-1-1 0,2 0 0,-1 1 0,1 0 0,-1 0 0,1 0 0,0 0-1,0 0 1,1 1 0,-1 0 0,1 0 0,0 0 0,0 0 0,0 1 0,0 0 0,7-2 0,7-1-12,0 1 0,0 0 0,1 2-1,-1 0 1,31 2 0,-42 0-19,-5 0-27,1 0 0,0 0-1,-1 1 1,1-1 0,-1 1-1,1 0 1,-1 0 0,0 0 0,1 1-1,-1-1 1,0 1 0,0 0-1,0-1 1,0 2 0,0-1-1,0 0 1,3 4 0,-1-1 9,-1 1-1,-1-1 1,1 0 0,-1 1 0,0 0-1,-1 0 1,1 0 0,-1 0 0,2 7-1,1 12 34,-2 0-1,0 0 1,-1 46-1,-2-71-47,0 7 20,1 0 0,-2 0 0,1 0-1,-1-1 1,0 1 0,-1 0 0,0 0-1,0-1 1,0 1 0,-1-1 0,0 0-1,0 0 1,0 0 0,-1 0 0,0 0-1,0-1 1,0 1 0,-1-1 0,0 0-1,0-1 1,0 1 0,-1-1 0,1 0-1,-1 0 1,0-1 0,0 0 0,0 0-1,-1 0 1,1-1 0,-1 0-1,1 0 1,-1 0 0,0-1 0,0 0-1,-12 0 1,9-1 8,6 0-56,0 1 1,0-1-1,1 0 0,-1 0 0,0-1 1,0 1-1,0-1 0,0 0 0,1 0 1,-1 0-1,0 0 0,1-1 0,-1 1 1,1-1-1,-4-3 0,6 5-45,3 2-11,12 6 101,-1-1 0,1 0 1,1 0-1,-1-2 0,1 1 0,0-2 1,0 0-1,0-1 0,1-1 0,15 1 1,25 0 77,81-6 1,-110 0-101,1 0 0,-1-2 0,0-1 0,0-1-1,-1-2 1,0 0 0,0-2 0,-1 0 0,-1-2 0,0-1 0,0-1 0,-1-1-1,-1-1 1,23-23 0,-24 19-100,-1-1 1,-1 0-1,-1-2 0,0-1 1,-2 0-1,-1 0 0,-2-2 0,0 0 1,-2 0-1,0-1 0,-2-1 1,-2 0-1,5-30 0,-5 9 191,-2 1-1,-3-1 0,-2 0 1,-6-56-1,3 90 163,0 2 1,0-1-1,-1 0 1,-1 1-1,-12-26 1,15 36-205,0 0 0,0 0 0,-1 0 0,1 0 0,-1 1 0,1-1 0,-1 1 0,-1-1 0,1 1-1,0 0 1,-1 0 0,1 0 0,-1 1 0,0-1 0,0 1 0,0 0 0,0 0 0,0 1 0,-1-1 0,1 1 0,0 0 0,-1 0 0,-5-1 0,6 3-45,1 0 1,-1-1-1,1 1 1,-1 0-1,1 1 1,-1-1-1,1 1 1,0-1-1,-1 1 1,1 0-1,0 0 1,0 1-1,1-1 1,-1 1-1,0-1 1,1 1-1,-1 0 1,1 0-1,0 0 1,0 0-1,-2 5 1,-6 11-14,0 0 1,-9 32-1,15-43 7,-11 41 18,1 0 1,3 0-1,2 2 0,-3 59 1,5 207 88,7-235-150,0-79 49,0 23-5,6 47 0,-6-67 12,1 0 1,1 0-1,-1 0 1,1 0-1,0-1 0,0 1 1,0-1-1,1 1 1,0-1-1,0 0 1,1 0-1,-1 0 1,1 0-1,4 4 1,-4-7-22,0-1-1,0 1 1,0 0 0,0-1 0,0 0 0,0 0-1,0 0 1,1-1 0,-1 1 0,0-1 0,0 0-1,0 0 1,1-1 0,-1 1 0,0-1 0,0 0-1,0 0 1,0 0 0,0 0 0,0-1 0,0 0-1,0 0 1,0 0 0,5-4 0,19-17-1029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2.4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 1096,'0'0'7295,"10"0"-7138,2183 19 3378,137-15-3431,-1546-25-97,-629 16-6,-114 3 7,-39 2 85,-16 0 375,-183 4-2882,133-1-2111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3.3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 0 6849,'0'0'3503,"-4"27"-3349,-14 206 489,18-232-638,-1 128 776,26 206-1,-25-335-784,0-1 0,0 1 0,1 0 0,-1 0 0,0 0 0,0-1 0,0 1 0,0 0 1,0 0-1,1 0 0,-1-1 0,0 1 0,0 0 0,0 0 0,0 0 0,1 0 0,-1 0 0,0 0 1,0 0-1,0-1 0,1 1 0,-1 0 0,0 0 0,0 0 0,1 0 0,-1 0 0,0 0 0,0 0 0,1 0 1,-1 0-1,0 0 0,0 0 0,0 0 0,1 0 0,-1 0 0,0 0 0,0 1 0,1-1 0,-1 0 1,0 0-1,0 0 0,0 0 0,1 0 0,-1 0 0,0 1 0,0-1 0,0 0 0,0 0 0,0 0 0,1 0 1,-1 1-1,0-1 0,0 0 0,0 0 0,0 1 0,26-77-3105,-15 27-3837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3.8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1 130 7258,'0'0'2273,"25"-17"-2138,-2-1-85,-12 9-24,1 0 1,0 1 0,0 0 0,1 0 0,0 2 0,0-1 0,0 2 0,1 0-1,0 0 1,0 2 0,20-4 0,48-2 76,-1 3 0,142 10-1,-217-4-104,1 0 0,-1 1 0,1 0 0,-1 1 0,0-1 0,1 1 0,-1 1 0,0-1-1,0 1 1,0 0 0,-1 0 0,1 1 0,-1-1 0,0 1 0,0 0 0,0 1 0,0-1 0,-1 1 0,0 0 0,0 0-1,0 1 1,-1-1 0,5 10 0,-2 0-2,-1 0 0,-1 0 0,0 1-1,-1 0 1,-1-1 0,0 1 0,-1 0-1,-2 24 1,1-32 6,-1 0 0,0 1 1,-1-1-1,0 0 0,0 0 0,-1 0 0,0 0 0,0 0 0,-1-1 1,1 1-1,-2-1 0,-8 12 0,3-8 36,0 0 0,-1 0 0,0-1 0,0 0 1,-1-1-1,-20 12 0,-5-2 96,-1-1 1,-1-1 0,0-3 0,-48 12-1,75-24-126,1 1-1,0 1 0,0 0 0,1 0 0,-21 12 0,28-13-14,0-1 0,0 1 0,0 0 1,0 0-1,0 0 0,1 0 0,-1 1 0,1-1 0,0 1 0,0-1 1,1 1-1,-1 0 0,1 0 0,-1-1 0,1 1 0,0 0 0,1 0 1,-1 0-1,1 1 0,-1 3 0,1-2 1,-1 1-1,1-1 1,1 0 0,-1 1-1,1-1 1,0 0-1,0 0 1,1 1 0,0-1-1,0 0 1,0 0 0,1-1-1,5 10 1,-3-9 18,1 1 1,0-1-1,0-1 1,0 1-1,1-1 1,0 0-1,0-1 1,0 0-1,1 0 1,8 3-1,10 4 85,1-2 0,1-1-1,-1-1 1,1-2 0,0 0 0,1-2-1,-1-1 1,1-2 0,-1 0 0,35-6-1,-51 3-189,0 0 1,0-1-1,0 0 0,0-1 0,-1 0 0,1-1 0,-1 0 0,20-15 0,-31 20 69,37-26-2231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4.2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4785,'0'0'5771,"31"4"-5419,14 0-213,120 20 362,-91-10-324,1-4 0,-1-3 0,117-4 0,-190-3-267,1 0 0,0 1 0,-1-1-1,1 0 1,0-1 0,-1 1 0,1 0 0,-1 0 0,1-1 0,0 1-1,-1-1 1,1 1 0,-1-1 0,1 0 0,-1 0 0,1 1 0,-1-1-1,0 0 1,1 0 0,-1-1 0,0 1 0,0 0 0,0 0 0,1-1-1,-1 1 1,-1 0 0,1-1 0,0 1 0,0-1 0,-1 1-1,2-3 1,-1-10-3912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4.6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0 5801,'0'0'4324,"0"27"-3715,-3 195 757,2-130-852,-1-33-235,8 94 0,-5-148-257,-1 1-1,1 0 1,1-1-1,-1 1 1,1-1 0,0 1-1,0-1 1,5 10-1,-6-15-22,-1 1 0,1 0-1,0 0 1,-1-1-1,1 1 1,0 0 0,0-1-1,-1 1 1,1-1 0,0 1-1,0-1 1,0 1 0,0-1-1,0 0 1,0 1 0,0-1-1,0 0 1,0 0-1,0 0 1,1 0 0,0 0-23,0 0 1,0-1 0,0 1 0,1-1-1,-1 0 1,0 0 0,0 0-1,0 0 1,-1 0 0,1 0-1,0 0 1,3-3 0,23-25-1827,4-4-3118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11.4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81 9 6409,'0'0'3548,"0"-1"-3267,-1 0-273,1 1 1,-1-1-1,1 0 0,-1 1 0,0-1 1,1 1-1,-1-1 0,0 1 1,1-1-1,-1 1 0,0 0 0,0-1 1,1 1-1,-1 0 0,0 0 0,0 0 1,1-1-1,-1 1 0,0 0 0,0 0 1,0 0-1,1 0 0,-1 0 0,0 0 1,0 1-1,0-1 0,1 0 1,-1 0-1,0 0 0,0 1 0,1-1 1,-1 0-1,0 1 0,1-1 0,-2 1 1,-2 2-3,1-1 1,-1 1-1,1 0 1,-1 0 0,1 0-1,0 0 1,0 1-1,1-1 1,-1 1 0,1 0-1,-1 0 1,1 0 0,0 0-1,1 0 1,-1 0-1,-1 8 1,1-3 80,0 0 1,1 1-1,0-1 1,0 0-1,1 1 0,2 18 1,-1-26-68,-1 1 1,1-1 0,-1 0 0,1 1 0,0-1-1,0 0 1,0 0 0,1 0 0,-1 0-1,0 0 1,1 0 0,-1 0 0,1 0-1,0 0 1,-1-1 0,1 1 0,0 0-1,0-1 1,0 0 0,0 1 0,0-1-1,1 0 1,-1 0 0,5 1 0,0 0 8,0-1 1,0 1 0,0-1 0,0-1 0,0 0 0,0 1-1,10-3 1,-14 2-25,1-1 0,-1 0-1,0 1 1,0-1 0,1-1-1,-1 1 1,0 0 0,0-1 0,0 0-1,0 0 1,-1 0 0,6-4-1,-7 5 31,1-1 0,-1 1 0,1-1 0,-1 0 0,0 0 0,0 0 0,1 1 0,-1-1 0,-1 0 0,1 0 0,0 0 0,0-1-1,-1 1 1,1 0 0,-1 0 0,0 0 0,0 0 0,0-1 0,0 1 0,0 0 0,0-3 0,-1 5-3,1-1 0,0 1 0,0-1 0,-1 1 0,1-1-1,0 1 1,-1 0 0,1-1 0,-1 1 0,1-1 0,-1 1 0,1 0 0,-1-1 0,1 1 0,-1 0 0,1-1 0,-1 1 0,1 0 0,-1 0 0,1 0 0,-1 0 0,1-1 0,-1 1 0,0 0 0,1 0 0,-2 0 0,-18 0 190,15 0-183,2 1-41,1-1 1,-1 1-1,1-1 0,-1 1 1,1 0-1,-1 0 0,1 0 1,0 0-1,-1 0 0,1 1 1,0-1-1,-4 4 0,5-4-60,0 0-1,0-1 0,0 1 1,0 0-1,1 0 0,-1 0 0,0 0 1,0 0-1,1 0 0,-1 0 1,0 1-1,1-1 0,-1 0 0,1 0 1,-1 0-1,1 0 0,0 1 0,0-1 1,0 0-1,-1 0 0,1 1 1,0-1-1,0 0 0,1 1 0,-1-1 1,0 0-1,0 0 0,1 2 1,6 4-1980,4-3-685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5.4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504 20 4441,'0'0'1878,"6"-3"-1804,-4 1 0,-1 1-15,1-1 0,-1 1 1,1 0-1,-1-1 0,1 1 0,0 0 0,-1 0 0,1 0 1,0 1-1,0-1 0,0 0 0,3 0 0,-5 24 656,1 513 2394,-1-514-3058,1 0 1,1 0 0,1 0-1,1 0 1,1-1 0,1 0-1,1 0 1,1 0 0,0-1-1,2 0 1,17 27 0,-27-46-29,0-1 0,0 0 0,0 0 0,1 0 1,-1 0-1,0 1 0,0-1 0,0 0 0,0 0 0,0 0 1,0 0-1,0 1 0,0-1 0,0 0 0,0 0 0,1 0 1,-1 0-1,0 1 0,0-1 0,0 0 0,0 0 0,0 0 1,1 0-1,-1 0 0,0 0 0,0 0 0,0 0 0,0 0 1,1 0-1,-1 1 0,0-1 0,0 0 0,0 0 0,1 0 1,-1 0-1,0 0 0,0 0 0,0 0 0,0 0 0,1 0 1,-1-1-1,0 1 0,0 0 0,0 0 0,1 0 0,-1 0 1,0 0-1,0 0 0,0 0 0,0 0 0,0 0 0,1-1 1,-1 1-1,0 0 0,0 0 0,0 0 0,0 0 0,1-1 1,0-16 352,-8-27-313,2 35-57,0 1 0,-1-1 1,0 1-1,0 1 1,-1-1-1,0 1 1,-1 0-1,1 0 0,-1 1 1,0 0-1,-1 1 1,1 0-1,-1 0 1,-1 1-1,1 0 0,0 0 1,-1 1-1,-19-4 1,-1 2-23,1 0 1,-1 2 0,0 1 0,0 2-1,-35 3 1,52-1 9,0 0 0,1 1 1,-1 0-1,1 1 0,-1 1 0,1-1 0,1 2 0,-1 0 0,1 0 0,0 1 1,0 1-1,-12 11 0,16-13 2,0 0 0,1 0 0,0 1 0,1-1 0,-1 1 0,1 1 0,1-1 1,-1 1-1,1 0 0,1 0 0,-1 0 0,1 1 0,1-1 0,-1 1 0,2-1 0,-1 1 0,1 0 0,0 15 1,2-21 8,0 1 1,0-1 0,0 1-1,0-1 1,1 1 0,-1-1-1,1 0 1,0 0 0,0 0-1,0 0 1,0 0 0,0 0-1,1 0 1,0-1 0,-1 1-1,1-1 1,0 0 0,0 0-1,0 0 1,0 0 0,1 0-1,-1-1 1,0 0 0,1 1-1,5 0 1,6 3 31,0-2-1,0 1 1,1-2 0,27 2-1,-20-3-8,1 0-1,-1-2 0,1 0 0,-1-2 1,1 0-1,-1-2 0,0 0 0,-1-2 1,1 0-1,33-17 0,-53 22-28,17-8 10,0-1 0,34-26 1,-48 32-97,-1 0 0,1 0 0,-1-1 0,-1 0 0,1 0 0,-1 0 0,0 0 0,0-1 0,-1 0 0,0 1 0,0-1 0,3-11 0,0-12-1483,0 2-1342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6.2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1 4841,'0'0'6768,"8"14"-5058,6 61-1593,-3 0-1,-3 1 1,-3 95 0,-5-170 44,0-19 48,0-36-90,2 0-5,-3 1 0,-2-1 0,-17-87 0,13 130-63,1 20-113,-3 22 22,6-2 19,1 0-1,1-1 0,1 1 0,5 35 0,-1-46 36,2 0 0,0-1 0,1 1 0,0-1 0,13 20 0,-14-83-1038,-6 19-1429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7.2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25 4441,'0'0'6839,"27"0"-6338,198 0 565,-168 1-997,-38 1-170,1-1-1,0-1 0,0 0 0,0-2 0,0 0 0,0-2 0,35-10 0,-41 7-2266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7.5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 3561,'0'0'5557,"25"8"-4215,83 25-258,-85-27-783,0-2 0,0-1 0,0 0 0,0-2 0,1 0 1,25-4-1,11 1-19,4 3-135,72-3 34,-128 1-317,-1 0 0,1-1 0,-1 0 0,0 0 0,0-1 0,0 0 0,0 0-1,0-1 1,-1 1 0,1-2 0,-1 1 0,0-1 0,0 0 0,8-9 0,-3-2-3627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9.5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39 684 4233,'0'0'5592,"-5"-10"-5028,0 1-471,1-1 0,0 1-1,1-1 1,0 0 0,0-1 0,1 1 0,0 0-1,1-1 1,0-13 0,-1-58 342,0 48-354,1-1 0,1 1 0,2 0 0,2 0-1,9-42 1,-10 69-73,0 0-1,0 1 0,1-1 1,-1 1-1,1 0 1,1 0-1,-1 0 0,1 1 1,0-1-1,0 1 1,1 0-1,0 1 0,-1-1 1,2 1-1,-1 0 1,0 1-1,1 0 0,-1 0 1,1 0-1,0 0 1,0 1-1,0 1 0,1-1 1,-1 1-1,0 0 1,0 0-1,1 1 0,-1 0 1,0 1-1,13 1 1,-19-1-10,0 0 0,1 0 1,-1 0-1,1 0 0,-1 0 1,0 0-1,0 0 0,0 0 0,1 0 1,-1 0-1,0 1 0,0-1 1,-1 0-1,1 1 0,0-1 1,0 1-1,-1-1 0,1 1 1,-1-1-1,1 1 0,-1 0 0,1 1 1,6 45-52,-6-38 49,2 43 8,-3 65 0,-2-82 36,1 1 0,2-1 0,2 0 0,13 64 0,-14-93-36,0 0 0,1 0 1,0 0-1,0 0 0,0-1 1,1 1-1,0-1 1,1 0-1,-1 0 0,7 6 1,-9-9 0,1-1 0,-1 0 0,1 0 1,0-1-1,-1 1 0,1 0 0,0-1 0,0 1 1,0-1-1,0 0 0,1 0 0,-1-1 1,0 1-1,0 0 0,1-1 0,-1 0 1,0 0-1,0 0 0,1 0 0,-1 0 1,0-1-1,0 0 0,1 1 0,-1-1 0,5-3 1,-3 2-1,0-1 1,-1 0-1,1-1 1,-1 1-1,0-1 1,0 0-1,0 0 1,0 0-1,-1-1 1,0 1-1,0-1 1,0 0-1,0 0 1,-1 0-1,0 0 1,0 0-1,0 0 1,1-9-1,2-8 5,-1 1 0,0-1 0,0-28 0,-16-278-938,3 208 736,9 119 194,-1-1 0,1 1 0,0-1 0,0 1 0,0-1 1,0 0-1,0 1 0,0-1 0,0 1 0,0-1 0,1 1 1,-1-1-1,1 1 0,-1-1 0,1 1 0,-1-1 0,1 1 1,0 0-1,0-1 0,0 1 0,0 0 0,0 0 0,0 0 0,0 0 1,1-1-1,2 0 6,-1 2 1,0-1-1,1 0 0,-1 1 1,1-1-1,-1 1 0,0 0 1,1 0-1,4 1 0,15 0 5,6 1 99,-1 0 1,1 3 0,31 8 0,-32-6 13,1-1 1,0-2 0,34 1-1,-60-4-196,1-1 0,-1 0 0,0 0 0,0-1 0,1 1 0,-1 0 0,0-1 0,0 0 0,0 0 0,0 0 0,0 0 0,0 0 0,0-1 0,0 1 0,0-1 0,-1 0-1,1 0 1,0 0 0,-1 0 0,0 0 0,1-1 0,-1 1 0,0-1 0,0 1 0,-1-1 0,1 0 0,0 0 0,-1 0 0,0 0 0,0 0 0,0 0 0,2-6 0,0-1-2825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0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0 277 5945,'0'0'2447,"11"-23"-2090,-8 18-341,12-26 58,1 1 0,2 0 0,37-46 0,13-5 1831,-82 99-1831,-14 19 350,-36 64 0,57-88-368,1 0-1,0 1 1,0 0-1,2 0 1,0 1-1,0-1 0,2 1 1,-1 0-1,1 19 1,1-29-36,1 0 1,-1 1-1,1-1 1,0 0-1,1 0 1,-1 1-1,1-1 1,0 0-1,1 0 1,-1 0-1,1 0 1,0 0-1,0 0 1,1 0 0,-1 0-1,1-1 1,0 1-1,0-1 1,0 0-1,1 0 1,0 0-1,4 3 1,13 23 99,-21-29-119,1-1 0,-1 1 0,1-1 0,-1 1 0,1 0 0,-1-1 0,0 1 0,1-1 0,-1 1 0,0 0 0,1-1 0,-1 1 0,0 0 0,0 0 0,0-1 0,0 1 0,0 0 0,0-1 0,0 1 0,0 0 0,0 0 0,0-1 0,0 1 0,0 0 0,0-1 0,-1 1 0,1 0 0,0 0 0,-1-1 0,1 1 1,0-1-1,-1 1 0,1 0 0,-1-1 0,1 1 0,-1-1 0,1 1 0,-1-1 0,1 1 0,-1-1 0,1 1 0,-1-1 0,0 0 0,1 1 0,-1-1 0,0 0 0,-38 1-1265,17-1-1561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0.5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 5313,'0'0'6177,"198"30"-5712,-122-30-33,4 0-280,-6 0-104,-14-3 64,-16-4-112,-16-3 0,-17 3 0,-11-1-200,-3 6-312,-49 2-825,2 0-1311,1 0-4394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0.8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 5369,'0'0'3654,"27"4"-2235,303 24 1116,-250-26-2181,787 3 691,-803-7-1206,0-2 0,0-4-1,82-19 1,-128 20-392,-24 3-724,-30 2-1597,35 2 2749,-37 0-3832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1.3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1 185 5449,'0'0'7254,"19"-16"-6996,134-110 196,-144 120-430,0 1 0,1 0 0,-1 0 0,1 1 0,0 0 0,0 1 1,0 0-1,1 1 0,-1 0 0,1 1 0,0 0 0,-1 0 0,1 1 0,0 0 0,-1 1 0,1 1 1,12 2-1,-4 0-23,-1 1 0,1 1 1,-1 1-1,0 0 0,0 1 0,-1 1 1,0 1-1,24 17 0,-39-25 2,1 0-1,-1-1 0,0 1 1,1 0-1,-1 0 1,0 0-1,0 1 0,0-1 1,0 0-1,-1 1 0,1-1 1,-1 1-1,1 0 1,-1-1-1,0 1 0,0 0 1,0 0-1,-1 0 0,1 0 1,0 0-1,-1 0 1,0 0-1,0 0 0,0 0 1,0 0-1,0 0 0,-1 0 1,1 0-1,-1-1 1,0 1-1,0 0 0,0 0 1,0 0-1,0-1 0,-1 1 1,1 0-1,-1-1 0,0 1 1,0-1-1,0 0 1,0 0-1,0 0 0,0 0 1,0 0-1,-1 0 0,1 0 1,-1-1-1,0 1 1,-3 1-1,-87 46 12,-24 13-8,105-54 7,-1 1 0,1 0 1,1 1-1,-1 0 1,2 1-1,-14 16 0,21-23-16,0 0 0,0 0-1,1 0 1,-1 0 0,1 1-1,0-1 1,0 1 0,1 0-1,-1 0 1,1-1 0,0 1-1,1 0 1,-1 0-1,1 0 1,0 0 0,0 0-1,1 8 1,0-9 3,1 1 1,-1-1-1,1 0 0,0-1 0,0 1 0,0 0 1,0 0-1,1-1 0,-1 0 0,1 1 0,0-1 1,0 0-1,0 0 0,1 0 0,-1-1 0,1 1 1,-1-1-1,1 0 0,8 3 0,8 3 19,1-1 0,0 0 0,0-2-1,1-1 1,-1 0 0,1-2-1,0-1 1,0 0 0,32-4 0,-20-1-236,1-1 0,-1-2 0,0-1 0,0-2 1,35-15-1,24-20-3720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1.9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395 1 5737,'0'0'3320,"2"28"-2846,-1-8-376,-1-9-12,1 0 0,0 1 1,0-1-1,1 0 0,0 0 1,1 0-1,0-1 1,1 1-1,0-1 0,0 1 1,1-1-1,1 0 0,0-1 1,0 0-1,14 16 0,104 98 1213,-35-35-749,85 106 1,-132-140-390,-2 3 0,-3 1 1,-2 2-1,33 78 1,-55-104-119,0 0 0,-3 1 1,0 1-1,-3-1 1,-1 1-1,-1 1 1,-2-1-1,-2 1 1,-6 70-1,-4-56 5,-1-1 1,-3 0-1,-2-1 0,-26 58 0,-2-13 162,-61 98-1,58-119-203,-3-1 0,-3-3 0,-3-2 0,-2-2 0,-4-3 0,-2-3 0,-93 67 0,92-77-120,-63 44 129,108-81-426,1-1-1,-2-1 1,0-1 0,-40 14 0,24-18-3407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11.7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11 984,'0'0'12099,"3"0"-12099,3-1-616,1-4-1801,-1 0-4200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2.6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549 1 2937,'0'0'3738,"-30"23"-2415,-99 80-295,110-87-809,1 2 0,0 0 0,2 1 0,0 1 0,1 1 0,1 0 0,1 0-1,-19 44 1,20-40-109,-23 52 368,3 1 0,4 1 0,-34 164 1,39-109 258,-10 231 1,30-137 223,46 398 1,-35-560-879,3-1 0,2-1 1,4 0-1,2-1 0,31 70 0,-41-112-88,2-1-1,0-1 1,1 1-1,1-2 1,1 0-1,0 0 1,1-1-1,1-1 1,1-1-1,0 0 1,1-1-1,1-1 1,0-1-1,0 0 1,1-2-1,1 0 1,0-1-1,29 8 1,-21-10-262,1-1 0,0-1 0,0-2 0,0-1 1,0-1-1,1-1 0,-1-2 0,0-2 0,0 0 1,0-2-1,-1-1 0,0-1 0,0-2 0,-1-1 0,44-23 1,-22 2-2523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3.5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121 30 6409,'0'0'6939,"-1"-4"-6543,0 4-386,1-1 1,0 1-1,-1-1 0,1 1 0,0-1 0,0 1 0,-1-1 1,1 1-1,0-1 0,0 1 0,0-1 0,0 1 0,0-1 1,0 1-1,0-1 0,0 1 0,0-1 0,0 0 0,0 1 1,0-1-1,0 1 0,0-1 0,0 1 0,1-1 0,-1 1 1,0-1-1,0 1 0,1-1 0,-1 1 0,0 0 0,1-1 1,-1 1-1,1-1 0,26-3 156,9 3-125,5-2-27,0 3 1,0 1 0,59 9-1,-93-9-12,0 1 0,0 0 0,0 1 0,-1 0 0,1 0 0,-1 0 0,1 1 0,-1 0 0,0 0 0,-1 0 0,1 1 0,-1 0 0,0 0 0,0 0 0,0 1 0,4 7 0,-7-9 0,1 0-1,-1 0 1,-1 0 0,1 0 0,-1 0-1,1 0 1,-1 1 0,0-1-1,-1 1 1,1-1 0,-1 1 0,0-1-1,0 1 1,0-1 0,-1 1-1,1-1 1,-1 0 0,0 1-1,-1-1 1,1 0 0,-1 1 0,0-1-1,0 0 1,0 0 0,0-1-1,-6 8 1,-11 10 14,-1-2-1,-2 0 1,0-1 0,0-1-1,-2-1 1,-38 20 0,-7 6 2,-59 49-7,114-79-9,1 0 1,0 0 0,1 1-1,0 1 1,1 0 0,-15 26-1,24-36-1,-1 0 0,2 0 0,-1 0-1,0 0 1,1 0 0,0 1-1,0-1 1,0 0 0,0 1 0,1-1-1,0 1 1,0-1 0,0 1-1,1 6 1,0-9-1,0 1 0,0-1 0,0 1 1,0-1-1,0 0 0,1 0 0,-1 1 0,1-1 0,-1 0 0,1 0 0,0-1 0,0 1 1,0 0-1,0 0 0,0-1 0,0 1 0,0-1 0,1 0 0,-1 0 0,1 0 0,-1 0 0,1 0 1,-1 0-1,5 0 0,39 6 60,0-2 1,0-3-1,72-4 1,-29 1-3,27-7 264,0 1-4264,-125 7 1282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3.0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50 642 4993,'0'0'6896,"-17"-15"-6212,9-14-650,0 0-1,2-1 0,2 1 1,0-1-1,2 0 0,1 0 1,2 0-1,5-41 0,-5 60-34,0 0 0,1 0-1,1 1 1,0-1 0,0 0-1,1 1 1,0 0 0,1 0-1,0 0 1,0 0-1,1 1 1,1 0 0,-1 0-1,12-11 1,-11 14-7,0 0-1,1 1 1,0 0-1,-1 0 1,2 0-1,-1 1 1,0 0-1,1 1 1,0 0-1,0 0 1,0 1-1,0 0 1,0 1-1,0 0 1,0 0-1,1 1 1,13 1-1,-20 0 2,-1-1-1,0 1 1,0 0 0,0 0-1,1 0 1,-1 0-1,0 0 1,0 0 0,0 1-1,0-1 1,-1 1 0,1-1-1,0 1 1,-1 0 0,1-1-1,-1 1 1,1 0-1,-1 0 1,0 0 0,0 1-1,0-1 1,0 0 0,0 0-1,0 4 1,15 63-15,-13-54 57,27 218-52,15 70 58,-44-297-38,0 0 0,1 0-1,0 0 1,0 0 0,1 0-1,0-1 1,0 1 0,0-1-1,1 0 1,-1 1 0,1-2-1,1 1 1,-1 0 0,9 6-1,-10-9 0,0-1 0,0 1-1,0-1 1,0 0-1,1 1 1,-1-2 0,0 1-1,1 0 1,-1-1-1,1 1 1,-1-1 0,1 0-1,-1 0 1,1 0 0,-1-1-1,1 1 1,-1-1-1,0 0 1,1 0 0,-1 0-1,0 0 1,0-1-1,0 1 1,0-1 0,0 0-1,0 0 1,0 0-1,3-3 1,5-3 1,-1-1 0,0 0-1,-1-1 1,0 0 0,-1 0 0,0-1-1,0 0 1,-1 0 0,-1-1 0,0 0-1,0 0 1,-1 0 0,5-20 0,-3 0-62,-2-1 0,0 0 1,-2-1-1,-2-39 0,-3 56 40,0 0-1,0 0 1,-2 0-1,0 0 1,-1 1-1,-1 0 1,0 0-1,-2 1 0,-9-17 1,6 11 18,1-1 0,1 0-1,-11-40 1,18 54-8,0-1 0,1 1 0,0-1 0,0 1 0,1-1 0,0 1 0,1-1 0,0 1 0,2-11 0,-2 16 3,0 0-1,0-1 1,1 1 0,-1 0-1,1 0 1,0 0 0,0 0-1,0 0 1,0 1 0,1-1-1,-1 0 1,1 1 0,-1 0 0,1 0-1,0-1 1,0 2 0,0-1-1,0 0 1,0 0 0,0 1-1,1 0 1,-1 0 0,0 0 0,5-1-1,6-1 6,0 1-1,0 1 1,1 0 0,-1 1-1,1 0 1,22 4-1,2 4 22,40 13-1,-43-11-29,-33-9 18,0 0 0,0 0 0,-1 0 1,1-1-1,0 1 0,0-1 0,0 0 0,0 0 0,0 0 1,0 0-1,0 0 0,0-1 0,-1 1 0,5-2 0,-3-1-9,-1 1 0,0-1 0,1 1 0,-1-1 0,-1 0-1,1 0 1,0-1 0,3-5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3.6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126 327 1640,'0'0'8584,"9"-25"-8394,26-78 126,-32 92-198,0-1 0,-1 0 0,0 0-1,0 0 1,-2 0 0,1 0 0,-2 0 0,-1-13-1,0 0-2,-3-28 209,5 53-228,-2 0-97,1 1 0,0-1-1,0 1 1,0-1 0,0 1-1,0-1 1,0 1-1,0 0 1,0-1 0,0 1-1,0 0 1,1 0 0,-1 0-1,0 0 1,0 0 0,1 0-1,-1 0 1,0 0 0,1 0-1,-1 0 1,1 0 0,0 0-1,-1 0 1,1 2 0,-10 37-4,7-27 9,-6 21-10,3 0 1,0 1 0,3 0 0,0 0 0,3-1 0,4 46 0,-2-69 27,1 0 0,0 0 0,0 0 0,1-1 1,1 0-1,7 14 0,-6-13-22,0 1 0,-1 0 1,7 23-1,-12-34 4,-1 0 0,1-1 0,-1 1 0,1-1 0,-1 1 0,1-1 0,-1 1 1,0-1-1,1 1 0,-1-1 0,0 1 0,1-1 0,-1 0 0,0 1 0,1-1 1,-1 0-1,0 0 0,0 1 0,1-1 0,-1 0 0,0 0 0,0 0 0,0 0 0,1 0 1,-1 0-1,0 0 0,0 0 0,0-1 0,-35 1-310,29 0 151,-108 0-757,199 2 1574,106-5 517,-169 1-1129,-1 0-1,1-2 1,-1-1-1,0 0 1,-1-1 0,1-1-1,18-10 1,-36 16-101,0 0 0,-1 0 0,1 0 0,0 0 0,-1 0 0,1 0 0,-1 0 0,1-1 0,-1 1 0,0-1 0,1 1 0,-1-1 0,0 1 1,0-1-1,0 1 0,0-1 0,-1 0 0,1 0 0,0 0 0,-1 1 0,1-1 0,-1 0 0,1 0 0,-1 0 0,0 0 0,0 0 0,0 0 0,0 0 0,0 0 0,0 0 0,-1 0 0,1 1 0,-2-4 0,-7-10-2777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4.3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 92 5033,'0'0'6975,"-4"-10"-6467,-8-28-27,12 37-477,0 0 0,0 0 0,0 0 0,0 0 0,0 0 0,0 1 0,1-1 0,-1 0 0,0 0 0,0 0 0,1 1 0,-1-1 0,1 0 0,-1 0 0,0 1 0,1-1 0,-1 0 0,1 1 0,0-1 0,-1 1 0,1-1 0,0 0 0,-1 1 0,1-1 0,0 1 0,-1 0 0,1-1 0,0 1 0,0 0 0,0-1 0,-1 1 0,1 0 0,0 0 0,0 0 0,0-1 0,0 1 0,-1 0 0,1 0 0,0 0 0,0 1 0,1-1 0,2 0 16,56-10 39,-1 3 0,1 2 0,61 4-1,-111 1-61,0 1-1,1 0 1,-1 0-1,0 1 1,0 0 0,0 1-1,0 0 1,17 9-1,-23-10 4,0 0 0,0 0-1,-1 1 1,1-1 0,-1 1 0,1 0-1,-1 0 1,0 1 0,0-1 0,0 0-1,0 1 1,-1 0 0,0 0-1,1 0 1,-1 0 0,-1 0 0,1 0-1,-1 0 1,1 1 0,-1-1-1,0 0 1,0 8 0,-1-6 0,0-1-1,-1 1 1,1 0 0,-1 0 0,0-1-1,-1 1 1,1-1 0,-1 1-1,0-1 1,-1 1 0,1-1 0,-1 0-1,0 0 1,0-1 0,-7 9 0,-5 3 20,-1-1 0,-33 26 1,5-5-18,44-36-3,-14 12-5,0 1 1,2 1-1,-14 16 1,23-26 2,0 1 0,0-1-1,1 1 1,-1 0 0,1 0 0,0-1 0,1 1 0,-1 1 0,1-1 0,0 0-1,0 0 1,0 0 0,1 1 0,0-1 0,1 10 0,0-13 2,0 1 0,0-1 0,0 0 1,1 1-1,-1-1 0,1 0 0,0 0 0,-1 0 0,1 0 1,0 0-1,0 0 0,0 0 0,0-1 0,1 1 1,-1-1-1,0 0 0,1 1 0,-1-1 0,1 0 0,-1 0 1,1-1-1,3 2 0,66 13-6,-67-14 5,28 3 37,1-1 0,-1-1 0,35-4 0,-50 1-551,0-1 0,-1-1 0,0 0 0,0-2 0,0 0 0,0-1-1,21-10 1,5-9-7136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5.1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495 0 5145,'0'0'2779,"-27"7"-2324,-86 28-41,106-32-373,1 0 1,0 0 0,0 1 0,0 0 0,1 0-1,-1 0 1,1 1 0,0-1 0,0 1-1,1 0 1,-1 1 0,1-1 0,0 1 0,1 0-1,-6 10 1,0 1 48,-15 26 146,2 1-1,3 2 1,-22 69-1,-26 148 314,65-253-533,-66 346 531,60-285-306,2 0 1,4 0-1,7 88 1,-2-137-129,1 1 0,1-1 0,1 0 0,0 0 0,2-1 0,1 0 0,0 0 0,15 22 0,-17-30-69,2-1 0,-1 0 1,2 0-1,0-1 0,0 0 1,1 0-1,0-1 0,0-1 1,1 0-1,1-1 0,0 0 1,0 0-1,19 7 0,-31-15-44,0 0 0,0 1 0,0-1 0,0 0 0,0 0 0,0 0 0,0 0 0,0 0 0,0 0-1,0 0 1,0 0 0,0 0 0,0 0 0,0-1 0,0 1 0,0 0 0,-1-1 0,1 1 0,0 0-1,0-1 1,0 1 0,0-1 0,-1 0 0,1 1 0,0-1 0,0 0 0,-1 1 0,1-1 0,-1 0 0,1 0-1,0 1 1,-1-1 0,0 0 0,1 0 0,-1 0 0,1-1 0,11-42-483,-8 25-95,9-31-1700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5.5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1 6121,'0'0'3837,"-1"22"-3513,-2 27 52,2 0-1,3 1 0,15 96 1,12-17 33,38 135 482,-60-248-794,-3-15 17,-2-15-83,-1-95-2557,-1 46-2921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6.0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0 295 5393,'0'0'2119,"6"-22"-1777,22-71-181,-24 82-120,2 0-1,-1 1 1,1 0 0,1 0-1,0 0 1,0 1-1,1 0 1,0 0 0,1 1-1,-1 0 1,2 0-1,-1 1 1,1 1 0,0-1-1,1 2 1,-1-1 0,1 1-1,0 1 1,0 0-1,1 1 1,13-3 0,-13 3 9,0 0 1,1 0-1,-1 1 0,1 1 1,-1 0-1,1 1 1,0 0-1,-1 1 1,1 0-1,-1 1 1,1 1-1,-1 0 1,0 0-1,0 1 1,0 1-1,0 0 1,-1 0-1,0 2 1,20 13-1,-18-9-37,0 1 0,0 0 0,-1 0 1,0 2-1,-1 0 0,-1 0 0,0 0 0,-1 2 0,-1-1 0,0 1 1,-1 0-1,-1 0 0,0 1 0,-1 0 0,-1 0 0,-1 0 0,0 1 0,0 34 1,-3-46-14,0-1 0,-1 1 1,0-1-1,0 0 1,0 1-1,-1-1 1,0 0-1,0 0 0,0 0 1,0 0-1,-1 0 1,0 0-1,-5 6 1,1-3 11,-1 0 1,0 0-1,0-1 1,0 0 0,-1-1-1,-13 8 1,-9 2 8,0-2 1,0-1-1,-47 12 1,-20-1 17,65-18-4,1 2-1,0 1 1,0 1 0,-35 18 0,66-28-32,-1 1 0,0 0 1,1 0-1,-1 0 0,0 0 0,1 0 1,-1 0-1,1 1 0,0-1 0,-1 0 1,1 1-1,0-1 0,0 1 0,0-1 1,0 1-1,0-1 0,0 1 0,1 0 0,-1 0 1,0-1-1,1 1 0,-1 0 0,1 0 1,0 0-1,0 0 0,-1-1 0,1 1 1,0 0-1,1 0 0,-1 0 0,0 0 1,0 0-1,1-1 0,-1 1 0,1 0 1,0 0-1,0-1 0,-1 1 0,1 0 0,0-1 1,0 1-1,0-1 0,1 1 0,-1-1 1,0 1-1,1-1 0,-1 0 0,0 0 1,1 0-1,0 0 0,-1 0 0,1 0 1,0 0-1,-1 0 0,3 0 0,25 13 73,1-2-1,0-1 1,0-1 0,35 6-1,129 12 882,-188-27-937,0 0 0,1-1 0,-1 0-1,0 0 1,0 0 0,1-1 0,-1 1-1,0-2 1,0 1 0,0-1 0,0 0-1,0 0 1,0 0 0,0-1 0,7-4-1,34-24-2886,-28 16-1402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6.4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 4993,'0'0'3151,"27"2"-1908,177 4 726,-120-5-1583,-14 0-43,-1-2 0,99-14 0,-167 12-489,-12-1-312,-15-3-1517,-6 0-1544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6.7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6601,'0'0'4145,"0"19"-3791,0 16-141,2-1 0,2 0 1,10 47-1,26 150 588,-9-37-448,-31-193-350,0 0 1,0 0-1,0 0 1,0 0-1,0 0 1,0 0-1,0 0 1,1 0-1,-1 0 1,0 0-1,1 0 1,-1 0-1,1 0 1,-1 0-1,1 0 1,-1 0-1,1 0 0,0 0 1,-1 0-1,1-1 1,0 1-1,0 0 1,0-1-1,-1 1 1,1 0-1,0-1 1,0 1-1,0-1 1,0 1-1,0-1 1,0 0-1,0 1 1,0-1-1,0 0 1,0 0-1,0 0 1,0 0-1,1 0 1,-1 0-1,0 0 1,0 0-1,0 0 0,0 0 1,0 0-1,0-1 1,0 1-1,0 0 1,0-1-1,0 1 1,0-1-1,0 1 1,0-1-1,0 0 1,7-5-402,0 0 1,-1 0-1,0-1 0,10-12 1,-17 18 298,25-29-4772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12.1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 61 7498,'0'0'2579,"-4"6"-2427,-9 20 165,12-24-291,0 1 0,1-1 0,-1 1 0,0 0 0,1-1 0,0 1 1,-1 0-1,1 0 0,0-1 0,1 1 0,-1 0 0,0-1 0,1 1 0,-1 0 0,1-1 0,0 1 0,0-1 0,0 1 0,0-1 0,2 4 0,-1-4-11,0 0 1,0 0-1,0 0 1,1 0-1,-1 0 1,0 0-1,1-1 1,0 1-1,-1-1 1,1 0-1,0 0 0,-1 0 1,1 0-1,0 0 1,5 0-1,1 0 13,0 0 0,0-1 0,17-1 0,-22 0-136,0 1 1,0-1 0,0 0-1,0 0 1,0 0-1,0-1 1,-1 1 0,1-1-1,-1 0 1,1 0-1,-1 0 1,1-1 0,-1 1-1,0-1 1,0 0-1,0 0 1,2-3-1,-2 2-47,0 0 0,-1-1 0,1 1 0,-1-1-1,0 1 1,0-1 0,0 0 0,-1 0 0,0 0-1,0 0 1,0 0 0,-1 0 0,1-6 0,-1 7 221,0-1 1,0 0-1,-1 0 0,0 1 1,0-1-1,0 0 1,-2-5-1,3 9 19,-1-1 0,0 1 0,0-1 0,0 1 0,0-1 0,0 1 0,0 0 0,0-1 0,-1 1 0,1 0 0,0 0 0,-1 0 0,1 0 0,-1 0 0,1 0 0,-1 1 0,1-1 0,-1 0 0,0 1 0,1-1 0,-1 1 0,0 0 0,-2-1 0,-1 1-48,0-1 1,0 1-1,0 0 0,0 1 1,0-1-1,0 1 0,0 0 1,0 0-1,1 1 1,-1-1-1,0 1 0,1 0 1,-1 0-1,-6 5 1,3-1-476,0 0 1,1 1 0,-1 0-1,2 0 1,-1 0 0,-7 12-1,4-4-3129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7.3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480 9 3409,'0'0'4807,"6"-3"-4669,-5 3-137,-1-1 1,1 1-1,0-1 0,0 0 1,0 1-1,-1 0 1,1-1-1,0 1 0,0 0 1,0-1-1,0 1 1,0 0-1,0 0 1,-1 0-1,1-1 0,0 1 1,0 0-1,0 0 1,0 1-1,0-1 0,0 0 1,0 0-1,0 0 1,0 1-1,-1-1 0,1 0 1,0 1-1,0-1 1,0 1-1,0-1 1,-1 1-1,1-1 0,1 2 1,0 3 22,-1 0 0,0 0 0,0 0 0,0 0 0,0 0 0,-1 0 0,0 9 0,-2 162 603,3 53 118,1-195-621,2-1 1,1 1-1,2-1 0,18 54 1,-20-73-67,1 0 1,0 0 0,1 0 0,0-1 0,1 0 0,0 0 0,21 22-1,-29-35-47,0 0 0,0 0 0,0 0 0,0 0 0,0 0 0,0 0 0,0-1-1,0 1 1,0 0 0,0 0 0,0 0 0,0 0 0,0 0 0,0 0 0,0 0 0,0-1-1,0 1 1,0 0 0,1 0 0,-1 0 0,0 0 0,0 0 0,0 0 0,0 0-1,0 0 1,0 0 0,0 0 0,0-1 0,0 1 0,1 0 0,-1 0 0,0 0 0,0 0-1,0 0 1,0 0 0,0 0 0,0 0 0,1 0 0,-1 0 0,0 0 0,0 0 0,0 0-1,0 0 1,0 0 0,0 0 0,0 0 0,1 0 0,-1 0 0,0 0 0,0 0 0,0 0-1,0 1 1,0-1 0,-4-12 384,-2 5-395,0 0-1,-1 1 1,0-1 0,0 1-1,0 1 1,-1 0 0,0 0-1,0 0 1,0 1 0,0 0-1,-1 0 1,0 1-1,0 1 1,0-1 0,-12-1-1,-16-1-11,0 1 0,-53 2 0,70 2 0,0 2 0,1 0 1,-1 1-1,1 1 0,-1 0 1,1 2-1,-22 9 1,28-9 8,0 0 1,1 1 0,-1 0-1,1 1 1,1 1 0,0 0-1,0 0 1,0 1 0,1 0-1,-15 21 1,23-27 3,-1-1-1,1 1 1,0 0 0,0 0-1,0 0 1,1 0 0,0 1 0,-1-1-1,1 0 1,1 1 0,-1-1-1,1 0 1,-1 1 0,2 5 0,-1-7 3,1-1 0,-1 1 0,1 0 1,0-1-1,0 1 0,0 0 1,0-1-1,0 1 0,0-1 0,1 0 1,0 1-1,-1-1 0,1 0 1,0 0-1,0 0 0,0 0 0,0 0 1,0 0-1,1-1 0,-1 1 1,0-1-1,5 2 0,7 3 26,2 0 0,-1-2 1,1 1-1,-1-2 0,1 0 0,22 0 0,98-3 188,-129 0-207,12-2-95,1-1-1,-1-1 1,0 0-1,-1-2 1,1 0-1,-1-1 0,0-1 1,0 0-1,25-18 1,14-10-2490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7.8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 1 5249,'0'0'3513,"23"27"-2678,9 9-543,103 127 720,-49-52-331,-5 4-1,114 214 1,-166-270-557,-3 0 1,-3 2-1,-2 1 1,-3 0-1,-3 2 1,-2 0-1,-4 0 1,3 78-1,-12-114-88,-3 122 382,1-133-362,0 0 1,-1 0-1,-1 0 1,-1-1-1,0 0 1,-13 27 0,1-14 72,-1 0 0,-1-1 0,-2-1 1,0-1-1,-2-1 0,-1 0 0,-47 36 1,30-31-72,-2-1 0,-1-2 0,-2-1 0,-65 25 0,100-46-103,-1 0 0,0 0 1,0-1-1,-1-1 0,1 0 0,-1-1 1,1 0-1,-1-1 0,0 0 0,-24-2 1,35 1-91,0-1 0,0 0 0,0 1 0,1-1 0,-1 0 0,0 0 0,0 0 0,1 0 0,-1 0 0,0 0 0,1 0 1,-1-1-1,1 1 0,0-1 0,-1 1 0,1-1 0,0 1 0,0-1 0,0 0 0,0 1 0,0-1 0,-1-4 0,-5-22-5144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8.5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 1688,'0'0'11236,"10"-2"-10762,47-5-312,0 2 0,1 2 1,58 6-1,-33-1-1616,-108-2-342,-10 0-1199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8.8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3753,'0'0'4511,"29"4"-3216,-12-1-1081,37 5 961,98 4 0,-99-11-556,-21 0-445,1-1 1,52-8 0,-85 8-202,0 0 1,0 1-1,1-1 1,-1 0-1,0 0 1,0 0-1,0 0 1,1 0 0,-1 0-1,0 0 1,0 0-1,1 0 1,-1 0-1,0-1 1,0 1 0,0 0-1,1 0 1,-1 0-1,0 0 1,0 0-1,0 0 1,1 0 0,-1 0-1,0-1 1,0 1-1,0 0 1,0 0-1,0 0 1,1 0-1,-1-1 1,0 1 0,0 0-1,0 0 1,0 0-1,0-1 1,0 1-1,0 0 1,0 0 0,0 0-1,1-1 1,-1 1-1,0 0 1,0 0-1,0 0 1,0-1 0,0 1-1,0 0 1,-1 0-1,1-1 1,0 1-1,0 0 1,0 0-1,0 0 1,0-1 0,0 1-1,0 0 1,0 0-1,0 0 1,0 0-1,-1-1 1,1 1 0,0 0-1,0 0 1,0 0-1,0 0 1,-1-1-1,-11-7-4125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5.1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20 733 3305,'0'0'6325,"-1"0"-6168,1 0 0,-1-1-1,1 1 1,-1 0 0,0 0 0,1-1 0,-1 1-1,1 0 1,-1-1 0,1 1 0,-1 0-1,1-1 1,-1 1 0,1-1 0,0 1 0,-1-1-1,1 1 1,0-1 0,-1 1 0,1-1-1,0 0 1,0 1 0,-1-1 0,1 0 0,-5-42-55,2 1 0,2-1 0,5-43 0,-4 75-108,4-23-93,2 1-1,1-1 0,2 1 1,1 1-1,1-1 0,2 2 0,28-52 1,-38 77 91,0 1 0,0 0 1,0 0-1,1 0 0,0 0 1,0 0-1,0 1 0,0 0 1,1-1-1,0 2 0,0-1 1,9-5-1,-6 6-3,0 0 0,0 1 0,0 0 0,0 0 0,0 1 0,1-1 0,-1 2 0,14 0 0,-21 0 5,0 0 0,0 0 0,0 1-1,0-1 1,1 1 0,-1-1 0,0 1 0,0-1-1,0 1 1,0 0 0,0-1 0,0 1 0,0 0-1,-1 0 1,1 0 0,0-1 0,0 1 0,0 0-1,-1 0 1,1 0 0,-1 0 0,1 1 0,-1-1-1,1 0 1,-1 0 0,1 0 0,-1 2 0,8 41-97,-6-31 106,2 34-12,-1 1 1,-6 60 0,1-58-4,7 95 1,-4-137 13,1 0 0,0 0 0,0 0 0,0 0 0,1-1 0,0 1 0,1-1 0,0 1 0,0-1 0,7 9 0,-8-12-1,1 0 1,-1 0-1,1-1 0,0 0 1,0 1-1,0-1 1,0-1-1,1 1 0,-1 0 1,1-1-1,-1 0 0,1 0 1,0-1-1,0 1 0,0-1 1,0 0-1,9 0 0,-8 0 12,-1-1-1,0 0 1,0 0-1,0 0 1,0-1-1,0 0 1,0 0-1,0 0 0,0-1 1,0 1-1,0-1 1,0-1-1,-1 1 1,6-4-1,-5 2-4,-1 0 0,0-1 0,0 1 0,0-1 0,0 0 0,-1 0 0,0 0 0,0-1 0,0 1 0,-1-1 0,0 1 0,2-9 0,10-35-28,-3-1 0,-2 0 0,4-66 0,-7-155-153,-6 221 191,0 48-19,1 1 0,0-1-1,-1 0 1,1 1-1,0-1 1,0 1-1,0-1 1,0 1-1,0-1 1,0 1 0,1 0-1,-1-1 1,0 1-1,1 0 1,-1 0-1,1 0 1,-1 0 0,1 0-1,0 0 1,-1 1-1,1-1 1,0 0-1,-1 1 1,1-1-1,0 1 1,2 0 0,50-9 2,-36 8-16,-1 1-1,1 1 1,-1 0-1,1 1 1,-1 1-1,0 1 1,30 10-1,-30-7 25,0-1 1,0-1-1,1-1 1,-1-1-1,1 0 1,0-1-1,0-1 1,-1 0-1,29-4 1,-44 2-32,1 0 0,-1 0 0,1 0 0,-1-1 0,0 1 1,0-1-1,0 1 0,1-1 0,-1 0 0,-1 0 0,1 0 0,0 0 1,0 0-1,-1 0 0,1-1 0,-1 1 0,0 0 0,0-1 1,0 1-1,0-1 0,0 1 0,0-1 0,-1 0 0,1 1 0,-1-4 1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5.8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28 343 3833,'0'0'6496,"10"-22"-5852,28-75-343,-34 87-251,-1 0 0,-1 0 0,0-1 0,0 1 0,-1-1-1,-1 0 1,0 1 0,-2-22 0,0-5 132,2-35 1331,0 84-1624,-2 26 78,-7 42 1,-1 27-9,7-70 71,3-1-1,1 1 1,2 0-1,14 70 0,-17-107-41,0 0 0,0 0-1,0 1 1,0-1 0,0 0 0,1 1 0,-1-1-1,0 0 1,0 0 0,0 1 0,0-1-1,0 0 1,0 1 0,0-1 0,0 0 0,0 0-1,-1 1 1,1-1 0,0 0 0,0 0-1,0 1 1,0-1 0,0 0 0,0 1-1,0-1 1,-1 0 0,1 0 0,0 0 0,0 1-1,0-1 1,-1 0 0,1 0 0,0 0-1,0 1 1,-1-1 0,1 0 0,0 0-1,0 0 1,-1 0 0,1 0 0,0 0 0,0 0-1,-1 0 1,1 1 0,-1-1 0,-18-4-1318,-18-11-2307,36 14 3615,-1 0 0,1 1-1,-1-1 1,1 0 0,-1 1 0,1-1-1,0 0 1,0 0 0,-1 0 0,1-1-1,0 1 1,0 0 0,0 0 0,-1-3-1,2 4 99,0-1-1,1 1 0,-1 0 1,0-1-1,1 1 0,-1-1 1,1 1-1,-1 0 0,0-1 0,1 1 1,-1 0-1,1 0 0,-1-1 1,1 1-1,-1 0 0,1 0 1,-1 0-1,1 0 0,-1 0 0,1 0 1,0 0-1,-1 0 0,1 0 1,-1 0-1,1 0 0,-1 0 1,1 0-1,60 5 3497,-51-4-4318,31 4 1007,1-3 1,0-2-1,58-6 1,-94 6-335,-1-1 1,0 0-1,1 0 0,-1 0 1,0-1-1,0 0 1,0 0-1,0 0 1,0-1-1,0 1 1,-1-1-1,1 0 1,-1-1-1,0 1 1,0-1-1,0 0 1,-1 0-1,1 0 1,-1 0-1,0 0 1,0-1-1,0 0 1,-1 1-1,1-1 1,-1 0-1,0 0 0,-1-1 1,3-9-1,-3-14-4239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6.8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94 856,'0'0'9465,"2"-9"-8894,-1 2-503,-1 5-54,0 0 0,1 0 0,-1 0 1,0 0-1,1-1 0,0 1 0,-1 0 0,1 0 0,0 0 1,0 0-1,0 0 0,0 0 0,1 1 0,-1-1 1,0 0-1,1 1 0,-1-1 0,1 0 0,0 1 1,-1 0-1,1-1 0,0 1 0,0 0 0,0 0 1,0 0-1,0 0 0,3-1 0,54-9 49,0 3 1,1 2-1,74 2 0,-133 4-62,0 1-1,0 0 0,-1-1 1,1 1-1,0 0 0,0-1 0,-1 1 1,1 0-1,0 0 0,-1 0 1,1 0-1,-1 0 0,1 0 0,-1 0 1,0 0-1,1 0 0,-1 0 0,0 0 1,0 0-1,1 0 0,-1 0 1,0 0-1,0 0 0,0 0 0,0 0 1,-1 0-1,1 0 0,0 2 0,-5 33 73,-1-23-8,-2-1 0,1 0 0,-2 0 0,1 0 0,-2-2 0,1 1 0,-21 16 0,-29 36 32,53-56-95,1 1 0,1-1 0,-1 1 0,2 0-1,-1 0 1,1 0 0,0 1 0,0-1 0,1 1 0,0-1 0,1 1 0,0 0 0,0 0-1,1 0 1,0 0 0,1-1 0,0 1 0,2 10 0,-1-15 1,0-1-1,0 1 1,0-1 0,1 0-1,-1 1 1,1-1 0,0 0 0,0 0-1,0-1 1,0 1 0,1-1-1,-1 1 1,1-1 0,-1 0 0,1 0-1,0-1 1,0 1 0,7 1-1,6 2 6,0-1 0,1-1 0,21 2 0,90-1-1254,-73-4-1397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7.4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 4305,'0'0'6040,"26"-2"-5317,-4 0-546,155-6 897,-29 15-185,270 49 1,-222-24-577,7-4-86,272 2 1,-137-32-862,-401 2-1138,15 4-286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7.9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527 22 4625,'0'0'7351,"13"-5"-6932,10-5-216,-3 3 90,-57 31-120,-37 21 4,-124 79-55,156-94-117,1 1 0,-55 55 0,84-73 0,1 0 0,0 0 0,1 1 0,0 1 0,-11 24 0,17-33-9,1 1 1,1 0 0,-1 1-1,1-1 1,0 0 0,1 0 0,0 1-1,0-1 1,0 1 0,1-1-1,0 1 1,1-1 0,-1 1-1,2-1 1,1 11 0,-1-15 7,0 0-1,0 0 1,0 0 0,0 0 0,1-1-1,-1 1 1,1-1 0,0 1 0,0-1-1,-1 0 1,1 0 0,1 0 0,-1 0-1,0 0 1,0-1 0,1 0 0,-1 0-1,1 1 1,5-1 0,73 12 9,-82-13-13,54 5 43,90-4 1,-127-2-45,0 0-1,-1-2 1,1 0-1,0-1 0,-1-1 1,0 0-1,0-1 1,0-1-1,23-13 1,-32 15-227,0-1 1,-1 0-1,1 0 0,-1 0 1,0-1-1,-1 0 1,0 0-1,0 0 0,0-1 1,-1 0-1,6-14 1,0-11-2667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8.3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0 7738,'0'0'1723,"-3"24"-690,1-4-801,-4 30 569,0 59 1,6-88-579,-1 5 17,2-1 0,0 1 0,1 0 0,2-1 0,9 34 0,-6-33-171,0 1 0,-1-1 0,-2 1 0,-1 0 0,0 43 0,22-71-737,1-7-981,5-10-2270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2.8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278 22 1512,'0'0'887,"-21"-3"-713,-9 0 10,14 1 223,0 0 0,0 0 0,0-2 0,-28-1 5631,44 6-5837,-8 18 1727,1 37-3026,4-30 1633,-42 183-240,29-150-201,3 1-1,2 1 0,-4 97 0,15-157-17,0-4-98,1 0 0,-1 1 0,1-1 0,-1 0 0,0 0 0,0 0 0,0 0 0,0 0 0,-1-3 0,0-7-406,1-18-1887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12.5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45 2761,'0'0'6837,"-4"9"-6187,-13 28-333,16-34-270,0 0 0,0 0 0,1 0 0,-1 0 0,1 1 0,-1-1 0,1 0 0,0 0 0,0 0 0,0 0 0,1 5 0,0-3-3,-1-3-25,1 0 0,-1-1 0,1 1 0,0 0 0,0 0 0,0 0 0,0 0 1,0-1-1,0 1 0,0 0 0,0-1 0,1 1 0,-1-1 0,0 1 0,1-1 0,-1 0 0,1 1 0,0-1 0,0 0 0,-1 0 0,1 0 0,0-1 0,0 1 0,0 0 1,0-1-1,2 1 0,5 1 29,0 0 1,1-1-1,-1 0 1,12-1 0,-17 0-94,-1 0 0,1-1 0,0 1 0,0-1 0,0 0 1,0 0-1,-1-1 0,1 1 0,0-1 0,-1 0 0,0 0 1,1 0-1,-1 0 0,0 0 0,0-1 0,0 1 0,0-1 1,0 0-1,-1 0 0,0 0 0,1 0 0,-1-1 0,0 1 1,2-6-1,-2 5 43,-1 1 0,0 0 1,0-1-1,0 1 1,0-1-1,-1 1 0,1-1 1,-1 1-1,0-1 0,0 1 1,0-1-1,0 1 0,-1-1 1,0 1-1,1-1 0,-1 1 1,0 0-1,-1-1 0,1 1 1,-1 0-1,1 0 1,-1 0-1,0 0 0,0 0 1,0 0-1,-1 0 0,-3-2 1,2 1 69,-1 1 1,0-1-1,0 1 1,0 1-1,-1-1 1,1 1-1,-1 0 1,1 0-1,-1 0 1,0 1 0,0 0-1,1 0 1,-1 1-1,0-1 1,0 1-1,0 1 1,-8 0-1,13-1-83,-1 1 0,1-1 0,-1 0 0,1 1 0,0-1 0,-1 1 0,1 0 0,-1 0 0,1-1 0,0 1 0,0 0 0,-1 0 0,1 0 0,0 0 0,0 0 0,0 0 0,0 1 0,0-1 0,0 0 0,1 1 0,-2 1 0,1 1-600,-1-1-1,1 1 1,1-1-1,-1 1 0,1 0 1,-1 0-1,1 5 1,0 4-6128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8.8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1 147 4601,'0'0'5757,"9"0"-5333,31-1-66,-38 0-351,-1 1 0,1 0 0,0-1 1,-1 1-1,1-1 0,-1 0 0,1 0 0,-1 1 1,1-1-1,-1 0 0,1 0 0,-1-1 0,0 1 1,0 0-1,0 0 0,1 0 0,-1-1 0,0 1 1,-1-1-1,3-2 0,9-31 75,-10 28-53,1-5 59,-1 1 0,0-1 0,0 1-1,0-20 1,-7 30-248,1 0 0,-1 1-1,0-1 1,0 1 0,1 0-1,-11 1 1,15-1 114,-20 3-1416,1 3-772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9.3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375 1 1040,'0'0'4713,"-23"30"-3903,-75 102 3,82-108-539,1 0 0,1 2 0,1 0-1,1 0 1,1 1 0,-13 54 0,14-44 99,-27 108 514,6 0-1,-22 284 1,37 301 810,16-641-1365,-1-70-297,1 0-1,1-1 1,1 1-1,1 0 1,0-1-1,1 0 1,1 0-1,11 25 1,-16-43-35,0 1-1,0-1 1,1 1 0,-1-1 0,0 1 0,1-1-1,-1 1 1,0-1 0,1 1 0,-1-1 0,1 0 0,-1 1-1,1-1 1,-1 0 0,1 1 0,-1-1 0,1 0-1,-1 0 1,1 1 0,-1-1 0,1 0 0,0 0-1,-1 0 1,1 0 0,-1 0 0,1 0 0,0 0 0,-1 0-1,1 0 1,-1 0 0,1 0 0,-1 0 0,1 0-1,0-1 1,-1 1 0,1 0 0,-1 0 0,1-1-1,-1 1 1,1 0 0,-1-1 0,1 1 0,-1 0 0,0-1-1,1 1 1,-1-1 0,1 1 0,-1-1 0,0 1-1,1-1 1,-1 1 0,0-1 0,0 1 0,1-1-1,-1 1 1,0-2 0,17-27-403,18-47-1,-8 11-1241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9.7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5417,'0'0'2151,"6"22"-1368,11 40 63,-2 1-1,9 89 1,-17 231 1666,-8-263-2189,1-120-247,1-5-24,11-65-1751,-6 22-2363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0.2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0 171 6129,'0'0'5331,"15"-17"-5193,47-50-104,-52 59-31,0-1-1,1 1 1,0 1 0,1 0 0,-1 1 0,1 0 0,1 1-1,-1 0 1,1 0 0,0 2 0,17-4 0,-27 7-5,8-3 5,-1 0-1,1 2 1,0-1 0,0 1 0,-1 1 0,1 0-1,0 1 1,0 0 0,-1 0 0,14 4 0,-18-3-4,-1 0 1,1 1-1,-1 0 0,1 0 1,-1 0-1,0 0 0,0 1 1,0 0-1,-1 0 1,1 0-1,-1 1 0,0-1 1,-1 1-1,1 0 1,-1 0-1,0 1 0,0-1 1,0 1-1,2 6 0,-2-4 10,0-1 0,0 1 0,-1 0 0,0 0-1,0 0 1,-1 1 0,0-1 0,0 0-1,-1 1 1,0-1 0,-1 0 0,0 1 0,0-1-1,-1 0 1,0 0 0,0 0 0,-1 0-1,0 0 1,0-1 0,-1 1 0,0-1 0,0 0-1,-1 0 1,0 0 0,0-1 0,0 1-1,-1-1 1,0 0 0,0-1 0,-10 7 0,-40 27 20,43-32-25,1 1 1,-1 0-1,2 1 0,-1 0 1,2 1-1,-1 0 1,1 1-1,1 0 0,-17 24 1,24-30-4,1-1 1,0 0 0,-1 1-1,1-1 1,1 1-1,-1 0 1,1-1-1,-1 1 1,1-1 0,1 1-1,-1 0 1,1-1-1,0 1 1,0-1-1,0 1 1,0-1-1,1 1 1,0-1 0,0 0-1,0 0 1,0 0-1,1 0 1,-1 0-1,1-1 1,5 6 0,-3-3-1,1 0 1,-1 0 0,1-1 0,1 0 0,-1 0 0,1 0 0,0-1-1,0 0 1,1 0 0,-1-1 0,1 0 0,-1 0 0,14 3 0,-1-3-227,1-1 1,-1 0 0,1-2 0,0 0 0,0-2-1,-1 0 1,1-1 0,-1-1 0,34-11 0,-20 0-2571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0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 4561,'0'0'4718,"30"2"-3465,214 10 259,-34-11-1101,-209-2-578,0 0 1,-1 0-1,1 0 0,-1 0 1,1 0-1,-1 0 1,0 0-1,0 0 1,1 0-1,-1 0 0,0 0 1,0 0-1,0 0 1,0 0-1,0 0 1,0 0-1,0 0 0,-1-2 1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1.0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0 4441,'0'0'5753,"-5"25"-5038,-4 23-190,1 1 1,0 64-1,11-63-134,2-1 1,2 0-1,25 89 0,-25-109-295,19 119 112,-26-148-221,0 0 1,0 1-1,0-1 0,1 0 1,-1 0-1,0 1 1,0-1-1,0 0 1,1 0-1,-1 0 0,0 0 1,0 1-1,1-1 1,-1 0-1,0 0 1,0 0-1,1 0 0,-1 0 1,0 0-1,1 0 1,-1 1-1,0-1 1,0 0-1,1 0 0,-1 0 1,0 0-1,1 0 1,-1 0-1,0-1 1,0 1-1,1 0 0,-1 0 1,0 0-1,1 0 1,-1 0-1,0 0 1,0 0-1,1-1 0,-1 1 1,0 0-1,0 0 1,0 0-1,1 0 0,-1-1 1,0 1-1,0 0 1,0 0-1,1-1 1,25-41-3556,-12 16-993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1.6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479 1 4993,'0'0'4322,"0"28"-3564,1 3-562,-7 143 644,-2 231 1124,9-380-1908,2 0-1,0-1 0,2 1 0,0-1 0,2 0 0,1 0 0,1-1 0,0 0 0,2 0 0,20 31 0,-30-54-60,-1 0 0,0 0 0,0 0 1,1 1-1,-1-1 0,0 0 0,0 0 0,1 0 0,-1 1 1,0-1-1,0 0 0,0 0 0,1 1 0,-1-1 1,0 0-1,0 0 0,0 1 0,0-1 0,0 0 0,0 1 1,0-1-1,0 0 0,0 1 0,1-1 0,-1 0 0,0 0 1,0 1-1,-1-1 0,1 0 0,0 1 0,0-1 1,0 0-1,0 1 0,0-1 0,0 0 0,0 0 0,0 1 1,0-1-1,-1 0 0,1 0 0,0 1 0,0-1 0,0 0 1,-1 0-1,1 1 0,0-1 0,0 0 0,-1 0 0,1 0 1,0 0-1,0 1 0,-1-1 0,1 0 0,0 0 1,-1 0-1,1 0 0,-28-4-274,-33-17-7,38 11 270,0 1 0,-1 1 0,0 1 0,0 2 0,0 0 0,-1 1 0,0 2 0,-33 0 0,48 2 19,1 1-1,-1 0 1,0 1-1,1 0 1,0 0-1,-1 1 1,1 0-1,0 1 1,0 0-1,0 0 1,1 1-1,0 0 1,0 1-1,0-1 1,0 2-1,1-1 0,0 1 1,1 0-1,-1 0 1,1 1-1,0 0 1,1 0-1,0 1 1,-4 8-1,6-10-3,1-1 0,-1 1 0,1-1 0,0 1 0,1 0-1,-1 0 1,1 0 0,1 0 0,-1 0 0,1 0 0,2 14 0,-1-17 10,0 1 0,0-1 0,1 0 0,-1 0 0,1 0 0,0 0 0,0 0 0,0 0 0,0 0 0,1-1 0,0 1 0,0-1 0,0 0 0,0 0 0,0 0 0,0 0 0,1 0 0,0-1 0,6 4 0,6 2 45,1-1 0,0-1 0,1-1 0,0 0-1,0-1 1,23 2 0,112 0 72,-142-6-295,0-1 1,0 0-1,0-1 1,0 0-1,0 0 0,-1-2 1,1 1-1,-1-1 1,0-1-1,0 0 1,0 0-1,-1-1 0,0 0 1,15-13-1,14-17-4720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2.0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1 5721,'0'0'3241,"-19"138"-2409,19-99-472,0 3 160,8 3-216,6-6-120,0-2 40,-1-5-216,-2-5 144,8-9-152,-5-6-72,3-12-2568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2.6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338 0 6305,'0'0'3238,"28"23"-2423,9 5-558,6 5 101,-1 1-1,41 46 1,-16-5-120,-3 3 0,-4 3 0,-3 2 0,-4 3 0,-4 2 0,-3 2 1,-5 2-1,-4 1 0,-3 2 0,29 145 0,-54-200-187,-2 1-1,-2 1 1,-2-1 0,-1 1-1,-3 0 1,-8 62 0,4-81-32,-1-1 0,-2 0 0,0-1 1,-1 1-1,-1-2 0,-1 1 0,-1-1 0,0-1 1,-2 0-1,-18 19 0,-26 25 66,-89 75 0,126-120-58,-491 422 205,479-412-375,0-2-1,-2-1 1,-1-2 0,-60 30 0,37-31-1504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08.84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4785,'0'0'1888,"118"5"-1519,-93 2-369,-6 3 0,-2-3-161,-6-2-327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12.9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51 7194,'0'0'4491,"0"8"-4375,-1 26 80,1-33-187,1 1 0,-1 0-1,0 0 1,1 0 0,0 0 0,-1-1-1,1 1 1,0 0 0,0-1 0,0 1-1,0 0 1,0-1 0,0 1 0,0-1-1,1 0 1,-1 1 0,0-1 0,3 2-1,-1-1 16,0 0-1,0-1 1,0 1-1,0-1 0,0 0 1,1 0-1,5 1 1,-3-1-89,-1 0 1,1-1-1,-1 0 1,1 0-1,-1 0 1,1-1-1,-1 0 1,1 0-1,-1 0 1,0-1-1,1 0 1,-1 0-1,8-4 1,-10 4-39,0 0 1,0 0 0,0 0-1,0-1 1,-1 1 0,1-1-1,-1 0 1,1 1-1,-1-1 1,0 0 0,0 0-1,0 0 1,-1-1-1,1 1 1,-1 0 0,0-1-1,1 1 1,-2 0-1,1-1 1,0 0 0,0-6-1,-1 8 178,0 0 0,0 0 0,0-1-1,0 1 1,-1 0 0,1-1 0,0 1-1,-1 0 1,0 0 0,1 0 0,-1 0 0,0-1-1,0 1 1,0 0 0,-2-2 0,1 2 34,0 1 0,1 0 1,-1-1-1,0 1 0,0 0 1,0 0-1,0 0 0,0 0 1,0 0-1,0 1 0,0-1 1,0 1-1,0-1 1,-1 1-1,1 0 0,-3 0 1,-2-1-63,1 1 1,0 1-1,-1-1 1,1 1 0,0 0-1,0 0 1,0 1-1,0 0 1,0 0 0,0 1-1,0-1 1,1 1-1,-1 0 1,1 1-1,0-1 1,0 1 0,0 0-1,-7 9 1,10-11-117,0 0 1,0 1-1,1-1 0,-1 1 1,1-1-1,0 1 0,0 0 1,0-1-1,0 1 0,0 0 1,0 0-1,1 0 0,0 0 1,-1 0-1,1 0 1,1 5-1,-1 4-2357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0.87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2888 1 5697,'0'0'2031,"-32"15"-1796,22-10-228,-49 24 187,1 3 0,-93 67 0,-159 138 543,-876 649 824,275-295-1471,866-568-74,31-17 2,-1 1-1,1 1 1,1 0 0,-1 1-1,1 0 1,-22 22 0,34-30-70,0 0 0,0 0-1,1 0 1,-1 0 0,0 0 0,1 0 0,-1 0 0,1 0 0,0 0 0,-1 1 0,1-1 0,0 0-1,-1 0 1,1 1 0,0-1 0,0 0 0,0 0 0,0 0 0,0 1 0,1-1 0,-1 0 0,0 0 0,0 1-1,1-1 1,-1 0 0,1 0 0,-1 0 0,1 0 0,-1 0 0,1 0 0,1 2 0,28 0-2432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1.47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2351 1 4425,'0'0'3129,"-176"72"-1961,14 2-264,-68 37-344,-30 17 16,2 3-568,27-8 192,37-19-200,16-6 112,13-1-224,31-18 112,27-15-672,-6 5-104,34-22-1040,16-8-1505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09.60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2916 0 4537,'0'0'4268,"-36"8"-4074,28-7-174,-27 6 34,0 2 0,0 0 0,1 3 0,1 0 0,0 3-1,1 0 1,-37 25 0,-772 591 943,656-483-674,-84 66-146,-903 684 137,1140-877-294,19-12-34,0 0-1,0 1 0,-14 13 0,27-21-164,13-6-67,39-17-1368,84-48-1,-16-2-4993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2.3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2454 1 72,'0'0'3193,"-153"130"-1737,81-58-440,-43 37 513,-63 53-353,-77 51-664,-33 9 168,-8-13-680,22-31 8,46-35-72,22-9 40,28-14-144,58-33-248,29-23-1689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8.3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6009,'0'0'5145,"3"5"-5145,0 2 0,2-4-432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9.3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110 0 912,'0'0'3601,"-2"13"-2968,-3 0-495,3-8-88,1 1 0,-1-1-1,1 0 1,0 1 0,0-1 0,0 1 0,1 6 0,-16 25 2177,4-14-1661,-3 17-138,2 1 0,2 0 0,2 1 0,1 1 0,-2 58 0,12 216 392,-2-308-747,1 15 43,0 0-1,2 0 1,0 0-1,12 39 1,-15-62-116,0-1 1,0 1-1,0-1 1,0 0 0,0 1-1,0-1 1,0 0 0,0 1-1,1-1 1,-1 0-1,0 1 1,0-1 0,0 0-1,0 0 1,1 1-1,-1-1 1,0 0 0,0 1-1,0-1 1,1 0-1,-1 0 1,0 0 0,1 1-1,-1-1 1,0 0-1,0 0 1,1 0 0,-1 0-1,0 1 1,1-1-1,-1 0 1,0 0 0,1 0-1,-1 0 1,0 0-1,1 0 1,-1 0 0,1 0-1,-1 0 1,0 0-1,1 0 1,-1 0 0,0 0-1,1 0 1,-1-1-1,1 1 1,10-21-185,9-93-3140,-13 55-3743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3.7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391 0 5873,'0'0'4052,"-13"13"-3876,-4 4-45,2 0-1,0 1 1,1 0 0,-23 39-1,-52 104 667,-34 67-442,111-200-348,0 1 1,2 1-1,1 0 1,1 0-1,2 0 1,-3 34 0,8-60-10,1 0 1,-1 0 0,1-1 0,0 1 0,0 0-1,1 0 1,-1 0 0,1 0 0,0-1-1,0 1 1,0 0 0,2 5 0,-1-8 0,0 1 1,0-1-1,0 1 0,0-1 1,1 0-1,-1 1 1,0-1-1,1 0 0,-1-1 1,0 1-1,1 0 0,-1-1 1,1 1-1,-1-1 1,1 0-1,0 0 0,-1 0 1,1 0-1,3-1 1,16 0 29,0-1 1,0 0-1,0-2 1,0-1-1,37-13 1,103-53 71,-54 22-2,-95 42-25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4.2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378 0 6385,'0'0'3888,"-19"29"-3532,-1-1-219,-2 3 49,1 0-1,2 1 1,1 1 0,-17 45 0,-14 50 54,6 2 0,6 2 0,6 1 1,6 2-1,-11 167 0,34-12 530,2-274-735,2 0 0,0 0 0,1 0 0,0 0 0,2 0 0,0-1 0,0 0 0,1 0 0,16 27 1,-16-32-28,1 0 0,0 0 1,0-1-1,1 0 0,0-1 1,1 1-1,0-2 0,0 1 1,1-1-1,0-1 0,0 1 1,0-2-1,1 1 0,13 3 1,-23-8-27,-1-1-1,1 0 1,0 1 0,0-1 0,-1 0 0,1 0 0,0 0 0,0 0 0,-1 0 0,1 1-1,0-2 1,0 1 0,0 0 0,-1 0 0,1 0 0,0 0 0,0 0 0,0-1-1,-1 1 1,1 0 0,0-1 0,-1 1 0,1 0 0,0-1 0,-1 1 0,1-1-1,0 1 1,-1-1 0,1 1 0,-1-1 0,1 0 0,-1 1 0,1-1 0,-1 0 0,0 1-1,1-1 1,-1 0 0,0 0 0,1 1 0,-1-1 0,0 0 0,0 0 0,0 1-1,0-1 1,0 0 0,0 0 0,0 0 0,0 1 0,0-1 0,0-2 0,-8-44-2098,-6 13-856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4.6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4281,'0'0'3129,"16"22"-2905,3-17-88,9 0 616,5-5-240,2 0-192,-2 0 40,0 0-360,-6 0 0,-2-7-48,-8-1-1280,-4 1-985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5.2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1 1304,'0'0'6904,"-2"24"-6544,-15 282 623,17-257-495,-2-19-313,2-1 0,1 0 0,2 1-1,0-1 1,11 41 0,-13-70-185,-1 0 0,0 0 0,0 0 0,0-1 0,0 1 0,0 0 0,0 0 0,0 0 0,0 0 0,0 0 0,0 0 0,0 0 0,1 0 0,-1 1 0,0-1 0,0 0 0,0 0 0,0 0 0,0 0 0,0 0 0,0 0 0,0 0 0,0 0 0,0 0 0,0 0 0,0 0 0,1 0 0,-1 0 0,0 0 0,0 0 0,0 0 0,0 0 0,0 0 0,0 0 0,0 1 0,0-13-565,0 10 321,0-24-2379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13.6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0 5265,'0'0'2594,"0"11"-1962,-1 3-406,0 6 665,4 39 1,-1-45-667,0 0 0,1-1 1,1 0-1,7 18 0,-11-31-214,0 0-1,1 1 1,-1-1-1,1 0 0,-1 1 1,1-1-1,-1 0 0,1 1 1,-1-1-1,1 0 1,-1 0-1,1 1 0,-1-1 1,1 0-1,-1 0 0,1 0 1,0 0-1,-1 0 0,1 0 1,-1 0-1,1 0 1,-1 0-1,1 0 0,0 0 1,0-1-1,14-3 97,-11 1-84,-1 0 1,0 0 0,0 0 0,0 0-1,0 0 1,0-1 0,3-5 0,16-30-22,-12 20 14,-9 17-11,25-42 59,-22 39-60,0-1 0,0 1-1,0 1 1,1-1 0,8-7 0,-11 11 59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5.6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1 207 7682,'0'0'2203,"30"-24"-1936,104-77 66,-120 91-273,0 2 0,0-1 1,1 2-1,0 0 0,1 1 1,-1 0-1,1 1 0,0 1 0,1 1 1,24-3-1,-21 3-30,-17 3-23,13-3 11,1 1 1,-1 0 0,1 2-1,29 2 1,-41-2-15,-1 1 1,0 0-1,0 0 1,0 1-1,0-1 1,0 1-1,0 0 1,0 0-1,0 0 1,-1 0-1,1 1 0,-1-1 1,1 1-1,-1 0 1,0 0-1,0 0 1,-1 1-1,1-1 1,-1 1-1,1-1 1,-1 1-1,0 0 1,2 6-1,0 0 7,-1 0 0,0 1-1,-1-1 1,0 1 0,0 0 0,-1 0 0,-1 0-1,0-1 1,0 1 0,-1 0 0,0 0 0,-5 18-1,1-13 4,-1 0-1,0-1 1,-1 0-1,-1 0 0,0 0 1,-1-1-1,-17 21 1,3-10-3,0 0 1,-1-2-1,-2-1 0,0-2 1,-1 0-1,-1-2 0,-52 26 1,-11-10-208,62-24 92,27-8 98,1-1 1,0 1-1,0 0 0,0 0 1,0 0-1,1-1 1,-1 1-1,0 0 0,1 0 1,0 0-1,-1 0 1,1 0-1,0 0 0,0 0 1,0 0-1,0 0 1,0 0-1,0 0 1,1 0-1,0 3 0,0 2 6,0 1 10,1 1-1,0-1 1,0 0-1,1 0 0,0-1 1,1 1-1,0 0 1,0-1-1,0 0 0,1 0 1,0 0-1,0-1 1,1 0-1,0 0 0,0 0 1,11 8-1,-2-3 30,0-1 0,0 0 0,1-1 1,0 0-1,0-1 0,31 10 0,-27-13 31,0-1 0,0 0 0,0-1 0,41 0-1,-51-4-231,0 1-1,0-1 0,0-1 1,0 1-1,0-2 0,0 1 0,-1-1 1,1-1-1,-1 0 0,0 0 1,16-11-1,6-10-3805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6.0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 9034,'0'0'3113,"181"22"-2945,-129-15 88,0 1-24,-2-3-168,-6-3 48,-3-2-112,-6 0-384,-7 0-256,-9 0-729,-8-15 25,-8-2-296,-3 0-3241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6.4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 1 7698,'0'0'4138,"0"27"-3578,0 11-399,0-1 209,-8 74 1,2-63-139,-4 24 69,3 1 0,4 122 1,3-192-307,0 1 0,0-1 0,1 1 1,-1-1-1,1 1 0,0-1 0,0 1 1,0-1-1,1 0 0,-1 0 0,1 0 1,0 0-1,0 0 0,0 0 0,0 0 1,0 0-1,1-1 0,-1 1 0,1-1 1,-1 0-1,1 0 0,0 0 0,0 0 0,0 0 1,0 0-1,1-1 0,-1 0 0,0 0 1,1 1-1,-1-2 0,5 2 0,-4-2-158,0 0-1,0 0 0,0 0 1,0-1-1,1 0 0,-1 1 0,0-1 1,0-1-1,0 1 0,-1-1 0,1 1 1,0-1-1,-1 0 0,1 0 1,-1-1-1,1 1 0,3-4 0,13-16-2824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6.8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395 1 8482,'0'0'3430,"0"29"-2933,1 190-130,8-101-295,46 224 0,-51-319-79,12 51 117,-20-88-30,3 8-81,-1 0 0,0 0 0,0 0 0,-1 0 0,1 0 0,-2 0 0,-5-8 0,3 5-16,0 2 1,-1-1-1,0 1 1,0 0-1,0 0 1,-1 1-1,0 0 1,0 0-1,-1 1 1,0 0-1,0 1 1,0 0-1,0 0 0,-1 1 1,1 0-1,-1 1 1,0 0-1,0 0 1,0 1-1,0 1 1,0-1-1,0 1 1,0 1-1,0 0 1,0 1-1,1 0 1,-1 0-1,0 1 1,1 0-1,-1 1 1,1 0-1,0 0 1,0 1-1,1 0 1,-16 12-1,14-9 34,1 0 0,-1 1 0,1 0 1,1 1-1,0 0 0,0 0 0,1 0 0,1 1 0,0 0 1,0 1-1,1-1 0,0 1 0,1 0 0,0 0 0,1 1 0,1-1 1,0 1-1,0-1 0,1 1 0,1 0 0,1 13 0,0-21-11,0-1-1,0 1 0,0-1 0,1 1 0,0-1 0,0 0 0,0 0 0,0 1 0,1-1 0,0-1 1,0 1-1,0 0 0,0-1 0,0 1 0,1-1 0,-1 0 0,1 0 0,0-1 0,0 1 1,0-1-1,0 0 0,0 0 0,1 0 0,-1 0 0,1-1 0,4 1 0,12 4-10,0-2 0,0-1 0,0 0 0,30-1-1,-34-2-185,0 0-1,0-2 1,0 0-1,0 0 0,0-2 1,-1 0-1,0-1 0,0 0 1,0-1-1,0-1 1,-1-1-1,15-10 0,28-25-4673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7.1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1 6481,'0'0'3961,"14"26"-3374,-6-12-494,4 8 53,1 0-1,0-1 1,2-1 0,0 0 0,1-1-1,2 0 1,19 16 0,74 54 419,176 156 522,-243-204-921,-3 3 0,-1 1 1,-3 2-1,39 64 0,-62-86-140,0 1 0,-2 1 0,-1 0-1,-2 1 1,0 0 0,-2 0 0,-1 1-1,-1 0 1,-1 0 0,-2 0 0,-2 49 0,-3-44-19,-2-1 0,0 0 0,-2 0 0,-2 0 1,-1-1-1,-1 0 0,-2-1 0,-1-1 0,-33 54 1,10-31 24,-1-2 0,-2-2 0,-3-1 0,-63 54 0,69-70-72,-1-2 1,-2-1-1,-1-2 0,-1-3 1,-1-1-1,-55 21 0,83-38-137,0-1 0,-31 5 0,41-9-5,-1-1-1,0 1 0,1-1 0,-1 0 0,0 0 0,0-1 0,1 0 0,-1 0 0,0 0 0,1-1 0,-6-2 0,-12-17-2276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7.6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99 4337,'0'0'7329,"175"-17"-6432,-120 17 15,5 0-576,3 0 240,-2-3-544,-4 1 112,-2-1-8,-6-4-136,-7 0-176,-7-1 120,-7-2-560,-17-5-200,-6 3-1081,-5-3-3096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8.0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6041,'0'0'4881,"186"5"-3904,-123-5-361,-5 0 248,-12 0-688,-10 0-128,-8 0 32,-12 0 72,-5 0-200,-6 0 48,-2 0-384,0 0 152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8.8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4297,'0'0'3911,"4"22"-3013,3 19-637,67 293 2835,-41-253-2766,5 15 8,-38-96-338,0 0 0,0 0 0,0 0 0,0 0 0,0 0 1,0 0-1,0-1 0,0 1 0,0 0 0,0 0 0,1 0 0,-1 0 1,0 0-1,0 0 0,0 0 0,0-1 0,0 1 0,0 0 0,0 0 1,1 0-1,-1 0 0,0 0 0,0 0 0,0 0 0,0 0 0,0 0 1,1 0-1,-1 0 0,0 0 0,0 0 0,0 0 0,0 0 0,0 0 0,1 0 1,-1 0-1,0 0 0,0 0 0,0 0 0,0 0 0,0 0 0,1 0 1,-1 0-1,0 0 0,0 0 0,0 1 0,0-1 0,0 0 0,0 0 1,0 0-1,1 0 0,-1 0 0,0 0 0,0 0 0,0 1 0,0-1 1,0 0-1,0 0 0,0 0 0,0 0 0,0 0 0,0 0 0,0 1 0,5-18-323,0-67-3918,-4 40-973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9.3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1 223 5801,'0'0'1818,"5"-23"-1421,1 0-145,0 0 0,11-26-1,-14 45-207,-1 0 1,1 0-1,0 0 0,0 1 1,0-1-1,0 1 0,1 0 0,-1 0 1,1 0-1,0 1 0,-1-1 1,2 1-1,-1 0 0,0 0 0,0 0 1,0 0-1,1 1 0,-1 0 1,1 0-1,5-1 0,6-2 61,34-9 216,0 2-1,2 3 1,-1 1 0,1 3-1,-1 2 1,76 7 0,-117-4-314,1 0 1,-1 1 0,1 1 0,-1 0 0,0 0-1,0 1 1,0 1 0,0-1 0,-1 1 0,1 1-1,-1 0 1,-1 0 0,1 1 0,-1 0 0,-1 1-1,1-1 1,-1 1 0,0 1 0,-1-1-1,0 1 1,0 0 0,-1 1 0,0 0 0,-1-1-1,7 22 1,-8-18-7,0 0 0,0 1 0,-1-1 0,-1 1 0,0 0 0,-1-1 0,0 1 0,-1 0 0,-1-1 0,0 1 0,-1-1 0,-1 0 0,1 0 0,-2 0 0,0 0 0,-1-1-1,0 1 1,-1-1 0,0-1 0,-9 12 0,-2-2 1,-2-1-1,0 0 1,-1-1-1,-1-2 0,-48 31 1,-130 52 112,80-44-51,116-54-64,1 0 0,0 0 0,-1 0 0,1 0 1,0 0-1,0 0 0,0 1 0,0-1 1,1 1-1,-1 0 0,1 0 0,-1 0 0,1 0 1,0 1-1,0-1 0,1 0 0,-1 1 0,1-1 1,0 1-1,0 0 0,-1 4 0,2-5 1,0 1 0,0-1 0,0 0 0,1 0 0,0 0 0,-1 0 0,1 0 0,0 0 0,0 0 0,1 0 0,-1 0 0,1-1 0,-1 1 0,1-1 0,0 1-1,0-1 1,0 1 0,0-1 0,1 0 0,-1 0 0,0 0 0,1 0 0,0 0 0,-1-1 0,6 3 0,19 9 62,1-1 0,1-1 0,-1-2 0,45 9 0,120 10 243,-52-23-385,-137-5-91,0-1 0,0 0 0,0 0 0,0 0 1,-1 0-1,1-1 0,-1 1 0,1-1 0,-1 0 1,1 0-1,-1-1 0,0 1 0,0-1 0,5-5 0,6-3-2111,10-9-5136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9.7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67 8482,'0'0'3215,"31"-2"-2375,194-4 315,204 16-1176,-437-32-1930,-12-1-1326,-4-1-3398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14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52 1872,'0'0'3624,"3"2"-3413,12 7-177,-14-8 115,-1 1 0,1-1 0,-1 1 0,0-1 0,0 1 0,1-1 0,-1 1 0,0-1 0,0 1 0,0-1 0,-1 3 0,1 2 676,0-5-759,0 0-1,1 0 1,-1 1 0,0-1-1,1 0 1,-1 0 0,1 0 0,-1 1-1,1-1 1,-1 0 0,1 0 0,0 0-1,0 0 1,0 0 0,0 0 0,-1 0-1,3 1 1,-1-1 2,0 0 0,0 1 0,1-1 0,-1 0 0,0 0 0,1 0 0,-1-1 0,5 2 0,-4-2-13,0 1 0,1-1 1,-1 1-1,1-1 0,-1-1 0,1 1 1,-1 0-1,1-1 0,-1 1 0,1-1 1,-1 0-1,0-1 0,4 0 0,-3-1 26,-1 0-1,1-1 0,-1 1 0,0-1 1,0 1-1,0-1 0,0 0 1,-1 0-1,1 0 0,-1 0 0,0-1 1,0 1-1,-1 0 0,1-1 0,-1 0 1,0 1-1,0-1 0,-1 0 0,1 1 1,-1-6-1,1 10-93,-1 0-1,1 1 0,-1-1 1,1 0-1,0 1 1,-1-1-1,1 0 1,-1 1-1,1-1 1,-1 1-1,1-1 1,-1 1-1,1 0 1,3 3 25,0-1 1,0 1 0,6 4-1,-5-4-12,0 0-1,8 8 0,-12-11 1,0 0-1,0 1 0,0-1 1,0 0-1,0 1 1,0-1-1,-1 1 1,1 0-1,-1-1 0,1 1 1,-1-1-1,1 1 1,-1 0-1,0 3 1,0 15 313,1-24-296,0-1 0,1 1 1,-1 0-1,1 0 0,-1 0 0,1 0 0,5-7 0,-1-1-15,-2 5-5,-1 0 17,1 0 0,0 0-1,0 1 1,0-1 0,1 1-1,5-6 1,-9 12-15,-1 0 0,0-1 0,1 1 0,-1 0 0,1 0 0,-1 0 0,0 0 0,1 0 0,-1-1 0,0 1 0,1 0 0,-1 0 0,1 0 0,-1 0 0,1 0-1,-1 0 1,0 0 0,1 0 0,-1 0 0,1 1 0,-1-1 0,0 0 0,1 0 0,-1 0 0,1 1 0,10 5 5,-4-1 2,-5-4-3,1 0 0,-1 0 0,0 1 0,0-1 1,1 1-1,-1 0 0,0-1 0,2 4 0,3 2 10,-5-6-11,-1-1 0,1 0 0,-1 0-1,1 0 1,-1 0 0,0 0 0,1 0 0,-1-1 0,1 1 0,-1 0-1,1-1 1,1 0 0,0-1-7,0 1 1,0-1-1,-1 0 0,1 0 1,-1 0-1,1 0 0,-1 0 1,0-1-1,0 1 0,0-1 1,0 1-1,0-1 0,1-4 1,-11 27 83,-3 6-26,11-25-179,-1 1-1,1 0 1,0 0 0,-1 0-1,1-1 1,0 1-1,0 0 1,0 0-1,1 0 1,-1-1 0,0 1-1,2 3 1,4 4-5005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0.0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 1 8194,'0'0'2914,"-6"24"-2274,6-22-627,-22 122 757,20-104-594,0 0 1,2 0-1,0 0 1,2-1-1,0 1 0,5 22 1,43 96 199,-33-97-278,22 80 0,-39-120-148,1 0 1,0 1 0,-1-1 0,1 0-1,0 0 1,0 0 0,0 0 0,0 0-1,0 0 1,0 0 0,0 0-1,0 0 1,0 0 0,0 0 0,1 0-1,-1-1 1,0 1 0,1-1 0,-1 1-1,0-1 1,1 1 0,-1-1-1,1 0 1,-1 0 0,0 0 0,1 0-1,-1 0 1,2 0 0,42-5-2460,-17-7-417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0.4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340 48 5153,'0'0'5992,"5"-10"-5593,15-27-124,-20 37-263,0 0 0,0 0 0,0 0 0,0 1 0,0-1 0,0 0 0,0 0 0,0 0 0,0 1 0,1-1 0,-1 0 0,0 0 0,0 1 0,0-1 0,0 0 0,0 0 0,0 0 0,0 0 0,0 1 0,1-1 0,-1 0 0,0 0 0,0 0 0,0 0 0,0 1 0,1-1 0,-1 0 0,0 0 0,0 0 0,0 0 0,1 0 0,-1 0 0,0 0 0,0 0 0,0 0 0,1 0 0,-1 0 0,0 0 0,0 0 0,1 0 0,-1 0 0,0 0 0,0 0 0,0 0 0,1 0 0,-1 0 0,0 0 0,0 0 0,0 0 0,1 0 0,-1 0 0,0 0 0,0 0 0,0-1 0,1 1 0,-1 0 0,0 0 0,1 20 317,-1-20-325,-2 138 826,-1-54-676,3 0 0,20 142 0,-18-213-158,1 0 0,1 0 0,0 0-1,0-1 1,2 1 0,7 13-1,-11-22 8,1 0 0,-1 0 0,1-1 0,0 1 0,-1-1 0,1 0 0,1 0 0,-1 0 0,0 0 0,1-1 0,0 1 0,-1-1 0,1 0 0,0 0 0,0 0 0,0-1 0,0 1 0,1-1 0,-1 0 0,0 0 0,0-1 0,7 1 0,-10-1-20,0 0 1,0 0-1,0 0 0,0 0 1,1 0-1,-1 0 0,0-1 1,0 1-1,0 0 1,0-1-1,0 1 0,1-1 1,-1 1-1,0-1 0,0 1 1,0-1-1,0 0 0,-1 0 1,1 1-1,0-1 0,0 0 1,0 0-1,-1 0 0,1 0 1,0 0-1,0-2 0,0 1-16,-1 0-1,1-1 0,-1 1 0,0 0 0,1 0 0,-1-1 1,0 1-1,-1 0 0,1 0 0,0-1 0,-1 1 0,1 0 1,-1 0-1,0 0 0,-1-3 0,0 2-3,0 0-1,0 0 1,0 0-1,-1 0 1,1 1 0,-1-1-1,0 1 1,0 0-1,0 0 1,0 0-1,0 0 1,0 0-1,0 0 1,-1 1 0,1 0-1,-1 0 1,1 0-1,-7-1 1,-7-1-29,1 0 1,-30 0-1,28 3 111,1 0 0,-1 1 0,1 1 0,-1 1 0,1 1 0,0 0 0,0 1 0,0 1 0,1 0 0,0 2 0,0 0 1,1 0-1,0 1 0,0 1 0,1 1 0,0 0 0,-12 13 0,17-16-17,1-1-1,1 1 1,-1 0 0,1 1 0,0 0 0,1 0-1,0 0 1,1 1 0,0 0 0,0 0 0,1 0-1,0 0 1,1 1 0,0 0 0,1 0 0,0 0-1,0 0 1,2 0 0,0 20 0,1-28-19,0 1 0,0-1 0,0 1 0,0-1-1,1 1 1,0-1 0,0 0 0,0 0 0,0 0 0,0 0 0,1 0 0,-1-1 0,1 1-1,0-1 1,-1 1 0,1-1 0,0 0 0,1 0 0,-1 0 0,0-1 0,0 1 0,1-1 0,-1 0-1,1 0 1,5 1 0,8 3-2,0-2 0,0 0 0,0-1 1,18 0-1,-17-1-157,0 0 1,0-2 0,0 0-1,0 0 1,0-2-1,0 0 1,0-1 0,0-1-1,-1-1 1,0 0 0,21-12-1,7-12-2729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0.8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8370,'0'0'3977,"129"126"-3369,-88-76 0,-2 4-528,-14 0 184,-12 3-264,-13 17-184,-16-15 128,-12-14-2505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4.3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344 43 3937,'0'0'4362,"10"-5"-4011,84-32 1122,-97 49-285,-8 4-1235,-81 94 809,23-29-484,3 2 1,-78 130-1,135-197-269,0 0-1,1 1 0,1 0 0,1 0 0,0 1 0,1 0 0,1 0 0,1 0 0,0 0 0,2 1 1,0-1-1,3 35 0,-1-50-6,-1-1-1,1 1 1,0-1 0,0 0 0,1 1-1,-1-1 1,0 0 0,1 0 0,-1 0-1,1 0 1,0 0 0,0 0 0,-1 0-1,1-1 1,0 1 0,1-1 0,-1 1-1,0-1 1,0 0 0,1 0 0,-1 0-1,0 0 1,1 0 0,-1 0-1,1-1 1,2 1 0,9 2 17,1-2 1,-1 1-1,21-2 1,-24 0-9,15-1-9,0-2-1,0 0 1,0-2 0,0-1 0,-1-1 0,49-20 0,-30 7-21,0-2 0,76-52 0,-118 72-100,0 1 0,-1-1 0,1 1 1,0-1-1,-1 1 0,1-1 0,-1 0 0,1 0 0,-1 0 1,0 0-1,0 0 0,0 0 0,0 0 0,0 0 1,0 0-1,0-1 0,-1 1 0,1 0 0,-1 0 0,0-5 1,1-7-2364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4.7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0 9394,'0'0'2938,"-8"25"-2541,-25 81-110,29-94-194,2 0 0,-1 0 0,2 0 0,-1 1 0,2-1 0,0 1 1,0-1-1,3 17 0,-1-16-21,1 4-12,1 0-1,1 0 1,0 0 0,14 28 0,12 38-58,-28-68 35,-1 1-1,1 27 1,4 27-31,-7-69-15,0 0-1,1 0 0,-1 0 1,1-1-1,-1 1 1,1 0-1,-1 0 1,1-1-1,-1 1 1,1 0-1,0-1 1,-1 1-1,1 0 0,0-1 1,0 1-1,0-1 1,-1 1-1,1-1 1,0 0-1,0 1 1,0-1-1,0 0 1,0 0-1,0 1 0,0-1 1,-1 0-1,1 0 1,0 0-1,0 0 1,0 0-1,0 0 1,0-1-1,0 1 1,0 0-1,0 0 0,0-1 1,-1 1-1,3-1 1,30-14-547,0-11-999,0-3-1223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5.1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82 1 9034,'0'0'3815,"-12"27"-3520,-35 91-52,42-106-175,1 1 0,0 1-1,1-1 1,0 1 0,1-1 0,1 1 0,0 0 0,2 25 0,0-2-7,2-5-8,1 0 1,2-1-1,1 0 0,1-1 0,2 1 1,19 41-1,-7-16 5,-24-118-3098,-8 26 128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5.5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1 289 7058,'0'0'2676,"16"-21"-2062,2-2-472,-7 7-8,1 0-1,1 1 1,1 1-1,0 0 1,0 1 0,28-20-1,-5 9 382,71-36-1,-93 53-450,1 0-1,0 2 0,1-1 0,-1 2 0,1 0 0,0 1 0,29-1 0,-43 5-64,-1-1 1,0 1-1,1 0 0,-1 0 1,0 0-1,0 0 1,1 1-1,-1-1 0,0 0 1,0 1-1,-1 0 1,1-1-1,0 1 0,0 0 1,-1 0-1,1 0 1,-1 0-1,0 0 0,0 0 1,0 0-1,0 1 1,0-1-1,0 0 1,0 1-1,0-1 0,-1 3 1,16 71 100,-15-70-82,3 22-3,-1 1 0,-2 0-1,-1 0 1,-1 0 0,-1 0-1,-2 0 1,-11 44 0,11-61-8,0-1 0,0 0 0,-1 0 1,-1 0-1,1-1 0,-2 0 1,0 0-1,0 0 0,-10 10 0,11-14-17,-1 0-1,-1-1 0,1 1 0,-1-1 0,1-1 0,-1 1 0,-1-1 0,1-1 0,-1 1 0,1-1 1,-1-1-1,0 0 0,-13 2 0,-6-3-263,22-1 216,1-1 0,-1 1 0,1 1 0,-1-1 0,1 1 0,0 0 0,-1 0 0,1 1 0,0-1 0,-8 5 0,11-3 66,1 1 1,0 0-1,0 0 1,0 0-1,0 0 1,0-1-1,1 1 1,0 0-1,0 0 1,0 0-1,0 0 1,0 0-1,1 0 1,0 0-1,0 0 1,0 0-1,2 3 1,7 8 120,1-1-1,0-1 1,0 0 0,2-1-1,0 0 1,0 0 0,1-2-1,16 11 1,6 5 119,-32-23-252,16 13 203,1 0-1,34 17 1,-49-30-211,0 0-1,0 0 1,0 0-1,1-1 1,-1 0-1,1-1 1,0 1-1,-1-1 1,1-1-1,0 1 1,0-1-1,0 0 1,0 0-1,12-3 1,-14 1-319,0 0 1,-1 0-1,1 0 0,-1-1 1,1 0-1,-1 1 0,7-8 0,10-5-2188,5 0-1490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6.1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 5009,'0'0'6535,"26"2"-5734,166 9 25,190 11-219,-377-22-651,62-1-89,-64 1-48,1-1 1,-1 0-1,0 0 0,1 0 1,-1 0-1,0-1 0,0 1 1,0-1-1,0 0 1,0 0-1,0 0 0,0 0 1,-1 0-1,1-1 0,-1 1 1,3-4-1,2-9-3476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6.4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0 7418,'0'0'3596,"-4"22"-2814,-30 140 742,27-121-1194,1 0-1,2 1 0,3 0 1,3 54-1,-1-88-325,0 0 0,0-1 0,1 1 0,0-1 0,0 1 0,1-1 0,0 0 0,1 0 0,-1 0 0,1 0 0,0 0 0,9 9 0,-12-15-8,-1-1 1,1 1-1,-1-1 0,1 1 0,0-1 1,-1 1-1,1-1 0,-1 0 0,1 1 1,0-1-1,0 0 0,-1 0 0,1 1 1,0-1-1,0 0 0,-1 0 0,1 0 1,0 0-1,0 0 0,-1 0 0,1 0 1,0 0-1,0 0 0,-1-1 0,1 1 1,0 0-1,-1 0 0,1-1 0,0 1 1,0 0-1,-1-1 0,2 0 0,18-16-607,-17 15 433,21-25-1896,1-2-1892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6.8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314 0 6465,'0'0'4127,"-9"21"-3625,1 0-365,-12 24 127,-29 49 1,-12 6 82,-32 57-204,79-130-127,1 1 0,1 1 0,-14 53 1,24-72 9,0-1 0,0 1 0,1 0 0,0 0 0,1 0 0,1 13 0,-1-20-11,0 0 0,1 0 1,0 0-1,0 0 0,0-1 1,0 1-1,0 0 1,0 0-1,1-1 0,-1 1 1,1-1-1,0 0 0,0 1 1,0-1-1,0 0 0,0 0 1,0 0-1,0 0 1,1-1-1,-1 1 0,1-1 1,-1 1-1,1-1 0,0 0 1,2 1-1,13 3 28,0-1-1,1 0 0,-1-2 1,1 0-1,0-1 1,-1-1-1,1-1 0,0 0 1,29-7-1,-46 7-151,1 1-1,-1-1 0,0 0 0,1 0 1,-1 0-1,0 0 0,0-1 1,1 1-1,-1 0 0,0-1 1,0 0-1,-1 1 0,1-1 1,0 0-1,0 0 0,-1 0 1,1 0-1,-1 0 0,0-1 1,0 1-1,0 0 0,0-1 1,0 1-1,0 0 0,0-1 1,-1 1-1,0-1 0,1 1 1,-1-1-1,0 1 0,0-1 1,0 0-1,-1-4 0,1-12-2472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26.2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41 2833,'-6'-6'10939,"22"6"-10954,11 1 73,53-7 1,-67 4-46,1 1 1,14 1-1,-18 0-37,0 0-1,1 0 1,-1-1-1,0-1 0,10-2 1,-13 2 1,-1 0-1,1 1 1,0 0 0,-1 0-1,8 1 1,15-6-52,-2 5 50,-27 1 8,0 0-123,0 2-844,0-5-1097,0-2-3375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7.2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120 1 9298,'0'0'3537,"-15"26"-2797,-44 88-268,51-95-357,0 1 0,1-1 0,1 1 0,1 0 0,1 0 0,1 0 1,1 1-1,0 0 0,2-1 0,3 35 0,-2-19-74,2-11-20,1 0 1,2 0-1,0 0 0,1-1 1,2 0-1,0-1 0,16 27 1,15 43-24,-40-93-18,0 1-1,0 0 1,0 0-1,1 0 1,-1-1-1,0 1 1,0 0-1,1 0 1,-1-1-1,1 1 1,-1 0-1,1-1 1,-1 1-1,1 0 1,-1-1-1,1 1 1,0-1-1,-1 1 1,1-1-1,0 1 1,-1-1-1,1 1 1,0-1-1,0 0 1,-1 1-1,1-1 1,0 0-1,0 0 1,-1 0-1,1 0 1,0 1-1,0-1 1,0 0-1,0 0 1,-1-1-1,1 1 1,1 0-1,1-1-127,-1-1 0,1 1 0,-1 0 0,0-1 0,1 0 0,-1 1 0,0-1 0,0 0 0,0 0 0,2-5 0,17-20-2686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7.7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497 1 7434,'0'0'4438,"3"25"-4321,-1-13-116,15 193 449,-18-133 174,-1-37-477,1 0 0,2 0 0,1-1 0,2 1 0,14 57 0,-11-73-130,-1 1 0,-1 0 0,-1 0 0,2 33 0,-4-73-389,-1 18 349,-1-1-1,1 0 1,-1 0-1,1 1 1,-1-1-1,0 0 1,0 0-1,-1 0 1,1 1-1,0-1 0,-1 0 1,0 0-1,0 1 1,0-1-1,0 0 1,0 1-1,0-1 1,0 1-1,-1-1 1,0 1-1,1 0 0,-1 0 1,0 0-1,-3-3 1,-1 0 13,-1 1 0,1 0 0,-1 0 1,0 0-1,-1 1 0,1 0 0,0 1 1,-1 0-1,1 0 0,-9-1 0,-9 0 91,-46 1 0,54 2-54,5 1 8,-1 1-1,0 0 1,1 1-1,0 0 1,0 1 0,0 0-1,0 1 1,0 0-1,1 1 1,0 0-1,0 1 1,1 0-1,-12 9 1,2 2 95,-1 1 0,2 0 0,1 1-1,0 1 1,-16 26 0,27-36-108,1 1 0,-1 0-1,2 1 1,0 0 0,-4 14-1,8-24-14,0-1-1,0 1 0,0 0 1,0 0-1,1 0 0,-1 0 1,1 0-1,0 0 0,0 0 1,0 0-1,0 0 0,1 0 1,-1 0-1,1 0 0,-1 0 1,1-1-1,0 1 0,0 0 1,1 0-1,-1-1 0,0 1 1,1 0-1,0-1 0,-1 0 1,1 1-1,0-1 0,0 0 0,0 0 1,4 3-1,4-1-2,0-1 1,0 0-1,0 0 0,1-1 0,-1 0 0,0-1 0,1 0 1,11 0-1,0-2 11,0 0 1,43-7-1,-46 3-34,-1 0 0,0-2-1,0 0 1,0 0 0,-1-2-1,23-15 1,-31 18-204,1 0 0,-2-1 0,1 0 0,-1-1 0,0 0 0,-1 0 0,0 0 0,0-1 0,-1 0 0,0-1 0,0 0 0,5-14 0,-3-6-1728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8.3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3065,'0'0'6402,"29"0"-5236,176 0 730,-191 0-1743,334 9 435,-332-8-1726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8.7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 7242,'0'0'2536,"148"10"-1640,-68-10-64,7 0 273,1 0-625,-3 0-304,0 0 64,-3 0-240,-2 0-112,21-10-416,-18 0-1577,-12-2-4056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9.0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1 6849,'0'0'2193,"-3"21"-999,0-7-1022,-3 27 480,-1 73 0,6-95-489,0 0-1,2 0 1,1 1 0,0-1 0,1-1 0,1 1 0,1 0-1,1-1 1,0 0 0,13 25 0,12 12-36,-6-11-23,21 49 0,-38-79-256,-3-21-276,-5-30-1083,0 31 976,0-26-2027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9.5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1 113 5369,'0'0'5900,"26"-17"-5668,-5 4-181,-8 3-17,1 1-1,-1 1 1,2 0-1,-1 1 1,1 0 0,0 2-1,0-1 1,0 2-1,1 0 1,0 1-1,18-1 1,2 1-10,35-1 26,92 5-1,-144 1-46,0 0 0,0 1 0,0 0-1,-1 2 1,1 0 0,-1 1 0,0 1 0,-1 1 0,31 18 0,-42-21 0,0 0-1,0 0 1,-1 1 0,0-1 0,0 1 0,-1 0 0,1 1 0,-1-1 0,-1 1 0,1 0 0,-1 0 0,0 0 0,-1 0-1,0 0 1,0 1 0,0-1 0,-1 1 0,0-1 0,-1 1 0,1 0 0,-1-1 0,-1 1 0,0-1 0,0 1 0,0-1-1,-1 1 1,0-1 0,-1 0 0,1 1 0,-1-1 0,-1-1 0,1 1 0,-1 0 0,0-1 0,-1 0 0,-6 8 0,-12 11 81,0-1 0,-2-1 0,-1 0 0,-1-2 0,-55 33 1,-158 64-69,141-73 37,86-39-63,-6 2-2,1 1 1,-21 15-1,35-22 11,0 1 0,1-1 0,0 1 0,0 0 0,0 0 0,0 0-1,0 0 1,0 0 0,1 1 0,-1-1 0,1 1 0,0 0 0,0 0 0,1 0 0,-1 0-1,-1 7 1,3-9 3,0 0 1,0-1-1,0 1 0,1 0 0,-1-1 0,0 1 0,1 0 0,0-1 0,-1 1 0,1 0 0,0-1 0,-1 1 0,1-1 0,0 0 0,0 1 0,0-1 0,1 0 0,-1 1 1,0-1-1,0 0 0,1 0 0,-1 0 0,0 0 0,1 0 0,-1-1 0,1 1 0,-1 0 0,1-1 0,0 1 0,-1-1 0,1 1 0,0-1 0,1 1 0,10 1 12,0 1-1,0-2 0,16 1 0,-23-2 4,214 2-4,-113-3-95,-49-6-1673,-30-1-1868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9.9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 9658,'0'0'2623,"29"-4"-1909,7-1-515,142-13 341,167 13-268,-272 5-531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0.2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1 5841,'0'0'3446,"-7"23"-2148,-3 5-958,1 0 12,0 0 0,2 0-1,-5 38 1,6-23 139,2 0-1,2 1 1,2-1 0,8 64-1,-7-93-437,1-1-1,1 0 0,1 1 0,-1-1 0,2 0 0,0-1 1,1 1-1,0-1 0,0 0 0,2-1 0,-1 1 0,1-1 1,1-1-1,0 0 0,1 0 0,0-1 0,0 0 1,18 12-1,-28-21-62,1 1 1,0 0-1,-1-1 1,1 1-1,0-1 1,0 1 0,-1-1-1,1 1 1,0-1-1,0 0 1,0 1-1,0-1 1,-1 0-1,1 1 1,0-1-1,0 0 1,0 0 0,0 0-1,0 0 1,0 0-1,0 0 1,-1 0-1,1 0 1,0-1-1,0 1 1,0 0-1,1-1 1,5-24-2612,-7 22 2310,2-11-3387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0.8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540 1 5537,'0'0'4000,"0"26"-2953,0 172 493,3-127-1200,4 0 0,2-1 0,4 0 0,2-1-1,4-1 1,2 0 0,51 107 0,-32-104-204,-40-71-141,0 0-1,-1 0 1,1 0-1,0 1 0,-1-1 1,1 0-1,0 0 1,-1 0-1,1 0 1,-1 0-1,1 1 0,0-1 1,-1 0-1,1 0 1,0 0-1,-1 0 1,1 0-1,-1 0 1,1 0-1,0 0 0,-1-1 1,1 1-1,0 0 1,-1 0-1,1 0 1,0 0-1,-1 0 0,1-1 1,0 1-1,-1 0 1,1 0-1,0 0 1,-1-1-1,1 1 1,0 0-1,0-1 0,-1 1 1,1 0-1,0-1 1,-1 1-1,-29-19-45,-1 2 1,-1 2-1,-1 1 0,0 1 0,-1 2 0,0 1 1,-1 2-1,0 1 0,0 2 0,0 1 1,-1 2-1,-50 3 0,71 1 61,0 0 0,0 1 1,0 1-1,0 0 0,1 1 0,0 0 0,0 2 1,0-1-1,-23 17 0,31-19 3,0 0 0,0 1-1,1 0 1,0 0 0,0 0 0,0 1-1,1 0 1,-1 0 0,2 0 0,-5 8 0,6-10-2,1 0 0,-1 1 0,1 0 0,0-1 0,0 1 0,0 0 0,1-1 0,0 1 0,0 0 0,0 0 0,0-1 0,1 1 0,0 0 1,0-1-1,0 1 0,4 8 0,-1-6-4,0-1 1,0 1-1,1-1 1,0 1-1,1-2 1,-1 1-1,1 0 1,0-1-1,0 0 1,1-1-1,0 1 1,-1-1-1,1-1 1,8 4-1,6 2 18,0 0 0,0-2 0,40 9 0,-45-12-32,0-2-1,-1 0 1,1-1 0,0 0 0,0-1-1,0-1 1,0 0 0,0-2 0,-1 0-1,1 0 1,-1-1 0,0-1 0,28-13-1,18-21-964,-9-1-1846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1.1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7178,'0'0'4761,"2"165"-4257,9-93-8,6 9-496,5 43 168,-3-21-168,-5-11-1841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26.6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5417,'0'0'4700,"3"4"-4451,1 0-152,1 0 0,-1 0-1,1 0 1,-1 0 0,1-1-1,0 0 1,6 3 0,-4-3-57,-1 0 0,0 0-1,1 1 1,-1 0 0,-1 0 0,1 1 0,-1 0 0,0 0 0,0 0 0,0 0 0,5 8-1,-6-7-50,7 12 68,-10-17-52,-1 0-1,1-1 1,-1 1 0,0 0-1,1 0 1,-1 0 0,0 0-1,0 0 1,0 0 0,1 0-1,-1 0 1,0 0 0,0 0-1,-1 0 1,1 0 0,0 0-1,-1 1 1,1-1-4,-1 0 0,0 0 1,0 0-1,0 0 0,0 0 0,-1 0 1,1-1-1,0 1 0,0 0 0,0-1 1,-3 2-1,-3 1 13,-3 3-92,6-3-97,0 0-1,0-1 0,0 0 0,0 0 0,-1 0 0,1 0 0,0-1 1,-1 1-1,-7 0 0,5-2-4820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1.6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0 760,'0'0'0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2.2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 7514,'0'0'4277,"27"-1"-3644,174-5 835,-142 5-953,-1-2-329,0 3 1,109 14 0,-78 2-771,0-5-1,167 1 0,-207-16-2766,-14-9-4943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2.5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8122,'0'0'4529,"181"77"-3913,-102-77-536,6 0 248,-3 0-328,-2 0-264,5 0-296,-19 0-1433,-17 0-1223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6.2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82 5753,'0'0'4620,"0"-2"-4543,-1 1 1,1 0-1,-1 0 1,1 0-1,0-1 1,-1 1-1,1 0 1,0-1 0,0 1-1,0 0 1,0 0-1,0-1 1,0 1-1,0 0 1,1-2-1,127-22 222,-78 14-66,1 1 0,92-4 0,-140 14-233,0 0 0,0 0 0,0 1 1,0-1-1,0 1 0,0-1 0,-1 1 1,1 0-1,0 0 0,0 0 0,-1 0 1,1 1-1,-1-1 0,1 1 0,-1 0 1,1 0-1,-1-1 0,0 1 0,0 1 1,3 2-1,-2 0 1,-1-1 0,0 1 0,0-1 0,0 1 0,0 0 0,-1-1 0,1 1 0,-1 0 0,0 0 0,-1 0 0,1 8 0,-1-5 1,0 1 0,-1 0-1,0 0 1,0 0 0,-1-1 0,0 1 0,-1 0 0,0-1-1,0 0 1,0 0 0,-1 0 0,-1 0 0,-9 14-1,-2-7 3,-1 0-1,-1 0 1,0-2-1,0 0 0,-2-1 1,1-1-1,-2-1 1,1-1-1,-1-1 0,-31 9 1,51-17-15,1 1 0,-1-1 0,0 0 1,0 1-1,0-1 0,1 0 0,-1 0 1,0 1-1,0-1 0,0 0 0,0 0 1,0 0-1,1 0 0,-1 0 0,0 0 1,0 0-1,0-1 0,0 1 0,1 0 1,-1 0-1,0-1 0,0 1 0,0 0 1,1-1-1,-1 1 0,0-1 0,1 1 1,-1-1-1,0 1 0,1-1 0,-1 1 0,0-1 1,1 0-1,-1 1 0,1-1 0,-1 0 1,1 0-1,0 1 0,-1-2 0,1 0-4,0 1 0,1-1 0,-1 1 0,1-1 0,-1 1 0,1-1-1,-1 1 1,1 0 0,0-1 0,0 1 0,0 0 0,-1 0-1,1-1 1,0 1 0,1 0 0,-1 0 0,0 0 0,0 0-1,0 0 1,1 0 0,-1 1 0,2-2 0,15-7 47,1 1 0,0 0 0,0 2-1,0 0 1,1 1 0,-1 1 0,1 1 0,0 1 0,0 0 0,1 2 0,-1 0 0,37 6 0,-48-4-20,0 0 1,0 0 0,-1 1 0,1 0 0,-1 0 0,1 1-1,-1 1 1,0-1 0,0 1 0,-1 0 0,0 1 0,0 0-1,0 0 1,0 0 0,-1 1 0,0 0 0,-1 0 0,9 15-1,-8-12-7,-1 1-1,0 0 1,-1 1-1,0-1 0,-1 1 1,0 0-1,-1 0 1,0 0-1,0 0 0,-2 0 1,0 0-1,0 0 1,-3 20-1,0-23 2,1-2-1,-1 1 1,-1 0 0,1-1-1,-1 1 1,-1-1 0,1 0-1,-1 0 1,-1-1 0,1 1-1,-1-1 1,0-1 0,0 1-1,-1-1 1,1 0 0,-9 4-1,-5 4 9,0-1 1,-1-2-1,0 0 0,-35 12 0,32-18-17,1 0 1,-1-1-1,0-1 1,1-2 0,-45-4-1,62 4-22,-9-2-316,1 0 0,0-1 1,0 0-1,0-2 0,0 1 1,0-2-1,1 1 0,0-2 1,1 0-1,-20-14 0,31 21 219,0-1 1,1 0-1,-1 1 0,0-1 0,0 0 0,0 0 1,0 0-1,1 0 0,-1 0 0,0 0 0,1 0 1,-1 0-1,1 0 0,-1 0 0,1 0 0,-1 0 1,1-1-1,0 1 0,0 0 0,0 0 0,-1 0 1,1-1-1,0 1 0,0 0 0,1 0 0,-1 0 1,0 0-1,0-1 0,1 1 0,-1 0 0,0 0 1,1 0-1,-1 0 0,1 0 0,-1 0 0,1 0 1,0 0-1,0 0 0,-1 0 0,1 0 0,2-1 1,14-7-3775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6.6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8434,'0'0'2096,"0"27"-1718,0 89 134,2-92-301,1 0 0,0 0 0,2 0 0,1 0 1,1-1-1,1 1 0,1-2 0,1 1 0,1-1 0,15 22 0,-8-12-83,-2 2 0,15 39 0,38 157 405,-66-273-2836,-3 9-107,0 2-3415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7.1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0 159 6793,'0'0'2462,"29"-23"-1768,98-71-285,-120 89-367,0 0 1,0 0-1,1 1 0,0 0 0,0 1 0,0 0 1,0 0-1,1 1 0,-1 0 0,1 0 0,-1 1 1,1 0-1,0 0 0,0 1 0,16 2 1,6-1-11,-21-1 11,1 0 0,-1 1 0,0 1 0,0-1-1,1 2 1,-1-1 0,0 2 0,-1-1 0,1 1-1,-1 0 1,1 1 0,-1 0 0,-1 1 0,1 0-1,-1 0 1,0 1 0,0 0 0,-1 0 0,0 1-1,12 16 1,-9-10 14,0 0 0,0 1-1,-1 0 1,-1 0-1,8 22 1,-13-29-40,0 0 0,-1 0 0,0 0 0,0 0 0,-1 1 0,0-1 0,0 0 0,-1 1 0,0-1 0,-1 1 0,0-1 0,0 1 0,-3 8 0,2-12-11,-1 0-1,0 1 1,0-1 0,-1 0 0,0-1 0,1 1 0,-2-1 0,1 0 0,0 0-1,-1 0 1,0 0 0,0-1 0,-7 4 0,-78 38-72,68-35 68,-10 4-8,13-7 20,2 1-1,-1 1 1,-20 14 0,34-21-13,0 1 0,1 0 0,0-1 0,0 1-1,0 0 1,0 0 0,0 1 0,1-1 0,-1 1 0,1-1 0,0 1 0,0 0 0,0 0 0,1 0 0,-1 0 0,1 0 0,0 0 0,0 0-1,0 0 1,0 6 0,2-7 9,0 0-1,-1 0 1,1-1-1,0 1 1,0-1-1,1 1 0,-1-1 1,0 1-1,1-1 1,-1 0-1,1 1 1,0-1-1,0 0 1,0 0-1,0 0 0,0-1 1,0 1-1,1 0 1,-1-1-1,1 0 1,-1 1-1,1-1 1,-1 0-1,4 1 0,14 5 66,-1 0 0,26 4-1,-24-6 65,102 33 289,44 11-189,-164-48-519,0-1 0,0 1 0,1-1 0,-1 0 0,0 0 0,0 0 0,1 0 0,-1-1 0,0 1 0,0-1 0,0 0 0,1 0 0,-1 0 0,0 0 0,4-3 0,12-9-6975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7.5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 6793,'0'0'5474,"197"17"-4666,-137-12-592,1-5 16,-9 3-232,-8-3 80,-6 0-232,-5 0 104,-6 0-208,-2 0 0,-3-3-648,0-12-73,-8 8-911,-6-5-2297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7.8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108 1 7562,'0'0'3871,"-15"24"-2928,-44 81-198,54-96-656,0 1 0,1 0 0,0 0 0,0 0 0,1 0 0,1 1 0,-1-1 0,2 1 0,-1-1 0,2 1 0,-1 0 0,2-1 0,-1 1-1,4 17 1,2-10-72,0 1-1,2-1 0,0 0 0,1-1 0,20 29 0,-18-27-85,-4-8-154,6 7-1636,-11-18 1534,-1 1 0,1-1-1,0 1 1,-1-1 0,1 0 0,-1 0-1,1 0 1,-1 0 0,1 0 0,0 0 0,-1 0-1,1 0 1,-1-1 0,1 1 0,2-2 0,15-6-6865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8.2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286 0 7378,'0'0'3162,"-12"26"-2414,-1 3-586,-67 134 617,70-144-637,-104 210 556,103-203-689,1 1 0,1 0 0,2 1 0,0-1 0,2 2 0,-2 50 0,7-76 4,0-1-1,0 1 1,1-1-1,-1 1 0,1-1 1,-1 1-1,1-1 1,0 0-1,0 1 1,0-1-1,0 0 1,1 0-1,-1 1 1,1-1-1,-1 0 0,1 0 1,0-1-1,-1 1 1,4 2-1,0 0 19,0-1 0,1 0-1,-1 0 1,1 0-1,0-1 1,0 0-1,10 3 1,7-1 37,-1 0 1,1-2-1,31-1 0,-6 1-43,-24-1 32,0 0-1,36-5 1,-57 3-131,1-1-1,-1 1 1,0-1 0,0 1 0,1-1 0,-1 0 0,-1 0-1,1-1 1,0 1 0,0-1 0,-1 1 0,1-1 0,1-3 0,8-6-1105,5-5-1576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8.6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0 9194,'0'0'4306,"-7"23"-3708,-22 72-73,26-83-451,0 0 0,1-1-1,1 1 1,0 0 0,1 0-1,1 20 1,1 2 165,-1-4-163,11 58-1,-6-57-50,2 59 0,-8-68-33,-1-1 0,-1 0 0,-1 0 0,-9 37 0,9-34-112,3-23 95,0-1-1,0 0 1,0 0-1,1 1 0,-1-1 1,0 0-1,0 0 1,0 1-1,1-1 1,-1 0-1,0 0 1,0 0-1,0 0 1,1 1-1,-1-1 1,0 0-1,1 0 1,-1 0-1,0 0 0,0 0 1,1 0-1,-1 0 1,0 0-1,1 0 1,-1 0-1,0 0 1,0 0-1,1 0 1,-1 0-1,0 0 1,1 0-1,-1 0 1,0 0-1,1 0 0,-1 0 1,0 0-1,0 0 1,1-1-1,35-24-2565,-6-2-1247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27.5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165 0 4337,'0'0'4478,"-2"1"-4223,-12 13 1633,10-11-1802,0-1 0,0 1 0,0-1 0,0 0 1,-1 0-1,1-1 0,-10 3 0,7-2-68,0 0 0,-10 5 0,5-1-17,-19 14 1,28-18 4,0 0 1,1 0 0,-1 0-1,1 1 1,0-1 0,0 1-1,0-1 1,0 1 0,0 0-1,0 0 1,1 0 0,-1-1-1,0 5 1,1-6-2,1 0-1,0-1 0,0 1 1,0 0-1,-1-1 0,1 1 1,0 0-1,0 0 0,0-1 1,0 1-1,0 0 0,1-1 1,-1 1-1,0 0 0,0 0 1,0-1-1,1 1 0,-1 0 1,0-1-1,1 1 0,-1-1 1,0 1-1,1 0 0,-1-1 1,1 1-1,-1-1 0,1 1 1,-1-1-1,1 1 0,-1-1 1,1 1-1,0-1 0,-1 0 1,1 1-1,0-1 0,-1 0 1,1 0-1,1 1 0,2 0 16,1-1-1,0 1 0,-1-1 1,1 0-1,5-1 0,0 1 30,7-1-1,26-4 0,-38 4-48,-4 1-144,0 0-1,0 0 1,-1 0 0,1 0 0,0 0 0,0 0 0,0-1 0,0 1 0,-1 0 0,1-1 0,0 1-1,0-1 1,-1 1 0,1 0 0,0-1 0,-1 0 0,1 1 0,1-2 0,3-4-3416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9.2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400 1 6673,'0'0'3884,"2"29"-3059,-1 2-534,-2-16-160,1-1-1,1 1 1,1 0-1,0-1 1,0 1 0,2-1-1,0 0 1,0 0-1,2 0 1,9 19-1,41 62 314,122 158 0,-78-118-294,-99-133-150,1 0 0,0 1 0,-1-1 0,1 0 0,-1 0 1,0 1-1,0-1 0,0 0 0,0 1 0,0-1 0,0 1 0,-1 0 0,1-1 0,-1 1 0,0-1 0,0 4 0,-31-36-286,12 9 105,-1 2 0,-1 0 0,-1 1 0,-46-29 0,52 38 163,0 2 1,-1-1 0,1 2 0,-1 0-1,-1 1 1,1 1 0,-1 1 0,-33-3-1,25 5 82,-1 1-1,1 1 1,0 1-1,0 2 1,0 0-1,-50 17 1,64-17 11,0 1 0,1 0 0,-1 0 0,1 2 0,0-1 0,1 1 0,0 1 0,0 0 0,0 1 0,1-1 0,1 2 0,-1-1 0,1 1 0,1 1-1,0-1 1,-9 19 0,13-24-58,1 0 0,-1 1-1,1-1 1,0 1 0,0 0-1,1 0 1,0-1 0,0 1-1,0 0 1,1 0 0,0 0-1,0 0 1,0 0 0,1 0-1,0 0 1,0 0 0,0 0 0,1-1-1,0 1 1,0-1 0,1 1-1,-1-1 1,1 1 0,0-1-1,0 0 1,1-1 0,0 1-1,0 0 1,0-1 0,0 0-1,1 0 1,-1 0 0,1-1-1,0 1 1,0-1 0,0 0-1,1-1 1,-1 1 0,8 1-1,15 5-15,0-1 0,0-2 0,1-1 0,0-1 0,0-1 0,0-2 0,37-2 0,-36 1-1,-11-1-245,1 0-1,-1-1 1,0-1-1,0 0 1,0-2-1,20-7 1,-30 9 38,0-1 0,0 0 0,0 0 0,0-1 0,-1-1 0,0 1 0,0-1 0,0-1 0,-1 1 0,0-1 0,0 0 0,-1-1 1,9-13-1,-5 0-2531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50.4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240 0 5873,'0'0'5201,"9"28"-4470,2 9-505,-1-3 103,1-1 0,32 63 1,2-14 412,79 105-1,-70-111-560,63 118-1,-100-157-229,-17-37 49,0 1-1,0-1 1,0 0 0,-1 0 0,1 0-1,0 0 1,0 1 0,0-1 0,0 0 0,0 0-1,-1 0 1,1 0 0,0 0 0,0 1-1,0-1 1,-1 0 0,1 0 0,0 0 0,0 0-1,0 0 1,-1 0 0,1 0 0,0 0-1,0 0 1,0 0 0,-1 0 0,1 0 0,0 0-1,0 0 1,-1 0 0,1 0 0,0 0-1,0 0 1,0 0 0,-1 0 0,1 0 0,0 0-1,0 0 1,0-1 0,-1 1 0,1 0-1,0 0 1,0 0 0,0 0 0,0 0 0,0-1-1,-1 1 1,-20-9-78,1-2 0,-30-19-1,-26-14-193,50 33 213,-1 1-1,0 1 0,-1 1 0,0 2 0,0 1 0,0 1 0,-1 1 0,1 1 0,-50 4 1,69-1 66,1 0 0,-1 0 1,0 1-1,1 0 1,-1 0-1,1 1 0,0 0 1,0 0-1,0 1 0,0 0 1,1 1-1,-1 0 1,1 0-1,0 0 0,-6 8 1,8-8 9,1 0 1,-1 1-1,1 0 0,1 0 1,-1 0-1,1 0 0,0 0 1,1 1-1,-1-1 0,1 1 1,1 0-1,-1-1 1,1 1-1,0 0 0,1 0 1,0 0-1,0 0 0,0 0 1,2 10-1,0-11-11,0 0-1,0 0 1,1 0 0,0 0 0,0-1-1,0 1 1,1-1 0,-1 0 0,1 0-1,0 0 1,1-1 0,-1 1-1,1-1 1,0 0 0,0 0 0,1-1-1,-1 1 1,1-1 0,-1-1 0,1 1-1,12 3 1,2 1 8,0-1-1,1 0 1,0-2 0,1 0-1,28 0 1,-25-2-85,0-2 0,0-2-1,1 0 1,-1-1 0,0-1-1,-1-2 1,1 0 0,37-17 0,11-13-1415,-6 1-1452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50.8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8858,'0'0'2889,"0"136"-2793,36-87 80,24 33-176,-5-11-176,-9-6-2321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5:05.1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782 0 4521,'0'0'3279,"0"30"-3149,-9 205 144,2-122 8,9 136 1,5-176-122,-4-1 1,-3 1 0,-3 0 0,-25 144 0,4-117-77,5 0 1,4 2-1,-2 128 0,19-21 80,-5 240 83,-28-187-127,17-175-70,-3 97-1,15 431 34,4-320-56,2-211 13,4 0-1,28 120 1,5 45 41,-41-248-80,96 704 523,-68-536-472,8 238-1,-28 173 34,-8-437-60,2 105-32,2 9 41,-36 312 0,-9 314 224,38-615-136,-1-75 37,-9 0-1,-9-1 1,-66 275 0,-33 74 109,11-48-84,-118 345 49,207-764-216,3 1 0,3 1 0,4 0 0,3 0 0,3 89 0,-1-57 127,-34 195 0,-3 26-55,50-7-4,3-92-61,-59 449 27,42-599-31,4 0-1,8 106 1,29 170-54,-30-307 57,2 0 0,3 0 0,1-1 0,3 0 0,1-1 0,3-1 0,31 62 0,59 135 13,-100-225-22,2 1 0,0-2-1,1 1 1,1-1-1,1-1 1,0 0-1,1 0 1,1-1-1,0-1 1,1-1 0,25 19-1,-37-31-40,-1 1 0,1-1 0,-1 1 0,0 0 0,0-1 0,0 1 0,0 0 0,0 0 0,0 1 0,-1-1 0,1 0 0,0 0-1,-1 1 1,0-1 0,0 1 0,0-1 0,0 1 0,0 0 0,0-1 0,-1 1 0,1 0 0,-1 0 0,0 5 0,1-2-73,3 5-543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29.4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562 3 1632,'0'0'8582,"-42"-3"-8159,24 5-422,-1 0 1,1 1-1,0 1 0,0 0 0,0 1 1,1 1-1,0 1 0,0 1 1,-17 10-1,2 0-3,1 2 0,1 1 0,-46 42 0,62-48-4,0 0 0,1 1-1,1 0 1,1 1 0,0 1-1,1 0 1,1 0 0,0 1 0,2 0-1,-11 39 1,8-13 46,3 0 0,1 0 0,0 84 0,6-123-25,0 1 0,1-1 0,0 1 0,0-1 0,0 1 0,1-1 0,0 0 0,0 0 0,0 0 0,1 0 0,0 0 0,0 0 0,1-1 0,-1 1 0,1-1 0,0 0 0,1 0 0,-1-1 0,1 1 0,0-1 0,0 0 0,1 0 0,-1-1 0,1 1-1,-1-1 1,8 2 0,5 2 48,0-1-1,1-1 0,0 0 0,0-2 0,0 0 0,0-1 0,30-1 0,7 0-10,0-3 0,1-2 0,96-20-1,-112 13-31,-1-1-1,0-2 1,0-2-1,-2-1 1,0-2-1,-1-2 1,37-27-1,-72 47-16,0 0 0,0 0-1,0 0 1,0-1 0,-1 1-1,1 0 1,0-1 0,-1 0 0,1 1-1,-1-1 1,0 0 0,0 1-1,1-1 1,-1 0 0,0 0-1,0 0 1,-1 0 0,1 0 0,0 0-1,-1 0 1,1-1 0,-1 1-1,0 0 1,1-4 0,-3 4-14,1 0-1,-1-1 1,1 1 0,-1 0 0,0 0-1,0 0 1,0 0 0,0 1 0,0-1-1,0 0 1,0 1 0,-1 0 0,1-1-1,-1 1 1,1 0 0,-1 0 0,1 0-1,-1 1 1,-3-2 0,-44-11-82,-1 2 0,-1 3 1,1 1-1,-1 3 0,-53 2 1,243 7 120,-63-1 106,100-8 0,-132-3-2079,-27 5-705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29.8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74 7298,'0'0'5065,"14"0"-4833,0-12-232,19-10-8,-6 2-864,3 0-1929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0.6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75 153 4049,'0'0'4765,"-10"26"-4342,-2 4-273,5-15-59,1 1 0,1-1 0,0 1 1,1 0-1,1 0 0,0 1 1,0 27-1,3-35-39,-6 114 397,10 125 1,5-217-424,0 3 157,-9-33-90,0-4 194,1-129-324,1-40-188,-35-302 0,33 472 234,-3-21 226,3 23-230,1 0 0,-1 0 0,0 0 0,0 0 0,0 1 0,0-1 0,1 0-1,-1 0 1,0 0 0,0 0 0,0 0 0,1 0 0,-1 0 0,0 1 0,0-1 0,0 0-1,1 0 1,-1 0 0,0 0 0,0 0 0,0 0 0,1 0 0,-1 0 0,0 0-1,0 0 1,1 0 0,-1 0 0,0 0 0,0 0 0,0-1 0,1 1 0,-1 0 0,0 0-1,0 0 1,0 0 0,1 0 0,-1 0 0,0 0 0,0-1 0,0 1 0,0 0-1,1 0 1,-1 0 0,0 0 0,0-1 0,0 1 0,0 0 0,0 0 0,0 0 0,0-1-1,1 1 1,-1 0 0,0 0 0,0 0 0,0-1 0,20 29-28,-2 2 1,0 0 0,15 39-1,22 37 83,-43-84-61,2-1 0,1-1 0,0 0 0,19 18 0,-29-32 3,1-1 1,1 1-1,-1-1 1,1-1-1,0 1 1,0-1-1,0-1 1,1 1-1,0-1 1,-1 0 0,1-1-1,0 0 1,0 0-1,0-1 1,0 0-1,9 0 1,-13-1 0,1 0-1,-1 0 1,0 0 0,0 0-1,0-1 1,0 0 0,0 0-1,0 0 1,0-1 0,0 1-1,0-1 1,0 0 0,0 0 0,4-4-1,-3 2-22,-2 0-1,1-1 1,0 0-1,-1 1 1,0-1-1,0 0 1,0-1-1,-1 1 1,0 0-1,2-8 0,6-22-422,10-63-1,-16 69 355,2 1-1,0 0 0,2 0 0,12-27 0,-16 53 165,-1 13-9,0 37 48,-1 63 81,-2-109-190,-13 210 545,1 1 79,12-212-628,1 0 1,-1 0-1,0 0 1,1 1-1,-1-1 1,1 0-1,-1 0 0,1 0 1,0 0-1,-1 0 1,1 0-1,0 0 1,0 0-1,0 0 1,-1 0-1,1-1 0,0 1 1,0 0-1,0 0 1,1-1-1,-1 1 1,0-1-1,0 1 1,0-1-1,0 0 0,0 1 1,1-1-1,-1 0 1,0 0-1,0 1 1,1-1-1,-1 0 1,0 0-1,0-1 1,2 1-1,48-5-579,-10-10-1302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0.9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104 0 7194,'0'0'2909,"-13"26"-2007,-42 84-357,48-95-482,1 0 0,1 1 0,0-1 0,1 1 0,1 0 0,1 0 0,0 1 0,1-1 0,1 0 0,1 18 0,0 3 50,-2-21-102,2 0 1,0 0-1,1 0 0,0 0 1,2 0-1,-1-1 0,2 1 1,0-1-1,1 0 0,1-1 1,0 1-1,1-1 0,0-1 1,1 1-1,12 12 0,-21-25-22,1 0 0,-1 0 0,1-1 0,-1 1 0,1 0-1,0 0 1,0-1 0,-1 1 0,1-1 0,0 1 0,0-1 0,0 1-1,0-1 1,0 1 0,-1-1 0,1 0 0,0 1 0,0-1 0,0 0-1,0 0 1,0 0 0,0 0 0,0 0 0,0 0 0,0 0 0,1 0-1,-1-1-16,0 0 0,0 0-1,0 1 1,0-1 0,-1 0-1,1 0 1,0 0 0,-1-1-1,1 1 1,0 0-1,-1 0 1,0 0 0,1 0-1,-1 0 1,0-1 0,1 1-1,-1-2 1,2-67-2839,-3 58 1267,1-33-5571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1.6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1 864 5033,'0'0'2370,"0"-23"-1762,2-76-56,-2 93-488,0 1 0,1-1 0,0 1 0,0-1 0,0 1 0,1 0 0,0-1 0,0 1 0,0 0 0,1 0 0,0 1 0,-1-1 0,2 0 0,-1 1 0,1 0 0,-1 0 0,1 0 0,0 0-1,0 0 1,1 1 0,-1 0 0,1 0 0,0 0 0,0 0 0,0 1 0,0 0 0,7-2 0,7-1-12,0 1 0,0 0 0,1 2-1,-1 0 1,31 2 0,-42 0-19,-5 0-27,1 0 0,0 0-1,-1 1 1,1-1 0,-1 1-1,1 0 1,-1 0 0,0 0 0,1 1-1,-1-1 1,0 1 0,0 0-1,0-1 1,0 2 0,0-1-1,0 0 1,3 4 0,-1-1 9,-1 1-1,-1-1 1,1 0 0,-1 1 0,0 0-1,-1 0 1,1 0 0,-1 0 0,2 7-1,1 12 34,-2 0-1,0 0 1,-1 46-1,-2-71-47,0 7 20,1 0 0,-2 0 0,1 0-1,-1-1 1,0 1 0,-1 0 0,0 0-1,0-1 1,0 1 0,-1-1 0,0 0-1,0 0 1,0 0 0,-1 0 0,0 0-1,0-1 1,0 1 0,-1-1 0,0 0-1,0-1 1,0 1 0,-1-1 0,1 0-1,-1 0 1,0-1 0,0 0 0,0 0-1,-1 0 1,1-1 0,-1 0-1,1 0 1,-1 0 0,0-1 0,0 0-1,-12 0 1,9-1 8,6 0-56,0 1 1,0-1-1,1 0 0,-1 0 0,0-1 1,0 1-1,0-1 0,0 0 0,1 0 1,-1 0-1,0 0 0,1-1 0,-1 1 1,1-1-1,-4-3 0,6 5-45,3 2-11,12 6 101,-1-1 0,1 0 1,1 0-1,-1-2 0,1 1 0,0-2 1,0 0-1,0-1 0,1-1 0,15 1 1,25 0 77,81-6 1,-110 0-101,1 0 0,-1-2 0,0-1 0,0-1-1,-1-2 1,0 0 0,0-2 0,-1 0 0,-1-2 0,0-1 0,0-1 0,-1-1-1,-1-1 1,23-23 0,-24 19-100,-1-1 1,-1 0-1,-1-2 0,0-1 1,-2 0-1,-1 0 0,-2-2 0,0 0 1,-2 0-1,0-1 0,-2-1 1,-2 0-1,5-30 0,-5 9 191,-2 1-1,-3-1 0,-2 0 1,-6-56-1,3 90 163,0 2 1,0-1-1,-1 0 1,-1 1-1,-12-26 1,15 36-205,0 0 0,0 0 0,-1 0 0,1 0 0,-1 1 0,1-1 0,-1 1 0,-1-1 0,1 1-1,0 0 1,-1 0 0,1 0 0,-1 1 0,0-1 0,0 1 0,0 0 0,0 0 0,0 1 0,-1-1 0,1 1 0,0 0 0,-1 0 0,-5-1 0,6 3-45,1 0 1,-1-1-1,1 1 1,-1 0-1,1 1 1,-1-1-1,1 1 1,0-1-1,-1 1 1,1 0-1,0 0 1,0 1-1,1-1 1,-1 1-1,0-1 1,1 1-1,-1 0 1,1 0-1,0 0 1,0 0-1,-2 5 1,-6 11-14,0 0 1,-9 32-1,15-43 7,-11 41 18,1 0 1,3 0-1,2 2 0,-3 59 1,5 207 88,7-235-150,0-79 49,0 23-5,6 47 0,-6-67 12,1 0 1,1 0-1,-1 0 1,1 0-1,0-1 0,0 1 1,0-1-1,1 1 1,0-1-1,0 0 1,1 0-1,-1 0 1,1 0-1,4 4 1,-4-7-22,0-1-1,0 1 1,0 0 0,0-1 0,0 0 0,0 0-1,0 0 1,1-1 0,-1 1 0,0-1 0,0 0-1,0 0 1,1-1 0,-1 1 0,0-1 0,0 0-1,0 0 1,0 0 0,0 0 0,0-1 0,0 0-1,0 0 1,0 0 0,5-4 0,19-17-1029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2.4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 1096,'0'0'7295,"10"0"-7138,2183 19 3378,137-15-3431,-1546-25-97,-629 16-6,-114 3 7,-39 2 85,-16 0 375,-183 4-2882,133-1-2111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28.1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0 4241,'0'0'4177,"0"2"-4071,-2 100 3043,3-57-2903,-2-43-235,1 1 0,1 0 1,-1 0-1,0 0 1,1 0-1,-1-1 0,1 1 1,0 0-1,0-1 1,2 6-1,-2-20 398,-2-19-3288,-1 15-1526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3.3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 0 6849,'0'0'3503,"-4"27"-3349,-14 206 489,18-232-638,-1 128 776,26 206-1,-25-335-784,0-1 0,0 1 0,1 0 0,-1 0 0,0 0 0,0-1 0,0 1 0,0 0 1,0 0-1,1 0 0,-1-1 0,0 1 0,0 0 0,0 0 0,0 0 0,1 0 0,-1 0 0,0 0 1,0 0-1,0-1 0,1 1 0,-1 0 0,0 0 0,0 0 0,1 0 0,-1 0 0,0 0 0,0 0 0,1 0 1,-1 0-1,0 0 0,0 0 0,0 0 0,1 0 0,-1 0 0,0 0 0,0 1 0,1-1 0,-1 0 1,0 0-1,0 0 0,0 0 0,1 0 0,-1 0 0,0 1 0,0-1 0,0 0 0,0 0 0,0 0 0,1 0 1,-1 1-1,0-1 0,0 0 0,0 0 0,0 1 0,26-77-3105,-15 27-3837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3.8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1 130 7258,'0'0'2273,"25"-17"-2138,-2-1-85,-12 9-24,1 0 1,0 1 0,0 0 0,1 0 0,0 2 0,0-1 0,0 2 0,1 0-1,0 0 1,0 2 0,20-4 0,48-2 76,-1 3 0,142 10-1,-217-4-104,1 0 0,-1 1 0,1 0 0,-1 1 0,0-1 0,1 1 0,-1 1 0,0-1-1,0 1 1,0 0 0,-1 0 0,1 1 0,-1-1 0,0 1 0,0 0 0,0 1 0,0-1 0,-1 1 0,0 0 0,0 0-1,0 1 1,-1-1 0,5 10 0,-2 0-2,-1 0 0,-1 0 0,0 1-1,-1 0 1,-1-1 0,0 1 0,-1 0-1,-2 24 1,1-32 6,-1 0 0,0 1 1,-1-1-1,0 0 0,0 0 0,-1 0 0,0 0 0,0 0 0,-1-1 1,1 1-1,-2-1 0,-8 12 0,3-8 36,0 0 0,-1 0 0,0-1 0,0 0 1,-1-1-1,-20 12 0,-5-2 96,-1-1 1,-1-1 0,0-3 0,-48 12-1,75-24-126,1 1-1,0 1 0,0 0 0,1 0 0,-21 12 0,28-13-14,0-1 0,0 1 0,0 0 1,0 0-1,0 0 0,1 0 0,-1 1 0,1-1 0,0 1 0,0-1 1,1 1-1,-1 0 0,1 0 0,-1-1 0,1 1 0,0 0 0,1 0 1,-1 0-1,1 1 0,-1 3 0,1-2 1,-1 1-1,1-1 1,1 0 0,-1 1-1,1-1 1,0 0-1,0 0 1,1 1 0,0-1-1,0 0 1,0 0 0,1-1-1,5 10 1,-3-9 18,1 1 1,0-1-1,0-1 1,0 1-1,1-1 1,0 0-1,0-1 1,0 0-1,1 0 1,8 3-1,10 4 85,1-2 0,1-1-1,-1-1 1,1-2 0,0 0 0,1-2-1,-1-1 1,1-2 0,-1 0 0,35-6-1,-51 3-189,0 0 1,0-1-1,0 0 0,0-1 0,-1 0 0,1-1 0,-1 0 0,20-15 0,-31 20 69,37-26-2231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4.2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4785,'0'0'5771,"31"4"-5419,14 0-213,120 20 362,-91-10-324,1-4 0,-1-3 0,117-4 0,-190-3-267,1 0 0,0 1 0,-1-1-1,1 0 1,0-1 0,-1 1 0,1 0 0,-1 0 0,1-1 0,0 1-1,-1-1 1,1 1 0,-1-1 0,1 0 0,-1 0 0,1 1 0,-1-1-1,0 0 1,1 0 0,-1-1 0,0 1 0,0 0 0,0 0 0,1-1-1,-1 1 1,-1 0 0,1-1 0,0 1 0,0-1 0,-1 1-1,2-3 1,-1-10-3912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4.6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 0 5801,'0'0'4324,"0"27"-3715,-3 195 757,2-130-852,-1-33-235,8 94 0,-5-148-257,-1 1-1,1 0 1,1-1-1,-1 1 1,1-1 0,0 1-1,0-1 1,5 10-1,-6-15-22,-1 1 0,1 0-1,0 0 1,-1-1-1,1 1 1,0 0 0,0-1-1,-1 1 1,1-1 0,0 1-1,0-1 1,0 1 0,0-1-1,0 0 1,0 1 0,0-1-1,0 0 1,0 0-1,0 0 1,1 0 0,0 0-23,0 0 1,0-1 0,0 1 0,1-1-1,-1 0 1,0 0 0,0 0-1,0 0 1,-1 0 0,1 0-1,0 0 1,3-3 0,23-25-1827,4-4-3118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5.4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504 20 4441,'0'0'1878,"6"-3"-1804,-4 1 0,-1 1-15,1-1 0,-1 1 1,1 0-1,-1-1 0,1 1 0,0 0 0,-1 0 0,1 0 1,0 1-1,0-1 0,0 0 0,3 0 0,-5 24 656,1 513 2394,-1-514-3058,1 0 1,1 0 0,1 0-1,1 0 1,1-1 0,1 0-1,1 0 1,1 0 0,0-1-1,2 0 1,17 27 0,-27-46-29,0-1 0,0 0 0,0 0 0,1 0 1,-1 0-1,0 1 0,0-1 0,0 0 0,0 0 0,0 0 1,0 0-1,0 1 0,0-1 0,0 0 0,0 0 0,1 0 1,-1 0-1,0 1 0,0-1 0,0 0 0,0 0 0,0 0 1,1 0-1,-1 0 0,0 0 0,0 0 0,0 0 0,0 0 1,1 0-1,-1 1 0,0-1 0,0 0 0,0 0 0,1 0 1,-1 0-1,0 0 0,0 0 0,0 0 0,0 0 0,1 0 1,-1-1-1,0 1 0,0 0 0,0 0 0,1 0 0,-1 0 1,0 0-1,0 0 0,0 0 0,0 0 0,0 0 0,1-1 1,-1 1-1,0 0 0,0 0 0,0 0 0,0 0 0,1-1 1,0-16 352,-8-27-313,2 35-57,0 1 0,-1-1 1,0 1-1,0 1 1,-1-1-1,0 1 1,-1 0-1,1 0 0,-1 1 1,0 0-1,-1 1 1,1 0-1,-1 0 1,-1 1-1,1 0 0,0 0 1,-1 1-1,-19-4 1,-1 2-23,1 0 1,-1 2 0,0 1 0,0 2-1,-35 3 1,52-1 9,0 0 0,1 1 1,-1 0-1,1 1 0,-1 1 0,1-1 0,1 2 0,-1 0 0,1 0 0,0 1 1,0 1-1,-12 11 0,16-13 2,0 0 0,1 0 0,0 1 0,1-1 0,-1 1 0,1 1 0,1-1 1,-1 1-1,1 0 0,1 0 0,-1 0 0,1 1 0,1-1 0,-1 1 0,2-1 0,-1 1 0,1 0 0,0 15 1,2-21 8,0 1 1,0-1 0,0 1-1,0-1 1,1 1 0,-1-1-1,1 0 1,0 0 0,0 0-1,0 0 1,0 0 0,0 0-1,1 0 1,0-1 0,-1 1-1,1-1 1,0 0 0,0 0-1,0 0 1,0 0 0,1 0-1,-1-1 1,0 0 0,1 1-1,5 0 1,6 3 31,0-2-1,0 1 1,1-2 0,27 2-1,-20-3-8,1 0-1,-1-2 0,1 0 0,-1-2 1,1 0-1,-1-2 0,0 0 0,-1-2 1,1 0-1,33-17 0,-53 22-28,17-8 10,0-1 0,34-26 1,-48 32-97,-1 0 0,1 0 0,-1-1 0,-1 0 0,1 0 0,-1 0 0,0 0 0,0-1 0,-1 0 0,0 1 0,0-1 0,3-11 0,0-12-1483,0 2-1342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6.2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1 4841,'0'0'6768,"8"14"-5058,6 61-1593,-3 0-1,-3 1 1,-3 95 0,-5-170 44,0-19 48,0-36-90,2 0-5,-3 1 0,-2-1 0,-17-87 0,13 130-63,1 20-113,-3 22 22,6-2 19,1 0-1,1-1 0,1 1 0,5 35 0,-1-46 36,2 0 0,0-1 0,1 1 0,0-1 0,13 20 0,-14-83-1038,-6 19-1429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7.2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25 4441,'0'0'6839,"27"0"-6338,198 0 565,-168 1-997,-38 1-170,1-1-1,0-1 0,0 0 0,0-2 0,0 0 0,0-2 0,35-10 0,-41 7-2266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7.5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 3561,'0'0'5557,"25"8"-4215,83 25-258,-85-27-783,0-2 0,0-1 0,0 0 0,0-2 0,1 0 1,25-4-1,11 1-19,4 3-135,72-3 34,-128 1-317,-1 0 0,1-1 0,-1 0 0,0 0 0,0-1 0,0 0 0,0 0-1,0-1 1,-1 1 0,1-2 0,-1 1 0,0-1 0,0 0 0,8-9 0,-3-2-3627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39.5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39 684 4233,'0'0'5592,"-5"-10"-5028,0 1-471,1-1 0,0 1-1,1-1 1,0 0 0,0-1 0,1 1 0,0 0-1,1-1 1,0-13 0,-1-58 342,0 48-354,1-1 0,1 1 0,2 0 0,2 0-1,9-42 1,-10 69-73,0 0-1,0 1 0,1-1 1,-1 1-1,1 0 1,1 0-1,-1 0 0,1 1 1,0-1-1,0 1 1,1 0-1,0 1 0,-1-1 1,2 1-1,-1 0 1,0 1-1,1 0 0,-1 0 1,1 0-1,0 0 1,0 1-1,0 1 0,1-1 1,-1 1-1,0 0 1,0 0-1,1 1 0,-1 0 1,0 1-1,13 1 1,-19-1-10,0 0 0,1 0 1,-1 0-1,1 0 0,-1 0 1,0 0-1,0 0 0,0 0 0,1 0 1,-1 0-1,0 1 0,0-1 1,-1 0-1,1 1 0,0-1 1,0 1-1,-1-1 0,1 1 1,-1-1-1,1 1 0,-1 0 0,1 1 1,6 45-52,-6-38 49,2 43 8,-3 65 0,-2-82 36,1 1 0,2-1 0,2 0 0,13 64 0,-14-93-36,0 0 0,1 0 1,0 0-1,0 0 0,0-1 1,1 1-1,0-1 1,1 0-1,-1 0 0,7 6 1,-9-9 0,1-1 0,-1 0 0,1 0 1,0-1-1,-1 1 0,1 0 0,0-1 0,0 1 1,0-1-1,0 0 0,1 0 0,-1-1 1,0 1-1,0 0 0,1-1 0,-1 0 1,0 0-1,0 0 0,1 0 0,-1 0 1,0-1-1,0 0 0,1 1 0,-1-1 0,5-3 1,-3 2-1,0-1 1,-1 0-1,1-1 1,-1 1-1,0-1 1,0 0-1,0 0 1,0 0-1,-1-1 1,0 1-1,0-1 1,0 0-1,0 0 1,-1 0-1,0 0 1,0 0-1,0 0 1,1-9-1,2-8 5,-1 1 0,0-1 0,0-28 0,-16-278-938,3 208 736,9 119 194,-1-1 0,1 1 0,0-1 0,0 1 0,0-1 1,0 0-1,0 1 0,0-1 0,0 1 0,0-1 0,1 1 1,-1-1-1,1 1 0,-1-1 0,1 1 0,-1-1 0,1 1 1,0 0-1,0-1 0,0 1 0,0 0 0,0 0 0,0 0 0,0 0 1,1-1-1,2 0 6,-1 2 1,0-1-1,1 0 0,-1 1 1,1-1-1,-1 1 0,0 0 1,1 0-1,4 1 0,15 0 5,6 1 99,-1 0 1,1 3 0,31 8 0,-32-6 13,1-1 1,0-2 0,34 1-1,-60-4-196,1-1 0,-1 0 0,0 0 0,0-1 0,1 1 0,-1 0 0,0-1 0,0 0 0,0 0 0,0 0 0,0 0 0,0 0 0,0-1 0,0 1 0,0-1 0,-1 0-1,1 0 1,0 0 0,-1 0 0,0 0 0,1-1 0,-1 1 0,0-1 0,0 1 0,-1-1 0,1 0 0,0 0 0,-1 0 0,0 0 0,0 0 0,0 0 0,2-6 0,0-1-2825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0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0 277 5945,'0'0'2447,"11"-23"-2090,-8 18-341,12-26 58,1 1 0,2 0 0,37-46 0,13-5 1831,-82 99-1831,-14 19 350,-36 64 0,57-88-368,1 0-1,0 1 1,0 0-1,2 0 1,0 1-1,0-1 0,2 1 1,-1 0-1,1 19 1,1-29-36,1 0 1,-1 1-1,1-1 1,0 0-1,1 0 1,-1 1-1,1-1 1,0 0-1,1 0 1,-1 0-1,1 0 1,0 0-1,0 0 1,1 0 0,-1 0-1,1-1 1,0 1-1,0-1 1,0 0-1,1 0 1,0 0-1,4 3 1,13 23 99,-21-29-119,1-1 0,-1 1 0,1-1 0,-1 1 0,1 0 0,-1-1 0,0 1 0,1-1 0,-1 1 0,0 0 0,1-1 0,-1 1 0,0 0 0,0 0 0,0-1 0,0 1 0,0 0 0,0-1 0,0 1 0,0 0 0,0 0 0,0-1 0,0 1 0,0 0 0,0-1 0,-1 1 0,1 0 0,0 0 0,-1-1 0,1 1 1,0-1-1,-1 1 0,1 0 0,-1-1 0,1 1 0,-1-1 0,1 1 0,-1-1 0,1 1 0,-1-1 0,1 1 0,-1-1 0,0 0 0,1 1 0,-1-1 0,0 0 0,-38 1-1265,17-1-1561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28.8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 7162,'0'0'2600,"2"-4"-2463,5-13 34,-7 15-156,1 1 0,0 0 0,0 0 0,0 0-1,0 0 1,0 0 0,0 1 0,0-1 0,0 0 0,0 0 0,1 1-1,-1-1 1,0 1 0,0-1 0,1 1 0,2-1 0,3-2 54,4-1 1,0 1 0,0 0 0,0 0 0,1 1 0,0 1 0,-1 0 0,1 0 0,12 2 0,-22-1-68,0 0-1,0 0 1,0 1-1,0-1 1,0 1-1,0 0 1,0 0-1,0-1 1,0 1-1,0 0 1,0 1-1,-1-1 1,4 3-1,-4-4-1,-1 0 0,0 1 0,1-1 0,-1 1 0,1-1 0,-1 1 0,1-1 0,-1 1 0,0-1 0,1 1 0,-1-1 0,0 1 0,0 0 0,1-1 0,-1 1 0,0-1 0,0 1 0,0 0 0,0-1 0,0 1 0,0 0 0,0-1 0,0 1 0,0 0 0,0-1 0,0 1 0,0-1 0,-1 1 0,1 0 0,0-1 0,0 1 0,-1-1 0,1 1 0,0 0 0,-1-1 0,1 1 0,0-1 0,-1 1 0,1-1 0,-1 0-1,1 1 1,-1-1 0,1 1 0,-1-1 0,1 0 0,-2 1 0,-5 3-26,0-1-1,0 1 0,0-1 1,-1-1-1,1 0 0,-1 0 1,0 0-1,0-1 0,1 0 1,-1 0-1,-13-1 0,20 0 16,1 1-1,-1-1 1,1 1-1,0 0 0,-1-1 1,1 1-1,0 0 1,0-1-1,0 1 0,-1 0 1,1 0-1,0-1 1,0 1-1,0 0 1,0 0-1,0-1 0,0 2 1,0-1 2,0 5-3,0-1 10,0 0 0,1 0-1,-1 0 1,2 6 0,-2-9 30,1 0 0,0 0 1,0 0-1,0 0 0,0 0 0,0 0 1,0 0-1,1-1 0,-1 1 0,1 0 1,-1-1-1,3 3 0,2 0 143,0 0-1,0 0 1,1-1 0,-1 1 0,13 3-1,13 7 245,-32-14-415,1 1-27,0-1-1,0 1 1,1 0 0,-1-1-1,0 1 1,0-1 0,1 0-1,-1 1 1,0-1 0,1 0-1,-1 0 1,0 1 0,1-1-1,-1 0 1,2-1 0,-1 1-2046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0.5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 5313,'0'0'6177,"198"30"-5712,-122-30-33,4 0-280,-6 0-104,-14-3 64,-16-4-112,-16-3 0,-17 3 0,-11-1-200,-3 6-312,-49 2-825,2 0-1311,1 0-4394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0.8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 5369,'0'0'3654,"27"4"-2235,303 24 1116,-250-26-2181,787 3 691,-803-7-1206,0-2 0,0-4-1,82-19 1,-128 20-392,-24 3-724,-30 2-1597,35 2 2749,-37 0-3832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1.3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1 185 5449,'0'0'7254,"19"-16"-6996,134-110 196,-144 120-430,0 1 0,1 0 0,-1 0 0,1 1 0,0 0 0,0 1 1,0 0-1,1 1 0,-1 0 0,1 1 0,0 0 0,-1 0 0,1 1 0,0 0 0,-1 1 0,1 1 1,12 2-1,-4 0-23,-1 1 0,1 1 1,-1 1-1,0 0 0,0 1 0,-1 1 1,0 1-1,24 17 0,-39-25 2,1 0-1,-1-1 0,0 1 1,1 0-1,-1 0 1,0 0-1,0 1 0,0-1 1,0 0-1,-1 1 0,1-1 1,-1 1-1,1 0 1,-1-1-1,0 1 0,0 0 1,0 0-1,-1 0 0,1 0 1,0 0-1,-1 0 1,0 0-1,0 0 0,0 0 1,0 0-1,0 0 0,-1 0 1,1 0-1,-1-1 1,0 1-1,0 0 0,0 0 1,0 0-1,0-1 0,-1 1 1,1 0-1,-1-1 0,0 1 1,0-1-1,0 0 1,0 0-1,0 0 0,0 0 1,0 0-1,-1 0 0,1 0 1,-1-1-1,0 1 1,-3 1-1,-87 46 12,-24 13-8,105-54 7,-1 1 0,1 0 1,1 1-1,-1 0 1,2 1-1,-14 16 0,21-23-16,0 0 0,0 0-1,1 0 1,-1 0 0,1 1-1,0-1 1,0 1 0,1 0-1,-1 0 1,1-1 0,0 1-1,1 0 1,-1 0-1,1 0 1,0 0 0,0 0-1,1 8 1,0-9 3,1 1 1,-1-1-1,1 0 0,0-1 0,0 1 0,0 0 1,0 0-1,1-1 0,-1 0 0,1 1 0,0-1 1,0 0-1,0 0 0,1 0 0,-1-1 0,1 1 1,-1-1-1,1 0 0,8 3 0,8 3 19,1-1 0,0 0 0,0-2-1,1-1 1,-1 0 0,1-2-1,0-1 1,0 0 0,32-4 0,-20-1-236,1-1 0,-1-2 0,0-1 0,0-2 1,35-15-1,24-20-3720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1.9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395 1 5737,'0'0'3320,"2"28"-2846,-1-8-376,-1-9-12,1 0 0,0 1 1,0-1-1,1 0 0,0 0 1,1 0-1,0-1 1,1 1-1,0-1 0,0 1 1,1-1-1,1 0 0,0-1 1,0 0-1,14 16 0,104 98 1213,-35-35-749,85 106 1,-132-140-390,-2 3 0,-3 1 1,-2 2-1,33 78 1,-55-104-119,0 0 0,-3 1 1,0 1-1,-3-1 1,-1 1-1,-1 1 1,-2-1-1,-2 1 1,-6 70-1,-4-56 5,-1-1 1,-3 0-1,-2-1 0,-26 58 0,-2-13 162,-61 98-1,58-119-203,-3-1 0,-3-3 0,-3-2 0,-2-2 0,-4-3 0,-2-3 0,-93 67 0,92-77-120,-63 44 129,108-81-426,1-1-1,-2-1 1,0-1 0,-40 14 0,24-18-3407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2.6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549 1 2937,'0'0'3738,"-30"23"-2415,-99 80-295,110-87-809,1 2 0,0 0 0,2 1 0,0 1 0,1 1 0,1 0 0,1 0-1,-19 44 1,20-40-109,-23 52 368,3 1 0,4 1 0,-34 164 1,39-109 258,-10 231 1,30-137 223,46 398 1,-35-560-879,3-1 0,2-1 1,4 0-1,2-1 0,31 70 0,-41-112-88,2-1-1,0-1 1,1 1-1,1-2 1,1 0-1,0 0 1,1-1-1,1-1 1,1-1-1,0 0 1,1-1-1,1-1 1,0-1-1,0 0 1,1-2-1,1 0 1,0-1-1,29 8 1,-21-10-262,1-1 0,0-1 0,0-2 0,0-1 1,0-1-1,1-1 0,-1-2 0,0-2 0,0 0 1,0-2-1,-1-1 0,0-1 0,0-2 0,-1-1 0,44-23 1,-22 2-2523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8:43.5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121 30 6409,'0'0'6939,"-1"-4"-6543,0 4-386,1-1 1,0 1-1,-1-1 0,1 1 0,0-1 0,0 1 0,-1-1 1,1 1-1,0-1 0,0 1 0,0-1 0,0 1 0,0-1 1,0 1-1,0-1 0,0 1 0,0-1 0,0 0 0,0 1 1,0-1-1,0 1 0,0-1 0,0 1 0,1-1 0,-1 1 1,0-1-1,0 1 0,1-1 0,-1 1 0,0 0 0,1-1 1,-1 1-1,1-1 0,26-3 156,9 3-125,5-2-27,0 3 1,0 1 0,59 9-1,-93-9-12,0 1 0,0 0 0,0 1 0,-1 0 0,1 0 0,-1 0 0,1 1 0,-1 0 0,0 0 0,-1 0 0,1 1 0,-1 0 0,0 0 0,0 0 0,0 1 0,4 7 0,-7-9 0,1 0-1,-1 0 1,-1 0 0,1 0 0,-1 0-1,1 0 1,-1 1 0,0-1-1,-1 1 1,1-1 0,-1 1 0,0-1-1,0 1 1,0-1 0,-1 1-1,1-1 1,-1 0 0,0 1-1,-1-1 1,1 0 0,-1 1 0,0-1-1,0 0 1,0 0 0,0-1-1,-6 8 1,-11 10 14,-1-2-1,-2 0 1,0-1 0,0-1-1,-2-1 1,-38 20 0,-7 6 2,-59 49-7,114-79-9,1 0 1,0 0 0,1 1-1,0 1 1,1 0 0,-15 26-1,24-36-1,-1 0 0,2 0 0,-1 0-1,0 0 1,1 0 0,0 1-1,0-1 1,0 0 0,0 1 0,1-1-1,0 1 1,0-1 0,0 1-1,1 6 1,0-9-1,0 1 0,0-1 0,0 1 1,0-1-1,0 0 0,1 0 0,-1 1 0,1-1 0,-1 0 0,1 0 0,0-1 0,0 1 1,0 0-1,0 0 0,0-1 0,0 1 0,0-1 0,1 0 0,-1 0 0,1 0 0,-1 0 0,1 0 1,-1 0-1,5 0 0,39 6 60,0-2 1,0-3-1,72-4 1,-29 1-3,27-7 264,0 1-4264,-125 7 1282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3.0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50 642 4993,'0'0'6896,"-17"-15"-6212,9-14-650,0 0-1,2-1 0,2 1 1,0-1-1,2 0 0,1 0 1,2 0-1,5-41 0,-5 60-34,0 0 0,1 0-1,1 1 1,0-1 0,0 0-1,1 1 1,0 0 0,1 0-1,0 0 1,0 0-1,1 1 1,1 0 0,-1 0-1,12-11 1,-11 14-7,0 0-1,1 1 1,0 0-1,-1 0 1,2 0-1,-1 1 1,0 0-1,1 1 1,0 0-1,0 0 1,0 1-1,0 0 1,0 1-1,0 0 1,0 0-1,1 1 1,13 1-1,-20 0 2,-1-1-1,0 1 1,0 0 0,0 0-1,1 0 1,-1 0-1,0 0 1,0 0 0,0 1-1,0-1 1,-1 1 0,1-1-1,0 1 1,-1 0 0,1-1-1,-1 1 1,1 0-1,-1 0 1,0 0 0,0 1-1,0-1 1,0 0 0,0 0-1,0 4 1,15 63-15,-13-54 57,27 218-52,15 70 58,-44-297-38,0 0 0,1 0-1,0 0 1,0 0 0,1 0-1,0-1 1,0 1 0,0-1-1,1 0 1,-1 1 0,1-2-1,1 1 1,-1 0 0,9 6-1,-10-9 0,0-1 0,0 1-1,0-1 1,0 0-1,1 1 1,-1-2 0,0 1-1,1 0 1,-1-1-1,1 1 1,-1-1 0,1 0-1,-1 0 1,1 0 0,-1-1-1,1 1 1,-1-1-1,0 0 1,1 0 0,-1 0-1,0 0 1,0-1-1,0 1 1,0-1 0,0 0-1,0 0 1,0 0-1,3-3 1,5-3 1,-1-1 0,0 0-1,-1-1 1,0 0 0,-1 0 0,0-1-1,0 0 1,-1 0 0,-1-1 0,0 0-1,0 0 1,-1 0 0,5-20 0,-3 0-62,-2-1 0,0 0 1,-2-1-1,-2-39 0,-3 56 40,0 0-1,0 0 1,-2 0-1,0 0 1,-1 1-1,-1 0 1,0 0-1,-2 1 0,-9-17 1,6 11 18,1-1 0,1 0-1,-11-40 1,18 54-8,0-1 0,1 1 0,0-1 0,0 1 0,1-1 0,0 1 0,1-1 0,0 1 0,2-11 0,-2 16 3,0 0-1,0-1 1,1 1 0,-1 0-1,1 0 1,0 0 0,0 0-1,0 0 1,0 1 0,1-1-1,-1 0 1,1 1 0,-1 0 0,1 0-1,0-1 1,0 2 0,0-1-1,0 0 1,0 0 0,0 1-1,1 0 1,-1 0 0,0 0 0,5-1-1,6-1 6,0 1-1,0 1 1,1 0 0,-1 1-1,1 0 1,22 4-1,2 4 22,40 13-1,-43-11-29,-33-9 18,0 0 0,0 0 0,-1 0 1,1-1-1,0 1 0,0-1 0,0 0 0,0 0 0,0 0 1,0 0-1,0 0 0,0-1 0,-1 1 0,5-2 0,-3-1-9,-1 1 0,0-1 0,1 1 0,-1-1 0,-1 0-1,1 0 1,0-1 0,3-5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3.6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126 327 1640,'0'0'8584,"9"-25"-8394,26-78 126,-32 92-198,0-1 0,-1 0 0,0 0-1,0 0 1,-2 0 0,1 0 0,-2 0 0,-1-13-1,0 0-2,-3-28 209,5 53-228,-2 0-97,1 1 0,0-1-1,0 1 1,0-1 0,0 1-1,0-1 1,0 1-1,0 0 1,0-1 0,0 1-1,0 0 1,1 0 0,-1 0-1,0 0 1,0 0 0,1 0-1,-1 0 1,0 0 0,1 0-1,-1 0 1,1 0 0,0 0-1,-1 0 1,1 2 0,-10 37-4,7-27 9,-6 21-10,3 0 1,0 1 0,3 0 0,0 0 0,3-1 0,4 46 0,-2-69 27,1 0 0,0 0 0,0 0 0,1-1 1,1 0-1,7 14 0,-6-13-22,0 1 0,-1 0 1,7 23-1,-12-34 4,-1 0 0,1-1 0,-1 1 0,1-1 0,-1 1 0,1-1 0,-1 1 1,0-1-1,1 1 0,-1-1 0,0 1 0,1-1 0,-1 0 0,0 1 0,1-1 1,-1 0-1,0 0 0,0 1 0,1-1 0,-1 0 0,0 0 0,0 0 0,0 0 0,1 0 1,-1 0-1,0 0 0,0 0 0,0-1 0,-35 1-310,29 0 151,-108 0-757,199 2 1574,106-5 517,-169 1-1129,-1 0-1,1-2 1,-1-1-1,0 0 1,-1-1 0,1-1-1,18-10 1,-36 16-101,0 0 0,-1 0 0,1 0 0,0 0 0,-1 0 0,1 0 0,-1 0 0,1-1 0,-1 1 0,0-1 0,1 1 0,-1-1 0,0 1 1,0-1-1,0 1 0,0-1 0,-1 0 0,1 0 0,0 0 0,-1 1 0,1-1 0,-1 0 0,1 0 0,-1 0 0,0 0 0,0 0 0,0 0 0,0 0 0,0 0 0,0 0 0,-1 0 0,1 1 0,-2-4 0,-7-10-2777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4.3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 92 5033,'0'0'6975,"-4"-10"-6467,-8-28-27,12 37-477,0 0 0,0 0 0,0 0 0,0 0 0,0 0 0,0 1 0,1-1 0,-1 0 0,0 0 0,0 0 0,1 1 0,-1-1 0,1 0 0,-1 0 0,0 1 0,1-1 0,-1 0 0,1 1 0,0-1 0,-1 1 0,1-1 0,0 0 0,-1 1 0,1-1 0,0 1 0,-1 0 0,1-1 0,0 1 0,0 0 0,0-1 0,-1 1 0,1 0 0,0 0 0,0 0 0,0-1 0,0 1 0,-1 0 0,1 0 0,0 0 0,0 1 0,1-1 0,2 0 16,56-10 39,-1 3 0,1 2 0,61 4-1,-111 1-61,0 1-1,1 0 1,-1 0-1,0 1 1,0 0 0,0 1-1,0 0 1,17 9-1,-23-10 4,0 0 0,0 0-1,-1 1 1,1-1 0,-1 1 0,1 0-1,-1 0 1,0 1 0,0-1 0,0 0-1,0 1 1,-1 0 0,0 0-1,1 0 1,-1 0 0,-1 0 0,1 0-1,-1 0 1,1 1 0,-1-1-1,0 0 1,0 8 0,-1-6 0,0-1-1,-1 1 1,1 0 0,-1 0 0,0-1-1,-1 1 1,1-1 0,-1 1-1,0-1 1,-1 1 0,1-1 0,-1 0-1,0 0 1,0-1 0,-7 9 0,-5 3 20,-1-1 0,-33 26 1,5-5-18,44-36-3,-14 12-5,0 1 1,2 1-1,-14 16 1,23-26 2,0 1 0,0-1-1,1 1 1,-1 0 0,1 0 0,0-1 0,1 1 0,-1 1 0,1-1 0,0 0-1,0 0 1,0 0 0,1 1 0,0-1 0,1 10 0,0-13 2,0 1 0,0-1 0,0 0 1,1 1-1,-1-1 0,1 0 0,0 0 0,-1 0 0,1 0 1,0 0-1,0 0 0,0 0 0,0-1 0,1 1 1,-1-1-1,0 0 0,1 1 0,-1-1 0,1 0 0,-1 0 1,1-1-1,3 2 0,66 13-6,-67-14 5,28 3 37,1-1 0,-1-1 0,35-4 0,-50 1-551,0-1 0,-1-1 0,0 0 0,0-2 0,0 0 0,0-1-1,21-10 1,5-9-7136</inkml:trace>
</inkml:ink>
</file>

<file path=ppt/ink/ink2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5.1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495 0 5145,'0'0'2779,"-27"7"-2324,-86 28-41,106-32-373,1 0 1,0 0 0,0 1 0,0 0 0,1 0-1,-1 0 1,1 1 0,0-1 0,0 1-1,1 0 1,-1 1 0,1-1 0,0 1 0,1 0-1,-6 10 1,0 1 48,-15 26 146,2 1-1,3 2 1,-22 69-1,-26 148 314,65-253-533,-66 346 531,60-285-306,2 0 1,4 0-1,7 88 1,-2-137-129,1 1 0,1-1 0,1 0 0,0 0 0,2-1 0,1 0 0,0 0 0,15 22 0,-17-30-69,2-1 0,-1 0 1,2 0-1,0-1 0,0 0 1,1 0-1,0-1 0,0-1 1,1 0-1,1-1 0,0 0 1,0 0-1,19 7 0,-31-15-44,0 0 0,0 1 0,0-1 0,0 0 0,0 0 0,0 0 0,0 0 0,0 0 0,0 0-1,0 0 1,0 0 0,0 0 0,0 0 0,0-1 0,0 1 0,0 0 0,-1-1 0,1 1 0,0 0-1,0-1 1,0 1 0,0-1 0,-1 0 0,1 1 0,0-1 0,0 0 0,-1 1 0,1-1 0,-1 0 0,1 0-1,0 1 1,-1-1 0,0 0 0,1 0 0,-1 0 0,1-1 0,11-42-483,-8 25-95,9-31-1700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35.4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0 245 4609,'0'0'3986,"4"5"-3566,2 2-117,-1-1 0,1 1-1,1-1 1,9 7 0,-13-11-190,-1 0 0,1 0 0,0-1 0,0 1 0,0-1-1,0 0 1,0 0 0,4 1 0,-6-2-82,1 0 0,0 0 0,0 0 0,-1 0 1,1 0-1,0 0 0,-1 0 0,1-1 0,0 1 0,-1-1 0,1 1 0,0-1 0,-1 1 0,1-1 0,-1 0 0,3-2 0,0 0-78,0 0 0,-1 0-1,1-1 1,-1 0 0,0 0 0,0 1-1,-1-2 1,1 1 0,-1 0 0,0 0-1,0-1 1,0 0 0,2-8 0,-1 1-187,-1 0 1,-1 0 0,0 0-1,-1-19 1,0 29 250,0 1 0,0-1-1,-1 1 1,1-1 0,-1 1 0,1-1 0,-1 1-1,1-1 1,-1 1 0,0-1 0,1 1 0,-1 0 0,0-1-1,0 1 1,0 0 0,0 0 0,-1 0 0,1 0 0,0 0-1,0 0 1,0 0 0,-1 0 0,1 0 0,-1 1-1,1-1 1,-1 0 0,1 1 0,-1-1 0,-1 1 0,0-1 11,0 0 0,0 1 1,0 0-1,0 0 0,1 0 0,-1 0 1,0 0-1,0 0 0,0 1 1,0 0-1,0-1 0,0 1 1,1 0-1,-1 0 0,-4 3 0,3-2-29,0 1 1,0 0-1,1 0 0,-1 0 0,0 1 0,1-1 0,0 1 0,0 0 0,0 0 0,0 0 0,1 0 0,-1 0 0,1 1 0,0-1 1,1 1-1,-1-1 0,1 1 0,0 0 0,0 0 0,0 0 0,1-1 0,-1 1 0,1 0 0,0 0 0,2 7 0,-1-9 10,0 1-1,0-1 1,0 0-1,1 0 0,0 0 1,-1 0-1,1 0 0,0 0 1,1 0-1,-1 0 1,0-1-1,1 1 0,-1-1 1,7 4-1,-4-2 15,1-1-1,-1 1 0,1-1 1,0-1-1,-1 1 1,1-1-1,10 2 1,-12-3-1,0 0 1,0 0-1,0-1 1,1 0-1,-1 0 1,0 0-1,1-1 1,-1 1-1,0-1 1,0 0-1,0 0 1,0 0 0,0-1-1,0 0 1,0 1-1,5-4 1,-5 2-46,-1 0 1,1 0 0,-1 0-1,0-1 1,1 1 0,-1-1-1,-1 0 1,1 0 0,-1 0-1,1 0 1,-1 0 0,0 0-1,-1-1 1,3-8 0,-2 4-118,0-1 1,0 0-1,-1-1 0,0 1 1,-1 0-1,-1 0 1,1 0-1,-4-17 1,3 24 173,0 0 1,0 1 0,0-1 0,-1 1-1,1 0 1,0-1 0,-1 1-1,1 0 1,-1-1 0,0 1 0,0 0-1,0 1 1,0-1 0,0 0 0,0 0-1,-1 1 1,1-1 0,-1 1 0,1 0-1,-1 0 1,1 0 0,-5-1 0,3 1-10,0 0 1,1 0-1,-1 1 1,0 0-1,1 0 1,-1 0 0,0 0-1,1 0 1,-1 1-1,0 0 1,1 0-1,-1 0 1,1 0-1,-1 0 1,1 1 0,-6 2-1,4 0-18,0-1 1,0 1-1,0 0 0,1 1 1,0-1-1,-1 1 0,2-1 0,-1 1 1,0 1-1,1-1 0,-5 10 1,5-7-4,0 1 1,1-1 0,0 1 0,0 0 0,1 0 0,0 0 0,0 13 0,1-19 3,0 0 0,0-1 0,1 1 0,-1 0 0,1 0 0,0-1 0,-1 1 0,1 0 1,0-1-1,1 1 0,-1-1 0,0 1 0,1-1 0,0 1 0,3 3 0,-2-3 10,0 0 0,0-1 0,1 1 0,-1-1 0,1 0-1,0 0 1,0 0 0,-1 0 0,8 2 0,-2-2 6,0 0 1,0 0-1,1-1 0,-1 0 0,0-1 1,0 0-1,1-1 0,-1 1 0,12-4 1,-15 3-88,-1-1 0,1 0 0,0 0 0,-1 0 0,0-1 0,1 1 1,-1-1-1,0-1 0,-1 1 0,1-1 0,0 0 0,-1 0 0,0 0 0,0 0 1,0-1-1,-1 0 0,1 1 0,-1-2 0,0 1 0,-1 0 0,1 0 0,-1-1 1,0 1-1,0-1 0,-1 0 0,1 0 0,-1-8 0,0 6 46,-1 1 0,0 0 0,0-1 0,-1 1 0,0 0 0,0-1 0,-1 1-1,0 0 1,-4-10 0,5 14 60,-1 0 0,0 0 0,0 0 0,0 0-1,0 0 1,0 0 0,-1 0 0,1 1 0,-1 0-1,0-1 1,0 1 0,0 0 0,0 0 0,0 0-1,0 1 1,0-1 0,-1 1 0,1 0 0,0 0-1,-1 0 1,-5-1 0,3 1-3,1 0 0,-1 1 0,0 0-1,0 0 1,0 0 0,0 1 0,1 0 0,-1 0 0,0 0 0,0 0-1,-6 4 1,9-3-21,-1-1-1,1 1 1,0 0 0,0 1-1,0-1 1,0 0-1,0 1 1,1 0-1,-1-1 1,1 1-1,0 0 1,-1 1 0,1-1-1,1 0 1,-1 0-1,0 1 1,1-1-1,-2 7 1,1-2 8,0 0 1,1 0-1,0 0 0,1 0 0,-1 0 1,1 0-1,1 0 0,0 0 1,0 1-1,0-1 0,1-1 1,4 11-1,-4-13-19,0 0-1,0-1 1,0 0 0,0 1 0,1-1 0,0 0 0,0 0-1,0 0 1,0-1 0,1 1 0,0-1 0,-1 0-1,1 0 1,0 0 0,0 0 0,1-1 0,-1 1-1,1-1 1,-1 0 0,1-1 0,7 3 0,-6-3-53,1 0 0,0 0 1,0-1-1,-1 0 0,1 0 1,0-1-1,0 1 0,-1-2 1,1 1-1,0-1 1,-1 0-1,0 0 0,1 0 1,-1-1-1,0 0 0,0 0 1,6-5-1,-7 4-286,-1 0 0,1 0 1,-1 0-1,0 0 0,0-1 0,-1 0 1,1 1-1,-1-1 0,0-1 0,0 1 0,-1 0 1,4-10-1,-3-1-15,0 1 1,-1-1-1,-1 1 0,0-1 1,-3-29-1,2 39 482,-1 0 1,0 0-1,-1 0 1,1 0-1,-1 0 0,0 0 1,-4-8-1,4 12 71,1-1 1,-1 1-1,1-1 1,-1 1-1,0 0 1,0-1-1,0 1 1,0 0-1,0 0 1,0 1-1,-1-1 0,1 0 1,-1 1-1,1-1 1,-1 1-1,0 0 1,-4-2-1,2 2-111,0 1-1,1-1 1,-1 1-1,0-1 1,0 1 0,0 1-1,1-1 1,-1 1-1,0-1 1,1 2-1,-1-1 1,0 0-1,1 1 1,0 0 0,-1 0-1,1 0 1,0 0-1,0 1 1,0 0-1,-7 6 1,6-5-49,1 1 0,0 0 1,-1 1-1,2-1 0,-1 1 0,1-1 1,0 1-1,0 0 0,0 0 0,1 1 0,0-1 1,0 0-1,1 1 0,-2 10 0,2-9-37,1 0 0,0 0 0,0 0 0,0 0 0,1 0 0,0 0 0,1 0 0,0 0 0,0 0 0,1-1-1,0 1 1,0-1 0,1 0 0,-1 0 0,2 0 0,-1 0 0,1-1 0,0 1 0,0-1 0,1-1 0,0 1 0,7 5-1,-10-9-34,0 0 0,1 0-1,0 0 1,-1 0-1,1 0 1,0-1-1,0 0 1,0 0-1,0 0 1,0 0 0,0-1-1,7 1 1,-8-1-57,0 0 1,0-1 0,0 1 0,0-1 0,0 1-1,0-1 1,0 0 0,0 0 0,-1-1 0,1 1-1,0 0 1,0-1 0,-1 0 0,1 1 0,-1-1-1,0 0 1,3-3 0,0-1-188,-1 1-1,0-1 1,0 0-1,-1 0 1,0-1-1,0 1 1,0-1-1,-1 1 1,3-14-1,-2 7 58,-2-1-1,1 1 0,-2-1 1,-1-16-1,1 24 181,-1 0 0,1 0 0,-2 1 0,1-1 0,-1 0 0,1 0 0,-2 1 0,1-1 0,-1 1 0,-5-9 0,6 10 199,-1 1-1,1 1 1,-1-1 0,0 0 0,1 1-1,-1-1 1,0 1 0,-1 0 0,1 0 0,0 0-1,-1 0 1,1 1 0,-1 0 0,1-1 0,-1 1-1,0 0 1,-7 0 0,5 0-38,0 0-1,0 1 1,-1 0 0,1 1 0,0-1-1,0 1 1,0 1 0,0-1 0,0 1-1,-8 3 1,10-4-87,1 1 0,0 0 1,0 0-1,0 0 0,0 1 0,0-1 0,0 1 1,0 0-1,1-1 0,0 1 0,-1 0 0,1 0 1,0 1-1,0-1 0,1 0 0,-1 1 0,1-1 0,-2 7 1,1-2-11,1 0 1,-1 1 0,2-1 0,-1 0 0,1 1-1,0-1 1,1 0 0,0 0 0,1 1-1,-1-1 1,1 0 0,6 14 0,-6-18-32,0 0 0,0 0 1,0 0-1,0 0 0,1 0 1,0 0-1,0-1 0,0 1 0,0-1 1,0 0-1,1 0 0,-1 0 1,1 0-1,0-1 0,0 0 1,0 1-1,0-1 0,0-1 1,0 1-1,1-1 0,-1 1 1,0-1-1,1 0 0,7 0 0,-8-1-143,0 0 0,0 0 0,0 0 0,0-1 0,0 0 0,0 1 0,-1-1 0,1-1 0,0 1 0,0-1 0,-1 1 0,1-1-1,-1 0 1,0 0 0,1 0 0,-1-1 0,0 1 0,0-1 0,0 0 0,-1 0 0,1 0 0,-1 0 0,1 0 0,-1-1 0,0 1 0,0-1-1,-1 1 1,1-1 0,-1 0 0,0 1 0,2-8 0,-2 3 70,0 1-1,-1-1 1,0 0-1,0 1 0,-1-1 1,0 0-1,0 1 1,0-1-1,-1 1 1,0-1-1,-1 1 1,0 0-1,0 0 1,-7-11-1,7 13 213,-1-1-1,1 1 1,-1 1 0,-1-1 0,1 1-1,0-1 1,-1 1 0,0 0 0,0 1-1,0-1 1,-1 1 0,1 0 0,-1 1-1,0-1 1,0 1 0,0 0 0,0 0-1,-9-1 1,8 2 42,0 1 0,-1 0 1,1 0-1,0 0 0,0 1 0,0 0 0,-1 0 0,1 1 1,0 0-1,0 0 0,1 1 0,-1 0 0,-9 5 0,12-6-139,0 1 0,0 0 0,1 0-1,-1 1 1,0-1 0,1 1-1,0 0 1,0 0 0,0 0 0,0 0-1,1 0 1,0 0 0,-1 1-1,2-1 1,-1 1 0,0 0 0,1 0-1,0-1 1,0 1 0,0 8 0,1-8-30,0 0 0,1 0 0,-1 0 0,1 0 0,0 0 0,0 0 0,1 0 0,0 0 0,0 0 0,0-1 0,0 1 0,1-1 1,-1 0-1,1 1 0,0-1 0,0-1 0,1 1 0,-1 0 0,1-1 0,0 1 0,0-1 0,0 0 0,9 4 0,-7-3-105,1-1-1,0 0 1,0 0-1,0-1 1,0 1-1,0-2 1,1 1-1,-1-1 0,0 0 1,1 0-1,-1-1 1,1 0-1,-1-1 1,0 1-1,14-4 1,-15 2-338,0 0 0,1-1 0,8-5 1,14-11-2305</inkml:trace>
</inkml:ink>
</file>

<file path=ppt/ink/ink2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5.5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 1 6121,'0'0'3837,"-1"22"-3513,-2 27 52,2 0-1,3 1 0,15 96 1,12-17 33,38 135 482,-60-248-794,-3-15 17,-2-15-83,-1-95-2557,-1 46-2921</inkml:trace>
</inkml:ink>
</file>

<file path=ppt/ink/ink2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6.0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0 295 5393,'0'0'2119,"6"-22"-1777,22-71-181,-24 82-120,2 0-1,-1 1 1,1 0 0,1 0-1,0 0 1,0 1-1,1 0 1,0 0 0,1 1-1,-1 0 1,2 0-1,-1 1 1,1 1 0,0-1-1,1 2 1,-1-1 0,1 1-1,0 1 1,0 0-1,1 1 1,13-3 0,-13 3 9,0 0 1,1 0-1,-1 1 0,1 1 1,-1 0-1,1 1 1,0 0-1,-1 1 1,1 0-1,-1 1 1,1 1-1,-1 0 1,0 0-1,0 1 1,0 1-1,0 0 1,-1 0-1,0 2 1,20 13-1,-18-9-37,0 1 0,0 0 0,-1 0 1,0 2-1,-1 0 0,-1 0 0,0 0 0,-1 2 0,-1-1 0,0 1 1,-1 0-1,-1 0 0,0 1 0,-1 0 0,-1 0 0,-1 0 0,0 1 0,0 34 1,-3-46-14,0-1 0,-1 1 1,0-1-1,0 0 1,0 1-1,-1-1 1,0 0-1,0 0 0,0 0 1,0 0-1,-1 0 1,0 0-1,-5 6 1,1-3 11,-1 0 1,0 0-1,0-1 1,0 0 0,-1-1-1,-13 8 1,-9 2 8,0-2 1,0-1-1,-47 12 1,-20-1 17,65-18-4,1 2-1,0 1 1,0 1 0,-35 18 0,66-28-32,-1 1 0,0 0 1,1 0-1,-1 0 0,0 0 0,1 0 1,-1 0-1,1 1 0,0-1 0,-1 0 1,1 1-1,0-1 0,0 1 0,0-1 1,0 1-1,0-1 0,0 1 0,1 0 0,-1 0 1,0-1-1,1 1 0,-1 0 0,1 0 1,0 0-1,0 0 0,-1-1 0,1 1 1,0 0-1,1 0 0,-1 0 0,0 0 1,0 0-1,1-1 0,-1 1 0,1 0 1,0 0-1,0-1 0,-1 1 0,1 0 0,0-1 1,0 1-1,0-1 0,1 1 0,-1-1 1,0 1-1,1-1 0,-1 0 0,0 0 1,1 0-1,0 0 0,-1 0 0,1 0 1,0 0-1,-1 0 0,3 0 0,25 13 73,1-2-1,0-1 1,0-1 0,35 6-1,129 12 882,-188-27-937,0 0 0,1-1 0,-1 0-1,0 0 1,0 0 0,1-1 0,-1 1-1,0-2 1,0 1 0,0-1 0,0 0-1,0 0 1,0 0 0,0-1 0,7-4-1,34-24-2886,-28 16-1402</inkml:trace>
</inkml:ink>
</file>

<file path=ppt/ink/ink2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6.4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 4993,'0'0'3151,"27"2"-1908,177 4 726,-120-5-1583,-14 0-43,-1-2 0,99-14 0,-167 12-489,-12-1-312,-15-3-1517,-6 0-1544</inkml:trace>
</inkml:ink>
</file>

<file path=ppt/ink/ink2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6.7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6601,'0'0'4145,"0"19"-3791,0 16-141,2-1 0,2 0 1,10 47-1,26 150 588,-9-37-448,-31-193-350,0 0 1,0 0-1,0 0 1,0 0-1,0 0 1,0 0-1,0 0 1,1 0-1,-1 0 1,0 0-1,1 0 1,-1 0-1,1 0 1,-1 0-1,1 0 1,-1 0-1,1 0 0,0 0 1,-1 0-1,1-1 1,0 1-1,0 0 1,0-1-1,-1 1 1,1 0-1,0-1 1,0 1-1,0-1 1,0 1-1,0-1 1,0 0-1,0 1 1,0-1-1,0 0 1,0 0-1,0 0 1,0 0-1,1 0 1,-1 0-1,0 0 1,0 0-1,0 0 0,0 0 1,0 0-1,0-1 1,0 1-1,0 0 1,0-1-1,0 1 1,0-1-1,0 1 1,0-1-1,0 0 1,7-5-402,0 0 1,-1 0-1,0-1 0,10-12 1,-17 18 298,25-29-4772</inkml:trace>
</inkml:ink>
</file>

<file path=ppt/ink/ink2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7.3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480 9 3409,'0'0'4807,"6"-3"-4669,-5 3-137,-1-1 1,1 1-1,0-1 0,0 0 1,0 1-1,-1 0 1,1-1-1,0 1 0,0 0 1,0-1-1,0 1 1,0 0-1,0 0 1,-1 0-1,1-1 0,0 1 1,0 0-1,0 0 1,0 1-1,0-1 0,0 0 1,0 0-1,0 0 1,0 1-1,-1-1 0,1 0 1,0 1-1,0-1 1,0 1-1,0-1 1,-1 1-1,1-1 0,1 2 1,0 3 22,-1 0 0,0 0 0,0 0 0,0 0 0,0 0 0,-1 0 0,0 9 0,-2 162 603,3 53 118,1-195-621,2-1 1,1 1-1,2-1 0,18 54 1,-20-73-67,1 0 1,0 0 0,1 0 0,0-1 0,1 0 0,0 0 0,21 22-1,-29-35-47,0 0 0,0 0 0,0 0 0,0 0 0,0 0 0,0 0 0,0-1-1,0 1 1,0 0 0,0 0 0,0 0 0,0 0 0,0 0 0,0 0 0,0 0 0,0-1-1,0 1 1,0 0 0,1 0 0,-1 0 0,0 0 0,0 0 0,0 0 0,0 0-1,0 0 1,0 0 0,0 0 0,0-1 0,0 1 0,1 0 0,-1 0 0,0 0 0,0 0-1,0 0 1,0 0 0,0 0 0,0 0 0,1 0 0,-1 0 0,0 0 0,0 0 0,0 0-1,0 0 1,0 0 0,0 0 0,0 0 0,1 0 0,-1 0 0,0 0 0,0 0 0,0 0-1,0 1 1,0-1 0,-4-12 384,-2 5-395,0 0-1,-1 1 1,0-1 0,0 1-1,0 1 1,-1 0 0,0 0-1,0 0 1,0 1 0,0 0-1,-1 0 1,0 1-1,0 1 1,0-1 0,-12-1-1,-16-1-11,0 1 0,-53 2 0,70 2 0,0 2 0,1 0 1,-1 1-1,1 1 0,-1 0 1,1 2-1,-22 9 1,28-9 8,0 0 1,1 1 0,-1 0-1,1 1 1,1 1 0,0 0-1,0 0 1,0 1 0,1 0-1,-15 21 1,23-27 3,-1-1-1,1 1 1,0 0 0,0 0-1,0 0 1,1 0 0,0 1 0,-1-1-1,1 0 1,1 1 0,-1-1-1,1 0 1,-1 1 0,2 5 0,-1-7 3,1-1 0,-1 1 0,1 0 1,0-1-1,0 1 0,0 0 1,0-1-1,0 1 0,0-1 0,1 0 1,0 1-1,-1-1 0,1 0 1,0 0-1,0 0 0,0 0 0,0 0 1,0 0-1,1-1 0,-1 1 1,0-1-1,5 2 0,7 3 26,2 0 0,-1-2 1,1 1-1,-1-2 0,1 0 0,22 0 0,98-3 188,-129 0-207,12-2-95,1-1-1,-1-1 1,0 0-1,-1-2 1,1 0-1,-1-1 0,0-1 1,0 0-1,25-18 1,14-10-2490</inkml:trace>
</inkml:ink>
</file>

<file path=ppt/ink/ink2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7.8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 1 5249,'0'0'3513,"23"27"-2678,9 9-543,103 127 720,-49-52-331,-5 4-1,114 214 1,-166-270-557,-3 0 1,-3 2-1,-2 1 1,-3 0-1,-3 2 1,-2 0-1,-4 0 1,3 78-1,-12-114-88,-3 122 382,1-133-362,0 0 1,-1 0-1,-1 0 1,-1-1-1,0 0 1,-13 27 0,1-14 72,-1 0 0,-1-1 0,-2-1 1,0-1-1,-2-1 0,-1 0 0,-47 36 1,30-31-72,-2-1 0,-1-2 0,-2-1 0,-65 25 0,100-46-103,-1 0 0,0 0 1,0-1-1,-1-1 0,1 0 0,-1-1 1,1 0-1,-1-1 0,0 0 0,-24-2 1,35 1-91,0-1 0,0 0 0,0 1 0,1-1 0,-1 0 0,0 0 0,0 0 0,1 0 0,-1 0 0,0 0 0,1 0 1,-1-1-1,1 1 0,0-1 0,-1 1 0,1-1 0,0 1 0,0-1 0,0 0 0,0 1 0,0-1 0,-1-4 0,-5-22-5144</inkml:trace>
</inkml:ink>
</file>

<file path=ppt/ink/ink2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8.5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 1688,'0'0'11236,"10"-2"-10762,47-5-312,0 2 0,1 2 1,58 6-1,-33-1-1616,-108-2-342,-10 0-1199</inkml:trace>
</inkml:ink>
</file>

<file path=ppt/ink/ink2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08.8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3753,'0'0'4511,"29"4"-3216,-12-1-1081,37 5 961,98 4 0,-99-11-556,-21 0-445,1-1 1,52-8 0,-85 8-202,0 0 1,0 1-1,1-1 1,-1 0-1,0 0 1,0 0-1,0 0 1,1 0 0,-1 0-1,0 0 1,0 0-1,1 0 1,-1 0-1,0-1 1,0 1 0,0 0-1,1 0 1,-1 0-1,0 0 1,0 0-1,0 0 1,1 0 0,-1 0-1,0-1 1,0 1-1,0 0 1,0 0-1,0 0 1,1 0-1,-1-1 1,0 1 0,0 0-1,0 0 1,0 0-1,0-1 1,0 1-1,0 0 1,0 0 0,0 0-1,1-1 1,-1 1-1,0 0 1,0 0-1,0 0 1,0-1 0,0 1-1,0 0 1,-1 0-1,1-1 1,0 1-1,0 0 1,0 0-1,0 0 1,0-1 0,0 1-1,0 0 1,0 0-1,0 0 1,0 0-1,-1-1 1,1 1 0,0 0-1,0 0 1,0 0-1,0 0 1,-1-1-1,-11-7-4125</inkml:trace>
</inkml:ink>
</file>

<file path=ppt/ink/ink2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5.1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20 733 3305,'0'0'6325,"-1"0"-6168,1 0 0,-1-1-1,1 1 1,-1 0 0,0 0 0,1-1 0,-1 1-1,1 0 1,-1-1 0,1 1 0,-1 0-1,1-1 1,-1 1 0,1-1 0,0 1 0,-1-1-1,1 1 1,0-1 0,-1 1 0,1-1-1,0 0 1,0 1 0,-1-1 0,1 0 0,-5-42-55,2 1 0,2-1 0,5-43 0,-4 75-108,4-23-93,2 1-1,1-1 0,2 1 1,1 1-1,1-1 0,2 2 0,28-52 1,-38 77 91,0 1 0,0 0 1,0 0-1,1 0 0,0 0 1,0 0-1,0 1 0,0 0 1,1-1-1,0 2 0,0-1 1,9-5-1,-6 6-3,0 0 0,0 1 0,0 0 0,0 0 0,0 1 0,1-1 0,-1 2 0,14 0 0,-21 0 5,0 0 0,0 0 0,0 1-1,0-1 1,1 1 0,-1-1 0,0 1 0,0-1-1,0 1 1,0 0 0,0-1 0,0 1 0,0 0-1,-1 0 1,1 0 0,0-1 0,0 1 0,0 0-1,-1 0 1,1 0 0,-1 0 0,1 1 0,-1-1-1,1 0 1,-1 0 0,1 0 0,-1 2 0,8 41-97,-6-31 106,2 34-12,-1 1 1,-6 60 0,1-58-4,7 95 1,-4-137 13,1 0 0,0 0 0,0 0 0,0 0 0,1-1 0,0 1 0,1-1 0,0 1 0,0-1 0,7 9 0,-8-12-1,1 0 1,-1 0-1,1-1 0,0 0 1,0 1-1,0-1 1,0-1-1,1 1 0,-1 0 1,1-1-1,-1 0 0,1 0 1,0-1-1,0 1 0,0-1 1,0 0-1,9 0 0,-8 0 12,-1-1-1,0 0 1,0 0-1,0 0 1,0-1-1,0 0 1,0 0-1,0 0 0,0-1 1,0 1-1,0-1 1,0-1-1,-1 1 1,6-4-1,-5 2-4,-1 0 0,0-1 0,0 1 0,0-1 0,0 0 0,-1 0 0,0 0 0,0-1 0,0 1 0,-1-1 0,0 1 0,2-9 0,10-35-28,-3-1 0,-2 0 0,4-66 0,-7-155-153,-6 221 191,0 48-19,1 1 0,0-1-1,-1 0 1,1 1-1,0-1 1,0 1-1,0-1 1,0 1-1,0-1 1,0 1 0,1 0-1,-1-1 1,0 1-1,1 0 1,-1 0-1,1 0 1,-1 0 0,1 0-1,0 0 1,-1 1-1,1-1 1,0 0-1,-1 1 1,1-1-1,0 1 1,2 0 0,50-9 2,-36 8-16,-1 1-1,1 1 1,-1 0-1,1 1 1,-1 1-1,0 1 1,30 10-1,-30-7 25,0-1 1,0-1-1,1-1 1,-1-1-1,1 0 1,0-1-1,0-1 1,-1 0-1,29-4 1,-44 2-32,1 0 0,-1 0 0,1 0 0,-1-1 0,0 1 1,0-1-1,0 1 0,1-1 0,-1 0 0,-1 0 0,1 0 0,0 0 1,0 0-1,-1 0 0,1-1 0,-1 1 0,0 0 0,0-1 1,0 1-1,0-1 0,0 1 0,0-1 0,-1 0 0,1 1 0,-1-4 1</inkml:trace>
</inkml:ink>
</file>

<file path=ppt/ink/ink2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5.8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28 343 3833,'0'0'6496,"10"-22"-5852,28-75-343,-34 87-251,-1 0 0,-1 0 0,0-1 0,0 1 0,-1-1-1,-1 0 1,0 1 0,-2-22 0,0-5 132,2-35 1331,0 84-1624,-2 26 78,-7 42 1,-1 27-9,7-70 71,3-1-1,1 1 1,2 0-1,14 70 0,-17-107-41,0 0 0,0 0-1,0 1 1,0-1 0,0 0 0,1 1 0,-1-1-1,0 0 1,0 0 0,0 1 0,0-1-1,0 0 1,0 1 0,0-1 0,0 0 0,0 0-1,-1 1 1,1-1 0,0 0 0,0 0-1,0 1 1,0-1 0,0 0 0,0 1-1,0-1 1,-1 0 0,1 0 0,0 0 0,0 1-1,0-1 1,-1 0 0,1 0 0,0 0-1,0 1 1,-1-1 0,1 0 0,0 0-1,0 0 1,-1 0 0,1 0 0,0 0 0,0 0-1,-1 0 1,1 1 0,-1-1 0,-18-4-1318,-18-11-2307,36 14 3615,-1 0 0,1 1-1,-1-1 1,1 0 0,-1 1 0,1-1-1,0 0 1,0 0 0,-1 0 0,1-1-1,0 1 1,0 0 0,0 0 0,-1-3-1,2 4 99,0-1-1,1 1 0,-1 0 1,0-1-1,1 1 0,-1-1 1,1 1-1,-1 0 0,0-1 0,1 1 1,-1 0-1,1 0 0,-1-1 1,1 1-1,-1 0 0,1 0 1,-1 0-1,1 0 0,-1 0 0,1 0 1,0 0-1,-1 0 0,1 0 1,-1 0-1,1 0 0,-1 0 1,1 0-1,60 5 3497,-51-4-4318,31 4 1007,1-3 1,0-2-1,58-6 1,-94 6-335,-1-1 1,0 0-1,1 0 0,-1 0 1,0-1-1,0 0 1,0 0-1,0 0 1,0-1-1,0 1 1,-1-1-1,1 0 1,-1-1-1,0 1 1,0-1-1,0 0 1,-1 0-1,1 0 1,-1 0-1,0 0 1,0-1-1,0 0 1,-1 1-1,1-1 1,-1 0-1,0 0 0,-1-1 1,3-9-1,-3-14-4239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3.4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0 179 5353,'0'0'3642,"2"-21"-3243,11-66 308,-12 84-690,0 0-1,0 1 1,1-1 0,0 0-1,-1 0 1,1 1 0,0-1 0,0 1-1,0-1 1,1 1 0,-1 0 0,0 0-1,1 0 1,-1 0 0,1 1-1,0-1 1,0 1 0,0-1 0,0 1-1,0 0 1,0 0 0,0 0 0,5 0-1,4-3 23,3 0-27,0 0 0,0 0 1,0 1-1,1 1 0,0 1 1,-1 0-1,1 1 0,0 1 0,25 4 1,-30-3-9,0 1 1,0 0-1,-1 1 0,1 0 1,-1 1-1,0 0 1,0 0-1,0 1 1,-1 0-1,0 1 1,0 0-1,-1 1 0,0 0 1,7 9-1,-6-7 10,-1 2 0,-1-1 0,0 1 0,0 1 0,-1-1 0,-1 1 0,7 24 0,-10-32-6,0 1-1,-1-1 0,0 1 0,-1 0 1,1 0-1,-1-1 0,0 1 1,0 0-1,-1 0 0,0-1 0,0 1 1,0 0-1,0-1 0,-1 1 0,0-1 1,0 0-1,-1 0 0,0 1 1,0-1-1,0-1 0,-4 7 0,-12 5 7,1-1 0,-2 0 0,0-1 0,-1-1 0,-1-1-1,1-1 1,-28 10 0,-41 22 7,88-42-19,-1 1 0,0-1 0,1 1-1,-1 0 1,1 0 0,0 0 0,-1 0-1,1 1 1,0-1 0,-2 3 0,4-4-3,0 0 1,-1 0-1,1-1 0,0 1 1,0 0-1,0-1 1,0 1-1,0 0 1,0 0-1,0-1 1,0 1-1,0 0 0,0 0 1,1-1-1,-1 1 1,0 0-1,0-1 1,1 1-1,-1 0 0,0-1 1,1 1-1,-1-1 1,1 1-1,-1 0 1,1-1-1,-1 1 0,1-1 1,-1 1-1,1-1 1,-1 1-1,1-1 1,0 0-1,-1 1 1,1-1-1,0 0 0,-1 0 1,1 1-1,0-1 1,-1 0-1,1 0 1,0 0-1,0 0 0,-1 0 1,1 0-1,1 0 1,26 8 5,-6-3-19,-1 2-1,0 0 1,31 15-1,-45-18 14,-1 1 0,1-1 1,-1 1-1,1 0 0,-1 0 0,-1 1 0,1 0 1,-1 0-1,0 0 0,0 1 0,-1 0 0,0 0 0,6 13 1,-4 0 8,0 2-1,-1-1 1,-1 0 0,-1 1 0,-1 0 0,-1 40-1,1-3 35,-2-56-28,0-1 0,0 1 0,0 0 1,1-1-1,-1 1 0,1-1 0,0 1 1,-1-1-1,1 0 0,0 1 0,0-1 1,1 0-1,-1 1 0,0-1 0,1 0 1,0 0-1,-1 0 0,1-1 0,0 1 1,0 0-1,0 0 0,0-1 0,0 0 1,0 1-1,0-1 0,1 0 0,-1 0 1,1 0-1,-1 0 0,0 0 0,1-1 1,-1 1-1,1-1 0,0 0 0,-1 1 1,1-1-1,-1 0 0,5-1 0,2 0 19,0 0-1,-1-1 1,1 0-1,-1 0 1,1-1 0,-1 0-1,0 0 1,0-1-1,0 0 1,10-8-1,-1-1-478,-1 0 1,18-20-1,-8 3-1768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35.7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205 0 5761,'0'0'4769,"-79"8"-3769,43 9-175,4 5-417,5 2 8,8 2-160,8-1-200,10 1 288,1-2-296,15-1 56,11-4-48,4-5 16,6-5-144,4-7-184,12-6-728,-9-7-537,-9-5-1247</inkml:trace>
</inkml:ink>
</file>

<file path=ppt/ink/ink3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6.8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94 856,'0'0'9465,"2"-9"-8894,-1 2-503,-1 5-54,0 0 0,1 0 0,-1 0 1,0 0-1,1-1 0,0 1 0,-1 0 0,1 0 0,0 0 1,0 0-1,0 0 0,0 0 0,1 1 0,-1-1 1,0 0-1,1 1 0,-1-1 0,1 0 0,0 1 1,-1 0-1,1-1 0,0 1 0,0 0 0,0 0 1,0 0-1,0 0 0,3-1 0,54-9 49,0 3 1,1 2-1,74 2 0,-133 4-62,0 1-1,0 0 0,-1-1 1,1 1-1,0 0 0,0-1 0,-1 1 1,1 0-1,0 0 0,-1 0 1,1 0-1,-1 0 0,1 0 0,-1 0 1,0 0-1,1 0 0,-1 0 0,0 0 1,0 0-1,1 0 0,-1 0 1,0 0-1,0 0 0,0 0 0,0 0 1,-1 0-1,1 0 0,0 2 0,-5 33 73,-1-23-8,-2-1 0,1 0 0,-2 0 0,1 0 0,-2-2 0,1 1 0,-21 16 0,-29 36 32,53-56-95,1 1 0,1-1 0,-1 1 0,2 0-1,-1 0 1,1 0 0,0 1 0,0-1 0,1 1 0,0-1 0,1 1 0,0 0 0,0 0-1,1 0 1,0 0 0,1-1 0,0 1 0,2 10 0,-1-15 1,0-1-1,0 1 1,0-1 0,1 0-1,-1 1 1,1-1 0,0 0 0,0 0-1,0-1 1,0 1 0,1-1-1,-1 1 1,1-1 0,-1 0 0,1 0-1,0-1 1,0 1 0,7 1-1,6 2 6,0-1 0,1-1 0,21 2 0,90-1-1254,-73-4-1397</inkml:trace>
</inkml:ink>
</file>

<file path=ppt/ink/ink3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7.4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 4305,'0'0'6040,"26"-2"-5317,-4 0-546,155-6 897,-29 15-185,270 49 1,-222-24-577,7-4-86,272 2 1,-137-32-862,-401 2-1138,15 4-286</inkml:trace>
</inkml:ink>
</file>

<file path=ppt/ink/ink3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7.9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527 22 4625,'0'0'7351,"13"-5"-6932,10-5-216,-3 3 90,-57 31-120,-37 21 4,-124 79-55,156-94-117,1 1 0,-55 55 0,84-73 0,1 0 0,0 0 0,1 1 0,0 1 0,-11 24 0,17-33-9,1 1 1,1 0 0,-1 1-1,1-1 1,0 0 0,1 0 0,0 1-1,0-1 1,0 1 0,1-1-1,0 1 1,1-1 0,-1 1-1,2-1 1,1 11 0,-1-15 7,0 0-1,0 0 1,0 0 0,0 0 0,1-1-1,-1 1 1,1-1 0,0 1 0,0-1-1,-1 0 1,1 0 0,1 0 0,-1 0-1,0 0 1,0-1 0,1 0 0,-1 0-1,1 1 1,5-1 0,73 12 9,-82-13-13,54 5 43,90-4 1,-127-2-45,0 0-1,-1-2 1,1 0-1,0-1 0,-1-1 1,0 0-1,0-1 1,0-1-1,23-13 1,-32 15-227,0-1 1,-1 0-1,1 0 0,-1 0 1,0-1-1,-1 0 1,0 0-1,0 0 0,0-1 1,-1 0-1,6-14 1,0-11-2667</inkml:trace>
</inkml:ink>
</file>

<file path=ppt/ink/ink3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8.3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0 7738,'0'0'1723,"-3"24"-690,1-4-801,-4 30 569,0 59 1,6-88-579,-1 5 17,2-1 0,0 1 0,1 0 0,2-1 0,9 34 0,-6-33-171,0 1 0,-1-1 0,-2 1 0,-1 0 0,0 43 0,22-71-737,1-7-981,5-10-2270</inkml:trace>
</inkml:ink>
</file>

<file path=ppt/ink/ink3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8.8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1 147 4601,'0'0'5757,"9"0"-5333,31-1-66,-38 0-351,-1 1 0,1 0 0,0-1 1,-1 1-1,1-1 0,-1 0 0,1 0 0,-1 1 1,1-1-1,-1 0 0,1 0 0,-1-1 0,0 1 1,0 0-1,0 0 0,1 0 0,-1-1 0,0 1 1,-1-1-1,3-2 0,9-31 75,-10 28-53,1-5 59,-1 1 0,0-1 0,0 1-1,0-20 1,-7 30-248,1 0 0,-1 1-1,0-1 1,0 1 0,1 0-1,-11 1 1,15-1 114,-20 3-1416,1 3-772</inkml:trace>
</inkml:ink>
</file>

<file path=ppt/ink/ink3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9.3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375 1 1040,'0'0'4713,"-23"30"-3903,-75 102 3,82-108-539,1 0 0,1 2 0,1 0-1,1 0 1,1 1 0,-13 54 0,14-44 99,-27 108 514,6 0-1,-22 284 1,37 301 810,16-641-1365,-1-70-297,1 0-1,1-1 1,1 1-1,1 0 1,0-1-1,1 0 1,1 0-1,11 25 1,-16-43-35,0 1-1,0-1 1,1 1 0,-1-1 0,0 1 0,1-1-1,-1 1 1,0-1 0,1 1 0,-1-1 0,1 0 0,-1 1-1,1-1 1,-1 0 0,1 1 0,-1-1 0,1 0-1,-1 0 1,1 1 0,-1-1 0,1 0 0,0 0-1,-1 0 1,1 0 0,-1 0 0,1 0 0,0 0 0,-1 0-1,1 0 1,-1 0 0,1 0 0,-1 0 0,1 0-1,0-1 1,-1 1 0,1 0 0,-1 0 0,1-1-1,-1 1 1,1 0 0,-1-1 0,1 1 0,-1 0 0,0-1-1,1 1 1,-1-1 0,1 1 0,-1-1 0,0 1-1,1-1 1,-1 1 0,0-1 0,0 1 0,1-1-1,-1 1 1,0-2 0,17-27-403,18-47-1,-8 11-1241</inkml:trace>
</inkml:ink>
</file>

<file path=ppt/ink/ink3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19.7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5417,'0'0'2151,"6"22"-1368,11 40 63,-2 1-1,9 89 1,-17 231 1666,-8-263-2189,1-120-247,1-5-24,11-65-1751,-6 22-2363</inkml:trace>
</inkml:ink>
</file>

<file path=ppt/ink/ink3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0.2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0 171 6129,'0'0'5331,"15"-17"-5193,47-50-104,-52 59-31,0-1-1,1 1 1,0 1 0,1 0 0,-1 1 0,1 0 0,1 1-1,-1 0 1,1 0 0,0 2 0,17-4 0,-27 7-5,8-3 5,-1 0-1,1 2 1,0-1 0,0 1 0,-1 1 0,1 0-1,0 1 1,0 0 0,-1 0 0,14 4 0,-18-3-4,-1 0 1,1 1-1,-1 0 0,1 0 1,-1 0-1,0 0 0,0 1 1,0 0-1,-1 0 1,1 0-1,-1 1 0,0-1 1,-1 1-1,1 0 1,-1 0-1,0 1 0,0-1 1,0 1-1,2 6 0,-2-4 10,0-1 0,0 1 0,-1 0 0,0 0-1,0 0 1,-1 1 0,0-1 0,0 0-1,-1 1 1,0-1 0,-1 0 0,0 1 0,0-1-1,-1 0 1,0 0 0,0 0 0,-1 0-1,0 0 1,0-1 0,-1 1 0,0-1 0,0 0-1,-1 0 1,0 0 0,0-1 0,0 1-1,-1-1 1,0 0 0,0-1 0,-10 7 0,-40 27 20,43-32-25,1 1 1,-1 0-1,2 1 0,-1 0 1,2 1-1,-1 0 1,1 1-1,1 0 0,-17 24 1,24-30-4,1-1 1,0 0 0,-1 1-1,1-1 1,1 1-1,-1 0 1,1-1-1,-1 1 1,1-1 0,1 1-1,-1 0 1,1-1-1,0 1 1,0-1-1,0 1 1,0-1-1,1 1 1,0-1 0,0 0-1,0 0 1,0 0-1,1 0 1,-1 0-1,1-1 1,5 6 0,-3-3-1,1 0 1,-1 0 0,1-1 0,1 0 0,-1 0 0,1 0 0,0-1-1,0 0 1,1 0 0,-1-1 0,1 0 0,-1 0 0,14 3 0,-1-3-227,1-1 1,-1 0 0,1-2 0,0 0 0,0-2-1,-1 0 1,1-1 0,-1-1 0,34-11 0,-20 0-2571</inkml:trace>
</inkml:ink>
</file>

<file path=ppt/ink/ink3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0.6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 4561,'0'0'4718,"30"2"-3465,214 10 259,-34-11-1101,-209-2-578,0 0 1,-1 0-1,1 0 0,-1 0 1,1 0-1,-1 0 1,0 0-1,0 0 1,1 0-1,-1 0 0,0 0 1,0 0-1,0 0 1,0 0-1,0 0 1,0 0-1,0 0 0,-1-2 1</inkml:trace>
</inkml:ink>
</file>

<file path=ppt/ink/ink3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1.0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0 4441,'0'0'5753,"-5"25"-5038,-4 23-190,1 1 1,0 64-1,11-63-134,2-1 1,2 0-1,25 89 0,-25-109-295,19 119 112,-26-148-221,0 0 1,0 1-1,0-1 0,1 0 1,-1 0-1,0 1 1,0-1-1,0 0 1,1 0-1,-1 0 0,0 0 1,0 1-1,1-1 1,-1 0-1,0 0 1,0 0-1,1 0 0,-1 0 1,0 0-1,1 0 1,-1 1-1,0-1 1,0 0-1,1 0 0,-1 0 1,0 0-1,1 0 1,-1 0-1,0-1 1,0 1-1,1 0 0,-1 0 1,0 0-1,1 0 1,-1 0-1,0 0 1,0 0-1,1-1 0,-1 1 1,0 0-1,0 0 1,0 0-1,1 0 0,-1-1 1,0 1-1,0 0 1,0 0-1,1-1 1,25-41-3556,-12 16-993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36.6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354 52 6873,'-10'0'2745,"9"0"-2678,-12 0 539,-1 0-1,1 2 1,0-1 0,-23 7-1,23-4-319,-1 1 0,1 0 0,1 2-1,-1-1 1,-21 16 0,30-19-233,0 1 1,-1 0-1,1 0 0,1 0 1,-1 1-1,1-1 1,-6 9-1,8-10-37,-1 0 0,1 0 1,0 1-1,0-1 0,0 0 0,0 1 0,1-1 1,-1 0-1,1 1 0,0-1 0,0 1 0,0-1 1,1 6-1,0-7-7,-1 1 0,1-1 0,0 0 0,0 0 0,0 0 0,-1 0 0,2-1 0,-1 1 0,0 0 0,0 0 0,1-1 0,-1 1 0,3 2 0,-1-1 2,1-1 0,-1 0 1,0 0-1,1 0 1,-1-1-1,1 1 1,4 1-1,2-1-37,1 1-1,0-1 1,0-1 0,17 0-1,-19 0-140,0-2 0,0 0 0,0 0-1,0 0 1,0-1 0,0 0 0,0-1-1,13-6 1,-19 8 116,-1 0 0,1-1 0,-1 1 0,0-1 0,1 1 0,-1-1 0,0 0 0,0 0 0,0 0 0,0 0 0,0 0-1,-1-1 1,1 1 0,-1 0 0,1-1 0,-1 1 0,0-1 0,0 0 0,0 1 0,0-1 0,-1 0 0,1 1 0,-1-1 0,1 0 0,-1 0 0,0 0 0,0 1 0,0-1-1,-1 0 1,1 0 0,-1 0 0,0-3 0,-1 1 58,0 1 0,0-1 0,0 0 0,-1 1 0,1 0 0,-1 0 0,0 0 0,0 0 0,-1 0 0,1 0-1,-1 1 1,0 0 0,1-1 0,-6-1 0,3 0 129,-1 1-1,0 1 1,0-1-1,-1 1 0,1 0 1,-1 1-1,1 0 1,-11-2-1,7 2 23,0 2 1,0-1-1,0 1 0,0 1 0,1 0 0,-1 0 1,0 1-1,0 1 0,-17 6 0,23-7-125,0 0 0,0 0 0,1 1 0,-1 0 0,0 0 0,1 0 0,0 0-1,0 1 1,0-1 0,0 1 0,0 0 0,1 0 0,0 1 0,0-1 0,0 1 0,0 0 0,1-1-1,0 1 1,0 0 0,0 0 0,-2 8 0,3-7 14,1-1 0,-1 1 0,1-1 0,0 1 0,0 0 0,0-1 0,1 1 0,0 0 0,0-1 0,0 1 0,1-1 0,0 0 0,3 8 0,-3-10-48,0 0 1,0 0 0,0 0 0,1 0-1,-1 0 1,1 0 0,-1 0 0,1-1-1,0 1 1,0-1 0,0 0 0,1 0-1,-1 0 1,0 0 0,1-1-1,-1 1 1,1-1 0,-1 0 0,1 0-1,7 1 1,-6-2-47,0 1 0,0-1 0,0 0 0,0 0 0,0-1 0,0 1 0,0-1 0,0 0 1,0-1-1,0 1 0,-1-1 0,8-4 0,-9 5 12,0-1 1,0 0-1,-1 0 0,1 0 1,-1 0-1,0-1 1,0 1-1,0-1 1,0 1-1,0-1 1,0 0-1,-1 0 0,1 0 1,-1 0-1,0 0 1,1 0-1,-2 0 1,1 0-1,0 0 0,0-6 1,-1 4 32,0 1 0,0-1 0,0 1 0,-1-1 0,1 1 0,-1-1 0,0 1 0,-1-1 0,1 1 0,-1 0 0,0 0 0,0 0 0,0 0 0,-1 0 0,1 0 0,-1 0 0,0 1 0,0-1 0,0 1 0,0 0 0,-1 0 0,1 0 0,-1 0 0,0 1 0,0 0 0,0-1 0,0 1 0,0 1 0,0-1 0,-1 1 0,1-1 0,-8 0 1,5 1 38,1 1 0,0 0 0,0 0 1,0 0-1,0 1 0,-1 0 0,1 0 1,0 1-1,0-1 0,1 1 0,-1 1 1,-6 2-1,9-3-5,0 0 0,0 0 1,0 0-1,0 1 0,0-1 1,0 1-1,1 0 0,-1-1 1,1 1-1,0 0 0,0 1 0,0-1 1,0 0-1,0 1 0,1-1 1,-1 1-1,1-1 0,0 1 1,0-1-1,1 1 0,-1 4 0,0-4-24,1 1 1,0-1-1,0 1 0,1-1 0,0 1 0,0-1 0,0 1 0,0-1 0,0 0 0,1 1 0,0-1 0,0 0 0,0 0 0,0 0 0,1-1 0,-1 1 0,1 0 0,0-1 0,0 0 1,0 0-1,1 0 0,-1 0 0,8 4 0,-4-2-33,1-1 0,-1 0 0,1-1 0,0 0 0,1 0 0,-1-1 0,0 0 0,1 0 0,-1-1 0,1 0 0,14 0 0,-18-1-40,-1-1 0,0 1 0,0-1 0,0 0 0,0 0 0,0 0 0,0-1 0,0 0 0,0 0 0,0 0 0,-1 0 0,1 0 0,-1 0-1,6-6 1,-5 4-3,0 0-1,0-1 1,0 0-1,-1 1 0,0-1 1,0 0-1,0-1 0,-1 1 1,0 0-1,2-8 1,-2 8 29,-1-1 1,0 0-1,0 0 1,0 0-1,-1 0 1,0 0-1,0 0 1,-1 0 0,-2-12-1,2 14 48,0 0 0,-1 0 0,1 0 0,-1 0 0,0 0 0,0 0 0,-1 0 0,1 1 0,-1-1 0,0 1 1,1-1-1,-2 1 0,1 0 0,-4-3 0,3 4 21,-1-1 0,1 1 0,0 0 1,-1 0-1,1 1 0,-1-1 0,0 1 1,1 0-1,-1 0 0,0 1 0,0 0 1,1-1-1,-1 1 0,0 1 1,0-1-1,0 1 0,1 0 0,-8 2 1,7-2-6,1 1 0,-1-1 0,1 1 0,-1 0 1,1 1-1,0-1 0,0 1 0,0-1 0,0 1 0,0 0 1,1 1-1,0-1 0,-1 1 0,1-1 0,0 1 1,1 0-1,-1 0 0,-2 6 0,4-8-19,0 0 0,0 0 0,0 1 0,1-1-1,-1 0 1,1 0 0,0 0 0,-1 1 0,1-1-1,0 0 1,0 0 0,0 1 0,1-1 0,-1 0 0,1 0-1,-1 1 1,1-1 0,0 0 0,-1 0 0,2 2 0,0-2 0,-1 0 1,1-1 0,-1 1 0,1 0 0,0-1 0,0 0 0,0 1 0,-1-1 0,1 0 0,0 0 0,1 0 0,-1 0 0,0 0 0,0-1 0,0 1 0,0 0 0,1-1 0,-1 0 0,4 1 0,-1-1-30,1 0 0,-1 0 0,0-1 0,1 0 0,-1 0 0,1 0 1,-1 0-1,0-1 0,0 0 0,0 0 0,0 0 0,0 0 0,-1-1 1,1 0-1,-1 0 0,1 0 0,-1-1 0,0 0 0,0 1 0,6-10 0,-5 6-80,0 0 0,-1 0 0,0 0 0,0-1 0,0 1-1,-1-1 1,-1 0 0,1 0 0,-1-1 0,0 1-1,-1 0 1,0 0 0,-1-1 0,1 1 0,-3-15-1,2 21 107,0 0-1,0 0 1,0 0-1,-1 0 0,1 0 1,-1 0-1,0 1 1,1-1-1,-1 0 0,0 0 1,0 1-1,0-1 1,0 0-1,0 1 0,-1-1 1,1 1-1,0-1 1,-1 1-1,1 0 0,-3-2 1,1 2 38,0-1 1,1 1 0,-1 0-1,0 0 1,0 1 0,0-1-1,0 1 1,0-1 0,0 1-1,0 0 1,0 0 0,0 0-1,-3 1 1,-2 1 46,0-1 0,0 2 1,1-1-1,-1 1 0,1 0 0,-1 0 0,1 1 1,-13 9-1,10-6 52,0 1 0,1 1 0,0 0 0,0 0 0,-8 10 0,15-15-99,-1-1 1,1 1 0,0-1 0,-1 1 0,2 0-1,-1 0 1,0 0 0,1 0 0,0 0-1,0 0 1,0 0 0,0 0 0,1 0 0,-1 7-1,2-10-40,-1 0 0,0 1 0,0-1 0,0 0 0,0 0 0,1 1 0,-1-1 0,1 0 0,-1 0-1,1 0 1,-1 1 0,1-1 0,0 0 0,0 0 0,-1 0 0,1 0 0,0 0 0,0 0 0,0-1 0,0 1-1,2 1 1,0 0-29,0-1 0,-1 0-1,1 0 1,0 0 0,0 0-1,0 0 1,0-1 0,6 1-1,2-1-124,-1 0-1,0-1 1,0 0-1,16-4 1,-17 3-176,0-1 1,11-5 0,13-10-1637</inkml:trace>
</inkml:ink>
</file>

<file path=ppt/ink/ink3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1.6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479 1 4993,'0'0'4322,"0"28"-3564,1 3-562,-7 143 644,-2 231 1124,9-380-1908,2 0-1,0-1 0,2 1 0,0-1 0,2 0 0,1 0 0,1-1 0,0 0 0,2 0 0,20 31 0,-30-54-60,-1 0 0,0 0 0,0 0 1,1 1-1,-1-1 0,0 0 0,0 0 0,1 0 0,-1 1 1,0-1-1,0 0 0,0 0 0,1 1 0,-1-1 1,0 0-1,0 0 0,0 1 0,0-1 0,0 0 0,0 1 1,0-1-1,0 0 0,0 1 0,1-1 0,-1 0 0,0 0 1,0 1-1,-1-1 0,1 0 0,0 1 0,0-1 1,0 0-1,0 1 0,0-1 0,0 0 0,0 0 0,0 1 1,0-1-1,-1 0 0,1 0 0,0 1 0,0-1 0,0 0 1,-1 0-1,1 1 0,0-1 0,0 0 0,-1 0 0,1 0 1,0 0-1,0 1 0,-1-1 0,1 0 0,0 0 1,-1 0-1,1 0 0,-28-4-274,-33-17-7,38 11 270,0 1 0,-1 1 0,0 1 0,0 2 0,0 0 0,-1 1 0,0 2 0,-33 0 0,48 2 19,1 1-1,-1 0 1,0 1-1,1 0 1,0 0-1,-1 1 1,1 0-1,0 1 1,0 0-1,0 0 1,1 1-1,0 0 1,0 1-1,0-1 1,0 2-1,1-1 0,0 1 1,1 0-1,-1 0 1,1 1-1,0 0 1,1 0-1,0 1 1,-4 8-1,6-10-3,1-1 0,-1 1 0,1-1 0,0 1 0,1 0-1,-1 0 1,1 0 0,1 0 0,-1 0 0,1 0 0,2 14 0,-1-17 10,0 1 0,0-1 0,1 0 0,-1 0 0,1 0 0,0 0 0,0 0 0,0 0 0,0 0 0,1-1 0,0 1 0,0-1 0,0 0 0,0 0 0,0 0 0,0 0 0,1 0 0,0-1 0,6 4 0,6 2 45,1-1 0,0-1 0,1-1 0,0 0-1,0-1 1,23 2 0,112 0 72,-142-6-295,0-1 1,0 0-1,0-1 1,0 0-1,0 0 0,-1-2 1,1 1-1,-1-1 1,0-1-1,0 0 1,0 0-1,-1-1 0,0 0 1,15-13-1,14-17-4720</inkml:trace>
</inkml:ink>
</file>

<file path=ppt/ink/ink3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2.0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1 5721,'0'0'3241,"-19"138"-2409,19-99-472,0 3 160,8 3-216,6-6-120,0-2 40,-1-5-216,-2-5 144,8-9-152,-5-6-72,3-12-2568</inkml:trace>
</inkml:ink>
</file>

<file path=ppt/ink/ink3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9:22.6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338 0 6305,'0'0'3238,"28"23"-2423,9 5-558,6 5 101,-1 1-1,41 46 1,-16-5-120,-3 3 0,-4 3 0,-3 2 0,-4 3 0,-4 2 0,-3 2 1,-5 2-1,-4 1 0,-3 2 0,29 145 0,-54-200-187,-2 1-1,-2 1 1,-2-1 0,-1 1-1,-3 0 1,-8 62 0,4-81-32,-1-1 0,-2 0 0,0-1 1,-1 1-1,-1-2 0,-1 1 0,-1-1 0,0-1 1,-2 0-1,-18 19 0,-26 25 66,-89 75 0,126-120-58,-491 422 205,479-412-375,0-2-1,-2-1 1,-1-2 0,-60 30 0,37-31-1504</inkml:trace>
</inkml:ink>
</file>

<file path=ppt/ink/ink3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08.84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4785,'0'0'1888,"118"5"-1519,-93 2-369,-6 3 0,-2-3-161,-6-2-327</inkml:trace>
</inkml:ink>
</file>

<file path=ppt/ink/ink3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0.87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2888 1 5697,'0'0'2031,"-32"15"-1796,22-10-228,-49 24 187,1 3 0,-93 67 0,-159 138 543,-876 649 824,275-295-1471,866-568-74,31-17 2,-1 1-1,1 1 1,1 0 0,-1 1-1,1 0 1,-22 22 0,34-30-70,0 0 0,0 0-1,1 0 1,-1 0 0,0 0 0,1 0 0,-1 0 0,1 0 0,0 0 0,-1 1 0,1-1 0,0 0-1,-1 0 1,1 1 0,0-1 0,0 0 0,0 0 0,0 0 0,0 1 0,1-1 0,-1 0 0,0 0 0,0 1-1,1-1 1,-1 0 0,1 0 0,-1 0 0,1 0 0,-1 0 0,1 0 0,1 2 0,28 0-2432</inkml:trace>
</inkml:ink>
</file>

<file path=ppt/ink/ink3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1.47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2351 1 4425,'0'0'3129,"-176"72"-1961,14 2-264,-68 37-344,-30 17 16,2 3-568,27-8 192,37-19-200,16-6 112,13-1-224,31-18 112,27-15-672,-6 5-104,34-22-1040,16-8-1505</inkml:trace>
</inkml:ink>
</file>

<file path=ppt/ink/ink3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09.60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2916 0 4537,'0'0'4268,"-36"8"-4074,28-7-174,-27 6 34,0 2 0,0 0 0,1 3 0,1 0 0,0 3-1,1 0 1,-37 25 0,-772 591 943,656-483-674,-84 66-146,-903 684 137,1140-877-294,19-12-34,0 0-1,0 1 0,-14 13 0,27-21-164,13-6-67,39-17-1368,84-48-1,-16-2-4993</inkml:trace>
</inkml:ink>
</file>

<file path=ppt/ink/ink3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2.37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2454 1 72,'0'0'3193,"-153"130"-1737,81-58-440,-43 37 513,-63 53-353,-77 51-664,-33 9 168,-8-13-680,22-31 8,46-35-72,22-9 40,28-14-144,58-33-248,29-23-1689</inkml:trace>
</inkml:ink>
</file>

<file path=ppt/ink/ink3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8.3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6009,'0'0'5145,"3"5"-5145,0 2 0,2-4-432</inkml:trace>
</inkml:ink>
</file>

<file path=ppt/ink/ink3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19.3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110 0 912,'0'0'3601,"-2"13"-2968,-3 0-495,3-8-88,1 1 0,-1-1-1,1 0 1,0 1 0,0-1 0,0 1 0,1 6 0,-16 25 2177,4-14-1661,-3 17-138,2 1 0,2 0 0,2 1 0,1 1 0,-2 58 0,12 216 392,-2-308-747,1 15 43,0 0-1,2 0 1,0 0-1,12 39 1,-15-62-116,0-1 1,0 1-1,0-1 1,0 0 0,0 1-1,0-1 1,0 0 0,0 1-1,1-1 1,-1 0-1,0 1 1,0-1 0,0 0-1,0 0 1,1 1-1,-1-1 1,0 0 0,0 1-1,0-1 1,1 0-1,-1 0 1,0 0 0,1 1-1,-1-1 1,0 0-1,0 0 1,1 0 0,-1 0-1,0 1 1,1-1-1,-1 0 1,0 0 0,1 0-1,-1 0 1,0 0-1,1 0 1,-1 0 0,1 0-1,-1 0 1,0 0-1,1 0 1,-1 0 0,0 0-1,1 0 1,-1-1-1,1 1 1,10-21-185,9-93-3140,-13 55-3743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39.1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212 638 936,'0'-2'14465,"-1"-7"-14341,0-67 433,1 56-567,0-1 1,-1 1-1,-5-23 0,0 18 50,0 1-1,-2 0 0,-18-36 1,8 23 10,-35-48 1,42 70-47,5 7-6,1 0-1,0 0 1,0-1 0,-4-8-1,9 16-36,0 0 3,-1 0 0,1 1 0,0-1 1,0 0-1,0 0 0,0 1 0,0-1 0,-1 0 0,1 0 0,0 1 0,1-1 0,-1 0 0,0 0 1,0 0-1,-4 13-12,0 1 1,-7 12 0,7-17 46,0 0 1,1 0-1,0 0 1,0 1 0,1 0-1,0-1 1,-2 17-1,4-25 123,0-1-112,0 0 0,0 0 1,0-1-1,0 1 0,0 0 1,0-1-1,1 1 0,-1 0 1,0 0-1,1-1 1,-1 1-1,1-1 0,0-1-3,9-40-84,7-78 1,-11 70 40,-3 40-34,-3 11 65,0 0-1,0 0 1,1 0-1,-1 0 1,0-1-1,0 1 1,1 0-1,-1 0 1,0 0-1,0 0 1,1 0-1,-1 0 0,0 0 1,1 0-1,-1 0 1,0 0-1,0 0 1,1 0-1,-1 0 1,0 0-1,0 1 1,1-1-1,-1 0 1,0 0-1,0 0 0,1 0 1,-1 0-1,0 1 1,0-1-1,0 0 1,1 0-1,-1 0 1,0 0-1,0 1 1,0-1-1,0 0 1,1 0-1,-1 1 0,0-1 1,27 29-119,27 29 177,-44-49-61,16 17-42,-24-24 53,-1 0 1,0-1-1,1 1 1,-1 0-1,0 0 1,0 0-1,0 0 1,0 0-1,-1 0 1,1 0-1,0 1 1,-1-1-1,1 3 1,-2-4-5,1 0-1,0-1 1,0 1-1,-1 0 1,1 0-1,0 0 1,-1 0 0,1-1-1,-1 1 1,1 0-1,-1 0 1,1-1 0,-1 1-1,0 0 1,1-1-1,-1 1 1,0-1-1,0 1 1,1-1 0,-1 1-1,-1 0 1,-22 9-3,14-5 8,-86 46 20,92-50-429,8-6-198,13-10-3098,-17 15 3528,12-10-6835</inkml:trace>
</inkml:ink>
</file>

<file path=ppt/ink/ink3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3.7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391 0 5873,'0'0'4052,"-13"13"-3876,-4 4-45,2 0-1,0 1 1,1 0 0,-23 39-1,-52 104 667,-34 67-442,111-200-348,0 1 1,2 1-1,1 0 1,1 0-1,2 0 1,-3 34 0,8-60-10,1 0 1,-1 0 0,1-1 0,0 1 0,0 0-1,1 0 1,-1 0 0,1 0 0,0-1-1,0 1 1,0 0 0,2 5 0,-1-8 0,0 1 1,0-1-1,0 1 0,0-1 1,1 0-1,-1 1 1,0-1-1,1 0 0,-1-1 1,0 1-1,1 0 0,-1-1 1,1 1-1,-1-1 1,1 0-1,0 0 0,-1 0 1,1 0-1,3-1 1,16 0 29,0-1 1,0 0-1,0-2 1,0-1-1,37-13 1,103-53 71,-54 22-2,-95 42-25</inkml:trace>
</inkml:ink>
</file>

<file path=ppt/ink/ink3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4.2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378 0 6385,'0'0'3888,"-19"29"-3532,-1-1-219,-2 3 49,1 0-1,2 1 1,1 1 0,-17 45 0,-14 50 54,6 2 0,6 2 0,6 1 1,6 2-1,-11 167 0,34-12 530,2-274-735,2 0 0,0 0 0,1 0 0,0 0 0,2 0 0,0-1 0,0 0 0,1 0 0,16 27 1,-16-32-28,1 0 0,0 0 1,0-1-1,1 0 0,0-1 1,1 1-1,0-2 0,0 1 1,1-1-1,0-1 0,0 1 1,0-2-1,1 1 0,13 3 1,-23-8-27,-1-1-1,1 0 1,0 1 0,0-1 0,-1 0 0,1 0 0,0 0 0,0 0 0,-1 0 0,1 1-1,0-2 1,0 1 0,0 0 0,-1 0 0,1 0 0,0 0 0,0 0 0,0-1-1,-1 1 1,1 0 0,0-1 0,-1 1 0,1 0 0,0-1 0,-1 1 0,1-1-1,0 1 1,-1-1 0,1 1 0,-1-1 0,1 0 0,-1 1 0,1-1 0,-1 0 0,0 1-1,1-1 1,-1 0 0,0 0 0,1 1 0,-1-1 0,0 0 0,0 0 0,0 1-1,0-1 1,0 0 0,0 0 0,0 0 0,0 1 0,0-1 0,0-2 0,-8-44-2098,-6 13-856</inkml:trace>
</inkml:ink>
</file>

<file path=ppt/ink/ink3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4.6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4281,'0'0'3129,"16"22"-2905,3-17-88,9 0 616,5-5-240,2 0-192,-2 0 40,0 0-360,-6 0 0,-2-7-48,-8-1-1280,-4 1-985</inkml:trace>
</inkml:ink>
</file>

<file path=ppt/ink/ink3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5.2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1 1304,'0'0'6904,"-2"24"-6544,-15 282 623,17-257-495,-2-19-313,2-1 0,1 0 0,2 1-1,0-1 1,11 41 0,-13-70-185,-1 0 0,0 0 0,0 0 0,0-1 0,0 1 0,0 0 0,0 0 0,0 0 0,0 0 0,0 0 0,0 0 0,0 0 0,1 0 0,-1 1 0,0-1 0,0 0 0,0 0 0,0 0 0,0 0 0,0 0 0,0 0 0,0 0 0,0 0 0,0 0 0,0 0 0,0 0 0,1 0 0,-1 0 0,0 0 0,0 0 0,0 0 0,0 0 0,0 0 0,0 0 0,0 1 0,0-13-565,0 10 321,0-24-2379</inkml:trace>
</inkml:ink>
</file>

<file path=ppt/ink/ink3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5.6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1 207 7682,'0'0'2203,"30"-24"-1936,104-77 66,-120 91-273,0 2 0,0-1 1,1 2-1,0 0 0,1 1 1,-1 0-1,1 1 0,0 1 0,1 1 1,24-3-1,-21 3-30,-17 3-23,13-3 11,1 1 1,-1 0 0,1 2-1,29 2 1,-41-2-15,-1 1 1,0 0-1,0 0 1,0 1-1,0-1 1,0 1-1,0 0 1,0 0-1,0 0 1,-1 0-1,1 1 0,-1-1 1,1 1-1,-1 0 1,0 0-1,0 0 1,-1 1-1,1-1 1,-1 1-1,1-1 1,-1 1-1,0 0 1,2 6-1,0 0 7,-1 0 0,0 1-1,-1-1 1,0 1 0,0 0 0,-1 0 0,-1 0-1,0-1 1,0 1 0,-1 0 0,0 0 0,-5 18-1,1-13 4,-1 0-1,0-1 1,-1 0-1,-1 0 0,0 0 1,-1-1-1,-17 21 1,3-10-3,0 0 1,-1-2-1,-2-1 0,0-2 1,-1 0-1,-1-2 0,-52 26 1,-11-10-208,62-24 92,27-8 98,1-1 1,0 1-1,0 0 0,0 0 1,0 0-1,1-1 1,-1 1-1,0 0 0,1 0 1,0 0-1,-1 0 1,1 0-1,0 0 0,0 0 1,0 0-1,0 0 1,0 0-1,0 0 1,1 0-1,0 3 0,0 2 6,0 1 10,1 1-1,0-1 1,0 0-1,1 0 0,0-1 1,1 1-1,0 0 1,0-1-1,0 0 0,1 0 1,0 0-1,0-1 1,1 0-1,0 0 0,0 0 1,11 8-1,-2-3 30,0-1 0,0 0 0,1-1 1,0 0-1,0-1 0,31 10 0,-27-13 31,0-1 0,0 0 0,0-1 0,41 0-1,-51-4-231,0 1-1,0-1 0,0-1 1,0 1-1,0-2 0,0 1 0,-1-1 1,1-1-1,-1 0 0,0 0 1,16-11-1,6-10-3805</inkml:trace>
</inkml:ink>
</file>

<file path=ppt/ink/ink3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6.0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 9034,'0'0'3113,"181"22"-2945,-129-15 88,0 1-24,-2-3-168,-6-3 48,-3-2-112,-6 0-384,-7 0-256,-9 0-729,-8-15 25,-8-2-296,-3 0-3241</inkml:trace>
</inkml:ink>
</file>

<file path=ppt/ink/ink3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6.4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 1 7698,'0'0'4138,"0"27"-3578,0 11-399,0-1 209,-8 74 1,2-63-139,-4 24 69,3 1 0,4 122 1,3-192-307,0 1 0,0-1 0,1 1 1,-1-1-1,1 1 0,0-1 0,0 1 1,0-1-1,1 0 0,-1 0 0,1 0 1,0 0-1,0 0 0,0 0 0,0 0 1,0 0-1,1-1 0,-1 1 0,1-1 1,-1 0-1,1 0 0,0 0 0,0 0 0,0 0 1,0 0-1,1-1 0,-1 0 0,0 0 1,1 1-1,-1-2 0,5 2 0,-4-2-158,0 0-1,0 0 0,0 0 1,0-1-1,1 0 0,-1 1 0,0-1 1,0-1-1,0 1 0,-1-1 0,1 1 1,0-1-1,-1 0 0,1 0 1,-1-1-1,1 1 0,3-4 0,13-16-2824</inkml:trace>
</inkml:ink>
</file>

<file path=ppt/ink/ink3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6.8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395 1 8482,'0'0'3430,"0"29"-2933,1 190-130,8-101-295,46 224 0,-51-319-79,12 51 117,-20-88-30,3 8-81,-1 0 0,0 0 0,0 0 0,-1 0 0,1 0 0,-2 0 0,-5-8 0,3 5-16,0 2 1,-1-1-1,0 1 1,0 0-1,0 0 1,-1 1-1,0 0 1,0 0-1,-1 1 1,0 0-1,0 1 1,0 0-1,0 0 0,-1 1 1,1 0-1,-1 1 1,0 0-1,0 0 1,0 1-1,0 1 1,0-1-1,0 1 1,0 1-1,0 0 1,0 1-1,1 0 1,-1 0-1,0 1 1,1 0-1,-1 1 1,1 0-1,0 0 1,0 1-1,1 0 1,-16 12-1,14-9 34,1 0 0,-1 1 0,1 0 1,1 1-1,0 0 0,0 0 0,1 0 0,1 1 0,0 0 1,0 1-1,1-1 0,0 1 0,1 0 0,0 0 0,1 1 0,1-1 1,0 1-1,0-1 0,1 1 0,1 0 0,1 13 0,0-21-11,0-1-1,0 1 0,0-1 0,1 1 0,0-1 0,0 0 0,0 0 0,0 1 0,1-1 0,0-1 1,0 1-1,0 0 0,0-1 0,0 1 0,1-1 0,-1 0 0,1 0 0,0-1 0,0 1 1,0-1-1,0 0 0,0 0 0,1 0 0,-1 0 0,1-1 0,4 1 0,12 4-10,0-2 0,0-1 0,0 0 0,30-1-1,-34-2-185,0 0-1,0-2 1,0 0-1,0 0 0,0-2 1,-1 0-1,0-1 0,0 0 1,0-1-1,0-1 1,-1-1-1,15-10 0,28-25-4673</inkml:trace>
</inkml:ink>
</file>

<file path=ppt/ink/ink3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7.1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1 6481,'0'0'3961,"14"26"-3374,-6-12-494,4 8 53,1 0-1,0-1 1,2-1 0,0 0 0,1-1-1,2 0 1,19 16 0,74 54 419,176 156 522,-243-204-921,-3 3 0,-1 1 1,-3 2-1,39 64 0,-62-86-140,0 1 0,-2 1 0,-1 0-1,-2 1 1,0 0 0,-2 0 0,-1 1-1,-1 0 1,-1 0 0,-2 0 0,-2 49 0,-3-44-19,-2-1 0,0 0 0,-2 0 0,-2 0 1,-1-1-1,-1 0 0,-2-1 0,-1-1 0,-33 54 1,10-31 24,-1-2 0,-2-2 0,-3-1 0,-63 54 0,69-70-72,-1-2 1,-2-1-1,-1-2 0,-1-3 1,-1-1-1,-55 21 0,83-38-137,0-1 0,-31 5 0,41-9-5,-1-1-1,0 1 0,1-1 0,-1 0 0,0 0 0,0-1 0,1 0 0,-1 0 0,0 0 0,1-1 0,-6-2 0,-12-17-2276</inkml:trace>
</inkml:ink>
</file>

<file path=ppt/ink/ink3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7.6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99 4337,'0'0'7329,"175"-17"-6432,-120 17 15,5 0-576,3 0 240,-2-3-544,-4 1 112,-2-1-8,-6-4-136,-7 0-176,-7-1 120,-7-2-560,-17-5-200,-6 3-1081,-5-3-3096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39.9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20 277 6209,'0'0'8185,"-1"-2"-7690,-1 0-464,0 0 1,0 0 0,0-1 0,1 1 0,-1-1 0,1 1 0,0-1 0,0 0 0,0 1 0,0-1 0,0 0 0,1 0 0,-1 0 0,1 1 0,-1-1 0,1 0 0,0 0 0,1-5 0,-1 1-88,1 0 1,0 0-1,0-1 1,1 1-1,0 0 1,5-11-1,-3 9 0,0 1 0,1 0 0,0 0-1,0 0 1,0 0 0,8-6 0,-11 24-110,-1 14 116,0 0 49,5 36 0,-4-54 2,-1 0-1,0 0 0,1 0 0,0 0 0,1 0 0,-1 0 0,1-1 0,0 1 0,0-1 1,1 0-1,4 5 0,-7-9 5,-1 0-1,1-1 1,0 1 0,0 0 0,0-1-1,0 1 1,0 0 0,-1-1 0,1 1 0,0-1-1,0 0 1,0 1 0,0-1 0,0 0 0,1 0-1,-1 1 1,0-1 0,0 0 0,0 0-1,0 0 1,0 0 0,0 0 0,0-1 0,0 1-1,0 0 1,0 0 0,0-1 0,0 1-1,0-1 1,0 1 0,0-1 0,0 1 0,0-1-1,0 1 1,0-1 0,-1 0 0,1 1-1,1-2 1,2-2 6,0-1 0,-1 1 0,1-1 0,-1 1 0,5-11 0,-3 6-9,-1-1 0,-1 0 0,0 1 0,4-21 0,1-41 11,-5 28 73,-2 42-83,-1-1 0,1 0 0,0 1 0,-1-1 0,1 0-1,0 1 1,0-1 0,0 1 0,0-1 0,0 1 0,1-1 0,-1 1 0,0 0-1,1 0 1,-1 0 0,0 0 0,1 0 0,0 0 0,-1 0 0,1 0 0,1 0 0,7-3-37,0 0 0,14-3 1,-16 5 7,46-13 49,-53 14-36,1-3-1215,-2 2-676</inkml:trace>
</inkml:ink>
</file>

<file path=ppt/ink/ink3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8.0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6041,'0'0'4881,"186"5"-3904,-123-5-361,-5 0 248,-12 0-688,-10 0-128,-8 0 32,-12 0 72,-5 0-200,-6 0 48,-2 0-384,0 0 152</inkml:trace>
</inkml:ink>
</file>

<file path=ppt/ink/ink3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8.8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4297,'0'0'3911,"4"22"-3013,3 19-637,67 293 2835,-41-253-2766,5 15 8,-38-96-338,0 0 0,0 0 0,0 0 0,0 0 0,0 0 1,0 0-1,0-1 0,0 1 0,0 0 0,0 0 0,1 0 0,-1 0 1,0 0-1,0 0 0,0 0 0,0-1 0,0 1 0,0 0 0,0 0 1,1 0-1,-1 0 0,0 0 0,0 0 0,0 0 0,0 0 0,0 0 1,1 0-1,-1 0 0,0 0 0,0 0 0,0 0 0,0 0 0,0 0 0,1 0 1,-1 0-1,0 0 0,0 0 0,0 0 0,0 0 0,0 0 0,1 0 1,-1 0-1,0 0 0,0 0 0,0 1 0,0-1 0,0 0 0,0 0 1,0 0-1,1 0 0,-1 0 0,0 0 0,0 0 0,0 1 0,0-1 1,0 0-1,0 0 0,0 0 0,0 0 0,0 0 0,0 0 0,0 1 0,5-18-323,0-67-3918,-4 40-973</inkml:trace>
</inkml:ink>
</file>

<file path=ppt/ink/ink3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9.3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1 223 5801,'0'0'1818,"5"-23"-1421,1 0-145,0 0 0,11-26-1,-14 45-207,-1 0 1,1 0-1,0 0 0,0 1 1,0-1-1,0 1 0,1 0 0,-1 0 1,1 0-1,0 1 0,-1-1 1,2 1-1,-1 0 0,0 0 0,0 0 1,0 0-1,1 1 0,-1 0 1,1 0-1,5-1 0,6-2 61,34-9 216,0 2-1,2 3 1,-1 1 0,1 3-1,-1 2 1,76 7 0,-117-4-314,1 0 1,-1 1 0,1 1 0,-1 0 0,0 0-1,0 1 1,0 1 0,0-1 0,-1 1 0,1 1-1,-1 0 1,-1 0 0,1 1 0,-1 0 0,-1 1-1,1-1 1,-1 1 0,0 1 0,-1-1-1,0 1 1,0 0 0,-1 1 0,0 0 0,-1-1-1,7 22 1,-8-18-7,0 0 0,0 1 0,-1-1 0,-1 1 0,0 0 0,-1-1 0,0 1 0,-1 0 0,-1-1 0,0 1 0,-1-1 0,-1 0 0,1 0 0,-2 0 0,0 0 0,-1-1-1,0 1 1,-1-1 0,0-1 0,-9 12 0,-2-2 1,-2-1-1,0 0 1,-1-1-1,-1-2 0,-48 31 1,-130 52 112,80-44-51,116-54-64,1 0 0,0 0 0,-1 0 0,1 0 1,0 0-1,0 0 0,0 1 0,0-1 1,1 1-1,-1 0 0,1 0 0,-1 0 0,1 0 1,0 1-1,0-1 0,1 0 0,-1 1 0,1-1 1,0 1-1,0 0 0,-1 4 0,2-5 1,0 1 0,0-1 0,0 0 0,1 0 0,0 0 0,-1 0 0,1 0 0,0 0 0,0 0 0,1 0 0,-1 0 0,1-1 0,-1 1 0,1-1 0,0 1-1,0-1 1,0 1 0,0-1 0,1 0 0,-1 0 0,0 0 0,1 0 0,0 0 0,-1-1 0,6 3 0,19 9 62,1-1 0,1-1 0,-1-2 0,45 9 0,120 10 243,-52-23-385,-137-5-91,0-1 0,0 0 0,0 0 0,0 0 1,-1 0-1,1-1 0,-1 1 0,1-1 0,-1 0 1,1 0-1,-1-1 0,0 1 0,0-1 0,5-5 0,6-3-2111,10-9-5136</inkml:trace>
</inkml:ink>
</file>

<file path=ppt/ink/ink3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29.7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67 8482,'0'0'3215,"31"-2"-2375,194-4 315,204 16-1176,-437-32-1930,-12-1-1326,-4-1-3398</inkml:trace>
</inkml:ink>
</file>

<file path=ppt/ink/ink3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0.0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 1 8194,'0'0'2914,"-6"24"-2274,6-22-627,-22 122 757,20-104-594,0 0 1,2 0-1,0 0 1,2-1-1,0 1 0,5 22 1,43 96 199,-33-97-278,22 80 0,-39-120-148,1 0 1,0 1 0,-1-1 0,1 0-1,0 0 1,0 0 0,0 0 0,0 0-1,0 0 1,0 0 0,0 0-1,0 0 1,0 0 0,0 0 0,1 0-1,-1-1 1,0 1 0,1-1 0,-1 1-1,0-1 1,1 1 0,-1-1-1,1 0 1,-1 0 0,0 0 0,1 0-1,-1 0 1,2 0 0,42-5-2460,-17-7-417</inkml:trace>
</inkml:ink>
</file>

<file path=ppt/ink/ink3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0.4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340 48 5153,'0'0'5992,"5"-10"-5593,15-27-124,-20 37-263,0 0 0,0 0 0,0 0 0,0 1 0,0-1 0,0 0 0,0 0 0,0 0 0,0 1 0,1-1 0,-1 0 0,0 0 0,0 1 0,0-1 0,0 0 0,0 0 0,0 0 0,0 0 0,0 1 0,1-1 0,-1 0 0,0 0 0,0 0 0,0 0 0,0 1 0,1-1 0,-1 0 0,0 0 0,0 0 0,0 0 0,1 0 0,-1 0 0,0 0 0,0 0 0,0 0 0,1 0 0,-1 0 0,0 0 0,0 0 0,1 0 0,-1 0 0,0 0 0,0 0 0,0 0 0,1 0 0,-1 0 0,0 0 0,0 0 0,0 0 0,1 0 0,-1 0 0,0 0 0,0 0 0,0-1 0,1 1 0,-1 0 0,0 0 0,1 20 317,-1-20-325,-2 138 826,-1-54-676,3 0 0,20 142 0,-18-213-158,1 0 0,1 0 0,0 0-1,0-1 1,2 1 0,7 13-1,-11-22 8,1 0 0,-1 0 0,1-1 0,0 1 0,-1-1 0,1 0 0,1 0 0,-1 0 0,0 0 0,1-1 0,0 1 0,-1-1 0,1 0 0,0 0 0,0 0 0,0-1 0,0 1 0,1-1 0,-1 0 0,0 0 0,0-1 0,7 1 0,-10-1-20,0 0 1,0 0-1,0 0 0,0 0 1,1 0-1,-1 0 0,0-1 1,0 1-1,0 0 1,0-1-1,0 1 0,1-1 1,-1 1-1,0-1 0,0 1 1,0-1-1,0 0 0,-1 0 1,1 1-1,0-1 0,0 0 1,0 0-1,-1 0 0,1 0 1,0 0-1,0-2 0,0 1-16,-1 0-1,1-1 0,-1 1 0,0 0 0,1 0 0,-1-1 1,0 1-1,-1 0 0,1 0 0,0-1 0,-1 1 0,1 0 1,-1 0-1,0 0 0,-1-3 0,0 2-3,0 0-1,0 0 1,0 0-1,-1 0 1,1 1 0,-1-1-1,0 1 1,0 0-1,0 0 1,0 0-1,0 0 1,0 0-1,0 0 1,-1 1 0,1 0-1,-1 0 1,1 0-1,-7-1 1,-7-1-29,1 0 1,-30 0-1,28 3 111,1 0 0,-1 1 0,1 1 0,-1 1 0,1 1 0,0 0 0,0 1 0,0 1 0,1 0 0,0 2 0,0 0 1,1 0-1,0 1 0,0 1 0,1 1 0,0 0 0,-12 13 0,17-16-17,1-1-1,1 1 1,-1 0 0,1 1 0,0 0 0,1 0-1,0 0 1,1 1 0,0 0 0,0 0 0,1 0-1,0 0 1,1 1 0,0 0 0,1 0 0,0 0-1,0 0 1,2 0 0,0 20 0,1-28-19,0 1 0,0-1 0,0 1 0,0-1-1,1 1 1,0-1 0,0 0 0,0 0 0,0 0 0,0 0 0,1 0 0,-1-1 0,1 1-1,0-1 1,-1 1 0,1-1 0,0 0 0,1 0 0,-1 0 0,0-1 0,0 1 0,1-1 0,-1 0-1,1 0 1,5 1 0,8 3-2,0-2 0,0 0 0,0-1 1,18 0-1,-17-1-157,0 0 1,0-2 0,0 0-1,0 0 1,0-2-1,0 0 1,0-1 0,0-1-1,-1-1 1,0 0 0,21-12-1,7-12-2729</inkml:trace>
</inkml:ink>
</file>

<file path=ppt/ink/ink3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0.8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8370,'0'0'3977,"129"126"-3369,-88-76 0,-2 4-528,-14 0 184,-12 3-264,-13 17-184,-16-15 128,-12-14-2505</inkml:trace>
</inkml:ink>
</file>

<file path=ppt/ink/ink3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4.3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344 43 3937,'0'0'4362,"10"-5"-4011,84-32 1122,-97 49-285,-8 4-1235,-81 94 809,23-29-484,3 2 1,-78 130-1,135-197-269,0 0-1,1 1 0,1 0 0,1 0 0,0 1 0,1 0 0,1 0 0,1 0 0,0 0 0,2 1 1,0-1-1,3 35 0,-1-50-6,-1-1-1,1 1 1,0-1 0,0 0 0,1 1-1,-1-1 1,0 0 0,1 0 0,-1 0-1,1 0 1,0 0 0,0 0 0,-1 0-1,1-1 1,0 1 0,1-1 0,-1 1-1,0-1 1,0 0 0,1 0 0,-1 0-1,0 0 1,1 0 0,-1 0-1,1-1 1,2 1 0,9 2 17,1-2 1,-1 1-1,21-2 1,-24 0-9,15-1-9,0-2-1,0 0 1,0-2 0,0-1 0,-1-1 0,49-20 0,-30 7-21,0-2 0,76-52 0,-118 72-100,0 1 0,-1-1 0,1 1 1,0-1-1,-1 1 0,1-1 0,-1 0 0,1 0 0,-1 0 1,0 0-1,0 0 0,0 0 0,0 0 0,0 0 1,0 0-1,0-1 0,-1 1 0,1 0 0,-1 0 0,0-5 1,1-7-2364</inkml:trace>
</inkml:ink>
</file>

<file path=ppt/ink/ink3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4.7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0 9394,'0'0'2938,"-8"25"-2541,-25 81-110,29-94-194,2 0 0,-1 0 0,2 0 0,-1 1 0,2-1 0,0 1 1,0-1-1,3 17 0,-1-16-21,1 4-12,1 0-1,1 0 1,0 0 0,14 28 0,12 38-58,-28-68 35,-1 1-1,1 27 1,4 27-31,-7-69-15,0 0-1,1 0 0,-1 0 1,1-1-1,-1 1 1,1 0-1,-1 0 1,1-1-1,-1 1 1,1 0-1,0-1 1,-1 1-1,1 0 0,0-1 1,0 1-1,0-1 1,-1 1-1,1-1 1,0 0-1,0 1 1,0-1-1,0 0 1,0 0-1,0 1 0,0-1 1,-1 0-1,1 0 1,0 0-1,0 0 1,0 0-1,0 0 1,0-1-1,0 1 1,0 0-1,0 0 0,0-1 1,-1 1-1,3-1 1,30-14-547,0-11-999,0-3-1223</inkml:trace>
</inkml:ink>
</file>

<file path=ppt/ink/ink3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5.1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82 1 9034,'0'0'3815,"-12"27"-3520,-35 91-52,42-106-175,1 1 0,0 1-1,1-1 1,0 1 0,1-1 0,1 1 0,0 0 0,2 25 0,0-2-7,2-5-8,1 0 1,2-1-1,1 0 0,1-1 0,2 1 1,19 41-1,-7-16 5,-24-118-3098,-8 26 128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40.7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34 129 4297,'0'0'7025,"6"-9"-6230,-2 3-656,7-13 399,15-29 0,-5 1 673,-27 58-1204,1 0-1,1 1 1,-1-1 0,2 1-1,0 0 1,0 0 0,1 0-1,1 0 1,0 0 0,1 0-1,0 1 1,3 19 0,2-14-16,-4-15 17,0 0 0,0 0 0,0 0 0,0 0 0,0 0 1,-1 4-1,0-7-6,0 1-1,0-1 1,-1 1 0,1-1 0,0 0-1,0 1 1,-1-1 0,1 0 0,0 1 0,-1-1-1,1 0 1,0 1 0,-1-1 0,1 0-1,-1 0 1,1 1 0,0-1 0,-1 0 0,1 0-1,-1 0 1,1 0 0,-1 1 0,0-1-1,-14 3-23,12-3 16,-19 3 12,15-2-3,-1 0 0,-11 2 0,57-2 53,69-1 1202,-78-5-1349</inkml:trace>
</inkml:ink>
</file>

<file path=ppt/ink/ink3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5.5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1 289 7058,'0'0'2676,"16"-21"-2062,2-2-472,-7 7-8,1 0-1,1 1 1,1 1-1,0 0 1,0 1 0,28-20-1,-5 9 382,71-36-1,-93 53-450,1 0-1,0 2 0,1-1 0,-1 2 0,1 0 0,0 1 0,29-1 0,-43 5-64,-1-1 1,0 1-1,1 0 0,-1 0 1,0 0-1,0 0 1,1 1-1,-1-1 0,0 0 1,0 1-1,-1 0 1,1-1-1,0 1 0,0 0 1,-1 0-1,1 0 1,-1 0-1,0 0 0,0 0 1,0 0-1,0 1 1,0-1-1,0 0 1,0 1-1,0-1 0,-1 3 1,16 71 100,-15-70-82,3 22-3,-1 1 0,-2 0-1,-1 0 1,-1 0 0,-1 0-1,-2 0 1,-11 44 0,11-61-8,0-1 0,0 0 0,-1 0 1,-1 0-1,1-1 0,-2 0 1,0 0-1,0 0 0,-10 10 0,11-14-17,-1 0-1,-1-1 0,1 1 0,-1-1 0,1-1 0,-1 1 0,-1-1 0,1-1 0,-1 1 0,1-1 1,-1-1-1,0 0 0,-13 2 0,-6-3-263,22-1 216,1-1 0,-1 1 0,1 1 0,-1-1 0,1 1 0,0 0 0,-1 0 0,1 1 0,0-1 0,-8 5 0,11-3 66,1 1 1,0 0-1,0 0 1,0 0-1,0 0 1,0-1-1,1 1 1,0 0-1,0 0 1,0 0-1,0 0 1,0 0-1,1 0 1,0 0-1,0 0 1,0 0-1,2 3 1,7 8 120,1-1-1,0-1 1,0 0 0,2-1-1,0 0 1,0 0 0,1-2-1,16 11 1,6 5 119,-32-23-252,16 13 203,1 0-1,34 17 1,-49-30-211,0 0-1,0 0 1,0 0-1,1-1 1,-1 0-1,1-1 1,0 1-1,-1-1 1,1-1-1,0 1 1,0-1-1,0 0 1,0 0-1,12-3 1,-14 1-319,0 0 1,-1 0-1,1 0 0,-1-1 1,1 0-1,-1 1 0,7-8 0,10-5-2188,5 0-1490</inkml:trace>
</inkml:ink>
</file>

<file path=ppt/ink/ink3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6.1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 5009,'0'0'6535,"26"2"-5734,166 9 25,190 11-219,-377-22-651,62-1-89,-64 1-48,1-1 1,-1 0-1,0 0 0,1 0 1,-1 0-1,0-1 0,0 1 1,0-1-1,0 0 1,0 0-1,0 0 0,0 0 1,-1 0-1,1-1 0,-1 1 1,3-4-1,2-9-3476</inkml:trace>
</inkml:ink>
</file>

<file path=ppt/ink/ink3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6.4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0 7418,'0'0'3596,"-4"22"-2814,-30 140 742,27-121-1194,1 0-1,2 1 0,3 0 1,3 54-1,-1-88-325,0 0 0,0-1 0,1 1 0,0-1 0,0 1 0,1-1 0,0 0 0,1 0 0,-1 0 0,1 0 0,0 0 0,9 9 0,-12-15-8,-1-1 1,1 1-1,-1-1 0,1 1 0,0-1 1,-1 1-1,1-1 0,-1 0 0,1 1 1,0-1-1,0 0 0,-1 0 0,1 1 1,0-1-1,0 0 0,-1 0 0,1 0 1,0 0-1,0 0 0,-1 0 0,1 0 1,0 0-1,0 0 0,-1-1 0,1 1 1,0 0-1,-1 0 0,1-1 0,0 1 1,0 0-1,-1-1 0,2 0 0,18-16-607,-17 15 433,21-25-1896,1-2-1892</inkml:trace>
</inkml:ink>
</file>

<file path=ppt/ink/ink3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6.8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314 0 6465,'0'0'4127,"-9"21"-3625,1 0-365,-12 24 127,-29 49 1,-12 6 82,-32 57-204,79-130-127,1 1 0,1 1 0,-14 53 1,24-72 9,0-1 0,0 1 0,1 0 0,0 0 0,1 0 0,1 13 0,-1-20-11,0 0 0,1 0 1,0 0-1,0 0 0,0-1 1,0 1-1,0 0 1,0 0-1,1-1 0,-1 1 1,1-1-1,0 0 0,0 1 1,0-1-1,0 0 0,0 0 1,0 0-1,0 0 1,1-1-1,-1 1 0,1-1 1,-1 1-1,1-1 0,0 0 1,2 1-1,13 3 28,0-1-1,1 0 0,-1-2 1,1 0-1,0-1 1,-1-1-1,1-1 0,0 0 1,29-7-1,-46 7-151,1 1-1,-1-1 0,0 0 0,1 0 1,-1 0-1,0 0 0,0-1 1,1 1-1,-1 0 0,0-1 1,0 0-1,-1 1 0,1-1 1,0 0-1,0 0 0,-1 0 1,1 0-1,-1 0 0,0-1 1,0 1-1,0 0 0,0-1 1,0 1-1,0 0 0,0-1 1,-1 1-1,0-1 0,1 1 1,-1-1-1,0 1 0,0-1 1,0 0-1,-1-4 0,1-12-2472</inkml:trace>
</inkml:ink>
</file>

<file path=ppt/ink/ink3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7.2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120 1 9298,'0'0'3537,"-15"26"-2797,-44 88-268,51-95-357,0 1 0,1-1 0,1 1 0,1 0 0,1 0 0,1 0 1,1 1-1,0 0 0,2-1 0,3 35 0,-2-19-74,2-11-20,1 0 1,2 0-1,0 0 0,1-1 1,2 0-1,0-1 0,16 27 1,15 43-24,-40-93-18,0 1-1,0 0 1,0 0-1,1 0 1,-1-1-1,0 1 1,0 0-1,1 0 1,-1-1-1,1 1 1,-1 0-1,1-1 1,-1 1-1,1 0 1,-1-1-1,1 1 1,0-1-1,-1 1 1,1-1-1,0 1 1,-1-1-1,1 1 1,0-1-1,0 0 1,-1 1-1,1-1 1,0 0-1,0 0 1,-1 0-1,1 0 1,0 1-1,0-1 1,0 0-1,0 0 1,-1-1-1,1 1 1,1 0-1,1-1-127,-1-1 0,1 1 0,-1 0 0,0-1 0,1 0 0,-1 1 0,0-1 0,0 0 0,0 0 0,2-5 0,17-20-2686</inkml:trace>
</inkml:ink>
</file>

<file path=ppt/ink/ink3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7.7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497 1 7434,'0'0'4438,"3"25"-4321,-1-13-116,15 193 449,-18-133 174,-1-37-477,1 0 0,2 0 0,1-1 0,2 1 0,14 57 0,-11-73-130,-1 1 0,-1 0 0,-1 0 0,2 33 0,-4-73-389,-1 18 349,-1-1-1,1 0 1,-1 0-1,1 1 1,-1-1-1,0 0 1,0 0-1,-1 0 1,1 1-1,0-1 0,-1 0 1,0 0-1,0 1 1,0-1-1,0 0 1,0 1-1,0-1 1,0 1-1,-1-1 1,0 1-1,1 0 0,-1 0 1,0 0-1,-3-3 1,-1 0 13,-1 1 0,1 0 0,-1 0 1,0 0-1,-1 1 0,1 0 0,0 1 1,-1 0-1,1 0 0,-9-1 0,-9 0 91,-46 1 0,54 2-54,5 1 8,-1 1-1,0 0 1,1 1-1,0 0 1,0 1 0,0 0-1,0 1 1,0 0-1,1 1 1,0 0-1,0 1 1,1 0-1,-12 9 1,2 2 95,-1 1 0,2 0 0,1 1-1,0 1 1,-16 26 0,27-36-108,1 1 0,-1 0-1,2 1 1,0 0 0,-4 14-1,8-24-14,0-1-1,0 1 0,0 0 1,0 0-1,1 0 0,-1 0 1,1 0-1,0 0 0,0 0 1,0 0-1,0 0 0,1 0 1,-1 0-1,1 0 0,-1 0 1,1-1-1,0 1 0,0 0 1,1 0-1,-1-1 0,0 1 1,1 0-1,0-1 0,-1 0 1,1 1-1,0-1 0,0 0 0,0 0 1,4 3-1,4-1-2,0-1 1,0 0-1,0 0 0,1-1 0,-1 0 0,0-1 0,1 0 1,11 0-1,0-2 11,0 0 1,43-7-1,-46 3-34,-1 0 0,0-2-1,0 0 1,0 0 0,-1-2-1,23-15 1,-31 18-204,1 0 0,-2-1 0,1 0 0,-1-1 0,0 0 0,-1 0 0,0 0 0,0-1 0,-1 0 0,0-1 0,0 0 0,5-14 0,-3-6-1728</inkml:trace>
</inkml:ink>
</file>

<file path=ppt/ink/ink3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8.3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3065,'0'0'6402,"29"0"-5236,176 0 730,-191 0-1743,334 9 435,-332-8-1726</inkml:trace>
</inkml:ink>
</file>

<file path=ppt/ink/ink3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8.7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 7242,'0'0'2536,"148"10"-1640,-68-10-64,7 0 273,1 0-625,-3 0-304,0 0 64,-3 0-240,-2 0-112,21-10-416,-18 0-1577,-12-2-4056</inkml:trace>
</inkml:ink>
</file>

<file path=ppt/ink/ink3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9.0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 1 6849,'0'0'2193,"-3"21"-999,0-7-1022,-3 27 480,-1 73 0,6-95-489,0 0-1,2 0 1,1 1 0,0-1 0,1-1 0,1 1 0,1 0-1,1-1 1,0 0 0,13 25 0,12 12-36,-6-11-23,21 49 0,-38-79-256,-3-21-276,-5-30-1083,0 31 976,0-26-2027</inkml:trace>
</inkml:ink>
</file>

<file path=ppt/ink/ink3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9.5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1 113 5369,'0'0'5900,"26"-17"-5668,-5 4-181,-8 3-17,1 1-1,-1 1 1,2 0-1,-1 1 1,1 0 0,0 2-1,0-1 1,0 2-1,1 0 1,0 1-1,18-1 1,2 1-10,35-1 26,92 5-1,-144 1-46,0 0 0,0 1 0,0 0-1,-1 2 1,1 0 0,-1 1 0,0 1 0,-1 1 0,31 18 0,-42-21 0,0 0-1,0 0 1,-1 1 0,0-1 0,0 1 0,-1 0 0,1 1 0,-1-1 0,-1 1 0,1 0 0,-1 0 0,0 0 0,-1 0-1,0 0 1,0 1 0,0-1 0,-1 1 0,0-1 0,-1 1 0,1 0 0,-1-1 0,-1 1 0,0-1 0,0 1 0,0-1-1,-1 1 1,0-1 0,-1 0 0,1 1 0,-1-1 0,-1-1 0,1 1 0,-1 0 0,0-1 0,-1 0 0,-6 8 0,-12 11 81,0-1 0,-2-1 0,-1 0 0,-1-2 0,-55 33 1,-158 64-69,141-73 37,86-39-63,-6 2-2,1 1 1,-21 15-1,35-22 11,0 1 0,1-1 0,0 1 0,0 0 0,0 0 0,0 0-1,0 0 1,0 0 0,1 1 0,-1-1 0,1 1 0,0 0 0,0 0 0,1 0 0,-1 0-1,-1 7 1,3-9 3,0 0 1,0-1-1,0 1 0,1 0 0,-1-1 0,0 1 0,1 0 0,0-1 0,-1 1 0,1 0 0,0-1 0,-1 1 0,1-1 0,0 0 0,0 1 0,0-1 0,1 0 0,-1 1 1,0-1-1,0 0 0,1 0 0,-1 0 0,0 0 0,1 0 0,-1-1 0,1 1 0,-1 0 0,1-1 0,0 1 0,-1-1 0,1 1 0,0-1 0,1 1 0,10 1 12,0 1-1,0-2 0,16 1 0,-23-2 4,214 2-4,-113-3-95,-49-6-1673,-30-1-1868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10.485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1 1 6185,'0'0'2761</inkml:trace>
</inkml:ink>
</file>

<file path=ppt/ink/ink3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39.9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 9658,'0'0'2623,"29"-4"-1909,7-1-515,142-13 341,167 13-268,-272 5-531</inkml:trace>
</inkml:ink>
</file>

<file path=ppt/ink/ink3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0.2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1 5841,'0'0'3446,"-7"23"-2148,-3 5-958,1 0 12,0 0 0,2 0-1,-5 38 1,6-23 139,2 0-1,2 1 1,2-1 0,8 64-1,-7-93-437,1-1-1,1 0 0,1 1 0,-1-1 0,2 0 0,0-1 1,1 1-1,0-1 0,0 0 0,2-1 0,-1 1 0,1-1 1,1-1-1,0 0 0,1 0 0,0-1 0,0 0 1,18 12-1,-28-21-62,1 1 1,0 0-1,-1-1 1,1 1-1,0-1 1,0 1 0,-1-1-1,1 1 1,0-1-1,0 0 1,0 1-1,0-1 1,-1 0-1,1 1 1,0-1-1,0 0 1,0 0 0,0 0-1,0 0 1,0 0-1,0 0 1,-1 0-1,1 0 1,0-1-1,0 1 1,0 0-1,1-1 1,5-24-2612,-7 22 2310,2-11-3387</inkml:trace>
</inkml:ink>
</file>

<file path=ppt/ink/ink3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0.8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540 1 5537,'0'0'4000,"0"26"-2953,0 172 493,3-127-1200,4 0 0,2-1 0,4 0 0,2-1-1,4-1 1,2 0 0,51 107 0,-32-104-204,-40-71-141,0 0-1,-1 0 1,1 0-1,0 1 0,-1-1 1,1 0-1,0 0 1,-1 0-1,1 0 1,-1 0-1,1 1 0,0-1 1,-1 0-1,1 0 1,0 0-1,-1 0 1,1 0-1,-1 0 1,1 0-1,0 0 0,-1-1 1,1 1-1,0 0 1,-1 0-1,1 0 1,0 0-1,-1 0 0,1-1 1,0 1-1,-1 0 1,1 0-1,0 0 1,-1-1-1,1 1 1,0 0-1,0-1 0,-1 1 1,1 0-1,0-1 1,-1 1-1,-29-19-45,-1 2 1,-1 2-1,-1 1 0,0 1 0,-1 2 0,0 1 1,-1 2-1,0 1 0,0 2 0,0 1 1,-1 2-1,-50 3 0,71 1 61,0 0 0,0 1 1,0 1-1,0 0 0,1 1 0,0 0 0,0 2 1,0-1-1,-23 17 0,31-19 3,0 0 0,0 1-1,1 0 1,0 0 0,0 0 0,0 1-1,1 0 1,-1 0 0,2 0 0,-5 8 0,6-10-2,1 0 0,-1 1 0,1 0 0,0-1 0,0 1 0,0 0 0,1-1 0,0 1 0,0 0 0,0 0 0,0-1 0,1 1 0,0 0 1,0-1-1,0 1 0,4 8 0,-1-6-4,0-1 1,0 1-1,1-1 1,0 1-1,1-2 1,-1 1-1,1 0 1,0-1-1,0 0 1,1-1-1,0 1 1,-1-1-1,1-1 1,8 4-1,6 2 18,0 0 0,0-2 0,40 9 0,-45-12-32,0-2-1,-1 0 1,1-1 0,0 0 0,0-1-1,0-1 1,0 0 0,0-2 0,-1 0-1,1 0 1,-1-1 0,0-1 0,28-13-1,18-21-964,-9-1-1846</inkml:trace>
</inkml:ink>
</file>

<file path=ppt/ink/ink3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1.1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7178,'0'0'4761,"2"165"-4257,9-93-8,6 9-496,5 43 168,-3-21-168,-5-11-1841</inkml:trace>
</inkml:ink>
</file>

<file path=ppt/ink/ink3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1.6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0 760,'0'0'0</inkml:trace>
</inkml:ink>
</file>

<file path=ppt/ink/ink3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2.2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 7514,'0'0'4277,"27"-1"-3644,174-5 835,-142 5-953,-1-2-329,0 3 1,109 14 0,-78 2-771,0-5-1,167 1 0,-207-16-2766,-14-9-4943</inkml:trace>
</inkml:ink>
</file>

<file path=ppt/ink/ink3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2.5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8122,'0'0'4529,"181"77"-3913,-102-77-536,6 0 248,-3 0-328,-2 0-264,5 0-296,-19 0-1433,-17 0-1223</inkml:trace>
</inkml:ink>
</file>

<file path=ppt/ink/ink3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6.2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82 5753,'0'0'4620,"0"-2"-4543,-1 1 1,1 0-1,-1 0 1,1 0-1,0-1 1,-1 1-1,1 0 1,0-1 0,0 1-1,0 0 1,0 0-1,0-1 1,0 1-1,0 0 1,1-2-1,127-22 222,-78 14-66,1 1 0,92-4 0,-140 14-233,0 0 0,0 0 0,0 1 1,0-1-1,0 1 0,0-1 0,-1 1 1,1 0-1,0 0 0,0 0 0,-1 0 1,1 1-1,-1-1 0,1 1 0,-1 0 1,1 0-1,-1-1 0,0 1 0,0 1 1,3 2-1,-2 0 1,-1-1 0,0 1 0,0-1 0,0 1 0,0 0 0,-1-1 0,1 1 0,-1 0 0,0 0 0,-1 0 0,1 8 0,-1-5 1,0 1 0,-1 0-1,0 0 1,0 0 0,-1-1 0,0 1 0,-1 0 0,0-1-1,0 0 1,0 0 0,-1 0 0,-1 0 0,-9 14-1,-2-7 3,-1 0-1,-1 0 1,0-2-1,0 0 0,-2-1 1,1-1-1,-2-1 1,1-1-1,-1-1 0,-31 9 1,51-17-15,1 1 0,-1-1 0,0 0 1,0 1-1,0-1 0,1 0 0,-1 0 1,0 1-1,0-1 0,0 0 0,0 0 1,0 0-1,1 0 0,-1 0 0,0 0 1,0 0-1,0-1 0,0 1 0,1 0 1,-1 0-1,0-1 0,0 1 0,0 0 1,1-1-1,-1 1 0,0-1 0,1 1 1,-1-1-1,0 1 0,1-1 0,-1 1 0,0-1 1,1 0-1,-1 1 0,1-1 0,-1 0 1,1 0-1,0 1 0,-1-2 0,1 0-4,0 1 0,1-1 0,-1 1 0,1-1 0,-1 1 0,1-1-1,-1 1 1,1 0 0,0-1 0,0 1 0,0 0 0,-1 0-1,1-1 1,0 1 0,1 0 0,-1 0 0,0 0 0,0 0-1,0 0 1,1 0 0,-1 1 0,2-2 0,15-7 47,1 1 0,0 0 0,0 2-1,0 0 1,1 1 0,-1 1 0,1 1 0,0 1 0,0 0 0,1 2 0,-1 0 0,37 6 0,-48-4-20,0 0 1,0 0 0,-1 1 0,1 0 0,-1 0 0,1 1-1,-1 1 1,0-1 0,0 1 0,-1 0 0,0 1 0,0 0-1,0 0 1,0 0 0,-1 1 0,0 0 0,-1 0 0,9 15-1,-8-12-7,-1 1-1,0 0 1,-1 1-1,0-1 0,-1 1 1,0 0-1,-1 0 1,0 0-1,0 0 0,-2 0 1,0 0-1,0 0 1,-3 20-1,0-23 2,1-2-1,-1 1 1,-1 0 0,1-1-1,-1 1 1,-1-1 0,1 0-1,-1 0 1,-1-1 0,1 1-1,-1-1 1,0-1 0,0 1-1,-1-1 1,1 0 0,-9 4-1,-5 4 9,0-1 1,-1-2-1,0 0 0,-35 12 0,32-18-17,1 0 1,-1-1-1,0-1 1,1-2 0,-45-4-1,62 4-22,-9-2-316,1 0 0,0-1 1,0 0-1,0-2 0,0 1 1,0-2-1,1 1 0,0-2 1,1 0-1,-20-14 0,31 21 219,0-1 1,1 0-1,-1 1 0,0-1 0,0 0 0,0 0 1,0 0-1,1 0 0,-1 0 0,0 0 0,1 0 1,-1 0-1,1 0 0,-1 0 0,1 0 0,-1 0 1,1-1-1,0 1 0,0 0 0,0 0 0,-1 0 1,1-1-1,0 1 0,0 0 0,1 0 0,-1 0 1,0 0-1,0-1 0,1 1 0,-1 0 0,0 0 1,1 0-1,-1 0 0,1 0 0,-1 0 0,1 0 1,0 0-1,0 0 0,-1 0 0,1 0 0,2-1 1,14-7-3775</inkml:trace>
</inkml:ink>
</file>

<file path=ppt/ink/ink3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6.6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8434,'0'0'2096,"0"27"-1718,0 89 134,2-92-301,1 0 0,0 0 0,2 0 0,1 0 1,1-1-1,1 1 0,1-2 0,1 1 0,1-1 0,15 22 0,-8-12-83,-2 2 0,15 39 0,38 157 405,-66-273-2836,-3 9-107,0 2-3415</inkml:trace>
</inkml:ink>
</file>

<file path=ppt/ink/ink3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7.1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0 159 6793,'0'0'2462,"29"-23"-1768,98-71-285,-120 89-367,0 0 1,0 0-1,1 1 0,0 0 0,0 1 0,0 0 1,0 0-1,1 1 0,-1 0 0,1 0 0,-1 1 1,1 0-1,0 0 0,0 1 0,16 2 1,6-1-11,-21-1 11,1 0 0,-1 1 0,0 1 0,0-1-1,1 2 1,-1-1 0,0 2 0,-1-1 0,1 1-1,-1 0 1,1 1 0,-1 0 0,-1 1 0,1 0-1,-1 0 1,0 1 0,0 0 0,-1 0 0,0 1-1,12 16 1,-9-10 14,0 0 0,0 1-1,-1 0 1,-1 0-1,8 22 1,-13-29-40,0 0 0,-1 0 0,0 0 0,0 0 0,-1 1 0,0-1 0,0 0 0,-1 1 0,0-1 0,-1 1 0,0-1 0,0 1 0,-3 8 0,2-12-11,-1 0-1,0 1 1,0-1 0,-1 0 0,0-1 0,1 1 0,-2-1 0,1 0 0,0 0-1,-1 0 1,0 0 0,0-1 0,-7 4 0,-78 38-72,68-35 68,-10 4-8,13-7 20,2 1-1,-1 1 1,-20 14 0,34-21-13,0 1 0,1 0 0,0-1 0,0 1-1,0 0 1,0 0 0,0 1 0,1-1 0,-1 1 0,1-1 0,0 1 0,0 0 0,0 0 0,1 0 0,-1 0 0,1 0 0,0 0 0,0 0-1,0 0 1,0 6 0,2-7 9,0 0-1,-1 0 1,1-1-1,0 1 1,0-1-1,1 1 0,-1-1 1,0 1-1,1-1 1,-1 0-1,1 1 1,0-1-1,0 0 1,0 0-1,0 0 0,0-1 1,0 1-1,1 0 1,-1-1-1,1 0 1,-1 1-1,1-1 1,-1 0-1,4 1 0,14 5 66,-1 0 0,26 4-1,-24-6 65,102 33 289,44 11-189,-164-48-519,0-1 0,0 1 0,1-1 0,-1 0 0,0 0 0,0 0 0,1 0 0,-1-1 0,0 1 0,0-1 0,0 0 0,1 0 0,-1 0 0,0 0 0,4-3 0,12-9-6975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14.439"/>
    </inkml:context>
    <inkml:brush xml:id="br0">
      <inkml:brushProperty name="width" value="0.1" units="cm"/>
      <inkml:brushProperty name="height" value="0.1" units="cm"/>
      <inkml:brushProperty name="color" value="#CC0066"/>
    </inkml:brush>
  </inkml:definitions>
  <inkml:trace contextRef="#ctx0" brushRef="#br0">526 450 6649,'0'0'3717,"-28"5"-3466,-84 15-111,109-20-131,1 1-1,-1-1 1,1 1 0,-1 0 0,1 0-1,0 0 1,-1 0 0,1 0 0,0 1-1,0-1 1,0 1 0,0-1 0,0 1-1,0 0 1,0 0 0,1 0 0,-1 0-1,0 0 1,1 0 0,0 0 0,0 1-1,-1-1 1,1 0 0,1 1-1,-1-1 1,0 1 0,0-1 0,1 1-1,0-1 1,-1 1 0,1-1 0,0 1-1,1 3 1,-1-1-2,1 0 0,0 0 0,0 0 0,0 0 0,1 0-1,0 0 1,0-1 0,0 1 0,1-1 0,-1 1 0,1-1 0,4 5 0,3 0 1,1-1 0,-1 0-1,1-1 1,1 0 0,-1 0 0,1-1 0,1-1 0,-1 0 0,1-1 0,24 5 0,-16-5-11,1 0 0,0-2 0,0-1 0,-1-1 0,44-5 0,-55 4-19,0-1 0,0-1-1,0 0 1,0-1 0,0 0-1,-1 0 1,1-1 0,-1 0 0,0 0-1,-1-1 1,14-12 0,-11 7-77,0 0 0,-1-1 0,0 0 0,-1 0 0,-1-1 0,0 0 0,9-21 0,-8 13 38,-2 0 0,0-1 1,0 0-1,-2-1 0,-1 1 1,-1-1-1,-1 1 0,-1-1 0,-1 0 1,-5-39-1,4 56 118,0-1 0,-1 0 0,-1 0 0,1 1 0,-1-1 0,0 1 0,0 0 0,-1 0-1,1 0 1,-2 0 0,1 1 0,0-1 0,-1 1 0,0 0 0,-1 0 0,1 1 0,-1 0 0,1 0 0,-1 0 0,0 1 0,-1-1 0,1 1 0,-1 1 0,1 0 0,-1-1-1,-10 0 1,4 0-18,-1 1-1,1 0 0,-1 2 1,1-1-1,-1 2 0,0-1 0,1 2 1,0 0-1,-1 1 0,1 0 1,0 1-1,-25 10 0,23-6-29,-1 0 1,1 1-1,1 1 0,0 0 1,0 1-1,1 1 0,1 0 1,0 0-1,0 1 0,1 1 1,1 0-1,0 0 0,1 1 1,1 0-1,0 1 0,1-1 1,1 2-1,0-1 1,1 1-1,1 0 0,1 0 1,0 0-1,1 0 0,1 27 1,1-39-8,0 0 1,0 0 0,1 0 0,0 1 0,0-1 0,0 0 0,0 0 0,1 0 0,0-1-1,0 1 1,0 0 0,1-1 0,0 1 0,0-1 0,0 0 0,0 0 0,6 6 0,-2-5 0,-1 0 1,1-1-1,-1 1 1,1-2 0,1 1-1,-1-1 1,0 0-1,1 0 1,-1-1-1,14 3 1,-4-3-30,0 0 0,1-1 0,-1-1 0,0 0 0,1-1 0,-1-1 0,0-1 0,0-1 0,0 0 0,20-8 0,-18 4-98,-1-1 0,1 0 0,-2-2-1,0 0 1,0-1 0,-1-1 0,0 0 0,24-28 0,-31 31 88,-1-1-1,0 0 1,-1 0 0,0-1 0,-1 1 0,-1-2-1,0 1 1,0-1 0,-1 1 0,-1-1-1,0 0 1,0-1 0,-2 1 0,1-18-1,-2 25 48,0 1 0,0 0-1,-1 0 1,0 0-1,0 0 1,0-1-1,-1 1 1,1 1-1,-1-1 1,-1 0 0,1 0-1,0 1 1,-1-1-1,0 1 1,0 0-1,-1 0 1,-4-5-1,1 3 34,0 1-1,0 0 0,0 0 0,0 1 1,-1 0-1,0 1 0,0-1 0,0 1 0,-15-3 1,-4 2 63,1 0 1,-1 2-1,1 1 1,-1 1-1,0 1 1,-28 5-1,33-3-27,0 2-1,1 0 0,-1 2 0,1 0 0,1 1 0,-1 2 0,1 0 1,1 1-1,-21 15 0,32-21-64,0 1 0,1 1 0,-1-1 1,1 1-1,1 0 0,-1 1 0,1 0 1,1 0-1,-1 0 0,1 0 0,1 1 0,0 0 1,0 0-1,0 0 0,1 0 0,1 1 1,0-1-1,0 1 0,0 0 0,2 0 1,-1-1-1,2 20 0,0-22-13,1-1-1,0 1 1,0 0-1,1-1 1,0 1-1,0-1 1,0 0-1,1 0 1,0 0-1,0 0 1,0-1-1,1 1 1,-1-1-1,2 0 1,-1-1-1,0 1 1,1-1-1,0 0 1,0 0-1,0-1 1,0 0-1,1 0 1,6 2 0,7 2-36,0-1 0,0 0 0,1-2 0,-1-1 0,1 0 0,33 0 0,-41-3-146,-1-1 0,1 0 0,-1-1 0,0 0 0,1-1 0,-1-1 0,0 0 0,-1 0 1,1-1-1,-1 0 0,0-1 0,0-1 0,0 0 0,-1 0 0,0-1 0,15-15 0,-18 15 33,0-1 0,0 1 0,-1-1 0,0 0 0,-1-1-1,0 0 1,-1 0 0,0 0 0,0 0 0,-1 0 0,0-1 0,-1 1-1,0-1 1,-1 0 0,0 0 0,-1 0 0,0 1 0,-1-1-1,-3-20 1,2 22 255,0 0-1,-1 0 1,0 1-1,0-1 1,-1 1-1,0 0 0,0-1 1,-1 2-1,0-1 1,-1 1-1,0-1 1,0 2-1,-9-9 1,3 5 85,1 2 1,-1-1-1,0 2 1,-1 0 0,0 0-1,0 1 1,-28-8 0,17 7 114,0 2 0,0 1 1,-1 1-1,1 0 1,-1 2-1,0 1 0,0 1 1,1 2-1,-43 8 1,53-7-253,0 0 0,1 1 0,0 1 0,0 0 0,0 0 0,1 1 0,0 1 0,0 0-1,1 1 1,0 0 0,0 1 0,1 0 0,-17 22 0,22-25-46,1 0-1,-1 1 0,1-1 0,1 1 1,-1 0-1,2 0 0,-1 1 0,1-1 1,0 0-1,0 1 0,1-1 0,0 1 1,1-1-1,0 1 0,0 0 0,1-1 1,0 1-1,1-1 0,0 1 0,0-1 1,0 0-1,1 0 0,1 0 0,5 11 1,0-4-4,1 0 0,1-1 0,0 0 1,1 0-1,0-1 0,1-1 1,1 0-1,0-1 0,0 0 1,1-1-1,0-1 0,1 0 1,0-1-1,0-1 0,1-1 1,0 0-1,34 7 0,-36-10-115,0 0-1,1-1 0,-1-1 1,1-1-1,-1 0 0,1 0 1,-1-2-1,1 0 1,-1-1-1,0 0 0,0-1 1,0-1-1,-1-1 0,1 0 1,-1 0-1,-1-1 1,1-1-1,-1-1 0,0 0 1,20-19-1,-22 15-124,0 0 1,-2-1-1,0 0 0,0 0 1,-1-1-1,-1 0 0,-1 0 1,0-1-1,-1 0 1,0 0-1,-2 0 0,0-1 1,0 1-1,-2-1 0,0 0 1,-2-27-1,0 31 241,-1 0 0,0 1-1,-1-1 1,0 1 0,-1-1 0,0 1-1,-1 0 1,-1 1 0,-11-21 0,11 24 126,0 1 0,0-1 0,0 1 0,-1 0 0,0 1 0,-1 0 0,1 0 0,-1 1 0,0-1 0,-1 2 0,1-1 0,-1 1 1,0 1-1,-10-4 0,1 3 61,-1 1 0,1 0 0,-1 2 0,0 0 1,1 1-1,-1 0 0,0 2 0,1 0 0,-1 2 1,1 0-1,0 0 0,0 2 0,0 0 0,1 1 1,0 1-1,-18 12 0,21-13-159,1 1 0,0 1-1,0 0 1,1 1 0,1 0 0,0 1-1,0 0 1,1 1 0,0 0 0,1 1 0,0 0-1,1 0 1,1 0 0,0 1 0,1 1-1,0-1 1,2 1 0,-1 0 0,-3 27 0,6-25-21,1 0 0,0-1 0,2 1 1,0 0-1,0-1 0,2 1 1,0-1-1,1 1 0,1-1 1,0 0-1,1-1 0,1 1 1,0-1-1,1-1 0,0 1 0,2-1 1,0-1-1,0 0 0,1 0 1,0-1-1,1 0 0,1-1 1,0-1-1,0 0 0,22 12 1,-17-14-58,-1 0 1,1-1 0,1-1-1,-1-1 1,1-1 0,0 0 0,0-1-1,0-2 1,0 1 0,1-2 0,-1-1-1,0 0 1,0-2 0,28-6-1,-30 5-152,1-1 0,-1 0 0,0-2 0,0 0 0,0-1 0,-1 0 0,0-1 0,-1-1 0,0-1 0,-1 0 0,0-1 0,-1 0 0,0-1 0,-1-1 0,14-19 0,-18 19 132,0 0 0,-1-1 0,-1 1-1,-1-1 1,0 0 0,-1-1 0,0 1-1,-1-1 1,-1 0 0,-1 0 0,0 0-1,-1 1 1,-1-1 0,0 0 0,-5-21-1,4 26 151,0 0 0,-1 1-1,0-1 1,-1 1-1,-1-1 1,1 1 0,-1 0-1,-1 1 1,0 0 0,0-1-1,-1 2 1,0-1-1,-1 1 1,0 0 0,0 1-1,0 0 1,-1 0 0,0 1-1,-1 0 1,1 0-1,-1 1 1,-16-6 0,4 6 33,0 0-1,0 1 1,0 2 0,-1 0 0,1 1 0,-1 1 0,1 2 0,-1 0 0,1 1 0,0 1 0,0 1-1,1 1 1,-1 1 0,1 1 0,0 1 0,1 1 0,0 1 0,1 0 0,0 1 0,-29 26 0,36-28-110,2 1 0,-1 0 0,2 1 0,0 0 0,0 0 0,1 1 0,0 0 0,1 0 0,1 1 0,0 0 0,1 0 0,0 1 0,1-1 0,1 1 0,0 0 0,1 0 0,1 0 0,0 0 0,1 0 0,1 0 0,0 0 0,1 0 0,1 0 0,0 0 0,1 0 0,0-1 0,2 0 0,-1 0 0,2 0 0,0 0 0,0-1 0,1-1 0,1 1 0,0-1 0,1 0 0,0-1 0,1-1 0,0 1 0,1-2 0,0 1 0,23 13 0,-22-17-69,1 0 1,-1 0 0,1-1 0,0-1-1,0-1 1,0 0 0,1 0 0,-1-1 0,1-1-1,0-1 1,-1 0 0,1-1 0,0 0-1,-1-1 1,0-1 0,1 0 0,-1-1-1,0-1 1,0 0 0,-1-1 0,0 0 0,0-1-1,0 0 1,21-18 0,-17 12-7,-2 0-1,1-2 1,-2 0 0,0 0-1,0-1 1,-2-1 0,0 0-1,-1-1 1,-1 0 0,0-1 0,-2 0-1,0 0 1,-1-1 0,-1 0-1,-1 0 1,5-41 0,-8 45 76,-2 0 0,0 1 1,0-1-1,-2 0 1,0 0-1,-1 1 0,0-1 1,-2 1-1,1 0 0,-12-23 1,11 30 39,0-1 0,0 1 1,-1 0-1,0 0 0,0 1 1,-1 0-1,0 0 0,0 0 1,-1 1-1,0 0 0,0 0 1,0 1-1,-1 0 0,0 1 1,0 0-1,0 0 0,0 1 1,-12-3-1,-1 2 24,0 0 1,0 2-1,0 0 0,0 1 0,-1 2 1,1 0-1,0 1 0,0 2 0,0 0 1,1 1-1,-1 1 0,1 1 1,0 1-1,-19 11 0,27-13-55,0 1 0,1 1-1,0 0 1,0 0 0,0 1-1,2 1 1,-1 0 0,1 0 0,0 1-1,1 0 1,1 1 0,0 0 0,0 1-1,1-1 1,1 1 0,0 1 0,1-1-1,0 1 1,1 0 0,0 0-1,2 0 1,-3 19 0,4-20-15,1-1 0,0 1 1,1 0-1,0 0 0,1-1 0,0 1 0,1-1 0,0 1 1,1-1-1,0 0 0,1-1 0,1 1 0,0-1 1,0 0-1,1 0 0,1 0 0,-1-1 0,2-1 1,-1 1-1,1-1 0,1-1 0,0 0 0,0 0 0,0-1 1,1 0-1,16 8 0,-11-9-48,1 0 0,0-1 0,-1 0-1,2-1 1,-1-1 0,0-1 0,1 0 0,-1-2 0,1 0-1,-1 0 1,1-2 0,-1 0 0,0-1 0,0-1 0,0-1 0,0 0-1,-1-1 1,1-1 0,-2 0 0,19-12 0,-19 11-112,-1-1 0,0-1 0,0 0 0,-1-1 0,0 0 1,-1-1-1,0 0 0,-1-1 0,-1-1 0,0 1 0,0-2 0,-2 1 1,1-1-1,-2-1 0,0 1 0,-1-1 0,-1 0 0,0-1 0,-2 1 1,4-29-1,-6 36 149,-1 1 1,0-1 0,-1 1-1,0 0 1,0-1-1,-1 1 1,0 0-1,-1 0 1,1 0 0,-2 0-1,1 0 1,-1 1-1,0 0 1,0-1-1,-1 2 1,-10-13 0,6 11 95,1 0 0,-1 1 0,0 1 0,0-1 0,-1 1 0,0 1-1,0 0 1,0 0 0,-1 1 0,0 0 0,1 1 0,-16-3 0,-3 2 175,-1 0-1,1 1 1,-1 2-1,0 2 1,0 0-1,-54 11 1,64-9-162,1 2-1,0 1 1,0 0 0,0 2-1,1 0 1,0 1-1,0 0 1,1 2 0,0 0-1,1 1 1,-16 14 0,26-19-94,0-1 0,0 1 1,1 0-1,0 1 0,0-1 1,1 1-1,0 0 0,0 0 1,1 0-1,0 0 0,0 1 1,1-1-1,-2 17 0,3-18-6,1-1 0,0 1-1,0-1 1,1 1 0,0-1-1,0 1 1,0-1 0,1 0-1,0 1 1,0-1 0,0 0-1,1 0 1,0 0 0,0-1-1,1 1 1,-1-1 0,1 0-1,9 9 1,5 2-22,0-1 0,1-1 0,1-1 0,0-1 0,1 0 0,0-2 0,1 0 1,0-2-1,39 11 0,-26-11-49,0-1 1,1-2-1,0-2 0,0-1 1,63-5-1,-86 2-40,1-2-1,0 0 0,-1 0 1,1-1-1,-1-1 1,0 0-1,0-1 0,-1 0 1,0-1-1,0 0 0,0-1 1,-1-1-1,0 0 1,-1 0-1,0-1 0,11-14 1,-15 16 78,1 0 0,-2-1 0,1 0 0,-1 0 0,-1 0 0,1-1 0,-2 1 0,1-1 0,-1 0 0,-1 0 0,0-1 0,0 1 0,-1 0 0,-1-1 0,1 1 0,-2-1 0,1 1 0,-1 0 0,-1-1 0,0 1 0,0 0 0,-7-15 0,4 14 93,-1-1 1,-1 2-1,0-1 1,0 1-1,-1 0 1,0 0-1,-1 1 1,0 0-1,0 1 1,-1 0-1,0 0 1,-1 1-1,0 1 1,0-1-1,-21-7 1,6 3 102,0 2 1,-1 1-1,0 1 1,0 1-1,0 1 1,-35-1 0,32 5-39,1 1 1,-1 1 0,0 1 0,1 2 0,0 1 0,0 1 0,0 2 0,-38 15 0,57-19-115,0 0-1,0 1 1,1 1 0,0-1 0,0 1 0,1 1-1,-1 0 1,1 0 0,1 0 0,-1 1-1,1 0 1,1 1 0,0 0 0,0 0 0,0 0-1,1 0 1,1 1 0,0 0 0,0 0-1,0 0 1,2 1 0,-1-1 0,1 1-1,1-1 1,0 1 0,0 12 0,2-13-12,0 0 0,0 0 0,1-1 0,0 1 0,1 0 0,0-1 0,0 1-1,1-1 1,0 0 0,1 0 0,0-1 0,0 1 0,1-1 0,0 0 0,1-1 0,-1 0 0,1 0 0,1 0 0,-1-1 0,1 0 0,0 0 0,18 9 0,-3-4-16,0 0 1,0-1-1,1-2 0,0 0 1,1-2-1,-1 0 1,1-2-1,27 2 0,-22-4-95,0-1 0,0-2 0,0-1 0,-1-1 0,1-1 0,-1-1 0,1-2-1,28-11 1,-48 14 50,0 0-1,0-1 1,0 0-1,-1 0 1,0-1-1,0 0 1,0-1-1,-1 0 1,0 0-1,0-1 0,-1 0 1,0 0-1,-1-1 1,1 0-1,-2 0 1,1 0-1,-1-1 1,-1 0-1,1 0 1,-2 0-1,0 0 1,0-1-1,0 1 1,-2-1-1,2-17 1,-2 19 58,-1 0 0,-1 1 0,1-1 0,-2 0 1,1 0-1,-1 1 0,0-1 0,-1 1 1,0-1-1,0 1 0,-1 0 0,0 0 0,0 0 1,-1 1-1,0 0 0,0-1 0,-1 2 0,0-1 1,0 1-1,-1 0 0,1 0 0,-1 1 1,-1-1-1,1 2 0,-1-1 0,-11-4 0,-5-1 142,0 0 0,0 2-1,-1 1 1,0 1-1,0 1 1,0 1 0,-1 2-1,-28 0 1,25 2 2,-1 2 0,0 1 0,1 1 0,0 1 0,-47 16 0,58-15-119,1 1 0,-1 0 1,2 1-1,-1 1 0,1 1 1,1 0-1,0 1 0,0 1 1,1 0-1,-14 16 0,23-23-23,0 0 0,1 1-1,0-1 1,0 1 0,0 0 0,1 0-1,0 0 1,0 0 0,1 1-1,-1-1 1,1 1 0,1-1-1,-1 1 1,1 0 0,1 0-1,-1 0 1,1 0 0,0 0-1,0-1 1,1 1 0,0 0-1,0 0 1,1-1 0,0 1-1,0 0 1,1-1 0,-1 0 0,1 1-1,1-1 1,-1 0 0,1-1-1,0 1 1,0-1 0,1 0-1,0 0 1,0 0 0,0 0-1,0-1 1,1 0 0,-1 0-1,1 0 1,0-1 0,0 0-1,10 3 1,1 1-66,1 0 0,0-2 0,1 0 0,0-2 0,-1 0 0,1-1 0,0 0 0,0-2 1,0 0-1,32-5 0,-40 3 16,1 0 0,0 0 1,-1-1-1,1-1 0,-1 0 1,0-1-1,0 0 0,-1 0 1,0-1-1,0-1 0,0 1 1,0-2-1,-1 1 0,-1-1 1,1-1-1,-1 1 0,0-2 1,6-9-1,-12 15 42,1 1-1,-1-1 0,0 0 1,0 0-1,-1 0 1,1 0-1,-1 0 1,0 0-1,0 0 0,0-1 1,0 1-1,-1 0 1,0-1-1,0 1 1,0 0-1,0-1 0,-1 1 1,0 0-1,0 0 1,0-1-1,0 1 1,0 0-1,-1 0 0,0 0 1,0 1-1,0-1 1,0 0-1,-1 1 1,1-1-1,-1 1 0,0 0 1,0 0-1,0 0 1,-1 0-1,1 0 1,0 1-1,-1-1 1,0 1-1,-8-3 0,-7-2 90,0 0-1,-1 2 1,0 1-1,-1 0 0,1 1 1,0 1-1,-1 1 1,0 1-1,1 1 1,-1 1-1,1 1 0,0 0 1,0 1-1,0 2 1,0 0-1,1 1 0,0 1 1,0 0-1,-30 20 1,37-19-52,0-1 0,1 2 0,0-1 1,0 1-1,1 1 0,-10 14 0,15-18-26,1 0-1,0 0 0,0 1 1,1-1-1,0 1 1,0 0-1,0 0 1,1 0-1,1 0 0,-1 0 1,1 0-1,0 12 1,1-18-2,0-1 0,1 1 1,-1 0-1,0 0 0,0 0 1,1 0-1,-1 0 0,1-1 0,0 1 1,0 0-1,-1-1 0,1 1 1,0 0-1,0-1 0,1 1 0,-1-1 1,0 1-1,0-1 0,1 0 1,-1 1-1,4 1 0,-1-1 1,0 0-1,0 0 1,1 0-1,-1-1 1,0 1-1,1-1 1,0 0-1,8 0 1,3 0-17,0-1 0,0 0 0,0-1 1,25-6-1,-19 1-20,0-2 0,0 0 0,-1-2 0,0 0 0,-1-2 0,0 0 0,0-1 0,-2-1 0,0 0 0,0-2 0,-1 0 0,26-34 0,-38 45 35,-1 0 0,-1 0 0,1 0-1,-1 0 1,0-1 0,0 0 0,-1 1-1,1-1 1,-1 0 0,-1 0 0,1 0-1,-1-1 1,1-6 0,-2 12 3,-1 0 1,1 1-1,-1-1 1,1 0-1,0 0 0,-1 1 1,0-1-1,1 0 0,-1 1 1,1-1-1,-1 1 0,0-1 1,1 0-1,-1 1 1,0-1-1,0 1 0,1 0 1,-1-1-1,0 1 0,0 0 1,0-1-1,0 1 1,1 0-1,-1 0 0,0 0 1,0 0-1,0 0 0,0 0 1,0 0-1,0 0 1,1 0-1,-2 0 0,-36 3 120,35-2-117,-20 4 20,0 1 1,0 2 0,1 0-1,0 1 1,0 1 0,1 1-1,1 2 1,0-1 0,1 2-1,-31 27 1,46-37-27,0-1 0,1 0 1,-1 1-1,1-1 0,-1 1 1,1 0-1,0 0 0,1 1 1,-1-1-1,1 1 0,-1-1 1,1 1-1,1 0 0,-1-1 1,1 1-1,0 0 0,0 0 1,0 0-1,1 0 0,-1 0 1,2 11-1,0-14 0,0-1 0,0 1-1,1 0 1,-1 0 0,1 0-1,-1-1 1,1 1 0,0-1-1,-1 1 1,1-1 0,0 0-1,0 1 1,0-1 0,0 0 0,0 0-1,0-1 1,0 1 0,0 0-1,1-1 1,-1 1 0,0-1-1,0 0 1,1 0 0,-1 1 0,0-2-1,4 1 1,66-4 33,-55 0-38,0-1 0,1-1 0,-2 0 0,1-1 0,-1-1 0,0 0 0,0-2 0,-1 0 0,-1 0 0,1-1 0,-2-1-1,0 0 1,0-1 0,-1-1 0,18-25 0,-27 35 0,-1 0-1,0-1 1,1 1 0,-1-1-1,0 1 1,-1-1-1,0 0 1,1 0-1,-1 1 1,-1-1 0,1 0-1,-1-8 1,0 12 6,-1 0 0,1 0 0,-1 1 0,1-1 0,-1 0 0,1 1 1,-1-1-1,0 1 0,1-1 0,-1 1 0,0-1 0,0 1 0,1 0 0,-1-1 0,0 1 0,0 0 1,0-1-1,1 1 0,-1 0 0,0 0 0,0 0 0,0 0 0,0 0 0,1 0 0,-1 0 0,-2 0 1,-33 1 62,27-1-46,-10 1-13,1 1 0,0 1 0,0 0 0,0 1 0,1 1 0,0 1 0,0 1 0,0 0-1,0 1 1,1 1 0,1 0 0,0 1 0,0 1 0,0 0 0,-16 18 0,29-27-4,0 0 0,1 0 0,-1 0 0,0 1 0,1-1 0,-1 0 0,1 1 0,0-1 0,0 1 0,0 0 0,0-1 0,0 1 0,1 0 0,-1-1 0,1 1 0,0 0 0,0 0 0,0 3 0,0-4-2,1-1-1,0 1 0,-1 0 0,1-1 1,0 1-1,0-1 0,0 1 0,0-1 1,0 1-1,0-1 0,1 0 0,-1 0 1,0 1-1,1-1 0,-1 0 0,1 0 0,-1 0 1,1-1-1,-1 1 0,1 0 0,0 0 1,-1-1-1,1 1 0,0-1 0,-1 0 1,1 1-1,2-1 0,17 3-14,-1-2-1,1 0 1,0-1 0,-1-1-1,1-1 1,-1 0 0,1-2-1,31-10 1,-39 10-22,0-1-1,0 0 1,0-1 0,-1 0 0,0-1 0,0-1 0,-1 0-1,0 0 1,0-1 0,-1 0 0,0-1 0,-1 0 0,15-21-1,-20 24 26,-1 0-1,0 0 1,0 0-1,-1 0 1,1 0-1,-2-1 1,1 1-1,-1 0 0,1-14 1,-2 19 24,0-1 1,0 1-1,0-1 0,0 1 1,0-1-1,0 1 0,-1-1 1,1 1-1,-1-1 0,0 1 1,1 0-1,-1-1 0,0 1 1,-1 0-1,1 0 0,0-1 1,-1 1-1,1 0 1,-1 0-1,1 0 0,-1 1 1,0-1-1,0 0 0,0 1 1,0-1-1,0 1 0,0 0 1,-1-1-1,1 1 0,-4-1 1,-9-1 20,-1 1 1,0 1-1,0 0 1,0 1-1,1 0 1,-1 2-1,0 0 1,1 0-1,-1 2 1,1 0-1,-22 8 0,7 0 26,1 2-1,0 0 0,1 2 0,-40 31 0,55-37-38,0 0 0,1 1 0,0 0-1,1 1 1,1 1 0,-18 26 0,24-33-18,0 1 0,0 0-1,1 1 1,0-1 0,1 0 0,0 1 0,0 0-1,0-1 1,1 1 0,0 0 0,1 0-1,-1 0 1,2-1 0,-1 1 0,1 0 0,3 11-1,-3-14-1,1 0 0,1 0 0,-1 0 0,1 0-1,-1-1 1,1 0 0,1 1 0,-1-1 0,0 0 0,1 0-1,0-1 1,0 1 0,0-1 0,1 0 0,-1 0 0,1 0-1,-1-1 1,1 0 0,0 0 0,0 0 0,0 0 0,10 1-1,4 2-12,1-2 0,0 0-1,-1-2 1,37-1 0,-40-2-8,0 0 0,-1-1 0,1-1 0,-1 0 0,0-1 0,0-1 0,0-1 0,-1 0-1,0 0 1,0-2 0,-1 1 0,0-2 0,-1 0 0,0 0 0,0-1 0,16-22 0,-19 23 6,0-1 0,-1 0-1,0 0 1,-1-1-1,-1 0 1,0 0 0,0-1-1,-1 0 1,-1 0-1,0 0 1,-1 0-1,0-1 1,-1 1 0,-1-1-1,0 1 1,-1-1-1,0 0 1,-1 0 0,-5-22-1,5 32 21,-1 0 1,1 1-1,-1-1 1,0 0-1,0 0 0,-1 1 1,1-1-1,-1 1 0,0 0 1,0 0-1,0 0 0,0 0 1,-1 0-1,1 1 0,-1 0 1,1-1-1,-1 1 1,0 0-1,0 1 0,0-1 1,0 1-1,0 0 0,0 0 1,0 0-1,-5 0 0,-10-2 15,-1 2 0,1 0 0,0 1 0,-25 3 0,19 1 27,0 1 0,0 0 0,1 2 0,-1 1 0,1 1 0,1 1 1,0 1-1,-25 16 0,30-16-13,0 1 0,1 1 0,1 0 0,0 1 0,1 1 0,0 0 0,1 1-1,1 0 1,0 2 0,-12 22 0,21-32-31,0 0 0,1 0 0,0 0 0,1 0-1,0 1 1,0-1 0,1 1 0,0-1 0,0 1 0,2 15-1,-1-19 2,1-1-1,-1 1 0,1-1 1,1 1-1,-1-1 0,1 1 0,-1-1 1,1 0-1,1 0 0,-1 0 1,0 0-1,1 0 0,0 0 0,0-1 1,0 1-1,0-1 0,1 0 1,-1 0-1,1 0 0,7 4 0,6 1-9,-1-2-1,1 0 1,0 0-1,0-2 1,1 0-1,-1-1 1,1-1-1,0 0 1,26-2-1,-22 0-22,-1-2-1,0 0 0,0-2 0,0 0 1,0-1-1,0-1 0,31-14 1,-33 10-19,-1 0 1,-1-1 0,1 0 0,-2-2-1,0 0 1,0 0 0,15-19 0,-22 22 19,-1 0 0,-1-1 1,1 0-1,-1-1 0,-1 0 0,0 0 0,-1 0 1,-1 0-1,1-1 0,-2 0 0,0 0 1,2-14-1,-4 15 20,0 1 1,0-1-1,-1 1 1,0-1-1,-1 1 1,-1 0-1,-4-21 0,4 28 7,1 0 0,-1 0 0,-1 0 0,1 0-1,0 0 1,-1 0 0,0 0 0,0 1 0,0-1-1,0 1 1,-1 0 0,1 0 0,-1 0 0,0 1 0,0-1-1,0 1 1,0 0 0,0 0 0,0 0 0,-1 1-1,-7-3 1,-10 0 13,1 0-1,-1 2 1,0 0 0,0 1-1,0 2 1,0 0 0,0 1-1,0 1 1,1 1 0,-1 1-1,-24 9 1,-7 6 41,0 2 0,1 3 0,-50 31 0,74-40-28,1 2-1,-45 38 1,66-52-18,1 0-1,0 1 1,1 0 0,-1 0 0,1 0 0,0 0 0,0 1 0,1 0 0,-1-1 0,1 1 0,1 1 0,-1-1 0,1 0 0,0 1 0,0-1 0,1 1 0,0-1 0,0 1 0,1 0 0,0 9 0,0-14-6,1 0-1,0 0 1,-1-1-1,1 1 1,0 0-1,0-1 1,0 1-1,0 0 1,0-1-1,1 1 1,-1-1-1,0 1 1,1-1-1,-1 0 1,1 0-1,0 0 1,-1 0-1,1 0 1,0 0-1,-1 0 1,1 0-1,0-1 1,0 1-1,0-1 1,0 1-1,0-1 1,2 1-1,63 2 46,-50-4-28,19 0-23,-1-2 0,0-2 0,0-1 0,0-1-1,41-16 1,-28 6-56,0-2-1,-2-3 0,47-28 0,-73 38 4,-1-1-1,-1 0 1,0-1-1,-1-1 0,18-20 1,-30 29 39,0 0 1,0 1 0,-1-2-1,0 1 1,0 0 0,0-1-1,-1 0 1,0 0-1,-1 0 1,1 0 0,-1 0-1,-1-1 1,1 1 0,-1 0-1,-1-1 1,1 1-1,-1-1 1,-1 1 0,-1-11-1,1 14 21,0 0 0,0 1-1,-1-1 1,1 1-1,-1-1 1,0 1 0,0 0-1,-1-1 1,1 1-1,0 0 1,-1 1-1,0-1 1,0 0 0,0 1-1,0-1 1,0 1-1,0 0 1,-1 0 0,1 1-1,-1-1 1,1 0-1,-1 1 1,1 0 0,-1 0-1,-4 0 1,-12-3 48,1 1 1,-1 1-1,-32 1 1,43 1-39,-12 1 62,-1 0-1,0 1 0,0 1 0,1 1 0,-1 1 0,1 1 0,-28 11 0,42-14-62,-1 1-1,1-1 1,0 1 0,0 1-1,0-1 1,1 1 0,-1 0-1,1 1 1,0-1 0,1 1-1,-1 0 1,1 1 0,0-1-1,1 1 1,0 0-1,0 0 1,0 1 0,1-1-1,0 1 1,0 0 0,1-1-1,-2 16 1,3-18-12,1 0 1,0 0-1,0 0 0,0-1 0,0 1 1,1 0-1,0-1 0,0 1 1,0 0-1,1-1 0,0 1 0,-1-1 1,2 0-1,-1 1 0,0-1 1,5 5-1,-2-3-4,0-1-1,1 0 1,-1 0 0,1 0-1,0-1 1,0 0 0,1 0 0,-1-1-1,12 5 1,7 0-40,0 0 1,0-2-1,1-2 1,45 4-1,61-2-1952,-9-5-5267</inkml:trace>
</inkml:ink>
</file>

<file path=ppt/ink/ink3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7.5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 6793,'0'0'5474,"197"17"-4666,-137-12-592,1-5 16,-9 3-232,-8-3 80,-6 0-232,-5 0 104,-6 0-208,-2 0 0,-3-3-648,0-12-73,-8 8-911,-6-5-2297</inkml:trace>
</inkml:ink>
</file>

<file path=ppt/ink/ink3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7.8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108 1 7562,'0'0'3871,"-15"24"-2928,-44 81-198,54-96-656,0 1 0,1 0 0,0 0 0,0 0 0,1 0 0,1 1 0,-1-1 0,2 1 0,-1-1 0,2 1 0,-1 0 0,2-1 0,-1 1-1,4 17 1,2-10-72,0 1-1,2-1 0,0 0 0,1-1 0,20 29 0,-18-27-85,-4-8-154,6 7-1636,-11-18 1534,-1 1 0,1-1-1,0 1 1,-1-1 0,1 0 0,-1 0-1,1 0 1,-1 0 0,1 0 0,0 0 0,-1 0-1,1 0 1,-1-1 0,1 1 0,2-2 0,15-6-6865</inkml:trace>
</inkml:ink>
</file>

<file path=ppt/ink/ink3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8.2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286 0 7378,'0'0'3162,"-12"26"-2414,-1 3-586,-67 134 617,70-144-637,-104 210 556,103-203-689,1 1 0,1 0 0,2 1 0,0-1 0,2 2 0,-2 50 0,7-76 4,0-1-1,0 1 1,1-1-1,-1 1 0,1-1 1,-1 1-1,1-1 1,0 0-1,0 1 1,0-1-1,0 0 1,1 0-1,-1 1 1,1-1-1,-1 0 0,1 0 1,0-1-1,-1 1 1,4 2-1,0 0 19,0-1 0,1 0-1,-1 0 1,1 0-1,0-1 1,0 0-1,10 3 1,7-1 37,-1 0 1,1-2-1,31-1 0,-6 1-43,-24-1 32,0 0-1,36-5 1,-57 3-131,1-1-1,-1 1 1,0-1 0,0 1 0,1-1 0,-1 0 0,-1 0-1,1-1 1,0 1 0,0-1 0,-1 1 0,1-1 0,1-3 0,8-6-1105,5-5-1576</inkml:trace>
</inkml:ink>
</file>

<file path=ppt/ink/ink3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8.6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0 9194,'0'0'4306,"-7"23"-3708,-22 72-73,26-83-451,0 0 0,1-1-1,1 1 1,0 0 0,1 0-1,1 20 1,1 2 165,-1-4-163,11 58-1,-6-57-50,2 59 0,-8-68-33,-1-1 0,-1 0 0,-1 0 0,-9 37 0,9-34-112,3-23 95,0-1-1,0 0 1,0 0-1,1 1 0,-1-1 1,0 0-1,0 0 1,0 1-1,1-1 1,-1 0-1,0 0 1,0 0-1,0 0 1,1 1-1,-1-1 1,0 0-1,1 0 1,-1 0-1,0 0 0,0 0 1,1 0-1,-1 0 1,0 0-1,1 0 1,-1 0-1,0 0 1,0 0-1,1 0 1,-1 0-1,0 0 1,1 0-1,-1 0 1,0 0-1,1 0 0,-1 0 1,0 0-1,0 0 1,1-1-1,35-24-2565,-6-2-1247</inkml:trace>
</inkml:ink>
</file>

<file path=ppt/ink/ink3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49.2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400 1 6673,'0'0'3884,"2"29"-3059,-1 2-534,-2-16-160,1-1-1,1 1 1,1 0-1,0-1 1,0 1 0,2-1-1,0 0 1,0 0-1,2 0 1,9 19-1,41 62 314,122 158 0,-78-118-294,-99-133-150,1 0 0,0 1 0,-1-1 0,1 0 0,-1 0 1,0 1-1,0-1 0,0 0 0,0 1 0,0-1 0,0 1 0,-1 0 0,1-1 0,-1 1 0,0-1 0,0 4 0,-31-36-286,12 9 105,-1 2 0,-1 0 0,-1 1 0,-46-29 0,52 38 163,0 2 1,-1-1 0,1 2 0,-1 0-1,-1 1 1,1 1 0,-1 1 0,-33-3-1,25 5 82,-1 1-1,1 1 1,0 1-1,0 2 1,0 0-1,-50 17 1,64-17 11,0 1 0,1 0 0,-1 0 0,1 2 0,0-1 0,1 1 0,0 1 0,0 0 0,0 1 0,1-1 0,1 2 0,-1-1 0,1 1 0,1 1-1,0-1 1,-9 19 0,13-24-58,1 0 0,-1 1-1,1-1 1,0 1 0,0 0-1,1 0 1,0-1 0,0 1-1,0 0 1,1 0 0,0 0-1,0 0 1,0 0 0,1 0-1,0 0 1,0 0 0,0 0 0,1-1-1,0 1 1,0-1 0,1 1-1,-1-1 1,1 1 0,0-1-1,0 0 1,1-1 0,0 1-1,0 0 1,0-1 0,0 0-1,1 0 1,-1 0 0,1-1-1,0 1 1,0-1 0,0 0-1,1-1 1,-1 1 0,8 1-1,15 5-15,0-1 0,0-2 0,1-1 0,0-1 0,0-1 0,0-2 0,37-2 0,-36 1-1,-11-1-245,1 0-1,-1-1 1,0-1-1,0 0 1,0-2-1,20-7 1,-30 9 38,0-1 0,0 0 0,0 0 0,0-1 0,-1-1 0,0 1 0,0-1 0,0-1 0,-1 1 0,0-1 0,0 0 0,-1-1 1,9-13-1,-5 0-2531</inkml:trace>
</inkml:ink>
</file>

<file path=ppt/ink/ink3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50.4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240 0 5873,'0'0'5201,"9"28"-4470,2 9-505,-1-3 103,1-1 0,32 63 1,2-14 412,79 105-1,-70-111-560,63 118-1,-100-157-229,-17-37 49,0 1-1,0-1 1,0 0 0,-1 0 0,1 0-1,0 0 1,0 1 0,0-1 0,0 0 0,0 0-1,-1 0 1,1 0 0,0 0 0,0 1-1,0-1 1,-1 0 0,1 0 0,0 0 0,0 0-1,0 0 1,-1 0 0,1 0 0,0 0-1,0 0 1,0 0 0,-1 0 0,1 0 0,0 0-1,0 0 1,-1 0 0,1 0 0,0 0-1,0 0 1,0 0 0,-1 0 0,1 0 0,0 0-1,0 0 1,0-1 0,-1 1 0,1 0-1,0 0 1,0 0 0,0 0 0,0 0 0,0-1-1,-1 1 1,-20-9-78,1-2 0,-30-19-1,-26-14-193,50 33 213,-1 1-1,0 1 0,-1 1 0,0 2 0,0 1 0,0 1 0,-1 1 0,1 1 0,-50 4 1,69-1 66,1 0 0,-1 0 1,0 1-1,1 0 1,-1 0-1,1 1 0,0 0 1,0 0-1,0 1 0,0 0 1,1 1-1,-1 0 1,1 0-1,0 0 0,-6 8 1,8-8 9,1 0 1,-1 1-1,1 0 0,1 0 1,-1 0-1,1 0 0,0 0 1,1 1-1,-1-1 0,1 1 1,1 0-1,-1-1 1,1 1-1,0 0 0,1 0 1,0 0-1,0 0 0,0 0 1,2 10-1,0-11-11,0 0-1,0 0 1,1 0 0,0 0 0,0-1-1,0 1 1,1-1 0,-1 0 0,1 0-1,0 0 1,1-1 0,-1 1-1,1-1 1,0 0 0,0 0 0,1-1-1,-1 1 1,1-1 0,-1-1 0,1 1-1,12 3 1,2 1 8,0-1-1,1 0 1,0-2 0,1 0-1,28 0 1,-25-2-85,0-2 0,0-2-1,1 0 1,-1-1 0,0-1-1,-1-2 1,1 0 0,37-17 0,11-13-1415,-6 1-1452</inkml:trace>
</inkml:ink>
</file>

<file path=ppt/ink/ink3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2:50.8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8858,'0'0'2889,"0"136"-2793,36-87 80,24 33-176,-5-11-176,-9-6-2321</inkml:trace>
</inkml:ink>
</file>

<file path=ppt/ink/ink3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0.4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270 42 1824,'0'0'3057,"-7"-6"-2486,1 2-427,3 2-95,1 1 1,-1-1 0,1 1-1,0-1 1,-1 0 0,1 0-1,0 0 1,0 0-1,0-1 1,1 1 0,-1 0-1,0-1 1,-1-2 0,4 15 72,-1 1 0,-1 0 0,0-1 0,-1 1 0,1-1 0,-2 1 0,0-1 0,-7 19 0,-5 21-88,-9 78 37,-11 204-1,28 133-79,24-154 48,1 29-111,-18-262 105,-4 0-1,-19 114 1,-14 2-33,8 1 0,-3 216 0,32 380-38,4-574 45,2 276-34,-7-485 26,-2 143 32,32 291 0,52 294 13,-41 6 15,-21-351-59,-11 725 203,-14-586-148,-23 227-19,-13-389-54,-38 458 56,50 955-2,70-1262-77,-4-141 30,-27 465 7,-11-502 104,10 1192 770,-14-1429-378,-4 0 0,-40 175 0,18-119 259,23-100-617,1 1 1,4 0-1,2 1 1,9 88-1,-2-116-116,1 0 0,2-1 0,1 0-1,26 58 1,74 122-8,-67-138 51,46 117-1,-37-45-46,-12-31 30,67 135 0,-78-195-39,-2 1-1,-2 1 1,-4 1 0,-1 1 0,17 107 0,-34-156-7,0 0 0,-1 0 1,-1 1-1,0-1 0,0 1 0,-1-1 1,0 0-1,-1 0 0,-1 0 1,0 0-1,0 0 0,-5 11 0,5-14 17,9-13-92,18-21-455,-16 16 111,23-27-1891</inkml:trace>
</inkml:ink>
</file>

<file path=ppt/ink/ink3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2.6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 95 1432,'0'0'4659,"-2"-4"-4123,2 2-338,0 1-143,0 1 1,0-1-1,-1 0 0,1 0 1,0 0-1,0 0 0,-1 1 1,1-1-1,0 0 0,-1 0 1,1 0-1,-1 1 1,1-1-1,-1 0 0,1 1 1,-1-1-1,1 0 0,-1 1 1,0-1-1,1 1 1,-1-1-1,0 1 0,0-1 1,1 1-1,-1 0 0,0-1 1,0 1-1,0 0 0,-1-1 1,2 1 115,0-1-152,1 0 0,-1 0 0,1-1 0,-1 1 0,1 0 0,0 0 0,-1 0 0,1 0 0,0 0 0,0 0 0,0 0 0,0 0 0,0 0 0,0 0 0,0 1 0,0-1 0,0 0 0,0 1 1,1-1-1,-1 1 0,2-1 0,34-13 43,-26 11-35,4-4-28,0 2 1,1 0 0,0 1 0,0 0-1,0 1 1,1 1 0,-1 0-1,1 2 1,30 1 0,-41 1-2,1 1 0,-1-1-1,1 1 1,-1 0 0,0 1 0,0 0 0,0-1 0,-1 2 0,0-1-1,1 1 1,-1 0 0,-1 0 0,1 0 0,-1 1 0,0-1-1,0 1 1,-1 0 0,1 0 0,-1 0 0,-1 1 0,1-1 0,-1 1-1,0 0 1,-1-1 0,2 14 0,-3-13 7,1 0 1,-2-1-1,1 1 0,-1 0 1,0 0-1,0 0 0,-1 0 1,0-1-1,0 1 0,0-1 1,-1 1-1,0-1 0,-1 0 1,1 0-1,-1 0 0,0 0 1,0-1-1,-1 0 0,0 0 1,0 0-1,-8 6 0,-24 23-56,-1-2 1,-1-2-1,-2-1 0,-1-2 0,-49 23 0,90-50-17,34-17-1147,-17 8 1255,-1 1 1,2 0-1,-1 1 1,1 1-1,0 1 0,0 0 1,0 1-1,1 1 1,0 0-1,0 2 1,-1 0-1,31 3 0,-42-1-43,0 1 0,-1 0 0,1 0 0,-1 0 0,0 1 0,0 0-1,0 0 1,0 0 0,-1 0 0,1 1 0,-1 0 0,0 0 0,0 0 0,0 1-1,0-1 1,-1 1 0,5 8 0,7 12-15,-1 1 0,12 28 0,-19-37 34,-1 0 1,0 1-1,-1-1 1,-1 1 0,-1 0-1,2 33 1,-5-43-7,0 0 0,0 1 0,-1-1 0,0 0 0,0 0 0,-1 0 0,0 0 0,0 0 0,-1-1 0,0 1 0,0-1 0,-1 1 0,0-1 0,-1 0 0,1-1 0,-1 1 0,-7 7 0,2-6 60,0 0 1,0 0-1,0-1 1,-1 0 0,0-1-1,0 0 1,-1-1-1,0 0 1,0-1-1,0 0 1,-15 2 0,-10-1-25,0-1 0,-55-2 0,87-2-40,-1 0-169,0 0 1,0 0-1,1-1 1,-1 1 0,0-1-1,1 0 1,-1-1 0,1 0-1,-1 1 1,1-2-1,-1 1 1,1-1 0,0 1-1,0-1 1,1-1-1,-6-3 1,9 4-871</inkml:trace>
</inkml:ink>
</file>

<file path=ppt/ink/ink3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3.0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141 66 2633,'0'0'3658,"6"2"-3142,20 3 141,-26-5-637,0 0 1,1 0-1,-1 0 0,0 0 0,1-1 0,-1 1 1,0 0-1,1 0 0,-1 0 0,0 0 0,0 0 0,1 0 1,-1-1-1,0 1 0,1 0 0,-1 0 0,0 0 1,0-1-1,1 1 0,-1 0 0,0 0 0,0-1 0,0 1 1,1 0-1,-1 0 0,0-1 0,0 1 0,0 0 1,0-1-1,0 1 0,0 0 0,0-1 0,0 1 0,0 0 1,1-1-1,-1 1 0,0 0 0,-1-1 0,1 1 1,0 0-1,0-1 0,0 1 0,0 0 0,0-1 0,0 1 1,0 0-1,0 0 0,-1-1 0,1 1 0,0 0 1,0-1-1,0 1 0,0 0 0,-1 0 0,1-1 0,0 1 1,0 0-1,-1 0 0,-8-17 46,5 13-41,0 0 1,0 0 0,0 0 0,-1 1 0,1 0 0,-1 0 0,0 0 0,0 0 0,0 1 0,-8-3 0,10 4-22,0 0 1,0 1-1,0-1 1,1 1-1,-1 0 1,0 0-1,0 0 1,0 0-1,0 0 0,0 0 1,1 1-1,-1-1 1,0 1-1,0 0 1,0 0-1,1 0 1,-1 0-1,1 1 1,-1-1-1,1 1 1,-1-1-1,-1 3 1,-3 2 8,3-4-32,1 1 0,0-1-1,1 0 1,-1 1 0,0 0-1,1 0 1,-1 0 0,1 0-1,0 0 1,0 0 0,0 0 0,1 1-1,-1-1 1,-1 7 0,4-7-1036,3-3-850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25.6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7394,'0'0'3032,"35"2"-12890</inkml:trace>
</inkml:ink>
</file>

<file path=ppt/ink/ink3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3.6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267 1 3873,'0'0'3897,"-8"22"-3689,-46 149 46,-24 49-44,41-123-140,-41 167 0,74-243-59,1 0 0,-1 40 0,4-59-10,0-1-1,0 0 0,0 0 1,0 1-1,1-1 1,-1 0-1,1 1 0,-1-1 1,1 0-1,-1 0 1,1 0-1,0 0 0,0 0 1,-1 0-1,1 0 1,0 0-1,0 0 0,0 0 1,0 0-1,0 0 1,0 0-1,0-1 0,0 1 1,1 0-1,-1-1 1,0 1-1,0-1 1,1 0-1,-1 1 0,0-1 1,0 0-1,2 1 1,52 1 103,-38-3-52,18-2 6,-1-1 1,1-2 0,-1-1-1,0-2 1,-1-1 0,0-2-1,-1-1 1,37-21 0,-68 33-115,0 1-1,0-1 1,0 1 0,0-1 0,0 1 0,0-1 0,0 0-1,0 1 1,0-1 0,0 0 0,0 0 0,-1 0 0,1 0 0,0 0-1,-1 0 1,1 0 0,0 0 0,-1 0 0,1 0 0,-1 0 0,0 0-1,1 0 1,-1 0 0,0 0 0,0-1 0,0 1 0,1 0-1,-1-2 1,0-4-1627</inkml:trace>
</inkml:ink>
</file>

<file path=ppt/ink/ink3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3.9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 1 6121,'0'0'2233,"-2"27"-1774,-1-1-326,-2 18 146,2 1-1,4 75 1,7-79-126,2 0-1,1 0 1,2-1 0,2 0 0,34 62-1,-49-101-153,0 0 0,1 0-1,-1 0 1,1 0 0,-1 0 0,1 0-1,-1-1 1,1 1 0,0 0 0,-1 0-1,1-1 1,0 1 0,0 0-1,0-1 1,-1 1 0,1 0 0,0-1-1,0 0 1,0 1 0,0-1 0,0 1-1,0-1 1,0 0 0,0 0-1,0 0 1,0 1 0,0-1 0,0 0-1,0 0 1,0 0 0,0-1 0,2 1-1,-1-1-145,0 0-1,1 0 0,-1 0 1,0 0-1,0-1 0,0 1 1,0-1-1,0 1 0,0-1 1,0 0-1,0 0 0,2-3 1,13-21-4221</inkml:trace>
</inkml:ink>
</file>

<file path=ppt/ink/ink3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4.3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265 97 1768,'0'0'7505,"-17"22"-7181,-54 75-44,67-90-260,0 0-1,0 0 1,1 1 0,0 0 0,0-1 0,1 1 0,0 0-1,0 0 1,1 0 0,0 0 0,0 1 0,1-1 0,0 0 0,2 13-1,-1 9 3,0-18-5,0-1 0,1 1 0,0 0 0,0 0 1,2-1-1,-1 1 0,1-1 0,1 0 0,0 0 1,8 12-1,-1-5 16,0 0 1,1-1-1,1-1 0,29 28 1,-40-41-24,0-1 0,0 1 0,0-1 0,0 1 0,1-1 0,-1 0 0,1 0 0,-1 0 0,1-1 0,0 1 0,0-1 0,-1 0 0,1 0 0,0 0 0,0-1 0,0 0 0,0 1 0,0-1 0,0 0 0,0-1 0,0 1 0,0-1 0,0 0 0,0 0 0,-1 0 0,1 0 0,0-1 0,-1 1 0,1-1 0,-1 0 0,1 0 0,-1 0 0,0-1 0,0 1 0,0-1 0,0 0 0,4-5 0,2-2-49,0 0 0,-2-1 0,1 0 0,-1-1 1,-1 1-1,0-1 0,0-1 0,-1 1 0,-1-1 1,3-14-1,-2-2-407,-1 0 0,-1 0 0,-2 0 0,-1-1 0,-1 1 0,-7-37 0,6 52 159,-1 1-1,0 0 0,0 0 1,-1 0-1,-1 1 0,0-1 1,-1 1-1,0 0 0,-1 0 1,-1 1-1,1 0 0,-2 0 1,0 1-1,0 0 0,-18-14 1,19 19 341,0 0 1,0 1 0,-1 1 0,1-1 0,-1 1 0,0 1-1,0 0 1,0 0 0,0 1 0,0 0 0,-1 0 0,1 1-1,0 0 1,0 1 0,0 0 0,-10 2 0,2 1 60,0 0 0,0 1 1,1 1-1,0 0 1,0 1-1,0 1 0,-21 14 1,32-18-115,-1-1-1,1 1 1,0 0 0,0 0 0,0 1 0,0-1 0,1 1 0,-1 0-1,1 0 1,1 1 0,-1-1 0,1 1 0,0 0 0,0 0 0,1 0-1,-1 0 1,1 0 0,1 1 0,-1-1 0,1 1 0,0-1 0,1 1-1,-1-1 1,1 1 0,1-1 0,-1 1 0,3 11 0,9 15-3757</inkml:trace>
</inkml:ink>
</file>

<file path=ppt/ink/ink3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4.7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149 66 5433,'0'0'3514,"-13"24"-3047,-40 79-94,50-97-348,0 1 0,1-1-1,0 1 1,0 0-1,1 0 1,0-1-1,0 1 1,0 0-1,1 0 1,1 14-1,0 1 48,0-7-42,0-1 0,1 0 0,0 1 0,1-1 0,1 0 0,0 0 0,1-1 0,0 1 0,1-1 1,0-1-1,2 1 0,-1-1 0,1 0 0,1 0 0,0-1 0,1 0 0,0-1 0,0 0 0,17 11 0,-24-19-28,0 0-1,0 0 0,0 0 1,0-1-1,0 0 0,0 0 1,0 1-1,0-2 0,1 1 1,-1 0-1,0-1 0,1 1 1,-1-1-1,0 0 0,1 0 1,-1-1-1,6 0 0,-7 0 2,1 0-1,-1 0 1,1-1-1,-1 1 0,0-1 1,0 0-1,1 1 0,-1-1 1,0 0-1,0 0 0,-1-1 1,1 1-1,0 0 1,-1 0-1,0-1 0,3-4 1,1-7-13,-1 1 1,0-1-1,-1 0 1,-1 0 0,0-1-1,0-25 1,-1 6-11,0-13-1244,-8-91 0,6 125 1128,-1 1-1,-1-1 1,0 1 0,-1 0-1,0-1 1,-1 2-1,0-1 1,-1 0 0,0 1-1,-1 0 1,0 1-1,-10-11 1,13 17 165,0 0 0,0 1 0,0-1 0,-1 1 0,1 0 0,-1 0 0,0 1 0,0 0 0,0 0 0,0 0 1,0 0-1,-1 1 0,1 0 0,-1 0 0,1 0 0,0 1 0,-1-1 0,1 1 0,-1 1 0,1-1 0,-9 2 0,3 1-63,1 0 0,-1 0 0,1 1-1,0 0 1,0 0 0,0 1 0,1 1 0,0 0 0,-14 11-1,3 1-1093</inkml:trace>
</inkml:ink>
</file>

<file path=ppt/ink/ink3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5.1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93 2937,'0'0'2060,"-3"21"-1305,2-8-615,-4 34 551,1 86 1,6-122-596,0 0 0,1 0 0,0 0-1,1-1 1,0 1 0,1-1 0,0 0 0,1-1 0,0 1 0,0-1 0,1 0 0,0-1 0,0 1-1,1-1 1,1-1 0,-1 0 0,1 0 0,0 0 0,0-1 0,1-1 0,10 6 0,-16-9-58,1 0 1,-1 0-1,0-1 1,0 1 0,1-1-1,-1 0 1,1 0-1,-1-1 1,1 1 0,-1-1-1,1 0 1,0 0-1,-1 0 1,1-1 0,-1 1-1,1-1 1,-1-1-1,0 1 1,1 0 0,-1-1-1,0 0 1,0 0-1,0 0 1,0-1 0,0 1-1,0-1 1,-1 0-1,1 0 1,-1 0 0,5-6-1,-2 1-31,0-1 0,0 0 0,-1 0 0,0 0 0,-1-1 0,0 1 0,-1-1 0,0 0 0,0 0 0,-1 0 0,0-1 0,0-14 0,-1 6-126,-1 0 0,-1 1 0,0-1 0,-2 1 0,0-1 1,-1 1-1,-1 0 0,-9-23 0,9 31 58,1 1 0,-1 0 0,0 0 0,-1 0 0,0 1 0,-1 0 0,1 0 0,-1 0 0,-1 1 0,0 0 0,0 1 0,0 0 0,0 0 0,-1 1 0,0 0 0,-18-7-1,17 8 70,1 1 0,-1 0-1,0 1 1,0 0 0,-1 1-1,1 0 1,0 1 0,0 0-1,-1 0 1,1 1 0,0 0-1,-15 5 1,19-5-7,1 1-1,-1 0 1,0 1 0,1-1-1,0 1 1,0 0 0,0 0-1,0 1 1,0 0 0,1-1 0,-1 2-1,1-1 1,0 0 0,1 1-1,-1 0 1,1 0 0,0 0-1,0 0 1,0 0 0,1 1-1,-4 10 1,-2 19-516,7-5-1256</inkml:trace>
</inkml:ink>
</file>

<file path=ppt/ink/ink3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5.6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4001,'0'0'3369,"6"25"-3051,42 159 225,-36-130-259,-2 0 0,4 84-1,-11 109 478,0 14-158,-2-252-592,0-1 1,1 1-1,0-1 0,0 0 0,0 0 0,7 13 0,-9-20 4,1 1-1,-1-1 1,1 0-1,0 1 0,-1-1 1,1 0-1,0 0 0,0 1 1,0-1-1,0 0 1,0 0-1,0 0 0,0 0 1,0 0-1,1-1 0,-1 1 1,0 0-1,0 0 1,1-1-1,-1 1 0,0-1 1,1 1-1,-1-1 0,1 0 1,-1 0-1,1 1 1,-1-1-1,1 0 0,-1 0 1,1 0-1,-1 0 0,0-1 1,1 1-1,-1 0 1,1-1-1,-1 1 0,0-1 1,1 1-1,-1-1 0,0 0 1,1 1-1,-1-1 1,0 0-1,0 0 0,0 0 1,0 0-1,2-2 0,4-4 10,-1 0 0,1 0 0,-2-1-1,1 1 1,-1-2 0,0 1 0,-1 0-1,0-1 1,0 0 0,2-11-1,4-15 53,8-48-1,9-127 4,-2 8-5,-23 194-207,0 0 1,0 0 0,0 0-1,1 1 1,1-1-1,-1 1 1,1 0 0,0 0-1,1 0 1,0 1 0,0-1-1,8-7 1</inkml:trace>
</inkml:ink>
</file>

<file path=ppt/ink/ink3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6.6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0 136 96,'0'0'6548,"15"24"-5616,48 76-168,-56-87-602,1-1 0,1 0 0,0-1 0,0 0 0,1 0 0,1-1-1,0 0 1,0-1 0,1 0 0,13 7 0,-20-13-101,0-1 0,0 0 0,0-1 0,0 1 0,0-1 0,0 0 0,0 0 0,1-1 0,-1 0 0,0 0 0,0 0 0,1 0 0,-1-1 0,0 0 0,9-2 0,-6 1-26,-1-1 0,1 0 0,-1 0 0,0 0 0,0-1 0,0 0 0,0 0 0,-1-1-1,9-7 1,-10 6-40,-1 1-1,0-1 0,0 1 0,0-1 1,0-1-1,-1 1 0,0 0 0,-1-1 1,3-7-1,13-67-261,-8 28 99,-6 36 124,-3 11 38,0 0 0,0 0 1,0 0-1,1 0 1,0 0-1,0 1 0,1-1 1,0 0-1,0 1 1,0 0-1,7-9 0,-10 13 6,1 1 0,-1 0-1,1-1 1,-1 1-1,1 0 1,0-1 0,-1 1-1,1 0 1,-1 0-1,1 0 1,-1-1-1,1 1 1,0 0 0,-1 0-1,1 0 1,-1 0-1,1 0 1,0 0 0,-1 0-1,1 0 1,-1 0-1,1 1 1,0-1 0,-1 0-1,1 0 1,-1 0-1,1 1 1,-1-1 0,1 0-1,-1 1 1,1-1-1,-1 0 1,1 1 0,-1-1-1,1 1 1,-1-1-1,1 1 1,-1-1 0,0 1-1,1-1 1,-1 1-1,0-1 1,0 1 0,1-1-1,-1 2 1,9 31-36,-8-26 40,10 40 16,23 56 0,0 0 14,-37-127-313,1 0-1,2 0 1,2-24 0,-1-2-136,4-37-9,-4 79 484,0 0 1,1 0-1,0 0 0,1 1 1,-1-1-1,2 1 1,-1-1-1,1 1 1,4-6-1,-7 12-32,1 0 0,-1 0 0,0 0 0,0 0 0,1 0 0,-1 0 0,1 0 0,-1 1 0,1-1 0,-1 0 0,1 1 0,-1 0 0,1-1 0,-1 1 0,1 0 0,-1 0 0,1 0 0,0 0 0,-1 0 0,1 0 0,-1 0 0,1 0 0,2 1 0,-1 0-28,1 0 1,-1 0 0,0 0-1,0 0 1,0 0 0,0 1-1,0 0 1,-1-1 0,1 1-1,3 3 1,2 3 6,-1 2 0,0-1 0,-1 1 0,0 0 0,0 0 0,-1 1 0,0-1 0,-1 1 0,0 0 0,-1 1 0,4 18 0,-2 9 31,-2 0 0,-2 44 0,-1-70-24,0-13-12,0 0 1,0-1-1,0 1 0,0 0 1,0 0-1,0 0 0,1 0 1,-1 0-1,0 0 0,0-1 1,0 1-1,0 0 0,0 0 1,0 0-1,0 0 0,0 0 1,1 0-1,-1 0 0,0 0 1,0 0-1,0 0 0,0 0 1,0-1-1,0 1 0,1 0 1,-1 0-1,0 0 0,0 0 1,0 0-1,0 0 0,0 0 1,1 0-1,-1 0 0,0 0 1,0 0-1,0 0 0,0 0 1,0 1-1,0-1 0,1 0 1,-1 0-1,0 0 0,0 0 1,0 0-1,0 0 0,0 0 1,0 0-1,0 0 0,1 0 1,-1 0-1,0 1 0,0-1 1,0 0-1,0 0 0,0 0 1,0 0-1,0 0 0,0 0 1,0 1-1,0-1 0,0 0 1,0 0-1,0 0 0,0 0 1,8-11 44,5-23-195,10-33-495,4 2 1,49-89-1,-76 153 666,0 1-1,1 0 1,-1-1-1,0 1 0,0 0 1,0-1-1,0 1 0,1 0 1,-1 0-1,0-1 0,0 1 1,0 0-1,1 0 1,-1-1-1,0 1 0,1 0 1,-1 0-1,0 0 0,0-1 1,1 1-1,-1 0 1,0 0-1,1 0 0,-1 0 1,0 0-1,1 0 0,-1 0 1,0 0-1,1 0 0,-1 0 1,1 0-1,-1 0 1,0 0-1,1 0 0,-1 0 1,0 0-1,1 0 0,-1 0 1,0 0-1,1 1 0,10 15 221,4 35-358,-13-45 201,7 42 51,-2-1-1,-2 1 0,-2 96 0,-3-116-24,-6-18-873</inkml:trace>
</inkml:ink>
</file>

<file path=ppt/ink/ink3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7.5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20 3273,'0'0'5074,"24"1"-4416,164 1 294,272-2 583,-460 0-1547,-4-1-278,-37-11-2965,15 3-431</inkml:trace>
</inkml:ink>
</file>

<file path=ppt/ink/ink3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7.9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3393,'0'0'6357,"1"23"-5730,5 34-66,16 75-1,-13-82-276,-2 0-1,-2 1 0,-3 84 0,-2-98-78,15-39-77,-6-2-169,1 0-1,-1-1 1,0-1-1,-1 1 0,1-2 1,-1 1-1,0-1 1,-1 0-1,8-9 1,6-4-867,18-19-2779</inkml:trace>
</inkml:ink>
</file>

<file path=ppt/ink/ink3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8.7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576 0 3201,'0'0'3512,"-24"18"-2951,-9 3-331,8-5-19,0 1 1,2 1-1,-42 42 1,15-7 61,3 2 0,1 3 0,4 1 0,2 2 0,2 2 0,-37 86 0,68-132-255,0 0-1,1 0 1,0 1 0,1-1-1,1 1 1,1 0 0,1 0-1,0 1 1,2-1 0,1 22 0,0-35-1,0-1 0,1 1 0,-1-1-1,1 1 1,0-1 0,1 0 0,-1 0 0,1 0 0,-1 0 0,1 0 0,1-1 0,-1 1 0,0-1 0,1 0 0,-1 0 0,1 0 0,0 0 0,0-1 0,0 0 0,0 0 0,1 0 0,-1 0 0,1 0 0,-1-1 0,7 1 0,11 4 80,0-2 0,0 0 0,0-2 0,24 0 0,-19-1-4,5 0 44,1-1 0,43-6-1,-68 5-107,1 0-1,-1-1 0,0 0 0,0 0 1,-1-1-1,1 0 0,0 0 0,-1-1 1,0 0-1,0-1 0,0 1 1,0-1-1,-1-1 0,9-8 0,-13 11-140,0 0-1,0 1 0,-1-1 1,1 0-1,-1 0 1,0 0-1,0 1 0,0-1 1,0-1-1,-1 1 1,1 0-1,-1 0 0,0 0 1,0 0-1,0-6 1,0-3-2074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56.4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12 394 3953,'0'0'2987,"0"12"-2797,-3 40-4,3-51-176,0 1-1,0 0 1,0-1-1,0 1 1,1-1-1,-1 1 1,0-1-1,1 1 1,-1-1-1,1 1 1,0-1-1,0 1 1,-1-1-1,1 1 0,0-1 1,0 0-1,0 0 1,0 0-1,1 1 1,-1-1-1,0 0 1,0 0-1,1-1 1,-1 1-1,2 1 1,35 8 230,-30-9-181,18 3 58,0 0 0,0-2 0,-1-1 0,1-1 0,0-1 0,0-2 0,0 0 0,-1-2 1,37-11-1,-56 14-91,-1 0 0,0 0 1,0-1-1,0 0 1,-1 0-1,1 0 0,-1-1 1,1 0-1,-1 0 1,0 0-1,-1 0 1,1 0-1,-1-1 0,0 0 1,0 1-1,0-1 1,3-10-1,-4 9-10,0-1 0,-1 0 0,1 0 0,-2 1-1,1-1 1,-1 0 0,0 0 0,0 0 0,-1 0 0,0 0 0,0 0-1,-1 1 1,0-1 0,-4-10 0,-2 1 73,0 1-1,-1-1 0,0 2 1,-2-1-1,1 1 1,-2 1-1,0 0 1,0 1-1,-1 0 1,-1 1-1,0 0 1,-1 1-1,0 1 1,-30-14-1,40 21-65,-1 0 0,0 1 0,1-1 0,-1 2 0,0-1 0,0 0 1,0 1-1,0 0 0,0 1 0,1-1 0,-1 1 0,0 0 0,0 1 0,1-1 0,-1 1 0,1 0 0,-1 1 0,1-1 0,0 1 0,0 0 1,0 1-1,0-1 0,-8 8 0,4-1-20,0 1 0,1-1 0,0 1 0,1 1 1,0-1-1,1 1 0,1 1 0,-1-1 0,-4 19 0,6-16 20,0-1-1,1 0 0,0 1 0,1 0 0,1 0 0,1 0 0,0-1 0,0 1 0,2 0 0,0 0 0,0-1 0,8 23 0,-7-28-4,1 1 0,1-1 0,-1 0 0,2-1 0,-1 1 0,1-1 0,0 0 0,1-1 0,0 1 0,0-1 0,0-1 0,1 1 0,0-1 0,0-1 0,1 1 0,0-2 0,-1 1 0,2-1 0,11 4 0,-5-3 1,0-1 0,0 0 0,0-1 0,0-1 0,0-1 0,0 0 0,0-1 0,1-1 0,-1 0 0,0-1 0,0-1 0,0 0 0,-1-2 0,19-6 0,-25 7-27,0 0 0,0 0-1,-1-1 1,0 0 0,0-1 0,0 0 0,0 0 0,-1 0 0,0-1 0,0 0-1,-1-1 1,0 1 0,-1-1 0,1-1 0,-1 1 0,-1-1 0,0 1 0,0-1-1,0 0 1,-1-1 0,-1 1 0,0-1 0,0 1 0,1-16 0,-2 10-11,-1 0 0,0 0 1,-1 0-1,0 0 0,-2 0 0,1 1 1,-2-1-1,0 1 0,-8-19 1,7 23 18,0 1 1,-1-1 0,0 1-1,0 0 1,-1 1 0,0 0-1,-1 0 1,0 0 0,0 1 0,0 0-1,-1 1 1,0-1 0,-16-6-1,6 5 109,0 1-1,-1 0 1,0 2-1,0 0 1,0 2-1,-1 0 1,1 1-1,-1 1 0,1 1 1,-1 1-1,-24 4 1,37-4-112,1 1-1,-1 0 1,0 0 0,1 1 0,0 0 0,0 0-1,0 1 1,0 0 0,0 0 0,1 1 0,-1-1-1,1 2 1,0-1 0,1 0 0,0 1-1,-1 0 1,2 0 0,-1 1 0,1 0 0,0-1-1,0 1 1,1 0 0,-5 15 0,5-14-1,1 1 0,-1-1 0,2 1 0,-1-1 0,1 1 0,1-1 0,0 1 0,0 0 0,0-1 0,1 1 0,0-1 0,1 1 0,0-1 0,1 1 0,-1-1 0,1 0 0,1 0 0,0 0 0,0-1 0,0 1 0,9 10 0,-3-8 12,0 0 0,0 0 0,1-1 1,0-1-1,0 1 0,1-2 0,0 0 1,0 0-1,1-1 0,0-1 0,19 6 1,-6-5-26,1-1 1,-1-1 0,1-1-1,54-1 1,-73-2-49,1 0 1,0-1-1,0 0 1,-1-1-1,1 0 1,-1 0-1,1-1 0,-1 0 1,0 0-1,0-1 1,0 0-1,-1-1 1,1 1-1,-1-1 0,9-9 1,-11 9 3,0-1 0,0 0 1,0-1-1,-1 1 0,0-1 0,-1 1 0,1-1 1,-1-1-1,-1 1 0,1 0 0,-1 0 0,0-1 1,-1 0-1,0 1 0,0-1 0,-1 0 1,-1-14-1,0 12 79,-1-1 0,0 1 1,-1 0-1,0-1 0,-1 2 0,0-1 1,0 0-1,-1 1 0,0 0 1,-1 0-1,0 0 0,-1 1 0,0 0 1,0 0-1,0 0 0,-1 1 1,0 0-1,-10-5 0,5 2 113,-2 0 0,1 2 0,-1 0 0,-1 0 0,1 2-1,-1 0 1,0 0 0,-1 2 0,1 0 0,-30-3 0,32 6-123,1 0 0,-1 1 1,0 0-1,0 2 0,0-1 1,1 2-1,-1-1 0,-21 9 0,29-8-8,-1 0 0,1 1 0,0 0-1,0 0 1,1 0 0,-1 1-1,1 0 1,0 0 0,0 0 0,0 1-1,1-1 1,0 1 0,0 0 0,1 1-1,-1-1 1,1 1 0,1-1-1,-4 11 1,2-6-1,1 0 0,1 1 0,-1-1-1,2 0 1,-1 1 0,2-1 0,0 1 0,0-1 0,1 1-1,0-1 1,1 1 0,0-1 0,1 0 0,5 14-1,-4-17 1,0 0-1,0-1 1,1 0-1,0 1 1,0-1-1,0-1 0,1 1 1,0-1-1,1 0 1,-1-1-1,1 1 0,0-1 1,1-1-1,-1 1 1,1-1-1,0 0 1,0-1-1,0 0 0,12 3 1,-2-2-132,1 0 0,0-2 1,-1 0-1,1 0 0,0-2 1,0 0-1,0-2 0,0 0 1,0-1-1,-1-1 0,1 0 0,-1-1 1,19-9-1,-27 10 55,0-1-1,0 0 1,-1 0-1,0-1 1,0 0-1,0-1 1,-1 0-1,0 0 1,0-1-1,-1 0 1,0 0-1,0-1 1,-1 0-1,0 0 1,-1 0 0,0-1-1,0 0 1,-1 0-1,0 0 1,-1 0-1,0-1 1,-1 1-1,0-1 1,1-11-1,-2 8 99,-1 0-1,0 0 1,-1-1 0,-1 1-1,0 0 1,0 0-1,-2 0 1,0 0 0,0 1-1,-10-20 1,10 26 101,0 0 0,0 1 0,-1 0 1,0 0-1,0 0 0,0 0 0,-1 1 0,1 0 1,-1 0-1,-1 0 0,1 1 0,-1 0 0,1 0 1,-1 1-1,0-1 0,-1 2 0,1-1 0,0 1 1,-1 0-1,0 0 0,-8 0 0,3 1-56,0 0-1,-1 1 0,1 0 0,0 1 1,0 0-1,0 1 0,0 1 0,0 0 1,0 1-1,1 0 0,-20 10 0,25-11-61,0 2-1,0-1 1,1 1-1,0 0 0,-1 0 1,2 0-1,-1 1 1,1 0-1,-1 0 0,2 1 1,-1 0-1,1-1 1,0 1-1,0 1 0,1-1 1,0 0-1,0 1 1,1 0-1,0 0 0,-1 11 1,1-9 4,1-1 0,0 1 0,1 0-1,0 0 1,0 0 0,1-1 0,1 1 0,0 0 0,0 0 0,0-1 0,8 16 0,-7-18-2,1-1 0,1 1-1,-1-1 1,1 0 0,0 0 0,1-1 0,-1 1 0,1-1 0,0 0 0,1-1 0,-1 0 0,1 0-1,0 0 1,-1-1 0,11 4 0,3 0-17,0-1 0,0-1-1,1 0 1,-1-2 0,1-1-1,0 0 1,0-1 0,39-4-1,-49 2-84,0-1 0,0 1 0,0-2-1,0 1 1,0-1 0,-1-1-1,0 0 1,1-1 0,-2 0 0,1 0-1,0-1 1,-1 0 0,0-1-1,-1 0 1,1 0 0,-1-1 0,-1 0-1,9-12 1,-11 12 63,-1 0-1,0 0 1,-1 0 0,1 0 0,-2 0-1,1-1 1,-1 1 0,-1-1-1,1 0 1,-2 0 0,1 0 0,-1 1-1,0-1 1,-1 0 0,0 0-1,0 0 1,-1 1 0,-5-15-1,5 16 95,-1 0 0,0 0 0,-1 0-1,0 1 1,0 0 0,0 0-1,0 0 1,-1 0 0,0 0-1,0 1 1,-1 0 0,0 0 0,1 1-1,-2-1 1,1 1 0,0 0-1,-1 1 1,0 0 0,0 0-1,0 0 1,0 1 0,-9-2 0,3 1-6,0 2 0,-1-1 0,1 2 0,0 0 0,-1 0 1,1 1-1,0 1 0,0 0 0,0 1 0,0 0 0,-23 9 1,30-9-49,-1 1 0,1-1 0,-1 1 0,1 0 0,0 1 1,1 0-1,-1 0 0,1 0 0,0 0 0,0 1 1,0 0-1,1 0 0,0 0 0,0 0 0,1 1 0,0 0 1,0-1-1,0 1 0,1 0 0,0 0 0,0 1 1,-1 11-1,2-12-6,1 0-1,-1 0 1,1 1 0,0-1 0,1 0 0,0 0 0,0 0 0,1 1 0,-1-1-1,1-1 1,1 1 0,0 0 0,0 0 0,0-1 0,7 10 0,-5-9-1,1 0 1,1-1-1,-1 0 0,1 0 1,0-1-1,0 0 1,1 0-1,0 0 1,-1-1-1,2-1 1,-1 1-1,12 3 0,-7-3-38,0-1 0,0 0 0,-1-1 0,1 0 0,1-1 0,-1-1 0,0 0-1,0 0 1,0-1 0,0-1 0,17-4 0,-24 4-19,0 0 0,0 0 0,-1 0 0,1-1 0,-1 0 1,0 0-1,0 0 0,0-1 0,0 0 0,0 1 0,-1-2 0,1 1 0,-1 0 0,-1-1 1,1 0-1,0 0 0,-1 0 0,0-1 0,0 1 0,-1 0 0,0-1 0,0 0 0,0 0 1,0 0-1,-1 1 0,1-10 0,-1 7 56,-1 1 1,1-1 0,-1 0-1,-1 1 1,1-1-1,-1 0 1,-1 1-1,1-1 1,-1 1 0,-1 0-1,1-1 1,-1 1-1,0 0 1,-1 0-1,0 1 1,0-1-1,0 1 1,-1 0 0,0 0-1,-6-6 1,2 5 58,0 0 0,0 1 0,-1-1 0,0 2 0,0-1 0,0 2 0,-1-1 0,0 1 0,1 1 0,-1 0 0,-1 0 0,1 1 0,-13 0 0,0 0 145,0 1 0,1 1 0,-1 2 0,0 0-1,1 1 1,-1 2 0,1 0 0,0 1 0,-34 15 0,49-18-186,1 1 0,0-1 0,0 1 0,0 1 0,1-1 0,-1 1 0,1 0 1,0 0-1,1 1 0,-1 0 0,1 0 0,0 1 0,1-1 0,-1 1 0,1 0 0,1 0 0,-1 0 1,1 0-1,0 1 0,1 0 0,0-1 0,0 1 0,1 0 0,0 0 0,0 0 0,1 0 0,0 0 1,0 0-1,1 0 0,0 0 0,3 13 0,-1-13-14,0 0-1,0-1 1,0 1 0,1-1 0,0 0-1,1 0 1,0 0 0,0-1 0,0 0-1,1 0 1,-1 0 0,1 0-1,1-1 1,-1 0 0,1-1 0,0 1-1,0-1 1,0 0 0,16 5 0,-1-1 11,0 0 1,1-2-1,0 0 1,1-2-1,38 4 1,-37-6-53,-1-2 1,1 0-1,-1-1 1,33-6-1,-51 6 0,0 0 0,0-1 1,-1 0-1,1 0 0,-1 0 0,0 0 0,1-1 0,-1 0 0,0 0 0,0 0 0,-1-1 0,1 0 0,-1 0 0,0 0 0,0 0 0,0-1 0,0 1 0,-1-1 0,0 0 0,0 0 0,0 0 0,0-1 0,2-10 0,-2 9 22,-1-1-1,-1 0 1,1 1 0,-1-1 0,-1 0-1,0 0 1,0 0 0,0 0 0,-1 0 0,0 1-1,-1-1 1,1 0 0,-2 1 0,1-1 0,-5-9-1,2 7 24,-1 1-1,0 0 0,0 1 1,-1-1-1,0 1 0,-1 0 1,0 1-1,0 0 1,0 0-1,-12-7 0,0 2 137,-1 1 1,0 1-1,-1 1 0,0 1 0,0 0 0,-1 2 1,0 1-1,0 0 0,-40-1 0,47 5-89,0 1-1,0 0 1,0 2 0,0-1-1,-22 7 1,34-7-52,0 0 0,0 1 1,0-1-1,0 1 0,0 0 1,1 0-1,-1 0 0,1 0 0,-1 1 1,1 0-1,0-1 0,0 1 1,0 0-1,0 1 0,1-1 1,-1 0-1,1 1 0,0 0 1,0-1-1,0 1 0,0 0 1,1 0-1,-1 0 0,1 0 0,-1 7 1,1-5-6,0 1-1,1-1 1,0 0 0,0 1 0,0-1 0,1 1 0,0-1 0,0 1 0,0-1-1,1 0 1,0 0 0,0 0 0,1 0 0,0 0 0,0 0 0,5 7 0,-3-7-1,0 0 1,1-1 0,-1 0 0,1 0 0,0 0 0,0-1 0,0 0 0,1 0-1,0-1 1,-1 1 0,1-2 0,1 1 0,-1-1 0,12 3 0,17-1-402,0-1 1,46-2 0,-66-1-5,57 0-2500</inkml:trace>
</inkml:ink>
</file>

<file path=ppt/ink/ink3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9.0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1 4929,'0'0'4289,"-8"24"-3492,-3 8-523,5-15-138,0 1 0,1 0 0,1 0-1,1 0 1,0 0 0,0 22 0,0 19 131,3 0 0,2 0 0,3-1 0,2 1 1,27 101-1,-30-145-262,-3-9 4,1-1-1,-1 0 1,1 1-1,0-1 1,0 0-1,6 8 0,-7-11-6,1-1-1,-1 1 0,1-1 0,-1 1 1,1-1-1,0 0 0,-1 0 0,1 0 1,0 0-1,0 0 0,0 0 0,0-1 1,0 1-1,0 0 0,0-1 0,0 0 1,0 1-1,0-1 0,0 0 0,0 0 1,0 0-1,0 0 0,3-1 0,3-1-151,1 1 1,0-1-1,0-1 0,-1 0 0,1 0 0,-1-1 0,0 0 0,12-8 0,24-17-3196</inkml:trace>
</inkml:ink>
</file>

<file path=ppt/ink/ink3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49.4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5513,'0'0'6306,"0"5"-6202,5-5-433,3-5-2599</inkml:trace>
</inkml:ink>
</file>

<file path=ppt/ink/ink3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2.9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38 170 1800,'0'0'6026,"8"-12"-5392,3-2-378,0-1-1,1 1 1,0 1-1,1 0 0,24-17 1,-22 19-121,2 1-1,28-15 1,-40 23-135,1 0-1,0 0 0,-1 0 0,1 1 1,0 0-1,0 0 0,0 0 0,0 1 1,0 0-1,0 0 0,-1 0 0,13 3 1,-16-2-1,1 0 1,-1 0-1,0 1 1,0-1-1,0 1 1,0-1-1,0 1 1,0 0-1,-1 0 1,1-1-1,-1 2 1,1-1-1,-1 0 1,1 0-1,-1 0 1,0 0-1,0 1 1,0-1-1,-1 1 1,1-1-1,0 5 1,8 55-23,-9-60 23,3 41 54,-6 66 0,2-103-53,0 0 0,-1 1 0,0-1 0,0 0 0,-1 0 0,1 0 0,-1 0 1,-1-1-1,1 1 0,-1-1 0,0 0 0,0 0 0,0 0 0,-1-1 0,0 1 0,0-1 0,0 0 0,0 0 0,-8 3 0,-13 8-23,0-1 1,-51 18-1,60-26-12,-109 49-1008,192-74 607,-15 4 508,1 2-1,0 2 1,0 3 0,1 2-1,0 2 1,56 4-1,-86-1-13,1 2-1,-1 0 0,0 2 0,0 0 1,30 10-1,-48-12-50,0 1 1,0 0-1,0 0 1,0 0-1,0 0 0,-1 1 1,1 0-1,-1 0 1,1 0-1,-1 1 1,0 0-1,0-1 1,-1 1-1,1 1 0,-1-1 1,0 0-1,0 1 1,0-1-1,-1 1 1,0 0-1,0 0 1,0 0-1,0 0 0,-1 1 1,0-1-1,0 0 1,0 1-1,0-1 1,-1 6-1,-1 0 37,0-1 0,0 1 0,-1 0 0,0-1 0,-1 0 0,0 1 0,0-1 0,-1-1 0,-1 1-1,0 0 1,0-1 0,-1 0 0,0 0 0,0-1 0,-1 1 0,0-1 0,-14 12 0,11-12 2,-1 0 0,0 0 1,0-1-1,0-1 0,-1 0 1,0 0-1,0-1 0,-1-1 0,1 0 1,-1-1-1,0 0 0,0-1 0,0 0 1,-17 0-1,23-2-372,-1 0 1,0-1-1,1 0 0,-15-3 1,0-5-2299</inkml:trace>
</inkml:ink>
</file>

<file path=ppt/ink/ink3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4.0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78 43 1632,'0'0'3939,"-14"-1"-3399,13 3-435,0 0 0,0 0 0,0 0 0,0 0 0,0 0 0,1 1 0,-1-1 0,1 0 0,-1 0 0,1 1 0,0-1 0,0 0 0,0 4 0,0-5-43,0 0 1,0 0-1,0 0 0,0 0 1,0-1-1,0 1 0,0 0 1,1 0-1,-1 0 1,0 0-1,0 0 0,1 0 1,-1-1-1,1 1 1,-1 0-1,0 0 0,1 0 1,0-1-1,-1 1 0,1 0 1,-1-1-1,1 1 1,0-1-1,-1 1 0,1 0 1,0-1-1,0 0 0,0 1 1,-1-1-1,1 1 1,0-1-1,2 1 0,-2-1-43,0 0 0,1-1 0,-1 1 0,1 0 0,-1 0 0,1-1 0,-1 1 0,0-1 0,1 1 0,-1-1 0,0 0 0,1 1 0,-1-1 0,0 0 0,0 0 0,0 0 0,1 0 0,-1 0 0,0 0 0,0 0 0,-1 0 0,1 0 0,0-1 0,0 1 0,-1 0 0,1-1 0,0 1 0,-1 0 0,1-3 0,0 0-31,0-1 0,0 1-1,-1 0 1,0-1 0,1 1 0,-2-1 0,1 1 0,0-1 0,-2-4-1,1 7 9,1 1-1,-1 0 1,0-1-1,1 1 1,-1 0-1,0 0 1,0-1-1,0 1 0,0 0 1,0 0-1,0 0 1,0 0-1,0 0 1,-1 0-1,1 1 0,0-1 1,-1 0-1,1 0 1,0 1-1,-1-1 1,1 1-1,-1-1 1,1 1-1,-1 0 0,1 0 1,-1 0-1,1-1 1,-1 1-1,1 1 1,-1-1-1,1 0 0,0 0 1,-3 1-1,1-1 28,0 1 0,0-1-1,1 1 1,-1 0 0,0 0 0,1-1-1,-1 2 1,0-1 0,1 0-1,0 1 1,-1-1 0,1 1-1,0-1 1,0 1 0,-1 0 0,-2 4-1,1 4 59,1 0 1,0 0-1,1 1 0,0-1 0,1 1 1,-1-1-1,2 1 0,0 0 0,0-1 1,3 18-1,-1-25-60,-1 0 0,0 0 0,1-1 0,-1 1 0,1 0 0,0-1 0,0 1 1,0-1-1,0 0 0,1 1 0,-1-1 0,0 0 0,1-1 0,0 1 0,-1 0 0,1-1 1,0 1-1,0-1 0,0 0 0,0 0 0,0 0 0,0 0 0,0-1 0,0 1 0,0-1 1,0 0-1,5 0 0,-3 1-3,0 0 0,0-1 1,0 0-1,0 0 0,0 0 0,0 0 1,0-1-1,0 0 0,0 0 0,0-1 1,0 1-1,-1-1 0,1 0 0,-1 0 1,1 0-1,7-6 0,-11 7-17,1-1 0,-1 1 0,1-1 0,-1 0 0,1 1 0,-1-1 0,0 0 0,0 0 0,0 0 0,0 0 0,0 0 0,0 0 0,-1 0 0,1 0 0,-1 0 0,1 0 0,-1 0 0,0-1 0,0 1 0,0 0 0,0 0 0,0 0 0,0 0 0,-1-1 0,1 1 0,-1 0 0,1 0 0,-1 0 0,0 0 0,0 0 0,0 0 0,0 0 0,0 1 0,0-1 0,-1 0 0,1 0 0,-1 1 0,1-1 0,-1 1 0,1-1 0,-1 1 0,0 0 0,0 0 0,0 0 0,0 0 0,0 0 0,0 0 0,0 0 0,0 0 0,0 1 0,0-1 0,0 1 0,0 0 0,0 0 0,-1-1 0,1 1 0,0 1 0,-3-1 0,-1 0-3,0 0 0,0 0 0,-1 1 1,1 0-1,0 0 0,0 0 0,0 1 0,0 0 0,-7 3 0,11-3 6,-1-1 0,1 1 0,0-1 0,0 1 0,0 0 0,0 0 0,1 0-1,-1 0 1,0 0 0,1 0 0,-1 0 0,1 1 0,0-1 0,0 1 0,0-1 0,0 1 0,0-1-1,1 1 1,-1-1 0,1 1 0,-1 0 0,1-1 0,0 1 0,0 3 0,1-5 5,0 0 1,0 1-1,0-1 0,0 0 1,0 1-1,0-1 1,0 0-1,0 0 1,0 0-1,0 0 1,1 0-1,-1 0 1,1 0-1,-1-1 0,0 1 1,1 0-1,-1-1 1,1 1-1,0-1 1,-1 0-1,1 1 1,-1-1-1,1 0 0,-1 0 1,1 0-1,0 0 1,-1 0-1,4-1 1,54-2 170,-58 3-180,1-1 0,0 0-1,-1 0 1,1 1 0,-1-1-1,0 0 1,1 0 0,-1 0 0,0-1-1,1 1 1,-1 0 0,0 0-1,0-1 1,0 1 0,0-1-1,0 1 1,0-1 0,-1 1-1,1-1 1,0 1 0,-1-1-1,1 0 1,-1 1 0,0-1-1,1 0 1,-1 1 0,0-1-1,0 0 1,0 1 0,0-1-1,-1 0 1,1 0 0,0 1-1,-1-1 1,1 0 0,-1 1 0,1-1-1,-1 1 1,0-1 0,0 1-1,0-1 1,0 1 0,0-1-1,0 1 1,0 0 0,0 0-1,0-1 1,-1 1 0,-2-2-1,-4 1 2,-1 1 0,0-1-1,1 1 1,-1 1 0,0-1-1,0 2 1,-14 1 0,21-1-2,1 0 0,0 0 1,-1 0-1,1 0 0,0 0 1,0 0-1,0 0 0,0 0 1,0 1-1,0-1 0,0 0 1,0 1-1,0-1 0,1 1 1,-1-1-1,0 1 0,1-1 0,-1 1 1,1 0-1,0-1 0,0 1 1,-1-1-1,1 3 0,-2 43 5,2-43-45,1-3 42,-1 0 0,1-1 0,0 1-1,-1 0 1,1-1 0,0 1-1,0-1 1,0 1 0,0-1 0,0 1-1,0-1 1,0 1 0,-1-1-1,1 0 1,0 0 0,0 1 0,0-1-1,0 0 1,1 0 0,-1 0-1,0 0 1,0 0 0,1-1 0,36 1 51,-31 0-46,-3 0-28,-1 0 0,0-1 0,0 0 0,0 0 0,1 0 0,-1 0 0,0 0-1,0 0 1,-1-1 0,1 1 0,0-1 0,0 0 0,-1 0 0,1 0-1,-1 0 1,0 0 0,1-1 0,-1 1 0,0-1 0,0 0 0,1-3 0,-2 5 10,0 0 1,0-1 0,-1 1-1,1-1 1,0 1 0,-1-1-1,0 1 1,1-1 0,-1 0-1,0 1 1,0-1 0,0 1-1,0-1 1,0 0 0,0 1-1,0-1 1,0 1 0,-1-1 0,1 0-1,-1 1 1,1-1 0,-1 1-1,1-1 1,-1 1 0,0 0-1,0-1 1,0 1 0,0 0-1,0-1 1,0 1 0,0 0-1,0 0 1,0 0 0,-1 0-1,1 0 1,0 0 0,-1 0-1,1 1 1,-1-1 0,1 0-1,-1 1 1,-2-1 0,-6-2-63,0 0-1,0 1 1,-1 1 0,1-1-1,0 2 1,-19 0 0,15 0-250</inkml:trace>
</inkml:ink>
</file>

<file path=ppt/ink/ink3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4.9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395 6 2969,'0'0'5414,"-7"-1"-5090,3 0-272,-1 0 0,1 0-1,-1 0 1,1 1 0,-1 0-1,0 0 1,1 0 0,-1 0 0,1 1-1,-1 0 1,1 0 0,0 0-1,-1 0 1,1 1 0,0-1 0,0 1-1,0 1 1,0-1 0,0 0-1,0 1 1,-6 5 0,-19 19 165,2 1 0,0 2 1,2 1-1,1 0 0,2 2 1,1 1-1,-23 48 0,32-52-150,0-1 0,2 1 1,1 1-1,1 0 0,2 0 0,1 0 0,2 1 0,1-1 0,3 54 1,-1-77-53,2-1 1,-1 1-1,1-1 1,0 1-1,0-1 1,1 0-1,0 0 1,0 0-1,1 0 1,0-1-1,0 1 0,0-1 1,1 0-1,0 0 1,0-1-1,1 1 1,0-1-1,0 0 1,7 4-1,-2-2 4,-1-1-1,1-1 1,0 0 0,1 0-1,-1-1 1,1-1-1,0 0 1,0-1-1,0 0 1,0 0-1,17-1 1,-15-1-5,0-1 0,0 0 0,-1-1 0,1 0-1,0-1 1,-1-1 0,18-6 0,-26 8-60,0 0-1,-1-1 0,1 1 0,-1-1 0,1 0 1,-1 0-1,0-1 0,0 1 0,0-1 1,-1 0-1,1 0 0,-1 0 0,0 0 0,0-1 1,-1 1-1,1-1 0,-1 0 0,0 0 1,0 0-1,-1 0 0,1 0 0,0-9 1,-1 9 6,0 0 0,0 1 1,-1-1-1,0 0 0,0 0 1,0 0-1,-1 0 1,1 1-1,-1-1 0,0 0 1,-1 0-1,1 1 1,-1-1-1,0 1 0,0 0 1,0-1-1,-1 1 1,1 0-1,-4-4 0,1 5 66,1-1 0,-1 1 0,0 0 0,0 0 0,0 0 0,0 1 0,0 0 0,-1 0 0,1 0 0,-1 0 0,0 1 0,1 0 0,-1 1 0,0-1 0,-10 1 0,6 0 19,-1 0-1,0 0 0,0 1 0,0 0 1,0 1-1,1 1 0,-1-1 1,1 2-1,0-1 0,0 2 0,0-1 1,0 1-1,1 1 0,0 0 0,0 0 1,0 0-1,1 1 0,0 1 0,0 0 1,1 0-1,0 0 0,0 1 0,1-1 1,0 2-1,1-1 0,-6 12 0,9-16-107,0 1 0,0-1-1,1 1 1,0 0 0,0 0-1,0 0 1,0 0 0,1 0 0,0 0-1,0-1 1,1 1 0,0 0-1,0 0 1,0 0 0,0 0-1,1-1 1,0 1 0,0-1-1,1 1 1,5 9 0,19 11-2423</inkml:trace>
</inkml:ink>
</file>

<file path=ppt/ink/ink3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5.5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72 143 3809,'0'0'3542,"-6"23"-2614,4-16-862,-9 33 328,1 0 1,3 1-1,-3 45 0,9-74-356,1 1 1,0 0-1,1 0 0,1 0 1,0-1-1,0 1 1,2-1-1,4 14 0,-5-19-24,1-1 0,0 0-1,0 0 1,0 0 0,0 0 0,1-1-1,0 0 1,0 0 0,1 0 0,-1 0-1,1-1 1,0 0 0,0 0 0,0-1-1,1 0 1,7 3 0,-1-1 6,0-1-1,1-1 1,0 0-1,0 0 1,0-2 0,0 1-1,0-2 1,0 0-1,0-1 1,0 0 0,0-1-1,0-1 1,-1 0 0,1 0-1,-1-2 1,1 0-1,-2 0 1,1-1 0,0-1-1,-1 0 1,0-1-1,-1 0 1,12-11 0,-14 8-74,-1 0 1,0-1 0,0 0-1,-1 0 1,-1-1 0,0 0-1,-1 0 1,-1 0-1,0-1 1,0 0 0,-1 0-1,-1 0 1,-1 0 0,0 0-1,0 0 1,-2 0 0,0 0-1,0 0 1,-6-22-1,4 20 45,-1 2 0,0-1 0,-2 0 0,1 1 0,-2 0 0,0 0 0,-1 0 0,-9-12 0,11 18 31,0 0 0,-1 0 0,0 1 1,-1 0-1,0 0 0,0 1 0,0 0 0,-1 0 1,1 1-1,-1 0 0,-1 1 0,-13-5 0,10 5 15,1 0 0,-1 2-1,0-1 1,0 2 0,0-1-1,-1 2 1,1 0-1,0 0 1,0 2 0,0-1-1,-23 7 1,26-5-19,1 1 1,0 0 0,0 0-1,0 1 1,1 0-1,0 0 1,0 1-1,0 0 1,0 1-1,1-1 1,0 1 0,1 1-1,-1-1 1,2 1-1,-1 1 1,-5 9-1,4-5-22,1 1 0,1 0 0,0 0 0,1 0 0,0 1-1,-2 22 1,1 88-684,5-108 496,0 45-2195</inkml:trace>
</inkml:ink>
</file>

<file path=ppt/ink/ink3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6.0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98 4585,'0'0'3029,"-1"22"-2445,-3 174 825,2-131-869,1-21-213,5 60 0,-3-101-320,-1 1-1,1 0 1,0-1-1,0 1 1,0-1-1,1 1 1,-1-1-1,1 1 1,0-1-1,0 0 1,0 0 0,0 0-1,0 0 1,1 0-1,0 0 1,-1-1-1,5 4 1,-1-3 14,-1 0 0,1 0 0,0 0 0,0 0 0,0-1 0,0 0 0,0 0 0,0-1 0,11 1 0,-4 0 8,-1-2 0,1 0 0,0-1 0,0 0 0,0 0 0,0-2 0,-1 1-1,1-2 1,21-8 0,-24 6-102,0 0 1,0 0-1,0-1 0,-1-1 0,0 0 0,-1 0 0,1 0 0,-2-1 0,1 0 0,-1-1 0,-1 0 0,0 0 0,0 0 0,-1-1 0,0 0 0,-1 0 0,0 0 0,0 0 0,-2-1 1,1 0-1,-2 1 0,1-1 0,-1-19 0,-1 15-9,0 1 1,-1 1 0,-1-1 0,0 0-1,-1 0 1,-1 0 0,0 1-1,0 0 1,-2 0 0,0 0-1,-1 1 1,0-1 0,-1 2 0,0-1-1,-1 1 1,0 0 0,-1 1-1,-15-14 1,12 16 229,0 1 0,-1 0-1,0 0 1,0 2 0,-1-1 0,0 2-1,0 0 1,0 1 0,-1 0 0,1 2-1,-24-2 1,30 3-89,0 1 0,-1 0 0,1 1 0,0 0 0,0 1 0,0 0 0,0 0 0,0 1 0,-11 5-1,15-6-49,0 1 0,0 0 0,1 0 0,-1 1 0,1-1 0,0 1 0,0 0 0,0 0 0,0 0 0,1 0-1,-1 1 1,1 0 0,0-1 0,1 1 0,-1 0 0,-1 7 0,2-6-119,0-1 0,1 1 0,0-1 1,0 1-1,1 0 0,-1 0 0,1-1 0,0 1 0,1 0 1,-1 0-1,1-1 0,1 1 0,-1 0 0,1-1 0,0 1 0,0-1 1,0 0-1,1 0 0,-1 0 0,1 0 0,7 8 0,22 24-4181</inkml:trace>
</inkml:ink>
</file>

<file path=ppt/ink/ink3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6.4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142 133 6065,'0'0'4568,"-14"21"-4228,-41 71 33,52-84-327,0-1-1,0 1 1,1 1-1,0-1 1,0 0-1,1 0 0,0 1 1,0-1-1,1 0 1,0 1-1,1-1 0,0 1 1,0-1-1,1 0 1,0 0-1,0 0 1,5 11-1,-2-10-25,-1 0 0,1 0 0,1 0 0,-1-1 0,1 0-1,1 0 1,-1-1 0,2 0 0,-1 0 0,1 0 0,0-1 0,0 0 0,0-1 0,1 0 0,0 0 0,16 5 0,-8-3-25,0-2 0,0 0 1,1-1-1,0-1 1,0-1-1,0 0 1,0-1-1,27-3 0,-39 2-46,0-1-1,0 0 1,0 0-1,0-1 1,-1 0-1,1 0 1,0 0-1,-1-1 1,1 1-1,-1-2 1,0 1-1,0 0 1,0-1-1,-1 0 1,1 0-1,5-7 1,-4 3 11,0 0 0,-1 0 1,0-1-1,0 0 1,-1 0-1,0 0 1,-1-1-1,1 1 0,1-15 1,-2 8 33,-1-1 0,0 1 1,-1 0-1,-1-1 0,0 1 1,-2-1-1,0 1 0,0 0 0,-2 0 1,0 0-1,-1 0 0,-7-17 1,6 22 8,0-1 0,-1 1 0,-1 0 0,0 1 0,0-1 0,-1 2 0,0-1 0,0 1 0,-1 1 0,-1 0 0,1 0 0,-1 1 0,-15-8 0,9 8 24,1 1 1,-1 0-1,0 2 0,0 0 0,0 0 1,-1 2-1,0 0 0,1 1 0,-25 2 0,34-1-65,0 1 0,0 0 1,0 1-1,1 0 0,-1 0 0,0 0 0,1 1 0,-1 1 0,1-1 0,0 1 0,0 0 0,0 0 0,1 1 0,-1 0 0,1 0 0,1 1 0,-1 0 0,1 0 0,-1 0 0,2 1 0,-1-1 0,1 1 0,0 0 0,0 0 0,1 1 0,0-1 0,1 1 0,-1 0 0,1-1 0,1 1 0,-1 0 0,1 0 0,1 0 0,0 0 0,0 0 0,0 0 0,1 0 0,0 0 0,1 0 0,0 0 0,0 0 0,0-1 0,1 1 0,1-1 0,3 8 0,25 29-4748</inkml:trace>
</inkml:ink>
</file>

<file path=ppt/ink/ink3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7.0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3577,'0'0'2412,"4"30"-1412,27 184 547,-11-22-50,10 72-643,-19-200-633,2-1-1,23 66 1,-36-128-187,1 1-1,-1-1 1,1 1-1,-1-1 1,1 1 0,-1-1-1,1 0 1,0 1-1,-1-1 1,1 0 0,0 0-1,0 0 1,0 0-1,0 0 1,0 0-1,1 0 1,1 2 0,-2-3 0,-1 0 0,1 0 0,0 0 0,-1 0 1,1-1-1,-1 1 0,1 0 0,0 0 1,-1 0-1,1-1 0,0 1 0,-1 0 0,1-1 1,-1 1-1,1 0 0,-1-1 0,1 1 0,-1-1 1,1 1-1,-1-1 0,1 1 0,-1-1 1,0 1-1,1-1 0,-1 0 0,1 0 0,20-55 1017,-18 47-1244,59-194 212,34-100-446,-79 260 336,-8 22-231,-1 0 1,0-1 0,5-33 0,-12 40-3643</inkml:trace>
</inkml:ink>
</file>

<file path=ppt/ink/ink3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8.1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0 211 3833,'0'0'2663,"2"24"-2051,11 75-137,-12-95-426,-1 0 0,2 0 0,-1 0 0,0 0 0,1 0 0,0 0 0,0 0 0,0-1 0,0 1 0,0-1 0,1 0 0,0 1 0,-1-1 0,1 0 0,0-1 0,1 1 0,-1 0 0,0-1 0,1 0 0,-1 0 1,1 0-1,0 0 0,4 1 0,2 0 212,1 0 0,0-1 0,0-1 0,-1 0 0,23 0 0,-14-1-102,-8 1-63,-1-1 0,0-1 0,0 1-1,0-2 1,14-2 0,-20 2-71,0 1-1,-1-1 1,1 0 0,0 0-1,-1-1 1,1 1 0,-1-1-1,0 0 1,0 1 0,0-1 0,0-1-1,0 1 1,-1 0 0,1-1-1,-1 1 1,3-7 0,11-27-5,-1 0 0,-2-2 1,15-76-1,-4 12 55,-16 90 365,0 22-356,5 32-236,-10-32 223,37 92-32,-30-83-31,-1 1 1,-1 1-1,-1-1 1,-1 1 0,-1 0-1,0 1 1,2 40 0,-7-52 26,-1 1 1,0-1-1,-1 1 1,-4 15-1,44-157 229,40-157-2587,-72 270 3852,-5 23-966,-3 39-759,1-16 411,0 13-168,2 1 1,2-1-1,1 1 0,2-1 1,14 45-1,-18-73-26,7 18 67,-9-29-86,0-1 0,1 0 1,-1 1-1,0-1 0,1 1 0,-1-1 0,0 1 0,1-1 0,-1 0 0,1 1 0,-1-1 0,1 0 1,-1 0-1,0 1 0,1-1 0,-1 0 0,1 0 0,-1 1 0,1-1 0,0 0 0,-1 0 0,1 0 1,-1 0-1,1 0 0,-1 0 0,1 0 0,-1 0 0,1 0 0,-1 0 0,1 0 0,-1 0 0,1-1 1,-1 1-1,1 0 0,-1 0 0,1 0 0,-1-1 0,1 1 0,-1 0 0,1-1 0,-1 1 0,1 0 0,-1-1 1,0 1-1,1 0 0,-1-1 0,0 1 0,1-1 0,14-17-368,0-1 0,-2 0 1,0-1-1,-1-1 0,-1 1 0,12-32 0,-13 31-316,10-26-654,-14 29 1475,2 0 1,0 1-1,1 0 0,19-28 1,-27 44-103,-1 1 0,0 0 0,0-1 0,1 1 0,-1 0 1,0 0-1,1-1 0,-1 1 0,1 0 0,-1 0 0,0-1 0,1 1 0,-1 0 0,1 0 1,-1 0-1,0 0 0,1 0 0,-1 0 0,1 0 0,-1 0 0,0 0 0,1 0 1,-1 0-1,1 0 0,-1 0 0,1 0 0,-1 0 0,0 0 0,1 0 0,-1 1 0,1-1 1,-1 0-1,0 0 0,1 0 0,-1 1 0,0-1 0,1 0 0,-1 0 0,0 1 0,1-1 1,-1 0-1,0 1 0,0-1 0,1 0 0,-1 1 0,0-1 0,0 1 0,0-1 0,0 0 1,1 1-1,11 25-295,-11-20 434,20 46 12,19 69 0,-36-102-12,0 0 1,0 0 0,-2 0 0,-1 0 0,0 1 0,-1-1 0,-4 30 0,2-43-112,0-1-1,0 1 1,0-1 0,-1 1-1,0-1 1,0 0 0,0 0-1,-1 0 1,0 0 0,1-1 0,-8 7-1,7-10-1373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57.9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717 1501 5641,'0'0'4895,"1"-1"-4707,1 1 0,-1-1 0,1 0 0,-1 1 0,1-1 0,-1 0 1,1 0-1,-1 0 0,0 0 0,1 0 0,-1 0 0,0-1 0,2-2 0,2-7-58,-1 0 0,0 0-1,-1 0 1,0 0-1,-1-1 1,0 0-1,-1 1 1,0-1 0,-1-12-1,-2-10-17,-9-63 1,-17-21 285,-5 2 1,-55-131-1,81 227-334,-17-42 86,-63-116 0,66 145-121,0 1 1,-3 0-1,0 2 0,-50-48 0,-161-144-22,234 220-46,1 1 23,0 11-98,1 39-22,-3 1 0,-14 91 0,0-66 157,-33 91 0,49-164-11,2-39-46,2 0 0,2 0 0,13-52 0,-9 53-30,-2-1 0,-2 0 0,2-53 0,-8-60-33,2 151 84,1-1-1,-1 0 1,1 1 0,-1 0 0,0-1 0,1 1-1,-1 0 1,0 0 0,0 0 0,1 0-1,-1 1 1,0-1 0,2 2 0,45 43 11,1-3 1,3-2-1,1-2 1,75 39-1,-84-57 29,35 20 38,-79-41-65,-1 0-1,1 1 1,-1-1-1,1 0 0,-1 0 1,1 1-1,-1-1 1,0 0-1,1 1 1,-1-1-1,1 0 1,-1 1-1,0-1 0,0 1 1,1-1-1,-1 1 1,0-1-1,0 1 1,1-1-1,-1 1 1,0-1-1,0 1 0,0-1 1,0 1-1,0-1 1,0 1-1,0-1 1,0 1-1,0-1 1,0 1-1,0-1 0,0 1 1,0-1-1,0 1 1,0-1-1,-1 1 1,1-1-1,0 1 1,0-1-1,-1 0 0,1 1 1,0-1-1,0 1 1,-1-1-1,1 1 1,0-1-1,-1 0 1,1 1-1,-1-1 0,0 1 1,-23 12 21,22-12-21,-137 57 75,-152 40-1,274-95-308,14-8-447,4 4 512,0 0 1,0-1 0,0 1-1,0 0 1,0 0-1,0 0 1,1 0 0,-1 1-1,0-1 1,1 0-1,-1 0 1,1 1 0,-1-1-1,3 0 1,13-4-3956</inkml:trace>
</inkml:ink>
</file>

<file path=ppt/ink/ink3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8.8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 6161,'0'0'4049,"154"0"-3345,-108 0-328,1 0 153,-3 0-401,-6 0 24,1 0-56,-6 0-24,-3 0 16,-11 0-88,-5 0 8,-6 0-112,-19-2-1849,-14-3-5928</inkml:trace>
</inkml:ink>
</file>

<file path=ppt/ink/ink3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9.2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4177,'0'0'5417,"181"34"-4233,-137-34-239,-3 0-297,-8 0-208,-9 0-352,-4 0 208,-9 0-296,-3-2 0,-3-3-56,6-2-248,-2-3-776,-1 0-2049</inkml:trace>
</inkml:ink>
</file>

<file path=ppt/ink/ink3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4:59.9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417 0 5337,'0'0'5869,"6"14"-5801,83 310 645,-55-186-63,98 330 385,-130-459-1010,-1-1-1,0 1 1,0 0-1,-1 13 1,0-12 18,-11-9-15,-7-3-38,0 0 1,0-1-1,0-1 0,1-1 1,-32-13-1,-35-9-54,50 20 50,-1 1-1,0 1 0,0 2 1,0 2-1,0 1 0,0 1 1,-41 8-1,66-7 28,-1 1 1,1 0-1,0 1 1,0 0-1,0 1 1,-14 8-1,21-11-24,0 0 0,-1 1 0,1-1 0,0 1 0,1-1 0,-1 1 0,0 0 0,1 0 1,0 0-1,-1 1 0,1-1 0,0 0 0,1 1 0,-1-1 0,1 1 0,-1 0 0,1 0 0,0-1 0,1 1 0,-1 0 0,0 4 0,1-5-8,0 1 0,0 0 0,1-1-1,-1 1 1,1-1 0,-1 1 0,1 0 0,0-1-1,1 0 1,-1 1 0,1-1 0,-1 0 0,1 0-1,0 0 1,4 5 0,-2-4 19,1 0 0,0 0 0,0 0 0,1-1 0,-1 0-1,1 0 1,-1 0 0,10 3 0,9 1 48,0 0-1,0-2 1,0 0-1,1-2 0,35 0 1,119-9-308,-85-9-1230,-12-6-2023</inkml:trace>
</inkml:ink>
</file>

<file path=ppt/ink/ink3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0.2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3753,'0'0'4633,"0"171"-3569,11-110-160,0 9-152,3 6-472,-3 5 73,3 6-313,2-1-24,14 20 128,-5-22-144,2-22-3097</inkml:trace>
</inkml:ink>
</file>

<file path=ppt/ink/ink3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2.0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1 767 1408,'0'0'8984,"5"-8"-8642,37-58 427,-17 30-695,-2-2-1,-1 0 1,-2-1-1,-2-1 0,16-48 1,-24 37-67,-2 0 1,-2-1-1,-3 1 0,-2-1 1,-5-52-1,-6 52 189,9 52-202,0 0 0,1 0 0,-1 1 0,0-1 1,0 0-1,1 0 0,-1 1 0,0-1 0,1 1 0,-1-1 0,1 1 1,-1-1-1,1 1 0,-1-1 0,1 1 0,-1-1 0,1 1 0,-1 0 0,1-1 1,-1 1-1,1 0 0,0-1 0,0 1 0,-1 1 0,-8 42 12,3-1 0,1 1-1,2 0 1,3 0 0,4 54 0,-3-91-9,6 56 106,2-1 0,4 0-1,26 77 1,-21-74-6,-15-54-68,-3-8-14,0-1 1,1 1-1,0 0 1,0-1-1,-1 1 1,2-1-1,-1 1 1,0-1 0,0 1-1,1-1 1,2 4-1,-2-5 45,-1-1-35,2-63-2477,5 29-2740</inkml:trace>
</inkml:ink>
</file>

<file path=ppt/ink/ink3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2.7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0 143 3473,'0'0'4506,"11"-13"-3875,35-43-283,-42 52-297,0 0 1,0 0-1,1 1 0,-1 0 1,1 0-1,0 0 1,0 0-1,0 1 0,0-1 1,0 1-1,0 1 1,0-1-1,1 1 0,-1 0 1,8-1-1,7-2 27,10-4 123,0 1 0,1 2 0,0 1-1,0 1 1,0 2 0,45 3 0,-75-1-203,1-1 1,-1 1 0,1-1 0,0 1 0,-1-1-1,1 1 1,-1 0 0,1 0 0,-1 0-1,1 0 1,-1 0 0,0 0 0,0 0-1,1 1 1,-1-1 0,0 0 0,0 1-1,0-1 1,0 0 0,-1 1 0,1-1-1,0 1 1,-1 0 0,1-1 0,-1 1-1,1 0 1,-1-1 0,1 3 0,1 55 43,-3-43 2,1-5-38,-2 0-1,1-1 1,-2 1-1,1 0 0,-1-1 1,-1 1-1,0-1 0,0 0 1,-9 13-1,-10 15 3,-29 36 1,10-16 39,27-35-44,-9 12 38,-25 51 0,43-74-35,1 1 1,0-1-1,1 1 0,1 0 0,0 0 1,0 0-1,1 1 0,0 17 0,2-29 9,0-1-1,0 1 1,-1-1-1,1 1 1,1 0-1,-1-1 1,0 1-1,0-1 1,1 1-1,-1-1 0,0 1 1,1-1-1,0 0 1,-1 1-1,1-1 1,0 1-1,0-1 1,-1 0-1,1 0 0,0 1 1,0-1-1,1 0 1,1 2-1,1-2 45,-1 0 0,1 0 0,0 0 0,0-1 0,0 1 0,0-1-1,0 0 1,6 0 0,-7 0-40,12-1 115,0 1 1,0-2-1,-1 0 0,1-1 0,0 0 1,14-6-1,7-1-131,17-7-1160,-35 7-1081</inkml:trace>
</inkml:ink>
</file>

<file path=ppt/ink/ink3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3.1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36 7242,'0'0'4280,"19"2"-3983,-16-2-201,3 0-152,10-2 56,-2-13-1393,0-5-2720</inkml:trace>
</inkml:ink>
</file>

<file path=ppt/ink/ink3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3.4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52 178 472,'0'0'8083,"-3"22"-7753,2-16-303,-19 191 870,19-182-755,1 1 0,1-1 1,0 1-1,1-1 0,1 1 0,0-1 1,6 15-1,-5-20-79,0-1 0,1 0 0,0-1 1,0 1-1,1-1 0,1 0 0,-1 0 0,1 0 1,0-1-1,1-1 0,14 11 0,-14-10-98,1-2 1,0 1-1,0-1 0,1-1 1,-1 1-1,1-2 0,0 1 1,0-1-1,0-1 0,1 0 1,-1 0-1,0-1 0,1-1 1,-1 1-1,1-2 0,-1 1 1,1-2-1,-1 1 0,0-1 1,0-1-1,0 0 0,0 0 1,0-1-1,0 0 0,-1-1 1,0 0-1,0 0 0,0-1 1,-1 0-1,1-1 0,-2 0 1,1 0-1,-1-1 0,0 0 1,0 0-1,-1 0 0,0-1 1,-1 0-1,0 0 0,0-1 1,-1 1-1,0-1 0,-1 0 1,3-11-1,-2-16-1222,-1 0 0,-2-43 0,-1 71 867,0-64-4034</inkml:trace>
  <inkml:trace contextRef="#ctx0" brushRef="#br0" timeOffset="1">261 3 4033,'0'0'2720,"-154"-2"-2648,119 19 72,7 3-144,6 7-80,8 17-184,9-7-1448,2 0-905</inkml:trace>
</inkml:ink>
</file>

<file path=ppt/ink/ink3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3.9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71 86 5577,'0'0'5413,"-1"26"-5078,-3 85-150,4-101-161,1 0 0,0 0 0,0 0-1,1 0 1,1-1 0,-1 1 0,2 0-1,-1-1 1,1 0 0,1 0 0,-1 0-1,10 12 1,-2-6 24,1 0 0,0-1 1,1 0-1,22 16 0,-24-20-17,2 0 0,-1-1 1,1-1-1,1 0 0,-1-1 0,1-1 1,0 0-1,1-1 0,0 0 0,-1-1 1,1-1-1,1-1 0,-1 0 1,0-1-1,19-2 0,-31 1-40,1 0 0,-1 0 0,0-1 0,0 1 0,0-1 0,0 0 0,0-1 0,0 1 0,0-1 0,0 1 0,0-1 0,-1 0 0,1-1 0,-1 1 0,0 0 0,1-1 0,-1 0 0,0 0 0,0 0 0,-1 0 0,1-1 0,-1 1 0,1 0 0,-1-1 0,0 0 0,-1 0 0,1 1 0,0-1 0,-1 0 0,0 0 0,1-7 0,2-9-406,-2-1-1,0 1 0,-1-1 1,-1 0-1,-3-21 0,1 24-135,-1-1 0,0 0-1,-2 1 1,0 0 0,-1 0-1,-1 0 1,0 1 0,-16-26 0,18 35 671,0 0 1,0 0-1,-1 0 1,0 1 0,0 0-1,-1 0 1,0 0-1,0 1 1,-1 0 0,0 1-1,0 0 1,0 0 0,0 0-1,-1 1 1,0 0-1,0 1 1,0 0 0,-17-3-1,12 4 15,0 1-1,-1 1 0,1 0 1,0 0-1,0 2 0,0 0 1,-1 0-1,2 2 0,-1-1 1,0 2-1,1 0 1,0 1-1,0 0 0,0 0 1,1 2-1,0 0 0,0 0 1,1 1-1,0 0 0,1 1 1,0 0-1,0 1 1,-13 18-1,19-21-283,0 0 0,1 0 1,0 1-1,0-1 0,1 0 0,0 1 1,0 0-1,1-1 0,0 1 0,1 13 1,-1 6-2260</inkml:trace>
</inkml:ink>
</file>

<file path=ppt/ink/ink3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4.5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78 4049,'0'0'7025,"-9"15"-6530,-28 50-95,33-55-318,1 0-1,-1 0 1,2 1-1,0-1 0,0 1 1,1 0-1,0-1 1,1 1-1,0 0 1,1 0-1,0-1 1,4 18-1,-3-19-65,1-1 0,0 1 1,0-1-1,0 0 0,1 0 0,0 0 0,1-1 0,-1 1 0,1-1 0,1 0 1,0 0-1,0-1 0,0 0 0,0 0 0,13 8 0,-9-7 9,-1-1-1,1-1 1,0 0-1,0 0 1,1-1-1,-1-1 1,1 0-1,0 0 1,0-1-1,0 0 1,21 0-1,-19-1 0,0-2 0,-1 0 0,1 0-1,0-1 1,-1 0 0,1-1 0,15-6 0,-23 6-18,0 1 1,0-1 0,0-1-1,0 1 1,0 0 0,0-1-1,-1 0 1,0 0 0,0-1-1,0 1 1,0-1 0,-1 0 0,0 0-1,0 0 1,0 0 0,0 0-1,-1-1 1,2-6 0,-1 0-47,0 0 1,-1-1-1,0 0 1,-1 1-1,-1-1 1,0 0-1,-1 1 1,0-1-1,-1 0 1,0 1-1,-1-1 1,0 1-1,-1 0 1,-1 0-1,0 0 1,0 1 0,-1 0-1,-1 0 1,1 0-1,-2 1 1,-14-17-1,14 18 28,1 1 1,-2-1-1,1 1 0,-1 1 0,-1 0 1,1 0-1,-1 1 0,0 0 0,0 1 0,-1 0 1,0 0-1,0 1 0,0 1 0,0 0 1,-1 0-1,1 1 0,-1 1 0,1 0 1,-1 0-1,0 1 0,1 1 0,-1 0 0,-21 4 1,24-1 36,-1 0 0,1 0 0,0 1 1,1 0-1,-1 0 0,1 1 1,0 0-1,-11 11 0,16-14-101,0 0 0,0 1 0,0-1-1,1 1 1,-1 0 0,1-1 0,0 1 0,0 1 0,-2 6 0,3-9-107,1 0 0,-1 0 1,1 1-1,0-1 0,0 0 1,0 0-1,0 0 0,0 1 1,1-1-1,-1 0 0,1 0 1,-1 0-1,1 0 0,0 0 1,0 0-1,0 0 0,0 0 0,0 0 1,0 0-1,3 2 0,15 12-6753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3.7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8090,'0'0'4753,"102"67"-4745,-72-62 88,3-3-96,-3-2 0,-3 0-128,-5 0 112,-16 0-864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58.6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106 381 3633,'0'0'9654,"-16"-19"-9313,-47-58-94,60 74-231,1 0 1,-1-1-1,1 1 1,0 0-1,0-1 1,0 0-1,0 0 1,0 1-1,1-1 1,0 0-1,0 0 1,0 0-1,0-1 1,0 1-1,1 0 1,0 0-1,0 0 1,0 0-1,1-1 1,0-5-1,1-2-27,-1 6 11,1 1 0,-1 0 0,1 0 0,0 0 0,0 1 0,0-1 0,1 0 1,-1 1-1,1 0 0,0-1 0,1 1 0,4-5 0,55-46-57,-17 16 6,-46 39 48,0 0 1,0-1-1,0 1 0,0 0 0,0 0 1,0 0-1,0 0 0,0-1 1,0 1-1,0 0 0,0 0 0,0 0 1,0 0-1,1-1 0,-1 1 1,0 0-1,0 0 0,0 0 0,0 0 1,0 0-1,0-1 0,1 1 1,-1 0-1,0 0 0,0 0 1,0 0-1,0 0 0,1 0 0,-1 0 1,0 0-1,0 0 0,0 0 1,0 0-1,1 0 0,-1 0 0,0 0 1,0 0-1,0 0 0,1 0 1,-1 0-1,0 0 0,0 0 0,0 0 1,0 0-1,1 0 0,-1 0 1,0 0-1,0 0 0,0 0 0,0 0 1,1 1-1,-1-1 0,0 0 1,0 0-1,0 0 0,0 0 0,0 0 1,0 0-1,1 1 0,-1-1 1,0 0-1,0 0 0,0 0 0,0 0 1,0 1-1,0-1 0,0 0 1,-3 21-27,-12 29 45,5-14-9,2 0 1,1 1 0,2 0 0,1 0 0,2 51-1,2-81-5,0 1 0,1-1-1,-1 0 1,2 0-1,-1 0 1,1 0 0,0-1-1,0 1 1,1 0-1,0-1 1,0 1 0,0-1-1,1 0 1,0 0-1,0-1 1,1 1 0,-1-1-1,1 0 1,0 0-1,1 0 1,-1-1 0,1 0-1,0 0 1,0 0-1,0-1 1,1 0 0,-1 0-1,1 0 1,-1-1-1,1 0 1,0 0 0,0-1-1,0 0 1,13 0-1,-16-1 6,0-1 0,0 0 0,0 0 0,1 0 0,-1 0 0,-1-1 0,1 0 0,0 0 0,0 0 0,-1 0 0,1 0 0,-1-1 0,1 0 0,-1 0 0,0 0-1,0 0 1,-1 0 0,1 0 0,-1-1 0,1 1 0,-1-1 0,3-7 0,3-5-29,-1-1-1,0 1 0,-2-2 1,5-19-1,0-21 14,-3-2 1,-2 1-1,-4-71 1,-1 113 110,39 17-118,-3 1-37,-17 0 91,0 0 0,28-4 1,-42 2-28,-1 1 1,0-1 0,1 0 0,-1 0-1,0-1 1,0 1 0,0-1 0,0 0-1,0 0 1,-1 0 0,1-1 0,0 1-1,-1-1 1,0 0 0,0 0 0,4-4-1,-7 6-20,1 1-1,-1 0 0,0 0 1,0 0-1,0 0 0,1 0 0,-1-1 1,0 1-1,0 0 0,0 0 0,0 0 1,0-1-1,1 1 0,-1 0 1,0 0-1,0 0 0,0-1 0,0 1 1,0 0-1,0 0 0,0-1 1,0 1-1,0 0 0,0 0 0,0-1 1,0 1-1,0 0 0,0 0 0,0-1 1,0 1-1,0 0 0,0 0 1,0-1-1,0 1 0,0 0 0,0 0 1,0-1-1,-1 1 0,1 0 1,0 0-1,0 0 0,0 0 0,0-1 1,-1 1-1,1 0 0,0 0 1,0 0-1,0 0 0,-1-1 0,1 1 1,0 0-1,0 0 0,-1 0 0,1 0 1,0 0-1,0 0 0,-1 0 1,1 0-1,0 0 0,0 0 0,0 0 1,-1 0-1,1 0 0,0 0 1,0 0-1,-1 0 0,-13 2-463,-5 6-1036,-1 4-1168</inkml:trace>
</inkml:ink>
</file>

<file path=ppt/ink/ink4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5.02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4961,'0'0'6288,"16"29"-6020,4 5-165,3 5 44,-2 1 1,25 66 0,62 231 312,-24-69-256,-80-254-174,1-1 0,0 0 1,1 0-1,0-1 0,1 0 0,15 19 1,-22-30-19,1 0 0,0 0 0,0 0 0,0-1 0,0 1 1,0-1-1,-1 1 0,1 0 0,0-1 0,1 0 0,-1 1 0,0-1 0,0 0 1,0 1-1,0-1 0,0 0 0,0 0 0,0 0 0,0 0 0,1 0 0,-1 0 1,0 0-1,0 0 0,0 0 0,0-1 0,0 1 0,0 0 0,0-1 1,0 1-1,0-1 0,0 1 0,0-1 0,0 0 0,0 1 0,0-1 0,0 0 1,-1 0-1,1 1 0,0-1 0,0 0 0,-1 0 0,2-1 0,29-46 225,-27 40-220,28-46-75,-3-2 1,-2-1 0,-3-1-1,-2-1 1,26-114 0,-45 141 15,1-61 0,-4 79 15,-1 14-46,0 0 1,0-1-1,0 1 0,0 0 1,0 0-1,0 0 1,0 0-1,0 0 0,0 0 1,0 0-1,0 1 1,0-1-1,0 0 0,0 1 1,0-1-1,0 0 0,-1 1 1,-46 41-3210,24-18 589</inkml:trace>
</inkml:ink>
</file>

<file path=ppt/ink/ink4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6.0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87 3409,'0'0'4243,"0"22"-3158,-1-3-944,-1-2 126,2 0 0,0 0 0,0 0 0,2 0-1,0 0 1,1-1 0,1 1 0,7 21 0,-8-32-187,0 0 0,0-1 0,1 1 0,-1-1 0,1 0 1,0 0-1,1 0 0,-1-1 0,1 0 0,0 1 0,0-2 0,0 1 1,1-1-1,-1 1 0,1-1 0,0-1 0,0 1 0,0-1 0,0 0 1,0-1-1,1 1 0,-1-1 0,0 0 0,1-1 0,-1 0 0,0 0 0,1 0 1,-1-1-1,1 1 0,-1-2 0,0 1 0,7-3 0,-7 2-67,1-1-1,-1 0 0,0-1 0,-1 1 1,1-1-1,-1 0 0,1-1 1,-1 1-1,0-1 0,-1 0 1,1 0-1,-1-1 0,0 1 0,-1-1 1,1 0-1,-1 0 0,0 0 1,0 0-1,-1-1 0,2-6 0,4-17-28,0-1-1,5-60 0,-12 81 11,1-13 35,-2 16-15,0 1-1,1 0 0,0-1 0,0 1 0,0 0 0,1-1 0,4-10 0,-6 17-16,0 0 0,1-1 0,-1 1 0,0 0 0,0 0 0,1-1 0,-1 1 0,0 0 0,0 0 0,1-1 0,-1 1 0,0 0 0,1 0 0,-1 0 0,0 0 0,1 0 0,-1 0-1,0-1 1,1 1 0,-1 0 0,1 0 0,-1 0 0,0 0 0,1 0 0,-1 0 0,0 0 0,1 0 0,-1 1 0,0-1 0,1 0 0,-1 0 0,0 0 0,1 0 0,-1 0 0,0 1 0,1-1 0,-1 0-1,0 0 1,1 0 0,-1 1 0,0-1 0,0 0 0,1 0 0,-1 1 0,0-1 0,11 13 18,-11-13-18,26 36-60,-1-4 60,-2 2 1,-1 1-1,26 57 1,-44-67-7,-4-21 99,0-17 4,0 7-88,0-26-130,1-1-1,6-33 1,-6 57 82,1-1 1,1 1-1,-1 0 1,2-1-1,-1 1 1,1 1 0,0-1-1,1 1 1,0-1-1,1 1 1,9-11 0,-13 18 40,-1 0 1,1-1 0,-1 1 0,1 0 0,-1 1 0,1-1 0,0 0 0,-1 0-1,1 1 1,0-1 0,0 1 0,0-1 0,-1 1 0,1 0 0,0 0 0,0 0-1,0 0 1,0 0 0,0 0 0,-1 0 0,1 1 0,0-1 0,0 1 0,0-1-1,-1 1 1,1 0 0,0-1 0,-1 1 0,1 0 0,0 0 0,2 2-1,5 4 1,1 0-1,-1 1 1,13 14-1,-17-16 1,4 1 19,-1 2 0,-1-1 0,1 1 1,-2 0-1,1 1 0,-1 0 0,0 0 0,-1 0 1,0 0-1,-1 1 0,0 0 0,-1 0 1,0 0-1,2 17 0,2 5 224,-7-33-245,0 0-1,0-1 1,0 1 0,1 0 0,-1-1 0,0 1-1,0 0 1,0-1 0,1 1 0,-1 0 0,0-1-1,1 1 1,-1 0 0,0 0 0,0-1 0,1 1-1,-1 0 1,0 0 0,1 0 0,-1-1 0,1 1-1,-1 0 1,0 0 0,1 0 0,-1 0 0,1 0 0,-1 0-1,0 0 1,1 0 0,-1 0 0,1 0 0,-1 0-1,0 0 1,1 0 0,-1 0 0,0 0 0,1 0-1,-1 0 1,1 1 0,-1-1 0,0 0 0,1 0-1,-1 0 1,0 1 0,1-1 0,-1 0 0,0 1-1,0-1 1,1 0 0,-1 0 0,0 1 0,0-1-1,1 0 1,-1 1 0,0-1 0,0 0 0,0 1-1,0-1 1,0 1 0,1-1 0,-1 1 0,39-90-1941,38-77-251,-76 165 2252,-1-1 0,0 1 0,1 0 0,-1 0 0,1-1 1,0 1-1,-1 0 0,1 0 0,0 0 0,0 0 0,0 0 0,0 0 1,0 0-1,0 0 0,0 0 0,0 0 0,0 1 0,0-1 0,2-1 0,5 25 755,-5-13-979,16 63 586,-11-46-80,-1 0 0,-1 0 0,-1 1 0,2 41 0,-8-65-282,1 0 1,-1 0 0,0 0 0,0 0 0,0-1 0,-1 1-1,1-1 1,-1 1 0,0-1 0,-3 6 0,4-7-168,-1 0-1,1-1 1,0 1 0,-1 0 0,1 0-1,-1-1 1,1 1 0,-1-1 0,0 1-1,0-1 1,0 0 0,0 0 0,0 0-1,0 0 1,0 0 0,0 0 0,0-1-1,-5 2 1</inkml:trace>
</inkml:ink>
</file>

<file path=ppt/ink/ink4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6.6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23 3881,'0'0'6809,"20"5"-6103,21 3-175,-1-1 1,73 2 0,-26-8-75,97-2-59,-180 1-371,1-1 0,-1 1 0,1-1 0,-1 0 0,1 0 0,-1 0 0,5-2 0,-8 2-155,0 0 1,0 1 0,1-1-1,-1 0 1,0 0-1,0 0 1,0 0-1,0 0 1,0 0 0,-1 0-1,1 0 1,0 0-1,0-1 1,-1 1 0,1 0-1,0 0 1,-1-1-1,0 1 1,1 0-1,-1-1 1,0 1 0,1-1-1,-1 1 1,0 0-1,0-3 1,0-8-4589</inkml:trace>
</inkml:ink>
</file>

<file path=ppt/ink/ink4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7.0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 0 5553,'0'0'5684,"-5"22"-5218,-3 20-26,1 1 0,-1 57 0,8 248 920,0-348-1361,0 0 0,1 1 0,-1-1 0,0 0 0,0 0 0,0 1 0,0-1 0,1 0 0,-1 0 0,0 0 0,0 1 0,1-1 0,-1 0 0,0 0 0,0 0 0,1 0 0,-1 0 0,0 1 0,0-1 0,1 0 0,-1 0 0,0 0 0,1 0 0,-1 0 0,0 0 0,1 0 0,-1 0 0,0 0 0,0 0 0,1 0 0,-1 0 0,0 0 0,1-1 0,-1 1 0,0 0 0,0 0 1,1 0-1,-1 0 0,0 0 0,0-1 0,1 1 0,-1 0 0,0 0 0,0 0 0,0-1 0,1 1 0,-1 0 0,0 0 0,0-1 0,0 1 0,0 0 0,0 0 0,1-1 0,-1 1 0,0 0 0,0 0 0,0-1 0,23-54-3024,-12 24-2499</inkml:trace>
</inkml:ink>
</file>

<file path=ppt/ink/ink4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9.4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0 778 5521,'0'0'5709,"9"-21"-5354,69-139 691,-49 97-1035,-4-2 0,-2 0 0,-3-2 0,-3 0 0,-4-1 0,9-97 0,-22 163-8,0-1-1,1 1 1,-1 0-1,0-1 1,0 1 0,-1 0-1,1-1 1,0 1-1,-1 0 1,1 0 0,-2-3-1,1 4-1,0 0-1,0 1 1,-1-1-1,1 0 1,0 1 0,-1-1-1,1 1 1,-1-1-1,1 1 1,0 0-1,-1-1 1,1 1 0,-1 0-1,1 0 1,-1 0-1,1 0 1,-3 1-1,3 4-19,0 1 0,0-1 0,0 1 0,1 0 0,0-1 0,1 7-1,-1-7 14,0 31-2,1-1 0,1 1 0,3-1 0,12 52 0,10 37 30,-18-76 3,26 80-1,-34-126-20,-1 0 1,1 0-1,0-1 0,0 1 1,0 0-1,0 0 0,0-1 1,0 1-1,0-1 0,1 1 0,-1-1 1,1 1-1,1 0 0,-2-2-38,0 1 0,-1-1-1,1 0 1,0 1 0,0-1-1,0 0 1,0 0 0,0 0-1,0 0 1,0 0-1,0 0 1,0 0 0,0 0-1,0 0 1,0 0 0,0-1-1,0 1 1,0 0 0,0-1-1,0 1 1,0-1 0,0 1-1,0-1 1,0 1 0,-1-1-1,1 0 1,1-1 0,12-13-2055</inkml:trace>
</inkml:ink>
</file>

<file path=ppt/ink/ink4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09.9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76 0 5393,'0'0'2539,"0"8"-2213,-2 18 79,-2 0 0,0 1 0,-2-2 0,-9 29-1,-12 55 50,20-71-369,2 2 0,2-1 0,1 0 0,4 45 0,-2-81-72,1 0 0,-1 0 0,1 0 0,0 0 0,0 0 0,0 0 0,0 0 0,1 0 0,-1-1 0,1 1 0,0-1 1,0 1-1,0-1 0,0 1 0,0-1 0,4 3 0,0-1 18,0 0-1,0 0 1,0-1 0,0 0 0,0 0-1,1-1 1,8 2 0,6 1 87,1-1-1,-1-2 1,40 1 0,-30-3-66,-12 1 15,0-1-1,36-4 1,-50 3-73,0 0-1,-1 0 1,1-1-1,0 0 1,0 1-1,-1-2 1,1 1 0,-1 0-1,1-1 1,-1 0-1,0 0 1,0 0 0,0-1-1,-1 1 1,6-7-1,-7 7-91,-1 1-1,1-1 0,-1 0 0,0 0 1,0 0-1,0 1 0,-1-1 0,1 0 1,-1 0-1,1 0 0,-1 0 0,0 0 1,0-1-1,-1-5 0,0-5-991,1-8-1202</inkml:trace>
</inkml:ink>
</file>

<file path=ppt/ink/ink4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0.2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1 4865,'0'0'4570,"-6"24"-3519,5-18-1005,-9 33 383,2-1 0,2 2 0,-1 47 0,7 266 849,0-351-1291,0 0 1,0-1-1,0 1 1,0 0-1,1 0 1,-1 0-1,1 0 1,-1-1 0,1 1-1,0 0 1,-1-1-1,1 1 1,0 0-1,0-1 1,2 2-1,-3-2-80,1-1-1,0 1 0,0-1 0,-1 1 0,1-1 0,0 0 0,0 0 0,-1 1 0,1-1 0,0 0 0,0 0 0,0 0 0,-1 0 0,1 0 1,0 0-1,0 0 0,0 0 0,0 0 0,-1 0 0,1-1 0,0 1 0,0 0 0,-1 0 0,1-1 0,0 1 0,0 0 0,-1-1 1,1 1-1,0-1 0,-1 1 0,1-1 0,0 1 0,-1-1 0,1 0 0,-1 1 0,1-1 0,-1 0 0,1-1 0,13-17-4360</inkml:trace>
</inkml:ink>
</file>

<file path=ppt/ink/ink4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0.6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140 0 304,'0'0'6864,"0"6"-6372,-3 8-333,1-1 0,-2 0 0,0 0 0,0 0-1,-1-1 1,-1 1 0,0-1 0,0 0 0,-11 13-1,-22 46 132,31-53-239,1-1 0,1 2-1,0-1 1,1 0 0,1 1 0,1 0 0,1 0-1,0 0 1,2 0 0,0 1 0,3 24 0,-1-39-28,0 1 1,1-1 0,-1 1 0,1-1-1,0 0 1,1 0 0,-1 0 0,1 0-1,0-1 1,0 1 0,0-1 0,1 0-1,-1 0 1,1-1 0,0 1 0,0-1-1,0 0 1,1-1 0,-1 1 0,10 2-1,4 2 79,0 0 0,1-2-1,0 0 1,35 3-1,-37-6 31,0-1 0,0-1 0,1 0-1,-1-1 1,0-1 0,28-7-1,-41 8-250,-1 0 0,1-1-1,-1 0 1,0 0-1,0 0 1,0 0 0,0-1-1,0 0 1,0 0-1,-1 0 1,1 0 0,-1 0-1,0-1 1,0 1-1,0-1 1,0 0 0,-1 0-1,1 0 1,-1 0-1,0-1 1,-1 1 0,1 0-1,-1-1 1,0 1 0,0-1-1,0 0 1,0 1-1,-1-1 1,0 0 0,0-5-1,0-12-2486,0 2-1347</inkml:trace>
</inkml:ink>
</file>

<file path=ppt/ink/ink4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1.0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0 6081,'0'0'2661,"-3"23"-1582,-8 186 1025,11-188-1954,5 119 445,-3-127-551,0 0 0,0 0 0,1 0 0,1-1 0,0 1 1,0-1-1,1 0 0,11 17 0,-15-27-56,1 0 1,-1 0 0,1 0-1,0 0 1,-1 0-1,1 0 1,0 0 0,0-1-1,1 1 1,-1-1-1,0 1 1,0-1 0,1 0-1,-1 0 1,1 0-1,-1 0 1,1-1 0,-1 1-1,4 0 1,19 0-3093</inkml:trace>
</inkml:ink>
</file>

<file path=ppt/ink/ink4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1.4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 7634,'0'0'3216,"41"-9"-6168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59.1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0 350 5761,'0'0'5140,"13"-24"-4644,0 3-406,15-28 94,36-81 0,-37 26 474,-22 83 65,-5 28 209,-18 72-957,9-42 37,2 1 0,-4 50 0,10-19 168,1-44-309,0-40-990,0-11-3398</inkml:trace>
</inkml:ink>
</file>

<file path=ppt/ink/ink4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1.7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163 135 6905,'0'0'3784,"-10"25"-2992,-28 82-257,35-98-499,1 0 1,0 1-1,1-1 0,0 0 1,1 0-1,0 1 0,0-1 1,1 1-1,0-1 0,0 0 1,1 0-1,1 0 0,-1 0 1,1 0-1,1 0 0,0-1 1,0 1-1,1-1 0,0 0 1,0 0-1,10 10 0,-2-4 31,0 0-1,1-1 0,1-1 0,0 0 0,1-1 0,0-1 1,0 0-1,29 11 0,-34-16-39,0-1 1,0-1 0,0 0-1,1 0 1,-1-1-1,1 0 1,0-1-1,17-1 1,-24 0-15,0 0 0,1-1 0,-1 0 0,0 0 0,0-1 0,0 1 0,0-1 0,0 0 0,0-1-1,0 1 1,0-1 0,-1 0 0,0 0 0,1 0 0,-1 0 0,0-1 0,-1 0 0,1 0 0,0 0 0,2-5 0,2-5-52,-2 1-1,1 0 1,-2-1-1,0 0 1,-1-1-1,0 1 1,-1-1-1,2-25 1,-3 10-232,-1 0 0,-2 0 0,-6-43 0,4 57 226,-1 1 0,0-1 0,0 0 0,-2 1 0,0 0 0,-1 1 0,-16-28 0,18 35 52,1 0 0,-2 1-1,1-1 1,-1 1 0,0 0 0,0 0-1,0 1 1,-1 0 0,0 0 0,0 1-1,-1-1 1,1 1 0,-1 1-1,0 0 1,1 0 0,-17-3 0,10 3-22,-1 2 1,1 0 0,0 0-1,0 2 1,-1-1 0,1 2-1,0 0 1,0 1 0,0 0-1,0 1 1,1 0 0,-1 2-1,1-1 1,0 2 0,1-1-1,-1 2 1,1 0 0,1 0-1,0 1 1,0 0 0,0 1-1,2 0 1,-1 1 0,1 0-1,0 1 1,1 0 0,-12 24-1,10-11-1055,0 0-1,-8 36 1,11-17-2915</inkml:trace>
</inkml:ink>
</file>

<file path=ppt/ink/ink4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2.1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53 121 4841,'0'0'3917,"-8"24"-3042,-25 76-138,30-88-582,0 1 0,1-1-1,0 1 1,1-1 0,0 1 0,1 0-1,3 20 1,-1-9-46,-2-14-85,1 0 1,1 0-1,0 1 0,1-1 0,0-1 0,0 1 0,1 0 1,0-1-1,1 1 0,0-1 0,0-1 0,1 1 1,0-1-1,0 0 0,1 0 0,1-1 0,-1 1 0,1-2 1,0 1-1,0-1 0,1 0 0,0-1 0,0 0 1,0-1-1,1 0 0,-1 0 0,1-1 0,0 0 0,20 3 1,-5-3 11,1-2 0,-1 0 0,1-2 0,0-1 0,-1-1 0,1-1 0,42-12 0,-59 13-60,1-1 0,-1 1 0,-1-1-1,1-1 1,-1 0 0,1 0 0,-1-1 0,-1 1-1,1-2 1,-1 1 0,0-1 0,-1 0 0,0-1-1,0 1 1,0-1 0,-1-1 0,0 1 0,-1-1 0,1 1-1,-2-1 1,1-1 0,-1 1 0,2-15 0,-2 8-4,-1 0 1,-1 0-1,0 0 0,-2 0 1,1 0-1,-2 0 1,0 0-1,-1 0 1,-1 1-1,0-1 1,-1 1-1,0 0 1,-2 0-1,0 1 1,0 0-1,-14-20 1,13 23 55,-1 1 0,-1-1 1,1 2-1,-1-1 1,-1 1-1,0 1 0,0 0 1,0 0-1,-1 1 1,-1 1-1,1 0 0,-1 0 1,0 2-1,0-1 1,0 2-1,0 0 0,-1 0 1,0 1-1,-20 0 1,21 1-40,0 0 0,0 1-1,0 0 1,0 1 0,0 1 0,0 0 0,0 1 0,0 0 0,1 1 0,0 0 0,0 1 0,0 0 0,-19 12 0,14-5-911,1 1 1,-28 28-1,18-11-2136</inkml:trace>
</inkml:ink>
</file>

<file path=ppt/ink/ink4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2.5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261 145 4177,'0'0'5361,"-6"10"-4655,-4 4-501,0 1 1,2 1 0,0 0 0,0 0 0,2 0-1,0 1 1,0 0 0,-4 34 0,9-40-172,0-1 0,1 1 0,0 0 0,1 0 0,0-1 0,1 1 0,0 0 1,0-1-1,1 0 0,8 17 0,-8-21-24,0-1 0,1 0 0,0 0 0,0 0 0,0-1 0,1 1-1,0-1 1,-1 0 0,1-1 0,1 1 0,-1-1 0,0 0 0,1 0 0,0 0 0,0-1 0,-1 0 0,1 0 0,1-1 0,-1 0 0,7 1 0,5 1 26,1-1 0,0-1 0,0 0 0,0-2 0,0 0 0,0-1 0,0-1 0,-1-1 0,35-12 0,-44 13-43,-1 0 0,0-1 0,0 0 0,0-1 0,0 0 0,-1 0 0,1-1 0,-1 1 0,-1-2 0,1 1 0,-1-1 0,0 0 0,-1 0 0,1 0 0,-2-1 0,1 0 0,-1 0 0,0 0 0,0-1 0,-1 1 0,-1-1 0,4-14 0,-4 12-19,-1-1-1,0 1 1,0-1 0,-1 0 0,-1 1 0,0-1 0,0 0 0,-1 1-1,-1-1 1,0 1 0,0 0 0,-1 0 0,-1 0 0,1 1 0,-2-1-1,0 1 1,0 0 0,-1 1 0,0-1 0,0 1 0,-1 1-1,0-1 1,-1 2 0,0-1 0,0 1 0,-1 0 0,-15-8 0,4 4 32,0 1 0,-1 1 0,0 1 0,-1 1 1,0 1-1,0 1 0,0 1 0,0 1 1,0 1-1,-1 1 0,-41 4 0,51-1-187,0 0-1,1 0 0,-1 2 1,1-1-1,0 2 0,0 0 1,0 0-1,0 1 0,1 1 0,0 0 1,1 1-1,-19 16 0,-8 6-4084</inkml:trace>
</inkml:ink>
</file>

<file path=ppt/ink/ink4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3.3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3225,'0'0'5194,"9"19"-4778,4 11-53,-1 0 0,-2 0-1,14 64 1,-3 149 1261,-16-152-1374,3 0 1,35 150-1,-20-183-178,-22-56-60,-1 0 0,1-1 0,0 1 0,0 0 0,0-1 0,0 1 0,0-1 0,0 1 0,0-1 0,0 0 0,0 1 0,1-1 0,-1 0 0,1 0 0,-1 0 0,1 0 0,-1 0 0,1 0 0,0 0 0,-1-1 0,1 1 0,0-1 0,0 1 0,-1-1 0,1 1 0,0-1 0,0 0 0,0 0 0,-1 0 0,4 0 0,-3-1 28,-1 0 0,0-1-1,1 1 1,-1 0-1,0 0 1,0-1 0,0 1-1,0 0 1,0-1-1,0 1 1,-1-1 0,1 1-1,0-1 1,-1 1-1,1-1 1,0-3 0,7-33 96,-6 27-65,58-436-413,-59 414 315,-1 26 38,0 0 0,0-1 1,1 1-1,-1 0 0,5-12 0,-3 16-9,1 0 0,-1 0-1,1 1 1,0-1 0,0 1-1,0-1 1,1 1 0,-1 0-1,0 1 1,1-1 0,5-2-1,3-2-31,0 0-184,-5 3 177,-1 0 0,-1 0 0,1-1 0,0 0-1,-1 0 1,6-6 0,-9 8-245,0 0 0,-1 0 0,1 0 0,-1 0 0,0-1 0,0 1 0,0 0 0,0-1 0,0 1 0,0-1 0,-1 1 0,1-5 0,0-5-4011</inkml:trace>
</inkml:ink>
</file>

<file path=ppt/ink/ink4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4.4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0 440 1424,'0'0'8865,"25"11"-7916,81 32-455,-100-41-446,-1 1 1,1-1-1,0 0 0,0-1 1,0 1-1,0-1 1,0 0-1,0-1 0,0 1 1,0-1-1,1 0 0,-1-1 1,0 0-1,0 0 1,0 0-1,0 0 0,10-5 1,-12 3-15,1 0 1,-1 0-1,0 0 1,-1-1 0,1 0-1,0 0 1,-1 0-1,0 0 1,0 0 0,0-1-1,-1 1 1,1-1-1,-1 0 1,0 0-1,1-5 1,4-14-13,8-48 0,-8 33 5,0 1-12,-4 21-40,0 0-1,1 1 1,1-1-1,0 1 1,12-23-1,-17 38 21,1 1 0,0-1 0,-1 1 0,1 0 0,0-1-1,0 1 1,-1 0 0,1 0 0,0 0 0,0 0 0,0-1-1,-1 1 1,1 0 0,0 0 0,0 0 0,0 1 0,-1-1-1,1 0 1,0 0 0,0 0 0,-1 1 0,1-1 0,0 0-1,0 1 1,1 0 0,18 9-41,-14-7 46,19 12-17,-1 1 0,-1 1 0,29 26 0,-46-37 14,0 0-1,-1 0 1,0 1-1,0-1 1,0 1-1,-1 0 1,0 1-1,0-1 1,-1 1-1,0-1 1,0 1-1,-1 0 1,0 0-1,-1 0 0,1 0 1,-1 14-1,0-17 5,-1 1 1,0-1-1,0 1 0,-1-1 0,1 1 0,-1-1 0,0 0 0,-1 1 0,1-1 0,-1 0 0,0 0 0,-1 0 0,1 0 1,-1 0-1,0 0 0,0-1 0,0 0 0,-1 1 0,1-1 0,-7 5 0,9-8 95,-1-95-79,0 49-321,1 0-1,3 0 1,9-60 0,-6 89 622,1 14 6,7 24 77,-6-7-475,43 54 282,-41-59-206,0 0 1,-1 0 0,-1 1 0,1 0 0,-2 1 0,0-1 0,0 1 0,-1 0 0,6 23-1,-9-75-649,1-1 0,16-75 0,-10 88-103,1 1 1,2 0-1,0 1 1,28-42-1,-40 68 782,0 1-1,0-1 1,0 0-1,0 0 0,0 1 1,0-1-1,0 0 1,0 1-1,0-1 1,0 0-1,0 0 1,0 1-1,0-1 0,0 0 1,0 1-1,0-1 1,0 0-1,0 0 1,1 1-1,-1-1 1,0 0-1,0 0 0,0 1 1,0-1-1,1 0 1,-1 0-1,0 1 1,0-1-1,0 0 1,1 0-1,-1 0 1,0 0-1,0 1 0,1-1 1,-1 0-1,0 0 1,0 0-1,1 0 1,-1 0-1,0 0 1,1 0-1,-1 0 0,0 0 1,0 0-1,1 0 1,-1 0-1,0 0 1,1 0-1,-1 0 1,0 0-1,0 0 0,1 0 1,-1 0-1,0 0 1,0 0-1,1 0 1,-1-1-1,0 1 1,0 0-1,1 0 0,-1 0 1,0-1-1,0 1 1,0 0-1,1 0 1,-1 0-1,0-1 1,0 1-1,1-1 1,3 33 379,-3-25-78,9 64 560,1-1-562,3 108 0,-14-146-2166</inkml:trace>
</inkml:ink>
</file>

<file path=ppt/ink/ink4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4.8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4993,'0'0'5257,"172"0"-4449,-136 0-159,-8 0-161,-6 2-416,-12-2 104,-7 0-176,-27 0-1537,-7 0-3752</inkml:trace>
</inkml:ink>
</file>

<file path=ppt/ink/ink4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5.1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64 5145,'0'0'7026,"170"18"-6434,-126-18-320,0 0-48,-6 0-216,-5-8 136,-8-2-144,-9-12-168,-10 3-640,-6-4-5898</inkml:trace>
</inkml:ink>
</file>

<file path=ppt/ink/ink4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5.9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475 1 4841,'0'0'5477,"0"28"-4823,0 4-452,8 151 912,4-103-608,3 0-1,45 134 1,-2-8-213,-53-181-311,-1 0 1,-1 1 0,-1 34-1,-36-67-310,-59-49 233,-21-10 60,100 60 19,0 0 0,0 1 1,-1 0-1,1 1 0,-1 1 1,-28-3-1,28 5 18,0 1 1,0 1-1,0 0 0,1 1 0,-1 0 0,0 2 1,1-1-1,-17 8 0,22-8 1,1 1 0,0 0 0,0 1 0,0 0 0,1 0 0,0 1 0,0 0 0,0 0 0,1 0 0,-1 1 0,2 0 0,-1 0 0,1 1 1,-8 13-1,12-18-2,-1 0 1,1-1-1,-1 2 1,1-1-1,0 0 1,0 0-1,0 0 1,0 1-1,1-1 1,0 0 0,-1 0-1,1 1 1,0-1-1,1 1 1,-1-1-1,0 0 1,1 0-1,0 1 1,0-1-1,0 0 1,2 5-1,0-4 5,0 0 0,0-1-1,0 1 1,1-1-1,-1 0 1,1 0 0,0 0-1,0 0 1,0-1 0,0 1-1,0-1 1,0 0-1,7 2 1,14 3 24,0-1 0,0-1 0,1-1 0,34 1 0,-14-2-223,1-1 0,-1-2 0,1-3 0,-1-1-1,0-3 1,46-12 0,-14-7-2193</inkml:trace>
</inkml:ink>
</file>

<file path=ppt/ink/ink4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6.2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8850,'0'0'3505,"3"129"-3401,16-50 56,9 17-144,18 47-32,-7-22 8,-9-27-5906</inkml:trace>
</inkml:ink>
</file>

<file path=ppt/ink/ink4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8.9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0 746 7466,'0'0'4102,"20"-26"-3681,60-85-181,-51 69-156,-2-2 1,-3 0-1,-1-2 0,-2-1 0,17-60 0,-24 66-73,-6 20-2,2-3 24,-1-1-1,-2 0 1,0 0-1,-2-1 1,-1 0-1,2-38 0,-6 63 20,-22 11 46,16-3-100,1 0 1,-1 0-1,1 0 0,0 0 1,1 1-1,0-1 1,0 1-1,1 0 1,0 1-1,0-1 0,1 0 1,0 1-1,-1 11 1,-2 16-12,2 67 0,3-90 13,-1 68-13,4 104-16,-3-174 32,2-1 1,-1 1-1,1-1 0,1 1 0,0-1 0,0 0 0,1 0 0,1-1 0,-1 1 0,11 13 0,-15-23-2,1 1-1,-1-1 1,1 0 0,0 1 0,-1-1 0,1 0-1,0 0 1,-1 1 0,1-1 0,0 0 0,-1 0 0,1 0-1,0 0 1,0 0 0,-1 0 0,1 0 0,0 0-1,-1-1 1,1 1 0,0 0 0,-1 0 0,1 0-1,0-1 1,-1 1 0,1 0 0,0-1 0,-1 1 0,1-1-1,-1 1 1,1 0 0,-1-1 0,1 0 0,-1 1-1,1-1 1,-1 1 0,1-1 0,14-21-678,-15 22 672,14-24-2488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9:59.6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0 104 4177,'0'0'6021,"28"0"-5143,193-7 518,56 1-728,62-5-45,-271 5-519,0-3-1,126-33 1,-178 34-106,-15 7-48,-1 1 1,0 0-1,1 0 1,-1 0 0,0 0-1,1-1 1,-1 1 0,0 0-1,0 0 1,1 0-1,-1-1 1,0 1 0,0 0-1,0 0 1,1-1 0,-1 1-1,0 0 1,0-1-1,0 1 1,0 0 0,1-1-1,-1 1 1,0 0-1,0-1 1,0 1 0,0 0-1,0-1 1,0 1 0,0 0-1,0-1 1,0 1-1,0 0 1,0-1 0,0 1-1,-1 0 1,1-1 0,0 1-1,0 0 1,0-1-1,0 1 1,0 0 0,-1 0-1,1-1 1,0 1-1,0 0 1,0 0 0,-1-1-1,1 1 1,0 0 0,0 0-1,-1-1 1</inkml:trace>
</inkml:ink>
</file>

<file path=ppt/ink/ink4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19.9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 97 6889,'0'0'2437,"24"-10"-1749,6-2-464,153-56 627,-149 62-718,-34 6-205,-30 4 166,-3 1-168,9-2 53,-1 1 1,1 1 0,1 1 0,-26 10 0,43-14 20,0 1-1,1-1 1,-1 1 0,1 1 0,0-1 0,0 1 0,0 0-1,0 0 1,1 0 0,0 1 0,0 0 0,0 0 0,0 0-1,1 0 1,-1 0 0,1 1 0,1-1 0,-1 1 0,1 0-1,0 0 1,-1 7 0,-4 24 248,3 0 1,1 0-1,1 0 0,2 0 0,7 50 1,-5-80-201,-1 0 0,1-1 1,1 0-1,-1 1 0,1-1 1,0 0-1,1 0 0,4 6 0,-8-12-37,1 1 0,-1-1-1,1 1 1,-1-1 0,1 0-1,-1 1 1,1-1 0,-1 0 0,1 1-1,0-1 1,-1 0 0,1 0-1,-1 1 1,1-1 0,0 0-1,-1 0 1,1 0 0,0 0-1,-1 0 1,1 0 0,0 0-1,-1 0 1,1 0 0,0 0-1,-1 0 1,1-1 0,0 1-1,-1 0 1,1 0 0,-1-1-1,1 1 1,-1 0 0,2-2-1,17-12 91,-18 12-63,15-10-38,1 0 0,-1 2 0,2 0 0,-1 1 0,1 0 0,1 1 0,0 2 0,0 0 0,0 0 0,0 2 0,1 1 0,0 0 0,36 0 0,-52 4-3,1-1 0,-1 1 0,0 0 0,0 1 0,0-1 0,0 1 0,-1-1 0,1 1 0,0 0 0,-1 0 0,1 1 0,-1-1 0,5 5 0,42 45-65,-38-39 55,-2-2 16,-1 1-1,0-1 0,-1 1 1,-1 1-1,0 0 0,0 0 1,-1 0-1,-1 1 1,0-1-1,-1 1 0,0 1 1,1 16-1,-4-23-2,0 0 0,-1 0 0,0 0 0,-1 0 0,0 0 0,0-1 0,0 1 0,-1 0-1,0 0 1,-1-1 0,0 1 0,0-1 0,0 0 0,-1 0 0,0 0 0,-1 0 0,1-1 0,-1 0 0,-1 0 0,1 0 0,-1 0 0,0-1 0,-11 8 0,8-8 4,0 0 0,0 0 0,0-1 0,-1 0 0,1-1 0,-1 0 1,0 0-1,0-1 0,-13 1 0,-5-1-8,1-2 0,-34-2 0,53 0-56,-1-1 0,0 1-1,1-1 1,-1-1 0,1 1 0,0-1 0,0-1 0,0 0-1,1 0 1,0 0 0,0-1 0,0 0 0,0 0 0,1-1-1,0 0 1,1 0 0,-8-11 0,13 17 11,-1 0 1,1 1 0,0-1-1,-1 0 1,1 1-1,0-1 1,0 0-1,-1 0 1,1 1-1,0-1 1,0 0-1,0 0 1,0 1-1,0-1 1,0 0-1,0 0 1,0 1-1,1-1 1,-1 0-1,0 1 1,0-1-1,0 0 1,1 0-1,-1 1 1,0-1-1,1 0 1,-1 1 0,1-1-1,-1 1 1,1-1-1,-1 0 1,1 1-1,-1-1 1,1 1-1,0 0 1,-1-1-1,2 0 1,29-10-1155,-24 9 937,34-11-1938,2 1-1512</inkml:trace>
</inkml:ink>
</file>

<file path=ppt/ink/ink4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0.4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333 0 5249,'0'0'5712,"-7"11"-5549,-165 179 786,142-152-682,-41 66-1,63-90-249,1 0 0,0 0 0,1 0 0,1 1 1,0 0-1,1 0 0,1 0 0,0 0 0,0 20 0,2-23 3,1 1-1,0-1 0,1 0 1,0 1-1,1-1 0,1 0 1,0 0-1,0 0 0,6 13 1,-5-18-5,0-1-1,0 0 1,1 1 0,-1-2 0,1 1 0,0-1 0,1 1 0,0-1 0,-1-1 0,2 1 0,-1-1 0,0 0-1,1-1 1,0 1 0,-1-1 0,13 3 0,-4-1-10,1-1 1,0-1-1,0 0 0,1-1 1,-1-1-1,0 0 1,1-2-1,-1 0 0,0 0 1,0-1-1,0-2 0,0 1 1,20-8-1,-27 8-3,0-1 0,-1 1 0,1-2 0,-1 1 0,0-1 0,0 0 0,-1-1 0,1 0 0,-1 0 0,0 0 0,-1-1 0,0 0 0,0 0 0,0-1 0,-1 0 0,0 0 0,0 0 0,-1 0 0,0-1 0,-1 0 0,0 0 0,0 0 0,-1 0 0,2-12 1,-3 16 30,-1 0 1,1-1 0,-1 1 0,0-1 0,0 1-1,-1-1 1,1 1 0,-1 0 0,0-1 0,-1 1 0,1 0-1,-4-7 1,3 9-10,0 1 0,0-1-1,-1 1 1,1 0 0,-1 0 0,1 0-1,-1 0 1,1 0 0,-1 1-1,0-1 1,0 1 0,0 0 0,0 0-1,0 0 1,0 0 0,0 0-1,-1 1 1,1-1 0,0 1 0,0 0-1,-6 0 1,-3-1-21,0 1-1,-1 1 0,1 0 1,0 0-1,0 1 1,0 1-1,1 0 1,-1 0-1,0 1 1,1 1-1,0 0 1,0 0-1,1 1 0,-1 1 1,1 0-1,1 0 1,-1 1-1,-12 14 1,19-19-117,0 1-1,0 1 1,1-1 0,-1 0 0,1 1 0,0-1 0,1 1 0,-1-1-1,1 1 1,0 0 0,0 0 0,0-1 0,1 1 0,0 0 0,0 0-1,1 8 1,-1-8-202,0 18-2111</inkml:trace>
</inkml:ink>
</file>

<file path=ppt/ink/ink4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0.8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20 9194,'0'0'3945,"0"-19"-7970</inkml:trace>
</inkml:ink>
</file>

<file path=ppt/ink/ink4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1.3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92 162 4561,'0'0'5014,"-15"25"-4176,-45 80-259,57-100-530,1 0 1,-1 0-1,2 0 1,-1 1-1,0-1 1,1 1 0,0-1-1,0 1 1,1 0-1,-1-1 1,1 1-1,1 0 1,-1-1-1,1 1 1,0 0-1,0-1 1,0 1 0,1-1-1,0 0 1,0 1-1,5 8 1,1-2 42,1-1 1,0 0-1,1 0 0,0 0 1,22 17-1,-29-25-60,14 10 40,1 0 0,0-1 0,0-1 0,1-1 0,1 0 0,-1-2-1,1 0 1,30 7 0,-19-8 24,1-2-1,0 0 0,0-2 1,65-3-1,-93-1-92,1 1 0,-1 0 1,1-1-1,-1 0 0,0 0 0,1-1 0,-1 1 0,0-1 0,0 0 0,0 0 0,0 0 0,0-1 0,0 1 0,-1-1 0,1 0 1,-1 0-1,0 0 0,3-4 0,-1 1-23,-1 0-1,0-1 1,-1 0 0,0 0 0,0 0-1,0 0 1,-1 0 0,0 0 0,0-1-1,0-7 1,0-4-113,-1 1-1,-1-1 0,-1 1 1,0 0-1,-1-1 0,-1 1 1,-1 0-1,-9-25 0,4 21 48,-1 1-1,0 0 1,-2 1-1,-1 0 0,0 0 1,-2 2-1,0 0 1,-1 0-1,0 1 1,-34-25-1,38 33 91,0 0 1,-1 1-1,0 0 0,0 1 0,-1 1 1,1 0-1,-1 1 0,-1 0 1,1 1-1,-1 1 0,1 0 0,-1 1 1,0 1-1,0 0 0,0 1 1,0 1-1,0 0 0,-18 4 0,25-3 0,0 0-1,1 1 0,-1 0 0,1 1 0,0 0 0,0 0 0,0 0 0,1 1 0,-1 0 0,1 0 0,0 0 0,1 1 0,-1 0 0,1 0 0,0 1 0,1-1 0,-1 1 0,1 0 0,1 0 0,-1 1 0,-3 10 0,4-8-57,1-1-1,-1 1 0,2 0 0,-1 0 0,1 0 0,1 0 0,-1 0 0,2 0 0,-1 0 0,2 0 0,-1-1 0,1 1 0,1 0 0,0 0 0,0-1 1,8 15-1,28 33-2383,7-8-3139</inkml:trace>
</inkml:ink>
</file>

<file path=ppt/ink/ink4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1.8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195 141 7602,'0'0'4058,"-3"24"-3835,-12 80-26,13-93-157,1 1 0,1 0 0,0-1 0,0 1 0,1 0 0,1 0 0,0-1 0,1 1 0,0-1 0,0 0 0,1 0 0,1 0 0,0 0 0,0-1 0,1 0 0,0 0 0,1 0 0,0-1 0,1 0 0,0 0 0,14 12 0,-14-16-24,0 1-1,0-1 1,1 0 0,-1-1-1,1 0 1,1 0-1,-1-1 1,0 0 0,1-1-1,-1 0 1,1 0-1,0-1 1,0-1 0,0 1-1,-1-2 1,1 1 0,10-3-1,-10 2-67,0-1 0,0 0 1,0 0-1,-1-1 0,1-1 0,-1 1 0,0-2 0,0 1 1,0-1-1,-1-1 0,0 1 0,0-1 0,0-1 0,-1 1 1,0-1-1,10-13 0,-11 10-77,0 0 0,-1 0 0,0 0 0,-1-1 0,0 0 0,-1 0 1,0 0-1,-1 0 0,0-1 0,0 1 0,-2-1 0,1 1 0,-1-1 0,-1 1 0,-3-19 0,1 16 79,0 0-1,-1 0 1,0 1-1,-1 0 1,-1 0-1,0 0 1,0 1-1,-2-1 1,1 2-1,-2-1 1,1 1-1,-14-13 1,11 14 113,-1 0 0,0 1 0,0 1 0,-1 0 0,0 0 0,-1 1 0,0 1 0,0 0 0,0 1 0,-24-5 0,11 5 162,1 1 0,-1 2 0,1 0 0,-1 2 0,-31 4 0,47-3-179,0 0 0,1 1 0,-1 1 1,1 0-1,-1 0 0,1 1 0,0 1 0,1-1 0,-1 2 1,1-1-1,0 1 0,0 1 0,-10 8 0,15-10-41,-1-1 0,1 1 0,1 0 0,-1 0 0,1 0 0,-1 1 1,1-1-1,1 1 0,-1-1 0,1 1 0,0 0 0,1 0 0,-1 0 0,1 0 0,0 1 0,0-1 0,1 0 0,0 0 0,0 0 0,1 1 0,-1-1 0,2 0 0,-1 0 0,0 0 0,3 6 0,2 0-195,0 0 0,0 0 0,1-1 0,1 0 0,0 0 1,0 0-1,1-1 0,10 9 0,33 25-3504</inkml:trace>
</inkml:ink>
</file>

<file path=ppt/ink/ink4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2.2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74 9210,'0'0'3355,"1"24"-3189,9 78 54,-8-94-211,0 1 0,1-1 0,0 0 0,0 0 1,0 0-1,1 0 0,1 0 0,-1-1 0,1 0 0,1 0 1,-1 0-1,1 0 0,12 10 0,-2-2 13,-3-3 4,0-1-1,1 0 0,0-1 0,0-1 0,1 0 0,0-1 0,0-1 0,1 0 0,0-1 0,1-1 0,-1 0 0,34 4 0,-38-7-113,0-1-1,0 0 0,0-1 1,0 0-1,0 0 0,0-2 1,0 0-1,0 0 1,0-1-1,0 0 0,-1-1 1,1 0-1,-1-1 0,0 0 1,-1-1-1,1 0 0,-1-1 1,0 0-1,9-9 0,-14 11 50,-1 0 0,1 0 0,-1-1 0,0 1 0,0-1 0,-1 0 0,1-1 0,-2 1-1,1 0 1,0-1 0,-1 1 0,-1-1 0,1 0 0,-1 0 0,0 0 0,0 0-1,-1 0 1,0 0 0,0 0 0,-1 0 0,0 1 0,0-1 0,-1 0 0,1 0-1,-1 1 1,-5-11 0,1 5 95,0 1 0,0-1 0,-1 1 0,-1 0 0,0 1 0,-1 0 0,0 0 0,0 0 0,-1 1 0,0 1 0,-1 0 0,1 0 0,-14-6 0,9 7 77,0 0 0,-1 1 0,1 1-1,-1 0 1,0 1 0,-26-3-1,-1 3-25,-56 3 0,86 1-70,1 1 0,-1 1 0,1 0 0,-1 0 0,1 1 0,0 1 0,-16 7 0,23-9-247,0 0-1,0 1 1,1 0 0,-1 0-1,1 0 1,-1 0 0,1 1 0,0-1-1,1 1 1,-1 0 0,1 1-1,-1-1 1,1 1 0,0-1 0,1 1-1,-1 0 1,1 0 0,0 0-1,-2 8 1,2 10-7101</inkml:trace>
</inkml:ink>
</file>

<file path=ppt/ink/ink4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2.9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33 1 4625,'0'0'6039,"-5"9"-5830,0 7-84,-1-1 0,2 1 0,0 1-1,1-1 1,1 0 0,0 1 0,1-1 0,1 1 0,0-1 0,2 1-1,3 21 1,9 34 185,29 88 0,-34-128-260,16 59 29,-4-14 15,59 144 0,-80-219-88,1 0-1,0-1 0,0 1 1,0 0-1,0 0 1,0 0-1,0-1 1,0 1-1,1-1 1,-1 1-1,0-1 0,1 1 1,0-1-1,-1 0 1,1 0-1,0 0 1,-1 0-1,1 0 0,0 0 1,0 0-1,0 0 1,0-1-1,0 1 1,0-1-1,0 1 1,0-1-1,0 0 0,0 0 1,0 0-1,0 0 1,0 0-1,0 0 1,0-1-1,2 0 0,0 0 5,-1-1 0,1 0-1,0 0 1,-1 0 0,1 0-1,-1-1 1,0 1-1,0-1 1,0 0 0,0 0-1,0 0 1,-1 0-1,0-1 1,1 1 0,2-7-1,3-9-8,0 0 0,-2-1 0,0 1 0,-1-1 0,-1-1 0,1-29 0,-2-130-72,-4 106 3,1-210-62,5 269 225,-2 7-3623</inkml:trace>
</inkml:ink>
</file>

<file path=ppt/ink/ink4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3.9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1 318 3065,'0'0'3700,"11"21"-3062,40 65 187,-49-84-758,0 1-1,1 0 1,-1-1-1,1 1 1,-1-1-1,1 1 1,0-1-1,0 0 1,0-1-1,0 1 1,0 0-1,0-1 0,0 1 1,1-1-1,-1 0 1,1 0-1,-1-1 1,1 1-1,-1-1 1,1 0-1,-1 1 1,1-1-1,-1-1 1,1 1-1,5-2 1,7 1 258,-8 2-284,0-2 1,-1 1-1,1-1 0,0 0 0,-1 0 1,1-1-1,0 0 0,-1-1 0,0 1 1,0-1-1,0-1 0,0 1 0,0-1 0,0-1 1,-1 1-1,0-1 0,0 0 0,0-1 1,-1 1-1,0-1 0,0 0 0,0 0 1,-1-1-1,7-11 0,0-7-22,0-1 0,-2 0 0,-1 0 0,-1-1-1,6-49 1,-6 34 9,15-48 0,-22 89-28,0 0-1,0 0 1,1 0-1,-1 0 1,0 1-1,0-1 1,1 0-1,-1 0 1,1 0-1,-1 1 1,0-1-1,1 0 1,-1 1-1,1-1 1,0 0-1,-1 1 0,1-1 1,-1 0-1,1 1 1,0-1-1,0 1 1,-1 0-1,1-1 1,0 1-1,0-1 1,0 1-1,-1 0 1,3-1-1,-2 2-1,1-1 0,-1 1-1,1-1 1,-1 1 0,0-1 0,1 1-1,-1 0 1,0 0 0,1 0 0,-1 0-1,0 0 1,0 0 0,0 0 0,0 0 0,1 2-1,37 57-67,-33-48 63,46 64 22,-33-51-7,0 2 1,-2 0-1,14 33 0,-29-55 2,-1 0 1,0 0-1,0-1 0,0 1 0,0 0 0,-1 0 0,0 9 0,0-7 1,-2-7 0,0 0-1,1 0 0,-1 0 1,0 0-1,1 0 0,-1 0 1,0 0-1,1-1 0,-1 1 0,1-1 1,-1 0-1,0 1 0,1-1 1,-1 0-1,1 0 0,0 0 1,-2-1-1,-1-4 1,0 0 0,1-1 0,0 0 0,0 1-1,1-1 1,0 0 0,0 0 0,0-1 0,1 1 0,0 0 0,1 0 0,0-1 0,1-13 0,0 10-27,0 1 1,0-1 0,1 0 0,1 1 0,-1 0-1,2 0 1,0 0 0,9-18 0,-9 21 13,1 0 1,-1 0 0,2 1-1,-1 0 1,1 0 0,0 0-1,0 0 1,8-5 0,-10 9 20,1 0 0,0-1 0,0 2 0,-1-1 0,1 0 0,0 1 0,0 0 0,0 0 0,1 1 0,-1-1 0,0 1 0,0 0 0,0 0 0,7 2 0,-9-1-3,0 0 0,0 0 0,0 0 0,0 1 0,0-1 0,0 1-1,-1 0 1,1 0 0,-1 0 0,1 0 0,-1 0 0,0 0 0,0 1 0,0-1 0,0 1 0,0-1-1,0 1 1,-1 0 0,3 5 0,22 65 39,-23-63-57,7 27 23,-1 0-1,-2 0 1,-2 1 0,-2 0-1,-1 48 1,-2-86 47,4-10 220,0-16-285,0-1 0,-1 1 0,-2-36 0,-1 39-65,0 1-1,1 0 1,2 0-1,0 0 1,1 0-1,8-23 1,-11 43 59,-1 0 0,1 0 1,0-1-1,0 1 0,0 0 1,0 0-1,0 0 0,1 0 1,-1 0-1,0 0 1,1 1-1,-1-1 0,1 0 1,0 1-1,0-1 0,0 1 1,0-1-1,0 1 0,0 0 1,0 0-1,0 0 0,0 0 1,0 0-1,0 1 0,1-1 1,-1 1-1,0-1 0,1 1 1,-1 0-1,0 0 1,1 0-1,-1 0 0,0 0 1,1 1-1,-1-1 0,3 1 1,1 2-4,0-1 1,-1 1-1,1 0 1,-1 0 0,0 0-1,0 1 1,0-1 0,0 1-1,-1 1 1,0-1-1,0 1 1,6 7 0,-1 4 10,0 0 1,-1 1-1,-1-1 1,-1 1 0,0 1-1,-1-1 1,-1 1-1,-1 0 1,0 0 0,-2 0-1,0 1 1,-1-1-1,0 0 1,-5 23 0,-7-8 262,10-29-580,1-1 0,-1 0-1,1 1 1,-1 0 0,1-1 0,0 1-1,1 0 1,-2 3 0</inkml:trace>
</inkml:ink>
</file>

<file path=ppt/ink/ink4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4.3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5945,'0'0'5946,"167"0"-5298,-109 0-512,-1 0-136,-7 0 176,-15 0-128,-10 0-96,-19 0-80</inkml:trace>
</inkml:ink>
</file>

<file path=ppt/ink/ink4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4.6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 5193,'0'0'4049,"197"23"-2881,-144-21-624,-12-2-8,-14 0-472,-10 0-64,-7 0 40,-10-5-40,0-7-744,-2 2-2432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00.1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1 146 4121,'0'0'9169,"7"-8"-8601,7-6-483,1 1 1,0 0-1,0 1 0,1 1 1,1 1-1,0 0 1,0 1-1,1 0 1,0 2-1,0 0 0,1 1 1,0 1-1,0 1 1,35-3-1,-53 12-91,0 1 0,0 0 0,0 0 0,-1 0 0,0 0 1,0 0-1,-1 6 0,1-6 15,0 0-5,-1 0 1,1-1 0,-1 1 0,-1 0 0,1 0 0,-1-1 0,0 1 0,0-1 0,-1 1 0,0-1-1,-4 7 1,-46 52-55,15-22 108,37-41-60,0 1 0,-1-1 0,1 1 0,0-1 0,0 1 0,0 0 0,0-1 0,0 1 0,0 0 0,0 0 0,0 0-1,1 0 1,-1-1 0,1 1 0,0 0 0,-1 0 0,1 0 0,0 0 0,0 0 0,0 0 0,0 0 0,1 0 0,-1 0 0,0 0 0,2 4 0,0-4 1,0 0 0,0 0 0,0 0 0,0 0 0,1 0 0,-1 0 0,0 0 0,1-1 0,-1 1 0,1-1 0,0 1 0,0-1 0,-1 0 0,1 0 0,3 0 0,14 3 25,-1-1 0,0 0 0,37-1 0,-27-2 12,1-1 1,0-1-1,57-12 1,-77 11-210,-1 0 1,1 0 0,-1-1 0,0 0 0,0 0-1,0-1 1,-1 0 0,1-1 0,-1 0-1,-1 0 1,1-1 0,-1 0 0,0 0-1,-1 0 1,10-15 0,-3-5-2794</inkml:trace>
</inkml:ink>
</file>

<file path=ppt/ink/ink4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5.2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383 1 5961,'0'0'3620,"-10"22"-2791,1 1-653,-1-3-28,2 1 1,1 0 0,0 0 0,2 0 0,-4 28-1,1 48 412,7 132 0,1-211-569,1 0 31,1 1 0,0-1 0,1 0 0,1 0 0,1 0 0,1-1 0,0 0 0,1 0 0,11 19 0,1-5 15,1-1 0,1 0 0,42 43 0,-56-67 198,-11-12 195,-13-13-132,2 7-298,-1 1 0,0 1 0,0 0 0,-1 2 0,-1 0-1,1 0 1,-1 2 0,-1 0 0,1 1 0,-1 1 0,0 1 0,1 0-1,-1 2 1,-1 0 0,1 1 0,0 1 0,-27 5 0,39-5 3,1 1 0,0 0 1,-1 0-1,1 1 1,0 0-1,0 0 1,1 0-1,-1 1 0,0 0 1,1 0-1,0 1 1,0-1-1,0 1 0,1 0 1,0 0-1,0 0 1,0 1-1,0 0 1,1-1-1,0 1 0,0 0 1,1 1-1,0-1 1,0 0-1,0 1 1,1-1-1,-1 1 0,2 0 1,-1-1-1,1 1 1,0 8-1,1-14-3,-1 1 0,0-1-1,0 1 1,1-1 0,-1 0 0,1 1 0,-1-1-1,1 0 1,-1 0 0,1 1 0,0-1-1,0 0 1,0 0 0,-1 0 0,1 0 0,0 0-1,0 0 1,1 0 0,-1 0 0,0-1 0,0 1-1,0 0 1,1 0 0,-1-1 0,0 1 0,0-1-1,1 1 1,-1-1 0,0 0 0,1 0 0,1 1-1,57 3-7,-45-4 7,34 1-476,89-11-1,-49-10-2280</inkml:trace>
</inkml:ink>
</file>

<file path=ppt/ink/ink4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5.6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5049,'0'0'4593,"148"101"-4361,-115-56 232,0 12 168,-3 7-280,-2 10 345,2 5-289,-3 0-272,3 0 120,3-10-208,0-3-96,-8-19-592,-9-17-9763</inkml:trace>
</inkml:ink>
</file>

<file path=ppt/ink/ink4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6.5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397 1 5065,'0'0'2579,"-3"7"-2417,-4 13 159,1 1 1,0 0 0,-3 37-1,0-8 174,-166 638 1480,21-107-1358,145-543-593,2 1 1,1-1 0,0 79-1,6-116-27,0 1 1,1-1-1,-1 0 0,0 0 0,1 1 0,-1-1 1,1 0-1,-1 0 0,1 0 0,0 0 0,-1 0 0,1 0 1,0 0-1,0 0 0,-1 0 0,1 0 0,0 0 1,0 0-1,0-1 0,0 1 0,0 0 0,1-1 0,-1 1 1,0-1-1,0 1 0,0-1 0,0 1 0,1-1 1,-1 0-1,0 0 0,2 1 0,49 0-982,-34-2-140,29 1-3671</inkml:trace>
</inkml:ink>
</file>

<file path=ppt/ink/ink4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7.0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0 178 4137,'37'1'1256,"544"8"2068,488-29-1071,891-1-813,-1250 20-1069,1856-51-45,-1029-10-288,-943 40 52,-521 20-59,330-5-128,-388 7 97,1 1-1,0 0 0,-1 2 1,0 0-1,1 0 0,-1 2 0,-1 0 1,18 8-1,-26-9-127</inkml:trace>
</inkml:ink>
</file>

<file path=ppt/ink/ink4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29.1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1 111 3753,'0'0'971,"33"0"-122,397-15 952,1372-44-296,-266 106-897,230 7-188,-995-22-384,-192-5-6,595-43-97,-594-73 26,-370 49 19,-183 35-1,0-1 0,0-1-1,49-19 1,-68 23 21,1 2 0,0-1 1,0 1-1,0 0 0,0 1 0,-1 0 0,19 3 0,2-1-2,35 3-71,110 23-1,-9 0 113,416 4-717,-573-32 670,-5 0 13,0-1 1,0 1 0,0 0-1,0 0 1,0 0-1,1 1 1,-1-1 0,0 1-1,0 0 1,0 0-1,5 2 1,-7 4-22,0 0-1,-1 0 1,0 0 0,0 0-1,-1 0 1,-1 8 0,-3 13 27,-2 0 0,-12 33 0,-9 37 3,16-33 57,3 1 1,2 0 0,4 1 0,2-1 0,4 1 0,2-1 0,28 128-1,-17-128 67,18 67 469,27 231 0,-58-317-510,-4-30-64,2 0 0,0-1 0,1 1-1,0-1 1,2 0 0,0 0 0,11 30-1,-63-44 595,7-2-601,-440 19 132,244-4-1635,169-14-2044</inkml:trace>
</inkml:ink>
</file>

<file path=ppt/ink/ink4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5:32.8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138 121 5281,'0'0'6381,"-2"-3"-6038,-5-6-280,7 8-8,-1 0 0,0-1 0,0 1 1,0 0-1,0 0 0,0 0 0,0 0 1,0 0-1,0 0 0,-1 0 0,1 0 1,0 0-1,-1 1 0,1-1 1,0 0-1,-1 1 0,1-1 0,-1 1 1,1 0-1,-1-1 0,1 1 0,-1 0 1,1 0-1,-1 0 0,1 0 0,-1 0 1,-2 1-1,-5-1 13,6-1-75,1 1-1,-1 0 1,1 0-1,-1 0 0,1 0 1,-1 1-1,1-1 1,-1 1-1,1-1 1,0 1-1,-4 1 0,5 0 0,0-1 0,0 1 0,0-1-1,0 1 1,0-1 0,0 1-1,1 0 1,-1 0 0,0-1-1,1 1 1,0 0 0,-1 0 0,1-1-1,0 1 1,0 0 0,0 0-1,0 0 1,1 2 0,-2-2-2,1 0 1,0 1-1,0-1 1,0 0-1,0 0 1,1 0-1,-1 0 1,1 0-1,-1 1 1,1-1-1,0 0 1,0 0-1,-1 0 1,1-1-1,1 1 1,-1 0-1,0 0 1,0 0-1,3 1 1,-1-1-7,-1-1 1,1 1 0,1-1-1,-1 0 1,0 0-1,0 0 1,0-1-1,0 1 1,1-1-1,-1 0 1,0 0 0,6 0-1,-7 0 4,0 0 0,1 0 0,-1 0 1,0 0-1,0-1 0,1 1 0,-1-1 0,0 1 0,0-1 0,1 0 0,-1 0 1,0 0-1,0 0 0,0 0 0,0 0 0,0-1 0,-1 1 0,1-1 0,0 1 1,-1-1-1,1 0 0,-1 0 0,1 0 0,-1 1 0,0-1 0,0-1 0,0 1 1,0 0-1,1-3 0,1-5-34,-1 0 1,-1 0 0,0 0-1,0 0 1,-1-15 0,0 20 14,0 2 9,0 1 0,-1-1 0,1 1 1,-1-1-1,0 1 0,0-1 0,0 1 0,0-1 0,0 1 0,0 0 0,-1 0 0,1-1 0,-1 1 0,1 0 0,-1 0 0,0 0 0,0 1 0,0-1 0,0 0 1,0 1-1,0-1 0,0 1 0,-1 0 0,1 0 0,0 0 0,-1 0 0,1 0 0,-1 0 0,1 1 0,-4-1 0,-8-2-15,0 1 0,-1 0-1,-28 0 1,41 3 36,1-1 0,0 0 1,0 1-1,0-1 1,0 1-1,0-1 0,0 1 1,-1-1-1,1 1 0,0 0 1,1 0-1,-1-1 0,0 1 1,0 0-1,0 0 0,0 0 1,1 0-1,-1 0 0,0 0 1,1 0-1,-1 0 0,1 0 1,-1 0-1,1 1 0,0-1 1,-1 0-1,1 0 0,0 0 1,0 1-1,0-1 0,0 0 1,0 0-1,0 0 0,0 1 1,0-1-1,0 0 0,1 0 1,-1 2-1,1 0-2,-1 1 0,1-1 1,-1 1-1,1-1 0,0 0 0,0 1 0,0-1 0,1 0 1,-1 0-1,1 0 0,0 0 0,0 0 0,3 3 0,3 0 20,0-1 0,0-1 0,1 0 0,0 0 0,0 0 0,0-1 0,0 0 0,0-1 0,1 0 0,-1-1 0,1 0-1,-1 0 1,1-1 0,0 0 0,17-3 0,-26 2-16,0 0 0,0 0-1,0-1 1,0 1 0,0 0-1,0-1 1,0 1 0,0 0 0,0-1-1,0 1 1,-1-1 0,1 1-1,-1-1 1,1 0 0,-1 1-1,0-1 1,0 1 0,1-1 0,-1 0-1,0 1 1,0-1 0,-1 0-1,1 1 1,0-3 0,-1-2 1,1 0 0,-1 1 1,0-1-1,0 0 0,0 1 0,-3-7 1,3 9-6,-1 1 1,1-1 0,-1 1 0,0-1 0,0 1 0,0 0-1,0 0 1,0 0 0,-1 0 0,1 0 0,-1 0 0,1 1-1,-1-1 1,1 1 0,-1 0 0,0 0 0,0 0 0,1 0-1,-1 0 1,0 1 0,0-1 0,0 1 0,-4-1 0,6 3-78,0 0 1,0 0 0,0 0 0,0 0 0,0 0 0,1 0 0,-1 0 0,1 1 0,-1-1 0,1 0 0,0 0 0,0 0 0,0 0 0,0 1 0,0-1 0,2 4 0,-2 1-1119,0 13-3826</inkml:trace>
</inkml:ink>
</file>

<file path=ppt/ink/ink4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32.8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4 5337,'0'0'5593,"-51"0"-6497,73 0-648,1-3-857</inkml:trace>
</inkml:ink>
</file>

<file path=ppt/ink/ink4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2.4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84 260 5497,'0'0'4757,"-4"-1"-4405,3 1-312,-1-1 0,1 1 1,0-1-1,-1 0 0,1 0 0,0 1 0,0-1 0,0 0 0,0 0 0,0 0 0,0 0 0,0 0 0,0 0 1,0-1-1,0 1 0,0 0 0,1 0 0,-1-1 0,1 1 0,-1 0 0,1-1 0,-1 1 0,1 0 0,0-1 0,-1 1 1,1-1-1,0 1 0,0-1 0,0 1 0,0 0 0,0-1 0,1 1 0,-1-1 0,0 1 0,1-1 0,-1 1 1,1 0-1,-1-1 0,1 1 0,0 0 0,-1 0 0,1 0 0,0-1 0,0 1 0,0 0 0,0 0 0,0 0 1,0 0-1,2-1 0,21-21-47,1 2 1,1 0-1,1 1 1,1 2 0,1 0-1,0 3 1,1 0-1,1 2 1,52-16 0,-78 27-28,0 1 0,1 0 1,-1 0-1,0 0 0,1 1 1,-1-1-1,0 1 0,1 1 1,-1-1-1,0 1 0,1 0 1,-1 0-1,0 0 0,7 3 1,-4 1-36,0-1 0,0 2 0,0-1 0,-1 1 0,0 0 0,0 0 0,7 9 0,-29-15-431,-29-8 135,-52-8 144,66 14 197,-1 1 1,1 2 0,0 1 0,-31 6 0,49-5 12,0 0 1,0 1-1,1 0 0,0 1 1,0 0-1,0 1 0,0 0 0,1 1 1,0 0-1,1 1 0,-1 0 1,-15 17-1,18-17 20,1 0 0,0 1 0,0 0 0,0 1 0,1-1 0,1 1 0,-1 0 0,2 0 1,-1 0-1,2 1 0,-1-1 0,1 1 0,0 15 0,1-20 7,1 0 0,0 0 0,1 0 1,-1 0-1,1 0 0,1-1 0,-1 1 0,1 0 0,0-1 0,0 1 1,0-1-1,1 0 0,0 0 0,0 0 0,0 0 0,1 0 0,0-1 0,0 1 1,0-1-1,0 0 0,1 0 0,-1 0 0,1-1 0,0 0 0,8 4 1,2-1-1,1 0 1,0-1-1,0-1 0,1-1 1,-1-1-1,1 0 1,-1-1-1,1 0 1,0-2-1,-1 0 1,1 0-1,-1-2 1,1 0-1,-1-1 1,0-1-1,0 0 1,-1-1-1,0-1 0,0 0 1,0-1-1,-1-1 1,17-12-1,-24 15-10,-1-1 0,0 1 0,0-1 0,0 0 0,-1-1 0,0 0 0,0 1 0,-1-2 0,0 1 0,0 0 0,-1-1 0,0 0 0,0 1 0,-1-1 0,-1 0 0,1 0 0,-1-1 0,-1 1 0,-1-17 0,0 23 5,-3 8 12,-1 11 10,5 13-17,1 0 0,2 0-1,1 1 1,1-2 0,16 52-1,8 44 94,24 551 863,-49-289-400,-4-383-560,0-1 1,-1 0-1,1 1 0,0-1 1,-1 0-1,0 0 0,0 1 1,0-1-1,0 0 0,0 0 1,0 0-1,0 0 0,-1 0 1,1 0-1,-1-1 0,1 1 1,-1 0-1,0-1 0,1 1 0,-1-1 1,0 0-1,0 1 0,0-1 1,0 0-1,0 0 0,-1 0 1,1-1-1,0 1 0,0 0 1,-1-1-1,1 0 0,-3 1 1,-11 1 62,1 0 1,-1-1-1,-27-3 1,25 2-31,-2-2-47,0-1 0,0-1 1,0 0-1,1-2 0,0 0 1,0-1-1,1-1 0,-1 0 1,2-2-1,-1 0 0,1-1 1,1-1-1,0 0 0,1-1 1,-27-30-1,24 23-29,1 0 0,0-1 0,2-1 0,0-1 0,2 0 0,0 0 0,2-2 0,1 1 0,0-1 0,2-1 0,-8-42 0,13 47 13,1 0 1,1 0-1,1-24 1,0 39 11,1 0-1,0 1 1,0-1 0,0 0-1,1 1 1,-1-1 0,1 1-1,1 0 1,-1-1 0,1 1-1,0 0 1,0 0 0,0 1-1,1-1 1,0 1 0,4-5-1,16-8-99,-1 1 0,2 1 0,0 2 0,1 0-1,38-13 1,25-12-2413,-42 13-1853</inkml:trace>
</inkml:ink>
</file>

<file path=ppt/ink/ink4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2.7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96 6633,'0'0'3482,"32"-6"-3339,104-17-72,-96 18-5,0 1 0,0 3 0,42 3 1,-8 0-11,-42-2-80,1 1-310,47-6 0,-70 3 112,1 0 1,0 0-1,0-1 0,-1-1 1,0 1-1,1-2 0,-1 1 1,10-8-1,5-8-3764</inkml:trace>
</inkml:ink>
</file>

<file path=ppt/ink/ink4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3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1296,'0'0'7505,"-1"23"-6588,2 72-246,0-82-520,1 0 1,0 1 0,1-1-1,0 0 1,8 16-1,3 21 185,-9 21-208,-6-56-76,2 0 0,0 0 0,3 16 1,-3-30-56,0 1 0,0 0 0,0-1 0,0 1 0,0-1 1,0 1-1,0-1 0,1 0 0,-1 0 0,1 0 0,-1 1 1,1-1-1,-1 0 0,1-1 0,0 1 0,-1 0 0,1 0 1,0-1-1,-1 1 0,1-1 0,0 1 0,0-1 0,0 0 1,0 0-1,0 0 0,-1 0 0,1 0 0,0 0 0,0 0 1,2-1-1,6 0-219,0 0 0,1-1 0,-1 0 0,11-4 0,24-15-2005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00.9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324 1 3305,'0'0'5549,"-31"0"-144,22 4-5404,0 0 1,0 0-1,0 0 0,0 1 0,1 1 1,0-1-1,0 1 0,1 1 0,-1-1 1,-6 9-1,0-2-3,-21 19 9,-35 42 0,59-62 2,2 0 0,0 1-1,0 0 1,1 0 0,1 1 0,0 0-1,-8 23 1,15-35-92,0 0 0,-1 0 0,1 1 0,0-1 0,1 0 0,-1 1 0,0-1 0,1 0 0,-1 0 0,1 1 0,-1-1 0,1 0 0,0 0 0,0 0 0,0 0 0,0 0 0,1 0 0,-1 0 0,0 0 0,1 0 0,0-1 0,-1 1 0,1 0 0,0-1 0,0 0 0,-1 1 0,5 1 0,0 2-260,11 7-1823</inkml:trace>
</inkml:ink>
</file>

<file path=ppt/ink/ink4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3.4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6 7218,'0'0'3256,"166"0"-3192,-132 0-16,-12 0 48,-5 0-136,-11-5 40</inkml:trace>
  <inkml:trace contextRef="#ctx0" brushRef="#br0" timeOffset="1">0 267 5417,'0'0'5833,"144"35"-5753,-102-35 224,12 0-304,-9-12-328,-9-6-2864</inkml:trace>
</inkml:ink>
</file>

<file path=ppt/ink/ink4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4.3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669 7 6329,'0'0'4011,"-28"-2"-3581,-90-3 36,108 5-434,-1 0 1,1 1 0,-1 0 0,1 0-1,0 1 1,-1 0 0,1 1 0,0 0-1,0 1 1,1 0 0,-11 6 0,4 0 1,0 1 0,1 1 1,-26 26-1,28-25 4,-19 18-36,3 1-1,0 1 1,3 2 0,0 0-1,3 2 1,-23 47 0,32-55 20,2 1 0,0 0 1,2 1-1,2 0 1,0 0-1,3 1 0,0 0 1,0 65-1,5-93-10,0 0 0,1 1-1,0-1 1,-1 1 0,1-1-1,1 0 1,-1 0 0,1 1-1,-1-1 1,1 0 0,0 0-1,1-1 1,-1 1 0,1 0-1,0-1 1,4 5 0,-2-3 5,1-1 0,-1 0 1,1 0-1,0-1 1,0 0-1,1 0 1,-1 0-1,0-1 1,12 3-1,11 0 30,-1-1 0,1-1 0,0-2 0,31-3-1,-36 2-26,3-1-17,0-2 0,0 0 0,-1-2 0,47-15-1,-55 15-70,-1-2 0,0 0 0,0-2-1,-1 1 1,0-2 0,0 0-1,25-23 1,-36 29 56,0-1-1,-1 1 1,0-1 0,0 0-1,0 0 1,-1-1 0,0 1-1,0-1 1,0 0 0,0 0-1,-1 0 1,0 0 0,-1 0-1,1 0 1,-1 0 0,0-1-1,-1 1 1,1-1 0,-1 1 0,-2-13-1,1 17 6,0 0 1,-1 0-1,1 0 0,-1 0 1,1 1-1,-1-1 0,0 0 1,1 1-1,-1-1 0,0 1 0,0-1 1,0 1-1,-1 0 0,1 0 1,0 0-1,0 0 0,-1 0 1,1 0-1,0 1 0,-4-1 1,-52-10-219,-172 5-95,221 6 581,38-1-97,1-2 0,49-11 0,-48 7-20,-1 2 1,54-3 0,-74 8-598,0 0 0,-1-1 1,1-1-1,-1 0 0,1 0 1,12-5-1,1-1-5564</inkml:trace>
</inkml:ink>
</file>

<file path=ppt/ink/ink4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4.7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 5433,'0'0'4697,"36"12"-4617,-21-22-80,4-8-3985</inkml:trace>
</inkml:ink>
</file>

<file path=ppt/ink/ink4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5.0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0 6121,'0'0'2818,"0"24"-2232,-3 156 278,3 489 125,8-653-809,-8-16-179,1 1-1,-1-1 1,0 0 0,1 0 0,-1 0 0,0 0 0,1 0 0,-1 0 0,0 0-1,1 0 1,-1 0 0,1 0 0,-1 0 0,0 0 0,1 0 0,-1 0-1,0 0 1,1 0 0,-1 0 0,0 0 0,1 0 0,-1 0 0,0-1 0,1 1-1,-1 0 1,0 0 0,0 0 0,1-1 0,-1 1 0,0 0 0,0 0 0,1-1-1,-1 1 1,0 0 0,0 0 0,0-1 0,1 1 0,-1 0 0,0-1 0,0 1-1,0 0 1,0-1 0,0 1 0,0 0 0,0-1 0,0 1 0,0 0 0,0-1-1,0 1 1,0-1 0,0 1 0,0 0 0,0-1 0,0 1 0,0-1-1,5-60-1644,-4 26-908</inkml:trace>
</inkml:ink>
</file>

<file path=ppt/ink/ink4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5.6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6977,'0'0'4357,"5"7"-4238,44 68-2,-2 3-1,43 100 1,-17-30 3,-69-141-119,4 10 31,1-1 0,0-1 0,1 0 0,23 27 0,-30-39-28,-1-1 0,1 1 1,-1-1-1,1 0 0,0 0 1,0 0-1,0 0 0,0 0 1,0-1-1,0 1 0,1-1 1,-1 0-1,0 0 0,1 0 1,-1 0-1,1-1 0,-1 1 1,1-1-1,-1 0 0,1 0 1,-1 0-1,1 0 0,-1-1 1,1 0-1,-1 1 0,0-1 1,1-1-1,-1 1 0,0 0 1,0-1-1,0 1 0,6-5 1,-1 0 6,0-1 1,-1 0 0,1-1-1,-1 0 1,-1 0 0,1-1-1,-2 1 1,1-1 0,-1-1-1,0 1 1,3-11 0,3-9 34,-1 0 1,9-47 0,-8 24 294,-2-1 0,3-70 1,-10 115-184,1 21-220,-4 131-38,4 175 243,1-276-128,2 0 1,1 0-1,3 0 1,2-1-1,23 56 1,-35-96-20,1-1-1,-1 0 1,0 0 0,1 0 0,-1 0 0,1 0-1,0 0 1,-1 0 0,1 0 0,0 0-1,-1 0 1,1-1 0,0 1 0,0 0 0,0 0-1,0-1 1,0 1 0,0 0 0,0-1-1,0 1 1,1 0 0,-1-1-4,0 0 0,0-1 1,0 1-1,0 0 0,0 0 0,0-1 1,0 1-1,0 0 0,0-1 0,0 1 0,-1-1 1,1 1-1,0-1 0,0 0 0,0 1 1,-1-1-1,1 0 0,0 1 0,0-3 1,5-6-412,0 0 0,0 0 0,6-18 0,-7 17-430,12-34-3572</inkml:trace>
</inkml:ink>
</file>

<file path=ppt/ink/ink4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5.9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21 7698,'0'0'3184,"160"5"-2440,-98-2-447,0-1 159,0 1-360,-6-3 16,-2 0 64,-6 0-176,-6 0 0,-8 0 64,-6-3 32,-6-2-96,-2-2 0,-3-4-1096,-6 4-681</inkml:trace>
</inkml:ink>
</file>

<file path=ppt/ink/ink4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6.3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0 6305,'0'0'3449,"-8"27"-2698,-26 87 34,30-100-650,1 0 0,1 1-1,0-1 1,1 1 0,1-1-1,2 22 1,-1 2 24,0-21-101,0-1 0,1 1 0,1 0 0,0-1 0,1 1 0,1-1 0,12 28 0,-16-43-98,0 1-1,0-1 1,0 0-1,0 1 1,0-1-1,0 0 1,0 0 0,1 0-1,-1 0 1,0 0-1,1 0 1,-1 0-1,3 1 1,13 5-3995</inkml:trace>
  <inkml:trace contextRef="#ctx0" brushRef="#br0" timeOffset="1">286 519 784,'0'0'10786,"-3"13"-14234</inkml:trace>
</inkml:ink>
</file>

<file path=ppt/ink/ink4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6.9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59 1384,'0'0'6982,"33"-5"-6222,194-25 1199,-93 15-1237,0 7 0,153 9 0,267 44-545,-240-16 43,1098 11 523,-1028-50-735,-282 2-261,174-36 1,-267 42 136,25-7 5,-33 9 56,0 0 0,0-1 0,0 1 0,1-1 0,-1 1 0,0-1 0,0 0 0,0 1 1,0-1-1,0 0 0,0 0 0,0 1 0,0-1 0,-1 0 0,1 0 0,0 0 0,0 0 0,-1 0 0,1-1 0,0 0 0,-1 1 19,0 1 0,0 0 0,0-1 0,0 1 0,0-1 0,-1 1-1,1 0 1,0-1 0,0 1 0,0 0 0,0-1 0,-1 1 0,1 0-1,0-1 1,0 1 0,-1 0 0,1 0 0,0-1 0,-1 1 0,1 0-1,0 0 1,-1-1 0,1 1 0,0 0 0,-1 0 0,1 0 0,0 0-1,-1 0 1,1 0 0,-1-1 0,1 1 0,0 0 0,-1 0 0,1 0 0,-1 0-1,1 0 1,-26-1-482,17 1 237,-177 8-2338,91 6 726</inkml:trace>
</inkml:ink>
</file>

<file path=ppt/ink/ink4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7.4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 0 8002,'0'0'3302,"-7"24"-3040,0 0-177,1-4-7,0 1 0,2-1 0,0 1 0,1 0 0,1 35 0,3-8 151,2 0 0,2 0 1,3-1-1,13 48 1,3 27-36,-16-73-203,17 56 1,-23-100 7,-1 0 1,1-1 0,0 1-1,0-1 1,0 1-1,1-1 1,-1 0-1,1 0 1,5 5 0,-6-7-149,0 0 1,0-1-1,0 1 1,0-1-1,1 0 1,-1 0 0,0 0-1,1 0 1,-1 0-1,1 0 1,-1-1-1,1 1 1,0-1-1,-1 0 1,1 1 0,-1-1-1,1 0 1,3-1-1,8-1-3427</inkml:trace>
</inkml:ink>
</file>

<file path=ppt/ink/ink4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7.8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 47 6937,'0'0'3889,"-7"-8"-3673,2 2-197,-10-15 14,19 13-9,16 5 24,-19 3-47,71-1 50,0 4 0,94 15 0,-145-15-36,-1 2-1,0 0 0,0 1 1,0 1-1,-1 1 1,0 1-1,0 1 1,-1 0-1,0 1 0,-1 1 1,0 1-1,28 27 1,-39-33-19,0 0 1,-1 0-1,0 0 1,0 0-1,-1 1 1,0 0-1,0-1 1,-1 2-1,0-1 1,3 11-1,-6-15 9,1 0 0,0 1-1,-1-1 1,0 0 0,0 0 0,0 1 0,-1-1 0,0 0-1,1 0 1,-1 0 0,0 0 0,-1 0 0,1 0-1,-1 0 1,0 0 0,0 0 0,0-1 0,0 1 0,-1-1-1,0 0 1,1 1 0,-7 4 0,-32 25 68,-47 30 0,-46 36-83,122-88 13,-1 1-1,2 0 1,-1 1 0,2 0-1,0 0 1,0 1 0,-10 23-1,17-32 4,0 0 0,1 0 0,0 0 0,0 0 0,1 1-1,0-1 1,-1 0 0,2 1 0,-1-1 0,1 1 0,0-1 0,0 1-1,0-1 1,1 1 0,-1-1 0,1 1 0,1-1 0,-1 0 0,1 1 0,0-1-1,0 0 1,1 0 0,-1 0 0,1-1 0,0 1 0,0-1 0,1 1-1,0-1 1,-1 0 0,1 0 0,0-1 0,1 1 0,-1-1 0,1 0 0,-1 0-1,1 0 1,0-1 0,0 0 0,6 2 0,10 3 92,1-2-1,0 0 1,0-2 0,0 0 0,1-2 0,-1 0-1,1-1 1,25-5 0,-36 3-180,0 0 0,0-2 0,-1 1 0,1-2 1,-1 1-1,1-2 0,-1 1 0,-1-2 0,12-7 0,-11 7-305,27-18-1937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02.3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242 203 3145,'0'0'5490,"0"-13"-5119,1-7-249,0-12 55,-4-46 0,3 75-152,0 1 0,-1-1 0,0 0 0,0 0 0,1 1 0,-2-1 0,1 0 0,0 1 0,0-1 0,-1 1 0,1-1 0,-1 1 0,0 0 0,0 0-1,0 0 1,0 0 0,0 0 0,0 0 0,-1 0 0,1 1 0,0-1 0,-1 1 0,1 0 0,-1 0 0,0 0 0,1 0 0,-1 0 0,0 0 0,0 1 0,0-1 0,1 1 0,-1 0 0,0 0 0,0 0 0,0 0 0,0 0 0,0 1 0,-3 0 0,1 0-13,-1 0 0,1 0 1,-1 1-1,1-1 1,0 1-1,-1 1 1,1-1-1,0 1 0,1-1 1,-1 1-1,0 1 1,1-1-1,0 1 1,-1 0-1,1 0 0,1 0 1,-1 0-1,-5 10 1,6-9-11,1 1 0,0 0 0,0 0 0,0 0 1,1 0-1,0 0 0,0 0 0,1 0 1,0 0-1,0 10 0,1-14 1,-1 0 0,0 0 0,1 0 0,-1 0-1,1 0 1,0 0 0,-1-1 0,1 1 0,0 0 0,0 0 0,0 0 0,1-1 0,-1 1 0,0-1-1,1 1 1,-1-1 0,1 1 0,-1-1 0,1 0 0,0 1 0,-1-1 0,1 0 0,0 0 0,0-1-1,0 1 1,0 0 0,0-1 0,0 1 0,0-1 0,0 1 0,0-1 0,3 0 0,2 1 83,0 0 1,0-1-1,0 0 1,0 0-1,0-1 1,0 0 0,10-3-1,-15 3-63,-1 0 0,1 0 0,0 0 0,0 0 0,-1-1 0,1 1 0,0 0 0,-1-1 0,0 0 0,1 1 0,-1-1-1,0 0 1,0 0 0,0 0 0,0 1 0,0-1 0,0 0 0,0 0 0,-1 0 0,1-1 0,-1 1 0,0 0 0,1 0 0,-1 0 0,0 0 0,0 0 0,-1-5 0,1 4-25,1-1 1,-1 0-1,-1 0 1,1 1 0,0-1-1,-1 0 1,0 1-1,0-1 1,0 0-1,0 1 1,-1-1 0,1 1-1,-1 0 1,0-1-1,0 1 1,0 0 0,0 0-1,-1 0 1,1 0-1,-1 1 1,0-1 0,1 1-1,-1 0 1,0-1-1,-1 1 1,1 0-1,0 1 1,-1-1 0,1 1-1,-1-1 1,1 1-1,-1 0 1,-5-1 0,3 1-13,-1-1 1,1 1 0,-1 0 0,1 0 0,-1 1 0,1 0 0,-1 0 0,1 0 0,-1 1 0,-6 1 0,11-1-6,-1 0 1,1-1-1,0 1 1,0 0-1,1 0 1,-1 1 0,0-1-1,0 0 1,0 0-1,1 1 1,-1-1-1,1 1 1,-1 0 0,1-1-1,-1 1 1,1 0-1,0 0 1,0 0-1,0 0 1,0 0 0,0 0-1,1 0 1,-1 0-1,1 0 1,-1 0-1,1 0 1,0 1 0,-1-1-1,1 0 1,0 0-1,1 0 1,-1 4-1,5 10-1954,12-4-2671</inkml:trace>
</inkml:ink>
</file>

<file path=ppt/ink/ink4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8.2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28 6009,'0'0'7090,"155"-15"-7042,-99 15 8,-2 0 24,-9 0-64,-3 0-16,-6 0 0,-2 0 104,0 0-232,-3 0-376,0-3-705,-9-2-727,-8 0-1313</inkml:trace>
</inkml:ink>
</file>

<file path=ppt/ink/ink4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8.6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0 8978,'0'0'3102,"-3"29"-2737,3-20-334,-14 213 478,14-214-480,0 0-1,0 0 0,1 0 0,0 0 0,0 0 1,1 0-1,0 0 0,1-1 0,5 13 0,-7-18-35,0 0-1,0 0 0,1-1 0,-1 1 0,0 0 0,1-1 1,0 0-1,-1 1 0,1-1 0,0 0 0,-1 0 1,1 0-1,0 0 0,0 0 0,0 0 0,3 0 1,-2 0-62,1-1 0,0 1 0,-1-1 1,1 0-1,0 0 0,-1-1 1,1 1-1,0-1 0,-1 0 0,1 0 1,-1 0-1,4-2 0,18-10-1374,-4-2-1257</inkml:trace>
</inkml:ink>
</file>

<file path=ppt/ink/ink4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49.0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 7786,'0'0'4262,"16"-4"-4145,3 0-99,0 1 0,0 1 0,0 1 0,0 0 0,0 2 0,0 0 0,0 1 0,20 4 0,-28-3-20,0 0-1,-1 1 1,0 0 0,0 1 0,0-1 0,0 2 0,-1 0 0,1 0 0,9 9 0,-15-11 6,-1 0-1,1 0 1,-1 1 0,0-1 0,0 1 0,0 0 0,0-1 0,-1 1-1,0 1 1,0-1 0,0 0 0,-1 0 0,0 1 0,0-1-1,0 1 1,-1-1 0,0 1 0,0-1 0,-1 11 0,0-11 2,0-1 0,0 1 1,-1-1-1,1 0 1,-1 1-1,0-1 0,-1 0 1,1 0-1,-1 0 0,1-1 1,-1 1-1,-5 4 1,-48 42 80,18-18 23,32-27-110,0 0 0,0 1 1,1-1-1,0 1 0,0 0 1,1 1-1,-1-1 0,1 1 1,1 0-1,-1 0 0,1 0 0,0 0 1,1 0-1,0 1 0,0-1 1,-1 14-1,4-19 0,-1 0 0,1 0 1,1-1-1,-1 1 0,0 0 0,0 0 0,1-1 0,-1 1 1,1 0-1,-1-1 0,1 0 0,0 1 0,-1-1 1,1 0-1,0 0 0,0 0 0,0 0 0,0 0 0,0 0 1,0-1-1,0 1 0,0-1 0,4 1 0,54 10 152,-47-10-208,0-1 1,1 0-1,-1-1 1,0 0-1,0-1 0,0-1 1,0 0-1,-1-1 1,1 0-1,-1-1 0,0 0 1,17-11-1,15-13-3211</inkml:trace>
</inkml:ink>
</file>

<file path=ppt/ink/ink4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01.5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73 8 4641,'0'0'8794,"0"-5"-8690,0 2 584,-5 3-1040,-18 3-744,4 15-345,-7-6-695</inkml:trace>
</inkml:ink>
</file>

<file path=ppt/ink/ink4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51.9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0 236 4185,'0'0'4307,"26"-10"-4125,164-68 407,-87 44-326,1 5 0,2 4 0,1 5 0,146-9 0,-158 19-251,-94 10-92,-11 0 24,-135 7 96,-258 47 0,383-51-66,-120 26-65,123-24 101,1 0 1,0 1-1,0 1 0,1 0 0,-1 1 1,-14 11-1,26-17-6,1 0 0,1 0 0,-1 0 0,0 1-1,0 0 1,1-1 0,0 1 0,-1 0 0,1 0 0,0 0 0,1 0 0,-1 1 0,0-1 0,1 0 0,0 1-1,0-1 1,0 1 0,0 0 0,0-1 0,1 1 0,0-1 0,0 1 0,0 0 0,0-1 0,0 1 0,1 0-1,-1-1 1,1 1 0,0-1 0,3 8 0,-1-4 23,1 0-1,0 0 0,0 0 1,1 0-1,0-1 0,0 0 1,1 0-1,0 0 1,0 0-1,0-1 0,0 0 1,14 7-1,-1-2 4,1-1 0,0-1-1,0-1 1,1-1 0,0 0 0,39 4-1,-10-6 51,90-3-1,-121-2-209,-1-2 0,0 0 0,0-1 1,0 0-1,-1-2 0,0 0 0,0-1 1,21-11-1,-25 11 21,-1-1-1,1 0 1,-1-1 0,-1 0 0,1-1-1,-2 0 1,1-1 0,-2 0-1,1 0 1,12-21 0,-20 27 171,0 0 0,0-1 0,0 1 0,-1-1 0,1 0 0,-1 1 0,-1-1 0,1 0 0,-1 1 0,0-10 0,0 14-8,0 0 63,0 46-125,-3 6 212,-2 0-1,-12 54 0,7-50 13,-5 93 0,13-79 14,3 1-1,3-1 1,26 131 0,-22-166-179,10 31 58,-4 2-1,-3-1 1,5 107-1,-16-168-78,0 0 1,0 0-1,-1 0 0,1 0 0,-2-1 0,1 1 1,0 0-1,-1-1 0,0 1 0,0-1 0,0 0 1,0 1-1,-1-1 0,1 0 0,-1-1 0,0 1 0,-1 0 1,1-1-1,-1 1 0,1-1 0,-1 0 0,0-1 1,0 1-1,0 0 0,-1-1 0,1 0 0,0 0 0,-1 0 1,0-1-1,-5 2 0,-13 2 39,-2-1-1,1-1 1,0-1 0,-42-1-1,51-1-62,-5-1-12,-1-1-1,1-1 1,-1-1 0,1-1 0,0 0 0,0-2 0,1 0 0,0-1 0,0-1 0,1-1 0,0 0 0,1-2 0,0 0 0,0 0 0,-14-17 0,19 19-62,1-1 1,1-1-1,0 0 1,0 0-1,1-1 0,1 0 1,0-1-1,1 0 1,1 0-1,0 0 0,0-1 1,2 0-1,0 0 0,0 0 1,2-1-1,0 1 1,0-1-1,2 0 0,0 1 1,3-26-1,-1 35 72,0 1 0,0-1 0,0 1 0,1 0 0,-1-1 1,1 1-1,1 1 0,-1-1 0,1 0 0,0 1 0,0 0 0,0 0 0,0 0 0,1 0 0,-1 1 0,1 0 0,0-1 0,0 2 0,7-4 0,13-5-10,0 1-1,45-12 0,-67 21 8,157-36 128,19-6-2688,-128 27-1841</inkml:trace>
</inkml:ink>
</file>

<file path=ppt/ink/ink4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53.7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 5233,'0'0'7775,"0"-1"-7329,4 26-420,0 1 0,2-1 1,0 0-1,11 24 0,-3-2-32,6 19-8,-9-20-262,2-2 0,3 0 0,1-1 0,37 69 0,-36-85-2467</inkml:trace>
</inkml:ink>
</file>

<file path=ppt/ink/ink4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54.2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18 7058,'0'0'4432,"158"-5"-4432,-113 2 112,-3 3-64,-3 0-48,-5-5-152,-9 0-1496</inkml:trace>
</inkml:ink>
</file>

<file path=ppt/ink/ink4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54.6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 3673,'0'0'4889,"146"20"-4033,-115-20-456,-6 0-352,1 0 240,-1 0-288,0 0 0,15-7-56,-7-6-1056,-4-2-1889</inkml:trace>
</inkml:ink>
</file>

<file path=ppt/ink/ink4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55.9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617 1 3777,'0'0'3339,"-20"2"-3299,-13 2 130,0 1 0,1 2 0,0 2 0,0 0 0,-34 17 0,35-11 35,0 1-1,1 2 0,2 1 0,0 1 1,1 2-1,1 1 0,-24 26 0,37-35-144,1 1-1,1 0 1,0 1-1,1 0 1,1 0-1,0 1 1,2 1-1,0-1 1,0 1-1,2 1 0,0-1 1,1 1-1,1-1 1,-1 25-1,4-32-14,0 0 0,0 0-1,1 0 1,1 0 0,0 0 0,0 0-1,1 0 1,0-1 0,1 0 0,0 1-1,1-1 1,0-1 0,1 1-1,0-1 1,0 0 0,1 0 0,0-1-1,0 1 1,1-2 0,0 1 0,1-1-1,-1 0 1,1-1 0,1 0-1,15 7 1,-9-5-13,1-2 1,-1 1-1,2-2 0,-1 0 0,1-1 0,-1-1 1,23 1-1,13-2 84,61-5 0,-99 1-117,0 1 0,0-2 0,-1 0 0,1-1 0,0 0 0,-1-1 0,0-1 0,0 0 0,-1-1 1,0 0-1,0-1 0,0 0 0,15-15 0,-19 15-4,-1-1 1,0 1 0,0-1-1,-1-1 1,0 1-1,-1-1 1,0-1-1,0 1 1,-1-1-1,-1 0 1,0 0-1,0 0 1,-1 0-1,-1-1 1,0 0-1,0 1 1,0-18-1,-3 27-3,1 0-1,-1-1 0,1 1 1,-1 0-1,0 0 0,1 0 1,-1 0-1,0 0 1,0 0-1,-1 0 0,1 1 1,0-1-1,-1 0 0,1 0 1,-1 1-1,1-1 0,-1 1 1,0 0-1,0-1 1,1 1-1,-1 0 0,0 0 1,0 0-1,0 0 0,-4-1 1,-61-15-82,53 14 42,-39-5 13,-1 2 1,-102 2-1,150 4 43,5 0 14,32 0 298,29 0-237,0-2 0,0-3 0,0-2 0,-1-3 0,95-29 0,-235 40-3171,67 0 711</inkml:trace>
</inkml:ink>
</file>

<file path=ppt/ink/ink4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8:56.4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 7114,'0'0'3968,"45"-21"-3968,-36 21 0,2 0-48,-2 0-760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28.2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9498,'0'0'4145,"3"0"-4073,-3 5-824,3 2-617</inkml:trace>
</inkml:ink>
</file>

<file path=ppt/ink/ink4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08.4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8 5753,'0'0'6306,"-25"0"-6154,25-8-3201</inkml:trace>
</inkml:ink>
</file>

<file path=ppt/ink/ink4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14.50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0 130 1408,'0'0'7871,"4"-4"-6757,5-6-792,1 0 1,-1 1-1,2 1 0,-1 0 1,1 0-1,0 1 0,1 0 1,0 1-1,23-9 0,9 4-335,0 2 0,1 1 1,1 3-1,-1 1 0,61 3 0,-101 1 4,0 1 0,0-1-1,0 1 1,0 0 0,0 0 0,-1 0 0,1 1 0,0 0-1,0 0 1,-1 0 0,1 0 0,-1 1 0,0 0 0,0 0-1,0 0 1,0 0 0,0 1 0,-1-1 0,0 1 0,1 0-1,-1 0 1,-1 0 0,1 0 0,0 1 0,-1-1 0,2 6 0,-2-4-2,0-1 0,-1 1 0,1-1 0,-1 1 0,0 0 1,-1-1-1,0 1 0,0 0 0,0-1 0,0 1 1,-1 0-1,0-1 0,0 1 0,0-1 0,-1 1 1,0-1-1,0 1 0,-1-1 0,1 0 0,-1 0 1,0 0-1,0-1 0,-5 6 0,-6 6 5,-2-1 0,0 0-1,-1-1 1,-1 0 0,0-2-1,0 0 1,-1-1 0,-1-1-1,0 0 1,-23 7 0,42-17 0,1 0 0,0 0 0,-1 0 0,1 0 0,0 0 0,-1 1 1,1-1-1,0 0 0,-1 0 0,1 0 0,0 0 0,-1 0 0,1 0 0,0 0 1,-1 0-1,1-1 0,0 1 0,-1 0 0,1 0 0,0 0 0,-1 0 0,1 0 1,0 0-1,0-1 0,-1 1 0,1 0 0,0 0 0,0 0 0,-1-1 0,1 1 1,0 0-1,0 0 0,-1-1 0,1 1 0,0 0 0,0-1 0,0 1 0,0 0 1,0 0-1,-1-1 0,1 1 0,0 0 0,0-1 0,0 1 0,0 0 0,0-1 0,0 1 1,0 0-1,0-1 0,0 1 0,0 0 0,0-1 0,0 1 0,0 0 0,1-1 1,-1 1-1,0 0 0,0-1 0,0 1 0,0 0 0,1 0 0,-1-1 0,0-6 18,0 6-24,4 0-8,1 0 0,-1 1 1,0-1-1,1 1 0,-1 0 0,0 0 1,1 0-1,5 2 0,8-1 17,14-1 20,-4-1-12,-1 1 1,1 2 0,-1 1-1,28 6 1,-47-7-10,0 0-1,-1 0 1,1 1 0,-1 1-1,0-1 1,0 1-1,0 0 1,0 1 0,-1-1-1,1 1 1,-1 1 0,-1-1-1,1 1 1,-1 0 0,0 0-1,0 1 1,-1-1 0,7 13-1,1 6 17,4 5 8,19 55 1,-32-75-20,0-1 1,-1 0-1,0 0 0,-1 1 1,0-1-1,0 1 1,-1-1-1,0 1 0,-1-1 1,0 1-1,-2 9 1,0-13 10,0-1 0,1 1 1,-2 0-1,1-1 1,-1 0-1,1 0 0,-2 0 1,1 0-1,0-1 1,-1 1-1,0-1 0,0 0 1,0-1-1,0 1 1,-11 4-1,3-1 29,-1 0 1,-1-1-1,1-1 1,-1 0-1,-22 3 0,20-6-16,-1 0 0,1-2 0,-1 0 0,1-1 0,0-1 0,-1 0 0,1-1 0,0-1-1,0-1 1,1 0 0,-28-13 0,33 13-33,0 0-1,0 1 1,-1 1 0,1 0-1,-1 1 1,-21-2-1,32 4-15,3 0-353,121 10-2262,-65-8-1617</inkml:trace>
</inkml:ink>
</file>

<file path=ppt/ink/ink4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15.0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63 0 5457,'0'0'3381,"-6"17"-3212,-7 21 144,2 1-1,2 0 0,-8 67 1,11 175 908,8-217-854,3 1 0,19 85 0,-24-148-360,0-1 1,0 0-1,0 0 1,1 0-1,-1 0 1,0 1 0,0-1-1,1 0 1,-1 0-1,1 0 1,-1 0-1,1 0 1,0 0-1,-1 0 1,1 0-1,0 0 1,-1-1 0,1 1-1,0 0 1,0 0-1,0-1 1,1 2-1,0-3-3,-1 1-1,0-1 0,0 0 1,0 0-1,0 0 0,0 0 1,0 0-1,-1 0 0,1 0 1,0-1-1,0 1 1,-1 0-1,1 0 0,-1 0 1,1-1-1,-1 1 0,0 0 1,1-1-1,-1 1 0,0 0 1,0-1-1,0-2 0,14-102-1787,-8 46-1771</inkml:trace>
</inkml:ink>
</file>

<file path=ppt/ink/ink4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15.8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 5033,'0'0'3882,"1"-7"-3418,4-29 66,9 47-330,38 123 245,-40-95-234,2-2 1,2 0-1,1 0 1,1-1-1,42 58 1,-53-87-190,-1 1 1,2-1 0,-1 0-1,1-1 1,0 0 0,0 0-1,1-1 1,0 0 0,0 0-1,0-1 1,15 5 0,-5-4 12,0-1 1,0-1-1,0 0 1,0-2-1,20 0 1,-35-2-27,0 1-1,-1-1 1,1 0 0,-1 0-1,0-1 1,1 1 0,-1-1-1,0 1 1,0-1 0,0 0-1,0 0 1,0-1 0,0 1-1,0 0 1,-1-1 0,1 0-1,-1 0 1,0 0 0,0 0-1,0 0 1,0 0 0,-1 0-1,1-1 1,2-6-1,2-7-3,0 0-1,-1-1 0,4-29 0,40-202-337,-34 175 318,-12 58 74,0-5-120,-3 32 49,-5 28 71,-14 59 1,-2 8 50,-18 408 373,39-393-177,21-126-263,-5-9-677,0-1 0,20-24 0,-1-4-4119</inkml:trace>
</inkml:ink>
</file>

<file path=ppt/ink/ink4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16.1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41 4809,'0'0'3710,"27"0"-2660,192 0 891,-185 0-1708,0-1-1,0-1 0,0-2 0,57-14 0,-83 16-260,-8 2-40,1 0 1,-1 0 0,1 0 0,-1 0-1,1 0 1,-1 0 0,1 0-1,-1 0 1,1 0 0,-1-1-1,1 1 1,-1 0 0,1 0-1,-1-1 1,0 1 0,1 0-1,-1 0 1,0-1 0,1 1-1,-1 0 1,1-1 0,-1 1-1,0-1 1,0 1 0,1 0 0,-1-1-1,0 1 1,0-1 0,0 1-1,1-1 1,-1 1 0,0-1-1,0 1 1,0 0 0,0-1-1,0 1 1,0-1 0,0 1-1,0-1 1,0 1 0,0-2-1</inkml:trace>
</inkml:ink>
</file>

<file path=ppt/ink/ink4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16.4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0 6225,'0'0'2177,"-2"24"-1314,-7 180 1277,6 102-1085,5-297-1647,5-7-1330</inkml:trace>
</inkml:ink>
</file>

<file path=ppt/ink/ink4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16.8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9378,'0'0'2296</inkml:trace>
</inkml:ink>
</file>

<file path=ppt/ink/ink4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18.0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85 67 2937,'0'0'1887,"-13"7"-1839,-58 27 4277,85-34-3916,362-13-303,-42 1-48,1362-24 109,-1064 4-54,-443 19-58,410 11 459,-268 9 63,-144-8-330,636 16 1153,-255 1-1048,-352-13-240,73 21 94,25 0 152,-296-23-403,11-3 286,-28 2-282,0 0 0,0-1 1,-1 1-1,1-1 0,0 0 1,0 1-1,-1-1 0,1 1 1,0-1-1,-1 0 0,1 0 1,-1 1-1,1-1 0,-1 0 0,0 0 1,1 0-1,-1 1 0,0-1 1,1 0-1,-1 0 0,0 0 1,0 0-1,0 0 0,0 0 1,0 0-1,0 0 0,0 1 0,0-3 1,0-9-2621</inkml:trace>
</inkml:ink>
</file>

<file path=ppt/ink/ink4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21.9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3 4641,'0'0'3953,"-3"-1"-3818,3 1-131,-1 0 0,0-1 0,1 1 0,-1 0 0,0 0 0,1 0 0,-1 0 0,1 0 0,-1 0 0,0 0 1,1 0-1,-1 0 0,0 0 0,1 0 0,-1 1 0,0-1 0,1 0 0,-1 0 0,1 1 0,-1-1 0,1 0 1,-1 1-1,1-1 0,-1 1 0,1-1 0,-1 0 0,1 1 0,-1-1 0,1 1 0,-1-1 0,1 1 0,0 0 1,-1-1-1,1 1 0,0-1 0,0 1 0,-1 0 0,-4 25 55,4-21 16,-8 38 591,1 1 0,-2 69 0,10-89-500,0 1-1,2-1 0,0 0 0,2 0 1,0-1-1,11 33 0,41 83 308,15 43-238,-69-174-211,-1-1-1,1 1 0,-2-1 0,1 1 0,-1 11 0,0-9 65,0-10 62,2-16-161,18-63-3763,-9 35-1482</inkml:trace>
</inkml:ink>
</file>

<file path=ppt/ink/ink4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22.7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91 5217,'0'0'5483,"3"-11"-5430,11-34-30,-12 42-18,1 0 0,-1 1 1,1-1-1,-1 1 0,1 0 1,0 0-1,0 0 0,0 0 1,0 0-1,1 0 1,-1 1-1,0 0 0,1-1 1,-1 1-1,1 1 0,-1-1 1,1 0-1,0 1 0,-1 0 1,1 0-1,5 0 0,1 0 14,27-3-11,-1 3 1,1 1 0,0 2 0,0 1-1,-1 2 1,37 11 0,-23-2-2,0 2 1,-1 2-1,75 41 0,-108-51-10,0 1 0,-1 1-1,0 0 1,0 1 0,19 22-1,-28-28 3,-1 0 0,1 1-1,-2 0 1,1 0 0,-1 0-1,0 0 1,0 1 0,-1-1-1,0 1 1,-1 0 0,0 0-1,0 0 1,0 0 0,0 15-1,-2-21 5,0 0 0,-1-1-1,1 1 1,0 0 0,-1 0-1,1 0 1,-1 0 0,0 0 0,0-1-1,0 1 1,0 0 0,0-1-1,0 1 1,0-1 0,0 1-1,0-1 1,-1 1 0,1-1-1,-1 0 1,1 0 0,-1 0-1,0 0 1,-1 1 0,-47 17 110,36-15-88,-113 27 147,92-24-176,1 1-1,0 1 0,0 2 0,-42 20 0,74-31-2,0 1-1,1 0 1,-1-1-1,0 1 1,1 0-1,-1 0 1,1 0-1,-1 0 1,1 1-1,0-1 1,-1 0 0,1 1-1,0-1 1,0 1-1,0-1 1,0 1-1,0-1 1,0 1-1,0 0 1,1-1-1,-1 1 1,1 0-1,-1 0 1,1 1 0,0-1 0,1 0 1,-1 1 0,1-1-1,0 0 1,-1 0 0,1-1 0,0 1-1,1 0 1,-1 0 0,0 0 0,0-1-1,1 1 1,-1 0 0,1-1-1,-1 0 1,1 1 0,2 0 0,8 7 6,1-2 1,0 1 0,1-2-1,19 8 1,6-1 46,77 13 0,20 6 51,-100-18-63,-29-11-23,1 0 1,-1 0 0,1-1 0,0 1 0,0-2 0,0 1 0,16 0-1,54-6 233,-71 3-614,0 0 1,0 0-1,-1-1 1,1 0-1,-1 0 1,0-1-1,0 0 1,1 0-1,7-5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28.5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58 0 4369,'0'0'4049,"5"136"-2961,-5-111-520,0-1-280,0 3 200,0 1-360,0 1 88,-11-2-64,0-5-152,-2-2 256,2-5-256,2-3-8,1-4-480</inkml:trace>
</inkml:ink>
</file>

<file path=ppt/ink/ink4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23.1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56 1800,'0'0'8536,"12"-2"-8512,28-4 71,-1 3 1,59 1 0,-56 3 61,-1-2 0,0-2 0,56-11-1,-76 7-105,-22 7-105,1 0 1,0 0-1,-1 0 1,1 0-1,0 0 1,-1 0-1,1 0 1,0 0-1,0 0 1,-1-1-1,1 1 1,0 0-1,-1 0 1,1 0-1,0 0 0,0 0 1,-1 0-1,1-1 1,0 1-1,0 0 1,0 0-1,-1 0 1,1-1-1,0 1 1,0 0-1,0 0 1,0-1-1,-1 1 1,1 0-1,0-1 1,0 1-1,0 0 1,0 0-1,0-1 1,0 1-1,0 0 0,0-1 1,0 1-1,0 0 1,0 0-1,0-1 1,0 1-1,0 0 1,0-1-1,0 1 1,0 0-1,0 0 1,0-1-1,0 1 1,1 0-1,-1-1 1,0 1-1,0 0 1,0 0-1,0 0 1,1-1-1,-1 1 1,0 0-1,0 0 0,0 0 1,1-1-1,-1 1 1,0 0-1,0 0 1,1 0-1,-23-5-4361</inkml:trace>
</inkml:ink>
</file>

<file path=ppt/ink/ink4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23.5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5921,'0'0'2330,"1"24"-1824,-1-7-350,1 14 343,1 0 0,1-1 0,13 54 0,28 78 676,-43-160-1223,1 0 0,-1 0 0,0-1 0,0 1 0,1-1 0,-1 1 0,0-1 0,1 1 0,0-1 0,-1 0 0,1 0 0,0 0 0,0 0 0,-1 0 0,1 0 0,0 0 0,0 0 0,0-1 0,0 1 1,0-1-1,0 0 0,0 1 0,0-1 0,0 0 0,0 0 0,0 0 0,1-1 0,-1 1 0,0 0 0,0-1 0,0 1 0,2-2 0,9-7-3804</inkml:trace>
</inkml:ink>
</file>

<file path=ppt/ink/ink4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23.8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0 125 6665,'0'0'2366,"26"0"-1462,683-9 887,-312 3-1394,-303 5-263,295-10 126,-286 4-174,170-35 0,-257 38-76,-6 3-13,0-1 0,-1 0-1,1-1 1,-1 0 0,0 0-1,0-1 1,0 0 0,15-11-1,-24 15-26,0-1 0,0 1 0,0 0 0,0-1 0,0 1-1,-1 0 1,1-1 0,0 1 0,0 0 0,0-1 0,-1 1-1,1 0 1,0-1 0,0 1 0,-1 0 0,1 0 0,0-1 0,-1 1-1,1 0 1,0 0 0,-1 0 0,1-1 0,0 1 0,-1 0-1,1 0 1,-1 0 0,1 0 0,0 0 0,-1 0 0,1 0 0,-1 0-1,1 0 1,0 0 0,-1 0 0,1 0 0,0 0 0,-1 0-1,1 0 1,-1 0 0,1 0 0,-1 1 0,-22-2-1902,-12 1-1778</inkml:trace>
</inkml:ink>
</file>

<file path=ppt/ink/ink4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24.5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8 166 3017,'0'0'7292,"-1"-5"-6641,0 2-609,0 1 0,0-1 0,0 1 1,0 0-1,1-1 0,-1 1 1,1-1-1,0 0 0,0 1 0,0-1 1,0 1-1,0-1 0,1 1 0,-1-1 1,1 1-1,-1-1 0,1 1 1,0 0-1,0-1 0,0 1 0,0 0 1,1-1-1,-1 1 0,0 0 0,1 0 1,0 0-1,-1 0 0,1 1 1,0-1-1,0 0 0,0 1 0,3-2 1,15-9-30,1 2 0,1 0 0,-1 1 0,2 1 0,-1 1 0,25-3 0,-5 2 22,-1 3 0,66 0 0,-102 6-35,0-1 1,0 1-1,0 1 1,0-1-1,0 1 1,-1 0-1,1 0 0,0 0 1,-1 0-1,0 1 1,1 0-1,-1 0 1,0 0-1,-1 1 1,1-1-1,0 1 1,-1 0-1,0 0 1,0 0-1,0 0 1,-1 0-1,5 10 1,-2-4 7,0 1 0,0 1 0,-1-1 1,0 1-1,-1-1 0,-1 1 1,0 0-1,1 19 0,-3-27 29,-1-1 0,1 1 1,-1 0-1,0-1 0,0 1 0,0 0 0,0-1 0,-1 1 1,1-1-1,-1 0 0,0 1 0,0-1 0,0 0 0,0 0 1,-1 0-1,1 0 0,-1-1 0,-5 5 0,-6 3 20,1-1 0,-1-1 0,-19 9 0,1 0-115,5-1 77,-40 29 0,59-39-17,1 1 0,-1-1 0,1 1 0,1 1 0,-1-1 0,1 1 0,1 0 1,-1 1-1,-4 10 0,9-18 0,0 1 1,0-1-1,0 1 1,0 0-1,1 0 1,-1-1-1,1 1 1,-1 0-1,1 0 1,-1 0-1,1 0 1,0-1-1,0 1 1,0 0-1,0 0 1,0 0-1,1 0 1,-1 0-1,1-1 1,-1 1-1,1 0 0,-1 0 1,1-1-1,0 1 1,0 0-1,0-1 1,0 1-1,0-1 1,0 1-1,0-1 1,1 1-1,-1-1 1,0 0-1,1 0 1,-1 1-1,1-1 1,0 0-1,-1-1 1,1 1-1,0 0 1,2 1-1,7 1 33,0-1 0,0 0 0,1 0-1,-1-1 1,19-1 0,-18 0-1,44 0 6,0-2 0,0-3 0,0-2 0,0-3 0,-1-2 0,76-27-1,-87 22-1248,0-2-1,51-31 1,-54 24-2775</inkml:trace>
</inkml:ink>
</file>

<file path=ppt/ink/ink4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25.1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6001,'0'0'5043,"22"28"-4929,164 187 897,-91-112-856,224 266 763,-278-314-822,-2 2 1,-3 2-1,-2 1 0,-3 2 0,24 69 0,-45-103-78,-2-1 0,0 1 0,-2 1 0,-2-1 0,0 1 0,-2 0 0,-1 35 0,-3-47-4,0 0 1,0 0-1,-2 0 0,0 0 0,-1-1 0,-1 1 1,0-1-1,-1-1 0,-1 1 0,0-1 0,-1-1 0,-1 1 1,-15 16-1,-11 8 40,-2-2 1,-2-2-1,-56 40 1,-146 81 17,59-40 66,40-18-1428,118-83-1160</inkml:trace>
</inkml:ink>
</file>

<file path=ppt/ink/ink4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25.8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57 0 5921,'0'0'2295,"-6"25"-2040,1-6-175,-5 20 281,2 1 0,-5 70 0,-2 847 2907,15-801-2755,0-91-421,3-1 1,2 0-1,4 0 0,17 67 1,-18-100-65,2-1 0,1-1 0,2 0 0,0 0 0,2-1-1,1-1 1,2-1 0,0 0 0,1-1 0,35 33 0,-9-16-10,3-3 0,1-2 0,1-2 0,2-2 0,2-2-1,1-3 1,0-2 0,97 30 0,-81-36-49,1-2-1,1-4 1,0-3 0,1-3-1,0-3 1,135-9 0,-178 0-1026,61-13 1,7-14-4692</inkml:trace>
</inkml:ink>
</file>

<file path=ppt/ink/ink4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26.7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73 5577,'0'0'6454,"1"-3"-5784,0 1-649,0-1 0,0 1 1,1 0-1,-1 0 0,1-1 0,0 1 0,-1 0 0,1 1 0,0-1 0,0 0 0,0 0 0,0 1 0,1-1 0,-1 1 0,0 0 0,1 0 0,-1 0 0,1 0 0,-1 0 0,5 0 0,66-18 188,-58 16-198,2-1-8,0 1-1,0 0 1,1 2 0,-1 0-1,0 1 1,1 1 0,-1 0-1,27 6 1,-38-6-2,-1 1-1,0-1 1,0 1 0,0 0 0,0 1 0,0-1-1,0 1 1,-1 0 0,1 0 0,-1 0-1,0 1 1,0-1 0,0 1 0,0 0-1,-1 0 1,1 1 0,-1-1 0,0 1 0,-1-1-1,1 1 1,-1 0 0,0 0 0,0 0-1,0 0 1,-1 1 0,1-1 0,-2 0 0,1 1-1,0-1 1,-1 11 0,0-9-8,0 1 0,-1 0 0,0 0 1,0-1-1,0 1 0,-1-1 0,0 1 0,-1-1 1,1 0-1,-2 0 0,1 0 0,-1 0 0,0 0 1,0-1-1,-1 1 0,1-1 0,-1-1 0,-7 7 1,-47 46 43,43-44-23,0 1 0,1 1 0,0 0 1,2 0-1,0 2 0,0-1 0,-18 39 0,29-53-14,1 0-1,0 1 0,0-1 1,0 0-1,0 1 1,1-1-1,-1 0 0,1 1 1,0-1-1,0 1 1,0-1-1,0 0 0,1 1 1,-1-1-1,1 1 1,0-1-1,0 0 0,0 0 1,0 0-1,1 1 1,-1-1-1,1 0 0,0-1 1,0 1-1,0 0 1,0 0-1,1-1 0,-1 0 1,1 1-1,-1-1 1,1 0-1,0 0 0,0 0 1,0 0-1,0-1 1,0 1-1,0-1 0,4 1 1,13 5 5,-1-2 0,1 0 0,0-1 0,1-1 0,21 0 0,285 0-128,-277-8-1496,-12-2-2516</inkml:trace>
</inkml:ink>
</file>

<file path=ppt/ink/ink4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13.2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1 6633,'0'0'4033,"-3"0"-4033,3 5 24</inkml:trace>
</inkml:ink>
</file>

<file path=ppt/ink/ink4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16.4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0 923 5633,'0'0'3480,"6"-25"-3252,8-26 106,37-92 1,-37 109-4,-1-1 0,-2 0 1,-2-1-1,6-41 0,7-148 781,-10 81-1039,-3 96-52,-6 36 48,-1-1 1,0 0-1,1-18 0,-3 31-29,-7 31 19,-17 39-45,3 1 0,3 0-1,3 2 1,-8 119 0,16 298 45,7-479-62,1 1 0,0-1-1,0 0 1,1 1 0,1-1 0,0 0-1,0-1 1,8 16 0,-11-26 6,0 1 0,0-1 1,0 0-1,1 0 0,-1 0 1,0 1-1,0-1 0,1 0 1,-1 0-1,0 0 0,0 0 0,1 1 1,-1-1-1,0 0 0,0 0 1,1 0-1,-1 0 0,0 0 0,1 0 1,-1 0-1,0 0 0,0 0 1,1 0-1,-1 0 0,0 0 1,1 0-1,-1 0 0,0 0 0,0 0 1,1 0-1,-1-1 0,0 1 1,0 0-1,1 0 0,-1 0 0,0 0 1,0 0-1,1-1 0,-1 1 1,0 0-1,0 0 0,0 0 1,1-1-1,-1 1 0,0 0 0,0 0 1,0-1-1,0 1 0,0 0 1,1 0-1,-1-1 0,0 1 0,0-1 1,10-17 306,-9 16-258,28-52-1119,47-65 0,-47 75-2468</inkml:trace>
</inkml:ink>
</file>

<file path=ppt/ink/ink4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17.3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51 203 5113,'0'0'4152,"7"-14"-3904,23-43-23,-26 50-135,0 0-1,0 1 1,1 0 0,0 0-1,1 0 1,8-7-1,11-14 726,-20 22-776,0 0 1,0 0-1,0 1 0,0 0 1,1 0-1,0 0 1,0 1-1,0 0 1,0 0-1,0 0 0,0 1 1,1 0-1,-1 0 1,1 1-1,0 0 1,0 0-1,-1 0 0,1 1 1,0 0-1,0 0 1,0 1-1,6 1 1,-10-1-39,1 0 0,-2 1 1,1-1-1,0 1 0,0-1 1,0 1-1,-1 0 0,1 0 1,-1 0-1,0 1 1,1-1-1,-1 1 0,0-1 1,0 1-1,-1 0 0,1-1 1,0 1-1,1 6 0,21 56 43,-20-47-45,0-1 0,-1 1 0,-1 0 1,-1 0-1,0 0 0,-2 0 0,0 0 0,-1-1 0,0 1 1,-2 0-1,0-1 0,-1 1 0,0-1 0,-2-1 0,0 1 0,-1-1 1,0 0-1,-21 28 0,-74 89-34,66-90 41,3 1 1,2 2-1,-45 82 1,73-119-11,1 0 1,-1 0-1,1 0 1,1 0-1,0 1 1,-2 11-1,4-19 5,0 1-1,0-1 0,0 1 1,0-1-1,0 1 0,0-1 1,1 1-1,-1-1 0,1 1 1,0-1-1,-1 0 0,1 1 1,0-1-1,1 0 0,-1 0 1,0 0-1,1 0 0,-1 0 1,1 0-1,-1 0 0,1 0 1,0 0-1,0-1 0,0 1 1,0-1-1,0 1 0,0-1 1,3 1-1,18 6 24,1-2 0,0-1 0,0-1 1,0-2-1,0 0 0,1-1 0,-1-1 0,37-6 0,-17-3 143,12-1-3389,-42 10 463,0-3-3064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31.6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348 28 4233,'0'0'5234,"2"-4"-4995,13-20 1409,-15 55-1698,8 32 113,2-1 0,29 98 0,-19-88-96,-5-16 10,-5-22 41,-1 0 1,-2 1-1,-1 0 1,1 37-1,-7-74 421,1-52 435,-1 49-880,-1-1 0,0 0 0,0 1-1,0-1 1,-1 1 0,1-1 0,-1 1-1,-1 0 1,1 0 0,-1 0 0,0 0 0,-3-5-1,0 5-1,0 0 0,0 0 0,0 0 0,0 1 0,-1 0 1,0 0-1,0 1 0,0-1 0,0 2 0,0-1 0,0 1 0,-1 0 0,1 0 0,-1 1 0,0 0 0,1 1 0,-1 0 0,0 0 0,1 0 0,-1 1 0,0 0 0,-14 4 0,-1 1-6,1 1 1,0 1-1,1 1 0,0 1 1,0 0-1,-26 19 1,36-22 5,1 1 1,0 0-1,0 0 1,1 1-1,0 0 0,0 1 1,-13 20-1,18-24 6,1 1 0,0 0 0,0 0 0,0 0 0,1 0 0,0 1 0,0-1 0,1 1 0,0-1 0,0 1 0,1-1 0,0 1 0,0 0 0,2 11 0,0-15 3,-1-1 0,0 1 0,1 0 0,0-1 0,-1 1 1,1-1-1,1 0 0,-1 1 0,0-1 0,1 0 0,0 0 0,0-1 0,-1 1 0,2-1 0,-1 1 0,0-1 1,0 0-1,1 0 0,-1 0 0,1-1 0,0 1 0,-1-1 0,1 0 0,6 1 0,7 2 4,0 0 0,1-2-1,-1 0 1,21-1 0,-19-1-231,0-2 0,0 0 0,-1 0 0,1-2 0,33-11 0,-43 12 105,0 0 1,0-1-1,-1 0 1,0-1 0,0 0-1,0 0 1,0-1-1,-1 0 1,0 0-1,0-1 1,0 0 0,-1 0-1,9-13 1,-14 18-77,1-1 1,-1 1-1,1-1 1,-1 1 0,0-1-1,0 1 1,0-1-1,-1 0 1,1 1 0,-1-1-1,1 0 1,-1 0-1,0 1 1,0-1-1,0 0 1,0 0 0,-2-4-1,-4 2-2419</inkml:trace>
</inkml:ink>
</file>

<file path=ppt/ink/ink4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18.1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94 49 4417,'0'0'5460,"19"0"-5198,-18-4-229,0 0 0,0-1 0,-1 1-1,1 0 1,-1 0 0,0-1 0,-1 1-1,0-7 1,-2 10-32,-1 0 0,1 1 0,-1-1 0,1 1 0,-1 0 0,1 0 0,-1 0 0,1 0 0,-1 0 0,1 1 0,-1 0 0,1-1 0,0 1 0,-1 1 0,1-1 0,0 0 0,0 1 0,0 0 0,0-1 0,0 1 0,0 0 0,0 1 0,-4 4 0,6-6 0,-2 2-78,0 1 0,0-1 0,0 1 0,0 0 0,0-1 0,1 1 0,0 1 0,0-1-1,0 0 1,-2 9 0</inkml:trace>
</inkml:ink>
</file>

<file path=ppt/ink/ink4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19.4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476 0 2681,'0'0'8016,"-5"0"-7972,-6 2-32,1-1-1,0 1 1,0 1 0,0 0-1,0 1 1,0-1 0,1 2-1,-1-1 1,-14 12 0,-11 7 20,-32 29 0,41-31-29,2 2 0,1 0 0,1 2 0,1 1 0,1 0-1,-23 42 1,31-47 4,1 0 0,2 1-1,0 0 1,1 1 0,1 0-1,1 0 1,2 0 0,0 1-1,-1 39 1,4-53-14,2 1 0,-1 0 0,1-1 1,1 1-1,0 0 0,0-1 0,6 15 0,-4-18 17,0 0 0,0 0-1,0-1 1,1 0 0,-1 0-1,2 0 1,-1 0 0,1-1-1,0 0 1,0 0 0,7 4-1,1 0 4,1-1 0,-1-1 0,1-1 0,0 0 0,1 0 0,-1-2-1,1 0 1,0-1 0,0 0 0,1-1 0,-1-1 0,0-1 0,31-3 0,-18-1-2,0 0 0,0-2 1,-1-2-1,0 0 1,0-2-1,50-25 0,-68 30-51,-1-1 0,1-1 0,-2 1 0,1-1-1,-1-1 1,0 1 0,0-1 0,-1-1-1,8-10 1,-11 14-66,-1-1-1,0 1 1,0 0-1,-1-1 1,1 0 0,-1 0-1,0 0 1,-1 0-1,0 0 1,0 0 0,0 0-1,0 0 1,-1 0-1,0-1 1,-1 1-1,1 0 1,-4-12 0,3 15 101,-1 0 1,0 0 0,1 1 0,-1-1-1,-1 1 1,1-1 0,0 1 0,-1 0-1,1 0 1,-1 0 0,1 0 0,-1 0-1,0 1 1,0-1 0,0 1 0,-6-2-1,-53-17-78,37 16-89,0 1 0,-1 0 1,-39 2-1,49 1 152,16 0 38,1-1 1,-1 1 0,0-1 0,0 1 0,0-1-1,0 1 1,0-1 0,0 1 0,1-1-1,-1 1 1,0-1 0,0 1 0,1-1-1,-1 1 1,0 0 0,1-1 0,-1 1-1,0-1 1,1 1 0,-1 0 0,0-1-1,1 1 1,-1 0 0,1 0 0,-1-1-1,1 1 1,-1 0 0,1 0 0,-1 0-1,2-1 1,28-3 231,0 1-1,0 1 0,1 2 1,-1 1-1,43 6 1,-72-7-276,46 7 696,-45-6-839,0-1-1,0 0 1,0 0 0,0 0 0,0 0 0,0 0 0,0 0-1,0-1 1,0 1 0,-1 0 0,1-1 0,0 0-1,0 1 1,0-1 0,0 0 0,-1 0 0,1 0 0,0 0-1,2-3 1</inkml:trace>
</inkml:ink>
</file>

<file path=ppt/ink/ink4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19.7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34 7242,'0'0'5513,"48"-10"-5513,-51 2-504,-11 3-1273,-3-5-2288</inkml:trace>
</inkml:ink>
</file>

<file path=ppt/ink/ink4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0.2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59 1 3425,'0'0'5726,"-2"6"-5484,-2 6-121,0-1 0,1 0 0,1 1 0,0 0 1,0 0-1,1 15 0,2 86 894,2-43-681,-3-1-112,-2 0-1,-3 0 0,-17 78 0,17-119-197,1 0 0,1 0 1,1 30-1,11-66-20,35-65-1154,-23 30-1042</inkml:trace>
</inkml:ink>
</file>

<file path=ppt/ink/ink4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1.0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 45 3937,'0'0'5318,"-4"-5"-4890,-14-17 3,15 24 868,1 11-1073,2 13-247,6 10 145,3 0 0,0-1 0,3 0 0,1 0 0,30 57-1,-27-62-92,0 0 0,33 41 0,-39-58-18,1 0 0,0-1 0,1 0-1,0-1 1,1-1 0,0 1-1,18 8 1,-26-16-6,0 0 0,0-1 0,0 0-1,1 0 1,-1-1 0,0 1 0,1-1 0,0 0 0,-1-1 0,1 1 0,-1-1-1,1-1 1,0 1 0,-1-1 0,1 1 0,-1-2 0,1 1 0,-1 0 0,1-1-1,-1 0 1,0-1 0,0 1 0,0-1 0,0 0 0,-1 0 0,1 0 0,-1-1-1,1 1 1,-1-1 0,-1 0 0,1-1 0,5-6 0,50-72-330,64-123 0,-101 167 213,3-8 166,33-97 0,-90 230-50,13-35 7,-23 87 0,25-34 94,3 0 1,2 199-1,13-303-104,-1 0-1,0 1 0,0-1 1,0 0-1,1 0 0,-1 1 0,0-1 1,0 0-1,1 0 0,-1 0 1,0 1-1,1-1 0,-1 0 1,0 0-1,1 0 0,-1 0 0,0 0 1,1 0-1,-1 0 0,0 1 1,1-1-1,-1 0 0,0 0 1,1 0-1,-1 0 0,0 0 0,1-1 1,-1 1-1,0 0 0,1 0 1,-1 0-1,1 0 0,3 0 8,75-3-888,-32-10-1501</inkml:trace>
</inkml:ink>
</file>

<file path=ppt/ink/ink4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1.4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 4185,'0'0'3321,"10"-3"-2619,45-5 1283,99-1-1,-153 9-1985,212-22 1073,-112 9-1340,-95 13 7</inkml:trace>
</inkml:ink>
</file>

<file path=ppt/ink/ink4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1.7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71 1 3817,'0'0'4011,"-9"22"-2909,4-9-930,-7 20 320,0 1-1,2 0 0,-7 47 1,14-52-338,1 1 1,2-1-1,1 0 1,1 1-1,11 53 1,-12-78-628</inkml:trace>
</inkml:ink>
</file>

<file path=ppt/ink/ink4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2.7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1 190 3953,'0'0'3687,"34"0"-2752,218 0 539,-160 0-1215,883-26 445,-414-38-684,265-16-11,318 98-66,-859-15-279,-249-11 311,-35 8-96,1-1-1,-1 0 1,0 1 0,0-1 0,0 0-1,-1 0 1,1 1 0,0-1 0,0 0 0,0 0-1,-1 0 1,1 0 0,0 0 0,-1 0-1,1-1 1,-1 1 0,1 0 0,-1 0 0,0 0-1,1 0 1,-1-1 0,0 1 0,0 0-1,0 0 1,0-2 0,0-3-2253</inkml:trace>
</inkml:ink>
</file>

<file path=ppt/ink/ink4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3.4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1 4705,'0'0'3858,"-6"14"-3343,-4 17-230,1 1 0,1-1 0,2 2 0,-3 34 1,5 272 894,5-198-951,-1-136-216,0 0 6,-1 0 0,1 1 0,0-1 0,1 0 0,-1 0 0,1 0 0,0 1 0,1-1 0,-1 0 0,1 0 0,0 0 0,3 6 0,-4-10-31,0-1-1,-1 0 1,1 1-1,-1-1 0,1 0 1,0 0-1,-1 0 1,1 1-1,0-1 0,-1 0 1,1 0-1,0 0 1,0 0-1,-1 0 1,1 0-1,0 0 0,-1 0 1,1-1-1,0 1 1,-1 0-1,1 0 1,0-1-1,-1 1 0,1 0 1,-1-1-1,1 1 1,0 0-1,-1-1 1,1 1-1,-1-1 0,1 1 1,0-1-1,13-16-1772,-2-5-2307</inkml:trace>
</inkml:ink>
</file>

<file path=ppt/ink/ink4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4.0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0 219 4745,'0'0'4693,"21"-23"-4314,69-70-42,-80 83-206,0 1-1,0 0 0,1 0 1,1 1-1,-1 0 1,1 1-1,0 1 1,1 0-1,0 0 0,0 1 1,0 1-1,0 0 1,1 1-1,15-2 1,-18 3-124,0 1 1,0 0-1,0 1 1,0 0-1,-1 1 1,1 0 0,0 1-1,0 0 1,0 0-1,-1 1 1,0 1-1,1 0 1,-1 0-1,0 1 1,9 6 0,-6-2-2,-1 0 1,-1 0 0,1 1 0,-2 0 0,1 1 0,-2 0-1,1 1 1,-1 0 0,-1 1 0,11 21 0,-14-23-7,-1 1 1,1 0 0,-2 0 0,0 0 0,0 0 0,1 22 0,-3-28 1,-1 0 0,0 0 0,0 0 0,0-1 0,-1 1 0,0 0 0,0 0 0,0-1 0,-1 1 0,0-1 0,0 1 0,0-1 0,-1 0 0,0 1 0,0-1 0,-5 7 0,-11 4-4,0-1 1,-1-1-1,-1 0 1,0-2-1,-1 0 1,0-1 0,-36 11-1,33-13 15,0 2-1,0 0 1,1 2-1,0 1 1,-42 32 0,65-45-17,-1 0 0,1 0 1,-1 0-1,1 1 1,-1-1-1,1 1 1,0-1-1,0 1 0,0-1 1,0 1-1,0 0 1,0-1-1,0 1 1,0 0-1,1 0 0,-1 0 1,1-1-1,-1 1 1,1 0-1,0 0 1,-1 0-1,1 0 0,0 0 1,0 0-1,1 0 1,-1 0-1,0 0 0,1 0 1,-1 0-1,1-1 1,0 1-1,-1 0 1,3 3-1,0-1 5,0 0 0,1 0-1,-1-1 1,1 1 0,0-1 0,0 0 0,1 0-1,-1 0 1,0-1 0,1 1 0,5 1 0,11 3 8,0 0-1,0-1 1,0-2 0,1 0 0,0-1 0,0-1 0,34-2 0,-22-1-430,0-3 1,0 0-1,0-2 1,36-12 0,-18 1-1870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32.2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1 137 6177,'0'0'4360,"12"-11"-4236,-4 4-41,18-17 254,1 1-1,47-30 0,-70 50-324,1 1-1,-1 0 1,1 0 0,0 0-1,-1 0 1,1 1-1,0 0 1,0-1 0,0 2-1,0-1 1,0 1-1,0 0 1,0 0 0,0 0-1,0 0 1,0 1-1,0 0 1,0 0 0,0 1-1,-1-1 1,1 1-1,0 0 1,-1 0 0,1 1-1,4 3 1,-4-2-4,0 0-1,0 1 1,0 0 0,-1 0 0,1 0 0,-2 0-1,1 1 1,0-1 0,-1 1 0,0 0-1,0 0 1,-1 1 0,0-1 0,0 0 0,0 1-1,-1-1 1,0 1 0,0 10 0,1-8-5,-2 0 0,1 0 1,-1 0-1,0 0 1,-1-1-1,0 1 0,-1 0 1,1 0-1,-2 0 1,1-1-1,-1 1 1,-1-1-1,1 0 0,-1 0 1,-1 0-1,1-1 1,-9 10-1,-17 17-1017,-44 36 0,60-58-1436</inkml:trace>
</inkml:ink>
</file>

<file path=ppt/ink/ink4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4.3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4201,'0'0'4231,"26"3"-2910,4 1-982,15 2 310,69-1-1,236-5 298,-349 0-918,-3 0-130,-92 1-2734,55 1-948</inkml:trace>
</inkml:ink>
</file>

<file path=ppt/ink/ink4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4.79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0 6785,'0'0'4412,"-2"22"-3788,0-1-498,-1-2 73,0 0 0,2-1-1,0 1 1,2 0 0,0 0 0,5 25 0,2-18-7,1 0 0,2-1 0,18 32 0,17 39 56,-46-95-262,1 0 0,-1 0 1,1 0-1,-1 0 0,1 0 0,0 0 1,0 0-1,-1 0 0,1 0 0,0 0 0,0 0 1,0-1-1,0 1 0,0 0 0,0-1 1,0 1-1,0-1 0,0 1 0,0-1 0,1 1 1,-1-1-1,0 0 0,0 0 0,0 1 0,0-1 1,1 0-1,-1 0 0,0 0 0,2-1 1,35-9-2340,-11-6-2018</inkml:trace>
</inkml:ink>
</file>

<file path=ppt/ink/ink4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0:25.3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34 1 2633,'0'0'10562,"18"0"-10179,20 0-215,74 11 1,-95-8-162,0 1 0,-1 0 0,1 1 0,-1 1 0,0 1 0,25 14 0,-38-19-6,-1-1 1,1 1-1,-1 0 0,0-1 0,0 1 0,1 1 0,-1-1 0,-1 0 1,1 0-1,0 1 0,-1-1 0,1 1 0,-1-1 0,0 1 0,0 0 0,0-1 1,0 1-1,0 0 0,0 0 0,-1 0 0,1 0 0,-1 0 0,0-1 1,0 1-1,0 0 0,0 0 0,-1 0 0,1 0 0,-1 0 0,0 0 1,-2 5-1,0-1 1,0 1 1,-1-1 0,0 1-1,-1-1 1,0 0-1,0-1 1,0 1 0,-1-1-1,-11 10 1,-18 10 14,-45 27 1,53-38-8,1 1 1,1 2-1,1 1 0,-40 39 1,60-53-18,0 0 0,1 0 0,0 0 0,0 1 0,0-1 0,1 1 0,0 0 0,0 0 0,-2 10 0,3-14 6,1 1 0,-1-1 0,1 0 0,0 1 1,0-1-1,0 0 0,0 1 0,0-1 0,0 0 0,1 1 0,-1-1 0,1 0 0,-1 0 0,1 1 1,0-1-1,0 0 0,0 0 0,0 0 0,0 0 0,1 0 0,-1 0 0,1 0 0,-1 0 1,1-1-1,0 1 0,-1-1 0,4 3 0,9 2 16,1 0 1,0-1-1,0 0 1,0-1-1,0-1 0,1 0 1,25 1-1,-3-3-16,76-6-1,-110 4-187,0 1 0,1-1 0,-1 0-1,0 0 1,0 0 0,0-1 0,0 1 0,0-1 0,0 0 0,0 0 0,-1 0-1,1-1 1,-1 1 0,1-1 0,-1 0 0,5-5 0,-4-7-5902</inkml:trace>
</inkml:ink>
</file>

<file path=ppt/ink/ink4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03.2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318 1 984,'0'0'760,"-174"61"-920,106-26 80,18-7-184,24-8 160</inkml:trace>
</inkml:ink>
</file>

<file path=ppt/ink/ink4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03.6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0 640,'0'0'576,"113"150"-48,-32-49-176,23 18-344,3 0 224,6-10-232,-1-8 0,1-17 41,5-13 7,82-3-48,-28-17 0,-15-11-153</inkml:trace>
</inkml:ink>
</file>

<file path=ppt/ink/ink4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7.2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515 0 5937,'0'0'4018,"-8"1"-3812,-8 2-172,0 1 1,1 1 0,-1 0-1,1 1 1,1 1 0,-1 0-1,1 1 1,-20 15 0,-109 89 737,120-91-676,0 1-1,1 1 0,1 1 1,2 0-1,-24 40 1,34-49-75,1 0 0,1 1 0,0 0 0,1 1 0,1-1 0,1 1 0,0 0-1,1 0 1,1 0 0,0 1 0,2 24 0,1-34-6,1 0-1,0 0 1,0 0 0,0 0-1,1-1 1,1 1 0,-1-1-1,1 0 1,0 0-1,1 0 1,0-1 0,0 0-1,0 1 1,1-2-1,-1 1 1,1-1 0,1 0-1,-1 0 1,1 0-1,13 6 1,6 3 122,1-1 0,0-2 0,1 0 0,41 9 0,-29-11-66,0-2-1,0-2 0,1-1 0,0-3 0,0 0 0,40-7 0,-70 5-70,-1 0 0,0-1 0,0 0-1,0 0 1,0-2 0,-1 1 0,1-1 0,-1 0-1,0-1 1,0 0 0,0 0 0,-1-1 0,1-1-1,-1 1 1,-1-1 0,0 0 0,0-1 0,0 0-1,-1 0 1,0 0 0,0-1 0,-1 0 0,0 0-1,-1 0 1,0-1 0,0 1 0,-1-1 0,-1 0-1,1 0 1,-1 0 0,-1 0 0,0-12 0,0 20-7,-1-1 1,0 1 0,-1-1 0,1 0 0,0 1 0,-1-1 0,1 1 0,-1-1 0,0 1 0,0 0-1,0-1 1,0 1 0,0 0 0,0-1 0,-1 1 0,1 0 0,-1 0 0,-2-3 0,0 3-18,0-1 0,0 1 0,0 0 0,0 0 0,0 1 0,0-1 0,0 1 0,-1 0 0,1 0-1,-6-1 1,-9-1-41,0 1 0,-1 0 0,1 1 0,0 1-1,-1 1 1,1 0 0,0 2 0,0 0-1,0 1 1,0 1 0,0 1 0,-20 9-1,39-15 68,0 0 0,0 0 0,0 0 0,1 0 0,-1 0 0,0 0 0,0 0 0,0 0 0,0 0 0,0 0 0,0 0 0,0 0 0,1 0 0,-1 0 0,0 0 0,0 0 0,0 0 0,0 0 0,0 0 0,0 0 0,1 0 0,-1 0 0,0 0 0,0 0 0,0 0 0,0 0 0,0 0 0,0 0 0,0 0 0,1 0 0,-1 0 0,0 0 0,0 0 0,0 1 0,0-1 0,0 0 0,0 0 0,0 0 0,0 0 0,0 0 0,0 0 0,0 0 0,0 0 0,0 1 0,1-1 0,-1 0 0,0 0 0,0 0 0,0 0 0,0 0 0,0 0 0,0 0 0,0 1 0,0-1 0,0 0 0,0 0 0,0 0 0,0 0 0,0 0 0,0 0 0,-1 0 0,1 1 0,0-1 0,0 0 0,0 0 0,0 0 0,0 0 0,20 3 107,24-2 32,48-10 99,-66 4-228,45-1 0,12 6-2846,-52 0-1034</inkml:trace>
</inkml:ink>
</file>

<file path=ppt/ink/ink4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7.6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71 3833,'0'0'8474,"5"10"-7914,9-10-544,23-23-16,-1-5-488,-2-2-2241</inkml:trace>
</inkml:ink>
</file>

<file path=ppt/ink/ink4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8.4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63 7706,'0'0'3976,"32"-9"-3914,112-25-51,-102 26-11,1 2 0,0 3 1,1 1-1,50 4 0,-12 0 16,-69-2-8,7-1-8,0 1-1,0 1 1,0 1 0,0 1-1,30 7 1,-46-8 2,1 0-1,0 0 1,0 0-1,-1 1 1,1-1 0,-1 1-1,0 0 1,0 0-1,0 1 1,0-1 0,-1 1-1,1 0 1,-1 0-1,0 0 1,0 1 0,0-1-1,-1 1 1,1-1-1,-1 1 1,0 0 0,-1 0-1,1 0 1,-1 0-1,0 0 1,0 0 0,0 9-1,0-6-2,0 1 0,-1-1 0,0 1-1,0-1 1,-1 1 0,0-1 0,-4 14-1,4-18 9,-1 1-1,-1-1 1,1 0-1,-1 0 0,1 0 1,-1-1-1,0 1 0,0-1 1,-1 0-1,1 0 0,-1 0 1,1 0-1,-1 0 0,0-1 1,-6 4-1,-9 3 1,1-1 0,-1-1 0,-1 0-1,1-1 1,-1-1 0,0-1 0,0-1 0,-1-1-1,-33 0 1,54-3-10,0 1 0,-1 0 0,1-1 0,0 1-1,-1-1 1,1 1 0,0-1 0,0 1 0,0-1-1,-1 1 1,1-1 0,0 1 0,0-1 0,0 1 0,0-1-1,0 1 1,0-1 0,0 1 0,0-1 0,0 1 0,0-1-1,0 1 1,0-1 0,0 1 0,1-1 0,-1 1 0,0-1-1,0 1 1,1-1 0,-1 1 0,0 0 0,0-1-1,1 1 1,-1-1 0,0 1 0,1 0 0,-1-1 0,1 1-1,-1 0 1,0-1 0,1 1 0,-1 0 0,1 0 0,-1-1-1,1 1 1,-1 0 0,1 0 0,-1 0 0,2 0 0,37-5-7,1 3 1,46 3 0,-25-1 41,-43 2-38,0 0 1,0 1 0,0 1-1,-1 0 1,1 1 0,-1 2-1,0-1 1,-1 2 0,0 0 0,0 1-1,-1 0 1,27 23 0,-14-9 75,-1 1 0,-1 1 0,-2 1 0,-1 2 0,31 45 1,-49-67-10,-1 1 1,0 0-1,0 0 1,-1 0-1,0 0 1,0 0-1,0 1 1,-1-1-1,-1 1 1,1 0-1,-1-1 1,0 1-1,-1 0 1,0 0-1,0 0 1,-2 9-1,1-15-39,0 1 0,-1-1 0,1 0 0,-1 0 0,0 0 0,0 0 0,0 0 0,0-1 0,0 1 0,0-1 0,0 1 0,-1-1 0,1 0 0,0 1 0,-1-1 0,1-1 0,-1 1-1,1 0 1,-5 0 0,-57 12 85,55-12-55,-46 5-29,-89-3 0,99-3 32,40 0-87,1-1-1,0 1 1,-1-1-1,1 0 1,0 0-1,-1 0 1,1-1 0,0 0-1,0 1 1,-5-4-1,8 4-61,0 1 1,1-1-1,-1 0 0,0 1 0,0-1 1,1 0-1,-1 1 0,0-1 0,1 0 1,-1 0-1,1 1 0,-1-1 0,1 0 1,-1 0-1,1 0 0,0 0 0,-1 0 1,1 0-1,0 0 0,0 0 0,-1 0 1,1 0-1,0 0 0,0 0 0,0 0 0,0 0 1,1 0-1,-1 0 0,0 1 0,0-1 1,0 0-1,1 0 0,-1 0 0,1 0 1,-1 0-1,1 0 0,-1 0 0,1 1 1,-1-1-1,1 0 0,0 0 0,-1 1 1,1-1-1,0 0 0,-1 1 0,1-1 1,0 1-1,0-1 0,0 1 0,1-1 1,14-12-3987</inkml:trace>
</inkml:ink>
</file>

<file path=ppt/ink/ink4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9.4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40 135 5641,'0'0'4712,"0"11"-4591,1 75 607,19 146 1,-10-168-240,-6-28-341,2-1 0,1-1 0,2 1 0,1-1 0,30 64 0,-40-97-40,0-14-81,-2-13-385,-2 0 0,0 1 1,-2-1-1,-1 1 0,-1 0 0,-14-30 1,-17-56-1860,24 49 1562,-13-107 0,17-68 6271,11 239-5413,9 25-196,0-1 1,2 0-1,0 0 1,2-2-1,1 1 1,1-2-1,32 40 1,-37-51-1,1 0-1,0-1 1,1 0 0,0-1 0,0 0-1,1-1 1,28 15 0,-37-22-6,1 0 1,0 1-1,0-2 1,0 1-1,0 0 1,0-1-1,0 0 1,1-1-1,-1 1 1,0-1-1,0 0 1,1 0-1,-1 0 1,0-1-1,0 0 1,1 0-1,-1 0 1,0-1-1,0 1 1,0-1-1,0-1 1,-1 1-1,1-1 1,-1 1-1,1-1 1,-1 0-1,4-5 1,1 0-24,-1-1 1,-1 0-1,0 0 1,0-1-1,-1 0 1,0 0-1,0 0 1,-2-1-1,1 0 1,3-13-1,-3 3 99,0 0-1,-2-1 1,0 1 0,-1-38 0,-2 59-40,0 22-108,6 97 165,-4-43 46,3 0 0,3-1 1,27 110-1,-34-181-151,0-1 1,0 1-1,0-1 1,0 0-1,1 0 0,-1 0 1,1 0-1,0 0 0,0 0 1,0 0-1,0 0 0,1-1 1,-1 1-1,1-1 1,-1 1-1,1-1 0,0 0 1,0 0-1,0-1 0,0 1 1,0 0-1,0-1 1,7 2-1,-5-2-76,0-1 0,0 0 0,0 0 0,0 0 0,0-1 1,-1 1-1,1-1 0,0 0 0,0-1 0,0 1 0,-1-1 0,1 0 0,-1 0 0,1 0 0,-1-1 1,4-3-1,29-21-3454</inkml:trace>
</inkml:ink>
</file>

<file path=ppt/ink/ink4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9.7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 6449,'0'0'5179,"28"2"-4856,5 0-225,140 5 244,138-7 90,-311 0-468,1 0 1,-1 0-1,1 0 1,-1 0 0,1 0-1,-1 1 1,1-1-1,-1 0 1,1 0 0,-1 0-1,1 0 1,-1 0-1,0-1 1,1 1-1,-1 0 1,1 0 0,-1 0-1,1 0 1,-1 0-1,1-1 1,-1 1 0,1 0-1,-1 0 1,0-1-1,1 1 1,-1 0-1,0-1 1,1 1 0,-1 0-1,0-1 1,1 1-1,-1 0 1,0-1 0,1 1-1,-1-1 1,0 1-1,0-1 1,0 1-1,0 0 1,1-1 0,-1 1-1,0-1 1,0 1-1,0-1 1,0 1 0,0-1-1,0 1 1,0-1-1,0 1 1,0-1-1,-1 0 1,1-6-2456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4.1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5353,'0'0'5569,"151"32"-5481,-140-32 448,-3 0-456,0 0-80,3 0 97,0 0-17,0 0-72,3 0-8,2 0-48,14-5-8,-2-5-561,-6 3-1791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32.6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33 288,'0'0'7938,"30"-20"-8690,-21 8-4049</inkml:trace>
</inkml:ink>
</file>

<file path=ppt/ink/ink5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0.1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48 0 5705,'0'0'3178,"-7"26"-2044,-24 83-187,29-98-776,-1 1 0,1-1 0,1 1 0,0 0 0,1-1 0,1 17 0,0 0 25,0-19-130,0 0-1,0 0 1,1 0-1,0-1 1,1 1 0,0-1-1,0 0 1,1 0-1,0 0 1,1 0-1,-1-1 1,1 1-1,8 7 1,-12-12-86,0 1 0,1 0 0,-1-1 0,-1 1 0,1 0 0,-1 0 1,1 0-1,-1-1 0,0 1 0,0 0 0,-1 5 0,0 3-1498</inkml:trace>
</inkml:ink>
</file>

<file path=ppt/ink/ink5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1.0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0 251 5737,'0'0'2981,"13"0"-2852,568-28 2907,-219 6-2791,918-22-21,297-14 11,-662-15 61,-404 47-313,1 41-8,-372-10 21,-124-5-15,-13-1 12,1 1 0,-1 0 0,1 0 1,-1 0-1,0 0 0,1 0 0,-1 1 0,1-1 0,-1 1 1,0 0-1,5 2 0,-14 1-384,-68 8-862,25-7-1045</inkml:trace>
</inkml:ink>
</file>

<file path=ppt/ink/ink5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2.0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4537,'0'0'3969,"0"26"-2330,4 71-434,4 0-1,36 162 1,-41-243-1154,-1 0 0,2 32 0,-4-48 36,0-23-206,0-76-3664,0 46-1121</inkml:trace>
</inkml:ink>
</file>

<file path=ppt/ink/ink5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2.5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1 110 16,'0'0'11022,"32"-14"-10982,105-46-10,-117 53-29,1 0 0,1 1 0,-1 1 0,1 1 0,0 1 1,0 1-1,0 0 0,0 2 0,0 1 0,34 5 0,-52-5 3,30 4 53,0 2 0,-1 2 0,-1 1 0,0 1 0,0 2 1,41 23-1,-66-32-23,0 0-1,-1 1 1,0-1 0,1 1 0,-2 1 0,1-1 0,-1 1-1,0 0 1,0 0 0,0 0 0,-1 1 0,0 0-1,4 9 1,-6-13-1,-1 1 0,0 0-1,0 0 1,0 0 0,0 0-1,-1 0 1,1 0 0,-1 0 0,0 0-1,0 0 1,-1 0 0,1 0-1,-1 0 1,0 0 0,0 0-1,0 0 1,-1 0 0,1 0 0,-1-1-1,0 1 1,0-1 0,0 1-1,0-1 1,-1 0 0,1 0-1,-6 5 1,-11 8 5,-1-1 0,-1-1 0,0-1 1,-1 0-1,0-2 0,-42 15 0,41-17-10,-1 1 1,2 0 0,-1 2-1,2 1 1,-1 0-1,-30 27 1,50-39-29,1 0 1,-1 1 0,1-1-1,0 0 1,-1 1-1,1-1 1,0 1 0,0-1-1,0 1 1,0 0-1,0-1 1,1 1 0,-1 0-1,0 0 1,1-1-1,-1 1 1,1 0 0,0 0-1,-1 0 1,1 0-1,0 2 1,1-2 1,0-1 0,-1 1-1,1-1 1,0 1 0,0-1 0,0 0 0,0 1-1,0-1 1,0 0 0,0 0 0,1 0 0,-1 1-1,0-1 1,1-1 0,-1 1 0,1 0 0,-1 0-1,3 1 1,9 2 18,-1 0 0,1-1 0,0 0 0,19 2 0,26 0 155,0-2 0,60-6 0,-108 1-441,1-1-1,-1 0 1,0 0-1,1-1 1,-1-1-1,-1 0 1,1 0-1,-1 0 1,0-2-1,15-12 1,-4 2-3212</inkml:trace>
</inkml:ink>
</file>

<file path=ppt/ink/ink5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3.4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3513,'0'0'6606,"6"24"-5799,42 168 122,-40-153-477,-1 0 0,-2 0 0,0 71 0,-5-109-323,0-15-1534,0-6-1161,0-2-2174</inkml:trace>
</inkml:ink>
</file>

<file path=ppt/ink/ink5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3.7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90 4233,'0'0'3849,"27"0"-2764,-2 0-821,157-5 1813,-126 3-1451,-28 1-169,0 0 0,36-8 1,-56 7-624,0 0-1,0-1 1,0 1-1,0-2 1,0 1-1,-1-1 1,1 0 0,-1-1-1,0 1 1,-1-1-1,1-1 1,5-5-1,3-5-3429</inkml:trace>
</inkml:ink>
</file>

<file path=ppt/ink/ink5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4.4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 40 1792,'0'0'10036,"-2"-7"-9424,1 4-506,0 1-78,0 1 0,0-1 1,0 0-1,0 0 1,0 0-1,1 0 0,-1 0 1,1 0-1,-1 0 1,1 0-1,0 0 0,0-3 817,22 5-666,36-1-55,0 2 0,98 17 0,-154-18-125,-1 0 0,1 0 0,-1 0 1,1 0-1,-1 0 0,0 1 0,1-1 1,-1 0-1,1 1 0,-1-1 0,0 1 1,1 0-1,-1-1 0,0 1 0,1 0 1,-1 0-1,0 0 0,0 0 0,0 0 1,0 0-1,0 0 0,0 0 0,0 1 1,0-1-1,-1 0 0,1 0 0,0 1 1,-1-1-1,1 1 0,-1-1 0,1 0 1,-1 1-1,0-1 0,1 1 0,-1-1 1,0 1-1,0-1 0,0 1 0,0-1 1,-1 1-1,1-1 0,0 1 0,-1-1 1,1 1-1,0-1 0,-1 0 0,0 1 1,1-1-1,-1 0 0,-1 2 0,-2 3-3,0 1-1,0-1 1,-1-1-1,0 1 1,0 0-1,0-1 1,-1 0 0,-8 6-1,-45 22-5,-19 12-13,71-41 22,1 1 0,0 0 0,0 0 0,0 1 0,0-1 0,1 1 0,0 1-1,-6 9 1,9-14 5,1 0 0,0 0 0,-1 0 0,1 1 0,0-1 0,0 0 0,1 1 0,-1-1 0,0 1 0,1-1 0,-1 1 0,1 0 0,0-1 0,0 1 0,0-1 0,0 1 0,1-1 0,-1 1 0,0 0 0,1-1 0,0 1 0,0-1 0,1 4 0,0-3-6,1-1 0,-1 0-1,1 1 1,-1-1 0,1 0 0,0 0 0,-1-1-1,1 1 1,0 0 0,0-1 0,0 0 0,1 0-1,-1 0 1,0 0 0,0 0 0,1 0 0,3-1-1,30 4-470,0-3 0,0 0 0,-1-3 0,1-1 0,67-15 0,-66 10-2231</inkml:trace>
</inkml:ink>
</file>

<file path=ppt/ink/ink5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5.2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16 7 1592,'0'0'3907,"-4"2"-3261,-7 7-242,13-5 448,26-4 801,-7 0-1580,77 0 1013,598 0 3106,931 27-3949,-667-19-151,-873-9-63,-1-4-1,120-22 1,-191 22-57,-14-2-62,-3 6 78,1 0 0,0 0-1,-1 1 1,1-1-1,-1 0 1,1 1 0,-1-1-1,0 0 1,1 1 0,-1 0-1,0-1 1,1 1-1,-3 0 1,-220-3-1893,131 3-586,-6 0-2639</inkml:trace>
</inkml:ink>
</file>

<file path=ppt/ink/ink5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51.1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57 8706,'0'0'2770,"11"2"-2546,63 0-86,-1-4-1,1-2 1,89-19 0,-30 5-62,7 5-2163</inkml:trace>
</inkml:ink>
</file>

<file path=ppt/ink/ink5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51.5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46 5457,'0'0'4562,"29"0"-4409,174 0 967,-18-11-363,34 0-617,-217 11-146,1 0-1,0-1 0,-1 1 1,1 0-1,0-1 0,-1 1 1,1-1-1,0 0 0,-1 0 1,3-1-1,9-14-3839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33.1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75 33 2961,'0'0'2004,"-10"-5"-1298,-30-16-70,20 14 616,20 7-1188,0 0 0,0 0 0,0 0 1,-1 0-1,1 0 0,-3 2 1221,3-2-1221,0 0 0,0 1 1,0-1-1,0 0 0,0 0 0,0 0 1,0 0-1,0 1 0,0-1 0,0 0 1,0 0-1,0 0 0,0 0 0,0 1 1,0-1-1,0 0 0,0 0 0,0 0 1,0 1-1,0-1 0,0 0 0</inkml:trace>
</inkml:ink>
</file>

<file path=ppt/ink/ink5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6.2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452 24 5569,'0'0'4592,"6"-4"-4116,-3 2-350,-2 0-50,1 0-1,-1 1 1,1-1-1,0 1 1,0 0-1,-1-1 1,1 1 0,0 0-1,0 0 1,0 0-1,1 1 1,3-2-1,-18 26 321,-42 32 121,-99 83 0,104-100-447,2 3 1,2 2 0,-61 77 0,103-118-67,1 0 1,0 0-1,0 1 1,0-1-1,0 0 1,0 1-1,1-1 1,-1 1-1,1 0 1,0 0-1,0-1 1,0 8 0,1-10-4,0-1 1,0 1-1,0 0 1,1 0-1,-1 0 1,0 0-1,1 0 1,-1-1-1,0 1 1,1 0 0,-1 0-1,1-1 1,-1 1-1,1 0 1,0-1-1,-1 1 1,1 0-1,0-1 1,-1 1-1,2 0 1,29 5 36,-1-5-9,1-2 0,-1-1 0,0-1 0,57-14 0,176-61-54,-241 74 41,10-3-622,-31 7 483,0 0 0,0-1 1,0 1-1,-1-1 0,1 1 0,0-1 1,0 0-1,0 1 0,-1-1 0,1 0 0,0 0 1,-1 0-1,1 1 0,-1-1 0,1 0 1,-1 0-1,1 0 0,-1 0 0,0 0 0,1 0 1,-1 0-1,0 0 0,0 0 0,1 0 1,-1 0-1,0-2 0,0-5-2381</inkml:trace>
</inkml:ink>
</file>

<file path=ppt/ink/ink5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46.8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4721,'0'0'4560,"4"0"-4256,43 0 1761,-47 44-966,-3 473 812,3-512-1899,0 0 0,0 1 0,1-1-1,-1 1 1,1-1 0,0 0-1,1 0 1,0 1 0,-1-1-1,1 0 1,5 7 0,-5-9-8,0-1-1,0 0 1,0 0 0,0 0 0,1 0-1,-1 0 1,1 0 0,-1-1 0,1 1-1,-1-1 1,1 1 0,0-1-1,0 0 1,0 0 0,0-1 0,0 1-1,0-1 1,0 1 0,0-1 0,0 0-1,3 0 1,-3 0-36,-1-1 0,0 0 0,-1 1 0,1-1 0,0 0 0,0 0 0,0 0 0,0 0 0,-1 0 0,1 0 0,0-1 0,-1 1 0,1 0 0,-1-1 0,1 0 0,-1 1 0,0-1 0,0 0 0,1-2 0,24-43-1391,-18 30 664,3-2-2219,-2 4-2680</inkml:trace>
</inkml:ink>
</file>

<file path=ppt/ink/ink5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4.9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187 646 4585,'0'0'2791,"28"18"-2425,91 56-42,-113-70-276,0 0 0,1-1 0,-1 0 0,1 0-1,0 0 1,0-1 0,0 0 0,0 0 0,0-1 0,0 0 0,1 0 0,-1-1 0,0 0 0,1 0 0,-1-1 0,10-1 0,4-1 182,-5 0-56,1-1 0,-1 0 0,0-1-1,0-1 1,-1 0 0,0-2 0,0 1-1,0-2 1,13-10 0,-2 0-83,0-2-1,-2 0 1,39-43 0,-50 47-57,0 0 1,-1 0 0,-1-1 0,-1-1-1,0 1 1,-1-2 0,-2 1 0,0-1 0,0 0-1,-2-1 1,-1 0 0,0 0 0,-2 0-1,0 0 1,-2 0 0,-1-26 0,0 39 40,0 0 0,0 1 1,-1-1-1,0 0 1,0 1-1,0 0 1,-1-1-1,0 1 1,-1 0-1,0 1 1,0-1-1,0 1 1,-11-12-1,8 10-6,-2 1 0,1 0 0,-1 1 0,0-1-1,0 2 1,-1-1 0,0 1 0,-19-6 0,-3 2-43,0 1 1,-1 2-1,0 1 1,0 2-1,-49 1 1,58 4-70,0 0-1,0 2 1,1 0 0,-1 2 0,1 1 0,0 0 0,1 2 0,-41 21 0,34-14-66,1 2 1,0 0-1,1 2 1,1 1-1,-43 45 1,63-59 4,0 0 0,1 0 0,-1 0 0,2 1 0,-1-1 0,1 1 0,0 0 1,1 0-1,0 1 0,0-1 0,-2 17 0,4-20-66,1 0 1,0 0-1,0 0 0,0 0 1,1 0-1,0 0 0,0 0 1,0 0-1,0 0 0,1 0 0,0-1 1,0 1-1,0-1 0,1 1 1,-1-1-1,1 0 0,0 0 1,0 0-1,1 0 0,-1-1 1,8 7-1,23 14-1936</inkml:trace>
</inkml:ink>
</file>

<file path=ppt/ink/ink5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5.3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127 0 4641,'0'0'4366,"8"21"-3784,32 79 294,61 162 884,-75-173-1329,-4 0 0,-4 2 0,-4 0 0,-4 0 0,-2 113 0,-8-198-418,0 0-1,-1 1 0,0-1 1,0 0-1,-1 1 0,0-1 1,0 0-1,0 0 0,-1 0 1,0 0-1,-7 10 1,8-13-5,0 0 1,-1 0 0,0 0 0,1 0 0,-1 0 0,0-1 0,-1 1 0,1-1-1,0 0 1,-1 0 0,1 0 0,-1 0 0,0-1 0,1 1 0,-1-1 0,0 0-1,0 0 1,0 0 0,0-1 0,-4 1 0,1-1-7,1-1 0,0 1 1,0-1-1,0 0 0,0 0 0,0 0 1,0-1-1,1 0 0,-1 0 0,0-1 1,1 0-1,0 0 0,0 0 0,0 0 1,0-1-1,0 0 0,0 0 0,1 0 1,0-1-1,0 1 0,-6-10 0,-7-9-192,1-1-1,1 0 1,1-1-1,1-1 1,1 0-1,2 0 0,-10-36 1,11 24-313,1 0-1,1 0 1,3-1 0,-1-71-1,11 66-2188,11 3-1489</inkml:trace>
</inkml:ink>
</file>

<file path=ppt/ink/ink5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5.7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2577,'0'0'10078,"3"2"-10104,1 1 21,-1 0 0,0-1 0,1 2 0,-1-1-1,-1 0 1,1 1 0,0-1 0,-1 1 0,0 0-1,0-1 1,0 1 0,0 0 0,0 1 0,-1-1 0,0 0-1,0 0 1,0 1 0,0-1 0,-1 7 0,3 21 38,-1 49 1,-2-63-8,0 53-155,-1 111 16,-6-63-3326,1-66-2210</inkml:trace>
</inkml:ink>
</file>

<file path=ppt/ink/ink5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6.0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8002,'0'0'3408,"160"3"-3272,-109-1 257,0 3-281,-4 0-104,-1 3 144,-7 0-144,-5-1-8,-6-2 0,-14-5-136,-6 0-937</inkml:trace>
</inkml:ink>
</file>

<file path=ppt/ink/ink5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9:36.4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6129,'0'0'3961,"158"23"-3617,-127-21-288,-3-2 216,-8 0-264,-4 0-16,1 0-480,-8 0-1408</inkml:trace>
</inkml:ink>
</file>

<file path=ppt/ink/ink5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06.0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233 413 184,'0'0'4241,"0"-24"-4008,0-117 6,1 132-148,0 1 0,0-1 1,1 0-1,1 1 0,-1-1 0,1 1 0,1-1 0,-1 1 0,1 0 1,1 1-1,8-13 0,7-12 249,-18 25-315,-1 0 0,1 0 0,-1 0 0,-1 0 0,1 0 0,-1 0 0,0 0 0,-3-14 0,2-6 1053,-14 33-1078,7 4 23,1 0 1,0 1 0,1-1 0,0 1-1,1 1 1,0-1 0,-5 22 0,-17 92 227,24-112-222,-48 354 202,-13 64-118,35-296 0,7 2-1,-9 218 1,30-183-93,3 192 16,20-184-61,-12-114 36,2 97 0,-14 13-9,2 126 39,2-283-17,1-1 0,1 1 0,1-1 0,0 1 1,12 26-1,11 38 88,-11-5-19,-4 0 0,4 102 0,-12 161 97,-4-98 196,-4 219 78,-2-143-232,8-255-218,13 72 0,1 41 8,-13 137-12,-1-263 50</inkml:trace>
</inkml:ink>
</file>

<file path=ppt/ink/ink5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07.89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216 2302 0,'-134'-435'0,"117"379"0,3-2 0,2 0 0,2 0 0,-3-103 0,10-28 0,3 184 0,-1 11 0,0 2 0,-1-25 0,0-1 0,-4-54 0,6 66 0,0 0 0,0 0 0,0 1 0,1-1 0,0 0 0,0 0 0,0 0 0,1 1 0,0-1 0,3-5 0,-3 8 0,1 0 0,0 0 0,-1 1 0,1-1 0,0 1 0,0-1 0,1 1 0,-1 0 0,0 0 0,1 1 0,-1-1 0,1 1 0,4-2 0,56-12 0,-44 11 0,74-12 0,55-14 0,-130 24 0,0 0 0,0-1 0,-1-1 0,0-1 0,31-21 0,121-101 0,185-185 0,-325 288 0,51-38 0,-67 57 0,-1 0 0,1 1 0,1 1 0,0 0 0,0 1 0,0 1 0,16-4 0,13 2 0,-1 3 0,1 2 0,70 4 0,-27 0 0,-44-1 0,-17-1 0,46-3 0,-71 3 0,-1 0 0,0 0 0,0 0 0,1 0 0,-1 1 0,0-1 0,1 0 0,-1 0 0,0 0 0,1 0 0,-1 0 0,0 0 0,0 0 0,1 0 0,-1 0 0,0-1 0,1 1 0,-1 0 0,0 0 0,0 0 0,1 0 0,-1 0 0,0 0 0,1-1 0,-1 1 0,0 0 0,0 0 0,0 0 0,1 0 0,-1-1 0,0 1 0,0 0 0,0 0 0,1-1 0,-1 1 0,0 0 0,0-1 0,0 1 0,0 0 0,0 0 0,0-1 0,0 1 0,1 0 0,-1-1 0,0 1 0,0 0 0,0 0 0,0-1 0,0 1 0,0 0 0,-1-1 0,1 1 0,0 0 0,0-1 0,0 1 0,0 0 0,0 0 0,0-1 0,-1 1 0,1-3 0,11 2 0,-1 1 0,1 0 0,0 0 0,-1 1 0,1 1 0,-1-1 0,0 2 0,1-1 0,-1 2 0,0-1 0,-1 1 0,1 1 0,-1 0 0,1 0 0,-2 1 0,1 0 0,0 0 0,-1 1 0,-1 0 0,1 1 0,-1-1 0,0 1 0,-1 1 0,0 0 0,0-1 0,-1 2 0,0-1 0,0 1 0,-1-1 0,4 16 0,-4-9 0,-4-12 0,0-1 0,1 0 0,-1 0 0,1 0 0,0 0 0,0 0 0,0 0 0,0 0 0,1-1 0,-1 1 0,1 0 0,-1-1 0,1 1 0,0-1 0,0 1 0,0-1 0,1 0 0,4 4 0,-7-6 0,0 0 0,0 0 0,0 0 0,1 0 0,-1 0 0,0 1 0,0-1 0,0 0 0,0 0 0,1 0 0,-1 0 0,0 0 0,0 0 0,0 0 0,1 0 0,-1 0 0,0-1 0,0 1 0,0 0 0,0 0 0,1 0 0,-1 0 0,0 0 0,0 0 0,0 0 0,0 0 0,0 0 0,1 0 0,-1-1 0,0 1 0,0 0 0,0 0 0,0 0 0,0 0 0,0 0 0,0-1 0,0 1 0,1 0 0,-1 0 0,0 0 0,0 0 0,0-1 0,0 1 0,0 0 0,0 0 0,0 0 0,0 0 0,0-1 0,0 1 0,-1-18 0,0 16 0,0-1 0,1 0 0,-1 0 0,0 1 0,0-1 0,-1 0 0,1 1 0,0-1 0,-1 1 0,0 0 0,1 0 0,-1-1 0,-4-2 0,-22-15 0,16 10 0,-2 0 0,1 1 0,-1 1 0,-1 0 0,0 0 0,0 2 0,0 0 0,-1 0 0,-23-4 0,-16 3 0,-1 2 0,0 2 0,0 3 0,1 2 0,-1 2 0,-61 14 0,70-8 0,0-2 0,0-2 0,-1-2 0,0-2 0,-68-6 0,102 1 0,-1-1 0,1-1 0,-1 0 0,1-1 0,1-1 0,-1 0 0,1-1 0,1 0 0,-17-14 0,14 10 0,0 1 0,-1 1 0,-1 1 0,0 0 0,-24-9 0,11 11 0,-55-7 0,14 3 0,-8 0 0,75 10 0,1 1 0,0-1 0,-1 1 0,1 0 0,0 0 0,-1 0 0,1 0 0,-1 1 0,1-1 0,0 1 0,-1 0 0,1 0 0,0 0 0,0 1 0,0-1 0,0 1 0,0-1 0,0 1 0,-3 3 0,5-4 0,1-1 0,0 0 0,0 1 0,0-1 0,-1 0 0,1 1 0,0-1 0,0 0 0,0 1 0,0-1 0,0 0 0,0 1 0,0-1 0,0 0 0,0 1 0,0-1 0,0 0 0,0 1 0,0-1 0,0 0 0,0 1 0,0-1 0,1 0 0,-1 1 0,0-1 0,0 0 0,0 1 0,0-1 0,1 0 0,-1 0 0,0 1 0,0-1 0,1 0 0,-1 0 0,0 1 0,0-1 0,1 0 0,-1 0 0,0 0 0,1 1 0,-1-1 0,23 4 0,25-5 0,-46 1-2,0 0-1,0-1 0,0 1 0,1 0 0,-1-1 0,0 1 0,0-1 0,0 0-1,0 1 1,0-1 0,0 0 0,0 0 0,0-1 0,0 1 0,-1 0 0,1 0 0,0-1 0,-1 1 0,1-1 0,-1 0 0,1 1 0,-1-1 0,0 0 0,0 0 0,0 0-1,0 0 1,0 0 0,0 0 0,-1 0 0,1 0 0,0 0 0,-1 0 0,0-1 0,1 1 0,-1 0 0,0 0 0,-1-3 0,1-1 140,-1-1 1,-1 1 0,1-1 0,-1 1 0,0 0 0,-1 0 1,1 0-1,-1 0 0,0 0 0,-10-12 3639,7 4-3629,-21-42 116,26 54-253,0-1 0,0 0 0,-1 0 0,2 0 0,-1 0 0,0 0 0,1 0-1,-1-1 1,1 1 0,0 0 0,0 0 0,0 0 0,0 0 0,1 0-1,-1-1 1,1 1 0,0 0 0,0 0 0,2-4 0,3-20 2328,-6 27-2323,0 0 1,0-1-1,0 1 0,-1 0 1,1 0-1,0 0 0,0 0 1,0 0-1,0-1 0,-1 1 1,1 0-1,0 0 0,0 0 1,0 0-1,-1 0 0,1 0 1,0 0-1,0 0 0,0 0 1,-1 0-1,1 0 0,0 0 1,0 0-1,-1 0 0,1 0 1,0 0-1,0 0 0,0 0 1,-1 0-1,1 0 0,0 0 1,0 0-1,0 0 0,-1 0 1,1 1-1,0-1 0,0 0 0,0 0 1,0 0-1,-1 0 0,1 0 1,0 1-1,0-1 0,0 0 1,0 0-1,0 0 0,-1 0 1,1 1-1,0-1 0,0 0 1,0 0-1,0 0 0,0 1 1,0-1-1,0 0 0,0 0 1,0 1-1,0-1 0,0 0 1,0 0-1,0 0 0,0 1 1,0-1-1,0 0 0,0 0 1,0 1-1,0-1 0,0 0 1,1 0-1,21 414 92,40 603-96,-80-764 103,0 17-197,34 142 58,-11-352 34,47 466 10,-45-455-8,-4 0 0,-2 1 0,-3-1 1,-4 0-1,-19 97 0,15-95 32,3 0 1,4 100-1,3-169-49,0-3-26,-4 43 335,4-42-400,-1-1-1,1 0 1,0 1-1,0-1 1,-1 0 0,1 0-1,-1 0 1,1 1-1,-1-1 1,0 0-1,1 0 1,-1 0-1,0 0 1,0 0 0,0 0-1,0 0 1,0 0-1,0 0 1,0 0-1,0-1 1,0 1-1,0 0 1,0-1 0,0 1-1,0-1 1,-1 1-1,1-1 1,0 0-1,0 1 1,-2-1-1</inkml:trace>
</inkml:ink>
</file>

<file path=ppt/ink/ink5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09.7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203 523 3145,'0'0'4649,"-25"-7"-4168,-78-20-71,101 27-355,0-1 0,-1 1 0,1-1 1,0 1-1,0-1 0,0 0 0,0 0 1,0 0-1,0 0 0,1 0 0,-1 0 1,0-1-1,1 1 0,-1 0 0,0-1 1,1 1-1,0-1 0,-1 0 1,1 0-1,0 1 0,0-1 0,0 0 1,0 0-1,0 0 0,0 0 0,1 0 1,-1 0-1,1 0 0,-1-1 0,1 1 1,0 0-1,0 0 0,0 0 1,0 0-1,0 0 0,0-1 0,1 1 1,0-3-1,0-6 85,-2-6-126,1 1 0,1 0 0,0 0 1,1 0-1,1 0 0,0 0 0,1 0 0,1 1 1,0 0-1,2 0 0,-1 0 0,2 1 1,0-1-1,0 2 0,1-1 0,1 2 1,16-18-1,-14 18-24,0 0 0,0 1 0,2 1 1,-1-1-1,1 2 0,0 0 0,1 1 0,0 1 1,1 0-1,-1 0 0,1 2 0,0 0 1,1 1-1,-1 1 0,1 0 0,0 1 0,0 1 1,-1 0-1,1 2 0,24 2 0,15 15 33,-38-9-77,-35-7-203,-31-6-9,-1 1-1,1 3 1,-83 10-1,117-8 272,1 0-1,-1 1 1,1 1-1,-1 0 1,1 1-1,0 0 1,1 1-1,-1 1 1,1 0-1,1 1 1,-1 0-1,1 0 0,0 1 1,1 1-1,0 0 1,1 0-1,-14 20 1,18-22 4,0 1-1,1 1 1,0-1 0,1 0 0,0 1 0,0 0-1,1 0 1,0 0 0,1 0 0,0 12 0,0-17-6,1 1 0,1 0 1,-1 0-1,1 0 0,0 0 1,0-1-1,0 1 0,1 0 1,0-1-1,0 1 0,1-1 1,-1 0-1,1 0 0,0 0 0,1 0 1,-1 0-1,1-1 0,5 5 1,2-1 14,0 0 1,0-1-1,1 0 1,-1-1-1,2-1 0,-1 0 1,0-1-1,1 0 1,0 0-1,16 1 1,14 0 70,78 0 0,-105-6-110,0 0 1,0 0-1,0-2 0,-1 0 1,1-1-1,-1 0 0,0-1 0,0-1 1,0 0-1,14-9 0,-22 10 10,0 1 0,0-1 1,0 0-1,-1 0 0,1-1 0,-1 0 0,-1 0 0,1-1 0,-1 1 1,0-1-1,-1 0 0,1-1 0,-1 1 0,-1-1 0,0 0 0,0 1 1,0-1-1,-1-1 0,0 1 0,1-14 0,-2 12 28,1-53-49,-2 61 44,0 0 1,0-1-1,0 1 1,-1 0-1,1-1 1,0 1-1,-1 0 0,0-1 1,1 1-1,-1 0 1,0 0-1,0 0 1,-1 0-1,1 0 1,0 0-1,0 0 1,-1 0-1,0 0 0,1 0 1,-1 1-1,-2-2 1,4 2-10,-1 1-1,1 0 1,-1 0 0,0 0 0,1-1 0,-1 1-1,0 0 1,1 0 0,-1 0 0,1 0 0,-1 0-1,0 0 1,1 0 0,-1 0 0,0 0-1,1 1 1,-1-1 0,0 0 0,1 0 0,-1 0-1,1 1 1,-1-1 0,1 0 0,-1 1 0,1-1-1,-1 0 1,1 1 0,-1-1 0,0 1 0,-10 23 76,2 31 11,8-53-90,-1 70 104,2 0-1,3 0 0,24 130 1,-10-66 185,-6 0 0,-9 177 1,-4-268-227,-2 1 1,-1-1-1,-3 0 1,-2 0-1,-2-1 0,-1 0 1,-3-2-1,-22 46 1,34-82-57,1 1 1,-1-1 0,0 1 0,-1-1 0,1 0 0,-1-1 0,-1 1-1,1-1 1,-1 0 0,0-1 0,0 1 0,0-1 0,-9 4-1,11-6-3,-1 0-1,0-1 1,1 0-1,-1 0 1,0 0-1,0-1 0,1 1 1,-1-1-1,0 0 1,0-1-1,0 1 1,1-1-1,-1 0 1,0 0-1,0 0 0,1-1 1,-1 0-1,1 0 1,0 0-1,-1 0 1,-6-6-1,-2-2-16,0 0 0,0-2 1,1 1-1,0-2 0,1 0 0,1 0 0,0-1 0,1 0 1,0 0-1,1-1 0,1 0 0,-10-31 0,6 13-116,2-1-1,2-1 1,1 1-1,1-1 0,0-44 1,5 54-110,0 0 0,2 0 0,1 0 0,1 0 1,0 0-1,2 1 0,1 0 0,1 0 0,15-30 0,16-18-2027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0:33.7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212 1 4121,'0'0'4113,"0"12"-3486,-3 69 2300,-6-80-2620,1-1 0,-1 1 0,0 1 0,-13 3 0,11 2-318,0 1 0,1 0 0,0 1 0,1 0 0,-1 1 0,2-1 0,0 2 0,0-1 0,0 1 0,2 0 0,-1 1 0,1 0 0,-7 23 0,7-18 10,1 1 0,0 0 1,1 0-1,2 0 0,0 1 0,0-1 1,2 1-1,0-1 0,4 26 0,-2-39 13,-1 0 0,1 0 0,0 0 0,1 0 0,-1 0 0,1-1 0,0 1 0,0-1 0,0 0-1,1 1 1,-1-2 0,1 1 0,0 0 0,0-1 0,1 1 0,-1-1 0,1 0 0,-1-1-1,1 1 1,0-1 0,0 0 0,0 0 0,10 2 0,7 2 96,0-2 0,0 0 0,0-1 0,31 0 0,-29-2-107,1 0 1,-1-1-1,0-2 0,1 0 1,-1-2-1,0 0 0,-1-2 1,1-1-1,-1 0 0,22-12 1,67-42-2792,-67 35-948</inkml:trace>
</inkml:ink>
</file>

<file path=ppt/ink/ink5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10.1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1 5817,'0'0'2985,"-14"134"-2737,14-76-232,0 3 400,0 0-112,17-3-304,3-2 392,-6-3-392,-3-2 0,-3-6 0,1-4 48,8-8-96,-3-13-912,0-13-2025</inkml:trace>
</inkml:ink>
</file>

<file path=ppt/ink/ink5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10.4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 6105,'0'0'3097,"178"-5"-2889,-136 5 168,-3 0-368,-2 0 144,-6 0-96,-3 0-56,-6 2 0,-5 1-8,-14-3-152</inkml:trace>
</inkml:ink>
</file>

<file path=ppt/ink/ink5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10.8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46 1200,'0'0'8634,"163"30"-8122,-110-27-336,1-3-120,-9 0 256,-3 0-312,-5 0 0,-7 0 8,-4 0 0,-7 0-16,1-5-400,-3-20-1088,-3 2-481,-5-3-3112</inkml:trace>
</inkml:ink>
</file>

<file path=ppt/ink/ink5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11.5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0 857 5393,'0'0'2830,"19"-27"-2611,57-90 48,-69 106-241,0-1 1,-1 0-1,-1 0 1,0-1 0,0 0-1,-1 0 1,-1 0-1,0 0 1,-1-1 0,2-23-1,-1 3 82,6-79 501,-10-216 1,1 329-610,-5-40 323,5 38-266,-1 0 0,1 0 0,-1 0 0,1 0 1,-1 0-1,0 0 0,1 0 0,-1 1 0,0-1 0,0 0 1,0 1-1,-1-1 0,1 1 0,0-1 0,-1 1 0,1-1 1,-3-1-1,3 3-46,0 0 0,0 1 0,0-1 1,0 1-1,0-1 0,0 0 0,1 1 1,-1 0-1,0-1 0,0 1 0,1-1 1,-1 1-1,0 0 0,1-1 0,-1 1 0,1 0 1,-1 0-1,1 0 0,-1-1 0,1 1 1,-1 0-1,1 0 0,0 0 0,-1 0 0,1 0 1,0 0-1,0 0 0,0 0 0,0 0 1,0 0-1,0 1 0,-8 42-100,8-39 116,-5 35-23,1 0 0,3 1 0,1-1-1,2 1 1,2-1 0,2 0 0,1 0-1,2 0 1,2-1 0,16 38 0,68 178 148,-95-253-159,1 0 1,-1 0-1,1 0 1,0 0 0,0 0-1,0 0 1,0 0-1,0 0 1,0 0 0,1 0-1,-1-1 1,1 1 0,-1-1-1,1 1 1,0-1-1,-1 1 1,4 1 0,-3-3-32,-1 0 0,1 0 0,0 0 1,0 0-1,0 0 0,0 0 1,0 0-1,0-1 0,-1 1 0,1 0 1,0-1-1,0 0 0,-1 1 1,1-1-1,0 0 0,-1 0 1,1 0-1,0 0 0,-1 0 0,2-2 1,25-25-1840,0-10-2765</inkml:trace>
</inkml:ink>
</file>

<file path=ppt/ink/ink5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12.1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19 182 4929,'0'0'2219,"-4"-12"-1828,-9-41 177,13 50-535,-1 0-1,1 0 1,-1-1-1,1 1 1,0 0 0,1-1-1,-1 1 1,0 0-1,1 0 1,0 0 0,0-1-1,0 1 1,0 0 0,0 0-1,1 0 1,-1 0-1,1 1 1,0-1 0,-1 0-1,1 1 1,1-1-1,-1 1 1,0 0 0,1-1-1,-1 1 1,1 0-1,-1 1 1,1-1 0,5-2-1,2-1 24,0 1 0,1 0-1,0 0 1,0 1 0,0 0 0,17-1-1,-9 1-10,0 2 0,0 0-1,0 1 1,0 1 0,0 1-1,29 6 1,-36-5-42,-1 1 0,0 0 0,-1 1 0,1 0 0,-1 0 0,0 2 1,0-1-1,0 1 0,-1 0 0,0 1 0,14 16 0,-17-17 24,1 1 0,-1 0 0,0 1 0,-1-1 0,0 1 0,-1 0 0,1 0 0,-2 1 0,1-1 0,-2 1 0,1 0 0,-1 0 0,0 0 0,-1 0 0,0 0 0,-2 15 0,0-12 23,-1 0 0,0 0 0,-1-1 0,-1 1 0,0-1 0,0 0 0,-2 0-1,1 0 1,-1-1 0,-1 0 0,0 0 0,-13 15 0,-75 74 212,61-67-181,2 2-1,-38 51 1,62-74-65,0 1-1,1-1 1,0 1 0,1 1-1,1-1 1,0 1-1,1 0 1,0 0-1,1 0 1,1 0-1,-2 29 1,4-41-16,0 0-1,1 0 1,-1 0 0,0 0 0,1 0 0,-1 0 0,1 0-1,0 0 1,0 0 0,0 0 0,0 0 0,0-1 0,0 1-1,0 0 1,0-1 0,1 1 0,-1-1 0,0 1 0,1-1-1,0 0 1,-1 1 0,1-1 0,0 0 0,0 0 0,-1 0-1,1 0 1,0-1 0,0 1 0,0 0 0,0-1 0,0 0-1,2 1 1,10 1 19,-1-1 0,1 0 0,26-2 0,-17 0 78,-14 1-90,0-1 1,0-1-1,0 1 1,0-1-1,0-1 1,0 0-1,-1 0 1,1-1 0,9-6-1,75-51 49,-21 13-674,-49 35-542,-3 0-1198</inkml:trace>
</inkml:ink>
</file>

<file path=ppt/ink/ink5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12.9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43 145 4457,'0'0'3503,"7"0"-3471,6 1-49,39-1 238,-50 0-209,-1 0 0,1 0-1,0-1 1,0 1-1,-1-1 1,1 1-1,0-1 1,-1 1-1,1-1 1,-1 0-1,1 0 1,-1 0-1,1 0 1,-1 0 0,1 0-1,-1 0 1,0 0-1,0-1 1,0 1-1,0 0 1,1-1-1,-2 1 1,1-1-1,0 1 1,1-4-1,0 1 10,-1-1-1,0 0 0,0 1 1,-1-1-1,1 0 0,-1 0 0,0 0 1,0 1-1,-1-1 0,0 0 0,1 0 1,-2 1-1,-2-9 0,3 10 9,0 1-1,-1 0 0,0 0 0,0 0 1,0 0-1,0 0 0,0 0 1,0 0-1,0 0 0,0 1 1,-1-1-1,1 1 0,-1 0 1,1 0-1,-1 0 0,1 0 1,-1 0-1,0 0 0,1 1 1,-1-1-1,0 1 0,0 0 1,1 0-1,-1 0 0,-3 0 1,2 0-15,0 0 1,0 0-1,0 0 1,0 0 0,0 1-1,0 0 1,0-1-1,0 1 1,0 1-1,1-1 1,-1 1-1,0-1 1,1 1 0,-1 0-1,-4 4 1,5-3-19,1 0 1,0 0 0,0 1 0,0-1-1,0 0 1,1 1 0,-1-1 0,1 1-1,0 0 1,0-1 0,0 1-1,1 0 1,-1 0 0,1 0 0,0 0-1,1 5 1,-1-7 10,0-1 1,1 1-1,-1-1 1,1 0-1,-1 1 0,1-1 1,-1 0-1,1 1 1,0-1-1,0 0 0,0 0 1,0 0-1,0 0 1,0 0-1,0 0 0,0 0 1,0 0-1,0 0 1,0 0-1,1 0 0,-1-1 1,0 1-1,1-1 1,-1 1-1,0-1 0,1 1 1,-1-1-1,1 0 1,-1 0-1,3 1 0,53 2 239,-48-3-227,-8 0-11,13 0 46,1 0-1,-1-1 1,0 0-1,0-1 1,19-5-1,-30 6-50,0 0-1,0-1 0,0 1 1,0 0-1,0-1 0,0 0 1,0 0-1,-1 0 0,1 0 1,-1 0-1,0 0 0,1-1 1,-1 1-1,0-1 0,0 1 1,-1-1-1,1 0 0,0 0 1,-1 0-1,0 0 0,1 0 1,-1 0-1,-1 0 1,1 0-1,0 0 0,-1-1 1,1 1-1,-1 0 0,0-5 1,-1 6 3,1 0 0,-1 0 0,1 1 1,-1-1-1,0 0 0,0 0 1,0 0-1,0 1 0,0-1 0,0 1 1,0-1-1,0 0 0,-1 1 1,1 0-1,0-1 0,-1 1 0,0 0 1,1 0-1,-1 0 0,1 0 1,-1 0-1,0 0 0,0 0 0,0 1 1,0-1-1,1 1 0,-1-1 1,0 1-1,0 0 0,0 0 0,-2 0 1,-13-2 35,0 0 0,-28 2 1,30 1 9,12-1-46,1 0 1,-1 0 0,1 1-1,-1-1 1,1 1 0,-1 0-1,1 0 1,-1 0 0,1 0 0,0 0-1,0 0 1,-1 1 0,1-1-1,-2 3 1,3-4-30,1 1-1,-1 0 1,0-1-1,1 1 1,-1 0 0,1 0-1,-1-1 1,1 1-1,0 0 1,-1 0 0,1 0-1,0 0 1,0-1 0,-1 1-1,1 0 1,0 0-1,0 0 1,0 0 0,0 0-1,0 0 1,0 0-1,0-1 1,1 1 0,-1 0-1,0 0 1,0 0-1,1 0 1,-1 0 0,0-1-1,1 1 1,-1 0 0,1 0-1,-1-1 1,1 1-1,-1 0 1,1-1 0,0 1-1,-1 0 1,1-1-1,0 1 1,0-1 0,-1 1-1,1-1 1,1 1-1,6 3-2149</inkml:trace>
</inkml:ink>
</file>

<file path=ppt/ink/ink5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18.4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4929,'0'0'5473,"0"3"-5369,0-1-24,3 3-136,8 10-408,-2-2-936,2-3-833</inkml:trace>
</inkml:ink>
</file>

<file path=ppt/ink/ink5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22.0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54 411 5113,'0'0'3524,"11"18"-3136,-3-4-313,-6-8-46,1 0 1,0-1-1,0 1 1,0-1 0,1 0-1,0 0 1,0 0-1,0 0 1,1-1 0,-1 1-1,1-1 1,0 0-1,0-1 1,1 1 0,-1-1-1,1 0 1,0 0-1,10 3 1,25 1 150,0-1 0,0-2 0,0-1-1,1-3 1,59-6 0,-87 4-154,0-1 0,0 0-1,0 0 1,-1-1 0,0-1 0,1-1 0,-2 1-1,1-2 1,-1 0 0,0 0 0,22-19 0,-26 19-12,0-1 1,0 0-1,-1-1 1,1 0-1,-2 0 1,0 0-1,0-1 0,0 0 1,-1 0-1,-1-1 1,0 1-1,0-1 1,-1 0-1,-1 0 1,3-15-1,-3 11 54,-1-1-1,0 0 0,-2 0 0,1 1 0,-2-1 0,0 0 0,-1 1 0,-6-19 0,7 27-22,-2-1 0,1 2-1,-1-1 1,0 0 0,0 1 0,-1 0-1,0 0 1,0 0 0,0 0 0,-1 1-1,1 0 1,-1 0 0,-1 0-1,1 1 1,-1 0 0,0 0 0,1 1-1,-13-4 1,-4-1-42,0 2 0,-1 1 0,1 0 0,-1 2 0,0 1 0,0 1 0,-31 2 0,22 1-110,0 2 0,1 1 1,-1 2-1,-53 18 1,67-18 47,0 0-1,1 2 1,0 0 0,0 1 0,-20 15 0,34-22 21,0 0 0,0 0 0,0 1 0,0-1-1,1 1 1,0 0 0,0 0 0,0 0 0,0 0 0,1 1 0,-1-1-1,1 1 1,0-1 0,0 1 0,1 0 0,0 0 0,-1 0 0,2 0-1,-1 0 1,1 0 0,-1 0 0,1 0 0,1 0 0,-1 0 0,1 0-1,1 8 1,0-9-21,-1-1 0,0 0 0,1 1 0,0-1 0,-1 0 0,1 0 0,0 0 0,1 0 0,-1-1 0,1 1 0,-1 0 0,1-1 0,0 0 0,0 1 0,3 1 0,50 21-448,-39-18 273,72 25-1648,0-12-1760</inkml:trace>
</inkml:ink>
</file>

<file path=ppt/ink/ink5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22.5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562 1 1840,'0'0'7771,"4"21"-7724,53 222 520,-17-84-250,-7 0 185,-7 1 0,-6 1 0,-3 197-1,-17-346-478,-1 1 0,0 0-1,-1-1 1,-1 0 0,0 1 0,-1-1-1,0 0 1,-1 0 0,0-1-1,-1 0 1,0 0 0,-1 0 0,-14 17-1,15-20-12,-1 0 0,-1 0 0,0-1 0,0-1 0,0 1 0,-1-1 0,1 0 0,-2-1 0,1 0 0,0-1 0,-1 0 0,0 0 0,0-1 0,0 0 0,0-1 0,-22 2 0,19-4-5,-1 0-1,0 0 1,1-2-1,-1 1 1,1-2-1,0 0 1,-1 0-1,1-1 1,1-1-1,-1 0 1,1-1-1,0-1 1,0 1-1,0-2 1,1 0-1,0 0 1,1-1-1,-13-14 1,-5-5-36,1-1 1,1-2-1,2 0 0,1-2 1,1 0-1,-27-59 0,37 64 2,0 0-1,2-1 1,0 0-1,3 0 0,0-1 1,2 0-1,1-1 0,1 1 1,3-41-1,0 66-10,1 0 1,0 0-1,0 0 1,1 0-1,-1 0 1,1 1-1,0-1 1,1 0-1,-1 1 1,1-1-1,0 1 1,0 0-1,0 0 1,0 0-1,1 0 0,0 1 1,-1-1-1,1 1 1,1 0-1,4-3 1,10-4-467,0 0 0,0 2-1,32-11 1,-26 11-384,29-13-2016</inkml:trace>
</inkml:ink>
</file>

<file path=ppt/ink/ink5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22.9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51 3081,'0'0'6676,"28"-2"-6169,176-11 948,-38 7-892,236-11-673,-401 17-1,0 0-1,-1 0 1,1 0 0,-1 0 0,1 0 0,0 0-1,-1 0 1,1 0 0,0 0 0,-1 0-1,1 0 1,-1 0 0,1 0 0,0-1 0,-1 1-1,1 0 1,-1 0 0,1-1 0,-1 1-1,1 0 1,-1-1 0,1 1 0,-1 0 0,1-1-1,-1 1 1,1-1 0,-1 1 0,1-1-1,-1 1 1,0-1 0,1 1 0,-1-1 0,0 1-1,0-1 1,1 0 0,-1 1 0,0-1-1,0 1 1,0-2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16:51.97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80 225 3609,'0'0'3539,"0"-10"-3039,0-2-407,0-1 1,1 0-1,0 1 0,1-1 0,1 1 0,0 0 0,0 0 0,1 0 0,1 0 1,0 1-1,7-14 0,-7 13-311,-15 14 141,-16 16 138,21-12-48,-1-1-1,1 1 1,1 1-1,-1-1 0,1 1 1,0 0-1,0 0 1,1 0-1,0 0 0,0 0 1,0 1-1,1 0 0,1-1 1,-1 1-1,1 0 1,1 0-1,-1 0 0,1 0 1,0-1-1,3 14 1,-2-17-2,1 0 1,0-1 0,0 1-1,0-1 1,1 0 0,-1 1-1,1-1 1,-1 0 0,1-1-1,0 1 1,0 0 0,0-1-1,1 0 1,-1 1 0,0-1-1,1-1 1,0 1 0,-1 0-1,1-1 1,0 0 0,0 0-1,0 0 1,5 0 0,12 3 6,1-2 0,40 1 1,-61-3-21,11 0-19,2 0 26,0 0-1,0-1 1,0 0 0,23-6-1,-34 6-15,0 0 0,1 0 0,-1 0-1,0 0 1,0-1 0,0 0 0,0 1-1,0-1 1,-1 0 0,1 0 0,0-1 0,-1 1-1,0-1 1,1 1 0,-1-1 0,0 0-1,0 1 1,-1-1 0,1 0 0,-1 0 0,1-1-1,-1 1 1,0 0 0,0 0 0,1-4 0,-1 1-13,-1-1 0,1 1 0,-1-1 0,0 1 0,0-1 0,-1 1 0,0-1 0,0 1 0,-1 0 0,1 0 0,-1-1 0,-1 1 0,1 0 0,-1 1 0,0-1 0,0 0 0,-1 1 0,0 0 0,0 0 0,0 0 0,0 0 0,-1 1 0,0-1 0,0 1 0,0 0 0,0 1 0,-12-7 0,2 3 62,0-1-1,-1 2 1,0 0 0,0 1 0,-1 0 0,1 1 0,-1 1-1,0 1 1,-28 0 0,41 2-10,0 0 0,0 0 0,-1 1 0,1-1 0,0 1 0,0 0 1,0 1-1,0-1 0,0 1 0,0-1 0,0 1 0,0 1 0,1-1 0,-1 0 0,1 1 0,0 0 0,-1-1 0,1 1 0,0 1 0,1-1 0,-1 0 0,1 1 0,-1-1 0,1 1 0,0 0 1,-1 4-1,-1 1 2,1 1 1,0-1-1,1 1 1,0 0-1,0 0 1,1 0-1,1 0 1,0 0 0,0 0-1,3 14 1,-2-19-22,0 1 0,1-1 0,0 1 0,0-1 0,1 0 0,0 1 0,0-1 0,0 0 0,0-1 0,1 1 0,-1-1 0,1 1 0,1-1 0,-1 0 0,0-1 0,1 1 0,0-1 0,0 0-1,0 0 1,0 0 0,0-1 0,1 0 0,-1 0 0,9 2 0,7 2 23,0-1-1,1-1 1,-1-1-1,1-1 1,25 0-1,-37-2-27,0-1-1,-1 1 1,1-2-1,0 1 1,-1-1-1,1 0 1,-1-1-1,1-1 1,-1 1-1,0-1 1,13-8-1,-17 8-2,-1 0-1,1 1 0,-1-1 0,0-1 1,0 1-1,0-1 0,0 1 0,-1-1 0,0 0 1,0-1-1,0 1 0,-1 0 0,0-1 0,0 1 1,0-1-1,-1 0 0,1 0 0,-1 1 0,-1-1 1,1-8-1,-1 5-15,1 1-1,-1 0 1,-1 0 0,1 0-1,-2 0 1,1 0 0,-4-12-1,3 17 12,0-1 0,0 1-1,0 0 1,0 0-1,0 0 1,-1 0-1,1 0 1,-1 1 0,0-1-1,0 1 1,0 0-1,0 0 1,0 0-1,0 0 1,-1 0-1,1 0 1,0 1 0,-7-2-1,-1 0 44,0 0-1,0 1 1,0 0-1,0 0 1,0 2-1,-1-1 1,1 1-1,0 1 1,-1 0-1,1 1 1,0 0-1,0 0 0,0 1 1,0 1-1,1 0 1,-1 0-1,-11 8 1,15-8-11,1 0-1,-1 0 1,1 1 0,0 0 0,0 0-1,0 1 1,1 0 0,0 0-1,0 0 1,0 0 0,1 1 0,0 0-1,0 0 1,1 0 0,0 0 0,0 1-1,0-1 1,1 1 0,1 0-1,-1-1 1,1 1 0,0 0 0,1 0-1,0 0 1,1 8 0,-1-13-23,1 0 1,0 0 0,0-1 0,0 1-1,0 0 1,0-1 0,1 1 0,-1-1-1,1 1 1,-1-1 0,1 0 0,0 0-1,0 0 1,0 0 0,0 0 0,0 0-1,1 0 1,-1-1 0,1 1 0,-1-1-1,1 0 1,-1 1 0,1-1 0,0 0-1,0-1 1,-1 1 0,1 0 0,3-1-1,11 3 33,1 0-1,-1-2 0,25-1 0,-31 0-62,-3 1 37,0-2 0,-1 1 0,1-1 0,0 0 0,0-1 0,-1 0 0,1 0 0,-1-1 0,1 1 0,7-6 0,-11 6-11,0-1-1,-1 1 0,0-1 1,1 0-1,-1 0 1,0 0-1,-1-1 0,1 1 1,0 0-1,-1-1 1,0 0-1,0 0 1,0 0-1,0 0 0,-1 0 1,0 0-1,0 0 1,0 0-1,1-8 1,-1 5-7,0 0 1,0 0 0,-1 0-1,0 0 1,-1 0 0,1 0-1,-2 0 1,1 0 0,0 0-1,-1 0 1,-3-6 0,3 9 3,0 1 1,0 0-1,-1-1 0,1 1 1,-1 0-1,0 1 1,0-1-1,0 0 0,0 1 1,0-1-1,-1 1 1,1 0-1,-1 0 0,1 1 1,-1-1-1,0 1 1,1-1-1,-1 1 0,0 0 1,-6 0-1,-1-1 17,0 1 0,-1 1-1,1-1 1,0 2 0,-1 0 0,1 0 0,0 1-1,-1 0 1,1 1 0,0 0 0,1 1-1,-1 0 1,1 1 0,-15 8 0,20-10 2,0 1 0,0-1 0,0 1 0,0 0 1,1 0-1,-1 1 0,1-1 0,0 1 0,1 0 1,-1 0-1,1 0 0,0 1 0,0-1 0,0 1 1,1-1-1,0 1 0,0 0 0,1 0 0,-1 0 1,1 0-1,1 0 0,-1 0 0,1 1 0,0-1 1,0 0-1,1 0 0,0 0 0,2 8 0,-2-11-15,1 0 0,-1 0-1,1 1 1,0-1 0,0-1 0,0 1-1,1 0 1,-1 0 0,1-1-1,-1 1 1,1-1 0,0 0-1,0 0 1,0 0 0,0 0 0,0 0-1,0-1 1,1 1 0,-1-1-1,0 0 1,1 0 0,-1 0-1,6 0 1,10 3 21,1-2-1,35 1 1,-54-3-22,24 1 6,-1-1 0,1-2 1,-1 0-1,0-2 0,28-7 0,-46 10-10,0-1-1,-1 0 0,1 0 1,0 0-1,-1-1 0,0 0 1,0 0-1,0 0 0,0 0 0,0-1 1,0 0-1,-1 0 0,0 0 1,0-1-1,0 0 0,0 1 1,-1-1-1,0 0 0,0-1 1,0 1-1,-1 0 0,1-1 0,-1 0 1,-1 1-1,1-1 0,1-11 1,-2 11 8,-1 0 0,1 0 0,-1 1-1,-1-1 1,1 0 0,-1 0 0,0 1 0,0-1 0,0 0 0,-1 1 0,0-1 0,0 1 0,-1 0 0,-4-10 0,3 12-10,1-1 1,0 1-1,-1 0 1,0 0-1,0 0 1,0 1-1,0-1 1,0 1-1,0 0 1,-1 0-1,1 0 0,-1 1 1,1-1-1,-1 1 1,0 0-1,0 1 1,1-1-1,-9 1 1,8 0 7,-1-1 0,1 2 0,-1-1 0,1 0 0,0 1 0,-1 0 0,1 0 0,0 1 0,-1 0 1,1-1-1,0 2 0,0-1 0,0 1 0,1-1 0,-1 1 0,1 1 0,-1-1 0,1 0 0,0 1 0,0 0 1,1 0-1,-1 0 0,1 1 0,0-1 0,0 1 0,0 0 0,1 0 0,-1 0 0,1 0 0,0 0 0,1 0 1,-1 1-1,1-1 0,0 0 0,1 1 0,-1-1 0,1 1 0,0-1 0,0 1 0,2 5 0,-2-10-1,1 0 0,-1 1 0,1-1 0,0 0 0,0 0 0,-1 0 0,1 0 0,0 0 0,0 0 0,0-1 0,0 1 0,0 0 0,0 0 0,0 0 0,0-1 0,0 1 0,0-1 0,1 1 0,-1-1 0,0 1 0,0-1 0,0 0 0,1 0 0,-1 1 0,0-1 0,3 0 0,41 0 96,-30-1-90,-8 1-23,0 0-1,0 0 0,-1-1 0,1 0 0,0 0 0,-1 0 0,1-1 1,-1 0-1,0-1 0,1 1 0,-1-1 0,0 0 0,-1-1 0,1 0 0,-1 0 1,1 0-1,-1 0 0,0-1 0,-1 1 0,1-2 0,-1 1 0,0 0 1,0-1-1,0 1 0,-1-1 0,0 0 0,0 0 0,-1-1 0,0 1 1,0 0-1,0-1 0,-1 0 0,0 1 0,0-1 0,0 0 0,-1-8 1,-1 12 11,1 0 0,-1 0 0,0 0 0,0 0 0,0 1 0,0-1 1,0 0-1,-1 1 0,1-1 0,-1 0 0,0 1 0,0 0 0,0-1 0,0 1 1,0 0-1,0 0 0,0 0 0,-1 1 0,1-1 0,-1 0 0,0 1 1,1 0-1,-1-1 0,0 1 0,0 0 0,0 0 0,1 1 0,-1-1 0,0 1 1,0-1-1,-4 1 0,-9-2 8,0 1 0,-1 1 0,1 0 1,-24 4-1,32-3 20,0 1 1,0 0-1,1 1 1,-1 0-1,0 0 1,1 1-1,0 0 0,-12 9 1,17-12-99,0 0 0,0 0 1,0 1-1,0-1 0,1 1 1,-1-1-1,0 1 0,1 0 0,-1-1 1,1 1-1,0 0 0,-1 0 1,1 0-1,0 0 0,0 1 0,1-1 1,-1 0-1,0 0 0,1 0 1,-1 1-1,1-1 0,-1 0 0,1 1 1,0-1-1,0 0 0,0 1 1,1-1-1,-1 0 0,0 1 0,1-1 1,0 0-1,-1 0 0,1 1 0,0-1 1,2 3-1,13 7-4039</inkml:trace>
</inkml:ink>
</file>

<file path=ppt/ink/ink5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23.3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1 5393,'0'0'3115,"-1"27"-2474,-1 214 791,1-159-1037,-1-21-201,3 0 0,2 0 0,16 82 0,-19-142-259,0-1-1,0 1 1,0 0 0,0-1-1,0 1 1,1 0 0,-1-1 0,0 1-1,0 0 1,1-1 0,-1 1-1,0-1 1,1 1 0,-1-1 0,1 1-1,-1 0 1,1-1 0,-1 0 0,1 1-1,-1-1 1,1 1 0,-1-1-1,1 0 1,0 1 0,-1-1 0,1 0-1,-1 1 1,1-1 0,0 0-1,-1 0 1,1 0 0,0 0 0,0 0-1,-1 0 1,1 0 0,0 0 0,-1 0-1,2 0 1</inkml:trace>
</inkml:ink>
</file>

<file path=ppt/ink/ink5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27.29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3577,'0'0'2864,"79"2"-2872,-85 1 8,-8-3-48,0 0 48,6 0-520</inkml:trace>
</inkml:ink>
</file>

<file path=ppt/ink/ink5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31.81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616 350 4705,'0'0'5046,"-2"0"-4947,-3 0-39,24 1-29,1 2 1,-1 0-1,1 1 0,21 8 0,36 7 25,12-9 48,0-4-1,95-5 1,-86-2-41,-36 0-29,0-2 1,0-4 0,104-23-1,-133 22-21,0-2 0,-1-2-1,0-1 1,-1-1-1,-1-2 1,0 0-1,-1-3 1,35-27 0,-50 31-110,0 0 1,-2 0-1,1-1 1,-2-1 0,-1 0-1,0-1 1,-1 0 0,11-30-1,-9 22-377,-7 19 444,-4 7 15,-3 17 8,3-9 20,0-1-1,1 1 1,-1 0 0,1-1-1,1 1 1,-1-1 0,1 0 0,1 0-1,-1 1 1,1-1 0,0-1-1,1 1 1,0 0 0,0-1-1,0 0 1,1 0 0,0 0 0,0 0-1,0-1 1,1 0 0,0 0-1,11 7 1,5 3 67,1-1 0,0 0 0,1-2 1,1-1-1,-1-1 0,2-1 0,-1-1 0,1-1 0,1-2 0,29 3 1,37 0 304,148-7 0,-111-4-413,-41-1 68,-1-5 0,144-32 0,-110 17-25,1 8-49,199-2-1,-271 17 28,176 0 75,-216 2-75,0 0-1,0 1 1,0 0-1,0 0 1,0 1 0,-1 0-1,12 6 1,72 40 0,-23-12 32,13 2-63,-7-6 58,-2 4 0,75 49 0,-133-73-29,-1 1 0,0 0 0,-2 0 0,1 2 0,-2 0 0,23 34 0,54 116 29,-78-142-19,-4-6-9,-1 0 0,0 1 0,-2 0 0,0 0-1,-1 0 1,2 36 0,-5 123 55,-4-82-19,-3 1337 2210,23-959-2072,-19-424-190,-10 55 0,5-55 67,0 56-1,5-68-39,-2-1 1,-2 0-1,-20 69 1,-3 21-26,28-124 29,-26 126 46,22-115-42,0 1 0,-1-1 0,-1 0 0,0 0 0,0-1 0,-16 20 0,-83 84-66,72-82 72,1 1 1,-38 57 0,55-72-24,-1 0 1,0-1-1,-1-1 1,-2 0-1,1-2 1,-28 19 0,-138 80-461,183-115 455,-52 31 19,-1-2-1,-1-3 1,-2-2 0,-62 18 0,95-39 2,-1 0 1,1-2 0,-1-1 0,-46-4-1,3 0 47,41 3-98,-107 2 22,-1-7-1,-171-28 0,225 23 27,0 3 0,-164 9 0,87 1 40,121-2-42,0-3-1,0 0 1,1-3-1,-40-9 1,35 4-9,-1 2 1,-84-3-1,-90 12 10,87 1 102,130-2-108,-46 1 2,0-2 0,0-2 1,-70-14-1,47 4 7,-1 3 1,-87-1 0,100 10-4,1-3 0,0-3 0,0-1 0,-73-23 0,100 20 29,1-2 0,0-1 0,1-1 0,0-2 1,1 0-1,1-2 0,-44-42 0,15 5 5,-93-125 0,-105-150-12,245 321-47,0 1-1,1-1 1,0 0-1,1 0 1,0-1-1,0 1 1,2-1-1,-1 0 1,1-1-1,0 1 1,1 0-1,1-1 1,0 1-1,0-1 1,1 0-1,1 1 1,0-1 0,0 1-1,6-19 1,-4 13 25,0-1-1,-1 1 1,0-1 0,-2 0 0,0 1 0,-1-1 0,-1 0 0,0 1 0,-2-1 0,0 1 0,-1 0 0,-13-31 0,1 12-11,1 0 0,-20-73 0,33 97 6,0-1-1,1 1 0,1 0 1,0-1-1,1 1 1,0-1-1,0 1 0,2-1 1,-1 1-1,2-1 0,0 1 1,0 0-1,8-17 1,38-59-104,-39 74 112,-1 0 0,0-1 0,-1 0-1,-1 0 1,-1-1 0,0 0-1,-1 0 1,0 0 0,-1-1-1,2-26 1,-6-83 3,-2 90-9,1 0 0,2 0-1,2 0 1,1 0-1,1 0 1,16-53 0,7-2 1,-5-2 1,19-152-1,-2 11 84,-30 159-97,-2 0 0,-4 0 0,-5-81 0,-1 46 1,3 104 0,1-1 1,-1 0-1,1 1 1,0-1-1,1 1 1,-1-1-1,1 1 1,0 0 0,1 0-1,0 1 1,0-1-1,0 1 1,0-1-1,1 1 1,0 1-1,9-8 1,-8 6-2,1 1 1,-1-1 0,-1-1 0,1 1 0,-1-1-1,0 0 1,-1 0 0,0 0 0,0-1 0,4-11 0,-4-24-2,-5 39 8,1-1 0,0 1 0,0 0 0,0 0 0,1 0 0,-1 0 1,1 0-1,0 0 0,0 0 0,1 0 0,-1 0 0,1 0 0,0 0 0,2-3 0,41-45-26,-35 42 19,0-1 0,-1 1 1,-1-1-1,1-1 1,7-16-1,-12 21-3,0-1 1,0 1-1,1 0 1,-1 0-1,2 0 0,-1 1 1,1-1-1,0 1 1,0 1-1,0-1 1,1 1-1,0 0 0,12-6 1,-8 6-11,1 1 0,-1 0 0,1 1 0,0 0 0,0 1 0,0 0 0,1 0 0,20 2 0,101 0-1636,-105 2-733</inkml:trace>
</inkml:ink>
</file>

<file path=ppt/ink/ink5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33.44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1 163 1736,'0'0'5619,"0"-16"-3424,8 8-2068,-1 1 0,1 0 1,1 0-1,-1 1 0,1 0 0,0 1 0,0 0 1,1 0-1,0 1 0,16-5 0,17-4-134,49-8 0,-78 19 96,80-15-54,1 5 0,145 0 0,-166 29-131,-74-17 112,-11 0 61,-24 0-185,-2-1 58,0 1-1,0 1 1,0 2-1,0 2 1,0 2-1,-58 17 1,90-22 38,-101 43-113,94-39 136,0 1 1,0 0-1,0 1 0,1 0 0,1 0 0,-14 14 0,23-20-20,-1-1 1,1 0-1,-1 1 0,1-1 0,0 1 0,-1-1 0,1 1 0,0 0 1,0-1-1,0 1 0,1 0 0,-1 0 0,0 0 0,0-1 1,1 1-1,0 0 0,-1 0 0,1 0 0,0 0 0,0 0 0,0 0 1,0 0-1,0 0 0,0 0 0,1 0 0,-1 0 0,1 0 0,0 3 1,1-3-3,0 0 1,0 1-1,1-1 1,-1 0-1,0-1 1,1 1-1,-1 0 1,1-1-1,0 1 1,-1-1-1,1 0 1,0 0-1,0 0 1,-1 0-1,1-1 1,0 1-1,6 0 1,86 6 3,165-9-1,-244 1-56,-1-1 0,1 0 0,-1-1 0,1 0 0,-1-2 0,0 0-1,0 0 1,15-9 0,-23 10 71,0 0 0,0 0-1,0-1 1,-1 0 0,1 0 0,-1-1-1,0 0 1,-1 0 0,0 0-1,1-1 1,-2 1 0,1-1 0,-1-1-1,0 1 1,-1 0 0,5-16-1,-8 23-2,0 0 0,0 0 0,0 1 0,0-1 0,0 0 0,-1 0 0,1 0 0,0 0 0,0 0 0,0 0 0,0 0 0,-1 0 0,1 0 0,0 0-1,0 0 1,0 0 0,0 0 0,0 0 0,-1 0 0,1-1 0,0 1 0,0 0 0,0 0 0,0 0 0,0 0 0,0 0 0,-1 0 0,1 0 0,0 0 0,0 0 0,0 0-1,0-1 1,0 1 0,0 0 0,0 0 0,0 0 0,-1 0 0,1 0 0,0 0 0,0-1 0,0 1 0,0 0 0,0 0 0,0 0 0,0 0 0,0-1 0,0 1-1,0 0 1,0 0 0,0 0 0,0 0 0,0 0 0,0-1 0,0 1 0,0 0 0,0 0 0,0 0 0,0 0 0,1 0 0,-1-1 0,0 1 0,0 0 0,0 0 0,0 0-1,0 0 1,-16 13 389,-19 25 121,22-20-507,0 1 0,1 0 0,1 1 1,1 0-1,1 0 0,0 1 0,2 1 0,0-1 0,2 1 0,0 0 0,2 1 0,0-1 0,2 0 0,0 1 0,1 0 0,2-1 0,0 1 0,1-1 0,1 0 0,10 31 0,32 73 116,32 102 129,-68-191-249,-1 1-1,-3 0 0,0 0 1,-1 47-1,-5-77 3,0 1 0,0-1 0,-1 0 0,0 1-1,0-1 1,-1 0 0,0 0 0,-5 11 0,4-14 11,1-1 1,-1 0-1,0 0 1,-1 0-1,1 0 1,-1-1 0,0 1-1,0-1 1,0 0-1,0 0 1,0 0-1,-1-1 1,1 1-1,-1-1 1,-5 2-1,-5 1 18,0 0 1,0 0-1,-1-2 0,1 0 1,-1 0-1,0-2 0,0 0 0,0-1 1,-29-3-1,33 2-16,0-1 0,1-1 1,0 0-1,-1 0 0,1-1 0,1-1 0,-1 0 1,1 0-1,-1-1 0,2 0 0,-1-1 0,1 0 0,-17-16 1,17 12-11,0 0 0,1-1 0,0 0 0,0 0 1,2-1-1,-1 1 0,2-2 0,0 1 1,-6-24-1,5 10-56,2 0 1,1-1 0,2 1-1,1-30 1,1 47 17,0 0 0,1 0 0,0 1 0,1-1 0,0 1 0,1-1 0,0 1 0,0 0 0,1 0 0,0 1 0,0 0 0,1 0 0,0 0 0,1 0 0,0 1 0,0 0 0,0 1 0,1-1 0,0 1 0,0 1 0,0 0 0,1 0 0,0 0 0,0 1 0,0 1 0,1-1 0,-1 1 0,1 1 0,-1 0 0,20-1 0,118-16-4289,-95 10-1488</inkml:trace>
</inkml:ink>
</file>

<file path=ppt/ink/ink5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33.8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48 5641,'0'0'2930,"28"-1"-2242,217-8 781,-80 6-859,-114 4-878,0-2 1,0-2-1,99-20 1,-137 14-2425</inkml:trace>
</inkml:ink>
</file>

<file path=ppt/ink/ink5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34.18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2881,'0'0'5737,"4"21"-5097,7 32 130,29 78 0,42 91-464,-76-203-1288</inkml:trace>
</inkml:ink>
</file>

<file path=ppt/ink/ink5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36.74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1034 0 3441,'0'0'2128,"-29"9"-2016,-195 61 87,188-56-32,1 3 1,1 0-1,0 2 0,2 2 1,0 1-1,1 1 0,2 1 1,0 2-1,-31 37 1,4 3 56,3 1 1,3 3 0,-43 81-1,66-105-26,3 2-1,2 0 1,1 2-1,3 0 0,2 1 1,3 1-1,1 0 0,3 0 1,2 1-1,1 63 1,5 23 68,3 168 392,-1-282-628,2-1 0,1 1 1,1-1-1,1 0 0,1 0 1,1 0-1,1-1 0,2 0 1,0-1-1,1 0 0,1-1 1,1-1-1,1 0 0,19 21 0,8 2 83,2-2-1,2-2 0,2-2 0,88 53 0,-88-63-85,1-2 0,2-2 0,0-2 0,1-2 0,72 15 0,-26-14 45,1-5 0,106 4 0,-113-18-52,0-3-1,156-24 0,-177 18 49,-41 6-44,0-2 0,42-11 0,-71 14 1,0 0 0,0-1 0,0 1 0,0 0 0,-1-1 0,1 1 0,0-1 0,-1 1 0,1-1 0,-1 0 0,0 1 0,1-1 0,-1-2 0,6-16 98,3 6-121,1 0 0,1 1 0,0 1 0,0-1-1,1 2 1,21-16 0,85-49-6,-84 57 32,-1-1 1,53-44 0,254-239-46,-320 284 14,-2 0 0,0-2 0,-1 0 0,-1-1 1,-2 0-1,0-1 0,19-44 0,-21 35 25,-1 0 0,-2-1-1,-1 1 1,-2-2 0,4-58 0,-9 75-10,3-28-31,-2 0 0,-2 0-1,-2 0 1,-11-70 0,-28-75 91,-44-161-69,71 308 1,-2 0-1,-2 1 1,-1 0 0,-2 2 0,-47-67 0,52 88 0,0 2 0,-1 0 0,-1 1 1,-1 0-1,0 2 0,-1 0 0,0 1 0,-1 1 0,-1 1 0,0 1 0,-29-10 0,11 8 11,-1 0-1,0 3 1,0 2-1,-1 1 1,-69 0-1,85 6-26,-1 1-1,1 1 1,0 2-1,0 0 0,1 2 1,-1 0-1,1 2 1,-34 16-1,-33 23-147,2 5 0,-161 121 1,70-44-1695,93-73-950</inkml:trace>
</inkml:ink>
</file>

<file path=ppt/ink/ink5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40.8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0 839 4065,'0'0'5913,"7"-16"-4518,144-119-1268,3-3-311,78-108-514,-226 239 682,1 1 0,0 0 0,0 0 0,1 0 0,0 1 0,0 0 0,0 0 0,1 1-1,-1 0 1,1 1 0,10-3 0,1 1-29,1 2-1,-1 0 0,0 2 1,24 0-1,65-5 111,0-5 0,177-41 0,86-10 132,-120 56-269,-170 7 122,0-4 0,84-13 1,243-36 147,-327 46-200,278-9-57,-286 17 59,119 17 0,-36-2 47,0-6-1,196-12 1,-175-6 33,218-3-36,-348 8-53,-1-2 0,88-18 0,-134 22 5,0 0-1,1 0 0,-1 0 1,0 1-1,1-1 0,-1 0 0,0 0 1,0 1-1,0-1 0,1 1 1,-1-1-1,0 1 0,0 0 1,0-1-1,0 1 0,0 0 0,0 0 1,0 0-1,0-1 0,0 1 1,-1 0-1,1 0 0,0 0 1,-1 1-1,1-1 0,0 0 0,-1 0 1,1 0-1,-1 0 0,0 1 1,1-1-1,-1 0 0,0 0 1,0 2-1,9 52-226,-8-47 210,8 214 78,2 17 26,36 85 170,-29-233 73,43 133-1,-56-209-282,0-1-1,1 1 0,0-1 0,1-1 0,1 1 1,0-1-1,1-1 0,0 0 0,1 0 0,16 15 1,-26-27 115,0-5-92,0-2-388,-1 1 1,0-1-1,0 0 1,0 1 0,-1-1-1,-4-9 1,-10-19-5803</inkml:trace>
</inkml:ink>
</file>

<file path=ppt/ink/ink5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44.61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0 476 4321,'0'0'3626,"16"6"-2723,41-10-819,-1-2 1,1-3-1,76-21 0,-12 2 19,81-13-86,961-158 62,-998 181-71,669-61 96,-509 56-16,564-22 320,-677 45-390,689 6 154,-288 17-59,172 24 64,100 1-126,-5-18-7,-165-2 27,1033 4-158,-1021-6 130,18 0-97,-530-23 101,740-2 2,30-15-109,-309-3 36,-270 8-10,107-6-13,1066-19 159,-1045 56-98,129 1 13,-152-23-27,-510 0-30,-1-1 22,0 1 1,0-1 0,0 1 0,0-1-1,0 1 1,0-1 0,0 1 0,0-1 0,-1 1-1,1-1 1,0 1 0,0-1 0,0 1-1,0 0 1,-1-1 0,1 1 0,0-1-1,0 1 1,-1-1 0,1 1 0,0 0 0,-1-1-1,1 1 1,0 0 0,-1-1 0,1 1-1,-1 0 1,1 0 0,-1-1 0,1 1-1,0 0 1,-1 0 0,1 0 0,-1 0 0,1-1-1,-1 1 1,0 0 0,-65-17-2250,30 7 210</inkml:trace>
</inkml:ink>
</file>

<file path=ppt/ink/ink5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45.18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29 24 2841,'0'0'6517,"-6"-4"-5909,-1 1-563,-8-8 367,16 10-395,0 0 1,0 0-1,0 1 0,1-1 1,-1 1-1,0-1 0,1 1 0,-1 0 1,0 0-1,1-1 0,-1 1 1,0 0-1,1 0 0,-1 0 0,0 0 1,1 0-1,-1 1 0,2-1 1,53 4-8,1 1-1,79 20 1,-12-3 69,131 21-97,-253-43 14,1 1 0,-1-1-1,0 1 1,1 0 0,-1 0-1,0 0 1,1 0 0,-1 0-1,0 0 1,0 1 0,0-1-1,0 1 1,0-1 0,-1 1-1,1 0 1,0-1 0,-1 1-1,1 0 1,-1 0 0,0 0-1,1 1 1,-1-1 0,1 3-1,-1-1-3,0 1-1,0-1 0,-1 1 1,1-1-1,-1 1 0,0 0 1,-1-1-1,1 1 0,-1-1 1,1 1-1,-4 8 0,0-3 27,0 0-1,-1 0 0,0-1 1,-1 1-1,0-1 1,0-1-1,-1 1 1,0-1-1,-12 11 0,-80 63 200,89-75-210,-151 95 242,63-42-104,97-60-150,0 0-1,0 0 0,0 1 1,1-1-1,-1 1 1,0-1-1,0 0 0,1 1 1,-1-1-1,0 1 0,1 0 1,-1-1-1,0 1 0,1 0 1,-1-1-1,1 1 0,-1 0 1,1 0-1,-1-1 0,1 1 1,0 0-1,-1 0 1,1 0-1,0-1 0,0 1 1,0 0-1,-1 0 0,1 0 1,0 0-1,0 0 0,0 0 1,1 0-87,0 0 0,0 0 1,1 0-1,-1 0 0,0-1 0,0 1 1,0 0-1,0-1 0,1 1 1,-1-1-1,0 1 0,1-1 1,-1 0-1,0 0 0,1 0 0,-1 1 1,0-1-1,3-1 0,23 2-3962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36.8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0 880,'0'0'1104</inkml:trace>
</inkml:ink>
</file>

<file path=ppt/ink/ink5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51.85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406 527 440,'0'0'7586,"-3"-40"-3645,3 37-3918,1 0 0,0 0 0,-1 1 0,1-1 0,0 1 0,1-1 0,-1 1 1,0-1-1,1 1 0,-1 0 0,1-1 0,0 1 0,0 0 0,-1 0 1,1 0-1,1 1 0,2-4 0,49-30-35,-34 23 41,-12 7-53,4-3 0,0 0-1,0 0 1,15-16-1,-24 22-18,-1-1 0,1 0 0,-1 1 0,0-1 0,0 0 0,0 0 0,0-1 0,-1 1 0,1 0 0,-1 0 0,0-1 0,0 1 0,0-1 0,0 1-1,-1-1 1,1 0 0,-1 1 0,0-1 0,-1-4 0,1 7 28,-1 0 0,1 0-1,0 0 1,-1 0 0,0 1-1,1-1 1,-1 0 0,1 1 0,-1-1-1,0 0 1,0 1 0,1-1 0,-1 1-1,0-1 1,0 1 0,0-1-1,0 1 1,1 0 0,-1-1 0,0 1-1,0 0 1,0 0 0,0 0 0,0 0-1,0 0 1,-1 0 0,-32-1 31,26 1-41,-22 0 27,0 1 1,0 1 0,-43 10 0,64-10-5,0 0 0,0 1-1,0 0 1,0 1 0,1-1 0,-1 2 0,1-1 0,0 1 0,0 1 0,1-1 0,0 1-1,0 1 1,0-1 0,0 1 0,-7 12 0,11-15-4,0 0 1,1 0-1,0 0 0,0 1 1,0-1-1,0 0 0,1 1 1,-1 0-1,1-1 0,0 1 0,1 0 1,-1 0-1,1 0 0,0-1 1,0 1-1,1 0 0,-1 0 1,1 0-1,0-1 0,0 1 1,3 5-1,-1-4 8,0 1 0,1-1 0,0 0 0,0-1 0,1 1 0,-1-1 0,1 1 1,1-2-1,-1 1 0,1 0 0,-1-1 0,1 0 0,9 4 0,-2-1-3,1-2 1,-1 0-1,1 0 0,0-2 1,1 1-1,-1-2 0,0 0 1,1-1-1,-1 0 0,1-1 1,0 0-1,-1-2 0,15-2 1,-23 2-53,-1 0 1,0 0 0,0 0-1,0-1 1,0 0 0,0 0-1,0 0 1,-1-1 0,1 0 0,-1 0-1,0 0 1,0 0 0,0 0-1,-1-1 1,0 0 0,0 0-1,0 0 1,0 0 0,-1 0-1,0 0 1,0-1 0,2-9-1,0 3 7,-2-1 0,1 0-1,-2 0 1,0 0 0,0 0-1,-1 0 1,-1 0-1,0-1 1,-3-12 0,3 22 30,-1-1 0,1 1 1,-1-1-1,0 1 0,0-1 1,0 1-1,0 0 0,-1 0 1,0 0-1,0 1 0,0-1 1,0 0-1,0 1 0,-1 0 1,0 0-1,1 0 0,-1 0 1,0 1-1,0 0 0,-1-1 1,1 1-1,0 1 0,-1-1 1,1 1-1,-1-1 0,0 1 1,1 1-1,-1-1 0,0 1 1,0 0-1,-5 0 0,-2 0 21,0 1 1,0 0-1,0 1 0,0 1 0,0 0 0,1 0 0,-1 1 0,1 0 0,0 1 0,0 1 0,-13 8 1,12-6-5,0 1 0,1 1 1,0-1-1,1 1 1,-17 23-1,22-27-5,2-1-1,-1 1 0,1 1 1,0-1-1,0 0 1,1 1-1,-1 0 1,2-1-1,-1 1 0,1 0 1,0 0-1,0 0 1,1 0-1,0 9 1,0-14 14,1-1 1,0 1-1,-1-1 1,1 1-1,0-1 1,0 0-1,0 1 1,0-1-1,0 0 1,0 1-1,0-1 1,0 0 0,1 0-1,-1 0 1,0 0-1,1 0 1,-1 0-1,1-1 1,-1 1-1,1 0 1,-1-1-1,1 1 1,-1-1-1,1 1 1,0-1-1,-1 0 1,1 0 0,0 0-1,1 0 1,61 2 204,-48-2-172,14-1 4,1 0 0,0-2-1,-1-1 1,31-9 0,-44 9-93,-1-2 1,0 0-1,-1 0 1,1-2-1,-1 0 1,0 0-1,-1-1 1,24-21-1,-34 27 13,0-1 0,0 1 0,0-1-1,-1 0 1,1 0 0,-1 0 0,0-1-1,-1 1 1,1-1 0,-1 1-1,1-1 1,-2 0 0,1 0 0,0 0-1,-1 0 1,0 0 0,0 0 0,-1-1-1,1 1 1,-1 0 0,0 0 0,0-1-1,-1 1 1,0 0 0,0 0 0,0 0-1,0 0 1,-1 0 0,0 0 0,0 0-1,0 0 1,-1 1 0,1-1 0,-1 1-1,0 0 1,-1-1 0,1 1 0,-1 1-1,1-1 1,-1 0 0,0 1 0,-1 0-1,1 0 1,0 0 0,-9-3 0,-10-3 235,1 0 0,-2 2 1,1 1-1,-1 1 0,0 1 0,0 1 1,0 1-1,0 1 0,-38 3 1,55-2-189,0 1 0,-1 0 0,1 0 0,0 1 0,-1-1 0,1 2 1,0-1-1,0 1 0,1 0 0,-1 0 0,1 1 0,-1 0 0,1 0 0,-11 10 0,14-10-21,-1 0-1,1 0 1,-1 0-1,1 0 1,1 1-1,-1-1 1,0 1-1,1 0 1,0 0-1,0 0 1,1 0-1,-1 0 1,1 0-1,0 0 1,1 0-1,-1 1 1,1-1-1,0 0 1,0 0-1,1 1 1,1 8-1,0-10 14,0 0 0,0 0-1,0 0 1,0 0 0,1 0-1,-1-1 1,1 1 0,0-1-1,0 0 1,1 0-1,-1 0 1,0 0 0,1-1-1,0 1 1,0-1 0,0 0-1,0 0 1,0 0 0,0-1-1,0 1 1,0-1-1,1 0 1,4 0 0,13 4 23,0-1-1,1-2 1,24 1 0,-17-2-95,-1 0-254,-1 0-1,1-2 1,-1-1-1,39-8 1,-61 9 278,-1-1 0,1 1 0,-1-1 0,0 0 0,1 0-1,-1 0 1,0-1 0,0 1 0,-1-1 0,1-1 0,-1 1 0,1-1 0,-1 1 0,0-1 0,0-1 0,-1 1 0,1 0 0,-1-1 0,0 0 0,0 1 0,-1-1 0,1 0 0,-1-1 0,0 1 0,-1 0 0,1-1 0,-1 1 0,1-10 0,-1 10 102,-1 0 0,1-1 0,-1 1 0,0 0 0,-1 0 0,0-1 0,1 1 0,-1 0 0,-1 0 0,1 0 0,-1 0 0,0 0 0,0 0 1,-1 1-1,1-1 0,-1 1 0,0-1 0,0 1 0,0 0 0,-1 0 0,0 0 0,1 1 0,-1-1 0,0 1 0,-1 0 0,1 0 0,-1 0 0,1 1 0,-1 0 0,0-1 0,0 2 0,0-1 0,0 1 0,0-1 1,0 1-1,-8 0 0,-1-2-33,0 2 1,0-1-1,-1 2 1,1 0 0,0 0-1,0 2 1,0 0-1,0 0 1,-18 6 0,25-6-22,1 1 1,-1 0 0,1 0-1,-1 1 1,1 0 0,0 0-1,0 0 1,1 1 0,-1 0-1,1 0 1,0 0 0,0 1-1,1 0 1,0 0 0,0 0-1,0 0 1,1 0 0,-1 1-1,-3 13 1,6-17-10,-1 1 1,1-1-1,1 1 1,-1-1-1,0 1 1,1 0-1,-1-1 0,1 1 1,0 0-1,1-1 1,-1 1-1,2 5 0,-1-7 6,-1 0-1,1-1 1,0 1-1,0-1 0,0 1 1,1-1-1,-1 1 0,0-1 1,1 0-1,-1 0 1,0 0-1,1 0 0,-1 0 1,1 0-1,0 0 0,-1 0 1,1 0-1,0-1 1,-1 1-1,1-1 0,0 1 1,0-1-1,0 0 1,0 0-1,-1 1 0,4-2 1,24 4 64,0-2 0,0-2 1,0 0-1,56-11 0,-76 10-84,-1 0 0,0-1 1,0 0-1,-1-1 0,1 1 0,-1-1 0,1-1 0,-1 1 0,10-10 0,-13 10 5,0 0 1,-1 0-1,0 0 0,1-1 0,-2 0 1,1 1-1,0-1 0,-1 0 1,0 0-1,0 0 0,0-1 0,-1 1 1,0 0-1,0-1 0,0 1 0,-1-8 1,1 8 3,-1 0 0,0 0 1,-1-1-1,1 1 0,-1 0 1,0 0-1,-1 0 0,1 0 1,-1 0-1,0 0 0,0 0 1,0 0-1,-1 0 0,0 1 1,0 0-1,-6-7 0,3 5 21,0 0-1,0 1 0,-1 1 1,0-1-1,0 1 0,0 0 1,0 0-1,-1 1 0,0 0 1,-10-3-1,0 2 4,0 0-1,0 1 1,0 1-1,0 0 1,0 1-1,-1 2 1,1-1-1,0 2 1,-28 6 0,37-6-17,-1 1 1,1-1 0,-1 2 0,1-1 0,0 1 0,1 1-1,-1-1 1,1 2 0,0-1 0,0 1 0,0 0-1,1 1 1,0 0 0,0 0 0,1 0 0,0 1 0,0 0-1,1 0 1,-5 10 0,6-7 5,1 1 0,0-1 0,1 1 0,0 0 0,1 0-1,0 0 1,1-1 0,2 22 0,-1-30-2,-1 0 1,0 0-1,1-1 0,0 1 1,-1 0-1,1-1 0,0 1 1,0 0-1,1-1 0,-1 1 1,0-1-1,1 0 0,0 1 1,-1-1-1,1 0 0,0 0 1,4 3-1,-1-2 7,0 1 0,0-1 0,0 0 0,0-1 0,1 0 0,-1 0 0,1 0 0,6 1 0,11 1 19,0-1 0,0-1 0,31-1 0,-44-1-31,14 0-317,0-1 1,0-1-1,44-11 0,-57 11 93,0-2 0,-1 1 0,1-2-1,-1 1 1,0-2 0,0 1 0,0-1-1,-1 0 1,0-1 0,11-11 0,-17 16 181,0-1 0,0 0 0,0 0 0,-1-1 0,1 1 0,-1-1-1,0 1 1,0-1 0,0 1 0,-1-1 0,1 0 0,-1 0 0,0 0 0,0 0 0,0 0 0,-1 0 0,1 0 0,-1 0 0,0-1 0,0 1 0,0 0 0,-1 0 0,0 0 0,1 0 0,-1 0 0,-1 0 0,1 0 0,-1 0 0,-2-5 0,0 3 135,0 0 0,0 1 0,-1 0 0,1 0 0,-1 0 0,0 0 0,-1 1 0,1-1 0,-1 1 0,0 1 0,0-1 0,0 1 1,0 0-1,0 0 0,-1 1 0,-13-3 0,-4 0 144,0 2 0,0 1 1,0 1-1,-1 0 0,1 2 1,0 1-1,-1 1 0,-34 9 1,43-7-105,-1 0 1,1 0 0,0 2-1,1 0 1,0 0 0,0 2-1,0 0 1,1 0 0,0 1-1,1 1 1,0 1 0,-20 23-1,25-23-121,1 0-1,0 1 1,1-1-1,0 2 1,1-1-1,1 0 1,0 1-1,1 0 0,0 0 1,1 0-1,1 0 1,0 0-1,1 1 1,0-1-1,1 0 1,4 19-1,-4-27-6,1-1-1,-1 1 1,1-1 0,0 0-1,1 0 1,-1 0-1,1 0 1,0 0-1,0-1 1,0 1 0,1-1-1,-1 0 1,1 0-1,0 0 1,7 4 0,-3-3 1,0 0 0,0 0 0,0-1 0,1-1 0,-1 1 0,1-1 1,0-1-1,16 3 0,-9-2-25,1-2 0,0 0 0,0-1 0,0-1 0,0 0 0,-1-1 0,1-1 0,-1-1 0,31-10 0,-28 6-319,0-1 0,-1 0 1,0-1-1,-1-1 0,31-25 0,-43 31 304,0 1 0,0-1 0,-1 0 0,0 0-1,0 0 1,0-1 0,0 0 0,-1 0-1,0 1 1,0-2 0,-1 1 0,0 0-1,0 0 1,0-1 0,-1 0 0,0 1-1,0-1 1,-1 1 0,1-1 0,-1 0-1,-2-12 1,0 13 77,0 1-1,0-1 0,0 0 0,0 1 1,-1-1-1,0 1 0,0 0 1,-1 0-1,0 0 0,1 0 1,-2 1-1,1-1 0,0 1 0,-1 0 1,0 0-1,0 1 0,0 0 1,0 0-1,0 0 0,-1 0 1,1 1-1,-1 0 0,0 0 0,-6-1 1,-11-3 163,0 1 0,-1 1 1,1 1-1,-44 0 0,56 3-171,-1 1 0,1 0 0,0 0 0,-1 1 1,1 0-1,0 1 0,0 0 0,0 1 0,1 0 0,-1 1 0,1 0 0,-10 7 0,14-8-21,1 1 0,-1 0 0,1 0 0,0 0 0,0 1 0,1 0 1,-1 0-1,1 0 0,1 0 0,-1 0 0,1 1 0,0 0 0,1 0 0,-1 0 1,1 0-1,1 0 0,-1 0 0,1 0 0,0 14 0,0-12-6,1-1-1,0 1 1,1 0 0,0-1-1,0 1 1,1 0 0,0-1-1,0 0 1,1 1 0,0-1-1,7 11 1,-7-14-2,1 0 0,-1-1 0,1 1 0,1-1 0,-1 0 0,0 0 0,1 0 0,0-1 0,0 0 0,0 0 0,0 0 0,1-1-1,-1 1 1,1-1 0,-1 0 0,1-1 0,0 0 0,6 1 0,2 0-114,0 0 0,0-1 0,0-1-1,1 0 1,-1-1 0,0-1 0,0 0-1,0-1 1,0 0 0,-1-2 0,1 1-1,-1-1 1,15-9 0,-20 10-23,0-1 0,0 0 0,0-1 0,-1 0 0,0 0 0,0 0 0,-1-1 1,0 0-1,0 0 0,0 0 0,-1-1 0,0 0 0,-1 0 0,0-1 0,0 1 0,-1-1 0,0 1 0,0-1 0,-1 0 0,0 0 0,1-12 1,-2 11 247,-1 0 0,0 0 0,0 0 0,-1 0 1,-1 0-1,1 0 0,-1 0 0,-1 0 0,0 1 1,0-1-1,-8-14 0,4 13 80,0 1 0,-1-1 0,0 1-1,-1 1 1,0-1 0,0 2 0,-1-1 0,-18-11 0,11 8-27,-1 2 0,0 1 1,0 0-1,-1 1 0,0 1 0,0 0 1,0 2-1,-1 0 0,0 2 0,0 0 0,0 1 1,-1 1-1,1 1 0,-23 2 0,37-1-165,1-1-1,0 1 0,0 0 0,0 1 0,1-1 1,-1 1-1,0 0 0,0 0 0,1 1 0,0-1 0,-1 1 1,1 0-1,0 0 0,0 1 0,0-1 0,1 1 1,-1 0-1,1 0 0,0 0 0,0 0 0,1 0 0,-1 1 1,-2 6-1,0 0-26,2 0 1,0 0-1,0 0 1,1 1 0,0-1-1,1 1 1,0-1-1,1 1 1,1 16-1,0-25 22,0 0-1,-1 0 1,1 0-1,0 0 1,1 0 0,-1 0-1,0 0 1,1 0-1,0 0 1,-1-1-1,1 1 1,0-1-1,0 1 1,1-1-1,-1 0 1,0 0-1,1 0 1,-1 0-1,1 0 1,0-1-1,0 1 1,0-1-1,-1 0 1,1 0-1,0 0 1,1 0 0,-1 0-1,4 0 1,12 2-19,0 0 0,0-2 0,31-1 0,-32 0-26,15 0-299,0-2-1,0-1 1,45-10-1,-62 9 98,-1 0 1,-1-1-1,1 0 0,-1-2 0,0 1 0,0-2 0,-1 0 0,0 0 0,17-15 0,-27 20 290,1 0-1,-1 0 0,1 0 0,-1-1 0,0 1 0,0-1 0,-1 0 0,1 0 0,-1 0 0,0 0 0,0-1 0,0 1 0,-1 0 0,1-1 0,-1 1 0,0-1 0,0 1 0,-1-1 0,0 0 0,1 1 0,-1-1 1,-1 0-1,1 1 0,-1-1 0,0 0 0,0 1 0,0-1 0,0 1 0,-1 0 0,0-1 0,0 1 0,0 0 0,-1 0 0,1 0 0,-1 0 0,0 0 0,0 1 0,0 0 0,0-1 0,-1 1 0,1 0 0,-7-3 1,-6-2 74,0 0 1,0 2-1,-1 0 1,0 1 0,0 1-1,-1 0 1,1 1-1,-22 0 1,-18 1 117,-70 6 0,112-3-213,-1 1 0,1 1 0,0 1 0,0 0 0,0 1 0,1 0 0,-1 1 0,1 1 0,-16 10 0,26-15-16,0 0-1,0 1 1,0 0 0,1 0 0,-1 0-1,1 0 1,-1 1 0,1-1 0,0 1-1,0 0 1,1 0 0,-1 0 0,1 0-1,0 1 1,0-1 0,0 0 0,1 1-1,-1-1 1,1 1 0,0 0 0,1 0-1,-1-1 1,1 1 0,0 0 0,0 0-1,0-1 1,1 1 0,-1 0 0,1 0-1,0-1 1,1 1 0,-1-1 0,1 1-1,3 4 1,-1-1 1,0-1 0,1-1 0,0 1-1,1-1 1,0 0 0,0 0 0,0-1-1,0 1 1,1-1 0,0-1 0,0 1-1,0-1 1,1-1 0,12 6 0,0-2-25,0 0 0,0-2 0,1 0 0,35 3 0,-9-4-535,0-2-1,71-6 0,-99 2 198,0-1 1,0-1-1,0 0 0,0-1 0,-1-1 0,0-1 0,0-1 0,31-18 1,-45 23 354,1 0 1,-1-1 0,0 0-1,0 0 1,0 0 0,-1 0 0,1-1-1,-1 1 1,5-10 0,-7 11 82,0 1 0,0 0 0,0 0 0,0 0 0,-1-1 0,1 1 0,-1 0-1,1-1 1,-1 1 0,0-1 0,0 1 0,0 0 0,0-1 0,0 1 0,-1-1 0,1 1 0,-1 0 0,0-1 0,1 1 0,-1 0 0,0 0 0,0-1 0,-1 1 0,1 0 0,0 0 0,-2-1 0,-3-2 52,-1 0 0,1 0 0,-1 1 0,0 1 0,0-1 0,0 1 1,0 0-1,-1 0 0,1 1 0,-1 0 0,1 1 0,-1-1 0,0 2 0,-11-1 1,-10-1 152,-1 2 0,-45 6 0,63-4-255,0 0 0,0 1 0,0 0 0,0 1 0,0 1 0,1 0 0,0 0 0,0 1 0,-13 9 1,19-11-29,0-1 1,0 1 0,0 1-1,1-1 1,0 0 0,0 1 0,0 0-1,1 0 1,-1 0 0,1 1 0,0-1-1,1 1 1,-1-1 0,1 1 0,0 0-1,1 0 1,-1 0 0,1 0 0,0 12-1,1-16-2,0 0 1,1 0-1,0 0 0,-1 0 0,1 0 0,0 0 0,0 0 0,0 0 1,0 0-1,0-1 0,1 1 0,-1-1 0,0 1 0,1-1 0,-1 1 1,1-1-1,0 0 0,-1 1 0,1-1 0,0 0 0,0 0 0,0 0 1,0-1-1,0 1 0,0 0 0,0-1 0,0 1 0,0-1 0,0 0 1,0 1-1,0-1 0,2-1 0,16 3-59,-1-1 0,31-2 0,-30 0-61,3-1-301,1-1 0,-1-1 1,0-1-1,0-1 0,-1-1 1,0-1-1,0-1 0,0-1 0,-1-1 1,-1-1-1,0 0 0,20-17 0,-34 23 114,0 0 0,0 0 0,0-1 0,-1 1 0,0-1 0,-1 0 0,1-1 0,3-7-1,-8 13 387,1 1-1,0 0 1,0-1-1,-1 1 1,1-1-1,0 1 1,-1-1-1,0 1 1,1-1-1,-1 1 1,0-1-1,0 0 1,0 1-1,0-1 0,0 1 1,0-1-1,0 0 1,0 1-1,-1-1 1,1 1-1,-1-1 1,1 1-1,-1-1 1,1 1-1,-1 0 1,0-1-1,0 1 1,0 0-1,0-1 0,0 1 1,0 0-1,0 0 1,0 0-1,0 0 1,-1 0-1,1 0 1,0 0-1,-1 0 1,1 0-1,-1 1 1,1-1-1,-1 1 1,1-1-1,-1 1 1,1-1-1,-1 1 0,-2 0 1,-15-2 150,1 0 1,-1 2-1,0 0 0,0 1 1,1 1-1,-1 1 0,1 0 1,-1 2-1,1 0 0,0 1 1,1 0-1,0 2 0,0 0 1,0 1-1,1 1 0,0 0 1,1 1-1,-20 19 0,29-24-197,0 1-1,0 0 0,1 0 1,0 0-1,0 1 1,1 0-1,-7 14 0,10-19-30,0-1-1,0 1 0,0 0 1,1-1-1,-1 1 0,0 0 1,1-1-1,0 1 0,0 0 1,0 0-1,0-1 0,0 1 1,0 0-1,1 0 0,-1-1 0,1 1 1,0 0-1,0-1 0,0 1 1,0-1-1,0 1 0,1-1 1,-1 0-1,1 1 0,-1-1 1,1 0-1,0 0 0,0 0 1,0 0-1,0 0 0,3 1 1,15 7-70,0-2 0,1 0 0,0-1 0,1-1 1,33 5-1,31-2-1709</inkml:trace>
</inkml:ink>
</file>

<file path=ppt/ink/ink5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54.78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1 585 3817,'0'0'3899,"28"-11"-3568,92-37-87,-94 37-200,-1-2 0,0-1-1,-1 0 1,-1-2 0,0-1 0,-1-1 0,-1 0-1,0-2 1,-2 0 0,0-2 0,28-42 0,55-108 836,-79 131-575,-24 35-142,-9 10 28,-11 9 34,5 1-215,0 1-1,1 1 1,0 0 0,2 0 0,-19 29-1,26-34-3,0 1-1,0 0 1,1 0-1,1 0 1,0 1-1,0-1 1,1 1-1,1 0 1,0 0-1,0 20 1,2-27-3,0 1 0,0 0 1,0-1-1,1 1 1,0 0-1,0-1 0,1 1 1,0-1-1,0 1 0,0-1 1,1 0-1,0 0 1,0 0-1,0 0 0,1-1 1,0 1-1,0-1 0,0 0 1,1 0-1,0 0 1,0-1-1,0 1 0,0-1 1,1-1-1,0 1 1,0-1-1,6 3 0,0 0 10,0-1-1,1-1 1,0 1-1,0-2 0,0 0 1,0 0-1,0-2 1,1 1-1,-1-2 1,0 0-1,1 0 0,-1-1 1,0-1-1,21-5 1,-16 2-26,-1 0 1,0-2-1,0 0 1,-1-1-1,0 0 1,0-1-1,-1-1 1,0-1 0,-1 0-1,16-17 1,5-5-394,-2-2 1,-2-1 0,-1-2 0,-2 0 0,36-68-1,-57 76 1271,-9 22-273,-7 18-323,-2 7-249,1 0 0,2 1 0,-1 0-1,2 0 1,1 1 0,0 0 0,1 0 0,1 0-1,1 1 1,0 0 0,2-1 0,0 1 0,3 27 0,-1-42-8,0 0 1,1 0 0,-1 0-1,1 0 1,0 0 0,0 0-1,1-1 1,-1 1 0,1-1-1,0 1 1,0-1 0,0 0-1,1 0 1,0-1 0,-1 1-1,1-1 1,1 0 0,-1 0-1,0 0 1,1 0 0,-1-1-1,1 1 1,0-1 0,0-1-1,0 1 1,8 1 0,11 2 30,1-1 1,0-1 0,-1-1-1,31-2 1,-48 0-34,9 0 12,0-2-1,-1 0 0,1-1 1,-1 0-1,0-1 1,0-1-1,0 0 0,0-1 1,-1-1-1,0 0 1,-1-1-1,1 0 0,-2-1 1,23-20-1,-25 19-18,0 0 1,0 0-1,-1-1 0,-1 0 1,0-1-1,0 1 0,-1-2 1,-1 1-1,0-1 0,-1 0 1,0 0-1,-1 0 0,0-1 1,-1 0-1,-1 1 0,2-27 1,-4 38-1,0-1 49,0 0 0,0 0 1,0 0-1,0-1 0,-1 1 0,1 0 0,-1 0 1,0 0-1,0 0 0,0 0 0,-2-5 0,-2 11 48,-1 12-88,-1 16-52,2-1 50,2 0-1,1 0 1,1 0 0,5 42-1,-3-68-6,-1-1 0,1 1-1,0 0 1,0-1 0,1 1-1,-1-1 1,1 0 0,0 1 0,0-1-1,0 0 1,0 0 0,0 0-1,1 0 1,0-1 0,-1 1 0,1-1-1,0 1 1,0-1 0,0 0-1,0 0 1,1 0 0,-1-1-1,0 1 1,1-1 0,-1 0 0,1 0-1,6 1 1,9 2 29,0-1-1,1-2 1,-1 0 0,22-2-1,-16 1-42,-4 0 23,-1-2-1,1 0 1,-1-1 0,0-1-1,0-1 1,0-1 0,0-1-1,-1 0 1,0-1 0,-1-2-1,0 0 1,0 0 0,18-16-1,-24 17-40,-1-1 0,0 0-1,-1-1 1,0 0 0,-1 0-1,0-1 1,-1-1 0,0 1-1,-1-1 1,0 0 0,-1-1 0,0 0-1,-2 0 1,1 0 0,-2-1-1,0 1 1,-1-1 0,0 1 0,0-16-1,-2 16-22,0 11 35,1-1-1,-1 0 0,0 0 0,0 0 0,0 0 0,0 0 1,-1 0-1,0 0 0,0 0 0,0 0 0,0 0 0,0 1 0,-1-1 1,0 0-1,0 1 0,0 0 0,0-1 0,-3-3 0,4 7 15,0-1 0,0 1 0,0 0-1,0-1 1,0 1 0,0 0 0,0 0-1,0-1 1,0 1 0,0 0 0,0 0-1,0 0 1,0 0 0,0 0 0,0 0-1,0 1 1,0-1 0,0 0-1,0 0 1,0 1 0,0-1 0,0 1-1,1-1 1,-1 1 0,0-1 0,0 1-1,0-1 1,0 1 0,1 0 0,-1-1-1,-1 2 1,-21 23-115,2 5 140,1 1 1,1 0 0,-27 66-1,-30 111 143,67-179-159,-19 56 70,4 1-1,4 1 1,3 1-1,5 1 1,-2 133 0,14-119 68,3-99-11,3-10 72,5-12 213,94-336-1768,-81 253 193,4 2 1,68-157-1,-91 245 1203,1 0 0,0 1 0,1-1 1,0 1-1,1 1 0,-1 0 0,2 0 0,0 0 0,0 1 0,0 1 1,1-1-1,0 1 0,12-5 0,-3 3-15,-1 2-1,1 0 1,0 1-1,0 1 1,1 1 0,0 1-1,23-2 1,170 0-22,-186 5-10,-25 0 9,-1-1 0,1 1 1,0 0-1,-1 0 0,1 0 0,0 1 0,0-1 0,-1 0 1,1 1-1,-1-1 0,1 1 0,0-1 0,-1 1 1,1 0-1,-1 0 0,1 0 0,-1 0 0,0 0 1,1 0-1,-1 0 0,0 0 0,0 0 0,1 1 1,-1-1-1,0 0 0,-1 1 0,1-1 0,0 1 1,0-1-1,0 1 0,-1 0 0,1-1 0,-1 1 1,0 0-1,1-1 0,-1 1 0,0 0 0,0-1 1,0 1-1,0 0 0,0-1 0,0 1 0,0 0 1,-1-1-1,1 1 0,-1 0 0,0 2 0,-1 4 40,-1-1 1,0 1-1,0-1 0,0 0 0,-1 0 0,0 0 0,0 0 1,-11 11-1,-7 2 4,-1-2 1,0 0-1,-2-2 1,0 0-1,-1-2 0,-52 20 1,60-25-24,16-8-35,1-1 0,-1 1 0,0 0 0,1 0 0,0 0 0,-1 0 0,1 0 0,0 1 0,-1-1 1,1 0-1,0 0 0,0 1 0,0-1 0,0 1 0,0-1 0,1 1 0,-1 0 0,0-1 0,0 3 0,1-3 1,0 0-1,0 0 0,0 0 1,0 0-1,0 0 0,0 0 1,0 0-1,0 0 0,1 0 1,-1 0-1,0 0 1,1 0-1,-1-1 0,1 1 1,-1 0-1,1 0 0,-1 0 1,1 0-1,-1-1 0,1 1 1,0 0-1,0 0 0,-1-1 1,1 1-1,0-1 1,0 1-1,0-1 0,0 1 1,-1-1-1,1 1 0,0-1 1,0 0-1,0 1 0,2-1 1,26 6 29,1-1 1,0-1-1,0-2 1,0-1-1,0-1 1,0-2-1,31-6 1,-38 5-103,0-1 0,0-1 0,-1-1 1,1-2-1,-1 0 0,-1-1 0,31-18 0,-44 23 50,-1-1 0,1 0 0,-1 0 0,0-1-1,0 0 1,-1 0 0,0-1 0,0 0 0,0 0-1,-1 0 1,0 0 0,-1-1 0,1 0 0,-1 0-1,-1 0 1,0-1 0,0 1 0,0-1 0,-1 0-1,-1 0 1,1 0 0,-1-9 0,0 2 142,-2-21 619,0 36-718,1 0 0,0 0 0,0 0 1,-1 0-1,1 0 0,-1 0 1,1 0-1,-1 0 0,1 0 1,-1 1-1,0-1 0,1 0 0,-1 0 1,0 1-1,0-1 0,1 0 1,-1 1-1,0-1 0,0 1 1,0-1-1,0 1 0,0-1 0,0 1 1,0 0-1,0 0 0,1-1 1,-1 1-1,0 0 0,0 0 1,-1 0-1,0 0 0,1 5 0,0-1-1,0 1 0,1-1 1,-1 1-1,1 0 0,1 8 1,-1-8-4,1 5 25,1 0 0,0 0 1,0 1-1,1-1 0,0-1 0,1 1 0,0 0 0,0-1 0,1 0 0,1 0 1,-1 0-1,1-1 0,1 1 0,0-2 0,0 1 0,13 10 0,-5-4 40,2-1-1,0 0 0,0-2 0,1 0 1,1 0-1,0-2 0,27 10 0,-42-18-85,0 1 0,1-1 0,-1 0-1,1 0 1,-1-1 0,1 1 0,0-1-1,-1 0 1,1 0 0,-1-1 0,1 1-1,6-3 1,-8 2-148,0 0 1,0 0-1,0-1 0,-1 1 0,1-1 0,-1 0 1,1 0-1,-1 0 0,0 0 0,0 0 0,0 0 1,0 0-1,0-1 0,0 1 0,-1-1 0,1 1 1,-1-1-1,2-5 0,7-24-8073</inkml:trace>
</inkml:ink>
</file>

<file path=ppt/ink/ink5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55.22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82 56 6649,'0'0'5011,"4"0"-4887,180-2-2563,-183 2 2587,-15-16 450,4 11-543,-1 0 0,0 0-1,-1 1 1,1 0-1,-1 1 1,1 0-1,-20-1 1,-88-1 143,100 6-90,18-1-111,0 1-1,1-1 1,-1 1-1,0 0 1,1 0-1,-1-1 1,0 1-1,1 0 1,-1 0-1,1 0 1,0 0-1,-1 0 1,1 0-1,0-1 0,-1 1 1,1 0-1,0 0 1,0 0-1,0 0 1,0 0-1,0 0 1,0 0-1,0 0 1,0 0-1,0 0 1,1 0-1,-1 2 1,8 28 28,5-21-289,4-7-1031</inkml:trace>
</inkml:ink>
</file>

<file path=ppt/ink/ink5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56.1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49 229 3593,'0'0'5213,"0"-8"-4640,0-7-440,1 0 0,1 0 0,0 0 0,1 1 0,0-1 0,6-15 0,-3 18 25,-4 10-154,-1-1 0,0 1 1,1-1-1,-1 0 0,0 1 0,0-1 0,-1 0 0,1 0 0,0-4 0,-1 7-115,87 0 223,-93-15 259,-5 9-321,0 0 1,-1 0-1,0 1 1,0 1-1,0 0 1,-1 0-1,0 2 0,1-1 1,-1 2-1,-25-1 1,37 2-60,1 0 0,-1 1 0,1-1-1,-1 1 1,1-1 0,-1 1 0,1-1 0,-1 1 0,1-1 0,0 1 0,-1 0 0,1-1 0,0 1 0,-1-1 0,1 1 0,0 0-1,0-1 1,0 1 0,0 0 0,-1-1 0,1 1 0,0 0 0,0-1 0,0 1 0,0 0 0,1 0 0,-1-1 0,0 1-1,0 0 1,0-1 0,0 1 0,1-1 0,-1 1 0,0 0 0,1-1 0,-1 1 0,0-1 0,1 1 0,-1 0 0,1-1 0,-1 0-1,1 1 1,-1-1 0,1 1 0,-1-1 0,2 1 0,8 7-234,1 0-1,0-1 1,1 0-1,-1-1 1,1 0-1,15 5 1,32 10-2028</inkml:trace>
</inkml:ink>
</file>

<file path=ppt/ink/ink5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56.81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 43 1792,'0'0'8562,"-1"-9"-7978,0 0-544,-1-15 518,1 46-267,0 114 24,2 158 287,-1-289-671,0 1 1,0 0-1,0-1 0,1 1 1,0-1-1,0 1 0,0-1 1,1 1-1,0-1 0,0 0 1,0 0-1,1 0 0,0 0 1,0 0-1,0-1 0,0 1 0,1-1 1,0 0-1,0 0 0,0 0 1,9 6-1,7 0-3458</inkml:trace>
</inkml:ink>
</file>

<file path=ppt/ink/ink5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57.2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0 101 3505,'0'0'2619,"27"6"-2146,88 18-61,-106-23-263,0 1 0,1-1-1,-1-1 1,1 0-1,10-1 1,-17 1-117,0-1-1,0 1 1,0-1-1,0 0 1,-1 0 0,1 0-1,0 0 1,0 0 0,-1-1-1,1 1 1,-1-1-1,4-3 1,-3 2 189,-1-1 1,1 0-1,-1 0 0,0 0 1,0 0-1,0-1 0,0 1 1,-1 0-1,0-1 0,0 1 1,0-1-1,-1 0 0,1 1 1,-1-1-1,0 1 0,-1-7 1,1 9-164,-1 0 0,0 0 0,0 0 0,0 1 0,0-1 0,0 0 0,0 0 0,0 1 0,0-1 1,-1 0-1,1 1 0,-1 0 0,1-1 0,-1 1 0,0 0 0,1 0 0,-1-1 0,0 1 0,0 1 1,0-1-1,0 0 0,0 0 0,0 1 0,0-1 0,0 1 0,0 0 0,0-1 0,-4 1 0,0-1-75,0 1 0,0-1 0,0 1-1,0 0 1,0 0 0,0 0 0,0 1-1,0 0 1,-7 2 0,9 0 40,0-1 0,1 1 0,-1-1 0,1 1 0,-1 0 0,1 0 0,0 0 0,0 1 0,1-1 0,-1 1 0,-2 4 0,4-6-209,0 0 1,-1 0-1,1 1 1,0-1-1,0 0 1,0 1-1,1-1 1,-1 0-1,1 1 1,-1-1-1,1 1 1,0-1-1,0 1 1,0-1-1,0 1 1,0-1-1,0 1 1,1-1 0,0 1-1,-1-1 1,2 3-1</inkml:trace>
</inkml:ink>
</file>

<file path=ppt/ink/ink5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58.1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23 40 3145,'0'0'4306,"8"0"-3757,1 1-471,32-2 452,-40 1-497,0-1-1,0 1 1,1 0-1,-1-1 1,0 1 0,0-1-1,0 1 1,0-1-1,0 0 1,0 1-1,0-1 1,0 0-1,0 0 1,0 0 0,0 0-1,-1 0 1,1 0-1,0 0 1,0 0-1,-1 0 1,1 0-1,-1 0 1,1 0 0,-1 0-1,0 0 1,1-1-1,-1 1 1,0 0-1,0 0 1,0-1 0,0-1-1,0 2-69,-1 0 1,0 1-1,0-1 0,1 0 0,-1 1 0,0-1 1,0 0-1,0 1 0,0-1 0,0 1 1,0 0-1,0-1 0,0 1 0,0 0 0,0-1 1,0 1-1,0 0 0,0 0 0,0 0 1,0 0-1,0 0 0,0 0 0,-2 1 0,-33 0-1182,33-1 1003,-18 3-1245,1 6-745</inkml:trace>
</inkml:ink>
</file>

<file path=ppt/ink/ink5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1:58.5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105 1 4537,'0'0'4785,"5"152"-4009,-5-106-360,-11 7-8,-3 0-200,-3 5-128,-8 31 112,5-18-192,-2-5-1760</inkml:trace>
</inkml:ink>
</file>

<file path=ppt/ink/ink5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5:23.03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5 864,'0'-2'9304,"0"-1"-8462</inkml:trace>
</inkml:ink>
</file>

<file path=ppt/ink/ink5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5:29.0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7826,'0'0'2696,"110"8"-6313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37.3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73 440,'3'-10'347,"-2"5"205,0-1 0,1 0 1,0 1-1,0 0 0,0-1 0,0 1 1,1 0-1,0 0 0,0 0 0,5-4 966,-8 36-1451,0 829 2672,0-855-2734,-1 6 20,1-1 0,0 1 0,1 0 0,0-1-1,0 1 1,0 0 0,0-1 0,1 0 0,3 7-1,-5-13-15,0 0-1,0 0 1,0 1-1,1-1 1,-1 0 0,0 0-1,0 0 1,0 0-1,1 0 1,-1 0-1,0 0 1,0 0-1,0 0 1,1 0-1,-1 0 1,0 0 0,0 0-1,0 0 1,1 0-1,-1 0 1,0 0-1,0 0 1,0 0-1,1 0 1,-1 0-1,0 0 1,0 0-1,0 0 1,0 0 0,1-1-1,-1 1 1,0 0-1,0 0 1,0 0-1,0 0 1,0 0-1,1-1 1,-1 1-1,0 0 1,0 0-1,0 0 1,0 0 0,0-1-1,0 1 1,0 0-1,0 0 1,0 0-1,1-1 1,-1 1-1,0 0 1,0 0-1,21-54-702,-9 18-1420</inkml:trace>
</inkml:ink>
</file>

<file path=ppt/ink/ink5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5:37.08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285 423 4977,'0'0'2085,"-13"21"-2023,-38 67-48,49-84-8,0 0 0,0 0 0,0 1 1,0-1-1,1 0 0,-1 0 0,1 1 1,0-1-1,1 1 0,-1-1 0,1 1 1,0-1-1,0 1 0,0-1 0,2 9 0,-1-10 11,0-1-1,1 1 0,-1-1 0,1 1 0,-1-1 0,1 0 0,0 1 1,0-1-1,0 0 0,0 0 0,0 0 0,0-1 0,1 1 0,-1-1 0,1 1 1,-1-1-1,1 0 0,4 2 0,9 1 128,0 0 0,0-1 0,0-1 0,1-1 0,-1 0 0,22-2 1,-18 0 87,-1 1-209,0-1 0,0-1 1,0-1-1,0 0 0,0-2 1,-1 0-1,0-1 1,33-15-1,-43 17-62,0-1-1,0 0 1,0 0 0,-1-1 0,1 0 0,-1 0-1,0 0 1,-1-1 0,0 0 0,0-1-1,-1 1 1,1-1 0,-2 0 0,1-1-1,-1 1 1,0-1 0,-1 1 0,0-1 0,0 0-1,1-10 1,-2 7 83,0 0-1,-1 0 1,-1 0 0,1 0-1,-2 0 1,0 0 0,0 1-1,-1-1 1,-1 0 0,0 0-1,0 1 1,-1 0 0,-1 0-1,0 0 1,0 0 0,-1 1-1,0 0 1,-1 0 0,0 0-1,-1 1 1,0 0-1,0 0 1,-1 1 0,0 0-1,0 1 1,-1 0 0,0 1-1,-1 0 1,-21-10 0,7 7 44,0 1 1,-1 1-1,-1 1 1,1 1-1,-1 1 1,1 2 0,-1 0-1,0 2 1,-53 7-1,71-6-87,0 1 0,0 0-1,0 1 1,0 0 0,0 0-1,1 1 1,-1 0 0,1 1 0,0 0-1,1 0 1,-1 0 0,1 1-1,0 0 1,0 1 0,1 0 0,0 0-1,0 0 1,-5 8 0,5-4-5,0-1 1,1 1 0,0 0 0,1 0-1,0 0 1,0 1 0,1 0 0,1-1-1,0 1 1,1 0 0,0 0 0,1 0-1,1 18 1,0-24 5,0 1 0,1-1-1,-1 0 1,1 0 0,0 0 0,1 0-1,0 0 1,0-1 0,0 1-1,0-1 1,1 0 0,0 0 0,4 5-1,0-2-2,1 0-1,0-1 1,0 0-1,0-1 1,1 0-1,18 9 1,-5-6-1,-1-1 0,1-1 0,1-1 1,-1 0-1,1-2 0,33 1 1,-27-3-27,0-2 1,0-1 0,1-2 0,-1-1 0,0-1 0,56-17-1,-75 18-22,0 0 0,0-1 0,0 0 0,-1-1 0,1 0 0,-1-1 0,-1 0-1,1-1 1,-2 1 0,1-2 0,-1 1 0,0-1 0,0-1 0,-1 1-1,0-1 1,-1 0 0,-1-1 0,1 0 0,-1 0 0,5-18 0,-6 15 103,-1-1 1,-1 1 0,0-1-1,-1 0 1,0 0 0,-1 0-1,-1 0 1,0 1 0,-1-1-1,-1 0 1,0 1-1,-8-22 1,8 28 12,-1-1 0,0 1 1,0 1-1,-1-1 0,0 1 0,0 0 0,0 0 0,-1 0 1,0 1-1,-1-1 0,1 2 0,-1-1 0,-1 1 0,1 0 0,-1 0 1,1 1-1,-1 0 0,0 1 0,-1-1 0,1 1 0,-1 1 1,-9-2-1,5 1-44,0 1 0,0 0 0,-1 1 0,1 0 0,-1 1 0,1 1 0,-1 0 0,1 0 0,-1 2 0,1 0 0,0 0 0,0 1 0,1 1 0,-1 0 0,1 0 0,0 2 0,0-1 0,-19 16 1,3 2-36,0 1 0,2 2 1,1 0-1,2 2 1,0 0-1,2 2 1,2 0-1,0 2 1,2 0-1,2 0 1,1 2-1,-13 49 1,24-71-36,0-1 1,2 1 0,-1 0-1,2 0 1,0 17-1,0-27 36,1 0-1,-1 0 0,1 0 0,-1 0 0,1 0 0,0 0 0,0 0 0,0 0 0,1 0 0,-1 0 0,1 0 0,0-1 1,-1 1-1,1-1 0,0 1 0,1-1 0,-1 0 0,0 0 0,1 0 0,-1 0 0,1 0 0,-1 0 0,1-1 1,0 1-1,5 1 0,7 1-62,0 0 1,0-1 0,0-1 0,1 0-1,-1-1 1,1-1 0,-1-1-1,1 0 1,-1-1 0,27-6-1,-22 3-75,-1-1 0,1-1-1,-2-1 1,1-1-1,-1 0 1,0-1 0,27-21-1,-36 23 114,0 0 0,-1 0 0,1-1 0,-2 0 0,1-1 0,-1 0-1,-1 0 1,0 0 0,0-1 0,-1 0 0,-1 0 0,0 0 0,0-1 0,-1 0 0,0 1-1,-1-1 1,-1 0 0,0 0 0,0 0 0,-1 0 0,-1 0 0,-3-24 0,3 31 112,0 0 0,0 0 0,-1 1-1,1-1 1,-1 0 0,0 1 0,-1-1 0,1 1 0,-1-1 0,1 1 0,-1 0 0,-1 0 0,1 1 0,0-1 0,-6-4 0,2 3 23,0 0 1,0 1-1,-1 0 0,1 1 1,-1-1-1,1 1 1,-1 1-1,-14-4 0,-2 3 22,0 0 0,0 2-1,0 0 1,0 2-1,-37 5 1,46-4-120,0 0 1,0 2 0,1 0 0,0 0-1,0 2 1,0-1 0,0 2 0,1 0-1,0 0 1,0 2 0,1-1 0,0 1-1,1 1 1,0 0 0,0 1 0,1 0-1,1 1 1,-1 0 0,2 0 0,0 1-1,0 0 1,2 0 0,-1 1 0,2 0-1,0 0 1,0 0 0,1 1 0,1 0-1,1-1 1,0 1 0,1 0 0,0 0-1,3 30 1,-1-37-15,1 0 0,0 0 0,0 0 0,0 1 0,1-2 1,0 1-1,1 0 0,0-1 0,0 1 0,0-1 0,1 0 0,0-1 0,1 1 0,-1-1 0,1 0 1,1 0-1,-1-1 0,1 0 0,0 0 0,0-1 0,0 1 0,0-1 0,1-1 0,0 0 0,0 0 0,8 2 1,16 3-92,1 0 0,0-3 1,0 0-1,0-3 1,42-1-1,-52-1-54,0-1-1,1-2 1,-1 0-1,0-1 1,0-2-1,-1 0 1,0-1-1,37-18 1,-49 20 74,-1 0 1,0 0-1,0-1 1,-1 0-1,0 0 1,0-1-1,0 0 1,-1-1-1,0 0 1,0 0-1,-1 0 1,0-1-1,0 0 1,-1 0-1,-1-1 1,1 1-1,-1-1 1,-1 0 0,0 0-1,0 0 1,1-18-1,-3 14 139,-1 0-1,0 0 1,-1 0-1,0 0 1,-2 0-1,1 0 1,-2 0-1,0 1 1,0-1-1,-1 1 1,-1 0-1,0 1 1,-1-1-1,0 1 1,-1 1-1,-1-1 1,1 1-1,-2 1 1,-11-12-1,6 9 163,0 1 0,-1 0 0,0 1 0,0 1 0,-1 0 0,-1 2 0,1 0 0,-2 1-1,1 0 1,-1 2 0,1 0 0,-1 1 0,-29-2 0,22 3-178,1 2 0,-1 1 0,1 1 0,0 2 0,0 0 1,-26 7-1,43-8-33,1 0 0,-1 1 1,1 0-1,-1 0 0,1 1 1,0 0-1,1 0 0,-1 1 1,1 0-1,0 0 0,0 0 1,0 1-1,1 0 0,0 0 1,0 0-1,0 1 0,1 0 1,0-1-1,0 2 0,1-1 1,0 0-1,0 1 0,-2 9 1,2-4-28,0 0 0,1 0 0,0 0 0,1 0 0,1 0 0,0 1 0,1-1 0,0 0 0,1 0 0,0 0 0,1 0 0,1 0 0,0-1 0,1 1 0,0-1 0,1 0 0,0 0 0,1-1 0,0 0 0,0 0 0,2-1 0,-1 0 0,1 0 0,1-1 0,0 0 0,0 0 0,1-2 0,-1 1 0,2-1 0,-1-1 0,1 0 0,0 0 0,0-1 0,1-1 0,0 0 0,-1-1 0,1 0 0,23 2 0,-24-4 15,0 0 0,-1-1 0,1-1 0,0 1 0,0-2 0,0 0 0,0 0 0,-1-1 0,1 0 0,-1-1 0,19-9 0,-21 7 6,0 0-1,-1 0 1,1-1-1,-1 0 1,-1 0 0,1-1-1,-1 0 1,-1 0-1,1 0 1,-2-1-1,1 0 1,-1-1 0,5-12-1,-5 10 15,-1 1 0,0-1-1,-1 1 1,0-1 0,-1 0 0,-1 0 0,1-22-1,-2 30 7,0 0 1,0 0-1,0 0 0,-1 0 0,0 0 0,0 1 0,0-1 0,0 0 0,0 0 0,-1 1 1,1-1-1,-1 1 0,0 0 0,0-1 0,0 1 0,-1 0 0,1 0 0,-1 0 1,0 0-1,1 1 0,-1-1 0,-1 1 0,1 0 0,0 0 0,0 0 0,-1 0 1,-4-2-1,-7 1-9,0 1 0,0 0 0,0 0 0,-1 2 0,1 0 0,0 1 0,-1 0 1,1 1-1,0 1 0,0 0 0,-20 8 0,11-5-2,-124 42-524,3 8-1871</inkml:trace>
</inkml:ink>
</file>

<file path=ppt/ink/ink5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6:05.7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265 299 4809,'0'-15'7215,"-2"60"-7148,1-29-78,0 0 0,1 0 1,1 0-1,5 28 0,-5-39 13,1 0 0,-1 0-1,1-1 1,0 1 0,1-1 0,-1 1 0,1-1-1,0 0 1,0 0 0,0 0 0,0 0 0,1-1 0,0 1-1,-1-1 1,1 0 0,0 0 0,1 0 0,-1-1-1,9 5 1,-3-3 7,-1 0 0,2-1 0,-1 0 0,0 0 0,1-1 0,-1-1 0,1 0 0,-1 0 0,1-1 0,-1 0 0,1-1 0,0 0 0,-1-1 0,0 0 0,1 0 0,-1-1 0,0-1 0,0 0 0,0 0 0,-1-1 0,0 0 0,11-8 0,-10 6 1,-1 0 0,0-1 0,0-1 0,-1 1 0,0-1 0,-1-1 0,0 1 0,0-1 0,-1-1 0,0 1 0,-1-1 0,0 0 0,-1 0 0,0-1 0,-1 1 0,0-1 0,-1 0 0,0 1 0,0-17 0,-1 17-17,-1 0 0,-1 1 0,0-1 0,0 1 0,-1-1 0,0 1 0,-1 0 0,0 0 0,-1 0 0,0 0 0,-1 0 0,0 1 0,0 0 0,-1 0 0,0 0 0,0 1 0,-1-1 0,0 2 0,-1-1 0,0 1 0,0 0 0,0 1 0,-1 0 0,0 0 0,0 1 0,-14-6 0,3 3 8,0 2 0,0 0 0,-1 1 1,1 1-1,-1 1 0,0 0 1,0 2-1,0 1 0,0 0 0,-1 2 1,1 0-1,1 1 0,-1 1 0,0 1 1,1 1-1,0 1 0,1 1 1,-1 0-1,1 2 0,1 0 0,-22 16 1,33-20-4,0 0 1,0 0-1,1 0 0,0 1 1,0 0-1,1 0 1,0 1-1,0 0 1,1-1-1,0 2 0,-4 10 1,6-15-6,1 1 1,0-1 0,0 0-1,0 0 1,1 0-1,-1 1 1,1-1-1,0 0 1,0 0-1,1 1 1,-1-1-1,1 0 1,0 0-1,0 1 1,1-1 0,-1 0-1,1 0 1,0-1-1,0 1 1,0 0-1,0 0 1,1-1-1,-1 0 1,1 1-1,4 3 1,2 0 6,0 1 0,1-1 0,0-1 0,0 0 0,0 0 0,1-1 0,0 0 0,0-1 0,0 0 0,1-1 0,20 3 0,7-1 7,0-3 1,47-2-1,-82 0-9,10-1-45,1 0 0,-1-1 1,1 0-1,-1-1 0,0-1 0,0 0 0,0-1 1,25-13-1,-33 14 43,1 1 0,-1-1 0,-1 0 0,1-1 0,-1 1 0,1-1 0,-1 0 0,0 0 0,-1-1 0,0 1 0,0-1 0,0 0 0,0 0 1,-1-1-1,0 1 0,0-1 0,-1 1 0,0-1 0,0 0 0,1-10 0,-2 11 21,0 0 0,-1-1 0,0 1 0,0 0 0,-1 0 0,1 0 0,-1-1 0,-1 1 0,1 0 0,-1 0 0,0 0 0,-1 1 1,-4-9-1,5 10 5,-1 0 1,-1 0 0,1 1 0,-1-1 0,1 1 0,-1 0 0,0 0 0,0 1 0,0-1 0,-1 1-1,1-1 1,0 1 0,-1 1 0,0-1 0,1 1 0,-1 0 0,-9-2 0,-4 1-17,0 1 1,0 0-1,0 2 1,0 0-1,0 0 1,0 2-1,1 0 1,-1 1-1,1 1 1,0 1-1,0 0 1,0 1 0,1 1-1,0 1 1,0 0-1,-20 16 1,23-15-22,1 0 0,1 1 0,0 0 1,0 0-1,1 1 0,0 1 0,2 0 1,-1 0-1,1 0 0,1 1 0,0 1 1,1-1-1,1 1 0,0 0 0,1 0 1,1 0-1,0 1 0,1-1 0,0 17 1,2-30 0,1 1 1,-1 0-1,0-1 0,1 1 1,0-1-1,-1 1 1,1-1-1,0 1 1,0-1-1,1 0 1,-1 1-1,0-1 1,1 0-1,-1 0 1,1 0-1,0 0 1,0 0-1,-1-1 0,1 1 1,0 0-1,1-1 1,-1 1-1,0-1 1,0 0-1,1 0 1,-1 0-1,0 0 1,1 0-1,-1 0 1,1-1-1,0 1 1,-1-1-1,6 0 0,9 2 0,1-1 0,0-1-1,33-5 1,-43 4 14,19-2-41,0-3 0,0 0 1,0-1-1,0-2 0,43-21 0,-55 23 30,0 0 0,-1-1 0,0-1 0,-1-1 0,0 0 0,0 0 0,-1-1 0,-1-1 0,0 0 0,0-1 0,10-16 0,-17 21 12,-1 1-1,0-1 1,0 0 0,0 0 0,1-9-1,-4 15 24,1 0-1,-1 0 0,1 0 0,-1 1 0,0-1 0,0 0 0,0 0 1,0 0-1,0 0 0,0 0 0,0 0 0,0 0 0,-1 1 1,1-1-1,-1 0 0,0 0 0,1 0 0,-1 1 0,0-1 0,0 0 1,0 1-1,0-1 0,0 1 0,0-1 0,-1 1 0,1 0 1,-1-1-1,-1 0 0,-10-1 26,0 0 0,0 1 0,0 1-1,0 0 1,0 1 0,0 0 0,0 1 0,-21 4 0,11-1-47,-1 2 0,1 1-1,1 0 1,-1 2 0,1 0 0,1 2 0,0 0-1,0 1 1,1 1 0,1 1 0,0 1 0,1 1-1,-23 26 1,28-29-14,1 0 0,1 2 0,0-1 0,1 1 0,0 1-1,2 0 1,0 0 0,0 1 0,2 0 0,0 0 0,0 1 0,2-1-1,0 1 1,2 0 0,0 0 0,0 0 0,2 1 0,2 21 0,-1-38 9,0 1 1,0-1 0,0 1-1,0-1 1,1 1 0,-1-1 0,1 0-1,0 0 1,0 0 0,0 0-1,0 0 1,0 0 0,0 0-1,0-1 1,0 1 0,1-1 0,-1 1-1,1-1 1,-1 0 0,1 0-1,-1 0 1,1-1 0,0 1-1,0 0 1,-1-1 0,1 0 0,0 0-1,5 0 1,5 1 2,0-1 0,0 0 0,0-1 0,0 0 0,13-4 0,-7-1-30,1-1 0,-1-1 1,0 0-1,0-2 0,-1 0 0,0-1 1,32-26-1,-23 14 13,-2-1 0,0-1 0,41-54 1,-59 69 77,27-42 75,-32 50-70,-1 0 0,1-1-1,-1 1 1,0-1-1,0 1 1,0-1-1,-1 0 1,1 1-1,-1-1 1,1 0-1,-1 0 1,0 1-1,0-1 1,0 0 0,0 0-1,0 1 1,-2-5-1,-7 5 275,-2 2-312,0 1-1,0 0 1,0 1-1,1 0 1,-1 0-1,1 1 1,-1 1 0,1 0-1,0 0 1,1 1-1,-1 0 1,1 1-1,0 0 1,-14 13-1,12-9-151,1 0 0,0 1-1,0 1 1,2 0 0,-1 0-1,2 0 1,-1 1-1,2 1 1,0-1 0,-7 21-1,2 18-2434</inkml:trace>
</inkml:ink>
</file>

<file path=ppt/ink/ink5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6:17.83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0 72,'0'0'624</inkml:trace>
</inkml:ink>
</file>

<file path=ppt/ink/ink5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6:20.92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12331 92 2801,'0'0'3746,"12"-10"-3681,40-29-52,-45 35-13,1 0 0,-1 1 0,1 0-1,0 0 1,-1 0 0,1 1 0,0 0-1,1 1 1,-1 0 0,0 0 0,0 0-1,0 1 1,9 1 0,22-1 43,-247 0 2653,78-1-2658,-347-7 507,-177 2 16,249 40-1583,68-2 581,-290 17 421,100-57-1588,292-3 2388,-68 6-170,-82-3-1555,-320 3 2230,384 8-1307,-58 13 384,-2 0-436,-1003-29-705,1244 13 369,-575 20-97,-189 0 983,600-23-646,-899 11-148,819 9-173,213-18 493,-318 9-37,450-7 151,28-1-55,1 0 1,-1 0-1,0 1 1,1 1-1,-20 4 1,4 1-38,0-1 1,0-1-1,0-2 1,-1-1-1,-49-2 0,-34 4-1110,-90-2 2459,105-3-511,44-20-837</inkml:trace>
</inkml:ink>
</file>

<file path=ppt/ink/ink5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6:22.30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0 5937,'0'0'1223,"13"3"-683,53 8-2,0-4 0,0-3 0,101-5 0,-57-1-577,165-2 189,363 15 1411,-36 46-1248,-679-58-1428,21-5-1485</inkml:trace>
</inkml:ink>
</file>

<file path=ppt/ink/ink5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6:25.4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0 8434,'0'0'3617,"0"3"-3849,-2 2 216,-15-1-1649,-2-1-655</inkml:trace>
</inkml:ink>
</file>

<file path=ppt/ink/ink5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06.93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171 37 56,'0'0'7406,"2"-6"-7104,0 1-202,-2 3-70,1 0 0,-1 0 1,1 0-1,-1 0 0,1 0 1,0 1-1,0-1 0,0 0 0,0 0 1,0 1-1,0-1 0,3-2 1,-2 54 1953,-2 185-1878,-32 234-1,20-327-50,7 188 0,5-58-130,-4-231 54,-15 71 1,-2 23 38,15-48 48,-10 226-37,17-124 7,-5 320 66,-2-386-107,0-36-4,10 133 1,-1 30 85,-2-22-100,6-154 116,-3-47-81,-1 0 0,-1 1-1,-1 0 1,-2-1 0,0 1-1,-10 44 1,3-34-12,2 0-1,2 0 1,1 0 0,4 53-1,-6 71 128,-3-107-122,4-25-5,-2 49-1,5 102 71,0-176-62,1-1-1,-1 1 1,-1 0 0,1-1 0,-1 0 0,0 1 0,-2 4-1,1-5-18,2 0 0,-1 0 0,0 0 0,1 0 0,0 0 0,-1 1 0,2-1 0,-1 0 0,0 5 0,1-8-4,0 0 0,0-1 0,0 1 0,0 0 1,0-1-1,0 1 0,0 0 0,0-1 0,1 1 1,-1 0-1,0-1 0,0 1 0,1 0 0,-1-1 1,0 1-1,1-1 0,-1 1 0,0-1 0,1 1 1,-1-1-1,1 1 0,-1-1 0,1 1 0,-1-1 1,2 1-1,-1-1-33,-1 0 1,1 0-1,-1 0 0,1 0 1,-1 0-1,1 0 1,-1 0-1,1-1 0,-1 1 1,0 0-1,1 0 0,-1-1 1,1 1-1,-1 0 1,1 0-1,-1-1 0,0 1 1,1-1-1,-1 1 0,0 0 1,1-1-1,-1 1 1,0-1-1,0 1 0,1-1 1,-1 1-1,0 0 1,0-1-1,0 1 0,1-1 1,-1 1-1,0-1 0,0 0 1,0 1-1,0-1 1,5-18-1564</inkml:trace>
</inkml:ink>
</file>

<file path=ppt/ink/ink5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07.5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1 388 624,'0'0'7106,"0"18"-5171,0-17-1921,0 22 326,0 0 1,5 25 0,-3-39-270,1 0-1,-1 0 1,1 0-1,1 0 1,0 0-1,0-1 1,11 17-1,-9-16-26,0-1 1,0 1-1,1-1 0,0 0 1,0-1-1,1 0 0,0 0 1,0 0-1,1-1 0,0 0 1,0-1-1,0 0 0,1 0 0,-1-1 1,1-1-1,0 1 0,0-1 1,1-1-1,-1 0 0,0-1 1,21 1-1,-20-2-34,0 0 1,-1-1-1,1 0 1,0-1-1,-1 0 0,1 0 1,-1-1-1,15-7 1,-19 7-5,1-1 1,-1 0-1,-1 0 1,1 0-1,0-1 1,-1 0-1,0 0 1,0-1 0,-1 1-1,1-1 1,-1 0-1,-1 0 1,7-13-1,-1-4 4,0-1 0,-1 0-1,-2 0 1,0-1 0,-2 0-1,2-26 1,-1-155-145,-6 137 81,1 62-6,0-5 89,0 1 0,0-1 1,-2 1-1,-4-23 1,5 31-86,1 1 0,-1-1 0,0 1 0,0 0 0,-1-1 0,1 1 0,0 0 1,-1 0-1,1 0 0,-1 0 0,0 0 0,0 0 0,0 1 0,0-1 1,0 1-1,0-1 0,0 1 0,0 0 0,0-1 0,-1 1 0,1 0 0,0 1 1,-1-1-1,1 0 0,-1 1 0,1-1 0,-6 1 0,-10-1-2440</inkml:trace>
</inkml:ink>
</file>

<file path=ppt/ink/ink5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08.7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17 561 4401,'0'0'5855,"-4"-15"-5511,-9-48-164,13 58-156,0 0 0,1 1 0,-1-1 0,1 0 0,0 0 1,0 0-1,1 0 0,-1 1 0,1-1 0,0 0 0,0 1 1,1 0-1,-1 0 0,1-1 0,6-5 0,5-12 187,39-100 88,9-16-204,-53 121-82,1 1 1,0 0 0,1 0 0,1 1-1,27-25 1,-39 40-107,1 21-126,8 132 313,33 173 0,-12-141 308,-29-184-397,0 1 0,-1-1 0,1 1 0,0-1 0,0 1 0,0-1 0,0 0 0,0 1 0,0-1 0,0 0 0,0 0 0,0 0 0,1 0 0,-1 0 0,0 0 0,1 0 0,-1 0 0,1 0 0,-1-1 0,1 1 0,0-1 0,-1 1 0,1-1 0,-1 0 0,1 1 0,0-1 0,-1 0 0,1 0 0,0 0 0,2-1 0,3 1-43,-1 0-1,1-1 0,-1 0 0,0-1 0,1 1 0,10-6 1,13-10-895</inkml:trace>
</inkml:ink>
</file>

<file path=ppt/ink/ink5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09.4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1744,'0'0'7195,"0"22"-6828,16 262 947,3-129-901,19 126-57,-36-273-399,3 26 119,-6-32-587,-4-22-930,-6-11-3244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37.9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44 968,'0'0'7410,"27"0"-6395,59 1-741,35 1 96,-1-5 0,206-33 0,-294 32-311,-11 1-332,-39 2-1121,-15 1-1510</inkml:trace>
</inkml:ink>
</file>

<file path=ppt/ink/ink5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09.8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1 191 5401,'0'0'4154,"33"-8"-3679,109-25-108,8 7-186,-120 23-171,-1-2 1,1-1-1,51-17 1,-76 21-54,-1 0 0,1 0 1,0-1-1,-1 0 0,0 0 1,1 0-1,4-5 0,-7 7 45,-1 0-1,0 0 0,0 0 0,0-1 0,-1 1 1,1 0-1,0-1 0,0 1 0,-1 0 0,1-1 1,0 1-1,-1-1 0,1 1 0,-1-1 0,0 1 1,0-1-1,1 1 0,-1-1 0,0 1 0,0-1 0,-1 1 1,1-1-1,0 1 0,0-1 0,-1 1 0,1-1 1,-1 1-1,1-1 0,-2-2 0,0 3-3,-1-1-1,1 0 0,0 1 0,-1-1 1,1 1-1,-1 0 0,0 0 1,1 0-1,-1 0 0,0 0 0,1 1 1,-1-1-1,0 1 0,0 0 1,0 0-1,-4 0 0,-48 4-63,53-3 64,0 0-1,0 0 1,0 0 0,0 0-1,0 1 1,1-1-1,-1 1 1,0-1 0,1 1-1,-1 0 1,1-1 0,0 1-1,0 0 1,0 0-1,-1 0 1,2 0 0,-1 0-1,0 0 1,0 1-1,1-1 1,-1 0 0,1 3-1,-6 55-59,5-54 62,1 10-2,1 300 663,1-297-936,1 0 0,1 0 0,1-1 1,12 34-1,-11-38-2526</inkml:trace>
</inkml:ink>
</file>

<file path=ppt/ink/ink5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2.1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505 1 592,'0'0'3227,"-17"3"366,9 14-3549,0 0-1,1 0 0,1 1 0,1 0 1,0 0-1,-3 28 0,-2 6-4,-39 201 374,11 1 1,-6 339-1,36-268-124,-9 170-19,6-345 28,15 261 1,14-258-211,-6-64 10,0 96 0,-14-92-28,-26 164-1,15-139-25,3 211 0,4-43-80,-27-54 29,2-22 359,20 5-87,7-103-156,-19 124 0,1-89 316,-6 292 0,24-354-329,-5-1 0,-27 123 0,17-114 0,-11 152 1,29-130-60,23 195 1,-12-174 40,-9 168 0,-3-135-46,-3 126 136,2 113 116,7-356-248,2-1-1,25 96 1,-2-7 10,-25-113 37,-2 51-1,-2-74-92,0-4 3,0-7 6,-3-66-1599,-5 30-2093</inkml:trace>
</inkml:ink>
</file>

<file path=ppt/ink/ink5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2.4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0 561 6249,'0'0'4636,"0"25"-4133,1 80 136,-1-90-551,1 0 0,1 0 0,0 0 0,1 0 0,1 0 0,0 0 0,1-1 0,1 0 0,0 0 0,1 0 0,0-1 0,1 0 0,1 0 0,14 16 0,-22-26-68,1-1-1,0 0 1,0 1 0,0-1-1,0 0 1,0 0 0,0 0 0,1-1-1,-1 1 1,1-1 0,-1 1-1,1-1 1,0 0 0,-1 0-1,1 0 1,0 0 0,0 0 0,-1 0-1,1-1 1,0 0 0,0 1-1,0-1 1,0 0 0,0-1 0,0 1-1,0 0 1,0-1 0,-1 0-1,1 1 1,0-1 0,0 0-1,-1 0 1,1-1 0,0 1 0,-1-1-1,1 1 1,-1-1 0,0 0-1,0 0 1,0 0 0,1 0 0,-2 0-1,1 0 1,3-5 0,38-54 59,-3-1 1,-2-2 0,37-88-1,-46 91-1,-18 39-63,33-67-14,37-108 0,-79 191-48,0-1-1,0 1 1,-1-1-1,0 0 1,0 0 0,-1 0-1,1 1 1,-1-1-1,-1 0 1,1 0 0,-4-13-1,0 10-592,0 1 0,0 0 0,-1 0 0,0 0 0,0 0 0,-13-14 0,-11-15-7630</inkml:trace>
</inkml:ink>
</file>

<file path=ppt/ink/ink5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3.4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25 675 1072,'0'0'7299,"-4"0"-6524,3 0-726,0 0 0,1 0 0,-1 0-1,0 0 1,0 0 0,1 0 0,-1 0 0,0 0 0,0-1 0,1 1 0,-1 0 0,0 0-1,1-1 1,-1 1 0,0 0 0,1-1 0,-1 1 0,0 0 0,1-1 0,-1 1 0,1-1-1,-1 1 1,1-1 0,-1 1 0,1-1 0,-1 0 0,1 1 0,-1-2 0,0-29 903,4 16-903,0 1 1,2 0-1,0-1 0,0 2 1,1-1-1,14-22 1,-7 11-32,39-73 51,-2 7-112,72-189 0,-115 261 10,-7 30-52,-1 15 39,1 5 46,5 105 5,-3-119-3,1-1 1,0 1-1,2-1 1,0 0-1,0 0 1,10 18-1,-9-23 2,0 1 0,-1 1 0,0-1 0,3 17 0,-7-26-3,0 0 0,-1 1 1,1-1-1,-1 0 0,0 0 0,0 1 0,0-1 0,0 0 0,-1 0 0,0 1 0,1-1 0,-1 0 1,0 0-1,0 0 0,-1 0 0,1 0 0,0 0 0,-1 0 0,0 0 0,0-1 0,0 1 0,-4 3 1,-105 79 124,80-64-640,2 0 1,0 3 0,-32 32-1,44-36-2940</inkml:trace>
</inkml:ink>
</file>

<file path=ppt/ink/ink5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4.31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87 0 4353,'0'0'3058,"-9"27"-2698,4-13-290,-15 45 424,-21 102 0,36-123-305,3 1 0,3 56 0,1-49-45,-5 50-1,1-82-80,1-11-59,1 0 0,-1-1 0,1 1 0,0 0 0,0 0 0,0-1 0,0 1 0,0 0 0,1-1 0,-1 1 0,2 3 0,-1-5-3,1 1-1,-1-1 1,0 0-1,1 0 1,-1 0-1,1 0 1,-1-1-1,1 1 1,-1 0-1,1-1 1,0 1-1,-1-1 1,1 1-1,0-1 0,-1 0 1,1 1-1,0-1 1,0 0-1,-1 0 1,1-1-1,2 1 1,9 1 10,-1-1 1,1 0-1,0-1 0,-1-1 1,1 0-1,-1 0 1,0-1-1,0-1 0,0 0 1,0 0-1,-1-1 1,1-1-1,-1 0 0,0 0 1,-1-1-1,0-1 1,18-16-1,-6 0-1152,-4 0-903</inkml:trace>
</inkml:ink>
</file>

<file path=ppt/ink/ink5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4.6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38 0 7090,'0'0'3083,"-5"23"-2582,-8 55 284,-5 122 0,17-130-646,2 76-34,1-125-93,0-1 0,1 0-1,2 0 1,0-1 0,8 22 0,-13-40-23,1 0 1,-1-1 0,0 1 0,1 0-1,-1 0 1,1-1 0,-1 1-1,1 0 1,-1-1 0,1 1 0,-1 0-1,1-1 1,0 1 0,-1-1 0,1 1-1,0-1 1,-1 1 0,1-1-1,0 0 1,0 1 0,-1-1 0,1 0-1,0 1 1,0-1 0,0 0-1,0 0 1,-1 0 0,1 0 0,0 0-1,0 0 1,0 0 0,1 0 0,25-14-1354,-6-7-658</inkml:trace>
</inkml:ink>
</file>

<file path=ppt/ink/ink5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5.0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 0 8466,'0'0'2386,"-6"24"-1986,0-3-313,0 2-23,0 0 1,2 0-1,0 0 0,0 44 0,5 38 208,20 145 0,4-13-257,-25-237-27,0 1 0,0-1 0,0 1-1,0-1 1,0 0 0,0 1 0,0-1 0,0 1 0,0-1 0,0 1 0,0-1 0,0 0 0,0 1 0,1-1 0,-1 1 0,0-1 0,0 0 0,0 1 0,1-1 0,-1 0 0,0 1 0,0-1 0,1 0 0,-1 1 0,0-1 0,1 0 0,-1 0 0,0 1 0,1-1 0,-1 0 0,0 0 0,1 0 0,-1 1 0,1-1-1,-1 0 1,0 0 0,1 0 0,-1 0 0,1 0 0,-1 0 0,0 0 0,1 0 0,-1 0 0,1 0 0,-1 0 0,1 0 0,-1 0 0,0 0 0,1 0 0,-1-1 0,1 1 0,-1 0 0,0 0 0,1 0 0,0-1 0,16-17-1922,-6-7-1868</inkml:trace>
</inkml:ink>
</file>

<file path=ppt/ink/ink5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5.39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1 336 5633,'0'0'4929,"167"0"-4641,-128 0-288,-4 0 0,4-10-8,-12 2-80,-5-4-2544</inkml:trace>
  <inkml:trace contextRef="#ctx0" brushRef="#br0" timeOffset="1">327 0 6065,'0'0'4801,"-9"26"-4167,-30 87 30,34-98-593,2 1 0,0 0 0,1 0 0,0 0 1,1 0-1,1 1 0,2 15 0,0 13 108,0-3-71,10 62 1,0-9 9,-12-94-130,2 10-199,0 1 0,-2-1 0,1 0 0,-1 1 0,-1-1 0,0 1 0,-1-1 0,0 0 0,-1 1 0,-5 14 0,-1-13-2685</inkml:trace>
</inkml:ink>
</file>

<file path=ppt/ink/ink5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7.4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1 107 3809,'0'0'4925,"26"-4"-4464,0-1-333,13-2 179,0 3 0,47-1 0,807-15 1364,-753 14-2228,199-34 1,-333 39 403,-5 1 85,0 0 1,1 0-1,-1 0 0,0 0 0,0 0 1,0 0-1,1-1 0,-1 1 1,0 0-1,0-1 0,0 1 1,0-1-1,0 1 0,0-1 1,1 1-1,-1-1 0,-1 0 1,1 0-1,2-1 0,-14-3-3874</inkml:trace>
</inkml:ink>
</file>

<file path=ppt/ink/ink5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7.7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47 1 4913,'0'0'5589,"22"4"-5350,39 7 18,0 3 0,101 38 0,-148-46-223,7 3 8,0 1-1,25 16 1,-42-24-39,-1 0 0,1 0 0,-1 0 0,0 1-1,0-1 1,0 1 0,0 0 0,0 0 0,-1 0-1,1 1 1,-1-1 0,0 1 0,0-1 0,0 1 0,0 0-1,-1-1 1,0 1 0,1 0 0,-1 0 0,0 5 0,-1-6-1,-1 0 0,0-1 0,0 1 0,0 0 1,0 0-1,0-1 0,-1 1 0,1 0 0,-1-1 1,0 0-1,0 1 0,0-1 0,0 0 1,0 0-1,0 0 0,0 0 0,-1 0 0,1-1 1,-1 1-1,1-1 0,-4 2 0,-69 30 50,58-26-48,-31 11-659,0-2 0,-2-2 1,0-2-1,-58 5 1,41-10-3835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38.3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1 152 4049,'0'0'1994,"28"0"-1309,-12 0-540,190-5 1736,-191 4-1691,17-1 431,52-10 0,-71 9-540,-1-1-1,1 0 1,-1-1 0,0 0 0,0-1-1,-1-1 1,12-8 0,65-49-2295,-70 46-1515</inkml:trace>
</inkml:ink>
</file>

<file path=ppt/ink/ink5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8.3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352 1 3993,'0'0'5021,"-2"10"-4961,-7-3-67,1-1 0,-1 0 1,-1-1-1,1 0 0,-1 0 0,-18 5 1,-8 5-8,-9 6 16,20-10 2,0 0 0,1 2-1,0 1 1,-42 32 0,64-45-3,1 0-1,-1 1 1,0-1-1,1 1 1,-1 0 0,1-1-1,0 1 1,0 0-1,-1 0 1,1 0 0,0 0-1,1 0 1,-1 0 0,0 0-1,0 0 1,1 0-1,-1 0 1,1 0 0,0 0-1,0 1 1,0-1-1,0 0 1,0 0 0,0 0-1,1 3 1,0-3 0,0 0-1,0-1 1,0 1-1,0 0 1,0-1 0,1 1-1,-1 0 1,0-1 0,1 0-1,0 1 1,-1-1 0,1 0-1,0 0 1,-1 0 0,1 0-1,0 0 1,0 0-1,0 0 1,0-1 0,0 1-1,0-1 1,0 1 0,0-1-1,4 0 1,22 1-124,-1-1 1,1-1-1,-1-1 1,1-2-1,-1-1 1,0-1-1,-1-1 0,1-2 1,40-18-1,-15 4-3364</inkml:trace>
</inkml:ink>
</file>

<file path=ppt/ink/ink5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8.7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0 3929,'0'0'4890,"0"24"-4366,-1 5-385,0 20 330,6 64 0,-3-100-412,-1 1 1,2-1 0,0 0 0,1 0 0,0 0 0,1 0 0,0-1 0,1 0 0,1 0 0,0 0-1,14 18 1,-20-29-52,1 0-1,-1 0 0,0 0 0,0 0 0,1 0 0,-1 0 1,0-1-1,1 1 0,-1 0 0,1-1 0,-1 1 1,1-1-1,0 1 0,-1-1 0,1 0 0,-1 0 0,1 0 1,0 0-1,-1 0 0,1 0 0,-1 0 0,1 0 1,-1-1-1,1 1 0,0-1 0,1 0 0,0 0-65,0 0 0,0-1 0,0 0 0,0 0 0,0 1 0,-1-2 0,1 1 0,0 0 0,-1 0 0,4-6 0,11-18-2252</inkml:trace>
</inkml:ink>
</file>

<file path=ppt/ink/ink5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19.1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23 4785,'0'0'2258,"24"-4"-2058,-4 1-158,19-3 94,0 1 0,45 1-1,-61 4-51,16-1 154,59 8 1,-87-5-199,0 0 0,0 0 1,0 1-1,0 1 1,0 0-1,-1 0 0,0 1 1,0 0-1,18 13 1,-26-16-36,1 0 0,-1 0 0,0 0 0,1 1 0,-1-1 0,0 1 0,-1-1 0,1 1 0,0 0 0,-1 0 0,0 0 0,1 0 0,-1 0 0,0 0 0,0 0 0,-1 0 0,1 0 0,-1 1 0,0-1 0,0 0 0,0 0 0,0 1 0,-1 4 0,-1-6 3,0 1 1,0-1-1,0 0 1,-1 0-1,1 1 1,0-2-1,-1 1 1,0 0-1,1 0 1,-1-1-1,0 0 1,0 1-1,0-1 1,0 0-1,0 0 1,-4 0-1,-3 3 20,-49 16 73,27-9-78,-42 19 0,66-27 2,0 1-1,1 1 1,-1 0 0,1 0 0,0 0 0,1 1-1,-1 0 1,1 0 0,0 0 0,-6 10 0,9-13-16,1 1 1,0 0-1,-1 0 0,2-1 1,-1 1-1,0 1 1,1-1-1,0 0 1,0 0-1,0 0 1,0 1-1,0-1 0,1 0 1,0 1-1,0-1 1,0 0-1,1 1 1,0-1-1,1 5 0,0-4 2,0 0-1,1 0 0,-1-1 0,1 1 0,0-1 0,1 0 0,-1 0 0,1 0 0,-1 0 0,1-1 0,0 1 0,1-1 0,7 4 1,3 2 49,1-2 1,0 0 0,0-1-1,0-1 1,1 0 0,0-1-1,0-1 1,25 2 0,139 7-1043,-145-11-1264</inkml:trace>
</inkml:ink>
</file>

<file path=ppt/ink/ink5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20.1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0 151 3089,'0'0'3811,"35"0"-3148,457-22 576,1509-98 185,-1521 119-2289,-469 0-1004,-3-5-942</inkml:trace>
</inkml:ink>
</file>

<file path=ppt/ink/ink5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20.5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3425,'0'0'4507,"29"8"-3959,9 1-382,16 5 245,61 24 1,-48-13-153,-2 2 0,-1 2 0,-2 4 1,70 47-1,-128-77-253,1 1 0,-1 0 0,1-1 0,-1 1 0,0 1 0,-1-1 0,4 5 0,-6-7-3,0-1 0,-1 0 1,1 0-1,-1 0 0,0 0 0,1 0 0,-1 1 0,0-1 0,0 0 0,0 0 0,0 0 0,0 1 0,0-1 0,0 0 0,0 0 0,0 1 0,-1-1 0,1 0 0,0 0 0,-1 0 0,1 0 0,-1 0 0,1 0 0,-1 1 0,0-1 0,1 0 0,-1-1 0,0 1 0,0 0 0,0 0 0,0 0 0,1 0 0,-1-1 0,0 1 0,0 0 0,-1-1 0,1 1 0,0-1 0,0 1 0,-2 0 0,-35 14 28,0-1 1,-1-2-1,0-2 0,-53 7 0,44-7-140,-56 9-845,7-3-1298</inkml:trace>
</inkml:ink>
</file>

<file path=ppt/ink/ink5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21.3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364 0 3953,'0'0'3239,"-5"5"-3068,-141 89 1330,86-58-878,-60 48 0,117-82-610,1-1 0,0 1-1,-1 0 1,1 0 0,0 0 0,0 0-1,1 0 1,-1 0 0,0 1 0,1-1-1,-1 0 1,1 1 0,0 0 0,-1-1-1,1 1 1,1-1 0,-1 1 0,0 0-1,1 0 1,-1 0 0,1-1 0,0 1-1,0 0 1,0 5 0,2-4-3,0 0 1,-1 0-1,1 0 1,0-1-1,1 1 1,-1-1-1,1 1 1,-1-1-1,1 0 1,0 0-1,0 0 1,1 0-1,-1-1 1,1 1-1,3 2 1,17 8 28,1 0 0,0-1 0,1-1 0,0-2 0,0 0 0,1-2 1,0-1-1,39 4 0,-29-7-227,0-1 1,0-1 0,0-3-1,0 0 1,63-14 0,-35-1-1908</inkml:trace>
</inkml:ink>
</file>

<file path=ppt/ink/ink5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24.29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 0 4593,'0'0'2091,"-5"23"-1373,4-15-625,-7 31 449,2 0-1,-2 59 0,7-83-319,1 0-1,1 0 1,0-1-1,1 1 1,0 0-1,1-1 1,1 1-1,0-1 1,8 17-1,-9-24-395,0 1 0,-1 0 0,1-1 0,-2 1 0,1 0 0,-1 0 0,0 1 0,-1-1 0,0 11 0,0-30-2403</inkml:trace>
</inkml:ink>
</file>

<file path=ppt/ink/ink5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24.7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53 4761,'0'0'3820,"21"-9"-3763,-3 1-44,-6 2-8,0 1-1,0 0 0,1 1 1,0 0-1,-1 1 0,1 0 0,0 1 1,26-1-1,-9 3 11,-1 0 0,1 2 0,-1 2 0,0 0 0,0 2 0,-1 1 0,36 14 0,-49-15-12,3 0 23,1 2 1,-1 0-1,0 1 1,-1 1-1,28 20 0,-44-30-21,0 1-1,-1-1 1,1 1-1,0 0 1,0-1-1,-1 1 1,1-1-1,-1 1 1,1 0-1,0 0 1,-1-1-1,1 1 0,-1 0 1,0 0-1,1-1 1,-1 1-1,0 0 1,1 0-1,-1 0 1,0 0-1,0 0 1,0 0-1,0 0 1,0-1-1,0 1 1,0 0-1,0 0 1,0 0-1,0 0 1,0 0-1,0 0 1,-1 0-1,1-1 1,0 1-1,-1 0 0,1 0 1,-1 0-1,1-1 1,-1 1-1,1 0 1,-1 0-1,0-1 1,1 1-1,-1-1 1,-1 2-1,-40 19 314,35-19-316,-80 25 166,65-22-157,0 2-1,0 0 1,0 1 0,1 1-1,-29 18 1,46-24-16,0 0 0,1 0 0,-1 1 0,1-1 1,0 1-1,0 0 0,0 0 0,-4 7 0,6-10 4,1 1 0,-1-1-1,0 1 1,1-1 0,-1 1 0,1-1-1,-1 1 1,1-1 0,0 1 0,-1-1-1,1 1 1,0-1 0,0 1-1,0 0 1,0-1 0,1 1 0,-1-1-1,0 1 1,1-1 0,-1 1 0,1-1-1,-1 1 1,1-1 0,0 1 0,-1-1-1,1 0 1,0 1 0,0-1 0,0 0-1,0 0 1,3 3 0,5 0 8,1 0 1,-1 0-1,1 0 1,0-1-1,0-1 1,1 0-1,-1 0 1,0-1-1,1 0 1,-1-1-1,14-1 1,-4 1 26,37 2-160,61-7 0,-49-8-1261</inkml:trace>
</inkml:ink>
</file>

<file path=ppt/ink/ink5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25.1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4241,'0'0'6353,"110"156"-6225,-91-97 0,-6 3-120,-4 2 176,-9 17-184,0-12-128,-11-17-1504</inkml:trace>
</inkml:ink>
</file>

<file path=ppt/ink/ink5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28.4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37 3265,'0'0'4882,"12"-4"-3958,19-4-271,-1 1 0,1 2 0,50-3-1,350 3-830,-511 9 169,-88 16 0,52-5 29,79-12-25,24-2 1,0 0 0,1 0 0,-1 1 0,-18 6 0,32-8 1,-1 0 0,0 0 0,0 0 0,0 0 0,0 0 0,1 0 0,-1 0 0,0 0 0,0 0 0,0 0 0,1 0 0,-1 0 0,0 0 0,0 0 0,0 0 0,0 0 0,0 1 0,1-1 0,-1 0 0,0 0 0,0 0 0,0 0 0,0 0 0,0 0 0,0 1 0,1-1 0,-1 0 0,0 0 0,0 0 0,0 0 0,0 1 0,0-1 0,0 0 0,0 0 0,0 0 0,0 1 0,0-1 0,0 0 0,0 0 0,0 0 0,0 0 0,0 1 0,0-1 0,0 0 0,0 0 0,0 0 0,0 1 0,0-1 0,-1 0 0,1 0 0,0 0 0,0 0 0,0 0 0,0 1 0,0-1 1,0 0-1,0 0 0,-1 0 0,1 0 0,17 5 29,57 3 45,0-3 1,103-6-1,-58-1-283,-118 2 151,-23 0 12,-10 3 49,0 1 0,0 1 0,1 2 0,0 2 0,0 0 0,1 2 0,0 2 0,-35 19 0,60-29-4,3-3 1,0 1-1,1-1 1,-1 1 0,1 0 0,-1 0 0,0 0 0,1 0 0,-1 0 0,1 0 0,0 0 0,-1 0 0,1 0 0,0 1-1,0-1 1,0 1 0,0-1 0,0 0 0,0 1 0,0 0 0,0-1 0,0 3 0,43-1-71,2-3 48,-17 2-26,0-2 0,0-1 0,0-2 0,49-9 0,-169 13-204,61 4 347,1 2 1,-1 1 0,2 1-1,-1 1 1,2 2 0,-1 2-1,-29 17 1,53-27-73,-1 1 0,1 0 0,1 0 0,-1 0 0,1 0 0,0 1 0,0 0 0,-6 10 0,9-14-21,1-1 1,1 1-1,-1-1 1,0 1-1,0-1 1,0 1-1,1 0 0,-1-1 1,1 1-1,-1 0 1,1 0-1,0-1 1,0 1-1,0 0 0,0 0 1,0-1-1,0 1 1,0 0-1,0 0 1,1-1-1,-1 1 1,1 0-1,-1 0 0,1-1 1,0 1-1,0-1 1,0 1-1,0-1 1,0 1-1,0-1 1,0 1-1,0-1 0,0 0 1,1 0-1,-1 0 1,0 0-1,1 0 1,-1 0-1,1 0 1,-1 0-1,4 1 0,12 5-16,0-1 0,0-1-1,0 0 1,0-1 0,33 2-1,93-1-1122,-121-5 688,-71 15 210,34-11 303,-30 7 484,-68 26-1,102-33-490,0 1 0,1 0 0,-1 1 0,1 0 0,0 0 0,1 1 0,-1 1 0,2-1-1,-1 1 1,1 1 0,-13 16 0,19-23-57,1 0-1,-1 1 1,0-1 0,1 1-1,-1 0 1,1-1 0,0 1-1,0 0 1,0 0 0,0 0-1,0 0 1,1 0 0,-1 0-1,1 0 1,0 0 0,0 0-1,0 0 1,0 0 0,0 0 0,1 0-1,0-1 1,-1 1 0,1 0-1,0 0 1,0 0 0,1 0-1,-1-1 1,0 1 0,1-1-1,0 1 1,0-1 0,-1 1-1,1-1 1,1 0 0,-1 0-1,0 0 1,0 0 0,1 0-1,-1-1 1,1 1 0,0-1-1,3 2 1,10 4 0,0 0 1,1-1-1,0-1 0,0-1 1,30 4-1,132 10-29,-178-18 31,-1-1 0,1 1 1,-1 0-1,1 0 0,0 0 1,-1 0-1,1 0 0,-1 0 0,1 0 1,-1 1-1,1-1 0,-1 0 1,1 0-1,-1 0 0,1 0 1,-1 1-1,1-1 0,-1 0 1,1 0-1,-1 1 0,1-1 0,-1 1 1,1-1-1,-1 0 0,0 1 1,1-1-1,-1 1 0,0-1 1,1 1-1,-1-1 0,0 1 1,0-1-1,1 1 0,-1-1 0,0 1 1,0-1-1,0 1 0,-15 18-4,-33 11 219,47-29-197,-41 21 338,-90 54 578,116-65-875,0 1 0,1 0 0,0 1 0,1 1-1,-20 25 1,30-34-56,0 0 0,1 1 0,0-1 0,1 1 0,-1 0-1,1 0 1,0 0 0,0 0 0,1 0 0,0 0 0,0 0-1,0 1 1,1-1 0,0 0 0,0 1 0,1-1 0,0 0-1,0 0 1,0 1 0,1-1 0,-1 0 0,2 0 0,-1-1 0,1 1-1,-1 0 1,2-1 0,-1 1 0,1-1 0,-1 0 0,1 0-1,1-1 1,-1 1 0,1-1 0,7 6 0,3 2 2,-5-4 6,1 0 0,-2 1 0,12 12 1,-18-18-11,-1 1 0,0-1 0,1 1 0,-1 0 0,0 0 0,-1-1 0,1 1 1,-1 0-1,0 1 0,0-1 0,0 0 0,0 0 0,-1 0 0,1 5 0,-2-8-81,1-1-1,-1 0 0,1 1 0,-1-1 0,1 0 0,-1 1 1,1-1-1,-1 0 0,1 0 0,-1 0 0,1 1 0,-1-1 1,0 0-1,1 0 0,-1 0 0,1 0 0,-1 0 0,0 0 1,1 0-1,-1 0 0,1 0 0,-1 0 0,0-1 0,-2 1-943,-11 0-4044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39.22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219 0 3385,'0'0'3995,"-18"10"-3699,-55 31-96,69-39-173,1 0-1,0 1 1,-1-1-1,1 1 0,0 0 1,1 0-1,-1 0 1,0 0-1,1 0 0,-1 1 1,1-1-1,0 1 1,0 0-1,1-1 0,-2 6 1,-6 9 16,-4 6 183,0 1 0,1 0 1,-10 35-1,18-47-104,1 1 0,0 0 0,0 0 0,2 0 0,0 0 0,0 0 0,1 0 0,3 21 0,-1-30-109,0 0 1,-1-1-1,2 1 1,-1-1-1,0 1 1,1-1-1,0 0 1,0 0-1,0 0 1,1-1-1,-1 1 1,1-1-1,0 0 1,0 0-1,0 0 1,0 0-1,0-1 1,1 1-1,-1-1 1,9 2-1,6 3 35,0 0-1,0-2 1,37 6-1,-26-7 8,-1-1 0,1-2 0,0-1 0,45-5 0,-67 4-55,0 0-1,0 0 1,-1-1-1,1 0 1,0 0-1,-1-1 1,1 0-1,-1-1 1,0 1-1,0-1 1,0-1-1,-1 1 1,1-1-1,-1 0 1,0-1-1,-1 0 1,1 1-1,-1-2 1,0 1-1,-1-1 1,8-12-1,-10 13-12,-1-1-1,1 1 1,-1 0-1,0-1 0,-1 1 1,1 0-1,-2-13 0,0 2-59,1 15 66,-1 1 1,1-1-1,0 1 1,-1 0 0,0-1-1,1 1 1,-1 0-1,0 0 1,0-1 0,0 1-1,1 0 1,-1 0 0,0 0-1,-1 0 1,1 0-1,0 0 1,0 1 0,0-1-1,0 0 1,-1 0-1,1 1 1,0-1 0,-1 1-1,1-1 1,-1 1-1,1 0 1,0-1 0,-1 1-1,1 0 1,-3 0-1,-51-3-91,48 3 83,-16-1 18,16 0-3,1 1 0,-1-1 0,0 1 1,0 0-1,0 0 0,0 1 0,0 0 0,1 1 0,-1-1 0,0 1 1,1 0-1,0 1 0,-13 6 0,65-6 199,-26-3-249,0 0 0,0-1 0,0-1 0,-1-1 0,1-1 0,-1-1 0,0 0 0,0-2 0,0 0 0,26-15 0,-28 5-3138,-11 9 1087</inkml:trace>
</inkml:ink>
</file>

<file path=ppt/ink/ink5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4.6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40 63 4961,'0'0'3874,"2"-13"-3539,8-37-8,-27 132 342,-15 166 1,29 149-302,7-311-259,5-1 0,30 137-1,-36-207-85,2 1-1,0-1 1,1 0-1,1-1 0,0 0 1,0 0-1,14 17 1,-19-27-15,1-1 0,0 1 0,0-1 0,0 1 0,0-1 0,1 0 0,0 0 0,-1-1 0,1 1 0,0-1 0,0 0 0,0 0 0,1 0 0,-1 0 0,0-1 0,1 0 0,-1 0 0,1 0 0,-1 0 0,1-1 0,-1 0 0,1 0 0,0 0 0,-1 0 0,1-1 0,-1 0 0,1 1 0,-1-2 0,1 1 1,4-3-1,-2 1 27,0-1 1,-1-1 0,1 1 0,-1-1 0,0 0-1,0-1 1,-1 0 0,0 1 0,0-2 0,6-8 0,42-74 45,-46 76-96,44-94-73,-39 78 58,0 1-1,2 0 0,2 1 0,0 0 0,1 2 1,30-34-1,-41 54 22,0 0 1,0 0-1,0 0 0,1 1 0,0 0 1,0 0-1,0 1 0,0 0 1,1 0-1,-1 1 0,16-3 1,1 1-28,0 2 1,37 2-1,-33 0 30,2 6-17,-29-1-20,-17 2-33,-2-1 75,0 0-1,0 1 1,1 1 0,0 0-1,0 2 1,1 0 0,0 0-1,1 2 1,0 0-1,1 1 1,0 0 0,1 1-1,0 0 1,2 1-1,-1 1 1,2 0 0,0 0-1,1 1 1,1 0 0,0 1-1,1-1 1,1 1-1,1 1 1,1-1 0,0 1-1,1 0 1,0 30 0,3-44 20,-1-1 0,1 1 1,0-1-1,1 1 0,-1-1 1,1 1-1,0-1 1,0 1-1,0-1 0,1 0 1,-1 1-1,1-1 0,4 6 1,-4-8-4,1 0 1,0 0 0,-1-1-1,1 1 1,0-1 0,0 1-1,0-1 1,1 0 0,-1 0-1,0-1 1,0 1-1,0-1 1,1 1 0,-1-1-1,0 0 1,0 0 0,1 0-1,-1-1 1,5 0 0,0-1 5,0 0 1,0 0-1,0-1 1,0 0-1,-1 0 1,1-1-1,-1 0 1,0 0-1,0 0 1,0-1-1,0-1 1,7-7-1,9-9-129,36-47 0,-49 59 54,-1-1 0,-1-1 0,0 0 0,-1 0 0,0-1 0,-1 1 0,0-1 0,-1-1 0,0 1 0,-1-1 0,-1 0 0,3-26 0,-20 52 184,7 0-118,1 1 1,1 1 0,0-1 0,1 1 0,0 0-1,1 0 1,1 0 0,-2 29 0,3 7 146,6 62 1,1-66-62,2-1 0,22 70 0,-14-60-52,9 60 1,-21-86 34,0 0 0,-2 0 1,-2 1-1,0-1 0,-2 1 0,-7 38 0,6-56-46,0 0 1,-1 0-1,0-1 0,-1 1 0,-1-1 0,1 0 0,-2-1 0,1 1 0,-1-1 1,-1 0-1,0-1 0,0 0 0,-1 0 0,0-1 0,-1 0 0,0-1 1,-17 11-1,8-9-19,-1-1 1,1 0-1,-2-1 1,1-1 0,-1-1-1,0-1 1,0-1-1,0-1 1,0-1-1,-24-1 1,30-1-157,-1 0-1,0 0 1,1-2-1,-1 0 1,1 0-1,0-2 1,0 0-1,0-1 1,1 0-1,0-1 1,0 0-1,1-2 1,0 1-1,-23-21 1,-31-33-4130</inkml:trace>
</inkml:ink>
</file>

<file path=ppt/ink/ink5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4.9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0 309 6665,'0'0'4737,"69"-153"-4649,27 114 32,16-1 345,15 8-97,1 8 64,-1 9-328,-15 10-8,-11 5 64,-16 0-160,11 10-200,-22 2-488,-13-10-1817</inkml:trace>
</inkml:ink>
</file>

<file path=ppt/ink/ink5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5.6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972 1 9074,'0'0'2426,"-21"30"-1929,-132 192 23,124-179-438,-118 162 715,131-186-736,0-1 0,-2 0 1,0-2-1,0 0 0,-2-1 0,0 0 0,-1-2 1,-22 11-1,30-18-58,0-1 0,-1-1 0,1 0 0,-1-1 0,0 0 0,1-1 0,-1 0 0,0-1 0,0-1 0,0 0 0,0-1 0,0-1 0,-17-3 0,20 2-15,0-1 1,0 0-1,0 0 0,0-1 1,1-1-1,0 1 1,0-2-1,0 1 0,1-1 1,0-1-1,0 0 0,1 0 1,0-1-1,1 0 1,-13-18-1,11 10-148,1-1 0,0 0 0,1 0 0,1 0 0,1-1 0,0 1 0,2-1 0,0-1 0,1 1 0,1-37 0,1 55 159,1 0 1,-1 0 0,1 1 0,-1-1 0,1 0 0,-1 1 0,1-1 0,-1 0-1,1 1 1,0-1 0,-1 1 0,1-1 0,0 1 0,-1-1 0,1 1 0,0-1-1,0 1 1,-1 0 0,1-1 0,0 1 0,0 0 0,0 0 0,0 0 0,0-1-1,-1 1 1,1 0 0,0 0 0,0 0 0,0 1 0,0-1 0,0 0 0,1 0 0,32 5-26,-14 2 43,0 1 1,-1 1-1,0 1 0,23 16 0,11 5 143,229 97 494,-181-87-552,136 77-1,-235-116-322,0-1 0,1 0 0,-1 0 0,0 0-1,1 0 1,-1 0 0,1 0 0,-1 0 0,1-1 0,0 0-1,4 1 1,1-1-2535</inkml:trace>
</inkml:ink>
</file>

<file path=ppt/ink/ink5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5.9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10002,'0'0'3473,"140"44"-3473,-113-44 8,12 0-80,-3-12-920,-12-3-5562</inkml:trace>
</inkml:ink>
</file>

<file path=ppt/ink/ink5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6.3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3713,'0'0'9626,"172"42"-9298,-130-42-272,-7 0-40,-7 0-16,7 0-152,-7-10-728,-6-3-1913</inkml:trace>
</inkml:ink>
</file>

<file path=ppt/ink/ink5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6.6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4177,'0'0'1936</inkml:trace>
</inkml:ink>
</file>

<file path=ppt/ink/ink5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7.0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0 2969,'-79'52'2768,"78"-51"-2712,0 0-1,0 0 1,0 0 0,0 0-1,0 0 1,0 1 0,0-1-1,0 0 1,1 0 0,-1 0-1,0 1 1,1-1-1,-1 0 1,1 1 0,0-1-1,-1 1 1,1-1 0,0 0-1,0 1 1,0-1-1,0 1 1,0-1 0,0 1-1,0-1 1,0 0 0,0 1-1,1-1 1,-1 1-1,1-1 1,-1 0 0,1 1-1,1 1 1,1 6 290,5 45 948,-2 1 1,-1 77-1,3 36-585,-5-121-634,-3-32-39,1 0-1,0 1 0,1-1 1,1 0-1,8 25 1,-18-96-2824,-10 22-3038</inkml:trace>
</inkml:ink>
</file>

<file path=ppt/ink/ink5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7.3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0 210 6513,'0'0'3449,"23"-23"-3157,80-74-134,-91 87-134,1 1 1,0 0-1,0 1 1,1 0-1,0 1 1,0 1-1,1 1 1,26-8-1,-11 8 30,-1 1-1,58-1 1,-77 4-43,0 1 0,0 1 0,1-1 0,-1 2 0,0-1 0,0 1 0,0 1 1,0 0-1,-1 0 0,14 8 0,-18-8-9,0 0 1,0 1 0,0 0 0,-1 0-1,0 0 1,0 1 0,0 0-1,0-1 1,-1 1 0,0 1 0,0-1-1,0 0 1,-1 1 0,1-1-1,-1 1 1,-1 0 0,1 0 0,-1-1-1,1 8 1,0 1 11,-1-1 0,0 1 1,-1 0-1,-1-1 0,0 1 0,-1 0 0,0-1 1,-1 0-1,-1 1 0,0-1 0,-1 0 0,0-1 1,-13 24-1,8-20 8,-1-1 1,0 0-1,-1-1 0,0 0 1,-1-1-1,-1 0 1,0-1-1,-1-1 0,-29 18 1,35-25-37,0 0-1,0-1 1,0 0 0,-1-1 0,1 0 0,-1-1 0,0 0-1,1 0 1,-1-1 0,-18-2 0,-23 3-2323,49-1 2286,0 1 0,1-1 1,-1 1-1,0 0 0,0-1 0,1 1 0,-1 0 0,0 0 0,1 0 0,-1 1 0,1-1 0,-1 0 1,1 1-1,0-1 0,-1 0 0,1 1 0,0 0 0,0-1 0,0 1 0,0 0 0,1-1 0,-1 1 1,0 0-1,1 0 0,-1 0 0,1 0 0,-1 0 0,1-1 0,0 1 0,0 0 0,0 0 1,0 0-1,1 3 0,-2-1 78,1 0 1,1 0 0,-1 0-1,0-1 1,1 1 0,0 0-1,0 0 1,0 0 0,1-1-1,-1 1 1,1-1 0,0 1-1,0-1 1,0 1 0,0-1-1,3 3 1,4 0 167,-1-1 0,1 0 0,0 0 1,0-1-1,0-1 0,0 1 0,1-1 0,0-1 0,-1 0 0,16 1 0,15 1 279,50-4-1,-56 0-273,-14 0-65,220-7 659,-234 7-1762</inkml:trace>
</inkml:ink>
</file>

<file path=ppt/ink/ink5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7.7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9578,'0'0'3241,"203"35"-2697,-93-30-176,8-3 248,2 3-400,-10 3-208,-11-1 136,-14 3-80,-9-3-64,-12-4 0,-4-3-144,-8 0 24,6-12-896,-15-11-961,-12-1-5576</inkml:trace>
</inkml:ink>
</file>

<file path=ppt/ink/ink5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9.0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 1 5553,'0'0'6276,"-2"13"-6102,-2 18 11,1-1 1,2 0 0,5 50-1,11 375 469,-16-335-683,1-116 45,0 1 0,1 0 0,0-1 0,-1 1 1,2-1-1,-1 1 0,3 6 0,-4-10-32,0-1-1,1 1 1,-1-1-1,0 0 0,0 1 1,0-1-1,1 0 1,-1 1-1,0-1 0,0 0 1,1 1-1,-1-1 0,0 0 1,1 0-1,-1 1 1,0-1-1,1 0 0,-1 0 1,0 0-1,1 1 1,-1-1-1,0 0 0,1 0 1,-1 0-1,1 0 0,-1 0 1,0 0-1,1 0 1,-1 0-1,1 0 0,12-18-1538,-4-8-1384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39.6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1072,'0'0'9474,"182"10"-9138,-139-10 72,0 0-352,-5 0-40,-6 0 64,-9 0-72,-9 0-16,-8 0-232,-3 0-976</inkml:trace>
</inkml:ink>
</file>

<file path=ppt/ink/ink5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9.4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0 102 4809,'0'0'5050,"24"1"-4403,-7-1-528,18 2 181,-1-2 0,0-1-1,37-7 1,263-51 935,-333 59-1317,0-1 1,0 1-1,0-1 1,0 0-1,0 1 1,0-1 0,0 0-1,0 0 1,0 1-1,0-1 1,0 0-1,0 0 1,-1 0-1,1 0 1,0 0-1,-1 0 1,1-1-1,-1 1 1,1 0-1,-1 0 1,1 0 0,-1-2-1,4-11-2397</inkml:trace>
</inkml:ink>
</file>

<file path=ppt/ink/ink5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39.8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0 6953,'0'0'5874,"-28"139"-5418,20-88-200,5-1 112,3 2-304,0 2 48,0 3 16,14 2-120,3 0 128,-1-2-136,1 17-8,-6-15-120,-6-14-1816</inkml:trace>
</inkml:ink>
</file>

<file path=ppt/ink/ink5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45.0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82 7074,'0'0'3112,"157"-40"-2880,-102 25-192,-3 3-32,-3 5 40,-2 2-40,-6 2-8,3 3 0,-9 0-864,-13 0-3065</inkml:trace>
</inkml:ink>
</file>

<file path=ppt/ink/ink5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45.4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35 5193,'0'0'3921,"140"0"-2881,-83-12-448,-2 2-120,-5 3-424,-12 2 56,-8 5-104,-5 0-80,-11 0 72,-6 7-1952</inkml:trace>
</inkml:ink>
</file>

<file path=ppt/ink/ink5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50.5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1 127 9818,'0'0'2729,"255"2"-2633,-28-17-88,28-12 232,-5-3-176,-56 8 344,-67 7 24,-40 8-416,-21 2 248,0 0-264,-8 3-208,-4 2-312,-23 0-1561</inkml:trace>
</inkml:ink>
</file>

<file path=ppt/ink/ink5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50.8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502 1 5673,'0'0'4073,"-21"22"-3381,3-4-580,-140 139 999,93-101-808,-60 58-99,107-96-198,2 0 0,0 1 0,1 1-1,-20 36 1,33-52-10,0 0 0,0 0 0,0 0-1,1 0 1,-1 0 0,1 1 0,0-1-1,1 0 1,-1 1 0,1-1 0,-1 1-1,1-1 1,1 8 0,0-9 9,0 0 1,0 0-1,0 0 0,0-1 0,1 1 0,-1 0 1,1-1-1,0 1 0,0-1 0,0 0 1,0 1-1,0-1 0,0 0 0,0 0 1,1-1-1,-1 1 0,1 0 0,-1-1 0,1 1 1,4 1-1,9 3 37,1 0 0,0-1 0,0-1 1,0-1-1,0 0 0,20 0 0,1-2-19,68-6-1,-96 3-260,0 1 0,0-1 0,0-1 0,-1 0 1,1 0-1,-1-1 0,9-5 0,16-12-2581</inkml:trace>
</inkml:ink>
</file>

<file path=ppt/ink/ink5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51.2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61 1 9338,'0'0'3505,"-52"145"-2801,46-85-424,3 1-48,3-2-56,0-2-120,11-3 64,9-7-120,-1-7 0,0-11-48,-3-6 16,-5-9-216,9-14-536,-4 0-1113,-2-9-2127</inkml:trace>
</inkml:ink>
</file>

<file path=ppt/ink/ink5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51.5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0 9250,'0'0'2627,"-2"29"-2359,-7 228 320,11-202-481,2-1-1,3 0 0,2 0 0,3-1 1,30 85-1,-41-136-118,0 0-1,0 1 1,0-1 0,0 0-1,0 0 1,0 0 0,1-1 0,-1 1-1,1 0 1,-1 0 0,1-1-1,3 3 1,-4-4-92,0 1 0,0-1 0,-1 1-1,1-1 1,0 0 0,0 0 0,0 1 0,0-1 0,0 0-1,-1 0 1,1 0 0,0 0 0,0 0 0,0 0-1,0 0 1,0 0 0,0-1 0,0 1 0,-1 0-1,1 0 1,0-1 0,0 1 0,0 0 0,0-1 0,-1 1-1,1-1 1,0 1 0,-1-1 0,1 0 0,0 1-1,-1-1 1,1 0 0,0 1 0,0-2 0,8-16-4708</inkml:trace>
  <inkml:trace contextRef="#ctx0" brushRef="#br0" timeOffset="1">31 439 8186,'0'0'3128,"172"-19"-2671,-100 9 39,-6 0-216,-9 0-24,-10 5-256,-9 0 80,-8 0-40,6-5-40,-11 1-808,-6-4-3089</inkml:trace>
</inkml:ink>
</file>

<file path=ppt/ink/ink5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51.93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50 1 2681,'0'0'10714,"-28"140"-10298,20-76-88,3 5-232,-1 5 256,3 1-344,3-1-8,0-5 120,0-5-64,0-10-24,0-9-32,3-13-408,-3-10 40,0-10-1720</inkml:trace>
</inkml:ink>
</file>

<file path=ppt/ink/ink5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49.1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360 0 6209,'0'0'5127,"-6"11"-5026,-139 217 341,-59 105-257,204-333-184,-1 1 0,1-1 0,-1 1 0,1-1 1,0 1-1,-1-1 0,1 1 0,0-1 0,0 1 0,-1 0 0,1-1 0,0 1 1,0-1-1,0 1 0,0 0 0,0-1 0,0 1 0,0 0 0,0-1 0,0 1 1,0 0-1,0-1 0,0 1 0,0-1 0,1 1 0,-1 0 0,0-1 0,0 1 1,1-1-1,-1 1 0,0-1 0,1 1 0,-1-1 0,1 1 0,-1-1 0,1 1 1,-1-1-1,0 1 0,1-1 0,0 0 0,-1 1 0,1-1 0,-1 0 0,1 1 0,-1-1 1,1 0-1,0 0 0,-1 0 0,1 0 0,0 1 0,-1-1 0,1 0 0,-1 0 1,1 0-1,0 0 0,-1 0 0,1-1 0,0 1 0,-1 0 0,2 0 0,43-8-5,-41 7 7,10-3 7,267-51 21,-271 54-375,1-2 0,-1 0 0,0 0 0,0 0 0,0-1 0,0-1 0,0 0 0,-1 0 0,11-9 1,5-1-1316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4.4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287 0 7074,'0'0'4775,"-13"16"-4645,-38 52-131,3 1 0,-45 89 0,86-143 23,-13 27-2,-15 44 0,30-73-19,2-1-1,-1 1 1,2 0-1,0 0 1,0 0-1,1 0 1,1 0-1,2 19 1,-2-29-1,1 0 0,1-1 0,-1 1 0,0-1 0,1 1 0,-1-1 0,1 0 0,-1 1 0,1-1 0,0 0 0,0 0 0,0 0 0,1 0 0,-1-1 0,0 1 0,1-1 0,-1 1 0,0-1 0,1 0 0,0 0 0,-1 0 0,1 0 0,0 0 0,0-1 0,-1 1 0,5-1 0,10 3 21,0-1 0,31 0 1,-24-1 55,-1-2-1,0 0 1,1-2 0,22-5 0,-39 6-274,0 0 1,-1 0-1,1-1 0,-1 0 1,1 0-1,-1-1 0,0 1 0,-1-1 1,1-1-1,-1 1 0,1-1 0,-1 0 1,-1 0-1,1 0 0,-1-1 0,0 0 1,7-12-1,-3 1-3776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39.9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42 4017,'0'0'4713,"173"-3"-3945,-121-7-360,-8 2-112,-13 0-288,-8 0 128,-11 6-136,-6-1-104</inkml:trace>
</inkml:ink>
</file>

<file path=ppt/ink/ink6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49.5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97 0 760,'0'0'10756,"-14"25"-10237,-44 80-191,54-96-264,0-1 1,1 1-1,0 1 1,0-1-1,1 0 0,0 1 1,0-1-1,1 1 1,1 0-1,0-1 1,2 19-1,-1 6 45,0-12-89,1 0 0,0 0 0,2-1 0,0 1 0,2-1 0,0 0 0,2 0 0,0-1 0,1 0-1,1 0 1,20 28 0,-30-47-81,0-1 0,0 1 0,1-1-1,-1 0 1,0 1 0,1-1 0,-1 0-1,0 1 1,1-1 0,-1 0 0,0 1 0,1-1-1,-1 0 1,0 0 0,1 0 0,-1 1 0,1-1-1,-1 0 1,1 0 0,-1 0 0,0 0-1,1 0 1,-1 0 0,1 0 0,-1 0 0,1 0-1,-1 0 1,1 0 0,3 0-1140</inkml:trace>
</inkml:ink>
</file>

<file path=ppt/ink/ink6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49.8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66 1 8314,'0'0'3913,"-47"136"-3681,36-82-16,3 3 64,8-1-280,0-1 72,0-1-24,0-5 32,6-7-8,-1-5-72,1-12-80,-1-10 72,3-15-840,-2 0-409,-1-22-1519</inkml:trace>
</inkml:ink>
</file>

<file path=ppt/ink/ink6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50.1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58 5193,'0'0'4987,"26"-7"-4786,-20 6-201,53-15 135,118-14-1,-167 29-133,7-1 1,0 1-1,0 1 1,0 1 0,1 0-1,20 4 1,-36-4-2,1 0 0,0-1 0,0 1 1,0 1-1,-1-1 0,1 0 0,-1 1 1,1-1-1,-1 1 0,0 0 0,1 0 1,-1-1-1,0 2 0,0-1 0,0 0 0,1 3 1,-1-2-1,-1 0 0,0 0 0,0 0 0,-1 0 0,1 0 0,-1 0 0,1 0 0,-1 0 0,0 1 1,0-1-1,-1 0 0,1 0 0,0 0 0,-1 0 0,0 0 0,0 0 0,0 0 0,-2 4 0,0-1 0,0 0-1,0-1 0,0 1 1,-1-1-1,0 0 0,0 0 1,-1 0-1,0-1 0,1 1 1,-7 3-1,-61 40-11,38-27 9,4-1 10,13-10-20,1 1 0,0 0-1,-19 18 1,31-25 11,0 0 1,1 0-1,-1 1 1,1-1-1,0 1 1,0 0 0,1-1-1,0 1 1,-1 0-1,1 0 1,1 1-1,-1-1 1,1 0-1,0 1 1,0-1-1,0 9 1,1-8-1,1 0-1,-1 1 1,1-1-1,0 0 1,1 0 0,-1 1-1,1-1 1,1 0 0,-1-1-1,1 1 1,0 0 0,0-1-1,0 0 1,1 1 0,0-1-1,0-1 1,0 1-1,1-1 1,0 1 0,0-1-1,0 0 1,0-1 0,0 0-1,1 1 1,9 3 0,-2-1-34,-1-1 0,1 0 0,1 0 0,-1-1 0,0-1 1,1-1-1,0 0 0,0 0 0,-1-1 0,1-1 1,0 0-1,0-1 0,22-5 0,-4-7-2156</inkml:trace>
</inkml:ink>
</file>

<file path=ppt/ink/ink6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29:59.9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0 392,'0'0'3857,"0"5"-2681,0-3-1176,0 1-88,0 4-272,5 3 248,-2 0-216,-1-3-1792</inkml:trace>
</inkml:ink>
</file>

<file path=ppt/ink/ink6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08.4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108 862 6081,'0'0'4168,"0"0"-4161,0 1 0,0-1 0,0 0 0,0 0 0,0 0 0,0 0 0,0 0 0,0 0 0,0 1 0,0-1 0,0 0 0,0 0 0,0 0 0,0 0 0,0 0 0,0 0 0,1 0 0,-1 0-1,0 0 1,0 1 0,0-1 0,0 0 0,0 0 0,0 0 0,0 0 0,1 0 0,-1 0 0,0 0 0,0 0 0,0 0 0,0 0 0,0 0 0,0 0 0,1 0 0,-1 0 0,0 0 0,0 0 0,0 0 0,0 0 0,0 0 0,1 0 0,-1 0 0,0 0 0,0 0 0,0 0 0,0 0 0,0 0 0,0-1 0,0 1 0,1 0 0,-1 0 0,0 0 0,0 0 0,0 0 0,0 0 0,0 0 0,0 0 0,0-1 0,0 1 0,0 0 0,0 0 0,0 0 0,0 0 0,2 12 0,0 1 0,1-1 0,0 0 0,1 0-1,0 0 1,1 0 0,0 0 0,1-1 0,1 0 0,-1 0 0,2-1 0,-1 0 0,1 0 0,1-1 0,0 0 0,0 0 0,1-1 0,0 0 0,0-1 0,22 12 0,-11-9 55,0-1 0,0-1 1,1 0-1,0-2 0,0 0 0,1-2 1,-1 0-1,1-2 0,0 0 0,42-3 0,-59 0-69,1 0-1,-1 0 0,1 0 0,-1-1 1,0 0-1,0 0 0,0 0 0,0-1 0,0 0 1,0 0-1,-1-1 0,1 0 0,-1 0 0,0 0 1,0 0-1,-1-1 0,1 0 0,-1 0 1,0 0-1,0 0 0,-1-1 0,1 1 0,-1-1 1,-1 0-1,1 0 0,2-11 0,-3 10-80,0 0 0,-1 0 0,0 0 1,0 0-1,-1 0 0,0 0 0,0 0 0,-1 0 0,0 0 0,0 0 0,-1 0 0,1 0 0,-1 0 0,-1 0 0,0 1 0,0-1 0,0 1 0,0 0 1,-1 0-1,0 0 0,-1 0 0,1 1 0,-1 0 0,-8-7 0,-6-3-7,0 1 0,-1 1 0,-1 1 0,0 1 0,0 0 0,-1 2 0,-1 1 1,-42-11-1,16 10 313,0 2 0,0 2 0,-63 1 1,101 4-143,0 1 1,-1-1 0,1 2 0,0 0 0,0 0 0,0 1-1,-14 5 1,22-7-62,1 0-1,-1 1 1,0-1-1,0 1 1,0 0-1,1 0 1,-1 0-1,1 0 1,0 0-1,-1 0 1,1 1-1,0-1 1,0 1-1,1 0 1,-1-1-1,1 1 1,-1 0-1,1 0 1,0 0-1,0 0 1,0 0-1,0 0 1,0 0-1,1 1 1,0-1-1,-1 0 1,1 0-1,0 0 1,2 7-1,-1-7-1,0 0 0,0 1-1,1-1 1,-1 0 0,1 1 0,0-1-1,0 0 1,0 0 0,0-1-1,1 1 1,-1 0 0,1-1 0,0 1-1,-1-1 1,1 0 0,0 0 0,1 0-1,-1 0 1,0-1 0,6 3 0,11 4 74,-1-1 0,26 6 1,-43-13-76,34 9 116,0-2 1,0-1 0,0-2-1,1-2 1,0-1 0,0-2-1,57-8 1,-75 5-112,-1-2-1,0 0 0,0-1 1,0-1-1,-1 0 1,-1-1-1,1-1 0,-1-1 1,-1 0-1,0-1 0,-1 0 1,0-2-1,-1 1 1,19-27-1,-17 20-66,-2 0-1,-1-1 1,0 0-1,-1-1 1,-2 0 0,0-1-1,-2 0 1,0 0 0,-1-1-1,-2 1 1,3-29-1,-6 14-80,0 0-1,-3 0 0,-1 0 1,-11-53-1,10 72 286,-1 1 1,0-1-1,-2 1 1,0 0-1,-1 0 1,-1 1-1,-1 0 0,0 1 1,-1 0-1,-19-21 1,29 36-153,0 0 0,0 0 0,1 0 0,-1 0 0,0 0 1,0 0-1,0 0 0,0 1 0,0-1 0,0 0 0,0 1 0,0-1 1,0 1-1,0-1 0,0 1 0,-1-1 0,1 1 0,0 0 1,0 0-1,0-1 0,-1 1 0,1 0 0,0 0 0,0 0 0,0 0 1,-1 1-1,0-1 0,0 1-1,1 0 1,-1 0-1,1 1 0,0-1 0,0 0 1,-1 1-1,1-1 0,0 1 1,0-1-1,0 1 0,1-1 0,-1 1 1,0 0-1,0 0 0,0 2 1,-2 9-4,1 1 1,0-1 0,-1 22 0,3 18 8,2 0 1,2 0-1,3-1 1,1 0-1,20 62 1,-26-107-13,70 208-42,-63-193 61,1 0 0,1-1 0,1 0 0,1 0-1,1-2 1,1 0 0,21 23 0,-33-40-9,-1 1 1,1-1 0,-1 0 0,1 0-1,0 0 1,0 0 0,0-1 0,0 1 0,0-1-1,0 1 1,0-1 0,1 0 0,-1 0-1,0-1 1,1 1 0,-1-1 0,1 0-1,-1 0 1,6 0 0,-3-1 8,-1-1 0,0 1 1,0-1-1,0 0 0,-1-1 1,1 1-1,0-1 0,-1 0 0,0 0 1,1 0-1,5-6 0,5-8 1,0 0-1,-1-1 1,-1-1-1,19-35 0,-32 54-20,1 0 0,-1 0 0,1-1 0,-1 1 0,0 0 0,1-1 0,-1 1 0,1 0 0,-1 0 0,1 0 1,-1 0-1,1 0 0,-1-1 0,0 1 0,1 0 0,-1 0 0,1 0 0,-1 0 0,1 0 0,-1 0 0,1 0 0,-1 0 0,1 1 0,-1-1 0,1 0 0,-1 0 0,1 0 0,-1 0 0,0 1 0,1-1 0,-1 0 0,1 1 0,-1-1 0,0 0 0,1 0 0,-1 1 0,0-1 0,1 1 0,-1-1 0,0 0 0,1 1 0,-1-1 0,0 1 0,0-1 0,0 0 0,1 1 0,-1-1 0,0 2 0,25 36 3,-7-9-62,-16-26 58,9 11 14,1-1 0,20 19 1,-29-29 1,1 0 1,0 0-1,0 0 1,1-1 0,-1 1-1,0-1 1,1 0-1,-1 0 1,1-1 0,0 0-1,-1 1 1,1-2 0,0 1-1,6 0 1,13-4 230,-23 1-323,0 1-1,-1 0 0,1 0 0,0 0 0,-1 0 0,0-1 0,1 1 0,-1 0 0,0-1 0,1 1 1,-1 0-1,0-1 0,0 1 0,0 0 0,0 0 0,-1-3 0,1-4-2495</inkml:trace>
</inkml:ink>
</file>

<file path=ppt/ink/ink6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08.7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8058,'0'0'2952,"0"140"-2904,0-73-32,2 5 280,9 2-296,3-3 88,3 1-72,-1-8 96,0-5-16,-2-10-96,8-4-80,-3-13 80,-2-12-2296</inkml:trace>
</inkml:ink>
</file>

<file path=ppt/ink/ink6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09.1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4481,'0'0'3601</inkml:trace>
</inkml:ink>
</file>

<file path=ppt/ink/ink6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09.52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65 5977,'0'0'4473,"140"-62"-4361,-135 59-104,-2 3 784,-3 8-680,-3 4-104,-8 3-16,3-3-704,-3-4-3177</inkml:trace>
  <inkml:trace contextRef="#ctx0" brushRef="#br0" timeOffset="1">219 728 8754,'0'0'1856,"22"146"-1240,-5-55-47,-1 8-513,1-3-56,-4-2 80,-7-8-24,-1-2 24,4 27-80,-1-19-697,0-16-1751</inkml:trace>
</inkml:ink>
</file>

<file path=ppt/ink/ink6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17.9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75 1066 1032,'0'0'3288,"31"-7"2682,-24 1-5964,0-1-1,-1 0 1,0 0-1,0-1 1,0 1-1,-1-1 1,0 0-1,-1-1 1,0 1-1,0-1 1,-1 0-1,0 0 1,2-12-1,4-21 38,7-66 1,-14 90-44,-2-49-244,0 67 279,1-25-39,1 15 103,7-34 0,-9 42-102,0 0 1,0 0-1,0 0 1,-1-1 0,1 1-1,-1 0 1,1 0-1,-1 0 1,0 0 0,0 0-1,0 0 1,0 0-1,0 0 1,0 0 0,-1 1-1,1-1 1,-1 0-1,-1-1 1,-2-1-115,1 0 1,0 0-1,-1 1 1,0-1-1,0 1 1,-9-4-1,12 6 90,-1 1 0,1-1 0,0 1 0,0 0 0,0-1 0,0 1 1,-1 0-1,1 0 0,0 1 0,0-1 0,0 0 0,0 1 0,-1-1 0,1 1 0,0 0 0,0-1 0,0 1 0,0 0 0,0 0 0,1 1 1,-4 1-1,-6 5 15,0 0 1,1 1 0,0 0 0,1 0 0,-13 17 0,18-20 9,0 1 0,0 0 0,1 1 0,0-1 1,0 1-1,0-1 0,1 1 0,0 0 0,1 0 1,-1 13-1,0 3 69,1 2 0,0-1 0,8 48 0,-5-61-11,1 0 1,0 0-1,1 0 0,1-1 0,0 0 1,0 0-1,1 0 0,1-1 0,-1 1 1,11 10-1,-8-12 13,0 0 1,1 0 0,0-1-1,1 0 1,0-1-1,0 0 1,0-1-1,1 0 1,0-1 0,0 0-1,1-1 1,-1-1-1,1 1 1,0-2 0,23 2-1,-8-2 57,-1-1 0,1-2 0,0-1 0,-1-1 0,0-1 0,41-12 0,-28 5-77,0-2 1,-1-2 0,54-28-1,-81 36-38,0 0 0,-1-1-1,1 0 1,-1-1 0,-1 0-1,0-1 1,0 0 0,-1-1-1,0 1 1,-1-2 0,0 1 0,-1-1-1,0-1 1,6-15 0,-6 5-9,-1 0 0,0-1 0,-2 0 0,3-40 1,-7-101 14,-1 81-13,-8-107-66,7 171 56,-1 1 0,-1 0 1,-1 0-1,-1 0 0,0 1 0,-1 0 0,-17-30 1,21 43 2,-1 1 1,1-1 0,-1 1 0,1 0 0,-1 1 0,0-1-1,-1 1 1,1-1 0,-1 1 0,1 0 0,-1 1-1,0-1 1,-9-2 0,11 4-4,-1 0 1,1 0-1,0 0 0,0 1 0,-1 0 1,1-1-1,0 1 0,-1 0 1,1 1-1,0-1 0,-1 1 0,1-1 1,0 1-1,0 0 0,-1 0 0,1 0 1,0 1-1,0-1 0,0 1 0,1 0 1,-1-1-1,0 1 0,-2 3 1,-8 8-9,1 1 0,1 0 1,0 1-1,1 0 1,1 1-1,0 0 1,1 0-1,1 1 1,1 0-1,0 0 1,-5 28-1,2 3 12,3 1 1,2-1-1,1 52 0,4-81 14,0-1 0,1 0-1,1 0 1,1 0 0,1 0 0,0-1-1,1 1 1,12 23 0,-5-16 55,1-1 1,2-1-1,0 0 0,1-1 1,22 22-1,-7-13 33,1-2-1,1-1 1,1-2-1,2-1 1,1-2 0,78 35-1,-102-52-71,1-1 0,0 0 1,0-1-1,0-1 0,0 0 0,1-2 0,25 1 0,-39-2-65,-1-1 0,1 0 0,-1 1 0,1-1-1,-1 0 1,0 0 0,1 0 0,-1 0-1,0 0 1,0 0 0,1-1 0,-1 1-1,0 0 1,0 0 0,0-1 0,-1 1 0,1-1-1,0 1 1,0-1 0,0-2 0,17-45-2403,-11 30 442,6-13-5412</inkml:trace>
</inkml:ink>
</file>

<file path=ppt/ink/ink6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19.71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170 178 7634,'0'0'2983,"-7"-24"-2931,0-6-31,3 12 3,0 0 1,-1 1-1,-15-31 1,20 47-14,0 1 0,0-1 0,0 1 0,0-1 1,0 0-1,0 1 0,-1-1 0,1 1 0,0-1 0,0 1 1,-1-1-1,1 1 0,0-1 0,-1 1 0,1-1 1,-1 1-1,1 0 0,-1-1 0,1 1 0,0-1 0,-1 1 1,1 0-1,-1-1 0,0 1 0,1 0 0,-1 0 0,1 0 1,-1-1-1,1 1 0,-1 0 0,0 0 0,1 0 1,-1 0-1,1 0 0,-1 0 0,1 0 0,-1 0 0,0 0 1,1 0-1,-1 0 0,1 1 0,-1-1 0,0 0 1,1 0-1,-1 0 0,1 1 0,-1-1 0,1 0 0,-1 1 1,1-1-1,-1 1 0,1-1 0,0 0 0,-1 1 0,1-1 1,-1 1-1,1-1 0,0 1 0,0-1 0,-1 2 1,-20 37-38,19-34 78,-13 32-10,2 0 1,1 0-1,3 1 1,1 0 0,1 1-1,2 0 1,2 0-1,2 0 1,4 42-1,-3-77-35,0 0 0,0 0 0,1-1 0,0 1 0,0 0 0,0 0 0,0-1 0,1 1 0,-1-1 0,1 1 0,0-1 0,0 1 0,0-1 0,0 0 0,1 0 0,-1 0 0,1 0 0,4 3 0,-2-3 16,0 0 1,-1-1-1,1 0 1,0 0 0,0 0-1,0 0 1,0-1-1,0 0 1,1 0 0,-1 0-1,0-1 1,7 1 0,3-2 25,1-1 0,-1 0 0,1 0 0,-1-2-1,0 0 1,0-1 0,-1 0 0,19-10 0,-7 2-128,-2-1-1,0-1 0,0-1 0,-1-1 1,29-30-1,-44 39 47,0-1 0,-1 0 0,0 0 0,0-1 0,-1 0 0,-1 0 0,1 0 0,-2-1 0,1 0 0,-1 0 0,-1 0 0,0 0 0,-1 0 0,0-1 0,0-23 0,-2-13 32,0 39-5,0 33-7,-6 66-3,3-63 29,1 0 1,1 0-1,4 32 0,-3-56-10,1 0 0,0 1 1,0-1-1,0 0 0,0 1 1,0-1-1,1 0 0,-1 0 1,1 0-1,0 0 0,0 0 1,0-1-1,0 1 0,0 0 1,1-1-1,-1 0 0,1 1 0,0-1 1,0 0-1,0 0 0,0-1 1,0 1-1,0-1 0,0 1 1,0-1-1,1 0 0,-1 0 1,0-1-1,1 1 0,-1 0 1,0-1-1,6 0 0,-2 0 9,0 0 0,1 0 0,-1-1-1,0 0 1,1-1 0,-1 1 0,0-1 0,0-1 0,0 1-1,0-1 1,-1 0 0,1-1 0,-1 0 0,9-6 0,-1-5-42,-1 0 0,0-1 0,-2 0 1,0-1-1,0 0 0,-2 0 1,0-1-1,-1-1 0,-1 1 1,6-22-1,-14 51 29,1 0 0,1 1 0,0-1 0,1 1 0,0-1 0,5 18 0,-5-25 4,0-1-1,0 1 1,0-1 0,0 1-1,1-1 1,-1 0 0,1 0-1,0 0 1,-1 0 0,2 0-1,-1-1 1,0 1 0,0-1-1,1 0 1,-1 0 0,1 0-1,0-1 1,-1 1 0,1-1 0,0 0-1,0 0 1,6 1 0,-1 0 1,0-1 1,0 0 0,0-1-1,0 0 1,0 0 0,1-1-1,-1 0 1,0 0 0,0-1-1,-1 0 1,1-1 0,0 0-1,14-7 1,-18 7-9,0-1-1,1 1 1,-1-1-1,0 0 1,-1-1-1,1 1 1,-1-1-1,0 0 1,0 0 0,0 0-1,-1-1 1,0 1-1,0-1 1,0 0-1,-1 0 1,1 0-1,-1 0 1,-1 0-1,1 0 1,0-11 0,0-5-75,0 1 0,-3-38 0,1 55 93,0-1 0,-1 1 0,1-1 0,-1 1 0,0 0 0,0-1 0,0 1 0,-1 0 0,0 0 0,0 0 0,0 0 0,0 0 0,0 0 0,-1 1 0,1-1 0,-1 1 0,0 0 0,0-1 0,-1 1 0,-4-3 0,6 5-2,0 0 0,0 0 0,0 0-1,-1 0 1,1 1 0,0-1 0,0 1 0,-1-1 0,1 1 0,0 0 0,-1 0 0,1 0 0,-1 0-1,1 0 1,0 1 0,0-1 0,-1 1 0,1-1 0,0 1 0,0 0 0,-1 0 0,1 0-1,0 0 1,0 0 0,0 1 0,1-1 0,-1 1 0,0-1 0,0 1 0,1 0 0,-1-1 0,1 1-1,-1 0 1,1 0 0,0 0 0,0 0 0,0 0 0,0 0 0,-1 3 0,-3 5-12,1 1 1,0 0 0,1 0-1,0 0 1,1 0-1,-2 19 1,2-9 29,2-1 0,0 1 0,1 0-1,1-1 1,8 36 0,-8-51-26,-1 1 0,1-1-1,-1 0 1,2 0 0,-1 0 0,0 0-1,1-1 1,0 1 0,0-1 0,0 1-1,1-1 1,0 0 0,-1 0-1,2-1 1,-1 1 0,0-1 0,0 0-1,1 0 1,0 0 0,0-1 0,-1 0-1,2 1 1,-1-2 0,0 1 0,0-1-1,11 2 1,-4-2-26,0-1 0,1-1 0,-1 0 0,0-1-1,0 0 1,0 0 0,0-2 0,0 1 0,-1-1 0,0-1 0,0 0 0,16-11 0,-9 6-22,-2-2 0,0 0 0,0-1 0,-1 0 0,-1-1 0,24-31 0,-20 15 174,-18 29-82,0 17 100,0-6-148,0 1 3,0 0 1,0-1 0,1 1-1,1-1 1,3 16-1,-4-22-2,1 0 0,0 0 0,0 0 1,1 0-1,-1-1 0,1 1 0,0-1 0,0 1 0,0-1 0,0 0 0,0 0 0,1 0 0,0-1 0,-1 1 0,1-1 1,5 2-1,-3 0-17,1-1 0,0 0-1,-1-1 1,1 1 0,1-1 0,-1-1 0,0 0 0,0 0 0,1 0 0,-1-1 0,0 0 0,1 0 0,-1 0 0,10-3 0,-12 2-7,0-1 0,0 0 0,0 1 0,0-2 0,0 1 0,0-1 0,0 1 0,-1-1 0,1 0 0,-1-1 0,0 1 0,0-1 0,0 0 0,-1 0 0,1 0 0,-1 0 0,0-1 0,0 1 0,3-10 0,1-3-46,-2 0 0,0-1 0,-1 1 0,-1-1 0,0 0 0,-2 0 0,0-1 0,-2-26 0,-1 19 348,-1 0 0,-1 0 0,-1 1 0,-2-1 0,-11-30 0,18 56-268,0 0 0,0-1 0,0 1 0,0 0-1,0 0 1,0-1 0,0 1 0,0 0 0,0 0 0,0-1 0,-1 1 0,1 0 0,0 0 0,0 0 0,0-1 0,0 1 0,0 0 0,0 0 0,0 0 0,0-1 0,-1 1 0,1 0-1,0 0 1,0 0 0,0 0 0,-1-1 0,1 1 0,0 0 0,0 0 0,0 0 0,-1 0 0,1 0 0,0 0 0,0 0 0,0-1 0,-1 1 0,1 0 0,0 0 0,0 0 0,-1 0-1,1 0 1,0 0 0,0 0 0,0 0 0,-1 0 0,1 0 0,0 1 0,0-1 0,-1 0 0,1 0 0,0 0 0,0 0 0,0 0 0,-1 0 0,1 0 0,0 1 0,-8 17 77,-1 28-156,6 10 81,2-1-1,2 1 1,3-1 0,2 0 0,2 0-1,26 87 1,43 170-31,-66-269 42,-11-42-14,-2-19-949,-3 8 748,0 0 0,-1 0 0,0 1 0,-9-12 1,-20-33 196,26 32 43,0-1 0,2 0 0,0 0 0,2 0-1,1-1 1,-2-27 0,5-145 13,1 184-46,1 0 0,1 0 0,0 0 0,0 1 0,2-1 0,-1 1 0,1 0-1,1 0 1,0 0 0,0 0 0,1 1 0,1 0 0,9-12 0,-5 10-5,1 0 1,0 1-1,1 0 1,0 1-1,1 0 0,0 1 1,0 1-1,31-13 1,40-9-20,-78 28 9,1 0 0,0 1 0,0-1 0,-1 2 0,1-1 0,0 1 0,0 1 0,0-1 0,11 3 0,-17-2-4,-1 0 0,1 0 0,-1 0 0,1 0 0,-1 0 0,0 0 0,1 0 1,-1 1-1,0-1 0,0 1 0,0-1 0,0 1 0,0-1 0,0 1 0,0-1 0,0 1 0,-1 0 0,1-1 0,-1 1 0,1 0 0,-1 0 0,0-1 0,0 1 0,1 3 0,-1 53-3,-1-45 14,0-1 8,-1 0-1,0-1 1,0 0 0,-1 1-1,-1-1 1,0 0-1,0-1 1,-7 13 0,-56 82 100,28-46-31,34-51-103,11-9-180,71-30-3428,-35 10-1486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0.9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55 640,'0'0'6595,"3"-9"-5827,6-27-102,-6 26 841,-3 26-1311,0 692 1276,1-682-1427,2 0-1,1 0 1,1 0 0,14 45-1,3 11 28,-18-141-342,-4 2-1965,0-4-3118</inkml:trace>
</inkml:ink>
</file>

<file path=ppt/ink/ink6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0.0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17 154 5129,'0'0'7982,"22"26"-7563,75 82-195,-89-101-208,0 0-1,0 0 1,0-1 0,1 0 0,0 0 0,0-1 0,1-1 0,-1 1 0,1-2 0,0 1 0,0-1-1,0-1 1,1 0 0,-1 0 0,1-1 0,12 0 0,-11 0-13,0 1-70,0-2-1,1 1 1,-1-1 0,0-1 0,0 0-1,21-6 1,-29 6 40,0 0 0,0-1-1,0 0 1,0 0 0,-1 0 0,1 0-1,-1-1 1,1 1 0,-1-1-1,0 0 1,0 0 0,0 0 0,-1 0-1,1 0 1,-1-1 0,1 1-1,-1-1 1,0 0 0,-1 1 0,1-1-1,-1 0 1,1 0 0,0-6-1,0 2 49,0 0 0,-1-1 0,0 1 0,-1 0 0,0-1 0,0 1-1,0-1 1,-1 1 0,-1 0 0,1-1 0,-1 1 0,0 0 0,-1 0 0,0 0-1,-1 1 1,1-1 0,-1 1 0,-1 0 0,1 0 0,-1 0 0,-1 0-1,1 1 1,-1 0 0,0 0 0,0 0 0,-1 1 0,0 0 0,0 1-1,0-1 1,-10-3 0,-2-2 170,0 2 0,0 1 0,-1 0 0,0 1-1,0 1 1,-1 1 0,0 1 0,1 1 0,-1 1-1,0 1 1,-26 2 0,41-1-251,1 0-1,-1 0 1,1 0 0,-1 1-1,1-1 1,0 1 0,-1 1-1,1-1 1,0 1 0,0 0-1,1 0 1,-1 0 0,0 1-1,1 0 1,0 0 0,0 0-1,0 0 1,1 0-1,-1 1 1,1 0 0,0 0-1,0 0 1,1 0 0,0 0-1,0 0 1,0 1 0,0-1-1,1 1 1,0-1 0,0 1-1,0-1 1,1 1 0,0 0-1,0 0 1,0-1 0,1 1-1,0 0 1,0-1 0,2 7-1,13 19-4129</inkml:trace>
</inkml:ink>
</file>

<file path=ppt/ink/ink6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0.6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70 6345,'0'0'6570,"12"-1"-6432,51-4 215,96-22 0,-99 14-284,1 3-1,90-3 0,-150 13-70,1 0 0,-1 0 0,1 1 0,-1-1 0,0 1 0,1-1 0,-1 1 0,0 0 0,1 0 0,-1-1 0,0 1 0,0 0 0,0 0 0,1 0 0,-1 0 0,0 0 0,0 0 0,-1 1 0,1-1 0,0 0 0,0 0 0,-1 1 0,1-1 0,0 1 0,-1-1 0,1 0 0,-1 1 0,0-1 0,0 1 0,1-1 0,-1 1 0,0-1 0,0 1 0,0-1 0,-1 3 0,1 4 6,0-1-1,-1 0 0,0 1 0,0-1 1,0 0-1,-5 11 0,-8 9-3,0 0 1,-2-2-1,-1 0 1,-40 44-1,-15 23-19,53-65 33,1 2 0,-27 60 0,40-77-11,1 0 0,0-1 0,1 2 0,0-1 0,1 0 0,0 0 0,1 1 0,1-1 0,0 1 0,1-1 0,2 17 0,-2-26-2,1 1 0,-1 0 0,1 0 0,0-1 0,0 1 0,0-1-1,1 1 1,-1-1 0,1 0 0,0 0 0,0 0 0,0 0 0,0-1 0,0 1 0,0-1-1,1 0 1,-1 0 0,1 0 0,0 0 0,0-1 0,-1 1 0,1-1 0,0 0-1,0 0 1,0 0 0,0-1 0,5 1 0,7 0 9,1 1-1,0-2 1,0 0 0,-1-1-1,24-5 1,-17 1-51,-1-1-1,-1-2 1,1 0-1,-1-1 1,38-23-1,92-73-2320,-135 94 1839,35-28-2032</inkml:trace>
</inkml:ink>
</file>

<file path=ppt/ink/ink6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2.3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190 1 4489,'0'0'4900,"-24"23"-4287,-79 80 82,96-94-615,1-1 0,0 1 0,0 0 0,0 1 0,1-1 0,1 1 0,0 0 0,0 0 0,1 1 0,0-1 0,1 1 0,0-1 0,0 1 0,1 0 0,1-1 0,1 16 0,-2 0 11,0 0-43,1 0 1,1 1-1,1-1 1,1 0-1,2 0 1,1 0-1,0-1 1,2 0-1,1 0 0,1 0 1,25 43-1,-20-43 3,1 0 0,1-2 0,0 0 0,2-1-1,30 28 1,-39-41-26,1-1-1,0 0 0,0 0 1,0-1-1,1-1 0,0 0 1,1-1-1,-1 0 0,1-1 1,0 0-1,0-1 0,0 0 1,25 1-1,-29-4-21,1 0 0,-1 0 0,0 0 0,0-1 0,0-1 1,0 0-1,0 0 0,0 0 0,0-1 0,-1-1 0,1 0 0,-1 0 0,0 0 0,0-1 1,0 0-1,-1 0 0,0-1 0,0 0 0,0-1 0,-1 1 0,0-1 0,0-1 0,6-8 1,-2 1 36,-1-1 0,0 0 0,-1 0 0,-1 0 0,-1-1 0,0 0 0,-1 0 0,-1-1 1,0 1-1,-1-1 0,0-27 0,-3 44 36,-1 5-76,0 0-1,-1 0 1,0 0-1,0 0 1,0 0 0,0-1-1,-4 6 1,2-2-1,-4 9 2,1 0 0,1 0 0,0 1 0,1 0 0,1 1 0,1-1 0,0 1 0,2-1 0,0 1 0,1 22 0,0-38-1,0 1 0,0-1 0,1 1 0,-1-1 0,1 1 0,-1-1 0,1 1 0,0-1 0,0 0 0,0 1 0,0-1 0,0 0 0,0 0 0,1 0 0,-1 0 0,1 0 0,-1 0 0,1 0 0,3 2 0,-1-1 6,0 0-1,0-1 1,0 0-1,1 0 1,-1 0-1,0-1 1,1 1-1,0-1 1,8 1-1,3-1 5,-1 0 0,1-1 0,-1-1 0,1-1-1,25-5 1,-20 1-48,1-1-1,-1 0 1,0-2-1,-1 0 1,0-2 0,0 0-1,-1-1 1,0-1-1,-2-1 1,1 0-1,-2-1 1,19-21-1,-30 27 8,1 1 1,-1-1-1,-1 0 0,0 0 0,0-1 1,-1 1-1,0-1 0,-1 1 0,0-1 1,0 0-1,-1 0 0,0 0 0,-1 0 1,0 0-1,-3-19 0,2 25 43,0 1 0,0-1-1,-1 1 1,1-1 0,-1 1 0,1 0 0,-1 0-1,0 0 1,0 0 0,0 0 0,-1 0-1,1 0 1,-1 1 0,0-1 0,1 1-1,-1 0 1,0 0 0,0 0 0,-1 0 0,1 0-1,0 1 1,-1-1 0,1 1 0,-1 0-1,1 0 1,-1 0 0,1 1 0,-7-1-1,6 0-2,-1 0-1,0 1 0,0 0 0,0 0 0,0 0 0,0 0 0,1 1 1,-1 0-1,0 0 0,0 0 0,1 0 0,-1 1 0,1 0 0,-1 0 0,1 0 1,0 0-1,-1 1 0,1 0 0,0 0 0,-6 6 0,4 0-6,1-1-1,0 1 1,1 0-1,0 0 1,0 0-1,1 0 1,0 1-1,1-1 1,0 1-1,0 0 1,1-1-1,1 1 1,-1 0-1,2 0 1,-1 0-1,4 16 1,-2-14-2,1 1 0,1-1 0,0 1 1,0-1-1,1 0 0,1-1 0,0 1 0,0-1 0,1 0 1,1-1-1,-1 0 0,12 11 0,-12-14 7,0-1 1,1 0-1,0 0 0,0-1 0,0 0 1,0-1-1,1 1 0,0-2 0,0 1 1,0-1-1,0 0 0,1-1 0,-1 0 0,1-1 1,-1 0-1,1 0 0,-1-1 0,12-1 1,-15-1-9,-1 1 1,1-1 0,-1 0-1,1 0 1,-1-1-1,0 0 1,0 0 0,0 0-1,0 0 1,0-1 0,-1 1-1,1-1 1,-1-1-1,0 1 1,-1 0 0,1-1-1,-1 0 1,5-9 0,4-6-24,-2 0 0,0-1 1,10-31-1,-11 19-69,-2 1 0,5-46 0,-6 39 10,11-44 0,-17 81 80,0 0 1,1 0-1,-1 0 1,1 0-1,0-1 0,0 1 1,0 0-1,0 0 1,0 0-1,0 1 1,1-1-1,-1 0 0,0 0 1,1 1-1,0-1 1,-1 1-1,1-1 1,0 1-1,0-1 0,0 1 1,-1 0-1,1 0 1,1 0-1,-1 0 1,0 1-1,0-1 0,0 0 1,0 1-1,1 0 1,-1-1-1,0 1 1,0 0-1,0 0 0,1 0 1,-1 0-1,0 1 1,0-1-1,1 1 1,-1-1-1,0 1 0,0 0 1,0 0-1,0 0 1,0 0-1,0 0 1,0 0-1,0 0 0,0 1 1,-1-1-1,1 1 1,-1-1-1,1 1 1,-1 0-1,3 3 0,13 17 0,-1 1-1,-2 0 1,0 1-1,-1 1 0,-1 0 1,-2 1-1,-1 0 0,0 0 1,-2 1-1,6 43 0,-13-17 66,0-53-61,0 0 1,0 0-1,0 0 1,1 0 0,-1-1-1,0 1 1,0 0-1,0 0 1,0 0-1,0 0 1,0 0 0,0-1-1,0 1 1,0 0-1,0 0 1,0 0-1,0 0 1,1 0-1,-1 0 1,0-1 0,0 1-1,0 0 1,0 0-1,0 0 1,0 0-1,1 0 1,-1 0 0,0 0-1,0 0 1,0 0-1,0 0 1,1 0-1,-1 0 1,0 0-1,0 0 1,0 0 0,0 0-1,1 0 1,-1 0-1,0 0 1,0 0-1,0 0 1,0 0 0,1 0-1,-1 0 1,0 0-1,0 0 1,0 0-1,0 0 1,0 0-1,1 0 1,-1 0 0,0 1-1,0-1 1,0 0-1,0 0 1,0 0-1,0 0 1,0 0 0,0 0-1,1 1 1,-1-1-1,0 0 1,0 0-1,0 0 1,0 1-1,9-14 59,83-196-4374,-47 101 3529,-45 107 870,1-1 0,-1 1-1,1-1 1,-1 1-1,1-1 1,0 1-1,0 0 1,0-1-1,0 1 1,0 0-1,0 0 1,0 0 0,0 0-1,1 0 1,1-1-1,-3 2-62,1 0 0,-1-1 0,1 1 0,-1 0 0,1 0 0,0 1 0,-1-1 0,1 0 0,-1 0 0,1 0-1,-1 0 1,1 0 0,-1 1 0,1-1 0,-1 0 0,1 0 0,-1 1 0,1-1 0,-1 0 0,0 1 0,1-1 0,-1 1 0,1-1 0,-1 0 0,0 1 0,1-1 0,-1 1-1,1 0 1,19 51 315,-15-37-155,3 9-92,0 0-8,1-1 1,0 0-1,26 44 1,-31-62-77,0 1 0,0-1 0,0 0 0,1 0 0,-1 0-1,1-1 1,0 1 0,1-1 0,-1-1 0,1 1 0,0-1 0,0 0 0,0 0 0,0 0 0,0-1 0,1 0 0,-1 0 0,1-1-1,12 1 1,-1-2-325,0 0-1,0-2 0,0 0 0,0-1 0,0-1 0,-1-1 0,1-1 0,-1 0 1,-1-1-1,1 0 0,-1-2 0,0 0 0,23-18 0,-22 14-184,-1 0-1,-1-1 1,0-1-1,-1 0 1,0-1-1,15-24 0,-21 27 667,-1-1-1,0 0 1,-1 0-1,0 0 0,4-18 1,-8 25 155,0 0-1,0 0 1,-1 0 0,0 0-1,-1-1 1,1 1 0,-1 0-1,-1-1 1,1 1 0,-1 0-1,-1 0 1,-2-9 0,3 13-169,-1-1 1,0 1-1,0-1 1,-1 1-1,1 0 1,-1 0 0,0 0-1,1 0 1,-1 0-1,0 1 1,-1-1-1,1 1 1,0 0-1,-1 0 1,1 0-1,-1 1 1,0-1-1,1 1 1,-1 0-1,0 0 1,0 0-1,0 0 1,-5 0 0,2 0-154,1 0 1,-1 1-1,0-1 1,0 2-1,1-1 1,-1 0-1,0 1 1,1 1 0,-1-1-1,1 1 1,-1 0-1,1 0 1,0 1-1,-8 4 1,6-2-5,0 1 0,0 1 0,1-1 0,0 1 0,0 0-1,1 1 1,0 0 0,0 0 0,-6 12 0,4-5 22,1 0-1,1 1 0,0-1 1,1 1-1,1 1 0,0-1 1,1 0-1,-1 20 0,3-25 18,1-1 0,-1 1 0,2-1 0,0 0 0,0 1-1,1-1 1,0 0 0,0 1 0,1-1 0,1-1 0,0 1-1,0 0 1,1-1 0,6 10 0,-2-8 2,0-1 0,1-1 0,0 1 0,0-2 0,1 1 0,0-2 0,0 1 0,1-1 0,0-1-1,1 0 1,-1-1 0,26 7 0,-21-8-157,0 0 0,1-2-1,-1 0 1,1-1 0,-1 0 0,1-2-1,-1 0 1,1-1 0,26-6-1,10-12-2470</inkml:trace>
</inkml:ink>
</file>

<file path=ppt/ink/ink6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2.7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3041,'0'0'9280,"12"6"-9113,22 4-154,1 0 0,0-3 1,1-1-1,48 3 0,151-7 47,-136-3-91,-16 0-935,1-4 1,100-18-1,-91 5-4023</inkml:trace>
</inkml:ink>
</file>

<file path=ppt/ink/ink6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3.5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567 0 5473,'0'0'5431,"-20"25"-5289,-131 163 36,90-111-40,-107 145 396,135-175-365,3 2 0,-42 91 0,65-126-144,2 1 0,0 0 0,1 0 0,-5 29 0,8-40-20,1-1 1,-1 0 0,1 0-1,0 0 1,0 0-1,1 1 1,-1-1-1,0 0 1,1 0 0,0 0-1,0 0 1,0 0-1,0 0 1,0 0-1,1 0 1,-1 0-1,1 0 1,0-1 0,0 1-1,0-1 1,0 1-1,0-1 1,0 0-1,1 0 1,-1 0-1,1 0 1,0 0 0,-1-1-1,7 3 1,6 2 31,1-2 1,0 0-1,0-1 1,1-1-1,26 1 1,86-7 177,-125 3-209,33-2 49,0-3 0,0-1-1,0-1 1,-1-2-1,0-2 1,-1-1-1,-1-2 1,0-1-1,52-34 1,-84 49-96,-1 0-1,1-1 1,-1 1-1,1 0 1,-1 0 0,1-1-1,-1 1 1,0-1-1,1 0 1,-1 1 0,0-1-1,0 0 1,0 1-1,0-1 1,1-4 0,-2 5-80,0 0 0,0 0 0,-1 0 0,1 0 1,0 0-1,0 0 0,0 0 0,-1 0 1,1 1-1,-1-1 0,1 0 0,-1 0 1,1 0-1,-1 0 0,1 0 0,-1 1 0,0-1 1,1 0-1,-1 0 0,0 1 0,1-1 1,-1 1-1,0-1 0,0 1 0,0-1 1,0 1-1,0-1 0,0 1 0,0 0 0,-1-1 1,-19-8-3944</inkml:trace>
</inkml:ink>
</file>

<file path=ppt/ink/ink6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3.9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7178,'0'0'3247,"0"22"-2516,-1 8-440,5 148 905,-2-141-991,1 0 1,3 0 0,11 41 0,-6-41-94,2 0 1,2-1 0,1-1 0,2 0 0,25 36 0,-42-69-111,0-1 0,0 1-1,1-1 1,-1 0 0,0 1 0,1-1 0,-1 0-1,1 0 1,-1 0 0,1 0 0,-1 0-1,1-1 1,0 1 0,-1 0 0,1-1 0,0 1-1,0-1 1,-1 1 0,1-1 0,0 0-1,0 0 1,0 0 0,0 0 0,-1 0 0,1 0-1,0-1 1,0 1 0,-1 0 0,1-1 0,0 0-1,0 1 1,-1-1 0,1 0 0,-1 0-1,1 0 1,1-1 0,6-4-293,-1 0 0,1-1 0,-1 0 1,12-14-1,11-17-2582</inkml:trace>
</inkml:ink>
</file>

<file path=ppt/ink/ink6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6.7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9 628 4641,'0'0'5737,"-1"-25"-5601,-6-202-62,7 195-59,1 1 0,8-50 0,-7 72-14,0-1-1,1 1 1,0-1-1,0 1 1,1 0-1,0 0 1,1 1-1,0-1 1,0 1-1,1 0 1,0 0-1,12-12 1,-17 19-3,0 0 1,0 0 0,0 0 0,0 1-1,0-1 1,1 0 0,-1 0 0,0 1-1,0-1 1,0 0 0,1 1 0,-1-1-1,0 1 1,1 0 0,-1-1 0,0 1-1,2 0 1,-2 0 0,0 0-1,-1 1 1,1-1-1,-1 0 1,1 1-1,0-1 1,-1 0-1,1 1 1,-1-1-1,1 1 1,-1-1-1,1 1 0,-1-1 1,0 1-1,1-1 1,-1 1-1,1-1 1,-1 1-1,0 0 1,0-1-1,1 1 1,-1 0-1,0-1 1,0 2-1,3 50-65,-3-39 61,0 19 11,2 0 0,1 0 0,1 0-1,13 45 1,-14-65-3,1 0-1,0-1 1,1 1 0,0-1-1,1 0 1,0 0-1,0-1 1,1 0 0,1 0-1,0 0 1,0-1-1,1 0 1,0-1 0,17 13-1,-22-19 1,0 0 0,0 0-1,0 0 1,0-1 0,0 0 0,0 0-1,1 0 1,-1 0 0,0 0-1,1-1 1,-1 0 0,1 0 0,-1 0-1,0 0 1,1-1 0,-1 0-1,0 0 1,1 0 0,-1 0 0,0-1-1,0 1 1,0-1 0,0 0-1,0 0 1,0-1 0,-1 1 0,1-1-1,-1 0 1,0 0 0,0 0 0,5-6-1,-1 1 2,0 0-1,-1-1 1,1 0-1,-2 0 0,1-1 1,-1 1-1,-1-1 1,0 0-1,0-1 0,-1 1 1,4-20-1,-3-9-48,-2-52 0,-2 78 86,-1 1 0,-1-1 0,1 1 0,-2 0 0,0-1-1,0 1 1,-1 0 0,-7-14 0,10 25 51,1 3-85,1 1 0,-1 0 1,1-1-1,-1 1 1,1 0-1,0-1 0,0 1 1,0-1-1,3 4 1,1 0-6,0-1 0,0 0 1,0 0-1,1 0 1,0-1-1,0 0 0,0 0 1,0 0-1,1-1 1,-1 0-1,1 0 0,0-1 1,0 0-1,9 2 0,8-1 5,1 0 0,45-1-1,-69-2-4,5 0-3,-1 0 0,0-1 0,0 1 0,1-1 0,-1 0 0,0 0-1,0-1 1,0 0 0,0 0 0,0 0 0,-1 0 0,1-1 0,0 0 0,-1 0-1,0 0 1,0 0 0,0-1 0,0 0 0,0 0 0,-1 0 0,0 0-1,0 0 1,0-1 0,4-7 0,-2 1-50,-1 0 0,0 0 0,-1 0 0,0 0-1,-1 0 1,-1-1 0,1 1 0,-2-1 0,1 1 0,-3-18 0,2 29 53,-1-1 0,1 0 0,0 0 1,-1 0-1,1 0 0,-1 1 0,1-1 1,-1 0-1,0 1 0,1-1 1,-1 0-1,1 1 0,-1-1 0,0 0 1,0 1-1,1-1 0,-1 1 0,0 0 1,0-1-1,0 1 0,0-1 0,1 1 1,-1 0-1,0 0 0,0 0 1,0 0-1,0-1 0,0 1 0,0 0 1,0 0-1,0 1 0,1-1 0,-1 0 1,0 0-1,0 0 0,0 1 0,0-1 1,0 0-1,0 1 0,1-1 1,-1 0-1,-1 2 0,-39 19 54,32-12-8,0 1 0,0 0-1,1 0 1,0 1 0,1 0 0,0 0 0,1 1-1,0 0 1,1 0 0,0 0 0,1 1 0,-4 17-1,4-11-6,1 0-1,1 0 1,0 0-1,2 0 1,0 0 0,1 0-1,1 0 1,5 21-1,-6-31-29,2-1 0,-1 1-1,1 0 1,1-1 0,0 0-1,0 0 1,0 0 0,1 0 0,0-1-1,1 0 1,0 0 0,0 0 0,0 0-1,1-1 1,0 0 0,0-1-1,0 0 1,1 0 0,0 0 0,0-1-1,0 0 1,0 0 0,1-1 0,-1 0-1,1-1 1,0 0 0,0 0-1,0-1 1,0 0 0,0-1 0,0 0-1,0 0 1,0-1 0,0 0 0,0-1-1,0 0 1,0 0 0,-1 0-1,1-2 1,8-3 0,16-12-180,-2-2 0,0-1 0,-1-1 1,-1-2-1,43-48 0,-2 4-75,-55 56 124,1 0 1,0 1-1,1 0 0,0 1 1,1 2-1,0-1 1,1 2-1,0 1 1,0 0-1,1 1 1,-1 1-1,30-4 1,-4 1-1039,-35 4 203,-29 5 778,-8 4 366,0 1 1,1 1-1,-1 2 0,1 1 0,1 0 0,0 2 1,-35 22-1,50-28-96,0 0 1,1 0-1,0 1 0,0 0 1,0 1-1,1 0 1,0 0-1,1 1 1,0 0-1,0 0 0,1 1 1,0 0-1,0 0 1,1 0-1,1 1 1,0 0-1,0-1 0,1 1 1,0 1-1,1-1 1,0 0-1,0 18 1,2-25-81,1-1 0,-1 0 0,0 1 1,1-1-1,0 0 0,-1 1 1,1-1-1,1 0 0,-1 0 1,0 0-1,1 0 0,0 0 1,-1 0-1,1-1 0,0 1 1,1 0-1,2 2 0,0-1 7,0 0-1,0 0 1,1 0-1,0-1 1,-1 0-1,1 0 1,0-1-1,10 3 1,5 0 22,0-1 0,1 0 0,0-2 0,31 0 0,-3-2 11,0-3-1,-1-1 1,1-2-1,-1-3 1,78-24-1,-111 28-24,14-5-241,-2 0 1,1-2-1,32-18 0,-55 26 115,1 0 0,-1 0 0,0-1 0,0 0 0,0 0 0,-1 0 0,1-1 0,-1 1 0,-1-1 0,1-1 0,-1 1 1,0 0-1,-1-1 0,1 0 0,-1 0 0,-1 0 0,1 0 0,1-11 0,-2 3 62,0 0 1,-1 0-1,-1 0 1,0 0-1,-4-25 1,3 36 68,1 1-1,0 0 1,-1 0 0,0-1 0,0 1 0,0 0-1,0 0 1,0 0 0,-1 0 0,0 0-1,1 1 1,-1-1 0,0 0 0,0 1-1,0-1 1,-1 1 0,1 0 0,-1-1 0,1 1-1,-1 0 1,0 1 0,1-1 0,-1 0-1,0 1 1,0 0 0,0-1 0,0 1-1,-1 1 1,1-1 0,0 0 0,0 1 0,-5-1-1,5 2-5,-1 0-1,1-1 0,0 1 1,0 1-1,0-1 1,0 1-1,0-1 0,0 1 1,0 0-1,0 0 0,0 0 1,1 0-1,-1 0 0,1 1 1,0-1-1,-1 1 1,1 0-1,0-1 0,1 1 1,-1 0-1,0 0 0,-1 5 1,-5 10 260,0 0-1,-7 27 1,14-43-262,-4 14 49,1 0-1,1 0 1,0 0 0,1 1 0,1-1 0,0 1 0,1-1 0,3 25 0,-2-35-67,0 0 1,1 0 0,-1 0-1,1-1 1,0 1-1,1-1 1,-1 1 0,1-1-1,0 0 1,0 0 0,1 0-1,0-1 1,0 1-1,0-1 1,0 0 0,0 0-1,1 0 1,0 0 0,0-1-1,0 0 1,0 0-1,0 0 1,1-1 0,-1 0-1,1 0 1,8 2 0,1-1 14,-1-1 1,1 0-1,0-1 1,0 0-1,0-2 1,0 0 0,-1 0-1,1-1 1,0-1-1,17-6 1,-11 2-359,0-1 0,-1-1 1,0-1-1,-1-1 0,0-1 1,26-20-1,-23 14-413,-1-2 0,0 0-1,-1-1 1,-2-1 0,0-1 0,-1 0 0,-1-1 0,-2-1-1,0-1 1,19-51 0,-18 4 2576,-12 1 3429,-3 72-5235,0-1 0,0 1-1,0 0 1,0-1-1,0 1 1,0-1 0,0 1-1,0 0 1,0-1-1,0 1 1,0 0 0,0-1-1,0 1 1,0 0-1,0-1 1,0 1 0,-1 0-1,1 0 1,0-1-1,0 1 1,0 0 0,0-1-1,-1 1 1,1 0-1,0 0 1,0-1 0,-1 1-1,1 0 1,0 0-1,-1 0 1,1-1-1,0 1 1,0 0 0,-1 0-1,1 0 1,0 0-1,-1 0 1,1 0 0,0 0-1,-1 0 1,1 0-1,0 0 1,-1 0 0,1 0-1,-1 0 1,1 0-1,0 0 1,-1 0 0,1 0-1,0 0 1,-1 0-1,1 0 1,0 0 0,-1 1-1,-14 12-54,11-6 38,1 1 0,1-1 0,-1 1-1,1 0 1,1 0 0,-1 0 0,1 0 0,1 0-1,0 0 1,0 0 0,2 14 0,0-8-6,0-1 1,1 0 0,0 0 0,1-1-1,1 1 1,8 15 0,-2-7 33,6 8 127,-2 0 0,-1 2 1,13 44-1,-24-68-140,-1 1 0,0 0 0,-1 0 0,0 0 0,0 0 0,-1 0 0,0 0 0,0 0 0,-1 0 0,0 0 0,0 0 0,-1 0 0,0 0 0,-1 0 0,1-1 0,-1 1 0,-1-1 0,0 0 0,-6 11 0,-30 22-386,-6-9-1295</inkml:trace>
</inkml:ink>
</file>

<file path=ppt/ink/ink6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8.1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56 1174 1384,'0'0'9656,"13"-14"-9470,67-79 35,-68 79-200,-2-1 1,0-1-1,-1 0 0,-1 0 0,0-1 1,6-17-1,-8 4-5,0 0 1,-2-1-1,-1 1 1,-2-45-1,-1 71-11,0 0 0,-1 0-1,1 0 1,-1 1-1,0-1 1,0 0-1,0 0 1,0 0 0,0 1-1,-1-1 1,0 0-1,0 1 1,0 0-1,0-1 1,0 1-1,-1 0 1,0 0 0,1 0-1,-1 1 1,0-1-1,0 1 1,-1-1-1,1 1 1,0 0 0,-1 0-1,1 0 1,-1 1-1,0-1 1,1 1-1,-1 0 1,0 0-1,0 0 1,0 1 0,0-1-1,0 1 1,0 0-1,0 0 1,0 1-1,0-1 1,0 1 0,1-1-1,-1 1 1,0 1-1,0-1 1,1 0-1,-1 1 1,0 0-1,1 0 1,-5 3 0,1 1-4,-1 0 1,1 1-1,1 0 1,-1 0-1,1 0 1,1 1-1,-1 0 1,1 0-1,0 1 1,1-1-1,0 1 1,1 0-1,0 0 1,0 0-1,0 1 1,0 11-1,-1 1 2,1 0-1,2 0 1,0 0-1,1 1 0,1-1 1,5 23-1,-4-34 13,0-1-1,1 0 0,0 0 1,1 0-1,0-1 1,1 1-1,0-1 1,0 0-1,1 0 0,0 0 1,1-1-1,7 8 1,-3-6 25,0 0 0,1-1 1,0 0-1,1-1 0,0 0 1,1-1-1,21 9 1,-1-5 108,0-1 0,1-2 0,0-1 0,0-1 0,0-3 0,48 0 0,-61-4-165,0 0 0,-1-2 0,1 0 0,-1-1 0,0-1 0,0-2 0,0 0 0,-1-1 0,0 0 0,-1-2 0,1-1 0,-2 0 0,0-1 0,0-1 0,-1-1 0,-1 0 0,0-1 0,-1-1 0,-1 0 0,0-1 0,-1-1 0,-1 0 0,-1-1 0,-1 0 0,0-1 0,-1 0 0,-1 0 0,-1 0 0,-1-1 0,-1-1 0,-1 1 0,2-26 0,-3-11-38,-2 1 1,-2-1-1,-3 1 1,-3 0-1,-2 0 0,-2 0 1,-3 1-1,-2 1 1,-3 1-1,-2 0 1,-32-57-1,51 108 93,-27-38 578,29 40-607,-1 0 0,0 0 0,1 0 0,-1 1 0,0-1 0,0 0 0,1 1 1,-1-1-1,0 0 0,0 1 0,0-1 0,0 1 0,0 0 0,0-1 0,0 1 0,0 0 0,0-1 0,0 1 0,0 0 0,0 0 0,0 0 0,0 0 0,0 0 1,0 0-1,-1 0 0,1 0 0,0 1 0,0-1 0,0 0 0,0 1 0,0-1 0,0 0 0,0 1 0,1-1 0,-1 1 0,0 0 0,0-1 0,0 1 1,0 0-1,1-1 0,-1 1 0,0 0 0,0 1 0,-5 7-8,1 0 0,0 1 0,1-1 0,0 1 1,0 0-1,1 1 0,1-1 0,0 0 0,-2 15 0,-3 103 60,6-88-57,3 0 0,2 0 1,1 0-1,2-1 0,1 0 1,3 0-1,0-1 0,27 57 1,-4-21 3,65 102 1,-83-150 6,2-2-1,1 1 1,0-2 0,2-1 0,1 0-1,0-2 1,32 23 0,-47-39-7,-1 0 1,0-1-1,1 1 0,-1-1 0,1 0 1,0-1-1,0 0 0,1 0 1,-1 0-1,0-1 0,0 0 0,1 0 1,-1-1-1,14-1 0,-12-1-113,1 0-1,0-1 0,-1 0 1,0 0-1,0-1 0,0-1 0,0 1 1,-1-1-1,0-1 0,10-7 1,29-26-2477</inkml:trace>
</inkml:ink>
</file>

<file path=ppt/ink/ink6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8.8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0 486 9938,'0'0'2878,"6"-29"-2886,-1 3-61,-1 1-55,1 1 0,1 0 0,1 1 0,1 0 0,1 0 0,13-24 0,6-5-872,3 2 0,56-72 0,-86 121 992,0-1-1,0 1 1,1 0-1,-1-1 1,0 1-1,1 0 1,-1 0-1,1-1 1,-1 1-1,1 0 1,0 1 0,-1-1-1,4-1 1,-4 2 12,-1 0 0,1 0 0,-1 0 0,1 0 0,-1 0 0,1 1 0,-1-1 0,1 0 0,-1 0 0,0 0 1,1 1-1,-1-1 0,1 0 0,-1 1 0,0-1 0,1 0 0,-1 1 0,0-1 0,1 0 0,-1 1 0,0-1 1,1 1-1,-1-1 0,0 1 0,0-1 0,0 0 0,0 1 0,1-1 0,-1 1 0,0-1 0,0 2 0,1 7 174,0 0 0,0 0 0,-1 1 0,-2 10 0,1-1 118,-7 295 1746,8-307-2040,0 0 1,0 0 0,1-1 0,0 1 0,0 0-1,1 0 1,-1 0 0,2-1 0,-1 1-1,1-1 1,0 0 0,0 1 0,0-1 0,1-1-1,0 1 1,0-1 0,1 1 0,0-1 0,0 0-1,0-1 1,0 1 0,1-1 0,-1 0-1,1 0 1,0-1 0,0 0 0,1 0 0,-1 0-1,1-1 1,-1 0 0,1 0 0,0-1 0,8 2-1,-3-3-2,0 0-1,1 0 0,-1-1 1,0-1-1,0 0 0,0 0 1,0-1-1,0-1 0,0 0 0,11-7 1,-2 0-120,-1-1 1,0-1 0,-2-1 0,26-23-1,29-31-640,100-82-118,-145 129 775,1 1 1,0 2-1,2 1 1,53-22-1,-21 15-1018,-85 25-23,2 1 1102,1 1-1,0 1 0,0 0 0,0 2 0,1 0 0,-24 11 0,3 2 673,1 2-1,-46 32 1,69-42-409,0 0 1,1 2-1,1-1 1,-1 2-1,2 0 1,-21 30-1,29-38-169,-1 1 0,1 0 0,1 0 0,0 1 0,0-1 0,0 1-1,1-1 1,0 1 0,0 0 0,1 0 0,0 0 0,0 0 0,1 0 0,0 0 0,1 0 0,-1 0 0,2 0 0,2 13 0,-1-16-40,-1-1 0,1 0 0,0 1 0,0-1 0,0 0 0,0 0 0,1-1 0,0 1 0,-1-1 0,1 0 0,1 0 0,-1 0 0,0 0 1,1-1-1,-1 1 0,1-1 0,0 0 0,0-1 0,9 3 0,5 0 11,-1 0 0,0-1 0,1-1 0,21-1 0,-33 0-94,-1-1 1,1 0-1,0-1 0,-1 1 1,1-1-1,-1 0 1,1-1-1,-1 0 1,0 0-1,1 0 0,-1-1 1,0 0-1,-1 0 1,1 0-1,0-1 1,-1 0-1,0 0 0,0 0 1,0-1-1,0 1 1,-1-1-1,7-9 1,5-10-1334,-1 0 1,18-39-1,-10 11-1592</inkml:trace>
</inkml:ink>
</file>

<file path=ppt/ink/ink6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9.2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85 168 2537,'0'0'7086,"-13"23"-6387,-38 72 4,47-89-680,2 0-1,-1 0 1,1 0 0,-1 0-1,2 1 1,-1-1-1,1 1 1,0-1 0,0 1-1,1-1 1,-1 1 0,2-1-1,-1 1 1,1 0-1,0-1 1,0 1 0,3 7-1,-1-9 6,-1 0-1,1-1 0,0 1 0,0-1 0,1 0 0,-1 0 1,1 0-1,0 0 0,0 0 0,0-1 0,1 0 0,-1 0 1,1 0-1,0-1 0,-1 1 0,10 2 0,-1-1 9,0 0 0,1-1-1,-1-1 1,1 0 0,-1-1-1,1-1 1,0 0 0,-1 0-1,1-1 1,0-1 0,-1 0-1,1-1 1,-1-1 0,13-5-1,-2-3-336,0-1 0,-1-1 0,-1-2-1,0 0 1,35-34 0,88-109-3027,-52 52 1806,-86 99 1341,1 0 1,0 0-1,1 1 1,0 0-1,0 0 0,1 1 1,-1 0-1,1 1 1,1 0-1,14-5 1,-19 9 308,0 0 1,1 0 0,-1 0 0,0 0 0,1 1 0,-1 0 0,1 0 0,-1 1 0,0 0 0,1 0 0,-1 1 0,0-1 0,0 1-1,0 1 1,0-1 0,0 1 0,0 0 0,-1 0 0,7 6 0,31 28 369,-39-32-518,0 0 0,0-1 0,1 1 0,0-1 0,0 0 0,0-1 1,0 1-1,1-1 0,-1 0 0,1 0 0,0 0 0,0-1 0,0 0 1,0 0-1,0-1 0,12 2 0,-12-3-1559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1.3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71 5721,'0'0'3973,"32"-5"-3670,11-2-169,-3 1 64,-1 1 0,67 2 0,299 13 279,-369-9-669,46-5-1,-69 2-19,0 0 1,0 0-1,0-2 1,-1 1 0,0-2-1,22-10 1,-2-4-2605</inkml:trace>
</inkml:ink>
</file>

<file path=ppt/ink/ink6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29.6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117 262 3273,'0'0'4877,"-18"28"-3885,-58 88-52,73-112-889,1 1 0,-1-1 0,1 0 0,0 1-1,0 0 1,0-1 0,0 1 0,1 0 0,0 0 0,0 0-1,0 0 1,1 0 0,0 0 0,0 0 0,0 5 0,1 7 130,-1-13-152,0 0 0,1 0 0,-1 0-1,1 0 1,0 0 0,0 0 0,0 0 0,0-1 0,1 1-1,-1 0 1,1 0 0,0-1 0,0 0 0,0 1 0,1-1-1,-1 0 1,1 0 0,0 0 0,6 5 0,-3-4-4,1 0 1,0 0-1,-1-1 1,1 0-1,1 0 1,-1-1-1,0 1 1,1-2-1,-1 1 0,10 0 1,-2-1 8,0 0 0,0-1 1,0-1-1,0 0 0,0-1 0,0-1 1,0 0-1,-1-1 0,1 0 0,21-11 1,-20 7-93,-1-1 0,0-1-1,-1 0 1,0-1 0,-1-1 0,0 0 0,-1-1 0,0 0 0,-1-1 0,-1 0 0,0 0 0,0-1 0,-2-1 0,0 0 0,-1 0 0,0 0 0,-1-1 0,3-18 0,-1-23-1421,0-95 1,-8 54-2220</inkml:trace>
</inkml:ink>
</file>

<file path=ppt/ink/ink6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0.3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55 1 6937,'0'0'5579,"-9"22"-5419,3-6-126,-2 0 13,2 0 1,0 1 0,1 0-1,1 0 1,0 0-1,1 1 1,-1 32 0,8 0 24,1 0 0,2-1 0,3 0 0,1 0 0,3-1 0,2-1 0,2 0 0,29 54 0,-41-90-64,0 1 1,1-1-1,0 0 1,0 0 0,2-1-1,-1 0 1,20 17-1,-22-23-2,1 1 0,0-1 0,0 0 0,1 0 1,-1-1-1,1 0 0,0-1 0,0 0 0,0 0 0,0 0 0,0-1 0,0 0 0,14-1 0,-3-1-103,-1-1-1,0 0 1,0-2-1,-1 0 1,1-1-1,-1-1 1,26-11-1,6-8-1624,56-37-1,-104 62 1712,0 0-1,-1 0 0,1-1 0,-1 1 1,1 0-1,0-1 0,-1 1 1,1 0-1,-1-1 0,1 1 0,0-1 1,-1 1-1,0-1 0,1 1 0,-1-1 1,1 1-1,-1-1 0,1 0 1,-1 1-1,0-1 0,0 1 0,1-1 1,-1 0-1,0 1 0,0-1 0,0 0 1,0 0-1,0 1 0,1-2 0,-2 3 57,0-1 0,1 0-1,-1 1 1,1-1 0,-1 1-1,1-1 1,-1 1 0,1-1-1,-1 1 1,1-1 0,-1 1 0,1-1-1,0 1 1,-1 0 0,1-1-1,0 1 1,0-1 0,-1 1-1,1 0 1,0-1 0,0 1-1,0 0 1,0-1 0,0 1-1,0 0 1,0 0 0,0-1-1,0 1 1,0 1 0,-1 11 133,0 0 1,1 1-1,0-1 1,1 0 0,1 1-1,0-1 1,0 0 0,8 22-1,-8-31-169,0 1 1,1-1-1,-1 1 0,1-1 0,0 0 0,0 0 1,0 0-1,1 0 0,-1-1 0,1 1 1,0-1-1,0 0 0,0 0 0,1-1 0,-1 1 1,0-1-1,1 0 0,0 0 0,-1 0 0,1-1 1,0 1-1,0-1 0,0 0 0,0-1 1,0 1-1,5-1 0,-3 0-42,0 0-1,0 0 1,0 0 0,0-1 0,0 0-1,0-1 1,0 1 0,-1-1 0,1-1-1,-1 1 1,1-1 0,5-4 0,-4 2-260,-1-1 1,0 0 0,0-1 0,0 1 0,-1-1 0,0-1-1,0 1 1,6-13 0,-7 12-94,0 0 0,-1 0 0,-1-1 0,1 0 0,-1 0 0,-1 0 0,0 0 0,1-10 0,1-44 2317,-5 64-1866,1-1 0,0 1-1,0-1 1,-1 1 0,1-1 0,0 0 0,0 1 0,-1-1-1,1 1 1,-1-1 0,1 1 0,0-1 0,-1 0-1,1 1 1,-1-1 0,1 0 0,-1 0 0,1 1 0,-1-1-1,1 0 1,-1 0 0,1 0 0,-1 0 0,0 1-1,1-1 1,-1 0 0,1 0 0,-1 0 0,1 0 0,-1 0-1,1 0 1,-1-1 0,0 1 0,1 0 0,-1 0-1,1 0 1,-1 0 0,1-1 0,-1 1 0,1 0 0,-1 0-1,1-1 1,-1 1 0,1 0 0,0-1 0,-1 1-1,1-1 1,-1 1 0,1-1 0,0 1 0,0 0 0,-1-1-1,1 1 1,0-1 0,0 1 0,-1-1 0,1 0-1,0 1 1,0-1 0,0 1 0,0-1 0,0 1 0,0-1-1,0 1 1,0-1 0,0 0 0,0 0 0,-3 16 47,0 1 0,1 0 0,1-1 0,1 1 0,0 0 0,1-1 0,0 1 0,5 17 0,-5-28-105,1 0 0,-1 0 0,1-1 0,0 1 0,0 0 0,0-1 0,1 1 0,0-1 0,-1 0 0,2 0 0,-1 0-1,0 0 1,1-1 0,0 1 0,0-1 0,0 0 0,0 0 0,0 0 0,0-1 0,1 0 0,0 1 0,-1-2 0,1 1 0,0 0 0,0-1-1,0 0 1,0 0 0,9 0 0,-1-1-58,-1 0-1,1-2 0,0 1 1,-1-1-1,0-1 0,1-1 1,-1 1-1,-1-2 0,1 0 0,0 0 1,-1-1-1,0 0 0,-1-1 1,1 0-1,15-15 0,-14 11-444,0 0 0,-1-1-1,0 0 1,-1-1 0,-1 0 0,0 0-1,0-1 1,-1 0 0,-1-1-1,-1 0 1,0 0 0,4-16-1,-8 23 338,0 0 0,-1 0 0,0 0 0,0 0 0,-1 0 0,0 0 0,0 0-1,-1-1 1,0 1 0,0 0 0,-5-13 0,3 15 292,0 0-1,0 0 1,-1 0 0,0 0 0,0 1-1,0 0 1,-1 0 0,1 0-1,-1 0 1,0 1 0,-1 0 0,1 0-1,-1 0 1,-6-3 0,-6-3 65,-1 0 1,0 2 0,-21-8-1,36 14-122,0 1 1,1 0-1,-1 0 0,0 0 0,0 0 0,1 0 1,-1 1-1,0 0 0,0 0 0,0 0 0,0 0 1,0 0-1,0 1 0,1 0 0,-1 0 0,0 0 1,0 0-1,1 0 0,-1 1 0,1 0 0,-1 0 1,1 0-1,-6 4 0,1 2 21,0 0 0,1 0 0,1 1 0,-1 0 0,1 0 0,1 1 0,-1-1 0,2 1 0,-1 0 0,2 0 1,-1 1-1,1-1 0,1 1 0,0 0 0,0 0 0,1 0 0,1 18 0,1-26-89,0 0 0,0 0 1,1 0-1,-1 0 0,1 0 1,0-1-1,0 1 0,0 0 0,0-1 1,1 0-1,-1 1 0,0-1 1,1 0-1,0 0 0,-1-1 0,1 1 1,0 0-1,0-1 0,0 0 0,0 0 1,0 0-1,0 0 0,1 0 1,-1 0-1,0-1 0,5 1 0,5 1-39,-1-1 0,0 0-1,0-1 1,0 0 0,0-1-1,15-3 1,-17 2-215,-1-2 0,1 1-1,-1-1 1,0-1 0,0 1 0,0-2-1,13-10 1,10-13-3540</inkml:trace>
</inkml:ink>
</file>

<file path=ppt/ink/ink6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0.7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6633,'0'0'3521</inkml:trace>
</inkml:ink>
</file>

<file path=ppt/ink/ink6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1.5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291 0 2777,'0'0'8084,"-3"32"-7503,-5 108-203,8-125-346,2-1 0,-1 1 0,2 0 0,0 0 0,1-1 1,0 0-1,2 1 0,-1-2 0,2 1 0,-1-1 0,2 0 0,0 0 0,0-1 1,15 17-1,-3-3 71,97 118 48,-70-90-85,44 65 1,-85-103-157,-14-12-100,-25-14-135,23 6 336,-36-11-11,-1 3 0,-1 1 0,1 3 0,-1 2 0,-1 2 0,-54 2 0,88 2 76,0 1 0,1 1 1,-1 1-1,1 0 1,-1 0-1,1 2 1,0-1-1,-18 11 1,28-14-61,0 1 1,0 0 0,0 1-1,1-1 1,-1 1-1,1-1 1,0 1 0,0 0-1,0 1 1,0-1 0,0 0-1,0 1 1,1-1 0,0 1-1,0 0 1,0 0-1,0 0 1,0 0 0,1 0-1,0 0 1,0 1 0,0-1-1,0 0 1,1 0-1,0 1 1,0-1 0,0 1-1,0-1 1,0 0 0,1 1-1,0-1 1,0 0 0,2 5-1,0-2 17,1 0-1,0 0 0,0 0 1,1-1-1,-1 0 1,2 0-1,-1 0 1,0 0-1,1-1 1,0 0-1,1 0 0,-1 0 1,1-1-1,8 4 1,13 7 21,0-2-1,37 12 1,-34-14-53,0-2-1,1-2 1,0-1-1,1-1 1,-1-1-1,1-2 0,0-2 1,54-5-1,-73 1-36,1 1 0,-1-2 0,0 0 0,0-1 0,-1 0 0,24-15 0,76-60-167,-59 40 60,122-72-455,-40 28 237,-123 76 334,1 0 1,-2-1 0,1-1 0,12-14 0,-21 21 19,-1 0 1,0 0 0,0-1 0,-1 1-1,1-1 1,-1 1 0,0-1-1,0 0 1,0 1 0,-1-1 0,0 0-1,0 0 1,0 0 0,0 0-1,-1-1 1,0 1 0,-1-5 0,1 9 10,0 0 1,-1 0 0,1 0-1,0 1 1,-1-1 0,1 0-1,-1 0 1,1 1 0,-1-1-1,0 1 1,1-1 0,-1 0-1,0 1 1,1-1 0,-1 1-1,0-1 1,1 1 0,-1 0-1,0-1 1,0 1 0,0 0-1,1 0 1,-1-1 0,0 1-1,0 0 1,0 0 0,0 0 0,-1 0-1,-32 0 84,25 0-75,-8 1 29,1 1 0,-1 0 0,1 1 0,0 1 1,0 1-1,0 0 0,0 1 0,1 1 0,0 0 1,1 1-1,-1 1 0,1 0 0,-21 19 0,24-19 33,0 1 0,1 0 0,0 0 0,1 1 0,0 0-1,1 1 1,1 0 0,-1 0 0,2 0 0,0 1 0,0 0 0,1 1-1,1-1 1,0 1 0,1 0 0,-2 19 0,4-24-61,1 0 1,0 0 0,0 0 0,1 0-1,0 0 1,1 0 0,0 0 0,0 0-1,8 17 1,-7-20-9,1 0 0,1 0 0,-1 0 0,1 0-1,0-1 1,0 0 0,0 0 0,1 0 0,0 0 0,0-1 0,0 0-1,0 0 1,8 2 0,4 2-43,0-2-1,0 0 0,1-1 1,0-1-1,-1-1 1,2 0-1,-1-2 0,0 0 1,36-3-1,-6 1-465,44 1-1911</inkml:trace>
</inkml:ink>
</file>

<file path=ppt/ink/ink6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3.43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140 158 3977,'0'0'4053,"-19"22"-2449,-59 71-393,72-86-1116,1 1 0,1-1 0,-1 1 0,1 0 1,0 0-1,1 0 0,0 1 0,-4 17 0,6-22-58,1 0 0,-1 1 0,1-1 0,0 1 0,1-1 0,-1 1 0,1-1 0,0 1 0,0-1 1,0 0-1,0 1 0,1-1 0,4 7 0,-2-5-7,0-1 0,1 0 1,-1 1-1,1-2 0,1 1 0,-1-1 1,1 1-1,0-2 0,0 1 1,0 0-1,0-1 0,0-1 0,1 1 1,-1-1-1,1 0 0,0 0 1,0-1-1,0 0 0,7 1 0,13 1 33,-1-2-1,1 0 0,0-2 0,-1-1 0,47-9 0,-61 8-65,-1 0-1,0 0 1,0-1 0,0 0-1,0-1 1,-1-1-1,1 1 1,-2-2-1,1 1 1,-1-1-1,1-1 1,-2 0-1,1 0 1,-1-1-1,10-13 1,-14 15-23,-1 1 0,1-1 0,-1 1 0,0-1 0,-1 0-1,0 0 1,0 0 0,0 0 0,-1 0 0,0-1 0,0 1 0,-1 0 0,0-1 0,0 1 0,-1 0 0,0-1 0,0 1 0,-4-11 0,2 8-4,-1 1 1,0-1 0,-1 1-1,0 0 1,0 0 0,-1 0 0,0 1-1,-1 0 1,0 0 0,0 0-1,0 1 1,-12-8 0,3 4 45,0 2 0,-1 0 0,0 0 0,-1 2 0,1 0 0,-2 1 0,1 1 0,-1 0 0,1 2 0,-35-3 0,44 6-6,0 0 0,1 0 0,-1 1 0,1 0 0,-1 0 0,1 1 0,0 0 0,-1 1 0,1 0 1,0 0-1,-11 7 0,14-7-7,0 1-1,1 0 1,0-1 0,0 2 0,0-1 0,0 0 0,0 1 0,1 0 0,0 0 0,0 0 0,0 0-1,1 0 1,0 0 0,0 1 0,0-1 0,0 1 0,1 0 0,-1 9 0,1-1-7,0 1 1,1-1-1,0 1 1,2 0 0,-1-1-1,2 0 1,0 1-1,1-1 1,0 0 0,1-1-1,0 1 1,13 21-1,8 7-17,2 0 0,45 51 0,-43-55-35,-4-6 49,16 19-42,52 84 0,-83-116 75,-1 0 0,-1 0 0,-1 1-1,-1 0 1,0 0 0,-2 1 0,0-1 0,3 40 0,-7-44 85,-1 0 1,0 0-1,-1 1 1,-1-1-1,-1 0 1,0 0-1,-1 0 1,-1-1-1,-11 26 1,11-31-76,0-1 0,-1 0 0,1 0-1,-2-1 1,1 0 0,-1 0 0,0 0 0,-1-1 0,0 0 0,0-1 0,-1 1 0,1-2 0,-1 1 0,0-1 0,-1-1-1,-11 5 1,14-6-31,0-1 0,0 0 0,-1-1-1,1 1 1,0-1 0,-1-1 0,1 1 0,0-1-1,-1 0 1,1-1 0,0 0 0,-1 0-1,1-1 1,0 0 0,0 0 0,0 0-1,0-1 1,0 0 0,-11-8 0,12 7-36,-1-2-1,1 1 1,0-1 0,1 0 0,-1 0 0,1 0 0,0-1-1,1 0 1,0 0 0,0 0 0,0-1 0,1 1 0,0-1 0,0 0-1,1 0 1,0 0 0,-1-13 0,1 3-174,1 0 0,1-1 0,0 1-1,1 0 1,1-1 0,1 1 0,1 0 0,1 1 0,0-1 0,1 1 0,1 0-1,15-29 1,-8 23 16,1 1 1,0 1-1,2 0 0,0 2 0,2 0 0,0 0 0,1 2 1,31-22-1,-32 27 184,0 1 1,1 1-1,1 0 1,-1 1-1,40-10 1,113-15 693,9-2-172,-163 30-615,0-1 1,0 0-1,-1-1 1,0-1-1,0-1 1,-1-1-1,18-14 0,-27 20-100,-2-2 0,1 1 0,-1-1 0,0 0-1,0 0 1,-1 0 0,0-1 0,-1 0-1,1 0 1,-1 0 0,-1-1 0,0 1 0,0-1-1,0 0 1,-1 0 0,-1 0 0,0 0-1,0 0 1,0 0 0,-1 0 0,-1-10 0,0 16 319,1-1 0,-1 1 0,0-1 0,0 1 0,0-1 0,0 1 0,-1 0 0,1 0 1,-1 0-1,0 0 0,0 0 0,0 0 0,0 0 0,0 0 0,-1 1 0,1-1 0,-1 1 1,1 0-1,-1 0 0,0 0 0,0 0 0,0 0 0,0 1 0,-1-1 0,1 1 1,-7-2-1,2 1 52,0-1 1,0 2 0,0 0 0,-1 0-1,1 0 1,0 1 0,-1 0-1,1 0 1,0 1 0,-16 4 0,21-4-153,0 0 1,0 1 0,0-1-1,0 1 1,0 0-1,1 0 1,-1 0 0,1 0-1,-1 1 1,1-1 0,0 0-1,0 1 1,0 0 0,0-1-1,0 1 1,1 0 0,-1 0-1,1 0 1,0 0-1,0 0 1,0 1 0,0-1-1,0 0 1,1 0 0,0 1-1,-1-1 1,2 6 0,-2-4-4,1 1 1,1-1 0,-1 1 0,1-1 0,0 1-1,0-1 1,0 0 0,1 1 0,0-1 0,0 0-1,0 0 1,1 0 0,0 0 0,0-1 0,6 9-1,3-2 10,0-1 0,1 0 0,0-1 0,1 0 0,0-1 0,0-1 0,1 0 0,0-1 0,0-1 0,0 0 0,1-1 0,-1 0 0,1-1 0,0-1-1,0-1 1,0 0 0,24-3 0,-30 1-34,0-1 0,0-1 0,-1 0 0,1 0 0,-1-1 0,0 0 0,0-1 0,0 0 0,0 0 0,-1-1 0,0 0 0,0 0 0,0-1 0,-1 0 0,0-1 0,-1 1 0,8-12 0,5-7-276,-2 0 0,-1-1 0,-1-1-1,15-38 1,0-29 110,-8 236 718,-14-80-223,-7-40-262,2 0 0,0 0 0,1 0 1,12 32-1,-15-49-53,1 1 0,0-1 0,1 0 0,-1 1 0,1-1 0,0 0 0,0 0 0,0-1 0,1 1 0,-1-1-1,1 1 1,0-1 0,-1 0 0,2-1 0,-1 1 0,0-1 0,0 1 0,1-1 0,-1-1 0,1 1 0,0 0 0,0-1 0,-1 0 0,10 0 0,3 0-67,0-1 1,1-1-1,-1-1 0,0-1 1,1 0-1,-1-1 0,-1-1 1,1 0-1,-1-1 0,0-1 1,0-1-1,23-14 0,-16 6-457,0 0 0,0-1 0,-2-2 0,0 0 0,-1-1-1,-1-1 1,17-26 0,-30 40 561,-2 1-1,1-2 0,-1 1 1,0 0-1,0-1 1,-1 0-1,0 0 0,-1 0 1,1 0-1,-2 0 1,1 0-1,0-13 1,-2 20 29,-1 1 1,1-1 0,0 1-1,0-1 1,-1 1 0,1-1-1,-1 1 1,1 0 0,0-1-1,-1 1 1,1 0 0,-1-1-1,1 1 1,-1 0 0,1-1-1,-1 1 1,1 0 0,-1 0-1,1-1 1,-1 1 0,1 0-1,-1 0 1,0 0 0,1 0-1,-1 0 1,1 0 0,-1 0-1,1 0 1,-1 0 0,0 0-1,1 0 1,-2 1 0,-19 3 745,16-2-739,1 0-1,0 1 0,1-1 0,-1 1 1,0 0-1,1 0 0,0 1 1,-1-1-1,1 1 0,1 0 1,-1-1-1,0 1 0,1 1 0,0-1 1,0 0-1,0 0 0,1 1 1,-1-1-1,1 1 0,0-1 1,0 1-1,1 0 0,-1-1 0,1 1 1,1 6-1,-1-4-53,0 1 0,1 0 1,0-1-1,1 0 0,0 1 0,0-1 1,0 0-1,1 0 0,0 0 0,0 0 0,1-1 1,0 1-1,0-1 0,0 0 0,7 6 1,2 0-13,1-2 1,1 0 0,-1 0 0,2-1 0,-1-1 0,1-1 0,0 0 0,1-1 0,0-1 0,-1 0 0,2-2 0,-1 0 0,0 0 0,1-2-1,-1 0 1,1-1 0,30-4 0,-38 2-46,-1 0 1,1-1-1,-1 0 0,0-1 0,0 0 1,0-1-1,0 1 0,0-2 0,-1 1 1,0-1-1,7-7 0,17-16-669,34-41 0,-35 36 123,-26 28 473,0 0 1,0 0-1,0 0 0,-1-1 1,0 1-1,0-1 0,-1 0 1,0-1-1,0 1 0,2-10 0,-2 9-109,-1 1-1,0-1 0,0 0 0,0 0 1,-1 0-1,-1 0 0,1-13 0,-2 17 221,1 1 0,-1-1 0,0 1 0,0-1 0,-1 1 0,1 0 0,-1-1 0,1 1 0,-1 0 0,0 0 0,0 0 0,-1 1 0,1-1 0,0 0 0,-1 1 0,0-1 0,1 1 0,-1 0 0,-6-3-1,-16-10 261,0 1 0,-1 2 0,0 0 0,-1 2 0,-1 1 0,1 1 0,-1 2 0,-1 0 0,1 2 0,-1 1 0,-54 2 0,79 0-244,0 1 0,0 0-1,-1 1 1,1-1 0,0 1 0,0 0 0,0 0 0,0 0 0,0 0-1,1 1 1,-1-1 0,0 1 0,1 0 0,-1 0 0,1 1 0,-1-1-1,1 1 1,0-1 0,0 1 0,0 0 0,1 0 0,-1 0-1,1 1 1,-1-1 0,1 1 0,0-1 0,0 1 0,1 0 0,-1 0-1,1 0 1,0-1 0,0 1 0,0 1 0,0-1 0,1 0 0,0 0-1,0 0 1,0 0 0,0 0 0,0 0 0,1 0 0,0 0 0,1 4-1,0-3-10,-1 0 0,1-1 0,1 1-1,-1-1 1,1 0 0,-1 1 0,1-1 0,0 0-1,1-1 1,-1 1 0,1-1 0,0 1-1,-1-1 1,1 0 0,1 0 0,-1-1-1,0 1 1,8 2 0,3 2 16,1-1 1,0 0-1,0-1 0,22 4 1,-22-6-8,1-1 0,0 0-1,0-1 1,19-2 0,-32 1-137,0 0 1,1-1-1,-1 0 0,0 1 0,1-2 0,-1 1 0,0 0 1,0-1-1,0 0 0,0 0 0,0 0 0,-1 0 1,1-1-1,0 1 0,-1-1 0,0 0 0,0 0 0,0 0 1,0 0-1,5-8 0,4-20-3480</inkml:trace>
</inkml:ink>
</file>

<file path=ppt/ink/ink6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3.8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10402,'0'0'3145,"176"39"-9707</inkml:trace>
</inkml:ink>
</file>

<file path=ppt/ink/ink6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4.8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1 241 7458,'0'0'2473,"17"23"-2281,-4-7-127,-8-7-12,1 0-1,0-1 1,1 1 0,0-2 0,0 1-1,0-1 1,1 0 0,1 0-1,-1-1 1,1 0 0,0-1-1,0 0 1,0 0 0,1-1-1,0 0 1,15 3 0,19 1 100,0-3 0,0-1 0,0-3 1,0-1-1,1-2 0,-1-3 1,0-1-1,-1-2 0,1-2 0,-2-1 1,1-3-1,45-21 0,-79 30-137,1 0 0,-1-1-1,0 0 1,-1 0 0,1-1 0,-1 0-1,-1 0 1,1-1 0,-1 0 0,10-16-1,-15 21-15,0 0-1,0-1 0,0 0 0,-1 1 0,0-1 0,1 0 1,-2 0-1,1 1 0,0-1 0,-1 0 0,1 0 0,-1 0 1,0 0-1,-1 0 0,1 0 0,-1 0 0,1 0 0,-1 0 1,0 0-1,-1 1 0,1-1 0,-1 0 0,1 1 0,-1-1 1,0 1-1,0 0 0,-1-1 0,1 1 0,-1 0 0,1 1 1,-6-6-1,-6-3 0,-1 0 0,0 1 0,0 0 1,-1 1-1,0 1 0,0 0 0,-1 1 0,0 1 1,0 0-1,-1 2 0,-24-4 0,-10 1 6,1 2-1,-90 4 1,126 2-10,0 1 0,0 0 0,0 0 0,1 2 0,0 0 0,-1 1 0,-20 9 0,30-12 3,0 1-1,1-1 1,-1 1-1,1 0 1,-1 0 0,1 0-1,0 0 1,0 1 0,1 0-1,-1 0 1,1 0 0,0 0-1,0 0 1,0 1 0,0-1-1,1 1 1,0 0 0,0 0-1,0 0 1,1 0 0,-1 0-1,1 0 1,0 0-1,0 6 1,2-7-23,-1-1 0,1 1 0,0-1-1,0 0 1,0 1 0,0-1 0,1 0 0,-1 0 0,1 0-1,0 0 1,0 0 0,0 0 0,0 0 0,1-1 0,-1 1-1,1-1 1,-1 0 0,1 0 0,0 0 0,0 0-1,0 0 1,0 0 0,0-1 0,0 1 0,5 0 0,13 6-740,-1-2 0,43 8 0,-50-11 203,53 8-2094</inkml:trace>
</inkml:ink>
</file>

<file path=ppt/ink/ink6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5.7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93 371 5025,'0'0'1914,"4"27"-1135,30 177 1556,74 211 1454,-63-259-3487,-41-143-267,-4-17 29,-7-22 27,-66-144-394,28 75-460,-109-267-1036,146 340 2081,8 22-277,0-1 0,0 1 0,1-1 1,-1 1-1,0-1 0,1 1 1,-1-1-1,0 1 0,1-1 1,-1 1-1,0-1 0,1 1 1,-1 0-1,1-1 0,-1 1 1,1 0-1,-1-1 0,1 1 1,-1 0-1,1 0 0,-1 0 0,1-1 1,-1 1-1,1 0 0,0 0 1,-1 0-1,1 0 0,-1 0 1,1 0-1,-1 0 0,1 0 1,0 0-1,-1 0 0,1 0 1,-1 1-1,1-1 0,-1 0 0,1 0 1,0 1-1,0-1 23,35 5 472,51 14 0,-54-10-383,0-2 0,41 3 0,-72-10-114,25 2 45,-1-1-1,1-1 0,0-1 1,29-6-1,-49 6-46,1-1-1,-1 0 1,0-1-1,1 0 1,-1 0-1,-1 0 0,1-1 1,0 0-1,-1 0 1,0-1-1,0 0 1,0 0-1,0 0 1,-1-1-1,0 1 1,0-1-1,-1-1 0,8-11 1,-6 4-71,0 1 1,-1-1 0,-1 0-1,0 0 1,-1 0-1,-1 0 1,2-20-1,-3 7-42,0-1 0,-8-53 0,6 73 125,0-1-1,-1 1 1,0 0 0,-1 0 0,0 0 0,0 0-1,-1 1 1,1-1 0,-11-13 0,15 22-13,-1-1 1,0 1-1,0-1 1,0 1-1,0-1 0,0 1 1,0-1-1,0 1 1,0-1-1,0 0 1,-1 1-1,1-1 1,0 1-1,0-1 1,0 1-1,0-1 0,-1 1 1,1-1-1,0 0 1,0 1-1,-1-1 1,1 1-1,0-1 1,-1 0-1,1 1 0,-1-1 1,1 0-1,0 0 1,-1 1-1,1-1 1,-1 0-1,1 0 1,-1 0-1,1 1 1,0-1-1,-1 0 0,1 0 1,-1 0-1,1 0 1,-1 0-1,1 0 1,-1 0-1,1 0 1,-1 0-1,1 0 0,-1 0 1,1 0-1,-1 0 1,1-1-1,-1 1 1,1 0-1,0 0 1,-1 0-1,1-1 1,-1 1-1,1 0 0,0 0 1,-1-1-1,1 1 1,-1-1-1,1 1 1,0 0-1,0-1 1,-1 1-1,1 0 1,0-1-1,0 1 0,-1-1 1,0 46 71,1-38-29,1 5 18,1 1-1,0-1 0,1 0 0,0 0 0,1 0 0,0 0 0,1 0 0,0-1 0,1 0 1,0 0-1,1 0 0,0-1 0,12 13 0,-5-6 2,0-2-1,2 0 1,0-1-1,0 0 1,1-1-1,1-1 1,22 11-1,-30-18-50,0-1 1,1 0-1,0 0 1,-1-2-1,1 1 1,0-1-1,13 0 1,-19-1-5,-1-1 0,1 0-1,0 0 1,0 0 0,0-1 0,-1 0 0,1 0 0,0 0 0,-1 0 0,1-1 0,-1 1 0,1-1 0,-1 0 0,0-1 0,0 1 0,0-1 0,0 0 0,6-5 0,-3-1-14,-1-1 1,0 0-1,0 0 0,-1 0 0,0-1 0,-1 0 1,0 0-1,-1 0 0,0 0 0,3-22 0,-3 0-13,0-61 0,-4 77-18,2 21 38,0 0 1,0 1-1,0-1 1,0 0-1,1 1 1,0-1-1,0 0 1,0 0-1,0 0 1,0-1-1,1 1 1,0 0-1,-1-1 0,2 0 1,-1 1-1,0-1 1,0 0-1,1-1 1,0 1-1,4 2 1,7 4 6,-1-1 1,1-1 0,1 0-1,18 6 1,-11-6-1,1-1 0,0-2 1,0 0-1,1-1 0,-1-2 0,36-1 1,-42-1-5,-1-1-1,0 0 1,0-1 0,0-1 0,-1-1 0,1-1 0,-1 0 0,0 0 0,28-18 0,-38 20-4,0-1 1,-1 1-1,1-1 1,-1-1-1,0 1 1,0-1-1,-1 0 1,1 0-1,-1 0 0,-1-1 1,1 1-1,-1-1 1,0 0-1,-1 0 1,0 0-1,0 0 1,0 0-1,-1-1 1,0 1-1,0-15 1,-1 17-2,-1 1 0,1-1 1,-1 0-1,0 0 1,0 1-1,-1-1 0,1 1 1,-1-1-1,0 1 1,-1 0-1,1 0 0,-1 0 1,1 0-1,-1 0 1,0 0-1,-1 1 0,1 0 1,-1-1-1,1 1 1,-1 0-1,0 1 0,0-1 1,0 1-1,0 0 1,-1 0-1,1 0 0,-1 0 1,1 1-1,-1-1 1,0 1-1,1 1 0,-10-2 1,6 1 5,-1 1 1,1-1-1,0 1 1,0 1-1,-1 0 1,1 0-1,0 0 1,0 1-1,0 0 1,0 1-1,-15 6 1,18-6 0,-1 1 1,1 0-1,0 0 1,0 0-1,0 0 1,1 1-1,0 0 1,-1 0 0,2 0-1,-1 0 1,0 1-1,1-1 1,0 1-1,1 0 1,-1 0-1,-1 8 1,1-3 2,0 0 0,1 0 0,0 0 0,1 0 0,0 1 0,0-1 0,2 1 0,-1-1 0,2 0 0,-1 1 0,2-1 0,-1 0 0,1 0 0,1 0-1,0-1 1,1 1 0,0-1 0,0 0 0,1 0 0,0-1 0,1 1 0,0-1 0,1-1 0,0 0 0,11 10 0,-2-4-8,1 0-1,1-1 0,0-1 1,0 0-1,1-2 0,1 0 1,0-2-1,0 0 0,0-1 1,1-1-1,0-1 0,25 2 0,-13-4-715,0-1 0,0-2-1,66-8 1,-27-15-6870</inkml:trace>
</inkml:ink>
</file>

<file path=ppt/ink/ink6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7.0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1254 6513,'0'0'5534,"19"-23"-5502,4-4-27,85-94 2,-98 110-1,0 0 1,-2 0 0,1-2 0,-1 1-1,-1-1 1,0 0 0,-1 0-1,0-1 1,-1 1 0,4-19 0,-7 23-16,-1 0 0,1 0 0,-1 0 0,-1 0 0,0 0 0,0 0 0,-1-1 0,0 1 0,0 0 0,-1 1 0,0-1 0,-1 0 0,0 0 0,0 1 0,-1 0 0,0 0 0,-9-13 0,8 14 10,-1 1 1,0 0-1,0 0 1,-1 1-1,0 0 1,0 0-1,0 0 1,0 1-1,-1 0 1,0 0-1,0 1 1,0 0-1,0 0 1,0 1-1,0 0 1,-1 1-1,1 0 1,-1 0-1,1 0 1,-1 1-1,-15 2 1,23-1-2,-1-1-1,0 0 1,1 1 0,-1 0-1,1-1 1,-1 1-1,1 0 1,-1-1 0,1 1-1,0 0 1,-1 0 0,1 0-1,0 1 1,0-1 0,0 0-1,0 0 1,0 0 0,0 1-1,0-1 1,0 1 0,0-1-1,1 1 1,-1-1-1,1 1 1,-1-1 0,1 1-1,-1-1 1,1 1 0,0 2-1,-3 57-10,3-49 2,1 11 14,1-1 1,1 0-1,1 0 0,1 0 0,1 0 0,1-1 0,1 0 1,1 0-1,1-1 0,0 0 0,2-1 0,0 0 1,1-1-1,1 0 0,0-1 0,31 27 0,-25-26 46,2 0-1,0-1 0,1-1 0,1-1 1,0-1-1,1-2 0,0 0 1,1-1-1,0-2 0,1-1 1,0-1-1,0-1 0,33 3 0,-37-7 51,1-2 0,42-3 0,-56 2-75,0-1 0,0 0 0,-1-1 0,1 0 0,-1-1 0,0 0 0,0 0 0,0-1 0,9-6 0,-1-2-13,-1 0-1,-1-1 1,-1 0-1,0-1 1,-1-1-1,0 0 1,-1-1-1,-1 0 1,-1-1-1,0 0 1,-2-1-1,0 0 0,-1 0 1,0-1-1,-2 0 1,-1 0-1,4-31 1,-5 5-48,-1 1 0,-2-1 1,-3 1-1,-1-1 0,-2 1 0,-22-78 1,7 45-49,-4 1 0,-3 2 0,-3 0 0,-3 3 0,-49-77 0,81 146 53,-22-26 393,24 29-356,-1 0-1,1-1 1,-1 1-1,0 0 1,1 0-1,-1-1 1,0 1-1,1 0 0,-1 0 1,0 0-1,1 0 1,-1 0-1,0 0 1,1 0-1,-1 0 0,0 0 1,0 0-1,1 0 1,-1 0-1,0 0 1,1 1-1,-1-1 0,0 0 1,1 0-1,-1 1 1,1-1-1,-1 1 1,1-1-1,-1 0 0,0 1 1,1-1-1,-1 1 1,1-1-1,0 1 1,-1 0-1,1-1 0,-1 1 1,1-1-1,0 1 1,0 0-1,-1-1 1,1 1-1,0 0 1,0-1-1,0 1 0,-1 0 1,1-1-1,0 1 1,0 0-1,0 1 1,-12 38-19,2 0 1,1 1 0,-4 60 0,6 130-31,8-185 99,2 0-1,1 0 1,3 0 0,25 88 0,-22-106-25,1 0 1,1-1-1,2 0 1,0-1-1,2 0 0,1-1 1,1-1-1,1-1 1,27 26-1,-3-8 16,3-2 0,1-1 1,1-3-1,2-2 0,99 48 0,-142-77-181,1 0 0,0-1 0,0 0 0,0-1-1,0 0 1,1 0 0,-1-1 0,1 0-1,-1 0 1,1-1 0,-1 0 0,1-1 0,-1 1-1,1-2 1,-1 1 0,0-1 0,16-6 0,13-20-6281</inkml:trace>
</inkml:ink>
</file>

<file path=ppt/ink/ink6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8.9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179 178 6889,'0'0'3130,"-25"19"-2663,-77 69-84,97-83-342,0 1 0,0 0-1,0 0 1,1 0 0,0 1 0,0 0 0,1-1 0,0 1-1,0 0 1,1 1 0,-1-1 0,2 0 0,-1 1-1,1-1 1,0 1 0,0-1 0,1 1 0,0 0-1,2 12 1,-1 6 31,0-15-42,0 1-1,1-1 1,0 0-1,1 0 0,0 0 1,1 0-1,0 0 1,1-1-1,0 1 1,1-1-1,0-1 1,0 1-1,1-1 0,0 0 1,1 0-1,0-1 1,11 9-1,11 8 108,1-1-1,1-2 1,63 32-1,-66-38-95,1-2 0,0-1-1,1-1 1,1-2-1,39 8 1,-60-15-29,0-2 0,1 1 0,-1-2 0,0 1 0,1-2 0,-1 1 0,1-2 0,-1 1 0,0-2 0,0 1 0,0-1 0,0-1 0,0 0 0,-1-1 0,0 0 0,0 0 0,0-1 0,14-11 1,-10 4-99,0-1 0,0 0 1,-2 0-1,1-2 0,-2 1 1,0-1-1,-1-1 0,-1 0 1,13-34-1,-14 26-156,-1 0 1,0-1-1,-3 0 1,0-1-1,-1 1 1,-1-42-1,-3 58 240,1 1-1,-2-1 1,1 1-1,-1 0 1,0 0-1,-1 0 1,0 0-1,-1 0 1,-6-12-1,9 19 35,-1-1 0,1 1 0,-1 0 0,0-1 0,1 1 0,-1 0 0,0 0 0,0 0 0,-1 1 0,1-1 0,0 0 0,-1 1-1,1 0 1,-1-1 0,1 1 0,-1 0 0,1 0 0,-1 0 0,0 1 0,0-1 0,1 1 0,-1-1 0,0 1 0,0 0-1,0 0 1,1 0 0,-1 1 0,0-1 0,0 1 0,1-1 0,-1 1 0,0 0 0,1 0 0,-1 0 0,0 0 0,-2 2 0,1 0-14,-1 1 1,1-1 0,0 0 0,0 1-1,1 0 1,-1 0 0,1 0 0,0 1 0,0-1-1,0 1 1,0 0 0,1-1 0,0 1 0,0 0-1,0 0 1,-1 7 0,-1 4 128,0 1 0,1 0 1,-1 32-1,4-39-106,0-1 0,0 1 0,1 0 0,0-1 0,1 1 0,0-1 0,1 0 0,0 1 0,0-1 0,1-1 0,0 1 0,8 13 0,-5-12 7,1-1 1,1 1-1,0-2 0,0 1 0,1-1 1,0 0-1,0-1 0,0 0 1,17 7-1,-5-3-19,0-1 0,1-1-1,0-1 1,0-1 0,1-1 0,0-1 0,0-1 0,0-1-1,0-1 1,1-2 0,-1 0 0,39-6 0,-54 4-25,-1-1 1,0 0 0,0 0-1,0-1 1,-1 0 0,1 0-1,-1-1 1,0 0 0,0-1-1,0 1 1,-1-1 0,0 0-1,0-1 1,0 0 0,-1 1-1,0-2 1,-1 1 0,1-1-1,2-8 1,2-2-11,-1-1 0,-1 0 0,-1-1-1,-1 0 1,0 0 0,-2 0 0,2-21 0,-4 20 13,1 8-9,-1 1 0,-1-1 1,0 0-1,-1 0 1,-2-17-1,2 30 1,1-1-1,0 1 1,0-1-1,-1 1 1,1 0 0,0-1-1,0 1 1,-1-1-1,1 1 1,0 0 0,-1-1-1,1 1 1,-1 0 0,1 0-1,-1-1 1,1 1-1,0 0 1,-1 0 0,1 0-1,-1-1 1,1 1-1,-1 0 1,1 0 0,-1 0-1,1 0 1,-1 0-1,1 0 1,-1 0 0,1 0-1,-1 0 1,1 0-1,-1 0 1,1 0 0,-1 1-1,1-1 1,-1 0-1,1 0 1,0 0 0,-1 1-1,1-1 1,-1 0-1,1 0 1,-1 1 0,1-1-1,0 1 1,-1 0-1,-17 15 16,12-8-8,1 1 0,0-1 1,0 1-1,1 0 0,0 1 0,1-1 0,0 1 0,1-1 1,0 1-1,0 0 0,1 0 0,0 0 0,1 0 0,0 0 1,0 0-1,1 0 0,1 0 0,0 0 0,0 0 0,1-1 1,0 1-1,0-1 0,1 1 0,0-1 0,1-1 0,0 1 1,1 0-1,0-1 0,0 0 0,0-1 0,14 13 0,-7-10 7,0-1-1,0 0 1,1-1-1,1 0 1,-1-1-1,1 0 1,0-2-1,1 0 1,0 0-1,-1-1 1,1-1-1,0-1 1,1 0-1,-1-1 1,24-2-1,-31 0-9,1-1 0,-1 0-1,1 0 1,-1-1 0,0 0-1,0-1 1,0 0 0,0-1-1,-1 1 1,0-1 0,0-1-1,0 0 1,0 0 0,-1-1-1,0 1 1,-1-1-1,1-1 1,-1 1 0,-1-1-1,6-10 1,1 0-42,-2-1 0,0 0 1,-1-1-1,-1 0 0,-1 0 0,-1-1 1,-1 0-1,4-25 0,-6 22-30,-2 0 0,0 0 0,-1 0 0,-6-38 1,6 56 67,-1-1 0,-1 1 1,1-1-1,-1 1 1,0 0-1,0 0 1,-1 0-1,0 0 1,0 1-1,0-1 1,-1 1-1,0-1 1,0 1-1,0 0 1,-1 1-1,0-1 1,1 1-1,-2 0 1,1 0-1,0 1 1,-12-7-1,15 9 2,-1 0 0,1 0 0,0 1 0,-1-1 0,1 0 1,0 1-1,-1-1 0,1 1 0,-1 0 0,1 0 0,0 0 0,-1 0 0,1 0 0,-1 1 0,1-1 0,-1 1 1,1 0-1,0-1 0,-1 1 0,1 0 0,-4 2 0,3 0-1,1-1 1,-1 1-1,0 0 0,1 0 1,0 0-1,0 0 0,0 0 1,0 0-1,0 1 0,0-1 1,1 1-1,-2 6 0,-1 8 25,0 0 0,1 0 0,1 1 0,1 29 0,1-31 1,0 1 0,2-1-1,0 1 1,1-1 0,9 32 0,-8-38-20,1 0 0,1 0 1,0 0-1,0-1 1,1 0-1,0 0 1,1 0-1,0-1 1,13 11-1,-10-9 2,1-1 1,0-1-1,1 0 1,0-1-1,1 0 0,0-1 1,0 0-1,0-1 1,1-1-1,16 4 0,-22-7-1,0 0 0,0-1-1,1 0 1,-1-1 0,0 0-1,1 0 1,-1-1 0,1 0-1,-1-1 1,0 0 0,0 0-1,0-1 1,0 0 0,-1-1-1,1 0 1,-1 0-1,14-10 1,11-10-96,-2-2 1,-1-2-1,-1 0 0,-1-2 0,-1-1 0,30-47 1,-52 66 46,5-4 40,-10 16 2,1-1 1,-1 1-1,0 0 0,1 0 0,-1 0 0,0 0 0,1 0 0,-1 0 1,0 0-1,1 0 0,-1 0 0,1 0 0,-1 0 0,0 0 1,1 1-1,-1-1 0,0 0 0,1 0 0,-1 0 0,0 0 1,1 1-1,-1-1 0,0 0 0,0 0 0,1 0 0,-1 1 0,0-1 1,0 0-1,1 1 0,-1-1 0,0 0 0,0 0 0,0 1 1,1-1-1,-1 0 0,0 1 0,0-1 0,0 1 0,0-1 1,0 0-1,0 1 0,0-1 0,0 0 0,0 1 0,0-1 0,0 1 1,13 33 66,1-1 0,2-1 0,1 0 1,27 38-1,-37-62-56,0 1 1,0-1 0,1-1-1,0 0 1,0 0 0,1 0-1,0-1 1,12 7 0,-14-10-11,-1-1 1,1 1 0,0-1 0,0 0-1,0-1 1,0 0 0,0 0 0,0 0-1,0-1 1,0 0 0,0 0 0,0-1-1,13-2 1,-14 0-10,0 1-1,0-1 1,-1 0-1,1 0 1,-1 0-1,0-1 1,0 0-1,0 0 1,0 0-1,-1 0 1,0-1-1,0 0 1,0 0-1,0 0 1,-1 0-1,0-1 1,0 1 0,3-10-1,2-2-120,-2 0 0,0-1 0,-1 0 0,0 0 0,1-19 0,-2-3 58,-1-1 0,-4-43 0,0 67 64,0-1 0,-2 1 0,0-1 0,-1 1 0,-1 0 0,-1 0 0,-8-17 0,13 32 35,0-1 0,0 1 0,0 0 1,-1 0-1,1 0 0,-1 0 0,1 0 0,-1 0 0,0 0 1,0 0-1,1 1 0,-1-1 0,-1 1 0,1-1 1,-4-1-1,4 3-14,1 0 0,0 0-1,-1 0 1,1 0 0,0 0 0,0 0 0,-1 0 0,1 1 0,0-1 0,-1 0 0,1 1 0,0-1 0,0 1 0,0 0-1,0-1 1,0 1 0,-1 0 0,1 0 0,0 0 0,1 0 0,-1-1 0,0 1 0,0 0 0,0 1 0,0-1 0,1 0-1,-1 0 1,1 0 0,-1 0 0,1 1 0,-1 1 0,-7 15 14,0 1 1,2 0-1,0 1 0,1 0 1,1 0-1,1 0 0,0 30 1,2-16 61,2 0 0,1 0 1,12 60-1,-6-60-65,2-2 0,2 1 0,1-1 0,1-1 0,1-1 1,25 36-1,131 161 54,-125-171-82,-7-1 35,-38-78-209,-5-2 64,0 0 0,-2 0 0,-1 1 0,0-1 0,-16-30 0,-6-21-305,7 5 28,3-1 1,3 0-1,3-1 1,3 0-1,0-108 1,10 167 388,1 0 1,0 0-1,1 1 0,0-1 0,1 0 0,0 1 1,1 0-1,1-1 0,11-21 0,-12 28 33,0 1-1,0 1 1,0-1 0,1 1-1,0-1 1,0 1 0,0 1-1,1-1 1,-1 1 0,1 0-1,0 0 1,1 0-1,-1 1 1,1 0 0,-1 0-1,1 1 1,0 0 0,0 0-1,0 1 1,0 0 0,7-1-1,13 1 60,0 1 0,0 2 0,0 1 0,-1 0-1,1 2 1,-1 1 0,0 2 0,-1 0 0,0 1 0,0 2-1,-1 0 1,0 2 0,-1 1 0,-1 0 0,0 2 0,-1 1-1,22 21 1,-39-34-86,0 0 0,0 1-1,0-1 1,0 1 0,-1 0-1,0 0 1,0 0 0,0 0-1,-1 0 1,0 1 0,0-1-1,0 1 1,0 0 0,-1-1-1,0 1 1,-1 0 0,1 0-1,-1 0 1,0 8 0,-2-8 24,1 1 0,-1-1 0,0 1 0,0-1 0,0 0 0,-1 0 0,0 0 0,0 0 0,-1 0 0,0-1 0,0 1 0,0-1 0,0 0 0,-1 0 0,0-1 0,-10 8 0,-10 5-14,0-1 0,-2-1-1,0-1 1,0-2 0,-1 0 0,0-2 0,-1-1-1,0-2 1,-1 0 0,1-2 0,-40 1-1,68-6-43,1 0-1,-1 0 1,1 0-1,-1 0 1,0 0-1,1-1 1,-1 1-1,1 0 1,-1 0-1,1-1 1,-1 1-1,1 0 1,-1-1-1,1 1 1,-1-1-1,1 1 1,-1 0-1,1-1 1,0 1-1,-1-1 1,1 1-1,0-1 1,-1 1-1,1-1 1,0 0-1,0 1 1,0-1-1,-1 1 1,1-1-1,0 0 1,0 1-1,0-1 1,0 1-1,0-1 1,0 0-1,0 1 1,0-1-1,0 1 1,1-1-1,-1 0 1,0 1-1,0-1 1,0 1-1,1-1 1,-1 1-1,0-1 1,1 1-1,-1-1 1,20-35-1617,4 12-104,2 1 0,34-24 0,-5 7-4293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1.7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0 672,'0'0'7180,"27"6"-5989,87 16-328,-91-18-397,0-1-1,43-1 1,-4 0 280,-40 1-817,0-1 1,0 0-1,1-2 0,-1-1 0,0-1 0,1 0 0,-1-2 1,25-7-1,6-7-2371</inkml:trace>
</inkml:ink>
</file>

<file path=ppt/ink/ink6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39.3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0 198 3649,'0'0'8383,"20"25"-7799,64 79-64,-74-93-473,1 0 0,1-1 0,-1-1 0,1 0 0,1 0 0,0-1 0,0-1 0,0 0 0,1 0 0,0-2 0,1 0 0,-1 0 0,1-2 0,0 1 0,23 1 0,-20-2-30,1 0-1,0-1 1,0-1 0,0-1-1,27-3 1,-41 3-15,-1-1 0,1 0 0,-1 0 0,1-1 0,-1 1 0,0-1 0,0 0 0,0 0 0,0-1 0,0 1 0,0-1 0,0 0 0,-1 0 0,1 0 0,-1 0 0,0-1 1,0 1-1,0-1 0,-1 0 0,1 0 0,-1 0 0,0 0 0,0 0 0,0 0 0,-1-1 0,3-8 0,-2 0 10,0 0 0,0 0 0,-1 0 0,-1 0 0,-1 0 0,1 0 0,-2 0 0,0 0 0,-1 1 0,0-1 0,0 1 0,-2-1 0,1 1 1,-2 0-1,0 0 0,0 1 0,-1 0 0,0 0 0,-1 1 0,0-1 0,0 2 0,-2-1 0,1 1 0,-1 1 0,0 0 0,-1 0 0,1 1 0,-2 0 0,1 1 0,-1 0 0,0 1 0,0 0 0,0 1 0,-1 0 0,0 1 0,1 1 0,-27-2 0,34 3-6,0 1-1,0 0 1,0 0-1,0 1 1,0 0-1,0-1 1,0 2-1,0-1 1,1 0-1,-1 1 1,0 0 0,1 0-1,-1 1 1,1-1-1,0 1 1,-1 0-1,1 0 1,1 0-1,-1 1 1,0-1-1,1 1 1,0 0-1,0 0 1,0 0-1,0 0 1,1 0-1,-1 1 1,1 0-1,0-1 1,1 1-1,-1 0 1,1 0-1,0 0 1,0 0-1,0 0 1,1 0-1,0 0 1,0 8-1,0-9-4,0 0 0,0 0 0,0 0 0,1 0 0,-1 0 0,1 0 0,0 0 0,0-1 0,0 1 0,1 0 0,-1-1 0,1 1 0,0-1 0,0 1 0,0-1 0,1 0 0,-1 0 0,6 6 0,-3-6-1,0 0 0,1 0-1,-1 0 1,0-1 0,1 0 0,0 0-1,0 0 1,-1 0 0,1-1 0,0 0 0,0-1-1,9 1 1,-2-1-77,0 0 0,0-1 0,0 0 0,0-1-1,-1-1 1,1 0 0,-1 0 0,1-1 0,-1-1 0,0 0 0,-1-1-1,17-10 1,23-18-1912</inkml:trace>
</inkml:ink>
</file>

<file path=ppt/ink/ink6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0:40.0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1 560 6481,'0'0'3188,"1"-25"-2684,-1-3-383,10-130 473,-6 124-374,0-20 270,3 0 0,2 0-1,26-87 1,-27 130 72,-4 16-299,-1 21-147,-3 45 236,19 140 0,-12-178-325,0 0 0,2 0 0,2-1 1,0 0-1,3-1 0,23 41 0,39 34 39,-54-79-69,-2 1 0,30 54 0,-47-78 6,-1 1 1,-1-1-1,1 1 0,-1-1 0,1 1 1,-1 0-1,-1 0 0,1-1 0,-1 9 1,0-11-6,0 0 1,0 0-1,-1 0 0,1 0 1,0 0-1,-1-1 1,0 1-1,0 0 1,1 0-1,-1 0 0,0 0 1,0-1-1,-1 1 1,1 0-1,0-1 0,-1 1 1,1-1-1,-1 1 1,1-1-1,-1 0 1,1 0-1,-1 0 0,-3 2 1,-34 15-146,0-2 0,-1-1-1,-1-3 1,-1-1 0,-70 10 0,94-22 147,22-4 70,28-5 40,185-9 321,-8 2 126,-166 11-483,-1-2 1,0-2-1,62-24 0,-85 26-394,-1 0 1,0-2-1,0 0 0,-1-1 1,0-1-1,-1-1 1,-1 0-1,0-1 1,21-25-1,5-16-5355</inkml:trace>
</inkml:ink>
</file>

<file path=ppt/ink/ink6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03.9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0 690 4233,'0'0'1451,"9"-29"-1127,54-183 832,-35 123 76,-5-2 1,21-161-1,-43 247-1115,-1-7 284,0 16-109,-5 37-134,-6 16-171,-4 9-4,4 1 0,-5 113 0,16-148 24,-2-7 12,2 0-1,1 1 1,1-1 0,1 0 0,1-1 0,2 1 0,7 24 0,-7-32 10,-6-17-141,0-17-930,0-9-2298</inkml:trace>
</inkml:ink>
</file>

<file path=ppt/ink/ink6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04.4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663 289 1096,'0'0'2825,"-34"-2"-1296,-11-1-1177,-16-2 416,-86 4 1,135 2-675,-1 0 1,1 1-1,-1 0 1,1 1-1,0 0 1,0 1-1,0 0 1,1 1-1,-1 1 1,1 0-1,1 0 1,-1 1-1,1 0 1,-14 12-1,11-4-34,-1-1-1,2 2 0,0 0 0,0 0 0,2 1 0,0 0 0,1 1 0,-9 25 0,0 12 57,3 1 1,2 0-1,2 1 0,3 1 1,0 68-1,4-64 39,3 1-1,3 0 0,13 87 1,-11-128-100,1-1-1,1 0 1,1 0 0,1 0 0,0-1-1,2 0 1,0 0 0,2-1 0,0-1-1,1 0 1,0 0 0,2-2 0,28 27-1,-10-15 79,2-1-1,1-2 0,1-1 0,1-3 0,1 0 0,46 16 1,-59-27-92,1-2 0,1 0 0,0-2 1,0-1-1,0-1 0,0-2 0,0-1 1,1-1-1,-1-1 0,50-8 0,-32-3-25,0-3-1,-1-1 0,0-2 0,-2-2 0,0-1 0,-1-3 0,-2-1 0,51-42 0,-68 46-71,0-1 0,-2-2 0,0 0 0,-2-1-1,-1-1 1,-1-1 0,-1-1 0,-1 0-1,-1-1 1,15-51 0,-8 13-82,-4-2-1,-3 0 1,10-118-1,-20 133-9,-1 0 0,-3 1 0,-2-1 0,-15-89 0,13 125 219,0 0 0,-1 0 0,-1 1 0,-1-1 0,0 1 0,-2 1 0,0-1 0,0 1 0,-2 1 0,0 0 0,0 0 0,-1 1 0,-1 1 0,-1 0 0,0 1 0,0 0 0,-26-15 0,-8 2 54,-2 2 0,0 2 0,-2 2 1,0 2-1,-68-12 0,-9 6-158,-132-5-1,148 20-464,-152 9 0,244 0 254,1 2-1,0 1 1,-25 7 0,-27 18-1924</inkml:trace>
</inkml:ink>
</file>

<file path=ppt/ink/ink6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11.6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16,'0'0'3091,"5"29"47,-4-26-3438,4-3-1228</inkml:trace>
</inkml:ink>
</file>

<file path=ppt/ink/ink6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13.21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87 128 1136,'0'0'4467,"-23"60"-2066,10-26-2187,1 1 0,2 0 1,1 1-1,2 0 0,-4 73 0,10-104-191,1 0 1,-1 1 0,1-1 0,1 0 0,-1 0 0,1 0-1,0 0 1,0 0 0,0 0 0,1 0 0,0 0-1,0 0 1,0 0 0,0-1 0,1 1 0,0-1 0,0 0-1,0 0 1,0 0 0,1 0 0,-1 0 0,1-1-1,0 0 1,0 1 0,1-1 0,-1-1 0,10 5-1,8 3 63,2-1 0,-1-1 1,1-1-1,0-2 0,0 0 0,1-1 0,0-2 0,-1 0 0,1-2 0,0-1 0,28-4 0,-46 3-81,1 1 0,-1-2-1,0 1 1,0-1 0,-1 0 0,1 0 0,-1-1 0,1 0 0,-1 0 0,0-1 0,0 0 0,-1 0 0,0 0 0,0 0 0,0-1-1,0 0 1,-1 0 0,0 0 0,0 0 0,-1-1 0,6-12 0,2-10 22,0 0-1,-2 0 1,10-56-1,-13 31-70,-6 53 72,-14 36-108,11-25 94,0 0 0,0 0 0,1 1 0,0-1-1,1 0 1,0 1 0,1-1 0,0 1 0,1-1 0,0 1-1,1-1 1,0 0 0,0 1 0,1-1 0,0 0-1,1-1 1,0 1 0,1 0 0,0-1 0,0 0 0,1 0-1,0-1 1,1 0 0,13 13 0,-9-10 37,1 0 0,0-1-1,1-1 1,0 0 0,1-1 0,0 0 0,0-1 0,0 0 0,1-2-1,0 1 1,0-2 0,1 0 0,-1-1 0,1 0 0,0-2 0,0 0 0,0 0-1,-1-1 1,1-1 0,29-6 0,-34 3-25,-1 0 1,0 0-1,0-1 1,0-1-1,-1 1 1,0-2-1,0 1 0,0-1 1,-1 0-1,0-1 1,0 0-1,-1 0 1,0-1-1,6-9 1,4-9 32,-1 0 1,-1-2-1,19-47 1,-24 48-58,-2-1 1,0 0 0,-2-1-1,4-43 1,-5-120 402,-5 151-191,0 42-222,-1-1 0,1 0-1,0 1 1,-1-1 0,1 0 0,0 1 0,-1-1-1,1 1 1,-1-1 0,1 0 0,-1 1-1,1-1 1,-1 1 0,0 0 0,1-1 0,-1 1-1,1-1 1,-1 1 0,0 0 0,1-1 0,-1 1-1,0 0 1,0 0 0,1 0 0,-1 0 0,0-1-1,0 1 1,1 0 0,-1 0 0,0 0 0,1 1-1,-1-1 1,0 0 0,0 0 0,1 0 0,-1 0-1,-1 1 1</inkml:trace>
</inkml:ink>
</file>

<file path=ppt/ink/ink6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26.1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0 107 1736,'0'0'7013,"27"-4"-6849,0-1-137,153-18 75,-94 17-101,-4 1 27,138-27 0,-202 25-10,-23-1-58,-28-1-52,-10 5 274,0 1 1,0 3 0,-59 6-1,85-4-110,1 1 0,-1 1 1,1 1-1,0 0 0,0 1 0,0 0 0,1 2 0,0 0 0,0 0 1,1 1-1,-21 18 0,23-17-40,0 1 0,0 1 0,1 0-1,0 0 1,1 1 0,1 1 0,0 0 0,1 0 0,0 0 0,1 1-1,1 0 1,0 1 0,1-1 0,1 1 0,0 0 0,2 0 0,-3 31-1,5-42-19,0 1 0,0 0 1,0-1-1,1 1 0,0-1 0,0 1 0,0-1 0,1 1 0,-1-1 0,1 0 0,1 1 0,4 7 0,-4-10 29,0 0 0,0 0 0,1 0 0,-1 0 0,1-1 0,0 0 0,0 1 0,0-1 0,0 0 0,0-1 0,0 1 0,0-1 0,1 0 0,-1 0 0,0 0 0,8 0 0,19 2 51,0 0 0,0-2 0,-1-2 0,1-1 1,0-1-1,32-8 0,-48 8-137,-1-1 0,1 0 0,-1-1 0,0-1 0,0 0 0,-1-1 0,0 0 0,0-1-1,-1-1 1,0 0 0,0 0 0,-1-1 0,0-1 0,12-15 0,-18 19 70,0-1 0,-1 1 0,0-1 0,0 1 0,-1-1 0,0 0 0,-1-1 0,1 1 1,-1 0-1,-1-1 0,0 1 0,0-12 0,-3 19-8,0 1 0,0 0 0,0-1 0,-1 1 0,1 1 0,0-1 0,0 0 0,0 0 0,0 1 1,-4 0-1,2 2-19,0 1 0,0-1 1,0 1-1,1-1 1,-1 1-1,1 0 0,0 0 1,0 1-1,1-1 1,-1 1-1,1-1 0,0 1 1,0 0-1,1 0 1,-3 8-1,3-8 7,0-1-1,0 0 1,0 1 0,1-1-1,-1 1 1,1-1 0,0 1-1,1-1 1,-1 1 0,1-1-1,-1 1 1,1-1-1,1 0 1,-1 0 0,1 1-1,-1-1 1,1 0 0,5 7-1,0-4 36,1 0 0,0-1 0,1 1 0,-1-2 0,1 1 0,1-1 0,-1 0 0,1-1 0,-1 0 0,1-1 0,16 3 0,-1 0 28,1-2-1,0-1 0,38 1 1,-54-4-174,0 1 0,0-2-1,0 1 1,0-1 0,0-1 0,0 0 0,-1 0 0,1-1 0,-1 0 0,1-1-1,8-4 1,16-14-2089</inkml:trace>
</inkml:ink>
</file>

<file path=ppt/ink/ink6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26.4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324 72 1408,'0'0'10521,"10"-9"-9605,-4 3-745,20-21 237,-26 27-405,0-1-1,0 1 1,0-1 0,0 1 0,1-1 0,-1 1 0,0-1 0,0 1 0,0 0 0,0-1 0,0 1 0,0-1 0,0 1 0,0-1 0,0 1 0,0-1 0,-1 1 0,1-1 0,0 1 0,0-1 0,0 1 0,0-1 0,-1 1 0,1 0 0,0-1 0,0 1 0,-1-1 0,-22-8 21,2 6-24,1 0 1,-1 2-1,0 0 1,0 1-1,1 1 0,-33 6 1,44-5-1,1 1 1,0-1-1,0 1 1,0 0-1,0 1 1,0 0-1,1 0 1,0 1-1,0 0 1,0 0-1,0 1 1,1 0-1,0 0 1,0 0-1,0 1 0,1-1 1,0 2-1,-6 11 1,7-12 5,0 0 0,1 1-1,-1-1 1,2 1 0,-1 0 0,1 0 0,0 0-1,1 0 1,0 0 0,0 0 0,1 0 0,0 1-1,0-1 1,1 0 0,0 0 0,1 0 0,0 0-1,0 0 1,0 0 0,1-1 0,0 1 0,1-1-1,-1 1 1,2-1 0,-1 0 0,1-1 0,0 1-1,0-1 1,1 0 0,-1 0 0,1-1 0,1 0-1,10 7 1,-1-2 32,1-2 0,1 0 0,0-1 0,0-1 0,0 0 0,1-2 0,32 5 0,-5-5-39,88-3 1,-102-2-478,47-9 0,17-17-3479</inkml:trace>
</inkml:ink>
</file>

<file path=ppt/ink/ink6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38.9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85 358 4489,'0'0'4453,"13"-21"-3874,-10 17-572,31-50 636,32-71 0,-47 82-144,26-67 716,-45 130-1202,-2 1 0,-4 22 0,-3-3-3,1 1 0,2 0 1,2 0-1,2 45 1,1-83-14,0 0 1,0 1 0,0-1-1,0 0 1,0 0 0,-1 0-1,1 0 1,-1-1-1,0 1 1,0 0 0,0-1-1,0 1 1,0-1 0,0 1-1,-1-1 1,1 0 0,-1 0-1,-5 3 1,-53 29-221,48-28 136,-2 1 1,1-2-1,-1 0 1,0-1-1,0 0 1,-25 2-1,39-5 87,1 0 12,32 0 67,17-1-7,-17 2-12,0-2-1,0-2 1,1-1 0,-1-1 0,32-8 0,-63 11-268,-10 5-3447,-7 4 1796</inkml:trace>
</inkml:ink>
</file>

<file path=ppt/ink/ink6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0.30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108 119 2801,'-1'-3'9991,"0"2"-9985,1 0-1,-1-1 1,1 1-1,0 0 0,-1 0 1,1 0-1,0 0 1,0 0-1,0-1 0,0 1 1,0 0-1,0 0 1,0 0-1,0 0 0,1-1 1,-1-1-1,5-2 3,-1 0-1,0 0 1,1 1-1,0-1 1,0 1 0,1 0-1,-1 1 1,1-1-1,-1 1 1,13-5 0,63-21-16,-79 28 9,7-2 0,1 0-1,-1 1 1,1 0-1,0 1 0,0 0 1,-1 0-1,1 1 0,0 0 1,0 1-1,0 0 0,13 4 1,-19-4-9,0 0 0,-1 1 0,1 0 0,0 0 1,-1 0-1,1 0 0,-1 1 0,0-1 0,0 1 0,0 0 1,0 0-1,0 0 0,-1 0 0,1 0 0,-1 1 0,0-1 1,0 1-1,0-1 0,-1 1 0,1 0 0,-1 0 0,0 0 1,0 0-1,0 0 0,0 0 0,-1 0 0,0 0 0,1 0 1,-2 6-1,1-5-28,-1 0 1,0 0 0,0 0 0,-1 0-1,1 0 1,-1 0 0,0-1 0,0 1-1,0-1 1,-1 1 0,0-1-1,1 0 1,-2 0 0,1 0 0,0 0-1,-6 4 1,-9 7 44,0 0 0,-26 15 0,19-13-6,-14 10 4,2 2 0,1 1 0,-58 62 0,83-80-6,1 1 0,0 0 0,1 1 0,1 0-1,0 0 1,1 1 0,0 0 0,1 0 0,1 1 0,1 0 0,0 0 0,1 0 0,0 0 0,0 25 0,3-28-1,0-3 3,0-1 0,0 1 0,1 0 0,0 0 0,4 14 0,-4-22-1,0 0 1,0 1-1,0-1 0,0 0 1,0 0-1,0 0 0,1 0 1,-1 0-1,1 0 0,-1 0 1,1-1-1,0 1 0,0 0 1,0-1-1,0 1 0,0-1 1,0 0-1,0 0 1,0 0-1,1 0 0,-1 0 1,0 0-1,1-1 0,-1 1 1,0-1-1,1 1 0,3-1 1,1 0 6,1 0 0,-1 0 1,0-1-1,1 0 1,-1 0-1,0-1 0,0 0 1,0 0-1,0-1 0,13-6 1,-1-2-453,-1-1-1,22-19 1,-13 10-939,12-9-2175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2.11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425 99 3953,'0'0'3547,"-9"-15"-3188,4 5-308,3 6-32,0-1 1,-1 1-1,1 0 1,-1-1-1,0 1 1,0 0-1,0 1 1,0-1-1,-1 0 1,0 1-1,1 0 1,-1 0-1,0 0 1,-1 1 0,1-1-1,0 1 1,-1 0-1,1 0 1,-1 0-1,0 1 1,-7-2-1,-8 1 180,1 1-1,-1 0 1,1 2-1,-1 0 1,-24 6-1,36-5-176,-1 0 1,1 1-1,0 1 0,0-1 1,1 1-1,-1 1 0,1-1 1,0 1-1,0 0 0,0 1 1,1 0-1,0 0 0,0 0 0,-6 10 1,2-1 56,2 0 1,-1 0-1,2 1 1,0 0 0,1 0-1,1 0 1,1 1-1,0 0 1,1 0-1,1 0 1,0 0 0,1 1-1,1-1 1,4 34-1,-3-48-47,0 1 0,-1-1-1,1 1 1,0-1-1,1 0 1,-1 0-1,1 1 1,-1-1 0,1 0-1,0 0 1,0 0-1,0-1 1,0 1 0,1 0-1,4 3 1,-1-1 58,1-1 0,-1 0 0,1 0 0,0 0 0,0-1 0,13 5 1,2-2 39,0-1 1,1-1 0,41 3-1,-52-6-165,0 0-195,-1 0-1,0-1 1,1-1 0,-1 1 0,0-2 0,14-2-1,4-10-2397</inkml:trace>
</inkml:ink>
</file>

<file path=ppt/ink/ink6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0.8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549 204 7009,'0'0'1074,"-29"22"-630,4-4-372,-7 5-11,0 2 0,2 1 0,1 1 0,-44 54 1,31-26 142,3 3 0,2 1 0,3 1 1,3 2-1,2 1 0,-26 85 0,47-120-170,1 1-1,1-1 1,1 1-1,2 1 0,1-1 1,1 0-1,2 0 1,0 1-1,2-1 1,13 52-1,-11-63 32,0-1-1,2 0 1,0 0 0,1-1-1,0 0 1,1 0 0,1-1-1,1 0 1,0-1 0,1 0-1,0-1 1,1 0 0,1-1-1,0-1 1,0 0 0,1 0-1,1-2 1,19 10 0,-10-9 21,1 0 1,0-2 0,0-1 0,0-2-1,1 0 1,0-2 0,0 0 0,0-2-1,0-1 1,0-2 0,50-8 0,-20-2 7,0-2 0,0-3 0,-2-2 1,67-33-1,-59 23-4,-1-3-1,-2-3 1,63-48 0,-100 65-73,0-2 0,-2 0 0,0-1 0,-1-1 0,-1-1 0,-2 0 0,0-2-1,-1 0 1,-2 0 0,14-33 0,-12 15-7,-1 0 0,-2-2 0,-3 1 0,-1-1-1,-2-1 1,1-74 0,-8 86-17,-2-1 1,-1 1-1,-1 0 0,-2 1 0,-2-1 1,-1 1-1,-1 1 0,-2 0 0,-24-46 1,27 61 15,-2 0 0,0 1 1,-1 0-1,-1 1 1,0 0-1,-1 1 0,-1 0 1,0 2-1,-24-16 1,16 13 36,-2 1 1,0 2-1,-1 1 1,0 0 0,0 2-1,-29-6 1,3 5-19,-1 3 0,0 1 1,0 3-1,0 3 1,0 1-1,-72 12 0,72-4-39,-1 2 0,-91 32-1,116-32 9,0 1-1,2 1 1,-1 1-1,2 2 1,0 1-1,-36 30 1,53-38-19,1-1 0,0 2 0,0-1 0,1 1 0,0 0 0,1 1 0,0-1 0,1 1 0,-7 18 1,4-3-820,2 0 1,0 0-1,-2 34 1,4 21-6336</inkml:trace>
</inkml:ink>
</file>

<file path=ppt/ink/ink6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22.9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63 7586,'0'0'4051,"0"-5"-3445,-5-24 368,5 29-864,37-15 190,-16 11-304,0 0 0,0 1 0,0 1 1,0 1-1,1 2 0,35 3 0,-56-3-1,1-1 0,-1 1 0,1 0 0,-1 0 0,1 0 0,-1 0 0,0 0 0,1 0 0,-1 0 0,0 0 0,0 1 0,0-1 0,0 0-1,0 1 1,0-1 0,0 1 0,-1-1 0,1 1 0,0-1 0,-1 1 0,1-1 0,-1 1 0,0 0 0,1-1 0,-1 1 0,0 0 0,0 2 0,0 1-36,0-1 0,0 1 1,0-1-1,-1 1 0,1-1 1,-1 0-1,0 1 0,0-1 1,-4 8-1,-2-1 2,-1 0 0,-1-1 1,1 0-1,-2 0 0,1-1 0,-22 16 0,23-20 24,-1 2 0,1-1 0,0 1 0,0 0 0,1 1 0,0 0 0,1 0 1,0 0-1,0 1 0,0 0 0,1 0 0,1 0 0,-7 19 0,10-24 16,0 0 0,0 0 0,0 0 0,1 0 1,0 1-1,0-1 0,0 0 0,1 0 0,-1 0 0,1 1 1,0-1-1,0 0 0,0 0 0,1 0 0,-1 0 0,1 0 1,0-1-1,0 1 0,0-1 0,1 1 0,-1-1 0,1 1 1,3 2-1,1-1 1,0 0 1,1 0-1,-1-1 1,1 0-1,-1 0 1,1-1 0,0 0-1,1 0 1,-1-1-1,15 3 1,21 1-241,0-3 0,0-1 1,74-6-1,-94 0-2193,-11-3-2389</inkml:trace>
</inkml:ink>
</file>

<file path=ppt/ink/ink6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23.4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7866,'0'0'5313,"2"0"-5865,9 0-112,3 0-1761</inkml:trace>
</inkml:ink>
</file>

<file path=ppt/ink/ink6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24.04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 0 5601,'0'0'2975,"-1"22"-2730,-4 356 2156,23-172-1751,0-1-455</inkml:trace>
</inkml:ink>
</file>

<file path=ppt/ink/ink6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24.7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91 4353,'0'0'3225,"30"-12"-3073,100-39 110,-111 45-139,0 0 1,0 1-1,1 1 0,0 1 0,0 1 0,0 0 0,38 3 0,-13 0 110,-29-1-158,-1 0 1,1 1-1,-1 0 0,1 1 1,-1 1-1,23 7 1,-31-7-61,-1 1 0,1-1 0,-1 1 1,0 0-1,0 0 0,-1 1 0,1-1 1,-1 1-1,0 1 0,0-1 0,0 1 1,-1 0-1,0 0 0,0 0 0,-1 0 1,4 9-1,0 5 109,-1 0-1,0 0 1,-2 0 0,0 0-1,-2 1 1,0 0 0,-1-1-1,-2 26 1,1-42-102,0 4 2,-1-1 0,0 1 0,0-1 1,0 1-1,-1-1 0,0 1 0,0-1 1,-1 0-1,0 0 0,0 0 0,-1 0 1,0-1-1,0 1 0,0-1 0,-1 0 1,-6 6-1,-7 5-1,-1-2-1,0 0 1,-37 22 0,-26 19-121,77-52 92,1 0-1,-1 0 0,1 1 1,0 0-1,1 0 1,-1 0-1,1 0 1,0 0-1,0 1 0,0-1 1,1 1-1,-1 0 1,-1 9-1,1 3 7,1 0 0,0 0 0,2 24 0,0-42 0,1 6 0,0 0 0,0-1 0,0 1 0,1-1 0,0 1 0,0-1 0,1 0 0,-1 1-1,1-1 1,0 0 0,1-1 0,-1 1 0,1-1 0,0 1 0,0-1 0,0 0 0,0-1 0,1 1 0,0-1 0,0 0 0,-1 0 0,2 0-1,6 2 1,11 6 24,0-2 0,0 0 0,1-2 0,26 5-1,-3-4 118,0-1-1,94-2 1,-140-5-153</inkml:trace>
</inkml:ink>
</file>

<file path=ppt/ink/ink6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25.0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5873,'0'0'3433,"167"0"-2601,-109 0-448,-3 2 8,-3-2-376,-11 0-8,-5 3 96,-9-3-104,-10 0 0,-12 0-1592</inkml:trace>
</inkml:ink>
</file>

<file path=ppt/ink/ink6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2:25.4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 4641,'0'0'3777,"164"28"-3025,-106-28 32,0 0-8,-4 0-352,-7 0 72,-6 0-367,-11-3-73,-5-2 24,-11 0-80,-9-5 0,-5 3-513,0 0-1663</inkml:trace>
</inkml:ink>
</file>

<file path=ppt/ink/ink6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1.9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121 84 4385,'0'0'4985,"2"-13"-4434,2-2-458,-2 8-3,0-1 1,-1 1-1,0 0 0,0-1 0,0-10 593,-5 41-627,-16 60-2,-13 111 1,24-140 55,-2 30-117,-30-83 718,25 3-675,16 7-30,1-10-6,0 0 0,0 1 0,1-1 1,-1 1-1,0-1 0,1 0 1,-1 0-1,1 0 0,-1 0 0,1 0 1,-1 0-1,1 0 0,0-1 1,-1 1-1,3 0 0,3 0-20,0 0 0,-1 0 0,1 0 0,0-1-1,0 0 1,0-1 0,12-2 0,4-7-990</inkml:trace>
</inkml:ink>
</file>

<file path=ppt/ink/ink6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3.3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114 36 4065,'0'0'6696,"0"-9"-5899,-1-14-509,-3 20 8,-8 35 119,-2 7-444,-4 6 77,3 1 1,2 1-1,2 0 1,2 1-1,2 0 0,-2 80 1,9-118-43,0 0 0,0-1 1,1 1-1,1 0 1,-1-1-1,2 1 0,-1-1 1,1 0-1,1 0 0,-1 0 1,2 0-1,-1-1 0,1 1 1,0-1-1,1 0 1,0-1-1,0 1 0,1-1 1,0 0-1,0-1 0,0 0 1,1 0-1,0 0 0,0-1 1,0-1-1,1 1 1,0-1-1,0 0 0,0-1 1,0 0-1,1-1 0,-1 0 1,1 0-1,17 0 0,-12-2 17,0 0 0,0-1 0,0 0 0,0-1 0,0-1 0,0 0 0,-1-1 0,0-1 0,0 0 0,0-1 0,0-1 0,-1 0 0,0-1 0,-1 0 0,1-1 0,-2 0 0,1-1 0,9-11 0,-1-1-44,-1-2 0,-1 0 0,-1-1 0,-1-1 0,-1 0 0,-2-1 0,0-1 0,8-30 1,-13 35 1,3-5 18,-2 0 0,0 0 0,-2-1-1,-1-1 1,2-33 0,-8 60 15,-3 105 20,0-53-25,2 1 0,10 84 0,-7-120-14,1 0 0,0 0 0,1 0-1,1-1 1,0 1 0,1-1 0,0 0 0,1-1 0,0 0 0,1 0-1,0 0 1,1-1 0,20 19 0,-26-26 20,1-1-1,0 0 1,0 0 0,0 0 0,0 0-1,1-1 1,-1 1 0,1-1-1,-1 0 1,1-1 0,0 1 0,0-1-1,0 0 1,-1 0 0,1-1 0,0 1-1,0-1 1,0 0 0,0 0-1,8-2 1,-5 0 20,-1-1-1,-1 1 0,1-1 1,0-1-1,-1 1 1,1-1-1,-1 0 0,0-1 1,0 0-1,-1 1 1,0-2-1,1 1 0,4-8 1,7-10 4,0-1 0,-2 0 0,-1-1 1,-1-1-1,-1-1 0,15-49 1,-16 39-131,-3 0 0,-1-1 0,-1 0 1,0-64-1,-5 102-56,-1 0-1,1-1 1,-1 1 0,0 0-1,1 0 1,-1 0 0,1 0-1,-1 0 1,1 0 0,-1 0-1,1 0 1,-1 0-1,1 0 1,-1 0 0,1 0-1,-1 1 1,1-1 0,-1 0-1,0 0 1,1 0 0,-1 1-1,1-1 1,-1 0 0,0 0-1,1 1 1,-1-1 0,0 0-1,1 1 1,-1-1 0,0 0-1,1 1 1,-1 0 0,8 12-2661</inkml:trace>
</inkml:ink>
</file>

<file path=ppt/ink/ink6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3.8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69 119 7818,'0'0'4473,"5"-10"-4452,-3 5-15,5-9 2,0 0 0,0 1 0,13-17 0,-19 28-10,1 0 0,-1 0-1,1 0 1,-1-1 0,1 1 0,0 1-1,0-1 1,0 0 0,0 0 0,0 1-1,0-1 1,1 1 0,-1 0 0,1-1-1,-1 1 1,0 0 0,1 1 0,0-1-1,-1 0 1,1 1 0,-1-1 0,1 1-1,0 0 1,-1 0 0,1 0 0,0 0-1,-1 1 1,1-1 0,4 2 0,-6 1-5,1 0 1,-1 0 0,0 0 0,0 0-1,0 0 1,-1 0 0,1 1 0,-1-1-1,0 0 1,0 1 0,0-1 0,0 0-1,-1 5 1,0 0 22,1 5 31,-1 0 1,-1 0 0,0-1 0,-1 1 0,-1 0-1,0-1 1,0 0 0,-8 13 0,-57 94 87,6-13-166,58-94 34,0 0-1,0 0 1,1 0 0,1 1-1,0-1 1,1 1-1,0 0 1,1 0-1,1 21 1,0-32 1,1 1 0,0 0 0,0-1 0,0 1 0,0 0 1,0-1-1,0 1 0,1-1 0,-1 0 0,1 0 0,0 1 0,0-1 1,0 0-1,0 0 0,0 0 0,0-1 0,0 1 0,1-1 0,-1 1 1,1-1-1,-1 0 0,1 1 0,-1-1 0,1-1 0,4 2 0,8 3 48,-1-1-1,1-1 1,22 3-1,-21-4 25,1-1 1,-1-1-1,24-2 0,-34 2-109,0-1-1,0-1 1,0 1 0,-1-1-1,1 0 1,0 0 0,-1-1 0,0 1-1,1-1 1,-1-1 0,0 1-1,5-5 1,23-24-1242,-5-3-2084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2.4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32 7394,'0'0'5049,"-26"-31"-14571</inkml:trace>
</inkml:ink>
</file>

<file path=ppt/ink/ink6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4.3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48 7578,'0'0'3082,"26"-7"-2977,88-23-77,-95 26-17,0 1 0,1 1 0,0 1 0,-1 0 0,1 1 0,33 6 0,-52-6-11,2 0-2,1 0 1,0 1-1,-1-1 0,1 1 0,-1 0 0,1 0 0,-1 0 0,1 1 0,-1-1 0,0 1 0,0 0 0,1 0 0,-1 0 1,0 0-1,-1 0 0,1 1 0,0 0 0,-1-1 0,1 1 0,-1 0 0,0 0 0,0 0 0,0 0 0,-1 1 1,3 5-1,-3-5 9,0 0-1,-1 0 1,0 0 0,1 0 0,-1 0 0,-1 0 0,1 0 0,-1 0 0,1-1 0,-1 1 0,0 0 0,-1 0 0,1 0-1,-1 0 1,1-1 0,-1 1 0,0-1 0,-1 0 0,1 1 0,0-1 0,-1 0 0,-5 5 0,-70 55 187,59-49-149,0 1-1,1 1 0,-27 29 1,43-43-43,0 0 1,0 0-1,1 0 0,-1 1 1,1-1-1,0 1 1,-1-1-1,1 1 0,0-1 1,0 1-1,1 0 0,-1 0 1,1-1-1,-1 1 1,1 0-1,0 0 0,0 0 1,0-1-1,0 1 1,0 0-1,1 0 0,0 0 1,-1-1-1,2 4 1,0-3 4,0 0 0,0 1 0,0-1 0,0 0 0,1 0 0,-1 0 0,1-1 0,0 1 0,-1-1 0,1 1 0,1-1 0,-1 0 1,0 0-1,0 0 0,1-1 0,5 3 0,13 1-35,1 0 0,-1-1 0,1-2 0,0 0 0,0-1 0,0-1 0,32-5 0,-4-4-2470</inkml:trace>
</inkml:ink>
</file>

<file path=ppt/ink/ink6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4.83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41 0 5977,'0'0'1705,"-22"133"-1393,11-64-136,6 5 128,2 0 216,3 0-176,0-2-56,0-3-40,0-7-248,3-10 104,0-10-40,-1-13-48,-2-11 112,0-11-128,0-10-96,0-21-504,0-8-2337</inkml:trace>
</inkml:ink>
</file>

<file path=ppt/ink/ink6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5.3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1 101 8410,'0'0'1736,"29"-13"-1777,1 0 32,-6 1 8,2 1-1,-1 1 1,1 2 0,1 1 0,42-7 0,-30 8-2,0 3 0,0 0 1,0 3-1,0 1 0,58 10 0,-85-9 3,-1 0-1,1 1 1,-1 0-1,0 1 0,0 0 1,-1 1-1,1 0 1,-1 1-1,0 0 0,0 1 1,-1 0-1,0 0 0,0 1 1,0 0-1,-1 1 1,-1 0-1,0 0 0,0 1 1,0-1-1,-1 1 0,-1 1 1,8 17-1,-9-16 10,-1 0 0,0 0-1,0 1 1,-1-1 0,-1 1 0,0 0 0,0-1-1,-3 18 1,1-22 1,0 0 0,0-1 0,-1 1 0,0-1 0,-1 0 0,1 0 0,-2 1 0,1-2 0,-1 1 0,0 0-1,0-1 1,0 1 0,-1-1 0,-10 9 0,-11 5 71,-1-1 0,0-1 1,-2-2-1,-60 26 0,63-31-56,1 0 1,0 1-1,1 1 1,0 2-1,1 0 1,1 2-1,-34 32 1,50-41-20,0-1 1,0 2 0,1-1 0,0 1-1,1-1 1,0 1 0,0 0 0,1 1-1,0-1 1,1 1 0,0-1 0,0 1-1,1 0 1,0 0 0,1-1-1,0 1 1,1 0 0,2 17 0,-1-22 1,0 0 0,0-1 0,1 1 0,-1 0 0,1-1 0,0 0 0,0 1 0,0-1 0,1 0 0,-1-1 0,1 1-1,0 0 1,0-1 0,1 0 0,-1 0 0,0-1 0,1 1 0,8 3 0,4 1 131,1 0 1,-1-1-1,37 6 0,-26-7-58,1-2 0,0-2 0,0 0 0,46-6 0,-64 3-316,-1-2-1,1 1 1,0-1-1,-1-1 1,0 0 0,0-1-1,0 1 1,14-13-1,-9 8-929,10-8-2439</inkml:trace>
</inkml:ink>
</file>

<file path=ppt/ink/ink6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5.7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63 9818,'0'0'3187,"16"-8"-3025,4-2-167,1 1 0,0 2 1,0 0-1,1 1 0,0 1 1,0 1-1,36-2 0,-56 6 2,-1 0 0,0 1 0,1-1 0,-1 1-1,0-1 1,1 1 0,-1-1 0,0 1 0,1 0-1,-1 0 1,0 0 0,0 0 0,0-1 0,0 1-1,0 1 1,0-1 0,0 0 0,0 0 0,0 0 0,-1 0-1,1 1 1,0-1 0,-1 0 0,1 1 0,-1-1-1,1 0 1,-1 1 0,0-1 0,1 1 0,-1-1-1,0 2 1,3 53-30,-3-46 11,0-9 25,-5 87 45,3-80-42,0-1-1,0 1 1,-1-1-1,1 1 1,-2-1 0,1 0-1,-1 0 1,-9 12-1,-9 8-11,-41 39 0,42-47 5,2 2-1,0 0 0,-20 30 1,36-48 1,2 0-1,-1 0 1,0 1 0,0-1-1,1 1 1,0-1 0,0 1 0,0-1-1,0 1 1,0 0 0,1 0-1,0-1 1,0 1 0,0 0 0,1 6-1,-1-8 2,1 1-1,0-1 1,0 0-1,0 0 1,0 0-1,0 0 1,0 0-1,1 0 1,-1 0-1,1 0 1,-1-1-1,1 1 1,0 0-1,0-1 0,0 1 1,-1-1-1,1 0 1,1 0-1,-1 0 1,0 0-1,0 0 1,0 0-1,0 0 1,1-1-1,2 1 1,18 3-154,-1-1 1,1-1 0,0-1-1,1-1 1,-1-1-1,0-1 1,-1-1 0,1-1-1,0-1 1,41-15-1,0-6-3847</inkml:trace>
</inkml:ink>
</file>

<file path=ppt/ink/ink6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6.1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6769,'0'0'3201,"143"22"-2793,-102-20-400,0 1 0,-8-3-8,-8 0-2248</inkml:trace>
</inkml:ink>
</file>

<file path=ppt/ink/ink6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6.4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45 6249,'0'0'2753,"159"5"-1985,-102-5-424,-2 0-80,6-17-264,-12 0-1072,-13 2-1785</inkml:trace>
</inkml:ink>
</file>

<file path=ppt/ink/ink6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7.0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134 140 5641,'0'0'3172,"26"-11"-2860,9-4-182,-2 0 126,0 2-1,54-14 1,-25 11-86,0 2 0,1 3 0,122-5 0,-185 16-315,-16 0-383,-20 0 553,-40-1-60,0 3 0,-80 14 0,133-12 117,-1 1 0,1 1 0,1 1 0,0 1 0,0 1 0,0 1 0,1 0 0,0 2 0,1 1 0,1 0 0,-19 17 0,30-22-60,0 1 1,0 0-1,1 0 0,0 1 1,1 0-1,0 0 0,0 1 1,1-1-1,1 1 1,-7 21-1,9-26-14,1-1 1,0 1-1,0 0 1,0 0-1,0-1 1,1 1-1,0 0 1,0 0-1,1 0 1,0-1-1,0 1 1,0 0-1,0 0 1,1-1-1,0 1 1,0-1-1,1 0 1,-1 0-1,1 1 1,1-2-1,-1 1 0,0 0 1,7 6-1,-1-4 64,1 0 0,0-1 0,0 0 1,1-1-1,-1 0 0,1 0 0,0-1 0,0-1 0,1 0 0,-1 0 0,1-1 0,22 1 0,-9-2-30,1-1 0,-1-1 0,0-2 0,0 0 0,27-8 0,-23 3-275,0-2 1,0-1 0,-1-1 0,0-1-1,-1-2 1,-1 0 0,0-2 0,-1-1-1,-1-1 1,0-1 0,-2-1 0,33-40-1,-52 57 248,1-1-1,-1 0 0,0 0 1,0-1-1,0 1 0,0 0 0,-1-1 1,0 0-1,0 1 0,-1-1 1,0 0-1,0 0 0,0-7 0,-1 12 29,0 1 0,0-1 0,0 1 0,0-1 0,-1 1-1,1-1 1,0 1 0,0-1 0,-1 1 0,1-1-1,0 1 1,-1-1 0,1 1 0,0 0 0,-1-1 0,1 1-1,-1 0 1,1-1 0,-1 1 0,1 0 0,-1-1-1,1 1 1,-1 0 0,1 0 0,-1 0 0,1 0 0,-1-1-1,1 1 1,-1 0 0,1 0 0,-1 0 0,1 0-1,-1 0 1,1 0 0,-1 0 0,0 1 0,-23 3 125,17-2-113,0 1 1,0 0 0,1 0-1,0 1 1,-1 0 0,1 0-1,1 0 1,-1 1 0,1 0-1,0 0 1,0 0 0,0 1-1,0 0 1,1 0-1,0 0 1,1 0 0,-6 11-1,4-5-25,1 0 0,0 0 0,0 1 0,2-1 0,-1 1 0,1 0-1,1-1 1,1 1 0,0 17 0,1-25-24,0 0 0,0 1 0,1-1 0,-1 0 1,1 0-1,0 0 0,1 0 0,-1 0 0,1-1 0,0 1 0,0-1 0,1 1 0,-1-1 1,1 0-1,0-1 0,0 1 0,0-1 0,1 1 0,-1-1 0,1-1 0,-1 1 0,1 0 0,0-1 1,10 3-1,4 1-31,-1 0 1,1-2 0,1 0-1,-1-1 1,38 0 0,-36-2-542,0-2 0,0-1 1,1 0-1,-1-1 0,21-7 1,20-12-5923</inkml:trace>
</inkml:ink>
</file>

<file path=ppt/ink/ink6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7.3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526 84 6305,'0'0'3064,"-5"-14"-2400,4 10-634,0 1-15,0 0 0,0-1 0,0 1 1,0 0-1,0 0 0,-1-1 0,1 1 0,-1 0 0,0 1 1,0-1-1,0 0 0,0 0 0,-1 1 0,1-1 1,-1 1-1,1 0 0,-1 0 0,0 0 0,0 0 1,0 0-1,0 1 0,0-1 0,0 1 0,0 0 1,-1 0-1,1 0 0,0 0 0,-1 1 0,1-1 1,-1 1-1,-5 0 0,-14 1 113,1 1 0,0 1 0,0 1 0,0 0 0,0 2 0,1 1 0,0 0 0,0 2 0,-32 18 0,39-19-59,-1 1-1,2 0 1,-1 1 0,1 1 0,1 0 0,0 1-1,0 0 1,1 1 0,1 0 0,0 1 0,1 0-1,0 0 1,-10 25 0,16-32-64,0 1 1,1 0-1,0 0 0,0 0 1,1 0-1,0 0 0,0 0 1,1 1-1,0-1 0,1 0 1,0 0-1,3 16 0,-2-19 1,0 0-1,0 1 1,1-1-1,-1 0 1,1 0-1,0-1 1,1 1-1,-1-1 0,1 1 1,0-1-1,0 0 1,0 0-1,1-1 1,-1 1-1,1-1 1,0 0-1,0-1 1,0 1-1,6 2 1,5 0-202,0 0 0,0-1 1,1-1-1,0 0 0,-1-2 0,1 1 0,0-2 1,0 0-1,0-2 0,0 1 0,-1-2 1,1 0-1,25-9 0,22-14-5409</inkml:trace>
</inkml:ink>
</file>

<file path=ppt/ink/ink6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7.8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1 166 4065,'0'0'9490,"7"-6"-9238,37-27-105,60-33-1,-10 7-54,-94 58-94,0 1 0,1 0-1,-1 0 1,0 0 0,1 0-1,-1 0 1,0 0-1,1 0 1,-1 0 0,1 0-1,-1 0 1,0 0 0,1 0-1,-1 0 1,0 0 0,1 0-1,-1 0 1,0 0 0,1 0-1,-1 1 1,0-1-1,1 0 1,-1 0 0,0 0-1,1 1 1,-1-1 0,0 0-1,0 0 1,1 1 0,-1-1-1,0 0 1,0 0 0,1 1-1,-1-1 1,0 0-1,0 1 1,0-1 0,0 0-1,0 1 1,0-1 0,1 1-1,-1-1 1,0 0 0,0 1-1,0 0 1,4 20-38,-3-19 47,6 66 51,0 123 0,-7-180-67,0-6 13,-1-1 0,1 0 0,-1 1 0,0-1 0,0 0 0,0 0 0,0 0 1,-1 1-1,1-2 0,-1 1 0,0 0 0,0 0 0,-1 0 0,1-1 0,-5 5 0,-3 2 2,0-1-1,-1 0 1,-17 11-1,19-15-11,1 0-1,0 1 1,1 0-1,-1 0 1,1 1-1,0 0 1,1 1-1,-9 11 1,13-17 6,1 0 1,0 1-1,-1-1 1,1 1-1,0-1 0,0 1 1,1-1-1,-1 1 1,0-1-1,1 1 1,0 0-1,-1-1 0,1 1 1,0 0-1,0-1 1,1 1-1,-1 0 0,0-1 1,1 1-1,0-1 1,1 5-1,0-4 1,0 0 0,0 0 1,1-1-1,-1 1 0,1-1 0,-1 1 0,1-1 1,0 0-1,0 0 0,0 0 0,0-1 0,0 1 1,1-1-1,3 2 0,11 2 1,1-1-1,-1 0 1,1-1-1,-1-1 1,22-1-1,-15-1-187,1-1 0,-1 0 0,0-3-1,39-8 1,11-14-2216</inkml:trace>
</inkml:ink>
</file>

<file path=ppt/ink/ink6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3:48.9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53 219 5217,'0'0'4508,"20"-24"-4352,58-74-102,-71 89-58,-1 0-1,1 0 1,-2 0-1,7-15 1,-7-12 1575,-11 130-1390,3-54-93,1 68-1,3-97-80,0 0-1,0-1 0,1 1 1,1 0-1,0-1 0,0 1 0,1-1 1,0 0-1,1 0 0,0-1 1,7 10-1,-6-13-2,-2 0 116,-16 0-61,-60 8-63,56-12-250,1 0-1,-1 1 0,1 0 1,0 2-1,0 0 0,0 0 1,-27 15-1,39-14-303,12-3 426,15-1 255,-22-2-159,77 2 309,-1-2-1,0-4 0,0-4 1,83-18-1,-82 7-1039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3.9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84 339 3721,'0'0'5105,"7"-6"-4881,126-77 447,-128 79-690,0 0 0,-1 0 0,0-1 0,0 0 0,0 0 0,0 0 0,-1 0 0,0 0 0,0-1 0,0 0 0,-1 1 0,0-1 0,0 0 0,0 0 0,-1 0 0,0 0 0,0-1 0,0 1 0,-1 0 0,0 0 0,0-1 0,-1 1 0,1 0 0,-4-10 0,3 11 2,0 0-1,0 0 1,-1 0-1,1 0 1,-1 1-1,0-1 1,-1 0-1,1 1 1,-1 0-1,0-1 1,0 1 0,0 0-1,-1 1 1,1-1-1,-1 0 1,0 1-1,0 0 1,0 0-1,0 0 1,-1 1-1,1-1 1,-1 1-1,1 0 1,-1 0-1,0 1 1,0 0-1,0-1 1,0 1-1,-9 0 1,9 1 17,-1-1 0,1 1 0,0 0 0,0 1 0,0-1 0,0 1 1,0 0-1,0 1 0,0-1 0,0 1 0,0 0 0,1 0 0,-1 0 0,1 1 0,-1-1 0,1 1 0,0 0 1,0 0-1,0 1 0,1-1 0,-1 1 0,1 0 0,0 0 0,0 0 0,0 1 0,0-1 0,-2 6 1,-2 6 35,0 1 1,2-1 0,0 1-1,0 1 1,2-1 0,0 1 0,1-1-1,0 1 1,2 0 0,2 21 0,-2-33-28,0 0 0,0 0 0,1 0 0,0 0 1,0 0-1,1 0 0,0 0 0,0 0 0,0-1 1,0 1-1,1-1 0,0 0 0,0 0 0,1 0 1,-1 0-1,6 5 0,-2-4 25,0 0 0,0 0 0,1-1 1,0 1-1,0-2 0,0 1 0,0-1 0,1-1 0,13 5 0,5-2 37,1 0 0,-1-2 0,1-1 0,0-1 0,-1-2-1,30-2 1,-51 1-100,0 1-1,0-1 1,0-1 0,1 1 0,-1-1-1,-1 0 1,1 0 0,0-1-1,0 0 1,-1 0 0,0 0-1,1 0 1,-1-1 0,-1 0-1,1 0 1,0 0 0,-1-1-1,0 0 1,0 0 0,0 0-1,-1 0 1,0 0 0,0-1-1,0 1 1,2-8 0,4-13-188,-2 0-1,-1-1 1,-1 0 0,3-42 0,-1 9 95,-5 48 146,-2 8 20,1 0 1,-1 0-1,1 0 1,0 0-1,0 0 1,0 0-1,1 1 1,2-7-1,-2 8-31,-1 1-1,0 0 0,1 0 0,-1 0 0,0 0 1,1 0-1,-1 1 0,1-1 0,0 0 1,-1 1-1,1-1 0,-1 1 0,1-1 0,0 1 1,-1 0-1,1 0 0,0 0 0,0 0 1,-1 0-1,1 0 0,0 0 0,-1 0 0,1 1 1,3 0-1,-2 0-14,0 0 0,0 1 0,-1-1 1,1 1-1,0-1 0,-1 1 0,1 0 0,-1 0 1,1 0-1,-1 0 0,0 1 0,0-1 0,0 1 1,3 4-1,23 41-26,-27-46 28,106 241 190,-105-235-212,5 16 192,-3-20 34,1-13 86,26-93-1698,62-135 0,-93 237 1425,0 0 0,0 0 0,0 1 0,0-1 0,0 0 0,0 0 0,0 0 0,0 0 0,0 0 0,0 1-1,0-1 1,0 0 0,0 0 0,0 0 0,0 0 0,0 0 0,0 1 0,0-1 0,0 0 0,1 0 0,-1 0 0,0 0 0,0 0 0,0 0 0,0 0 0,0 0 0,0 0 0,1 1 0,-1-1 0,0 0 0,0 0 0,0 0 0,0 0 0,0 0 0,1 0 0,-1 0 0,0 0 0,0 0 0,0 0 0,0 0 0,0 0 0,1 0 0,-1 0 0,0 0-1,0 0 1,0 0 0,0 0 0,0 0 0,1-1 0,-1 1 0,0 0 0,0 0 0,0 0 0,0 0 0,0 0 0,0 0 0,0 0 0,1 0 0,-1 0 0,0-1 0,0 1 0,0 0 0,0 0 0,0 0 0,0 0 0,0 0 0,0-1 0,0 1 0,0 0 0,7 22 461,3 27 2,-9-43-461,24 122 420,-21-114-402,0 1 0,1-1 0,1 0 0,0 0 0,1 0 0,13 17 0,-18-28-73,-1-1-1,1 0 0,1 0 1,-1 0-1,0 0 1,0 0-1,1 0 1,-1-1-1,1 1 1,0-1-1,-1 1 0,1-1 1,0 0-1,0 0 1,-1 0-1,1-1 1,0 1-1,0-1 1,0 1-1,0-1 1,0 0-1,0 0 0,0 0 1,0-1-1,0 1 1,4-2-1,13-4-2305</inkml:trace>
</inkml:ink>
</file>

<file path=ppt/ink/ink6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2.2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173 1 4401,'0'0'1049,"-15"21"-863,5-6-176,-14 18 306,2 2 0,1 0 1,-20 48-1,32-58-89,2 1 0,1 0 1,0 0-1,-1 36 0,2 108 674,5-152-827,0-20-108,0-1 1,1 1-1,-1-1 1,1 1-1,-1 0 0,1-1 1,0 1-1,0 0 1,0-1-1,2-2 1,0-2-210,15-26-1622</inkml:trace>
</inkml:ink>
</file>

<file path=ppt/ink/ink6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2.5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77 4337,'0'0'2368,"170"-37"-1655,-118 29-369,-2 3-120,-4 0 8,-5 3-232,-5 2 8,-3-2-8,-3 2 80,6-5-192,-9 0-16,-5-3-1401</inkml:trace>
</inkml:ink>
</file>

<file path=ppt/ink/ink6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2.8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40 2937,'0'0'3680,"170"7"-3055,-107-17 23,0-2-472,-11 2 16,-8 0-192,-11 8 72,-11-1-168,-8 3 48,-9 0-1233</inkml:trace>
</inkml:ink>
</file>

<file path=ppt/ink/ink6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3.2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209 77 5209,'0'0'2510,"25"-7"-2299,78-25 30,-101 32-220,0-1 0,1 0 1,-1 1-1,0-1 0,0 0 0,1 0 0,-1 0 1,0 0-1,0-1 0,0 1 0,0-1 0,0 1 1,-1-1-1,1 0 0,0 1 0,-1-1 0,3-4 1,-4 6 13,0-1 0,0 1 0,0-1 0,0 1 0,0-1 1,-1 1-1,1-1 0,0 1 0,0-1 0,0 1 0,-1-1 1,1 1-1,0-1 0,-1 1 0,1-1 0,0 1 0,-1 0 1,1-1-1,0 1 0,-1 0 0,1-1 0,-1 1 1,1 0-1,-1-1 0,1 1 0,-1 0 0,1 0 0,-1 0 1,1-1-1,-1 1 0,1 0 0,-1 0 0,1 0 0,-1 0 1,1 0-1,-1 0 0,0 0 0,1 0 0,-2 1 0,-10 0 5,0 1-1,0 0 0,0 1 0,0 0 0,0 1 0,1 0 0,0 1 1,-1 1-1,2-1 0,-1 2 0,1-1 0,0 2 0,-17 14 0,7-3-12,0 1 0,1 0 0,1 2 0,1 0 0,-17 28 0,26-36-12,0 0 0,1 0 0,1 1 0,0 0 0,1 0 0,1 1 1,0-1-1,1 1 0,1 0 0,0 0 0,1 0 0,2 26 0,-1-40-9,0 0 0,0 1-1,1-1 1,-1 0 0,1 0 0,-1 0 0,1 0 0,0 0-1,0 0 1,0-1 0,0 1 0,0 0 0,0 0-1,0-1 1,1 1 0,-1 0 0,1-1 0,-1 1-1,1-1 1,2 2 0,0-1 8,1 0 0,0 0 0,0 0-1,0-1 1,0 1 0,0-1 0,0 0 0,10 0 0,13 0-242,1-2 1,-1 0-1,0-2 1,31-6-1,29-16-3177</inkml:trace>
</inkml:ink>
</file>

<file path=ppt/ink/ink6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39.7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8330,'0'0'2816,"0"2"-2119</inkml:trace>
</inkml:ink>
</file>

<file path=ppt/ink/ink6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49.1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1 326 3649,'0'0'891,"31"0"-414,480 7 919,-228-5-1133,1272-3 1695,952-122-1864,-573 18-49,-131 68-82,0 37-167,-752 2 160,336-31-68,-102 0 10,-288 22 101,1243 2-13,344 107 110,-1135-30 23,724 28-128,-1428-64-14,216 12 54,1567 64-216,-2346-106 148,3157 65 33,-3199-69 0,-61 2-59,1-4-1,-1-4 1,109-18 0,-149 12-998</inkml:trace>
</inkml:ink>
</file>

<file path=ppt/ink/ink6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0.7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113 1 7282,'0'0'4195,"-13"20"-4103,-40 66-84,45-70-8,1 0 0,0 1 0,1 1 0,1-1-1,1 1 1,0 0 0,2 0 0,0 0 0,1 0 0,0 0 0,4 25-1,-3-2 10,0-22 0,1 1 1,0-1-1,2 0 0,0 0 1,1-1-1,1 1 1,0-1-1,11 23 1,-13-34 13,0-1 0,1 0 1,0 0-1,0 0 1,1 0-1,-1-1 1,1 0-1,0 0 1,0 0-1,1 0 1,0-1-1,0 0 1,0 0-1,0-1 1,0 1-1,1-1 0,-1-1 1,1 1-1,0-1 1,0 0-1,0-1 1,0 0-1,0 0 1,0 0-1,8-1 1,-5 0-14,0-1 0,0 0 0,-1-1 0,1 0 0,0 0 0,-1-1-1,0 0 1,0-1 0,0 0 0,0 0 0,14-11 0,-10 6 11,0-1-1,-1-1 0,0 0 0,-1-1 0,0 0 1,15-24-1,-13 16-5,-2 0 0,0 0 0,-1-1 0,-1-1 1,-1 1-1,-1-1 0,-1-1 0,-1 1 0,-1-1 1,1-26-1,-5-17 485,0 61-317,0 8-22,1 35-5,2-8-164,1 0 1,1-1 0,1 1-1,21 54 1,-10-39 27,3-1 0,32 55 0,-48-92-21,1 0 0,-1 0 0,1-1 1,1 0-1,-1 0 0,1 0 0,0 0 1,0-1-1,1 0 0,0-1 0,0 1 1,0-1-1,0 0 0,9 3 0,-11-6 5,0 0 0,1 0 0,-1 0 0,0 0 0,0-1 0,0 0 0,1 0 0,-1 0 0,0-1 0,0 0 0,0 0 0,0 0 0,0 0 0,0-1 0,0 0 0,0 0 0,0 0 0,-1-1 0,1 0 0,-1 1 0,0-2 0,0 1 0,4-4 0,13-13-12,-2-1 0,-1-1 0,0 0 0,-2-2 0,-1 1 0,0-2 1,21-52-1,-22 40-586,-1 0 0,-2-2 0,-1 1 0,-2-1 0,3-45 1,-11 71-1305,0 5-1695</inkml:trace>
</inkml:ink>
</file>

<file path=ppt/ink/ink6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1.0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6601,'0'0'3201,"8"150"-2145,-8-105-536,0-6-143,0-2 15,0-9-376,0-4 64,3-7-32,2-7 8,3-2-112,1-8-769,7 0-639,-2-5 40,-3-10-1593</inkml:trace>
</inkml:ink>
</file>

<file path=ppt/ink/ink6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1.3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36 6041,'0'0'3744,"31"-5"-3534,103-18-100,-113 19-104,1 2 0,-1 0 0,31 3 0,-46-1-14,0 1 1,0 0-1,0 1 0,0-1 0,0 1 1,0 0-1,0 1 0,-1-1 1,1 1-1,-1 1 0,0-1 1,7 6-1,-8-6 3,-1 0 1,-1 1-1,1-1 1,0 1 0,-1-1-1,0 1 1,0 0-1,0 0 1,0 0-1,0 0 1,-1 0-1,0 0 1,0 0-1,0 1 1,0-1-1,-1 0 1,1 1 0,-1-1-1,0 0 1,-1 1-1,1-1 1,-1 0-1,0 0 1,0 1-1,-2 6 1,-2 2 21,0 1 1,-1-1-1,-1-1 0,0 1 0,0-1 1,-14 17-1,-34 33 91,30-35 81,1 1 0,-23 34 0,43-55-145,-1 0 1,1 1-1,0-1 1,0 1-1,1 0 1,0 0 0,1 1-1,0-1 1,0 0-1,0 1 1,1-1-1,1 1 1,-1 0 0,2 9-1,0-16-43,-1 0 1,1 0-1,0 0 0,0 0 1,0 0-1,0-1 1,0 1-1,0 0 0,0 0 1,1-1-1,-1 1 0,1-1 1,-1 1-1,1-1 0,0 0 1,-1 0-1,1 1 0,0-1 1,0 0-1,0-1 0,0 1 1,0 0-1,0 0 0,0-1 1,0 1-1,3-1 0,65 6 149,-62-5-111,18-1-216,0 0 0,0-2 0,30-6 0,1-9-1483</inkml:trace>
</inkml:ink>
</file>

<file path=ppt/ink/ink6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1.7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37 5601,'0'0'5601,"3"5"-5064,2-5-529,23-7 64,-4-8-72,4-5-1745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4.3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26 0 2833,'0'0'7172,"-5"18"-7104,0-6-44,2-5-8,1 0 0,-1 0 0,1 1 1,1-1-1,-1 0 0,1 1 0,0-1 0,1 1 0,0-1 1,0 1-1,1-1 0,-1 1 0,2-1 0,-1 1 0,4 9 1,48 129 127,127 314 417,-64-238-256,-105-202-342,-19-39-2989,-12-8-1956</inkml:trace>
</inkml:ink>
</file>

<file path=ppt/ink/ink6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6.0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16 9618,'0'0'3700,"6"0"-3562,299-15 105,-290 15-242,5 0-15,1 0-1,0 1 1,-1 1 0,32 8-1,-1-6-4299</inkml:trace>
</inkml:ink>
</file>

<file path=ppt/ink/ink6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6.3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65 7498,'0'0'3600,"181"12"-3552,-116-16 168,34-21-216,-19 3-616,-12-3-3561</inkml:trace>
</inkml:ink>
</file>

<file path=ppt/ink/ink6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6.9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1 7009,'0'0'4193,"-6"26"-4118,-39 160 73,38-151-97,1 0-1,2 0 1,2 1 0,0-1-1,7 57 1,-4-84-44,0-1-1,1 1 1,0-1-1,0 1 1,1-1-1,0 0 1,0 0 0,1 0-1,0-1 1,0 1-1,0-1 1,1 0-1,0 0 1,0 0-1,0-1 1,1 0 0,0 0-1,0 0 1,0 0-1,1-1 1,-1 0-1,1-1 1,0 0-1,0 0 1,1 0-1,-1-1 1,0 0 0,1 0-1,-1-1 1,9 1-1,-1 0-4,-1-1 0,0-1 0,1 0 0,-1-1 0,0 0 0,1-1 0,-1-1 0,0 0 0,0-1 0,-1-1 0,1 0 0,-1-1 0,0 0 0,0-1 0,15-11 0,-20 11-65,1 0 0,-1-1 0,-1 0 0,1 0 0,-1-1 0,-1 0 0,0 0 1,0 0-1,0-1 0,-2 0 0,1 0 0,-1-1 0,-1 1 0,3-13 0,0-10 455,-2 0 0,-1-1 0,-2-45 0,-1 78-275,1 42-365,0-28 254,2 0-1,-1 0 0,2-1 1,0 1-1,0-1 1,1 0-1,0 0 0,11 16 1,62 86 51,-72-106-52,0 0 0,1 0 0,0-1 1,0 0-1,1 0 0,-1-1 0,1 0 1,1 0-1,-1-1 0,18 8 0,-21-11 3,0-1 0,1 1 0,-1-1 0,1 0 0,0-1 0,-1 1 0,1-1 0,-1 0 0,1-1 0,0 1 0,-1-1-1,1 0 1,-1 0 0,1-1 0,-1 0 0,0 0 0,0 0 0,0 0 0,0-1 0,8-6 0,-1 1 6,-1-1 0,0-1 0,0 0 0,-1 0 0,0-1 0,-1 0 1,-1-1-1,0 0 0,0-1 0,-1 1 0,-1-1 0,0-1 0,0 1 0,5-27 1,-2 0-16,-2-1 0,-2 0 0,-1-81 0,-4 115-29,0 0 1,-1 0-1,0 0 0,0 0 1,-1 0-1,-3-9 0,5 15-45,-1 0-1,1 0 0,0 0 0,-1 0 1,0 0-1,1-1 0,-1 1 0,1 0 1,-1 0-1,0 0 0,0 1 0,1-1 1,-1 0-1,0 0 0,0 0 0,0 1 1,0-1-1,0 0 0,0 1 0,0-1 1,-1 1-1,1-1 0,0 1 0,0-1 0,0 1 1,0 0-1,-1 0 0,1-1 0,0 1 1,0 0-1,0 0 0,-1 0 0,1 1 1,0-1-1,0 0 0,0 0 0,-1 1 1,1-1-1,0 0 0,0 1 0,0-1 1,0 1-1,-2 1 0,-6 8-2473</inkml:trace>
</inkml:ink>
</file>

<file path=ppt/ink/ink6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7.3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92 6649,'0'0'3989,"23"-15"-3746,74-45 41,-94 58-275,0 0 0,1 0 0,-1 0 0,1 0 0,-1 1 0,1 0 0,0-1 0,0 1 0,0 1 0,0-1 0,0 1 0,-1-1 0,1 1 0,5 0 0,-7 1-8,-1-1 0,1 1 0,-1 0 0,1-1 0,0 1 0,-1 0-1,1 0 1,-1 0 0,0 0 0,1 0 0,-1 0 0,0 0 0,0 1 0,0-1-1,0 0 1,0 1 0,0-1 0,0 1 0,0-1 0,0 1 0,0 2 0,2 7 1,-1 0 1,0 0-1,-1 0 0,0 0 1,-1 0-1,-2 21 1,1-12 70,1-15-53,-1-1 0,1 1 0,-1-1 0,0 1 0,0-1 0,-1 0 0,1 1 0,-1-1-1,0 0 1,0 0 0,0 0 0,-6 7 0,-42 41 487,42-46-456,1 1-1,0-1 0,0 1 1,1 1-1,0-1 1,0 1-1,0 0 0,1 0 1,0 1-1,-4 11 1,8-16-52,-1 0 0,1 0 1,0 1-1,0-1 0,1 1 1,-1-1-1,1 1 0,0-1 1,0 1-1,0-1 0,1 1 0,0-1 1,-1 0-1,2 1 0,-1-1 1,0 0-1,3 6 0,-1-7-3,0 0-1,-1 0 0,1-1 1,0 1-1,0-1 0,1 0 1,-1 1-1,0-1 0,1-1 1,0 1-1,-1 0 0,1-1 0,0 0 1,0 0-1,-1 0 0,1 0 1,0-1-1,0 0 0,0 1 1,8-2-1,-2 1-214,1 0 0,0-1 0,0 0-1,0 0 1,-1-2 0,1 1 0,-1-1 0,20-9 0,23-16-3996</inkml:trace>
</inkml:ink>
</file>

<file path=ppt/ink/ink6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7.73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5 536,'0'0'5505,"24"0"-4722,158 0 581,-128-2-764,-26 0-322,1 1 0,0 1 0,-1 2 0,32 6 0,-55-7-273,-1 0-1,0 0 0,1 1 1,-1 0-1,0 0 0,0 0 1,0 0-1,0 1 0,0 0 1,0-1-1,-1 1 0,1 1 1,-1-1-1,0 0 0,0 1 1,0 0-1,-1-1 0,1 1 1,-1 0-1,0 0 1,0 1-1,0-1 0,0 0 1,-1 1-1,1 4 0,-1-3 7,0 1 0,-1-1 0,1 1 1,-1-1-1,-1 1 0,1-1 0,-1 1 0,-1-1 0,1 1 0,-1-1 0,0 0 0,0 0 0,-1 0 0,1 0 0,-1 0 0,-1 0 0,-4 5 0,-43 53 479,29-39-390,1 2 0,-21 34 0,37-51-85,-1 0 1,1 1-1,1 0 1,0 0-1,0 0 1,2 0-1,-1 1 1,1-1-1,1 1 1,-1 14-1,3-22-12,-1-1 0,1 1 0,0 0-1,0-1 1,0 1 0,0-1-1,1 1 1,-1-1 0,1 0-1,0 0 1,0 0 0,0 0-1,0 0 1,1 0 0,-1 0 0,1-1-1,0 1 1,0-1 0,-1 0-1,2 1 1,-1-1 0,0-1-1,0 1 1,1 0 0,-1-1 0,1 0-1,-1 0 1,6 1 0,10 3-68,-1-1 1,1-1-1,0-1 1,20 0-1,27-1-1782,-7-1-2647</inkml:trace>
</inkml:ink>
</file>

<file path=ppt/ink/ink6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8.1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57 5153,'0'0'7498,"0"-30"-7906,0 3-2785</inkml:trace>
</inkml:ink>
</file>

<file path=ppt/ink/ink6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8.5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667 0 6689,'0'0'5782,"-29"12"-5521,-3 1-157,6-4-35,1 1 0,1 1 0,0 2 1,1 0-1,-27 21 0,-19 18 45,-92 90 1,131-111-102,2 0 1,1 2-1,1 1 0,2 1 1,-20 39-1,39-65-25,2-1-1,-1 1 1,1 0-1,0 1 1,-1 12-1,3-19 5,1 0 0,-1 0 1,1 0-1,0 0 0,0 0 0,0 0 0,0 0 0,1 0 0,-1-1 1,1 1-1,0 0 0,0 0 0,0 0 0,0-1 0,0 1 0,0 0 1,1-1-1,-1 1 0,1-1 0,0 0 0,3 4 0,5 0-3,-1 0 0,1-1 0,-1 0 0,1-1 0,1 0 0,-1 0 0,1-1 0,19 3 0,96 8 16,-115-14-4,105 8 36,197-12 1,-304 3-185,0 0 0,0-1 0,-1 1 1,1-2-1,0 1 0,-1-1 1,0-1-1,1 1 0,-1-1 1,-1-1-1,1 1 0,-1-2 0,1 1 1,8-9-1,0-10-3424</inkml:trace>
</inkml:ink>
</file>

<file path=ppt/ink/ink6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8.8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0 8130,'0'0'3232,"-25"126"-2615,17-64 279,2 4-440,6 1-72,0-1-16,0-1-360,6-6 192,8-7-200,2-10 56,-2-10-8,2-15-48,6-10-256,28-14-48,-4-20-768,-2-13-3985</inkml:trace>
</inkml:ink>
</file>

<file path=ppt/ink/ink6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9.1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0 8586,'0'0'2928,"-14"148"-2519,14-93 79,0 1 16,0 4-288,8-1 16,3-2-160,3-3-16,-6-10 112,-5-7-168,-1-12-56,1-8-16,0-17-488</inkml:trace>
</inkml:ink>
</file>

<file path=ppt/ink/ink6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9.5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 10562,'0'0'2872,"31"0"-2894,9-1 21,-4 0-7,0 1 0,0 2 0,43 8 0,-66-7 0,92 17-381,-93-17 317,0 1 0,0 0 0,0 1 0,-1 0 1,0 1-1,14 9 0,-22-13 46,0 0 0,0 0 0,-1 0 0,0 1 0,1-1 0,-1 1 1,0-1-1,0 1 0,0 0 0,-1 0 0,1 0 0,0 0 0,-1 0 1,0 0-1,0 0 0,0 0 0,0 0 0,-1 1 0,1-1 0,-1 0 1,0 1-1,0-1 0,0 0 0,0 1 0,0-1 0,-1 0 0,0 1 0,1-1 1,-1 0-1,-3 5 0,0 1-7,0 0 1,-1 0-1,0-1 1,-1 0-1,0 0 1,0-1-1,0 1 1,-1-1-1,-8 6 1,-22 15-109,-2-2 1,0-2 0,-44 20-1,32-17-61,-60 41 0,107-66 209,0 1 0,1 0-1,0 0 1,-1 0 0,1 0-1,0 0 1,0 0 0,1 1 0,-1 0-1,1-1 1,0 1 0,0 0-1,0 0 1,0 0 0,1 0-1,-1 1 1,1-1 0,0 0 0,0 1-1,1-1 1,-1 0 0,1 1-1,0-1 1,1 1 0,-1-1-1,1 1 1,-1-1 0,1 0 0,1 1-1,-1-1 1,0 0 0,1 0-1,0 0 1,0 0 0,0 0-1,1-1 1,-1 1 0,1 0 0,3 2-1,6 5 96,0-2 1,0 1-1,1-2 0,0 0 0,1 0 0,-1-2 0,1 1 1,1-2-1,-1 0 0,1 0 0,0-2 0,26 4 0,-28-6-404,1-1 0,-1 0 0,0-1 0,0 0 0,18-5 0,14-9-5051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44.6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5369,'0'0'3537,"98"135"-3273,-17-98 304,20-9 216,15-2-296,11-13-208,41-13-232,-32 0-48,-29 0-2096</inkml:trace>
</inkml:ink>
</file>

<file path=ppt/ink/ink6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09.8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 1 10746,'0'0'3625,"-22"146"-3369,17-97-200,2 8 112,3-1-168,0 1 0,0 15-96,3-15-360,5-18-2225</inkml:trace>
</inkml:ink>
</file>

<file path=ppt/ink/ink6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10.77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106 0 3633,'0'0'4150,"-14"27"-3798,-42 85 210,49-99-416,2 0 1,0 0-1,0 1 1,2 0-1,-1 0 0,2 0 1,0 0-1,0 0 1,2 0-1,0 22 1,1-7 21,0-17-132,0-1 0,1 0 1,0 0-1,1 0 0,0 0 1,1 0-1,0-1 0,1 0 1,0 0-1,0 0 0,14 18 1,-8-14-14,0 0 1,1 0 0,1-1-1,0-1 1,1 0-1,28 18 1,-36-26-7,0-1 1,0 0-1,0 0 1,1-1-1,-1 0 0,1 0 1,0 0-1,-1-1 1,1 0-1,0 0 0,0-1 1,0 1-1,0-2 0,10-1 1,-5 0-1,-1-1 1,0 0 0,-1-1-1,1 0 1,-1-1 0,1 0-1,-1 0 1,10-9 0,3-3-240,0-2 0,-2-1 1,-1 0-1,0-1 0,-1-2 0,16-25 1,-22 29-112,-1-1 1,0 0 0,-2 0 0,-1-1-1,9-27 1,-15 37 721,0 0 0,-1 0 0,-1 0 0,0-14-1,-1 24-324,0 1-1,0 0 0,0-1 1,0 1-1,0 0 0,0-1 1,0 1-1,0 0 0,0-1 1,0 1-1,-1 0 0,1-1 1,0 1-1,0 0 0,0 0 1,-1-1-1,1 1 0,0 0 1,0 0-1,-1-1 0,1 1 1,0 0-1,0 0 0,-1 0 1,1-1-1,0 1 0,-1 0 1,1 0-1,0 0 0,-1 0 1,1 0-1,0 0 0,-1 0 1,1 0-1,0 0 0,-1 0 1,1 0-1,0 0 0,-1 0 1,1 0-1,-1 0 0,1 0 1,0 0-1,-1 0 0,-15 7 132,11-2-155,0 0 1,1 1-1,-1-1 0,1 1 1,0 0-1,1 0 0,-1 1 1,1-1-1,1 1 0,-1-1 1,1 1-1,0 0 0,0 0 1,0 11-1,-2 14 63,0 57 0,5-77-96,0-1-1,1 0 1,0 0 0,1 0-1,0 0 1,1 0 0,0-1-1,0 1 1,1-1 0,0 0-1,1-1 1,1 1 0,-1-1-1,1 0 1,1-1 0,-1 0-1,2 0 1,-1 0 0,1-1-1,0 0 1,20 10 0,-16-9-1,0-1 1,1-1 0,0 0-1,1 0 1,-1-2 0,1 0-1,0-1 1,0 0 0,0-1-1,1 0 1,-1-2 0,0 0-1,1 0 1,-1-2 0,0 0-1,17-4 1,-21 2-40,1 0 0,-1-1 1,0-1-1,0 1 0,-1-2 0,0 1 0,0-2 1,0 1-1,-1-1 0,0-1 0,-1 1 0,0-2 1,0 1-1,12-20 0,-12 15-71,0-1 0,-1 1-1,-1-1 1,0-1 0,-1 1-1,-1-1 1,0 0 0,-1 0 0,-1 0-1,1-26 1,-2 23-377,-1 14 139,1 0 0,-1 1-1,0-1 1,0 0 0,0 0-1,-1 1 1,0-1 0,0 0-1,0 1 1,0-1 0,-1 0-1,0 1 1,0 0-1,-3-5 1,-8-5-5174</inkml:trace>
</inkml:ink>
</file>

<file path=ppt/ink/ink6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11.1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8586,'0'0'3961,"0"143"-3073,0-96-640,0-3-48,0-4-136,0-10 40,3-6 8,2-7-112,-2-9-176,8-8-232,0-3-1152,-3-19-505</inkml:trace>
</inkml:ink>
</file>

<file path=ppt/ink/ink6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11.4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56 3105,'0'0'2716,"27"-8"-1956,-23 7-736,39-12 389,0 3 0,0 1 0,64-4 1,-97 12-372,-1 1 0,1 0 0,-1 0 0,1 1 0,-1 1 0,1-1 0,14 6 0,-21-6-34,0 1 1,-1 0-1,1 0 0,0-1 0,-1 1 0,0 1 0,0-1 0,1 0 1,-1 1-1,0-1 0,-1 1 0,1-1 0,0 1 0,-1 0 0,0 0 0,1-1 1,-1 1-1,0 0 0,-1 0 0,1 1 0,0-1 0,-1 0 0,0 0 0,0 0 1,0 0-1,0 6 0,-1-1 130,1-1 1,-1 1 0,0 0-1,-1-1 1,0 1-1,0-1 1,-1 0 0,0 1-1,0-1 1,-7 11-1,-4 2 84,0 0 0,-19 18 0,-22 32 14,45-56-231,1 1 1,0 1-1,2 0 0,0 0 1,0 0-1,2 1 1,0 0-1,0 0 1,2 0-1,0 0 0,1 1 1,1-1-1,2 25 1,-1-40-4,0 0 0,0 0 1,1 0-1,-1 1 0,1-1 1,-1 0-1,1 0 1,0 0-1,0 0 0,0 0 1,0 0-1,0-1 0,0 1 1,1 0-1,-1 0 0,1-1 1,-1 1-1,1-1 0,2 3 1,1-2 1,-1 1 0,0-1 1,1 0-1,0 0 0,-1 0 1,1-1-1,0 0 1,6 1-1,7 0 41,-1 0 0,1-2 0,30-3 0,10-9-353,-7-11-1412</inkml:trace>
</inkml:ink>
</file>

<file path=ppt/ink/ink6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11.8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22 6569,'0'0'5306,"98"-22"-16141</inkml:trace>
</inkml:ink>
</file>

<file path=ppt/ink/ink6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12.19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52 0 720,'0'0'11779,"-38"151"-11683,27-92-96,8 8 0,3 2 224,0 2-224,9 1 0,10-3 104,0-7-104,0-8 0,-5-7-656,-6-17-985,-5-11-1079</inkml:trace>
</inkml:ink>
</file>

<file path=ppt/ink/ink6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12.5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9434,'0'0'3727,"33"0"-3661,8-1-55,180 5-2,2 17 15,-177-14-12,0 1-1,79 27 1,-120-33-29,0 0 1,0 0 0,0 1-1,-1-1 1,1 1 0,-1 0 0,1 1-1,-1-1 1,0 1 0,0 0 0,-1 0-1,1 0 1,-1 0 0,4 7-1,-6-9 4,0 1-1,0-1 1,0 1-1,0-1 1,-1 0-1,1 1 0,-1-1 1,0 1-1,1-1 1,-1 1-1,-1-1 1,1 1-1,0-1 0,0 1 1,-1-1-1,0 1 1,1-1-1,-1 0 0,0 1 1,0-1-1,0 0 1,0 0-1,-1 1 1,1-1-1,-1 0 0,1 0 1,-1 0-1,0-1 1,1 1-1,-1 0 1,0-1-1,-4 3 0,-24 16-94,-1-1-1,-1-2 1,0-1-1,-69 23 0,54-22 72,-79 42 0,122-57 38,0 1 0,0-1 0,0 1 0,0 0 0,0 0 0,1 0 0,0 0 0,-1 0 0,1 1 0,1 0 0,-1 0 0,0 0 0,1 0 0,0 0 0,0 0 0,0 0 0,1 1 0,-1-1 0,1 1 0,0-1 0,0 1 0,0-1 0,1 1 0,0 0 0,0-1-1,0 1 1,0 0 0,1-1 0,0 1 0,0 0 0,0-1 0,0 1 0,1-1 0,0 0 0,0 1 0,0-1 0,0 0 0,1 0 0,-1 0 0,1-1 0,6 7 0,10 9-9,1-1-1,0-1 1,1 0-1,1-2 1,0 0-1,1-2 1,1 0-1,0-2 1,1-1 0,0-1-1,0 0 1,1-2-1,0-2 1,0 0-1,0-1 1,1-2-1,-1 0 1,1-2-1,31-4 1,2-10-2066</inkml:trace>
</inkml:ink>
</file>

<file path=ppt/ink/ink6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0:12.8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39 1 10322,'0'0'3633,"-30"180"-2921,24-113-456,4 4-200,2 1 96,0 19-152,5-17-288,6-17-1544</inkml:trace>
</inkml:ink>
</file>

<file path=ppt/ink/ink6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13.5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206 438 912,'0'0'1689,"-8"10"-1589,-23 29-64,29-36 48,1 0 0,-1-1 0,1 1 1,0 0-1,0 0 0,0 1 1,0-1-1,0 0 0,1 0 1,0 0-1,-1 0 0,1 1 0,0-1 1,0 0-1,1 0 0,1 6 1,-1 6 259,-2-6-240,1-1 0,0 1 1,1-1-1,0 1 0,0-1 0,1 1 0,0-1 0,0 0 0,1 1 0,0-1 0,0-1 0,1 1 0,0 0 0,1-1 1,-1 0-1,1 0 0,1 0 0,-1-1 0,1 0 0,0 0 0,12 9 0,-5-6 3,1-1 0,0 0 0,0 0 0,1-1 0,0-1 0,0-1 0,0 0 0,1-1 0,25 3 0,9-2 281,87-2 0,-80-4-257,-35 0-51,0-1 1,-1-1 0,0-1 0,0-1 0,0-1 0,0-1-1,-1 0 1,0-2 0,-1 0 0,19-12 0,-16 7-18,0 0 1,-1-2-1,-1 0 1,-1-1-1,0-1 1,-1-1-1,-1-1 0,14-21 1,-24 29-39,0 1 0,-1-1 0,-1-1 1,0 1-1,0-1 0,-2 0 0,1 0 0,-2 0 0,2-23 0,-3 27-11,-1 1 0,0-1 0,0 1 0,-1-1 0,0 1 0,0-1 0,-1 1 0,-1-1 0,1 1 0,-1 0-1,0 0 1,-1 0 0,0 1 0,0-1 0,-1 1 0,-6-7 0,-8-5 7,0 0 1,-2 2-1,0 0 0,-1 1 1,-33-17-1,-127-55-119,147 72 104,15 8-35,-1 0 0,0 1 1,0 1-1,0 2 0,-1 0 1,0 1-1,0 1 0,0 1 0,0 1 1,0 1-1,-43 7 0,36-2 28,0 2 0,0 1 0,0 1 0,1 2 0,1 0 0,0 2 0,1 1 1,-29 22-1,44-29-6,0 2 1,1-1 0,0 1 0,0 0 0,1 1 0,0 0-1,1 1 1,0 0 0,1 0 0,1 1 0,0 0 0,0 0-1,-3 14 1,3-5 6,1 1 0,1-1 0,1 1 0,1 0 0,2 1 0,0-1 0,4 28 0,-2-37 17,1 0 0,0 0 0,1 0 0,1 0-1,0-1 1,1 0 0,0 0 0,1 0 0,0-1 0,1 0 0,1-1 0,0 1 0,0-2 0,1 1 0,0-1-1,1-1 1,0 0 0,19 12 0,-9-9 1,0 0-1,1-1 0,0-1 1,0-1-1,1-1 0,0-1 1,1-1-1,0-1 0,0-1 1,29 0-1,-29-2 18,0-2-1,0-1 1,-1-1 0,1-1 0,30-8-1,-43 8-35,0-1-1,0 0 0,-1-1 1,1 0-1,-1-1 0,0 0 1,-1-1-1,1 0 1,-1 0-1,-1-1 0,1 0 1,-1-1-1,7-9 0,2-8-8,-1-1 0,-1 0-1,-1-1 1,-1-1-1,-2 0 1,0-1 0,-3 0-1,0 0 1,-2-1-1,-1 0 1,-2 0 0,-1 0-1,-1-1 1,-7-59-1,5 83 16,0-1-1,-1 0 1,-1 0-1,0 1 1,0-1-1,0 1 1,-1 0-1,0 0 1,-1 0-1,0 0 1,0 1-1,0 0 1,-1 0-1,0 0 1,-1 1-1,-13-11 1,11 10-6,-1 1-1,0 0 1,-1 1-1,1 0 1,-1 0 0,0 1-1,0 1 1,0-1 0,0 2-1,-1 0 1,1 0-1,-20 0 1,11 4 1,0 0 0,1 0-1,-1 2 1,1 1 0,0 0 0,0 2-1,1 0 1,-1 1 0,2 0 0,-1 2 0,-30 22-1,27-17-6,0 1 0,2 2 0,0 0 0,1 0 0,1 2 0,1 0 0,1 1-1,-22 40 1,30-49 6,1 1-1,1-1 1,0 1-1,1 1 1,0-1-1,1 0 1,0 1-1,2 0 1,-1-1-1,2 1 1,-1 0-1,2 0 1,0 0 0,1-1-1,0 1 1,1 0-1,1-1 1,0 0-1,0 0 1,1 0-1,1 0 1,1-1-1,-1 0 1,2 0-1,0-1 1,0 0-1,1 0 1,0-1-1,1 0 1,0-1-1,0 0 1,1 0-1,1-1 1,14 8-1,-8-7 8,0-1-1,0 0 0,1-2 0,0 0 0,0 0 1,1-2-1,-1-1 0,1 0 0,0-2 1,0 0-1,0-1 0,0-1 0,0-1 1,0 0-1,-1-2 0,24-7 0,-28 7-3,0-1 1,-1-1-1,0-1 0,0 0 1,0 0-1,-1-2 0,0 1 0,0-2 1,15-15-1,-20 17-6,0-1 0,-1 0 0,0-1 0,0 0 0,-1 0 0,0 0 0,-1-1 0,0 1 0,-1-1 0,0-1 0,-1 1 0,0 0 0,1-17 0,-1 6-38,-2-1 0,0 1 0,-2-1 0,0 1 0,-2-1 0,0 1 0,-2 0 0,0 0 0,-2 0 0,0 1 0,-1 0 0,-15-27 0,17 37 62,-1-1-1,-1 1 1,0 1 0,0 0 0,-1 0-1,0 0 1,0 1 0,-1 1 0,-1-1-1,1 2 1,-1-1 0,-1 2 0,1-1-1,-1 2 1,0-1 0,0 2 0,-1 0 0,1 0-1,-1 1 1,0 0 0,0 1 0,-20 0-1,20 2-17,1 0 0,0 0 1,0 1-1,0 1 0,0 0 0,0 1 0,0 0 0,1 1 0,-1 0 0,1 0 0,0 2 0,0-1 0,1 1 1,0 1-1,0 0 0,0 0 0,1 1 0,0 0 0,0 1 0,1 0 0,0 0 0,-7 12 0,4-4-5,0 1-1,1 0 1,1 0 0,0 1-1,2 0 1,0 1-1,1-1 1,1 1 0,1 1-1,1-1 1,0 0-1,2 1 1,0 0 0,2-1-1,0 1 1,7 35-1,-5-41 2,1 1 0,0-2-1,1 1 1,0 0 0,1-1-1,1 0 1,1-1 0,0 1-1,0-1 1,1-1-1,1 0 1,0 0 0,1-1-1,0 0 1,0-1 0,1 0-1,1-1 1,0 0 0,0-1-1,0 0 1,1-2 0,25 10-1,-27-12 1,0 0 0,0-2-1,0 1 1,0-1-1,0-1 1,1 0 0,-1-1-1,0 0 1,1-1 0,-1 0-1,23-6 1,-29 5 0,0 0 0,0-1 0,0 0 0,-1 0 0,1 0 0,-1 0 0,0-1 0,0 0 0,-1 0 0,1-1 0,-1 1 0,1-1 0,-2 0 0,1 0 0,0 0 0,-1 0 0,0-1 0,0 1 0,-1-1 0,1 0 0,-1 0 0,-1 0 0,1 0 0,1-11 0,-1-2 18,-1 1 1,0 0 0,-1 0 0,-1-1 0,-1 1-1,-1 0 1,0 0 0,-1 0 0,-1 1 0,-1-1 0,-1 1-1,0 0 1,-1 1 0,0 0 0,-2 0 0,0 1-1,0 0 1,-2 1 0,0 0 0,0 0 0,-1 2 0,-20-16-1,25 22 36,0 0-1,-1 1 1,1 0 0,-1 1-1,0 0 1,0 0-1,0 1 1,-1 0-1,1 1 1,-1 0-1,0 0 1,1 1-1,-1 0 1,0 1 0,-13 1-1,17 0-49,0-1 0,0 2 0,0-1 0,0 1-1,1 0 1,-1 0 0,0 0 0,1 1 0,0-1 0,0 2 0,0-1 0,0 0-1,0 1 1,1 0 0,-1 0 0,1 0 0,0 1 0,0 0 0,1-1 0,0 1-1,-1 0 1,2 1 0,-1-1 0,0 0 0,-2 11 0,2-6-3,1 1 0,0 0 1,0-1-1,1 1 0,0 0 1,1 0-1,1-1 0,0 1 1,0 0-1,1 0 0,0-1 1,1 1-1,0-1 0,0 0 1,1 0-1,1 0 0,0 0 0,0-1 1,1 0-1,0 0 0,0 0 1,10 9-1,-6-8-9,0 1 1,1-2-1,0 0 0,1 0 0,0-1 1,0-1-1,1 0 0,0 0 0,0-1 1,0-1-1,1 0 0,0-1 0,-1 0 1,2-2-1,-1 1 0,19 0 0,-28-3-13,1-1 0,0 1 0,-1-1-1,1 0 1,-1 0 0,1-1-1,-1 1 1,0-1 0,1 0 0,-1-1-1,0 1 1,0-1 0,-1 0-1,1 0 1,-1-1 0,1 0 0,-1 1-1,0-1 1,0 0 0,-1-1-1,1 1 1,-1-1 0,0 0-1,0 0 1,-1 0 0,1 0 0,-1 0-1,0 0 1,1-6 0,0 2 6,-1 0 1,0 0 0,-1-1-1,0 1 1,0 0-1,-1-1 1,0 1 0,0 0-1,-1-1 1,-1 1 0,1 0-1,-2 0 1,1 0-1,-1 0 1,0 0 0,-1 1-1,-6-11 1,3 9 38,-1 0 0,0 1 1,0 0-1,-1 1 0,0 0 0,-1 0 1,0 1-1,0 0 0,-1 1 0,1 0 1,-2 0-1,1 1 0,0 1 0,-17-4 1,23 6-13,-1 0 1,1 1 0,-1 0 0,1 0 0,-1 1-1,0-1 1,0 1 0,1 0 0,-1 1-1,0 0 1,1-1 0,-1 2 0,1-1 0,-1 1-1,1 0 1,-1 0 0,1 0 0,0 1 0,0 0-1,0 0 1,0 0 0,1 0 0,-1 1-1,1 0 1,0 0 0,0 0 0,0 0 0,1 1-1,0-1 1,-1 1 0,2 0 0,-5 7-1,4-5-6,0-1 0,1 1 0,0-1-1,0 1 1,0 0 0,1 0 0,0 0-1,0 0 1,0 0 0,1 0 0,0 0-1,1 0 1,-1-1 0,1 1 0,1 0-1,-1 0 1,5 10 0,-2-9 7,1 0 1,-1 0-1,1-1 1,1 0-1,-1 0 1,1 0-1,1 0 0,-1-1 1,1 0-1,0-1 1,0 0-1,10 5 0,4 2 11,1-2 0,1 0-1,-1-2 1,2 0 0,-1-2-1,1 0 1,0-2-1,0 0 1,26-1 0,-40-2-32,0-1 1,0 0 0,0-1-1,0-1 1,-1 1 0,1-1-1,0-1 1,13-5 0,-18 6 1,-1 0 1,0-1-1,0 0 1,-1 0 0,1 0-1,0 0 1,-1 0-1,0-1 1,0 1-1,0-1 1,0 0 0,0 0-1,-1 0 1,0-1-1,0 1 1,0 0 0,0-1-1,-1 1 1,2-7-1,-1-2-12,0 1 0,-1-1 0,0 0-1,-1 0 1,0 1 0,-1-1 0,-1 0-1,0 1 1,0-1 0,-2 1-1,1 0 1,-1 0 0,-1 0 0,0 0-1,-1 1 1,0 0 0,-1 0 0,-10-13-1,9 14 47,-1-1 0,0 1 0,0 1 0,-1 0 0,0 0 0,-1 1 0,0 1 0,0-1 0,-1 2 0,1 0 0,-1 0 0,-1 1 0,1 0 0,-1 1 0,0 1 0,0 0 0,-19-2 0,17 4-7,0 1 0,0 1 1,1 0-1,-1 1 0,0 0 0,1 1 0,0 1 0,0 0 0,0 1 0,-15 7 1,23-8-17,0-1 0,0 1 1,0-1-1,0 2 1,1-1-1,0 1 0,0-1 1,0 1-1,0 1 1,1-1-1,0 1 0,0 0 1,0 0-1,1 0 1,0 0-1,0 0 0,0 1 1,1 0-1,0-1 1,0 1-1,1 0 0,0 0 1,0 9-1,1-11-2,0 0-1,0 0 1,1 0 0,-1 1-1,1-1 1,1 0 0,-1-1-1,1 1 1,0 0-1,0 0 1,0-1 0,0 1-1,1-1 1,5 7 0,-2-4-1,0-1 0,0 0 0,1 0 0,0-1 0,0 1 0,0-2-1,1 1 1,7 3 0,6 1 2,-1-2 0,1 0-1,1-1 1,-1-1-1,1-1 1,24 2-1,-28-4-4,1-1 0,0-1 0,0-1 0,0 0 0,0-2 0,0 0 0,27-8 0,-40 9-19,1-1 0,-1 1 0,-1-1 0,1 0 0,0-1 0,-1 1 0,1-1 0,-1 0 0,0-1 0,-1 1 0,1-1 0,-1 0 0,0 0 0,0 0 0,0-1 0,-1 0 0,0 1 0,0-1 0,0 0 0,-1 0 0,0-1 0,0 1 0,0 0 0,-1-1 0,1-7 0,-1-1 22,0-1-1,-1 1 1,0-1-1,-1 1 0,-1-1 1,-1 1-1,0 0 1,-1-1-1,0 2 1,-1-1-1,-1 0 1,-1 1-1,0 0 1,0 1-1,-1-1 1,-1 2-1,-1-1 1,1 1-1,-2 0 0,0 1 1,0 1-1,-1 0 1,0 0-1,-22-12 1,25 16 44,-1 1 1,0 1-1,0 0 1,0 0-1,0 1 1,-1 0-1,0 1 1,1 0-1,-1 1 1,0 0-1,0 1 1,0 0-1,1 0 1,-1 1-1,0 1 1,0 0-1,1 0 1,-1 1-1,1 1 1,0-1-1,0 2 1,0-1-1,0 1 1,1 1-1,-14 10 1,11-7-44,1 1 1,-1 1 0,2 0 0,-1 0-1,2 1 1,-1 0 0,2 1 0,0 0-1,0 0 1,1 1 0,1 0 0,0 0-1,1 1 1,1-1 0,0 1 0,1 0-1,-2 23 1,4-28 1,1 1 0,0-1-1,0 1 1,1-1 0,1 1 0,0-1-1,0 0 1,1 0 0,0 0-1,1 0 1,0 0 0,7 10 0,-6-13-4,0 1 0,1-1 1,-1-1-1,2 1 0,-1-1 1,1 0-1,0 0 0,0-1 1,0 0-1,1 0 0,0-1 0,0 0 1,0 0-1,14 3 0,-12-4-25,0 0-1,0-1 0,0 0 0,0-1 0,0 0 0,1 0 1,-1-1-1,0-1 0,1 0 0,-1 0 0,0-1 1,0 0-1,15-6 0,-18 6-68,-1-1 0,0 0 0,-1 0 0,1-1 1,-1 0-1,1 0 0,-1 0 0,0-1 0,0 1 0,-1-1 0,0 0 0,0 0 0,0-1 0,0 1 1,-1-1-1,0 0 0,0 0 0,0 0 0,-1-1 0,0 1 0,0 0 0,1-8 0,-1-12-952,0 1 0,-3-35 0,1 50 613,-3-34-2057</inkml:trace>
</inkml:ink>
</file>

<file path=ppt/ink/ink6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15.3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3519 0 1144,'0'0'1891,"-21"30"-1284,-72 98-72,-105 165 897,25-38-245,23-39-700,-97 126 301,190-274-575,4 3-1,2 2 1,-59 115 0,-113 208 470,193-355-533,-2-1 0,-2-2 0,-74 65 1,35-36-103,38-33-20,-191 202 412,57-42-240,-74 98 272,-108 144-80,283-357-287,-158 207 59,-107 119 104,290-361-228,-56 60 206,88-91-216,0 2 1,1-1-1,0 1 1,1 1 0,-11 27-1,19-38-7,1-5 62,2-4-716,8-10-545,8-7-1075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47.36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61 6 7074,'0'0'4528,"-60"0"-7704,68-5-49</inkml:trace>
</inkml:ink>
</file>

<file path=ppt/ink/ink6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0.94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2427 145 1408,'0'0'4223,"4"-18"1204,-105-1-5179,-66 10-227,-93-10 18,177 3-26,49 8-5,-50-5-1,13 9-16,25 2 30,-67-11-1,85 9-14,0 1 0,-1 2-1,-31 2 1,30 0-11,-1-1-1,-50-7 1,24 1 19,0 1 1,-100 7-1,52 0-64,-88-5 87,-212 7-2,327 3 21,-55 2-96,133-9-24,16 0-4451,-2 0 1773</inkml:trace>
</inkml:ink>
</file>

<file path=ppt/ink/ink6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1.5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749 9 3529,'0'0'4055,"5"-8"-3041,-6 8-1004,-1-1 0,1 1 0,-1 0 1,0 0-1,1 0 0,-1 0 0,1 1 1,-1-1-1,0 0 0,1 0 0,-1 1 0,1-1 1,-1 1-1,1 0 0,-1-1 0,-1 2 1,-35 19 82,22-12 11,-282 146 421,214-106-443,-112 85 0,184-125-77,1 0 0,0 1 0,0 1-1,-11 13 1,19-19-5,0 0 1,0 0-1,0 0 0,0 1 0,1-1 0,0 1 0,0-1 1,1 1-1,-1 0 0,1 0 0,0 0 0,1 0 1,-1 6-1,2-10 6,-1 0 0,1-1 0,-1 1 0,1 0 1,-1-1-1,1 1 0,0-1 0,0 1 0,0-1 0,0 1 0,0-1 1,0 1-1,0-1 0,0 0 0,1 0 0,-1 0 0,0 0 1,1 0-1,-1 0 0,1 0 0,-1 0 0,1 0 0,0-1 1,-1 1-1,1 0 0,0-1 0,-1 0 0,1 1 0,3-1 0,58 6 56,-54-6-22,32 1 20,1-1 0,-1-2 1,1-2-1,-1-2 0,0-2 0,0-1 0,-1-3 0,0-1 0,66-31 0,-104 43-197,-2 1 84,0 0 0,1-1 0,-1 1 0,0 0 0,0 0 0,1 0 0,-1 0 0,0 0 0,0 0 0,1-1 0,-1 1 0,0 0 0,0 0 0,0 0 0,1-1 0,-1 1 0,0 0 0,0 0 0,0-1 0,0 1 0,0 0 0,1 0 0,-1-1 0,0 1 0,0 0 0,0 0 0,0-1 0,0 1 0,0 0 0,0-1 0,0 1 0,0 0 0,0 0 0,0-1 0,0 1 0</inkml:trace>
</inkml:ink>
</file>

<file path=ppt/ink/ink6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4.63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1122 1 2833,'0'0'2788,"-21"1"-337,9 6-2291,0 1 0,0 0-1,0 1 1,1 0 0,-13 14 0,-5 2 120,-139 118 452,7 8 0,-240 288-1,244-253-663,59-71-33,94-112 521,4-33-209,2 23-535,-1 0-1,1-1 1,1 1 0,-1 0-1,1 0 1,0 0-1,1 1 1,-1-1 0,1 1-1,1-1 1,-1 1 0,11-9-1,-6 2-684,14-14-2052</inkml:trace>
</inkml:ink>
</file>

<file path=ppt/ink/ink6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5.0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287 0 3633,'0'0'4857,"-15"22"-4085,4-8-633,-111 166 1188,96-137-1069,1 2 1,3 1-1,1 0 0,-21 73 1,39-82-175,3-36-77,0 0-1,1 0 1,-1 0-1,0 0 1,1 0-1,-1 0 1,0 0-1,1 0 1,-1 0-1,1 0 0,0 0 1,-1 0-1,1 0 1,0 0-1,0 0 1,-1 0-1,1-1 1,2 2-1,0-1 14,0 0-1,1 0 1,-1-1 0,1 1-1,-1-1 1,1 0 0,-1 0-1,1 0 1,-1 0-1,1-1 1,-1 1 0,1-1-1,-1 0 1,1 0 0,5-3-1,40-15 50,-1-3 0,-1-1 0,-1-3 0,-1-1 0,69-57 0,-104 76-73,-6 6 5,0 0 0,-1-1 0,1 1 0,-1-1 0,0 0 0,0 0 0,0 0 0,0 0 0,0-1 0,-1 1 0,0-1-1,1 0 1,-1 1 0,0-1 0,-1 0 0,1 0 0,1-8 0,-6 11-82,0-1 0,-1 1 0,1 0 0,0 0 0,-1 1 0,1-1 0,0 1 0,-1-1-1,1 1 1,-1 0 0,1 1 0,-1-1 0,-3 1 0,-4-1-164,-92 6-3975,54 3-1076</inkml:trace>
</inkml:ink>
</file>

<file path=ppt/ink/ink6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5.4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1 6425,'0'0'3148,"0"24"-2739,0 385 1722,0-213-1748,-23-216-192,-44-69-3008,31 40-796</inkml:trace>
</inkml:ink>
</file>

<file path=ppt/ink/ink6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5.8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0 278 5049,'0'0'3294,"11"-23"-2866,-3 3-330,-5 11-68,0 0-1,0 0 1,1 0 0,1 1 0,-1 0 0,1 0 0,0 0-1,1 0 1,0 1 0,0 0 0,1 0 0,0 1 0,0 0-1,0 0 1,10-5 0,11-6 93,1 2-1,1 1 1,0 2-1,1 1 1,0 1-1,1 1 1,0 2 0,0 2-1,0 0 1,1 2-1,54 3 1,-82 0-122,-1 1 1,0 0-1,1 1 0,-1-1 0,0 1 1,0-1-1,0 1 0,0 0 1,0 1-1,-1-1 0,1 1 1,0-1-1,-1 1 0,0 0 0,0 1 1,0-1-1,0 0 0,0 1 1,-1-1-1,0 1 0,0 0 1,0 0-1,0 0 0,0 0 0,-1 0 1,1 1-1,0 5 0,2 8 4,-1-1 0,-1 1 0,-1-1 0,0 1-1,-3 27 1,1-37 5,-1-1 0,0 0 0,-1 0 0,1 0 0,-1-1 0,-1 1 0,1-1 0,-1 1 0,0-1 0,-1 0 0,1-1 0,-1 1 0,-1-1 0,1 0 0,-1 0 0,1 0 0,-9 4 0,-15 11 54,-1-2-1,-38 17 1,66-34-59,-26 12 38,11-6-62,1 1 0,0 1 0,0 0 0,0 1 0,2 0 0,-27 24 0,39-32-204,1 0 0,-1 1 0,1-1 0,-1 1 0,1-1 0,0 1 0,0 0 0,0-1 0,0 1 0,0 0 0,1 0 0,-1 0 0,1-1 0,0 1 0,0 0 0,0 0 0,1 3 0,-1-4-75</inkml:trace>
</inkml:ink>
</file>

<file path=ppt/ink/ink6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6.2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0 380 5097,'0'0'5217,"162"-91"-4905,-104 54-240,2 0 56,-2-3-128,-9 6 128,-5 2-96,-11 5-32,-6 4 0,-10 6-88,-6 5 40,-6-1-464,-5 3-632,0 3-976</inkml:trace>
</inkml:ink>
</file>

<file path=ppt/ink/ink6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26.6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 0 4865,'0'0'5073,"-3"136"-4465,14-101-168,6-1 136,-1 1-504,1-1 129,-1-4-201,-2-3 104,-3-7 8,-3-3-104,-2-7-16,4-10-272,-1 0-857,-1-7-1727</inkml:trace>
</inkml:ink>
</file>

<file path=ppt/ink/ink6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31.1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1443 1344 2681,'0'0'7633,"-28"-19"-6080,4-4-1556,11 11 12,0 0 0,-24-16 0,25 19-1,0 0 1,0-1-1,-11-14 1,14 15 2,0 0 1,0 1 0,0 0-1,-1 0 1,-17-9 0,21 13 10,0 0 0,0-1 0,1 1 0,-1-1 1,1-1-1,0 1 0,-7-11 0,-28-26 26,5 17-11,22 17-25,1-1 0,0 0 0,1 0 0,-16-17 0,7 5 24,-2 1 0,0 1 0,-38-24-1,-2-2-56,32 23 30,-36-19 1,40 26 18,1-1-1,-39-31 1,47 33-9,-1 0 0,-35-18 0,41 26 15,-1-1 1,1-1-1,0 0 0,1 0 1,0-1-1,1-1 0,-1 1 1,2-2-1,-15-19 0,8 7-16,-29-32-1,-10-15 35,47 60-55,-1-1 0,0 1 0,0 1 0,-1 0 0,-22-15-1,19 14 76,-1-3-59,1 0 0,0 0-1,1-2 1,1 1-1,0-1 1,-11-21-1,22 36-18,0 0-1,0 0 0,0-1 0,0 1 0,0 0 0,0 0 1,0 0-1,0 0 0,-1-1 0,1 1 0,0 0 0,0 0 1,0 0-1,0 0 0,0 0 0,0 0 0,-1-1 0,1 1 1,0 0-1,0 0 0,0 0 0,0 0 0,0 0 0,-1 0 1,1 0-1,0 0 0,0 0 0,0 0 0,-1 0 0,1 0 1,0 0-1,0 0 0,0 0 0,0 0 0,-1 0 0,1 0 1,0 0-1,0 0 0,0 0 0,0 0 0,-1 0 0,1 0 1,0 0-1,0 0 0,0 0 0,0 1 0,0-1 0,-1 0 1,1 0-1,0 0 0,0 0 0,0 0 0,0 0 0,0 1 1,0-1-1,-1 0 0,-6 16-82,-3 23 112,10-38-36,-10 52-41,3 1-1,-1 102 0,8-156-51,0-5 412,11-354-418,-5 250 80,-6 109-9,2 0 24,-2 0 23,39-1-290,-27 2 278,0 0 6,0 0 1,0 1-1,0 1 1,0 0 0,0 0-1,0 1 1,-1 1-1,13 7 1,2 2-22,0 1 1,29 23 0,-49-33-4,0 0 0,-1 1 1,1-1-1,-1 1 1,-1 0-1,1 0 1,-1 1-1,4 6 1,-7-10 15,1-1 1,-1 0 0,0 0-1,0 1 1,-1-1 0,1 1-1,0-1 1,-1 1 0,1-1-1,-1 1 1,0-1 0,0 1-1,0-1 1,0 1 0,-1-1 0,1 1-1,0-1 1,-1 1 0,0-1-1,0 1 1,1-1 0,-2 0-1,1 1 1,0-1 0,0 0-1,-1 0 1,1 0 0,-3 3 0,-29 22 6,-1-1 1,-1-1-1,-59 30 1,-20 14-4,99-61 2,11-6 1,0 1-1,0-1 1,0 1 0,0-1 0,0 1 0,0 0 0,1 1 0,-1-1 0,1 1 0,-4 5 0,6-8-232,14-1-691,5 0-145,6 0-654</inkml:trace>
</inkml:ink>
</file>

<file path=ppt/ink/ink6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31.83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0 695 5473,'0'0'5812,"3"-12"-5647,47-294 1935,-26 134-1527,-23 183-594,0 0 0,0 0 0,1 0 0,1 0 0,0-1 1,0 1-1,1-1 0,0 1 0,1-1 0,0 0 0,1-1 0,8 13 0,0-1 32,1 0 1,1-1-1,1 0 0,0-2 1,28 23-1,-34-32-31,1-1 0,0-1 1,1 0-1,22 9 0,-29-13 27,0-1 1,0 0-1,0-1 1,0 1-1,0-1 1,0-1-1,0 1 1,0-1-1,0 0 0,0 0 1,1-1-1,-1 1 1,10-4-1,-14 3 7,1-1-1,-1 1 0,0-1 1,1 0-1,-1 0 1,0 0-1,0 0 0,0 0 1,0 0-1,-1 0 0,1-1 1,0 1-1,-1-1 0,2-3 1,17-44 142,-16 38-111,67-242 144,-22 67-153,-49 186-473,3-9 1184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4.8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61 0 7418,'0'0'3935,"-9"27"-3483,-28 88-32,33-102-336,1-1 0,0 1 0,1 0 1,1 0-1,0 0 0,0 0 0,3 22 0,0 1-35,6 184 568,-8-218-598,-1 1-12,1-1 0,0 1 0,0 0 0,0 0 0,0-1 0,1 1 0,-1 0 0,1-1 0,0 1 0,-1 0 0,1-1-1,0 1 1,0-1 0,1 1 0,-1-1 0,1 0 0,2 4 0,-4-6-5,1 0-1,-1 0 1,1 0-1,-1 0 0,1 0 1,-1 1-1,1-1 1,0 0-1,-1-1 1,1 1-1,-1 0 0,1 0 1,-1 0-1,1 0 1,-1 0-1,1 0 1,-1-1-1,1 1 0,-1 0 1,1-1-1,-1 1 1,1 0-1,-1-1 1,1 1-1,-1 0 0,0-1 1,1 0-1,13-12-556,-1-1-1,17-21 0,3-6-3315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48.36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34 3001,'0'0'5009,"25"-5"-4377,0-1-487,1-1 11,-1 2 1,1 0 0,0 2-1,39 1 1,67 9 230,0 6 0,133 31 0,-169-27-329,36 6 90,440 70 102,-378-71-128,197-2-1,83-20-130,-415-5 107,-56 5-238,0 0-1,1-1 0,-1 1 0,1-1 0,-1 0 1,0 0-1,0-1 0,1 1 0,-1-1 0,0 1 1,0-1-1,-1 0 0,1 0 0,3-4 0,-4-1-1800</inkml:trace>
</inkml:ink>
</file>

<file path=ppt/ink/ink7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49.2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2881,'0'0'2344,"39"5"-861,-15 17-1375,2 0 0,1-2 0,0-1 0,33 16 0,-4-4-66,-2 3 0,53 42 0,-85-61 5,47 24 0,-52-31-42,-1 1 1,0 0-1,0 1 0,-1 1 1,0 1-1,13 13 1,-10-8 66,1-1 0,1 0 0,39 23 1,6 4 46,31 19-33,-64-43-43,-1 1 1,40 34-1,-56-43 2,-1 0-1,1-2 1,1 0 0,0 0 0,17 6-1,-18-9-8,0 1-1,-1 0 0,0 1 0,0 1 0,-1 0 0,17 15 1,-20-13 83,0-1 0,1 0 1,1-1-1,0 0 0,24 13 1,-14-5 529,-20-15-626,1 0 1,-1 0 0,1 0-1,-1 0 1,1 0 0,-1-1 0,1 1-1,0-1 1,0 0 0,0 0-1,3 1 1,-5-1 27,-1 0-51,0 0 153,8-17-1478,-5-3-2455</inkml:trace>
</inkml:ink>
</file>

<file path=ppt/ink/ink7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49.8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69 1 3753,'0'0'5741,"2"35"-5098,6-9-593,2-1 0,1 0 0,1 0 1,1-1-1,0-1 0,31 38 0,-27-39-3,-2 0 0,0 1 1,-1 1-1,-2 0 0,0 1 0,15 48 0,-25-66-11,0 1-1,-1-1 1,0 1-1,0 0 0,-1 0 1,0-1-1,-2 15 1,1-18-15,0 0 1,0 0 0,-1-1-1,1 1 1,-1 0-1,0-1 1,0 1 0,0-1-1,-1 1 1,1-1-1,-1 0 1,0 0 0,0 0-1,0 0 1,0-1 0,-5 4-1,-8 3 36,-1 0 0,-1-1 0,1-1 0,-1 0 0,0-1 0,-1-2 0,1 1 0,-1-2 0,0-1 0,0 0 1,0-1-1,-20-2 0,39 1-44,14 0-5380</inkml:trace>
</inkml:ink>
</file>

<file path=ppt/ink/ink7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1.0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 1 960,'0'0'4652,"0"13"-4221,-2 24 253,-1-1 1,-12 52-1,-6 46 498,20-109-1079,-3 28 462,2 1-1,7 75 0,0-113-478,-1-27 49,0-22-448,-4 10-1163,0 1-932</inkml:trace>
</inkml:ink>
</file>

<file path=ppt/ink/ink7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1.4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18 170 4185,'0'0'3395,"-4"-22"-2837,-9-67-292,13 88-262,0-1 0,-1 1-1,1-1 1,0 1-1,1-1 1,-1 1-1,0-1 1,0 1-1,1-1 1,-1 1-1,1-1 1,-1 1-1,1-1 1,0 1 0,-1 0-1,1 0 1,0-1-1,0 1 1,0 0-1,0 0 1,0 0-1,0 0 1,0 0-1,0 0 1,1 0-1,-1 0 1,0 0-1,0 1 1,1-1 0,-1 0-1,1 1 1,-1-1-1,1 1 1,-1 0-1,1-1 1,-1 1-1,1 0 1,-1 0-1,1 0 1,1 0-1,5-1 3,35-6 25,0 1-1,0 3 1,1 1-1,-1 2 0,51 7 1,-79-4-32,-1-1-1,1 2 1,-1 0 0,0 1-1,0 0 1,0 1 0,22 13 0,-31-15 2,0-1 0,0 0 0,-1 1 1,1 0-1,-1 0 0,0 0 0,0 1 1,0 0-1,-1-1 0,1 1 0,-1 0 1,0 1-1,-1-1 0,1 0 0,-1 1 1,0 0-1,0-1 0,-1 1 0,0 0 1,0 0-1,0 9 0,-2-6 39,0 0 0,-1 0 0,0 0 0,0-1 1,-1 1-1,-1 0 0,1-1 0,-1 0 0,0 0 0,-1 0 0,0-1 0,0 1 0,-1-1 0,0 0 0,0-1 0,-1 0 0,-12 10 0,-8 5 67,-2 0 0,0-2 0,-42 20-1,39-25-944,23-13-721</inkml:trace>
</inkml:ink>
</file>

<file path=ppt/ink/ink7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1.8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5033,'0'0'1498,"25"18"-1437,81 58 4,-94-68-43,0 0 0,0-1-1,1 0 1,0-1 0,20 7-1,-26-11-14,0-1 0,0 0 0,0 0 0,1-1 1,-1 1-1,0-2 0,0 1 0,14-3 0,-18 2-26,-1 0 1,1 0-1,-1 0 1,1 0-1,-1 0 1,0-1-1,1 1 0,-1-1 1,0 1-1,0-1 1,0 0-1,0 0 1,0 0-1,-1 0 1,1 0-1,0 0 1,-1 0-1,2-4 0,-1 1 374,0 1-1,0-1 1,0 0-1,0 1 1,-1-1-1,0 0 1,0 0-1,0 0 1,-1-6-1,-2 12-205,-1-1 0,1 1 0,-1-1 0,1 1 0,-1 0-1,1 0 1,-1 0 0,1 0 0,-4 3 0,-10 9-115,2 2 0,0 0 0,0 1 1,1 0-1,1 0 0,1 2 0,-17 33 0,5-1 156,-28 92-1,28-56-174,-12 37 285,30-108-578,-1-1 0,0-1 0,-1 1 0,-1-1 0,-17 25-1,5-19-3269</inkml:trace>
</inkml:ink>
</file>

<file path=ppt/ink/ink7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2.6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2601,'0'0'3872,"3"88"-3784,-3-70 224,0-1-127,0 3-33,0-3-32,0-2-104,0 2 104,0-2-120,0 2 0,0 0-8,0-7-929</inkml:trace>
</inkml:ink>
</file>

<file path=ppt/ink/ink7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2.9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4401,'0'0'2560,"14"144"-2383,-12-125 39,4 1-16,-3-3-192,-1 1 168,1-6-104,2 0-64,4-2-16,2-5-801</inkml:trace>
</inkml:ink>
</file>

<file path=ppt/ink/ink7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3.32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1664,'0'0'3785,"0"136"-3657,6-109 88,2 0-200,0-7 160,-2 0-128,-4-5-40,1-5 64,-3-3-64,0-2-8,0-3 0</inkml:trace>
</inkml:ink>
</file>

<file path=ppt/ink/ink7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3.6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3577,'0'0'4417,"165"54"-4073,-132-42-144,-6 1 16,1 1-144,-6-1 72,-3 2-144,-3-3 0,1-2 48,-1 0-40,6-3-16,0 0-96,-6-7-1760</inkml:trace>
</inkml:ink>
</file>

<file path=ppt/ink/ink7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4.0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4609,'0'0'2601,"96"87"-2545,-80-87 184,9 0-184,0 0-56,8-3-304,-3-6-1001,-8 1-1599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49.47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145 21 928,'0'0'3413,"-17"-3"-3328,3 0 176,-49-8-637,13 7 4059,60 4-3177,22 2-209,0 1-1,45 10 1,17 3-50,717 46 857,13-54 15,-677-8-1080,376-15 119,-501 15-1762</inkml:trace>
</inkml:ink>
</file>

<file path=ppt/ink/ink7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4.3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0 222 3065,'0'0'4113,"116"-78"-3721,-97 60 104,0 1-232,6 0-128,-1-3-136,12-7 0,-6 5-1040,-5-1-6386</inkml:trace>
</inkml:ink>
</file>

<file path=ppt/ink/ink7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4.69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1 102 3513,'0'0'1752,"151"-101"-3088</inkml:trace>
</inkml:ink>
</file>

<file path=ppt/ink/ink7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5.0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1 252 5457,'0'0'3841,"145"-94"-3785,-126 84-56,3-5 0,-8 6-216,-3-1-1696</inkml:trace>
  <inkml:trace contextRef="#ctx0" brushRef="#br0" timeOffset="1">299 0 5417,'0'0'2361</inkml:trace>
</inkml:ink>
</file>

<file path=ppt/ink/ink7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5:56.8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 1016,'0'0'4369,"30"0"-4209,-19-2-160,-3-1 16,-2 3-16,-1 0 8,15 0-8,-4 10 0,0 0-920</inkml:trace>
</inkml:ink>
</file>

<file path=ppt/ink/ink7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3:15.2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1109 0 536,'0'0'1388,"-29"25"-826,-95 82-173,-64 51 735,-166 150 322,273-229-1296,4 2 1,-72 101-1,128-153-287,2 1 0,1 0 0,-15 38 0,18-32-514</inkml:trace>
</inkml:ink>
</file>

<file path=ppt/ink/ink7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3:15.69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1568,'0'0'1023,"14"24"-360,180 264 1095,282 265-201,52-47-930,-444-432-598,4-5 0,110 68 0,-126-95-543</inkml:trace>
</inkml:ink>
</file>

<file path=ppt/ink/ink7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3:17.0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72 57 3697,'3'0'5873,"-28"-14"-6553,3-4-512,-5-6-4786</inkml:trace>
</inkml:ink>
</file>

<file path=ppt/ink/ink7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3:17.39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3881,'0'0'4841,"0"10"-5193,0 15-424,13 0-449,7-1-1903</inkml:trace>
</inkml:ink>
</file>

<file path=ppt/ink/ink7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3:18.1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0 368,'0'0'728</inkml:trace>
</inkml:ink>
</file>

<file path=ppt/ink/ink7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41.6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1 348 3473,'0'0'6461,"17"-16"-6384,31-27-13,1 2-1,95-58 0,-104 78-47,1 3-1,0 1 1,1 2 0,1 2-1,1 2 1,68-9 0,6 7-4,148 5-1,-265 8-25,-1-1 15,-23-4-265,-15 1 217,0 2 0,0 1 0,1 2 1,-1 1-1,0 3 0,1 0 0,0 3 0,0 1 1,1 2-1,-59 25 0,70-25 97,0 1 1,1 2-1,0 0 1,1 2-1,1 0 1,0 1-1,1 2 0,1 0 1,1 1-1,1 1 1,1 1-1,0 0 1,2 1-1,1 1 0,-15 32 1,23-42-34,1 0-1,0 0 1,1 1 0,1 0 0,0 0-1,1 0 1,1 0 0,0 0-1,1 0 1,3 26 0,-2-38-5,0-1 0,0 0 0,0 0 0,0 0-1,0 0 1,0 0 0,0 0 0,1 0 0,-1 0 0,1-1 0,0 1 0,-1 0 0,1-1-1,0 1 1,0-1 0,0 0 0,0 0 0,0 0 0,0 0 0,0 0 0,0 0 0,1 0 0,-1-1-1,4 1 1,5 2 88,2-2 0,-1 0 0,18 0-1,-22-1-58,17-2-8,0 0-1,0-2 1,0-1-1,0-1 0,-1 0 1,0-2-1,0-1 0,27-15 1,-18 7-11,-1-2-1,0-1 1,-2-1 0,0-1-1,27-29 1,-47 42-28,0-1 1,-1-1-1,0 0 0,0 0 1,-1-1-1,-1 0 1,0 0-1,-1 0 0,0-1 1,-1 0-1,0-1 1,-1 1-1,0-1 0,-1 0 1,-1 0-1,0 0 1,-1 0-1,-1 0 0,-2-23 1,2 36 5,0 1-1,0-1 1,0 1 0,0-1 0,0 1 0,0-1 0,-1 1-1,1-1 1,0 1 0,0-1 0,-1 1 0,1-1-1,0 1 1,-1-1 0,1 1 0,0-1 0,-1 1 0,1 0-1,0-1 1,-1 1 0,1 0 0,-1-1 0,1 1 0,-1 0-1,1 0 1,-1 0 0,1-1 0,-1 1 0,1 0-1,-1 0 1,1 0 0,-1 0 0,1 0 0,-1 0 0,1 0-1,-1 0 1,0 0 0,1 0 0,-1 0 0,1 0-1,-1 0 1,1 0 0,-1 1 0,1-1 0,-1 0 0,1 0-1,-1 1 1,1-1 0,-1 0 0,1 1 0,0-1 0,-1 0-1,0 1 1,-1 0-3,0 1-1,0-1 0,0 1 1,0 0-1,1-1 1,-1 1-1,0 0 0,1 0 1,-1 0-1,-1 4 0,-2 12 3,1 1 0,1 0 0,1 1-1,0-1 1,2 0 0,1 22 0,0-1-15,-1-31 12,1 0-1,0 0 1,0-1-1,1 1 1,0 0-1,1-1 0,0 0 1,0 1-1,1-1 1,0 0-1,8 12 0,-8-15 24,-1 0-1,1 0 1,0-1 0,1 1-1,-1-1 1,1 0-1,0 0 1,0 0-1,0-1 1,1 0-1,-1 0 1,1 0-1,-1-1 1,1 0 0,0 0-1,0 0 1,9 1-1,-4-2-1,0 0 0,0-1 0,0-1 0,0 1 0,0-2 1,0 0-1,0 0 0,20-7 0,-10 0-661,0 0 0,-1-2 0,25-17 0,14-13-5790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33.6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4081,'0'0'6720,"1"38"-5947,15 33-358,-7-36-284,-1 1-1,3 53 1,-10 104 326,0 18 12,5-176-548,-6-35 74,1 1 0,-1-1 0,0 1 0,0-1 0,0 1 0,1-1 0,-1 1 0,0-1 0,1 1-1,-1-1 1,0 1 0,1-1 0,-1 0 0,1 1 0,-1-1 0,0 0 0,1 1 0,-1-1-1,1 0 1,-1 0 0,1 1 0,-1-1 0,1 0 0,0 0 0,-1 0 0,1 0 0,-1 0-1,1 0 1,-1 0 0,1 0 0,-1 0 0,1 0 0,-1 0 0,1 0 0,0 0 0,-1 0-1,1 0 1,-1 0 0,1-1 0,-1 1 0,1 0 0,-1 0 0,1-1 0,-1 1 0,0 0-1,1-1 1,-1 1 0,1-1 0,-1 1 0,0 0 0,1-1 0,-1 1 0,0-1 0,1 1-1,-1-1 1,0 1 0,1-2 0,10-17-951,-2-6-1530</inkml:trace>
</inkml:ink>
</file>

<file path=ppt/ink/ink7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42.00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322 87 6969,'0'0'3607,"-6"-7"-3245,-1-2-287,-1 1 0,0 0-1,-1 0 1,0 1-1,0 0 1,-16-10 0,21 15-75,1 0 1,-1 0 0,0 0 0,0 1 0,0-1-1,0 1 1,0 0 0,0 0 0,0 1 0,0-1-1,0 1 1,0 0 0,0 0 0,0 0-1,-1 0 1,1 1 0,0 0 0,0-1 0,0 2-1,0-1 1,0 0 0,1 1 0,-1 0 0,0 0-1,-5 4 1,-1 3 2,0 0-1,0 2 1,1-1-1,0 1 1,1 0-1,0 1 1,1 0-1,0 0 1,-7 20-1,6-11 7,1 0-1,0 0 0,2 0 0,0 1 1,-1 28-1,4-35 14,1 1 0,1-1 0,1 1 0,0-1 1,6 28-1,-6-38-10,1 1 0,0-1 1,0 0-1,1 0 1,0 0-1,0 0 0,0-1 1,0 1-1,0-1 0,1 0 1,0 0-1,0 0 0,0 0 1,1 0-1,-1-1 0,1 0 1,0 0-1,0 0 1,5 2-1,2-1-62,-1-1 0,0 0 0,1 0 0,0-1 1,0-1-1,-1 0 0,1 0 0,0-2 0,0 1 0,0-1 0,-1-1 1,1 0-1,0-1 0,-1 0 0,0 0 0,1-2 0,10-5 0,32-21-3250</inkml:trace>
</inkml:ink>
</file>

<file path=ppt/ink/ink7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2.12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6409,'0'0'1933,"4"21"-1426,85 360 2170,-83-360-2901,19 82 835,-17-36-3895,-8-73 984</inkml:trace>
</inkml:ink>
</file>

<file path=ppt/ink/ink7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2.53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58 8938,'0'0'2232,"28"-10"-2182,-6 3-38,0-2 0,0 2 0,1 0 0,0 2 0,1 0 0,-1 2 0,38-1 0,-30 4-14,-1 2 0,1 1 0,-1 1 0,0 2 1,54 16-1,-68-16-1,0 1 1,-1 0 0,1 1 0,-1 0-1,-1 1 1,1 1 0,-2 1-1,1 0 1,-2 0 0,1 1-1,19 26 1,-27-31-20,0 0 1,-1 0-1,0 1 0,0-1 0,0 1 0,-1 0 1,0 0-1,-1 0 0,0 0 0,0 0 1,0 1-1,-1-1 0,-1 1 0,1-1 1,-1 1-1,-1-1 0,0 1 0,0-1 0,0 1 1,-1-1-1,-1 0 0,1 0 0,-1 0 1,-1 0-1,1 0 0,-1-1 0,-1 1 0,1-1 1,-1 0-1,0-1 0,-1 1 0,0-1 1,0 0-1,0 0 0,-1-1 0,-8 6 1,-14 6 0,0-1 0,0-2 0,-2-1 0,0-1 0,0-2 0,-51 10 1,-2 3 70,80-22-43,-1 0 1,0 0-1,1 1 1,-1-1 0,1 1-1,0 1 1,-1-1-1,1 0 1,0 1-1,1 0 1,-1 0 0,0 0-1,1 0 1,0 1-1,-1-1 1,1 1 0,1 0-1,-1 0 1,0 0-1,1 0 1,0 1 0,0-1-1,0 0 1,1 1-1,0 0 1,-1-1 0,1 1-1,1 0 1,-1-1-1,1 1 1,0 0-1,0 0 1,0 0 0,1-1-1,0 1 1,-1 0-1,2-1 1,2 8 0,0-1 39,0-1 0,1 0 0,1 0 0,0-1 0,0 1 0,1-1 1,0 0-1,0-1 0,1 0 0,0 0 0,14 10 0,2 0-7,0-2 0,2 0-1,30 15 1,-37-23 1,-1 0 0,2-1 0,33 8 0,-43-13-196,0-1 0,0 0-1,1 0 1,-1-1-1,0 0 1,0-1-1,0 0 1,1 0 0,12-5-1,19-14-3473</inkml:trace>
</inkml:ink>
</file>

<file path=ppt/ink/ink7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2.8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 0 8786,'0'0'3921,"-9"156"-3489,7-97-48,-1 0-80,3-2-296,0-5 136,3-8-144,16-7 8,3-12-128,30-18-144,-6-7-1849,1 0-7016</inkml:trace>
</inkml:ink>
</file>

<file path=ppt/ink/ink7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3.31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6993,'0'0'2041,"140"12"-1673,-63-5-280,0-4 32,-6 2 56,-13-3-168,-15 3 168,-7-5-176,-11 0-464,-14 0-2777</inkml:trace>
</inkml:ink>
</file>

<file path=ppt/ink/ink7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3.6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7962,'0'0'2336,"143"52"-2288,-69-45 56,0-7-104,24 0-24,-21-10-544,-11-9-2273</inkml:trace>
</inkml:ink>
</file>

<file path=ppt/ink/ink7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4.0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 4153,'0'0'2594,"0"27"-1879,0 171 965,0-162-1390,1-1 1,2 1-1,2-1 1,1 0-1,15 47 1,-19-72-276,2 1 0,0-1 0,0 0 0,1 0 0,0-1 1,1 1-1,0-1 0,0 0 0,1-1 0,0 0 0,0 0 1,1 0-1,0-1 0,1 0 0,-1-1 0,1 0 1,1 0-1,-1 0 0,1-2 0,0 1 0,20 5 0,-16-7-3,0 0-1,0-1 0,0-1 0,1-1 0,-1 0 0,0 0 0,1-2 1,-1 1-1,0-2 0,0 0 0,0-1 0,-1 0 0,1-1 0,-1-1 1,0 0-1,15-9 0,-17 8-79,-1-1 0,0 1 0,-1-1 1,0-1-1,0 0 0,-1 0 0,0-1 0,0 0 1,-1 0-1,0-1 0,-1 0 0,0 0 0,-1 0 1,0-1-1,-1 1 0,-1-1 0,1-1 0,2-21 0,-3 7 38,-2 1 0,-1-35 0,0 55 203,-1-1-1,1 1 0,-1-1 1,-1 1-1,1 0 0,-1-1 1,0 1-1,-1 0 0,1 0 1,-1 1-1,0-1 0,-1 0 1,1 1-1,-1 0 0,-5-6 1,3 13 63,4 10-29,1 21 41,1-28-235,1 17-37,1 1 1,0-1-1,2 0 1,1-1-1,0 1 1,2-1-1,0 0 1,1 0-1,2-1 1,14 24-1,-13-22 34,2-1 0,0-1-1,1 0 1,1-1 0,24 24 0,-38-41-3,0-1-1,1 0 1,-1 0 0,0 1-1,0-1 1,1 0 0,-1 0-1,1-1 1,-1 1 0,1 0-1,-1 0 1,1-1 0,-1 1-1,1-1 1,0 1 0,-1-1-1,1 0 1,0 1 0,-1-1-1,1 0 1,0 0 0,-1 0-1,1-1 1,0 1 0,-1 0-1,1-1 1,0 1 0,-1-1-1,1 1 1,-1-1 0,1 0-1,-1 1 1,1-1 0,-1 0-1,1 0 1,-1 0 0,0 0-1,1 0 1,-1-1 0,0 1-1,0 0 1,0-1 0,1-2-1,4-4 53,-1-1 1,-1 0-1,0-1 0,0 1 0,4-20 0,3-30-65,-3 0 0,-2 0 0,-3-1 0,-6-72 0,1 25-964,10 111-1597,9 11 218,5 2-2305</inkml:trace>
</inkml:ink>
</file>

<file path=ppt/ink/ink7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4.4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0 115 6001,'0'0'2876,"17"-19"-2623,53-56-172,-69 73-79,0 0 0,1 1-1,-1-1 1,0 1-1,1 0 1,0-1 0,-1 1-1,1 0 1,0 0 0,-1 0-1,1 0 1,0 0 0,0 0-1,0 1 1,0-1-1,0 1 1,0-1 0,0 1-1,0 0 1,0 0 0,0 0-1,0 0 1,0 0 0,0 0-1,0 0 1,0 1-1,0-1 1,0 1 0,0-1-1,0 1 1,0 0 0,0 0-1,-1 0 1,1 0-1,0 0 1,-1 0 0,1 1-1,0-1 1,-1 0 0,1 1-1,-1-1 1,0 1 0,0 0-1,3 3 1,-1-1 0,6 6 11,-1 0 0,0 1-1,0 0 1,-2 1-1,1-1 1,-1 1 0,-1 0-1,0 1 1,-1-1 0,0 1-1,-1 0 1,0 0 0,-1 0-1,-1 0 1,0 1-1,-1 14 1,0-24 27,-1 0 0,1 0-1,-1 0 1,0 0 0,0 0 0,0 0 0,0 0-1,-1-1 1,1 1 0,-1 0 0,0-1 0,0 1-1,-1-1 1,1 0 0,-1 0 0,-4 4 0,-5 4 266,0 0 1,-28 16 0,-23 20 361,59-44-663,1 0 0,0 1-1,0-1 1,0 1-1,1 0 1,-1-1 0,1 1-1,0 1 1,0-1-1,0 0 1,1 0 0,0 1-1,-2 7 1,2-9-6,1-1 1,0 1 0,0 0-1,0 0 1,1-1-1,-1 1 1,0 0 0,1-1-1,0 1 1,0 0-1,0-1 1,0 1-1,0-1 1,0 1 0,0-1-1,1 0 1,0 0-1,-1 1 1,1-1-1,0 0 1,0 0 0,0-1-1,0 1 1,0 0-1,0-1 1,1 1 0,-1-1-1,0 0 1,1 0-1,0 0 1,-1 0-1,1 0 1,-1 0 0,1-1-1,3 1 1,12 3 27,1-2 0,-1 0 0,1-1 0,20-1 0,-20-1-10,-4 1-175,0 0 1,0-1-1,0-1 0,0-1 0,-1 0 0,1-1 0,-1 0 0,0-1 1,0-1-1,20-11 0,16-14-2249</inkml:trace>
</inkml:ink>
</file>

<file path=ppt/ink/ink7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5.19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43 5169,'0'0'2711,"7"0"-2781,35 0 1671,-21 0-1371,7-3-197,53-14 1,-58 11-16,1 0 0,-1 2 1,40-2-1,-62 6-19,0 0-1,0 0 1,0 0 0,0 0 0,0 0-1,0 0 1,1 0 0,-1 0 0,0 1 0,0-1-1,0 0 1,0 0 0,0 1 0,0-1-1,0 1 1,0-1 0,0 1 0,0 0-1,1 0 1,1 24-17,-3-18 33,-1-1 0,0 1 0,-1-1 1,1 1-1,-1-1 0,0 0 0,-1 1 0,1-1 0,-1 0 0,-5 6 0,-45 61 356,14-21-210,31-40-144,0 0 0,1 0 1,1 0-1,0 1 0,1 0 1,0 0-1,1 0 0,0 1 1,2-1-1,-1 1 0,1 0 1,1 16-1,1-28-12,1 0 1,-1-1 0,1 1-1,0 0 1,0 0-1,-1 0 1,1 0-1,0-1 1,1 1-1,-1 0 1,0-1-1,0 1 1,1-1-1,-1 0 1,1 1 0,-1-1-1,1 0 1,0 0-1,0 0 1,-1 0-1,1 0 1,0 0-1,0 0 1,0-1-1,0 1 1,0-1-1,0 1 1,0-1 0,0 0-1,2 0 1,69 5 166,-68-5-144,147-1-399,-102-5-1137</inkml:trace>
</inkml:ink>
</file>

<file path=ppt/ink/ink7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5.62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5369,'0'0'3753,"0"135"-2769,0-70-296,3 9-160,8 5 177,2 2-497,1 0-24,3-4-136,-1-10 40,-2-16 56,-6-14-144,0-17-16,-2-17-48,5-23-440,-3-25-945,0-9-5496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34.2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0 273 4233,'0'0'2312,"19"-25"-1665,66-81-331,-75 96-260,1 0 0,0 0 0,1 1-1,0 1 1,0 0 0,0 1 0,1 0 0,1 1-1,-1 0 1,1 1 0,0 1 0,19-4-1,-5 1 26,13-4 197,1 2 1,0 2-1,1 2 1,82 0-1,-115 5-269,-1 1-1,1 0 1,-1 0 0,1 1-1,-1 0 1,0 1 0,1 0-1,-1 0 1,-1 1 0,1 1-1,-1-1 1,1 1-1,-1 0 1,-1 1 0,1 0-1,7 8 1,-8-6-1,0 0 0,0 1 0,-1 0 0,0 1-1,-1-1 1,0 1 0,0 0 0,-1 0 0,0 1 0,-1-1 0,0 1 0,-1 0 0,2 20-1,-3-10 69,0 0 0,-1 0-1,-1 0 1,-1 0-1,-1 0 1,-1 0-1,-1 0 1,-1-1 0,0 0-1,-2 0 1,0 0-1,-1-1 1,-1 0-1,-1-1 1,0 0 0,-2-1-1,0-1 1,0 1-1,-2-2 1,-24 21-1,9-10-7,-1-2 0,0-1 0,-49 26 0,58-37-83,0-2 1,0 0-1,-1-1 1,-1-2-1,1 0 0,-37 5 1,54-12 17,4 0-61,0 0 1,0 1 0,1-1-1,-1 0 1,0 0-1,0 1 1,0-1 0,0 1-1,1 0 1,-1-1 0,0 1-1,-2 2 1,4-2 40,-1 0-1,1 0 1,0 1 0,-1-1 0,1 0 0,0 0-1,0 1 1,0-1 0,0 0 0,0 1-1,0-1 1,0 0 0,0 1 0,0-1 0,1 0-1,-1 0 1,0 1 0,1-1 0,0 0 0,-1 0-1,1 0 1,0 2 0,13 21 58,0 0-1,1-2 1,1 1 0,1-2-1,21 20 1,-17-17 43,-5-7-32,1 0 0,0-1 0,1-1 0,1 0 1,0-1-1,36 18 0,-41-25-119,1 0 0,1-1 0,-1-1 0,1 0 0,0-1 0,0-1 0,0 0 0,0-2 0,1 1 0,26-3 0,-26-1-1924</inkml:trace>
</inkml:ink>
</file>

<file path=ppt/ink/ink7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6.0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16 6433,'0'0'1658,"34"-2"-1485,-1-1-114,195-7 791,-167 10-430,164 6 348,-197-3-726,1 1 1,-1 1 0,0 2 0,0 0 0,45 21 0,-67-25-44,0 0 0,0 0 0,0 1 0,-1 0 0,1 0 0,-1 1 0,0 0 0,0 0 0,6 9 0,-9-12 6,0 1 0,-1-1-1,1 0 1,-1 1 0,0 0 0,0-1-1,0 1 1,0 0 0,0 0-1,0-1 1,-1 1 0,0 0-1,1 0 1,-1 0 0,0 0-1,0 0 1,-1-1 0,1 1-1,-1 0 1,1 0 0,-1 0 0,0 0-1,0-1 1,0 1 0,-3 4-1,-4 2 71,0-1 0,0 0 0,-1-1-1,0 0 1,0 0 0,-1-1 0,0-1-1,0 1 1,-12 3 0,-2 3-4,-22 12 88,17-11-65,0 2 0,2 1 0,-36 27 0,56-38-88,1 0 0,1 0-1,-1 1 1,1 0 0,0 0 0,0 0-1,0 0 1,1 1 0,0 0 0,1 0-1,-1 0 1,1 0 0,1 1 0,-1-1-1,1 1 1,1 0 0,-1-1 0,0 16-1,2-16-1,0 0 0,1 0 0,0 0 1,0 0-1,1 0 0,-1 0 0,2-1 0,-1 1 0,1 0 0,0-1 0,0 0 0,0 0 0,1 0 0,0 0 0,0 0 0,1-1 0,0 0 0,0 0 0,0 0 0,0 0 0,1-1 1,10 7-1,127 85 180,-140-95-308,0 1 0,1-1-1,-1 0 1,1 0 0,-1 0 0,1-1 0,-1 1 0,1-1 0,0 0 0,-1 0 0,1 0 0,-1 0 0,1-1 0,0 0-1,-1 1 1,1-1 0,-1-1 0,0 1 0,1 0 0,-1-1 0,0 0 0,0 1 0,0-1 0,6-5 0,18-16-6532</inkml:trace>
</inkml:ink>
</file>

<file path=ppt/ink/ink7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56.44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8 9522,'0'0'4969,"17"-1"-4882,1-1-98,11-1-15,0 1 0,47 4-1,-72-2 25,0 2 0,-1-1 1,1 0-1,-1 1 0,1-1 0,-1 1 0,1 0 0,-1 0 0,0 0 0,0 1 0,0-1 0,0 1 0,0 0 0,0-1 0,-1 1 0,0 0 0,1 1 0,-1-1 0,0 0 0,-1 1 0,1-1 0,0 1 0,-1 0 0,0-1 0,0 1 0,0 0 0,0 0 0,0 6 0,0-1 0,0 0-1,-1 0 1,1 1-1,-2-1 1,1 0 0,-1 0-1,-1 1 1,1-1-1,-2 0 1,1 0-1,-5 9 1,-17 28 21,8-17-10,-22 59 1,35-79-13,0-1 1,1 1 0,0-1-1,0 1 1,1 0 0,1 0 0,-1 0-1,1 0 1,1 0 0,0-1-1,0 1 1,3 9 0,-3-15 0,1-1 0,0 0 0,-1 1 0,1-1 0,0 0 0,0 0 0,1 0 0,-1 0 0,0 0 0,1-1 0,-1 1 0,1-1 0,0 1 0,-1-1 0,1 0 0,0 0 0,0 0 0,0-1 0,0 1 0,-1-1 0,1 1 0,0-1 0,0 0 0,5 0 0,5 0-68,0 0 1,0-1-1,-1 0 1,18-4-1,15-15-1346,-6-9-1434</inkml:trace>
</inkml:ink>
</file>

<file path=ppt/ink/ink7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3:26.71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14 136 4929,'0'0'4733,"-3"-11"-4496,-7-34 32,10 43-238,-1 0 0,1 0 0,0 0 0,0 1 0,0-1 0,0 0 0,1 0 0,-1 0 0,1 0 0,-1 0 0,1 0 0,-1 1 0,1-1 0,0 0 0,0 0 1,0 1-1,0-1 0,0 1 0,0-1 0,1 1 0,-1-1 0,0 1 0,1 0 0,2-2 0,0 0 46,0 0 1,0 1-1,1 0 0,-1 0 1,0 0-1,1 1 0,-1-1 1,6 0-1,49-6-98,111 0-1,-122 7 5,1174 12 192,-1149-8-170,257 20 4,-327-23-22,0 1 1,0-1-1,0 0 0,0 1 1,1 0-1,-1 0 0,0 0 0,-1 0 1,1 0-1,0 1 0,0-1 1,0 1-1,-1-1 0,1 1 0,-1 0 1,0 0-1,1 0 0,-1 1 1,0-1-1,3 4 0,-4-1 3,0-1-1,0 1 1,0-1-1,0 1 1,-1-1-1,1 1 1,-1 0-1,0-1 1,-1 1 0,1 0-1,-1-1 1,0 1-1,-3 7 1,-35 112 116,-5 16-15,21-23-106,4 1-1,-4 171 1,23 242-35,101 433 196,-64-706-116,-21-118 285,-4 178 0,-9-318-108,2-10-204,39-100-357,-19 49-1787</inkml:trace>
</inkml:ink>
</file>

<file path=ppt/ink/ink7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3:27.1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0 246 5961,'0'0'1797,"4"22"-1525,-1 0-198,-2-11-48,1-1 0,0 1 0,0 0 0,1-1 0,0 1 1,1-1-1,0 0 0,0 0 0,1 0 0,1 0 1,7 9-1,56 63 127,-41-51 9,27 38 0,-46-56-136,-1 1-1,-1 0 1,0 0-1,0 0 1,-2 1-1,7 24 1,-7-10 184,3 57-1,-8-68-115,1 1 0,1-1 0,0 0 0,1 0 0,1 0 0,1 0-1,1-1 1,7 18 0,-11-33-81,-1 0-1,0 0 0,1 0 1,-1-1-1,1 1 0,-1-1 1,1 1-1,0-1 0,0 0 1,-1 0-1,1 0 0,0 0 1,0 0-1,0 0 1,0 0-1,0-1 0,1 1 1,-1 0-1,0-1 0,0 0 1,0 0-1,0 0 0,1 0 1,-1 0-1,0 0 0,0 0 1,0-1-1,1 1 1,-1-1-1,0 1 0,0-1 1,2-1-1,4-1 54,1-1 1,-1 0 0,-1 0-1,1 0 1,-1-1-1,13-11 1,0-4-47,-2 0 0,0-2 0,-1 0 1,-2-1-1,0 0 0,-1-1 0,-2-1 1,0 0-1,15-53 0,-8 13-103,-4-1-1,13-129 1,-20-94 27,-8 212 44,0 75-46,-2-17 73,1 18-121,1 1 1,-1-1-1,0 1 0,1-1 1,-1 1-1,1 0 0,-1-1 1,0 1-1,1 0 0,-1 0 1,0-1-1,1 1 0,-1 0 1,0 0-1,0 0 0,1 0 1,-1 0-1,0 0 0,1 0 1,-1 0-1,0 0 0,0 0 0,1 1 1,-2-1-1,-8 2-4440</inkml:trace>
</inkml:ink>
</file>

<file path=ppt/ink/ink7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3:39.9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17 5065,'0'0'1751,"4"-17"1987,6 20-3729,-1 0 0,1 1 0,-1 0-1,0 1 1,11 7 0,19 8 45,94 29 2,-99-40-50,-1 3 0,0 0 0,-1 2 0,-1 2 0,55 35 0,-85-50-17,0 0-1,0-1 1,0 1-1,0 0 1,0 0-1,-1-1 1,1 1 0,0 0-1,-1 0 1,1 0-1,0 0 1,-1 0-1,1 0 1,-1 0-1,0 0 1,1 0 0,-1 0-1,0 0 1,0 1-1,1-1 1,-1 0-1,0 0 1,0 0 0,0 0-1,0 0 1,-1 0-1,1 1 1,0-1-1,0 0 1,-1 0 0,1 0-1,0 0 1,-1 0-1,1 0 1,-1 0-1,0 0 1,1 0 0,-1 0-1,0-1 1,0 1-1,1 0 1,-2 1-1,-5 4 17,0 1 1,-1-1-1,0-1 0,-10 7 0,1-1 102,-8 11-11,2 2 1,0 0-1,1 1 0,2 1 1,1 1-1,-22 39 0,-32 45 141,51-82-217,-1 0-1,-33 31 1,55-59-40,8-7-1734,8-10-626</inkml:trace>
</inkml:ink>
</file>

<file path=ppt/ink/ink7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42.37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8786,'0'0'4249,"0"168"-3729,0-114-520,0-2 8,3-3 120,13-7-64,0-10-64,6-7 0,17-20-184,-9-5-896,0 0-2929</inkml:trace>
</inkml:ink>
</file>

<file path=ppt/ink/ink7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42.72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118 1 5049,'0'0'2729,"143"27"-2721,-110-20 240,-14-7-248,-5 0-16</inkml:trace>
  <inkml:trace contextRef="#ctx0" brushRef="#br0" timeOffset="1">0 316 6449,'0'0'5722,"181"35"-5530,-104-45-184,-14-15-8,-5-7-4177</inkml:trace>
</inkml:ink>
</file>

<file path=ppt/ink/ink7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43.3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151 220 432,'0'0'6144,"36"-10"-5008,215-59 359,-219 60-1289,-1 1-36,0-1 1,-1-2-1,-1-1 1,0-1-1,46-28 1,-73 40-93,0 0 0,-1 0 1,1 0-1,-1 0 1,1 0-1,-1-1 1,0 1-1,0 0 1,1-1-1,-1 1 0,0-1 1,0 1-1,0-1 1,0 1-1,-1-1 1,1 0-1,0 0 1,-1 1-1,1-1 0,-1 0 1,1-3-1,-27 2 786,-3 5-851,1 0 0,0 2-1,0 1 1,1 1-1,0 2 1,0 0 0,0 2-1,1 1 1,0 1-1,-39 26 1,26-12-27,0 2 0,2 2-1,1 1 1,1 2 0,-47 58 0,72-80 14,1 1 0,1 0 1,0 0-1,0 0 0,1 1 0,1 0 1,0 1-1,1-1 0,0 1 0,1 0 1,1 1-1,0-1 0,1 0 1,0 28-1,2-41 5,0 1 1,0 0-1,0 0 1,0 0-1,1-1 1,-1 1-1,1 0 0,0-1 1,-1 1-1,1 0 1,0-1-1,0 1 1,0-1-1,0 1 1,0-1-1,0 1 0,0-1 1,1 0-1,-1 1 1,2 0-1,1 0 18,0 1 0,0-1 0,0 0 0,0 0 0,1 0 0,-1-1 0,9 2 0,8 0 66,0-1 0,38-1 1,-44-1-93,16-1 0,0-2 0,0-1 1,0-2-1,-1-1 0,0-1 1,0-1-1,-1-2 0,0-1 1,35-21-1,-40 20-300,-1-1 0,0-1-1,-1-2 1,-1 0 0,0-1 0,-2-1-1,0-1 1,-1 0 0,-1-2 0,27-44 0,-39 58 392,-1 0 1,1-1 0,-2 0 0,1 0 0,-1 0 0,-1 0 0,1-1 0,-2 1 0,1-1 0,-1 1 0,-1-1 0,0 1 0,-1-15-1,0 23-41,1 1 0,-1-1-1,1 1 1,-1-1-1,1 0 1,-1 1 0,1-1-1,-1 1 1,0 0-1,1-1 1,-1 1-1,0-1 1,1 1 0,-1 0-1,0 0 1,0-1-1,0 1 1,1 0 0,-1 0-1,0 0 1,0 0-1,1 0 1,-1 0-1,0 0 1,0 0 0,0 0-1,1 0 1,-1 0-1,0 1 1,-1-1 0,-24 9 130,19-3-151,1 1 0,-1-1 0,1 1 0,0 0 0,0 1 0,1-1 0,0 1 0,0 0 0,1 0-1,0 1 1,1-1 0,0 1 0,0 0 0,-3 16 0,2-1-4,0 1 0,2-1-1,1 1 1,2 35 0,-1-53-22,1 1 1,0-1 0,1 0 0,-1 1 0,1-1 0,0 0 0,1 0-1,0 0 1,0-1 0,1 1 0,-1-1 0,1 1 0,1-1-1,-1 0 1,1-1 0,0 1 0,1-1 0,-1 0 0,1 0 0,11 7-1,-3-5-103,0 0 0,0-1 0,0-1-1,1 0 1,0-1 0,0 0 0,0-2-1,31 3 1,21-3-2000</inkml:trace>
</inkml:ink>
</file>

<file path=ppt/ink/ink7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43.72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492 119 2841,'0'0'5885,"-24"-17"-5236,-81-54-49,98 67-481,-1 0-1,1 0 1,-1 1-1,0 0 1,0 0-1,0 1 0,0 0 1,0 0-1,-1 1 1,1 0-1,0 0 0,-1 1 1,-15 1-1,-3 0 210,19 0-300,0 0-1,0 1 0,1-1 1,-1 1-1,0 1 1,1 0-1,0 0 1,0 0-1,0 1 0,0 0 1,0 0-1,1 0 1,0 1-1,0 0 0,0 1 1,0-1-1,1 1 1,0 0-1,0 0 1,1 1-1,-6 9 0,2-1-13,0 0-1,0 0 1,2 1-1,0 0 1,0 0-1,2 0 0,0 1 1,1 0-1,-2 17 1,5-26-21,-1 7 13,0-1 0,1 0 0,1 0 1,3 19-1,-3-29-9,0 0 1,0 0 0,0-1 0,1 1-1,0 0 1,-1-1 0,1 1-1,0-1 1,1 1 0,-1-1 0,1 0-1,-1 0 1,1 0 0,0 0-1,0-1 1,0 1 0,1-1 0,-1 0-1,1 0 1,4 3 0,10 1-243,0 0-1,1-1 1,0-1 0,0-1 0,19 1 0,23-3-2061</inkml:trace>
</inkml:ink>
</file>

<file path=ppt/ink/ink7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44.1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0 121 8242,'0'0'5357,"8"-8"-4977,5-4-378,1 1 0,-1 0 1,2 1-1,-1 0 0,2 1 0,-1 1 0,1 1 0,0 0 1,0 1-1,31-7 0,-34 10-17,-1 1-1,1 0 1,0 1 0,0 1-1,0 0 1,0 0 0,15 4-1,-26-3 15,0 0 0,0 1 0,0-1 0,0 1 0,-1 0 0,1 0 0,0-1 0,-1 1 0,1 0 0,-1 0 0,0 1 0,1-1-1,-1 0 1,0 0 0,0 1 0,-1-1 0,1 0 0,0 1 0,-1-1 0,1 1 0,-1-1 0,0 1 0,0-1 0,0 1 0,-1 2 0,2 9 66,-2-1 1,0 1-1,-3 17 1,-1-15-21,-1 0 0,-1-1 0,0 0 0,-1 0 0,0-1 0,-1 0 0,-1 0 0,-1-1 0,-15 16 0,10-11-28,2-1-1,0 2 0,1 0 1,-13 25-1,22-33 2,0 0-1,0 0 0,1 0 1,0 0-1,1 1 1,-1 16-1,3-24-16,-1 0 0,1 0 0,0 0 0,0-1 0,1 1 0,-1 0-1,1 0 1,0 0 0,0 0 0,0-1 0,1 1 0,-1-1 0,1 1 0,0-1 0,0 1 0,0-1-1,0 0 1,1 0 0,-1 0 0,1 0 0,0 0 0,3 2 0,3 0 13,1 0 0,0 0 0,0-1 1,1 0-1,-1-1 0,1 0 0,-1-1 0,1 0 0,0 0 1,0-2-1,0 1 0,0-1 0,16-2 0,-9-1-195,0 0-1,0-1 0,0 0 0,0-2 0,-1 0 0,0-1 0,21-12 1,20-17-3831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35.01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35 335 8586,'0'0'4299,"23"-9"-4223,92-38-29,-96 38-146,0-1-1,-1-1 1,-1-1 0,0 0-1,26-25 1,-34 27-34,0 0-1,0 0 1,-2-1 0,1-1-1,6-13 1,-11 19 106,0 0 0,-1-1 0,1 1 0,-2 0 0,1-1 1,-1 1-1,0-1 0,0 0 0,0 1 0,-1-1 0,0 0 0,-2-8 0,2 14 42,-1 0 0,0 0 0,1 0 0,-1 0 0,0 0-1,0 0 1,0 0 0,0 0 0,0 0 0,0 0 0,0 1 0,0-1-1,0 0 1,0 1 0,0-1 0,0 1 0,0-1 0,-1 1 0,1 0-1,0-1 1,0 1 0,-1 0 0,1 0 0,0 0 0,0 0-1,-3 0 1,-39 1 84,35 0-70,-6 1-12,-1 0 1,1 2 0,0 0 0,0 0 0,0 2 0,0-1 0,1 2-1,0 0 1,0 0 0,1 1 0,0 1 0,0 0 0,1 1 0,0 0 0,1 1-1,0 0 1,1 0 0,0 1 0,1 0 0,0 0 0,1 1 0,0 1 0,1-1-1,0 1 1,2 0 0,-1 0 0,2 0 0,0 0 0,-3 28 0,6-38-17,1-1 0,-1 1 0,0-1 0,1 1 0,0-1 0,0 1 1,0-1-1,0 1 0,0-1 0,1 0 0,-1 0 0,1 0 0,0 0 0,0 0 1,0 0-1,0 0 0,5 4 0,-2-3 9,0 0 0,1 0 0,0-1 1,-1 0-1,1 0 0,0 0 0,0-1 0,1 0 0,6 2 0,14 1 52,0-1-1,1-1 1,45-2-1,-59-1-43,5-1-2,-1-1-1,1 0 1,-1-1-1,1-1 1,-1-1-1,0-1 1,-1 0 0,1-1-1,-1-1 1,29-19-1,-37 21-56,0 0 0,-1 0-1,1 0 1,-2-1 0,1 0-1,-1-1 1,0 0 0,-1 0 0,1 0-1,-2-1 1,1 0 0,-1 0-1,-1 0 1,1-1 0,-2 0-1,1 0 1,-1 0 0,-1 0 0,0 0-1,1-20 1,-2 14-26,-2-18 70,-1 31-6,2 3-169,38 0-267,-25 1 436,0 1 0,1 0-1,-1 1 1,0 0-1,0 2 1,-1-1 0,1 1-1,-1 1 1,14 8-1,7 6-13,59 48 0,-80-58 10,0 1-1,-1 0 0,0 1 0,15 22 1,-23-30 64,0-1 0,-1 1 0,0 0 1,0 0-1,0 0 0,0 0 1,0 0-1,-1 0 0,0 1 0,0-1 1,0 1-1,-1-1 0,1 0 1,-1 1-1,0-1 0,0 1 1,0-1-1,-1 1 0,0-1 0,0 0 1,-2 9-1,1-11-21,0 0-1,0 0 1,0 0 0,0 0-1,0-1 1,0 1 0,0 0 0,-1-1-1,1 1 1,-1-1 0,1 0-1,-1 0 1,1 0 0,-1 0-1,0 0 1,1-1 0,-1 1 0,-5-1-1,-55 4 102,56-4-101,-21 1 32,20 0-67,0 0 1,0 0 0,0-1-1,0 0 1,0 0-1,0-1 1,0 0 0,0-1-1,-9-2 1,16 2-104,0 1-1,0 0 1,0-1-1,0 1 1,0 0 0,0-1-1,1 1 1,-1-1 0,1 1-1,-1-1 1,1 0 0,-1 1-1,1-1 1,0 0 0,0 1-1,0-1 1,0 0-1,0 1 1,0-1 0,0 1-1,0-1 1,1 0 0,-1 1-1,1-1 1,-1 1 0,1-1-1,1-2 1,10-9-2881</inkml:trace>
</inkml:ink>
</file>

<file path=ppt/ink/ink7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39:44.5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8794,'0'0'3473,"3"183"-3473,-3-131-1753</inkml:trace>
</inkml:ink>
</file>

<file path=ppt/ink/ink7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43:52.04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57 3529,'0'0'4162,"0"-7"-4095,0-43 1790,38 50-1869,324 13-77,-71-14-90,-263-2-1128,-15-3-2536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37.9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0 937 4601,'0'0'4657,"18"-24"-3521,-13 9-1037,0 1 0,0-1-1,-2-1 1,0 1 0,2-29-1,-4-83 48,-2 65-149,0 48-25,0 1 1,-1 0-1,0 0 1,-1 0-1,-1 0 0,-9-23 1,14 48-430,-1-10 442,0-1 1,0 0-1,0 1 1,0-1-1,1 1 1,-1-1-1,0 0 1,1 1-1,-1-1 1,0 0-1,1 1 1,0-1-1,-1 0 1,1 0-1,0 1 1,0-1-1,-1 0 1,1 0-1,0 0 1,0 0-1,2 1 1,20 15-32,1-1 0,1-1 0,0-2 0,33 13 0,-38-17-3,-17-7 51,1 0 0,-2 0-1,1 0 1,0 0 0,0 0 0,-1 1 0,1-1 0,-1 1 0,1 0 0,-1 0 0,0 0 0,-1 0-1,1 0 1,0 0 0,2 7 0,14 59-75,-3-9 102,-10-49-31,0 0-1,1 0 0,0-1 1,0 0-1,2 0 0,9 11 0,-14-18 14,1 1-1,0-1 0,0 1 0,0-1 0,0-1 1,1 1-1,-1 0 0,1-1 0,-1 0 1,1 0-1,0 0 0,0-1 0,0 0 0,0 0 1,0 0-1,10 0 0,-9-1 41,-1 0 1,1 0-1,0-1 0,0 0 0,0 0 0,-1-1 0,1 1 1,-1-1-1,1 0 0,-1-1 0,0 0 0,6-3 1,-3 0-18,-1 0 1,0-1 0,0 0-1,0 0 1,-1-1 0,9-13-1,27-55-25,6-8-45,-43 76 37,0 1 1,0 0-1,1 1 0,0-1 0,0 1 1,1 0-1,0 1 0,9-7 0,-11 10-8,-1 0-1,0 0 0,1 0 1,0 1-1,-1-1 1,1 1-1,0 0 0,0 1 1,0-1-1,-1 1 1,1 0-1,0 0 0,0 0 1,7 2-1,4 2-12,0 1 0,29 12 0,-4-1 66,-1-8-92,-38-8 15,-6 0-10,-16 0-37,3 1 76,0 2-1,0 0 1,0 0-1,0 2 1,1 0-1,0 1 1,0 0-1,0 2 1,1 0-1,0 0 1,1 1-1,0 1 1,0 1-1,1 0 1,0 0-1,-16 21 1,26-29 5,0 1 0,0 0 0,1 0 1,-1 0-1,1 0 0,0 0 0,0 1 0,1-1 1,-1 0-1,1 1 0,0 0 0,0-1 1,1 1-1,-1-1 0,1 1 0,0 0 0,0-1 1,1 1-1,-1 0 0,1-1 0,0 1 1,2 4-1,-1-4 23,1-1 0,-1 0 0,1 1 0,0-1 0,0-1 0,1 1 1,-1 0-1,1-1 0,-1 0 0,1 0 0,0 0 0,1 0 0,-1 0 0,0-1 0,1 0 0,-1 0 0,1 0 1,0 0-1,9 1 0,-4 0 15,1-1-1,0-1 1,0 1 0,-1-1 0,1-1 0,0 0 0,0-1 0,0 0-1,-1-1 1,13-3 0,-18 4-62,0-1 0,-1 0 0,1 0 0,-1 0 0,0-1-1,1 0 1,-1 0 0,-1 0 0,1 0 0,0 0 0,-1-1 0,1 1 0,-1-1-1,0 0 1,-1 0 0,1-1 0,-1 1 0,1 0 0,-1-1 0,0 1 0,-1-1-1,1 0 1,-1 0 0,1-5 0,1-65-380,-3 74 522,0 35-112,0-30-7,0 0 0,0 0 0,1 0 0,-1 0 0,1-1 0,0 1 0,0 0 0,1 0-1,-1-1 1,1 1 0,-1-1 0,1 1 0,0-1 0,0 0 0,1 1 0,-1-1 0,1 0 0,4 4 0,-1-3 5,-1-1 0,0 1 0,1-1 1,-1-1-1,1 1 0,0-1 0,0 0 1,0 0-1,0 0 0,12 0 0,-5 0 4,1-2-1,-1 1 1,1-2 0,-1 0-1,0-1 1,1 0-1,-1-1 1,0 0-1,-1-1 1,22-9-1,7-12-559,-1-1 0,61-52 0,-60 44-140,73-46 1,-110 78 697,1 0 1,-1 0-1,1 0 1,0 0-1,0 1 0,0 0 1,0 0-1,0 0 1,0 1-1,0 0 1,0 0-1,1 0 1,9 2-1,3 2 47,0 0-1,27 12 1,21 4 15,-52-18-58,5 1-24,-28-2-143,-68-3-135,33 0 281,-1 2 0,-43 6 0,81-5 39,0 0 1,0 0-1,0 1 0,0 0 0,0 1 1,0-1-1,1 1 0,0 1 1,-1-1-1,1 1 0,0 0 0,1 1 1,-1-1-1,1 1 0,0 0 1,0 0-1,0 1 0,1-1 0,0 1 1,0 0-1,0 0 0,1 1 1,0-1-1,0 1 0,1 0 0,0-1 1,0 1-1,0 0 0,1 0 1,0 0-1,0 1 0,1-1 0,0 0 1,0 0-1,1 0 0,2 11 1,-2-15 21,0 1-1,1-1 1,-1 1 0,1-1 0,0 0 0,0 0 0,0 0 0,1 0 0,-1 0 0,1 0 0,0-1 0,-1 1 0,1-1 0,0 1 0,0-1-1,1 0 1,-1-1 0,0 1 0,1 0 0,-1-1 0,1 0 0,-1 0 0,1 0 0,4 1 0,11 1 76,0-1 1,0 0-1,26-1 1,-41-1-118,7-1-19,-1 0 1,1 0-1,-1-1 0,0 0 0,0-1 0,0 0 0,0-1 1,0 0-1,-1 0 0,0-1 0,0 0 0,0-1 0,0 0 0,-1-1 1,0 1-1,-1-1 0,1-1 0,-1 0 0,0 0 0,-1 0 0,9-15 1,-3 1-398,0 0 0,-1-1 0,-1 0 1,-2-1-1,0 0 0,-1 0 0,6-50 1,-5 1-304,-4 0 1,-3-1 0,-11-98 0,5 139 1946,-1 0 1,-1 1-1,-1 0 0,-18-43 0,25 74-1223,1 1-1,0-1 1,0 0-1,0 1 0,0-1 1,-1 1-1,1-1 1,0 0-1,-1 1 0,1-1 1,0 1-1,-1-1 1,1 1-1,0-1 0,-1 1 1,1 0-1,-1-1 1,1 1-1,-1-1 0,1 1 1,-1 0-1,0-1 1,1 1-1,-1 0 1,1 0-1,-2-1 0,-7 13 116,0 25-135,1 39 56,4-1-1,9 151 1,0-193-43,1 0 0,1 0 0,2-1 0,1 0 0,2-1 1,1-1-1,1 1 0,2-2 0,1 0 0,1-1 0,1-1 0,1-1 1,2 0-1,28 25 0,-44-46-52,1 1 0,-1-1 1,1-1-1,0 1 0,1-1 0,-1-1 0,1 1 1,0-1-1,0-1 0,0 1 0,0-1 1,0-1-1,0 1 0,0-2 0,1 1 1,-1-1-1,0 0 0,1-1 0,-1 1 0,0-2 1,0 1-1,1-1 0,-1-1 0,8-3 1,2-1-684,0 0 1,-1-2 0,0 0-1,-1-1 1,0-1 0,0 0 0,-1-1-1,-1 0 1,19-22 0,-29 29 678,-1 1 0,1 0 0,-1-1-1,0 0 1,-1 0 0,1 0 0,-1 0 0,3-9 0,0-25 5861,-29 40-4959,22 2-820,0-1-1,0 1 1,0-1 0,0 1 0,0 0-1,1-1 1,-1 1 0,1 0 0,0 0 0,0 0-1,0 0 1,0 0 0,0 1 0,1-1-1,-1 6 1,0 57 248,1-46-161,0-18-93,1 0 1,-1 1 0,0-1-1,1 0 1,0 0 0,-1 0-1,1 0 1,0 0-1,0-1 1,0 1 0,0 0-1,0 0 1,0 0 0,1-1-1,-1 1 1,0-1 0,1 1-1,0-1 1,-1 0 0,1 1-1,0-1 1,-1 0 0,1 0-1,0 0 1,0 0 0,0 0-1,0-1 1,0 1-1,0-1 1,0 1 0,0-1-1,4 0 1,9 2 139,0-1 0,0 0-1,24-3 1,-20 1-197,-2-1-60,0 0-1,0-2 1,0 0 0,-1-1 0,0 0 0,0-1 0,0-1 0,-1-1-1,1 0 1,-2-1 0,0-1 0,0 0 0,0-1 0,14-15 0,-27 26 85,0-1 0,0 0 1,-1 0-1,1 0 0,0-1 1,0 1-1,-1 0 0,1 0 1,-1 0-1,1-1 0,-1 1 1,1 0-1,-1 0 0,0-1 1,1 1-1,-1 0 0,0-3 1,0 4 18,-1-1 0,1 1 0,0-1 0,0 1 0,0 0 0,-1-1 0,1 1 0,0-1 1,-1 1-1,1-1 0,0 1 0,-1 0 0,1-1 0,-1 1 0,1 0 0,-1 0 0,1-1 1,0 1-1,-1 0 0,1 0 0,-1-1 0,1 1 0,-1 0 0,1 0 0,-1 0 0,1 0 0,-1 0 1,0 0-1,-1 0-5,1 0 0,-1 0 0,0 0 0,1 0 1,-1 1-1,1-1 0,-1 0 0,0 1 0,1-1 1,-1 1-1,1 0 0,-1 0 0,1-1 0,0 1 0,-1 0 1,1 0-1,0 0 0,0 0 0,0 1 0,0-1 1,-1 0-1,1 0 0,1 1 0,-1-1 0,-1 3 1,0-1-8,0 0 1,1 1-1,0-1 1,0 1 0,0-1-1,0 1 1,0-1-1,1 1 1,-1 0 0,1-1-1,0 1 1,0-1 0,0 1-1,1 0 1,-1-1-1,1 1 1,0-1 0,0 1-1,0-1 1,1 1-1,-1-1 1,1 0 0,0 0-1,0 0 1,0 0-1,0 0 1,0 0 0,1 0-1,-1-1 1,1 1 0,4 3-1,2-2 26,-1 1 1,1-2-1,0 1 0,0-1 0,0-1 0,0 0 1,1 0-1,-1 0 0,1-1 0,18-1 0,-18 0-15,0-1-1,0 1 1,-1-2-1,1 0 1,0 0-1,-1 0 0,1-1 1,-1-1-1,0 0 1,0 0-1,14-9 1,-18 9-45,0 0 0,0 0 1,0 0-1,-1 0 1,0-1-1,0 0 0,0 0 1,-1 0-1,1 0 1,-1 0-1,-1-1 0,1 1 1,-1-1-1,0 0 1,0 0-1,0 0 0,-1 0 1,0 0-1,1-12 1,-2 7-29,-1 0 0,1 1 0,-1-1 1,-1 0-1,0 1 0,-1 0 0,0-1 1,0 1-1,-1 0 0,0 0 0,-8-12 1,-1 3 39,0 2 1,0-1 0,-2 2-1,-26-24 1,27 27 79,-1 1 1,0 0 0,-1 1-1,-20-10 1,31 17-50,-1 1-1,0 1 0,0-1 1,0 1-1,0 0 1,0 1-1,0-1 1,-1 1-1,1 1 0,0-1 1,-1 1-1,1 0 1,-1 0-1,1 1 1,0 0-1,-11 2 1,14-1-12,0 0 0,0 0 0,0 0 1,0 0-1,0 1 0,1-1 1,-1 1-1,1 0 0,-1 0 0,1 0 1,0 0-1,0 0 0,0 0 1,1 0-1,-1 1 0,1-1 0,0 1 1,0-1-1,0 1 0,0 0 1,0-1-1,1 8 0,-1-7 5,1 1-1,-1 0 0,1-1 1,0 1-1,1-1 1,-1 1-1,1-1 1,0 1-1,0-1 0,0 1 1,1-1-1,-1 0 1,1 1-1,0-1 1,0 0-1,1 0 0,-1-1 1,4 5-1,0-3 2,1-1-1,-1 0 1,1 0 0,-1 0-1,1-1 1,0 0 0,1 0-1,-1 0 1,0-1-1,1 0 1,8 0 0,12 1 66,47 0 1,-64-3-74,-2-1-114,0 0 1,0-1 0,0 1-1,-1-2 1,1 1 0,-1-1-1,0-1 1,0 1 0,0-1-1,0-1 1,0 1 0,-1-1-1,0-1 1,0 1 0,0-1-1,10-13 1,14-17-3956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38.31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4609,'0'0'6329,"46"62"-6305,-28-62-24,-4 0-1424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39.1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1 250 4793,'0'0'3598,"8"-12"-3517,91-158 245,-96 166-311,0 0 0,0 0 0,1 0 0,-1 1 0,1-1 0,0 1 0,0 0 0,0 0 0,0 0 0,0 0 0,1 1 0,-1-1 0,1 1 0,-1 1 0,1-1 0,0 0 0,0 1 0,6-1 0,9 0-21,0 1 1,0 0-1,27 3 1,2 0 7,208 4 566,-267-8-292,0 1 0,-1 0 0,1 1 0,0 0 0,-15 2 0,15-1-335,-1 0-1,0-1 0,0 0 1,-20-4-1,8-1 3,-1 0 0,1 2 0,-1 1 0,0 1 0,1 0 0,-1 2 1,-32 5-1,44-3 30,0 0 0,0 0 0,0 1 1,0 1-1,1 0 0,0 0 1,0 1-1,0 1 0,1 0 0,0 0 1,0 1-1,1 0 0,0 1 1,0 0-1,-12 18 0,17-22 37,0 0 0,1 1 1,0 0-1,0 0 0,1 0 0,0 0 0,0 0 0,0 0 0,1 1 0,0-1 0,0 0 1,0 1-1,1 6 0,0-9 1,0 0 1,1-1-1,-1 1 1,1-1-1,0 1 1,0 0-1,0-1 1,1 1-1,-1-1 1,1 0-1,0 0 1,0 1-1,0-1 1,0-1-1,0 1 1,1 0-1,-1 0 1,1-1-1,0 1 1,0-1-1,0 0 1,0 0-1,7 3 1,6 2 58,1-1 0,0-1 0,0-1 1,1-1-1,-1 0 0,29 1 0,-15-4-17,-1 0 0,0-2 0,35-7-1,-51 6-79,0 0-1,0-2 1,0 1-1,0-2 1,-1 0-1,0 0 0,0-1 1,0-1-1,-1 0 1,19-17-1,-17 11-402,0 0 1,-1-1-1,-1-1 0,-1 0 1,0 0-1,-1-1 0,12-27 1,3-24-2304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39.5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126 22 8026,'0'0'2223,"-16"-6"-2055,7 3-147,3 1-18,0-1 0,1 1 0,-1 1 0,0-1 0,0 1-1,-6 0 1,10 1-3,1 0 0,-1 0-1,1 0 1,-1 0 0,1 0 0,-1 0 0,1 1-1,-1-1 1,1 1 0,-1-1 0,1 1-1,0 0 1,-1-1 0,1 1 0,0 0-1,0 0 1,-1 0 0,1 0 0,0 0-1,0 0 1,0 0 0,0 0 0,0 1 0,1-1-1,-1 0 1,0 0 0,0 1 0,1-1-1,-1 1 1,1-1 0,-1 1 0,1-1-1,0 3 1,-8 46 19,3 1 0,1 0-1,5 58 1,0-45 10,0-24 65,1 1 0,3-1 1,1-1-1,2 1 0,2-1 0,23 61 0,-8-42 178,3-1-1,2-1 1,54 75 0,-71-111-257,-11-15-8,0-1 0,0 0 0,0-1 0,1 1 0,-1 0 0,1-1 1,0 1-1,0-1 0,0 0 0,0 0 0,1 0 0,-1 0 0,1-1 0,0 1 0,0-1 0,0 0 0,0 0 0,0 0 0,0-1 1,0 1-1,9 0 0,-11-2-14,12 1-201,1-1-1,0 0 1,27-5-1,4-11-2123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39.8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104 244 8162,'0'0'4021,"14"-1"-3915,7-1-60,0-1-1,-1 0 0,0-2 1,25-9-1,-38 12-66,-1 0 0,1-1 0,-1 0 0,0-1 0,0 1 1,0-1-1,0 0 0,-1-1 0,0 1 0,1-1 0,-2 0 0,1 0 1,-1-1-1,1 1 0,-1-1 0,-1 0 0,1 0 0,-1-1 0,3-7 1,-4 7-28,0 1 0,-1-1 1,1 1-1,-1-1 0,-1 0 1,1 0-1,-1 1 0,-1-1 1,0-9-1,0 13 63,1 1 0,-1 0-1,0 0 1,0 0 0,0 0-1,0 0 1,0 0 0,0 0-1,0 0 1,-1 1 0,1-1-1,-1 0 1,1 1 0,-1-1-1,0 1 1,1 0 0,-1-1-1,0 1 1,0 0 0,0 0-1,0 0 1,0 0 0,0 1-1,0-1 1,-1 0 0,1 1 0,0 0-1,0-1 1,0 1 0,-5 0-1,-5 0 13,0 1-1,-1 1 1,1-1-1,0 2 1,0 0-1,1 0 1,-1 1-1,1 0 1,-1 1-1,1 1 1,1-1-1,-19 14 1,17-10-9,0 0-1,1 1 1,0 0-1,1 1 1,0 0-1,0 1 1,1 0-1,1 1 1,0-1-1,-7 17 1,12-23-11,0 1 0,1-1 0,0 0 0,0 0 0,1 1 0,-1-1 0,1 1 1,1 0-1,-1-1 0,1 1 0,0 0 0,1-1 0,0 1 0,0-1 0,0 1 0,1-1 0,0 1 1,3 7-1,-2-9 11,1 1 0,-1-1 1,1 0-1,0 0 1,1 0-1,-1 0 0,1-1 1,0 0-1,0 0 0,0 0 1,1-1-1,-1 0 1,1 0-1,0 0 0,0 0 1,0-1-1,0 0 0,10 2 1,5 0-76,1-1 1,-1-1-1,1-1 1,0-1-1,-1 0 0,1-2 1,0-1-1,-1 0 1,1-2-1,-1 0 1,31-13-1,4-5-2097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5.60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134 52 800,'0'0'5667,"-11"17"-4863,-10 18-5,1 2 0,1 0 0,-24 73 1,37-92-634,2 1 0,0 0 1,1 0-1,1 0 0,1 0 1,1 0-1,1 0 0,3 26 1,-2-36-129,0-1 0,1 1 0,0-1 0,0 1 0,1-1 0,0 0 0,0 0 0,1-1 0,0 1 0,0-1 0,1 0 0,0 0 0,0-1 0,0 0 0,1 0 0,0 0 0,0-1 0,1 0 0,15 7 0,-19-9-21,0-1 0,1 0 0,-1 0-1,1 0 1,0-1 0,0 1-1,-1-1 1,1 0 0,0-1 0,0 1-1,0-1 1,0 0 0,0 0 0,0-1-1,0 1 1,0-1 0,5-2-1,-5 1-5,-1 0 1,0 0-1,0 0 0,0-1 0,-1 0 0,1 0 0,-1 0 0,1 0 0,-1-1 0,0 1 0,0-1 0,-1 0 0,1 1 0,-1-1 0,3-5 0,1-8-55,1-1 1,-2 1-1,0-1 1,-2 0-1,0 0 1,0-1-1,-1-34 1,-3 24-103,0-1 1,-2 1-1,-1-1 1,-2 1-1,-9-33 1,9 46 81,0-1 0,-1 1 1,-1 1-1,0-1 1,-1 1-1,-1 0 1,0 1-1,-1 0 1,0 1-1,-15-13 0,23 23 65,0 1-1,0-1 1,0 1 0,0 0-1,-1 0 1,1 0-1,-1 0 1,1 0-1,-1 1 1,0 0-1,1 0 1,-1 0-1,0 0 1,0 0-1,0 1 1,0-1 0,-5 1-1,6 1-3,1 0-1,-1-1 0,0 1 1,1 0-1,-1 0 1,0 1-1,1-1 1,-1 0-1,1 1 1,0 0-1,-1-1 1,1 1-1,0 0 1,0 0-1,0 0 1,1 0-1,-1 1 0,0-1 1,1 0-1,-1 1 1,1 0-1,0-1 1,0 1-1,-1 3 1,-21 88-2278,15-49-585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42.00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1156 968,'0'0'10136,"10"-8"-9723,2-1-384,0-1 0,-1 0 0,-1-1 0,0 0 0,0-1 0,-1 0 0,0-1 0,-1 1 0,-1-2 0,7-14 0,-4-3-18,-1 0 0,-1-1 0,-1 0 0,3-46 0,-5-130 647,-5 158-90,-1 50-560,1-1 0,0 1 0,0 0-1,0-1 1,-1 1 0,1 0-1,0 0 1,0 0 0,-1-1-1,1 1 1,0 0 0,-1 0-1,1 0 1,0 0 0,0-1-1,-1 1 1,1 0 0,0 0-1,-1 0 1,1 0 0,0 0-1,-1 0 1,1 0 0,0 0-1,-1 0 1,1 0 0,-1 0 0,1 0-1,0 0 1,0 0 0,-1 0-1,1 1 1,0-1 0,-1 0-1,1 0 1,0 0 0,-1 0-1,1 1 1,0-1 0,0 0-1,-1 0 1,1 1 0,0-1-1,0 0 1,-1 0 0,1 1-1,0-1 1,0 0 0,0 1-1,0-1 1,0 0 0,-1 1 0,1-1-1,-6 11-12,0-1 0,1 0 0,0 1 0,0 0 0,1 1 0,-4 20 0,-10 77-6,10-8 32,6 126 1,3-177-19,3 13 15,3 0 0,3 0 0,2-1 0,3 0 0,3-1 0,2 0 0,52 104 0,-72-165-17,0 0 0,0 1-1,1-1 1,-1 1 0,0-1-1,0 1 1,0-1 0,0 1-1,1-1 1,-1 1 0,0-1 0,0 0-1,1 1 1,-1-1 0,0 0-1,1 1 1,-1-1 0,1 0-1,-1 1 1,0-1 0,1 0 0,-1 0-1,1 1 1,-1-1 0,1 0-1,-1 0 1,0 0 0,1 0-1,-1 1 1,1-1 0,-1 0-1,1 0 1,-1 0 0,1 0 0,-1 0-1,1 0 1,-1 0 0,1-1-1,-1 1 1,1 0 0,-1 0-1,1 0 1,-1 0 0,0-1-1,1 1 1,-1 0 0,1 0 0,-1-1-1,1 1 1,-1 0 0,0-1-1,1 1 1,-1 0 0,0-1-1,0 1 1,1 0 0,-1-1-1,0 1 1,0-1 0,1 1 0,-1-1-1,0 1 1,0-1 0,0 1-1,0-1 1,13-32 21,-5-11-140,-2-1 0,-3-1-1,-1 1 1,-5-48 0,2 7-164,-1-26-184,-1 42 182,4 0 0,12-92 0,-13 159 278,1-8-33,1 0 1,1 1-1,0-1 1,8-19-1,-10 27 36,0 1-1,1-1 1,0 0-1,-1 1 1,1 0-1,0-1 0,0 1 1,1 0-1,-1 0 1,0 0-1,1 1 1,-1-1-1,1 0 1,0 1-1,-1 0 1,1-1-1,0 1 1,0 0-1,0 0 1,0 1-1,-1-1 1,7 0-1,41-2 7,0 1 1,58 7-1,-85-3-10,0 1 0,0 1 0,-1 1 0,1 2 0,-1 0 0,41 19 0,-60-24 9,1 1-1,0-1 0,-1 0 0,1 1 1,-1 0-1,0-1 0,0 1 1,0 1-1,0-1 0,0 0 0,-1 1 1,0-1-1,0 1 0,0 0 0,0 0 1,0-1-1,-1 2 0,1-1 1,0 4-1,-2-4-7,1-1 1,-1 0 0,0 0-1,-1 0 1,1 1-1,0-1 1,-1 0-1,0 0 1,0 0-1,0 0 1,0 0-1,0 0 1,0 0 0,-1 0-1,0 0 1,1-1-1,-1 1 1,0 0-1,0-1 1,-1 0-1,1 1 1,0-1 0,-1 0-1,-4 3 1,-17 9-3,-1-1-1,0-1 1,-1-1 0,-1-1 0,1-1 0,-1-2 0,-1 0 0,1-2 0,-1-1-1,-39 0 1,68-4 6,-1 0 0,0 0 0,0 0 0,0 0 0,0 0 0,0 0-1,0 0 1,1 0 0,-1 0 0,0 0 0,0 0 0,0 0 0,0 0 0,0 0-1,0 0 1,1 0 0,-1 0 0,0 0 0,0 0 0,0 0 0,0-1 0,0 1-1,0 0 1,0 0 0,0 0 0,1 0 0,-1 0 0,0 0 0,0 0 0,0-1-1,0 1 1,0 0 0,0 0 0,0 0 0,0 0 0,0 0 0,0 0-1,0-1 1,0 1 0,0 0 0,0 0 0,0 0 0,0 0 0,0 0 0,0-1-1,0 1 1,0 0 0,0 0 0,0 0 0,0 0 0,0 0 0,0 0 0,-1 0-1,1-1 1,0 1 0,0 0 0,0 0 0,0 0 0,0 0 0,0 0 0,0 0-1,0 0 1,-1 0 0,1 0 0,0-1 0,0 1 0,0 0 0,10-7-227,20-2 172,1 1 0,0 1 1,0 1-1,62-2 0,28-6 113,-93 10-7,-1-2-1,0-1 1,0-1 0,-1-1 0,47-24-1,-62 27-37,0-1 0,0 0 0,-1-1 0,-1 0 0,1-1 0,-1 0 0,-1 0 0,0-1-1,0 0 1,0-1 0,-2 1 0,1-1 0,-1-1 0,-1 1 0,6-17 0,0-11-2,-2-1 1,-1 0 0,5-78 0,-11-125-4,-4 127 17,2 88-18,1 12-5,-1 0 0,0 0 0,-1 0 0,-7-31 0,7 43 8,0 1 0,0-1 0,-1 1 1,1-1-1,-1 1 0,0 0 0,0 0 0,0 0 1,0 0-1,-1 0 0,1 0 0,-1 0 0,1 1 1,-1-1-1,0 1 0,0 0 0,0 0 0,-1 0 1,1 0-1,0 1 0,-1-1 0,1 1 1,-1 0-1,1 0 0,-1 0 0,-6-1 0,6 2-3,-1-1-1,0 1 0,1 0 0,-1 0 1,1 0-1,-1 0 0,1 1 0,-1 0 1,1 0-1,-1 0 0,1 1 0,-1-1 1,1 1-1,0 0 0,0 0 0,0 1 1,-6 4-1,5-2-5,0 0 0,0 0 0,1 0 0,0 1 0,0 0 0,0 0-1,1 0 1,0 0 0,0 1 0,-3 9 0,-1 11 1,1 1-1,1 0 1,2-1 0,0 49-1,2-27 12,3 1 0,2-1 0,2 0 0,13 54 0,-9-70-5,0 1 1,2-1-1,2-1 0,0 0 0,3-1 1,32 47-1,-26-45 94,57 58 0,-72-82-89,1-1-1,0 0 1,0 0-1,1-1 1,0-1-1,0 1 1,0-2-1,1 1 1,0-2-1,0 1 1,16 3-1,-21-7-28,-1 0 0,0 0 0,1-1 0,0 0 0,-1 0 0,1 0 0,-1-1 0,1 0 0,-1 0-1,0 0 1,1-1 0,-1 1 0,0-1 0,0-1 0,0 1 0,0-1 0,0 0 0,8-6-1,-1-2-315,-2-1 0,1 0 0,-2-1 0,0 0 0,11-19 0,1-4-764,0 1 429,1 1 0,42-51 0,-56 76 591,2-1 0,-1 1 0,1 1-1,0 0 1,1 0 0,0 1 0,0 1 0,1 0 0,-1 0 0,1 1-1,1 1 1,16-5 0,1 3 66,30-9 478,-59 15-182,-1 0-127,2 0-2,-4 26-94,-3-23-56,-1 0-1,0 0 1,0 0 0,0 0 0,0-1-1,0 0 1,-1-1 0,1 1-1,0-1 1,-1 0 0,-10-1-1,-12 4 55,14-1 70,1 0-1,0 1 1,0 0 0,0 1 0,1 1 0,0 0-1,0 1 1,-20 14 0,25-15-53,0 1 1,1 0-1,0 1 1,0-1-1,1 1 0,0 1 1,0-1-1,1 1 0,0 0 1,0 0-1,1 0 0,1 1 1,-4 12-1,5-15-2,0 0 0,0 0 0,1 0 0,0 0 0,1 0 0,-1 1 0,1-1 0,1 0 0,-1 1 0,1-1 1,1 0-1,-1 0 0,1 0 0,0 0 0,1 0 0,4 8 0,-4-11-35,0 1 1,0-1-1,1 0 1,0 0 0,0 0-1,0 0 1,0-1 0,1 0-1,-1 1 1,1-2-1,0 1 1,0 0 0,0-1-1,0 0 1,0 0-1,1-1 1,-1 0 0,0 1-1,1-2 1,-1 1-1,11-1 1,-1 1-85,0-1 1,1 0-1,-1-1 1,0-1-1,0-1 1,-1 0-1,1-1 1,23-9-1,-33 11-149,1-1-1,-1 0 0,0 0 1,0-1-1,0 0 1,0 0-1,-1 0 1,0 0-1,1-1 0,-1 1 1,-1-1-1,1 0 1,-1 0-1,0-1 1,0 1-1,0 0 0,-1-1 1,0 0-1,0 0 1,0 0-1,-1 0 1,0 0-1,0 0 0,0-7 1,-1 11 208,0 0 1,0 0 0,1 0-1,-1 1 1,0-1-1,-1 0 1,1 0 0,0 0-1,0 0 1,-1 0-1,1 1 1,-1-1 0,0 0-1,1 0 1,-1 1-1,0-1 1,0 1-1,0-1 1,0 1 0,-3-3-1,3 3 50,-1 0 0,0 1 0,0-1 0,0 0-1,0 1 1,0 0 0,0-1 0,0 1 0,-1 0 0,1 0-1,0 0 1,0 0 0,0 1 0,0-1 0,0 1 0,0-1-1,0 1 1,0-1 0,-2 3 0,0-2 5,1 0 1,0 1 0,0 0-1,0 0 1,0 0-1,1 0 1,-1 0-1,1 0 1,-1 1-1,1-1 1,0 1-1,-1 0 1,1 0 0,1-1-1,-1 1 1,0 1-1,1-1 1,-3 6-1,2-1 18,-1 1-1,1 0 0,1 0 0,0 0 1,-1 18-1,3-25-41,-1-1 0,1 1 1,-1 0-1,1-1 0,0 1 0,0 0 1,0-1-1,0 1 0,0-1 0,0 1 1,0-1-1,0 0 0,0 1 0,1-1 0,-1 0 1,1 0-1,-1 0 0,1 0 0,-1 0 1,1 0-1,-1-1 0,1 1 0,0 0 1,-1-1-1,1 1 0,3 0 0,54 9 186,-52-9-168,32 3 21,0-2 1,64-5-1,-102 3-153,1-1 0,0 1 0,0 0 0,-1-1 0,1 1 0,0-1 0,-1 1 0,1-1 0,-1 0 0,1 1 0,0-1 0,-1 0 0,0 0 0,1 0 0,-1-1-1,0 1 1,1 0 0,-1 0 0,0-1 0,0 1 0,0-1 0,0 1 0,0-1 0,-1 1 0,1-1 0,0 1 0,-1-1 0,1 0 0,-1 1 0,1-1 0,-1 0 0,0 0 0,0 1 0,0-1-1,0-2 1,0-7-2102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44.01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1037 4585,'0'0'6688,"3"-16"-6341,6-86-180,-9 81-236,1 0 0,1 0 0,0 0 0,2 1 0,1-1 0,0 1 0,1 0 0,12-26 0,-17 45 71,1 1-1,-1-1 1,0 1-1,0-1 1,0 1-1,1-1 1,-1 1-1,0 0 1,0 0-1,1 0 1,-1 0-1,0 0 1,1 0-1,-1 0 1,0 0-1,0 0 1,1 1-1,-1-1 1,0 0-1,0 1 1,1-1-1,-1 1 1,0-1-1,2 2 1,9 6-6,0 0 1,-1 1-1,0 1 1,0 0-1,-1 0 1,0 1-1,-1 0 0,0 0 1,-1 1-1,-1 1 1,1-1-1,-2 1 1,7 18-1,-4-6 18,-1 0-1,-1 0 0,-1 1 1,-2 0-1,0 0 0,-1 42 1,-3-67 84,0-23 132,-9-95-159,5 86-145,1 0 0,1 0 1,4-41-1,-2 69 68,1 0-1,-1-1 1,1 1 0,0 0 0,0 0 0,1 0 0,-1-1 0,0 1-1,1 1 1,0-1 0,0 0 0,0 0 0,0 1 0,0-1 0,0 1-1,1-1 1,-1 1 0,1 0 0,0 0 0,-1 0 0,1 0-1,5-1 1,-1 0-1,1 0 0,0 0 0,0 1 1,0 1-1,0-1 0,0 1 0,0 1 0,9-1 0,-15 2 7,0 0 0,1-1 0,-1 1 0,0 0 0,0 0 0,1 1 0,-1-1 0,0 0 0,0 1 0,0-1 0,0 1 0,-1 0 0,1-1 0,0 1 0,-1 0 0,1 0 1,1 3-1,27 45-29,-22-36-3,28 60 49,-28-55-2,0 0-1,1-1 1,2 0 0,17 24-1,-23-37-5,-1 0 0,0-1 0,1 1 0,0-1-1,0-1 1,0 1 0,1-1 0,-1 1 0,1-2 0,0 1 0,0-1-1,0 1 1,0-2 0,0 1 0,0-1 0,0 0 0,1 0 0,11 0-1,-1-1 27,10 1-117,-1-2 1,0 0-1,1-2 1,34-8-1,-56 10-15,1-1 0,-1 1 0,0-1 0,0 0-1,1-1 1,-1 1 0,-1-1 0,1 0-1,0 0 1,-1 0 0,1-1 0,-1 0 0,0 0-1,0 0 1,-1 0 0,1 0 0,-1-1-1,0 0 1,0 1 0,0-1 0,-1 0 0,0 0-1,0-1 1,0 1 0,-1 0 0,3-12-1,-4 8-33,1 0-1,-1 1 0,0-1 0,-1 0 1,0 0-1,0 0 0,-1 0 0,0 1 1,-1-1-1,0 1 0,0 0 0,-5-10 1,4 12 207,0-1 0,0 1 0,0 0 0,-1 1 1,0-1-1,0 1 0,-1 0 0,0 0 0,1 0 1,-2 1-1,1 0 0,0 0 0,-1 0 0,0 1 1,0 0-1,0 0 0,0 1 0,0 0 0,0 0 1,0 1-1,-1 0 0,1 0 0,-10 1 0,14 0-29,0 0-1,0 0 1,0 1-1,0-1 1,0 1-1,0 0 1,0 0-1,0 0 1,0 0-1,0 0 1,0 1-1,1-1 1,-1 1-1,0 0 1,1 0-1,-1 0 1,-2 3-1,1 0 24,0-1 0,1 1 0,0 0 0,0 0 0,0 1 0,1-1 0,0 1 0,-3 9 0,1 3 38,0 1 0,2 0 0,0-1 0,2 36 1,1-48-72,0 0 0,0 0 0,0 0 0,1 0 0,0 0 0,1-1 0,-1 1 0,1-1 0,0 0 0,0 0 0,1 0 0,-1 0 0,1 0 0,0-1 0,0 1 0,1-1 0,-1 0 0,1-1 0,0 1 0,0-1 0,0 0 0,1 0 0,-1 0 0,1-1 1,8 3-1,6 2 4,0-2 1,0 0-1,0 0 1,0-2-1,1-1 1,26 0-1,-27-2-13,1-1 0,-1 0 0,1-2 0,-1-1 0,0 0 0,20-8 0,-28 8-74,0-1 0,0-1-1,-1 0 1,0-1 0,0 0 0,-1-1 0,0 0 0,0 0-1,-1-1 1,16-19 0,-15 14-198,-1-1 0,0 1 0,-1-1-1,-1-1 1,-1 0 0,0 0 0,-1 0 0,0 0 0,-2-1-1,3-26 1,-1-19-1552,-6-97 0,0 90 786,-4-13 2038,-23-117 1,4 31 3302,19 155-4135,-1 24-191,-2 23-34,3 7 58,2 0 0,2 0 0,1-1 0,2 1 0,2 0 1,1-1-1,3 1 0,1-1 0,2-1 0,21 51 0,-13-43 8,2-2 0,2 0 1,44 62-1,-57-92-34,1-1 0,0 0-1,1-1 1,1 0 0,0-1 0,1 0-1,0-1 1,1 0 0,0-1 0,0-1 0,1-1-1,1 0 1,20 6 0,-32-12-2,0 0 0,0-1 1,1 0-1,-1 0 0,1-1 0,-1 0 0,0 0 1,10-1-1,-12 1-7,-1-1-1,1 0 1,0 0 0,-1 0-1,1-1 1,-1 1 0,1 0-1,-1-1 1,0 0 0,0 1 0,0-1-1,0 0 1,0 0 0,0 0-1,0-1 1,0 1 0,1-4-1,46-80-1074,-34 55 522,2 2 0,1 0-1,30-36 1,-41 57 534,0 0-1,1 0 1,0 1 0,1 0-1,0 1 1,0 0 0,0 0-1,1 1 1,-1 0 0,1 1-1,0 0 1,1 1 0,-1 0 0,20-3-1,-3 3 12,48 2-1,-36 2 34,-129-9 114,63 8 53,0 1 0,-50 8 0,65-6-57,0 0 0,0 1-1,1 1 1,-1-1 0,1 2 0,0 0 0,0 0 0,-15 12 0,15-9 14,0 0 1,1 1 0,0 0 0,0 1 0,1 0 0,0 0-1,-10 20 1,15-24-101,0 1 0,1-1 0,0 1-1,1 0 1,0-1 0,0 1 0,0 0 0,1 0-1,0 0 1,1 1 0,0-1 0,0 0-1,1 0 1,2 13 0,-2-17-35,0-1 0,1 1 0,-1-1 0,1 0 0,0 1 0,0-1 0,0 0 0,0 0 0,1 0 0,-1 0 0,1-1 0,0 1 1,0-1-1,0 1 0,0-1 0,0 0 0,0 0 0,0-1 0,1 1 0,-1-1 0,1 1 0,-1-1 0,1 0 0,0 0 0,4 0 0,12 2-8,0 0 1,1-2-1,28-1 1,-27-1-112,-13 1 80,0-1 0,0-1 0,0 0 0,-1 0 0,1 0 0,-1-1 0,1-1-1,-1 0 1,0 0 0,-1 0 0,1-1 0,-1 0 0,1 0 0,-1-1 0,-1 0 0,1 0 0,-1-1 0,-1 1 0,1-2-1,-1 1 1,0 0 0,0-1 0,-1 0 0,0 0 0,-1 0 0,0-1 0,0 1 0,0-1 0,-1 1 0,-1-1 0,0 0 0,1-10-1,-3 18 48,0 1-1,0 0 0,0 0 0,0 0 0,0 0 0,0 1 0,0-1 0,0 0 0,1 0 0,-1 0 0,0 1 0,0-1 0,0 0 0,0 1 0,0-1 1,1 1-1,-1-1 0,0 1 0,0-1 0,1 1 0,-1 0 0,0-1 0,1 1 0,-1 0 0,1 0 0,-2 1 0,0 4-13,0 1 0,0-1 0,1 1 0,0 0 0,0-1 0,1 1-1,0 0 1,0 0 0,0-1 0,1 1 0,0 0 0,0-1 0,1 1 0,-1-1 0,2 1-1,-1-1 1,1 0 0,0 0 0,0 0 0,0 0 0,1 0 0,0-1 0,0 1 0,1-1-1,-1 0 1,1-1 0,0 1 0,0-1 0,1 0 0,-1 0 0,1-1 0,0 1 0,0-1-1,0-1 1,1 1 0,-1-1 0,0 0 0,1 0 0,0-1 0,12 1 0,53-2-1500,-47-7-2163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3:44.3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4065,'0'0'1240,"179"39"-792,-84-26-344,10 0 0,-4-8 16,23-5-120,-26 0-96,-23-3-1648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30.6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 14 8362,'0'0'4409,"-3"-13"-7682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31.48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1 784 3729,'0'0'1767,"27"-3"-998,416-74 1646,-219 34-1797,1375-211 563,8 38-1108,-1448 196-41,584-103 164,-728 119-87,-10 4 0,-1-1-1,1 0 0,-1 0 1,1 0-1,-1 0 0,0-1 0,1 0 1,-1 0-1,0 0 0,0 0 1,0-1-1,4-3 0,-8 6-87,0-1 0,0 1 0,0 0 0,0 0 1,0-1-1,0 1 0,0 0 0,0-1 0,0 1 0,0 0 0,0 0 0,0-1 0,0 1 0,0 0 0,0 0 0,0-1 0,0 1 0,0 0 0,-1-1 0,1 1 0,0 0 0,0 0 0,0-1 0,0 1 0,0 0 0,-1 0 0,1 0 0,0-1 1,0 1-1,0 0 0,-1 0 0,1 0 0,0 0 0,0 0 0,-1-1 0,1 1 0,0 0 0,0 0 0,-1 0 0,1 0 0,0 0 0,-1 0 0,1 0 0,-1 0 0,-16-5 185,-11 2-232,1 1 0,-31 2 1,38 0-16,-236 2-1749,139 9-998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4:32.4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4217,'0'0'3899,"17"5"-110,-16-1-3797,0-1 0,1 1-1,0-1 1,-1 1 0,1-1-1,0 0 1,1 1 0,-1-1-1,0 0 1,1-1 0,0 1-1,4 4 1,3 3 40,134 143 19,26 31-23,225 260 483,-374-424 1072,-26-26-3446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6.5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 1 1408,'0'0'7829,"-1"4"-7468,-1 11-153,2-1 0,0 1 0,0 0 0,1-1 0,1 1 0,1-1 0,6 24 0,7 47 285,-9 25-212,6 56 392,-10-143-611,2 0 1,0 0-1,2-1 0,0 0 1,13 25-1,-12-26-97,-1-6-197,-5-31-380,-2-6-1134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7.2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0 301 3393,'0'0'3604,"7"-26"-3053,26-81 188,-30 98-647,0 0 0,1 0 0,0 0 0,0 1 0,1 0 0,0 0 0,1 0 1,0 0-1,0 1 0,1 0 0,-1 0 0,2 1 0,-1 0 0,1 0 0,0 1 0,0 0 0,0 0 0,1 1 0,-1 0 0,16-5 0,3 3-57,0 0 1,0 2-1,1 2 0,0 0 0,34 3 0,-33-1 75,-6 0-99,-1 0 0,1 2 0,0 1 0,-1 1 0,1 1 0,-1 0 0,-1 2 0,1 1 0,-1 0 0,0 2 0,-1 0 0,0 1-1,-1 1 1,0 1 0,-1 1 0,0 0 0,24 27 0,-36-34-7,-1 0 0,0 0 0,0 1 0,0 0 0,-1 0 0,0 0 0,0 0 0,-1 1 0,-1 0 0,1-1 0,1 11 0,-4-14-1,1 0 0,-1 1 0,0-1 0,0 0 1,0 0-1,-1 0 0,1 0 0,-1 0 1,0 0-1,-1 0 0,1-1 0,-1 1 0,0 0 1,-1-1-1,1 1 0,-1-1 0,1 0 0,-1 0 1,-1 0-1,-6 7 0,-11 7 26,-1-1 0,0-2-1,-1 0 1,-1-1 0,-32 13 0,-131 41-23,97-38-146,86-29 136,1 0 1,0 1-1,0-1 1,-1 1-1,1 0 1,1 0-1,-1 0 1,0 0-1,0 1 1,1-1-1,-1 1 1,1-1-1,0 1 1,0 0 0,0 0-1,0 0 1,-2 4-1,4-5 1,-1 1 0,0-1 0,1 0 0,-1 1 0,1-1 0,0 1 0,0-1-1,0 1 1,0-1 0,0 1 0,0-1 0,1 0 0,-1 1 0,1-1 0,0 1 0,-1-1 0,1 0 0,0 0 0,1 1-1,-1-1 1,0 0 0,0 0 0,1 0 0,0 0 0,2 2 0,7 7 36,1-1 0,1 0 1,0 0-1,0-2 0,0 1 0,1-2 1,24 10-1,113 31 702,-86-30-458,-56-15-331,1-1 0,-1 0 0,0-1 0,1 0 0,-1 0 0,0-1 0,1 0 0,-1 0 1,1-1-1,-1-1 0,0 1 0,1-2 0,-1 1 0,0-1 0,0-1 0,12-6 0,8-10-2694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7.67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11 4297,'0'0'5364,"30"0"-4587,13 1-587,5 0 38,70-8 0,124 1 179,-163 7-630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8.0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 1 3505,'0'0'5613,"0"15"-5246,-1 1-337,1 6 171,0 1 1,1 0-1,1 0 0,1 0 0,1-1 0,7 24 1,7-2 275,-3 1 0,-1 1 0,-3 1 0,9 69 1,-19-103-399,-1-8-67,0-1 1,0 1-1,1-1 0,-1 1 1,1-1-1,0 0 0,1 1 1,-1-1-1,1 0 0,-1 0 1,1 0-1,0 0 0,5 6 1,-5-5 96,0-1-113,10-4-64,0-3-219,0-1-1,-1 0 1,0 0-1,0-1 1,14-8 0,21-17-2290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19:58:56.0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1 178 6465,'0'0'1617,"0"21"-1260,0 163 1253,0-174-1537,1 1 0,0-1 0,1 1 0,0-1 0,1 0 0,0 0 0,0 0 0,1 0 0,1-1 0,0 1 0,0-1 0,0 0 0,9 9 0,-10-12-43,1 0 0,1-1 0,-1 1 0,1-1 0,0 0-1,0-1 1,0 1 0,1-1 0,-1-1 0,1 1 0,0-1 0,0 0-1,1-1 1,-1 1 0,0-1 0,1-1 0,0 0 0,12 1-1,-14-1-17,-1-1-1,1 0 1,-1 0-1,1 0 1,-1-1-1,0 0 1,1 0-1,-1 0 1,0-1-1,1 0 1,-1 0-1,0 0 1,0 0-1,-1-1 1,1 0-1,0 0 0,-1 0 1,0 0-1,0-1 1,0 0-1,0 0 1,0 0-1,-1 0 1,6-9-1,-2 0-110,-1 0-1,1 0 1,-2-1-1,0 0 0,-1 0 1,0 0-1,-1-1 1,-1 1-1,1-18 1,-1 3-406,-2 0 1,-1 0 0,-8-48 0,6 61 459,-1 0 0,-1 0 0,-1 0 0,0 1 0,-1 0 1,0 0-1,-1 0 0,-14-17 0,19 27 108,0 1 0,-1-1-1,1 1 1,-1 0 0,0 0 0,0 0 0,-1 0-1,1 1 1,-1 0 0,1 0 0,-1 0 0,0 0-1,0 1 1,-1 0 0,1 0 0,0 0 0,-1 1-1,1-1 1,-1 1 0,0 1 0,1-1 0,-1 1-1,1 0 1,-1 0 0,0 1 0,1-1 0,-1 1-1,-6 2 1,6 0-58,0 1-1,0-1 0,0 1 1,1 1-1,-1-1 0,1 1 1,0-1-1,0 2 1,1-1-1,-1 0 0,1 1 1,1 0-1,-1 0 0,-5 12 1,1-1-145,1 0 0,1 0 0,0 1-1,-4 24 1,4 8-1547,5-7-1792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8.7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318 1 5049,'0'0'3684,"7"20"-3118,53 165 883,34 122 130,-90-286-1534,-4-17-39,0-1 1,0 0 0,1 1 0,0-1 0,-1 0 0,1 0-1,0 1 1,1-1 0,1 3 0,-1-6 34,-2 0 66,0-7 90,0 4-214,0 0 0,-1 0 0,1 0 0,-1 0 0,0 0 0,0 0 0,0 0 0,0 0 0,0 1 0,-1-1-1,1 0 1,-1 1 0,0-1 0,1 1 0,-1-1 0,-1 1 0,1 0 0,0 0 0,0 0 0,-1 0 0,1 0-1,-1 0 1,0 1 0,1-1 0,-1 1 0,0 0 0,0 0 0,0 0 0,0 0 0,0 0 0,-4 0 0,-12-2-59,-1 0 0,0 2-1,-36 1 1,33 0 77,9 1 8,-1 0 1,1 1-1,0 1 1,1 0 0,-1 1-1,0 0 1,1 1 0,0 1-1,0 0 1,1 1-1,0 0 1,0 1 0,0 0-1,1 1 1,0 0 0,1 1-1,0 0 1,0 1-1,1 0 1,1 0 0,0 1-1,-9 17 1,15-25-9,0 1 1,0 0-1,1 0 0,-1-1 1,1 1-1,0 0 1,0 1-1,1-1 0,0 0 1,0 0-1,0 0 0,0 0 1,3 10-1,-2-12 4,0 0-1,0 0 1,1 0-1,-1 0 1,1 0-1,0 0 1,0-1-1,0 1 1,0-1-1,0 1 1,0-1-1,1 0 1,-1 0-1,1 0 1,0 0 0,0 0-1,-1-1 1,1 1-1,0-1 1,0 0-1,6 2 1,12 1 42,0 0 1,0-1-1,1 0 1,-1-2-1,1-1 1,-1-1 0,0 0-1,33-8 1,-45 7-42,0-1 1,0-1 0,-1 0-1,1 0 1,-1 0 0,0-1 0,0 0-1,-1-1 1,0 0 0,1 0-1,-2 0 1,13-15 0,-10 8-856,0 0 1,0 0 0,11-26 0,-10 17-2908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9.23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1 3273,'0'0'6689,"14"26"-6254,0 2-279,-1-1 6,2 0 1,1 0-1,1-2 1,25 29-1,-35-45-105,156 194 757,-130-157-657,-2 1 0,39 83 0,-38-61 95,101 240 1453,-125-284-1579,-2 2 0,0-1 0,-2 1 0,0 0 0,-2 0 0,-2 30 0,-1-45-101,-1 1 1,0 0-1,-1-1 1,0 0-1,-1 0 1,-1 0-1,1 0 1,-2-1-1,0 1 1,0-1-1,-1-1 0,0 1 1,-1-1-1,0-1 1,-14 14-1,0-2-38,-1-1 1,-1 0-1,-1-2 0,0-1 0,-38 18 1,63-34-23,-1-1 0,0 1 0,0 0 1,1-1-1,-1 0 0,0 1 0,0-1 0,0 1 0,0-1 1,0 0-1,0 0 0,1 0 0,-1 1 0,0-1 1,0 0-1,0 0 0,0 0 0,0 0 0,0-1 1,-1 1-1,-1-18-1420,3 15 1231,0-31-3689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1:59.9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53 4257,'0'0'6125,"-11"0"-3491,41-2-2564,-1-1-1,1-2 0,38-10 1,-37 7-49,0 1 0,0 2 0,45-2 0,-75 8-23,0-1 1,1 1 0,-1 0 0,1 0-1,-1 0 1,0 0 0,0 0 0,0 0 0,1 0-1,-1 0 1,0 1 0,-1-1 0,1 0 0,0 1-1,0-1 1,0 1 0,-1-1 0,1 1 0,-1-1-1,1 1 1,-1-1 0,0 1 0,1-1-1,-1 1 1,0 0 0,0-1 0,0 1 0,0-1-1,-1 3 1,2 3-5,-1 1 1,0 0-1,-1-1 0,0 1 1,-2 10-1,-2-7 21,-1-1 0,0 0-1,-1 0 1,0-1 0,-1 1 0,0-2 0,0 1 0,-11 8 0,-14 16 35,22-21-33,-5 6-35,1 0 1,-14 20 0,26-32 18,-1 0 0,1 1 0,0-1 1,0 1-1,1-1 0,-1 1 0,1 0 1,1 0-1,0 0 0,0 0 1,0 8-1,1-13-5,0-1 1,0 1-1,0 0 1,1-1-1,-1 1 0,0 0 1,1-1-1,-1 1 1,1-1-1,0 1 1,0-1-1,-1 1 0,1-1 1,0 1-1,0-1 1,1 0-1,-1 1 1,0-1-1,0 0 0,0 0 1,1 0-1,-1 0 1,3 1-1,0 0 3,1 0 1,0 0-1,-1 0 0,1-1 0,0 0 1,0 0-1,0 0 0,6 0 1,4-1 25,0 0 0,0 0 1,1-2-1,-1 0 0,15-4 1,-17 2-113,-1 0 0,1-1 0,0-1 0,-1 0 0,14-9 0,5-12-4017,-21 14-1104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00.70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462 0 5761,'0'0'2023,"-27"22"-473,0 0-1233,-8 5 68,2 1 1,2 1-1,-40 47 1,41-36-197,3 0-1,1 2 1,2 1 0,2 1 0,2 1-1,2 0 1,2 2 0,2 0-1,2 0 1,2 1 0,2 1 0,2-1-1,2 1 1,3 0 0,7 74-1,1-78-109,2 0 0,1 0 0,3-1 0,2-1-1,1 0 1,3-1 0,1-1 0,2-1 0,1-1-1,52 64 1,-57-82-62,0-1 0,2 0 0,0-2 0,2 0 1,0-2-1,0 0 0,2-2 0,0 0 0,47 19 0,-20-15-869,0-3 1,1-1-1,106 12 1,-36-16-6544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53.39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5 8466,'0'0'4161,"6"0"-4169,11 0 8,0 0-200,-2-5-2321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56.0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686 25 1720,'0'0'6816,"-20"-8"-5014,20 8-1759,0-1 1,0 0-1,0 1 0,0-1 1,-1 0-1,1 1 0,0-1 0,0 0 1,0 1-1,-1-1 0,1 0 1,0 1-1,-1-1 0,1 1 0,-1-1 1,1 0-1,-1 1 0,1-1 1,-1 1-1,1-1 0,-1 1 0,1 0 1,-1-1-1,1 1 0,-1-1 1,0 1-1,1 0 0,-1 0 0,0-1 1,0 1-1,-30 0 291,22 2-336,1 0 1,-1 0-1,1 1 0,0 0 1,-9 5-1,-34 24 4,1 2 0,1 3 1,2 1-1,2 3 0,1 2 1,3 1-1,1 2 0,3 2 0,-33 56 1,55-75 4,2 1 1,0 0 0,3 1-1,0 0 1,2 1 0,1 0-1,2 0 1,1 1 0,2-1-1,1 1 1,5 58 0,-2-78-5,0 0 1,0 0 0,1 0 0,1 0 0,0-1 0,1 0 0,0 0 0,0 0-1,2 0 1,-1-1 0,2 0 0,-1-1 0,1 1 0,1-2 0,0 1 0,0-1-1,1 0 1,0-1 0,1 0 0,0-1 0,0 0 0,0-1 0,1 0 0,0 0-1,0-2 1,0 1 0,1-2 0,0 1 0,0-2 0,24 3 0,-13-4 17,0 0 0,1-1 1,-1-2-1,0 0 0,0-2 1,0 0-1,-1-2 0,0-1 1,24-9-1,5-9-88,-1-1 1,76-54-1,-104 63 38,0-1 0,-1-1 0,-1-1-1,-1 0 1,0-2 0,-2 0 0,17-28 0,-32 46 17,0-1 0,0 0 0,-1 0 0,1 0 0,-1-1 0,0 1 0,-1 0 0,1-1 0,-1 1 0,0-1 1,-1 0-1,1 1 0,-1-1 0,0 0 0,-1 1 0,1-1 0,-1 0 0,-3-8 0,2 8-8,-1 1 1,0 0-1,0 0 0,0 0 0,-1 0 0,1 0 1,-1 1-1,0 0 0,-1-1 0,1 2 0,-1-1 1,0 0-1,0 1 0,0 0 0,0 0 0,0 1 1,-8-4-1,-19-5-22,0 1 1,0 1-1,-1 2 0,0 1 1,0 2-1,-1 1 0,1 2 1,-47 3-1,78-2 45,0 1-1,0-1 1,0 0-1,0 1 1,0-1-1,0 1 1,0-1-1,0 1 1,0 0-1,0 0 1,1 0-1,-1 0 1,0 0-1,1 1 1,-1-1-1,0 0 1,1 1-1,0-1 1,-1 1-1,1-1 1,0 1-1,0 0 1,0 0-1,0-1 1,0 1-1,0 0 1,0 0-1,1 0 1,-1 0-1,1 0 1,-1 0-1,1 0 1,0 0-1,0 0 1,0 0-1,0 0 1,0 0 0,0 0-1,1 0 1,-1 0-1,1 0 1,0 3-1,1-4 19,-1 1 0,1 0 1,0-1-1,-1 1 0,1-1 0,0 1 1,0-1-1,0 0 0,0 0 0,0 0 0,1 0 1,-1 0-1,0 0 0,0-1 0,1 1 0,-1-1 1,4 1-1,43 2 244,-38-3-260,13 2 45,0-2 0,0-1 0,0-1 0,-1-1 0,1-1 0,-1-1 0,36-13 0,66-29-2453,-108 40-1278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56.41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5153,'0'0'5137,"8"16"-4601,-2-16-304,0 0-232,6 0 0,5 0 16,15 0-16,-3 0-1272,2-3-2689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56.8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12 0 8066,'0'0'2962,"-2"25"-2862,0 5-83,-5 124 152,18 103 231,1-1 10,-12-161-18,0-95-215,0-28-323,0-31-2287,-9-65 1,1 70-1849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57.43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0 0 3025,'0'0'6549,"0"19"-6245,1 6-187,0 1-1,2 0 0,0-1 1,2 0-1,1 0 1,11 32-1,3-11 20,2-1 0,2-1 0,2-1 0,1-1 0,67 76 0,-89-113-128,0 0-1,1-1 1,-1 1 0,1-1-1,0-1 1,0 1 0,0-1-1,1 0 1,-1 0 0,1-1-1,-1 0 1,1 0-1,0-1 1,0 1 0,0-2-1,0 1 1,0-1 0,0 0-1,0 0 1,0-1 0,0 0-1,0 0 1,0-1 0,0 1-1,-1-2 1,11-3-1,-5 0-20,1 1 0,-1-2 0,0 0-1,0 0 1,-1-1 0,0-1-1,-1 0 1,1 0 0,-2-1-1,1 0 1,-2-1 0,13-18-1,-7 3-37,-1-1 0,-2 0 0,-1-1 0,-1 0 0,-1-1 0,-1 0 0,3-35 0,-10 56 202,0 609 1173,0-599-1318,0 0 0,-1 0 0,1 0 0,1 0 0,-1-1 0,0 1-1,0 0 1,1 0 0,-1 0 0,1 0 0,-1 0 0,1-1 0,0 1 0,0 0-1,0-1 1,0 1 0,0 0 0,0-1 0,0 1 0,0-1 0,1 0 0,-1 1-1,0-1 1,1 0 0,2 2 0,1-2-170,-1 1 0,1-1 0,0 0 0,0 0 0,0-1 0,0 0 0,10 0 0,-6 0-328,19 0-2968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6-06T20:02:57.82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67 0 8730,'0'0'3554,"-8"23"-3398,-5 8-45,2 1 0,2 1 1,0 0-1,-6 63 0,13 1 54,5-1 0,29 185 0,-20-184-723,-13-130-847,-2 1 0,-8-37 0,6 40-393,-7-41-4138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8F6ED-581C-7B36-DE53-2A7320C7D9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0F5E7FA-2DAC-F544-38EF-7DBE4193F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DD8D254-04DC-BAE0-892C-54190DC83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8353AAA-AF4E-1B9F-7114-F2392294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5A7432-D9C3-C609-E7E6-EDB6B32D9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62579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1D531E-1A4E-8A92-C765-FD2E11E98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79B42A3-96D4-97AF-C3F2-5117B4FB6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830EFE-EE54-2C27-C7BD-9C2283704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8F5BF3-E4A2-153D-373C-7A657F265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801FF0D-1467-D3CB-B79F-B5F1ADB19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95632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965E0C-7FEA-C226-06C5-2DB74A80BA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FC2DF63-F115-99A4-6229-015A65FAB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1576F23-7A9D-3DB3-B084-03985C87A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8E9CD1-B40F-AA13-790B-A4C871B8D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6A3E8E-7C91-C8F8-01C8-1DCA699A8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262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FD33C-E42D-1779-AA30-CAD618410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A937AA-8ADA-C892-8704-716D0956E0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3A366BC-5318-B56A-B6AF-E76C35E17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BB2A85-5311-146D-FC14-FD64692EF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D9492D-6725-B112-6BF3-FD1B21E1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71987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50C61-5A9C-637A-B6AE-F7598E830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635672-43B9-6EED-7F53-DC6710E7A7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AC2CB49-8EA7-BA09-6CE8-7903C2EB7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C0FDA96-4DA8-EE22-9D0C-13BEC6A8D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401FF4-7C2F-904C-BE78-BECEF299D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0122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7D7B0-4907-3972-63ED-48DCE64FC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DD6F33-AD3B-7C6B-3117-62F2B50FDC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A3F5567-5CB1-FABE-D910-481569762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D2B530E-1FB7-B6A6-9AC1-8A2FD8CEB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B59ED5-FC60-04FC-0050-B65FE9E80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9709A8-483A-6954-EBDD-CBE387E53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21421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0F214C-04E2-C347-858E-58B9B4C49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CC4F9DF-B130-525F-329A-2DFB43698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C704B81-62E1-5401-C7FD-F4F1B5A35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40AD822-47D7-961F-2E12-47A1BAD984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8D25424-D841-BF0E-7BDE-64136707BF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D5F4507-C4B1-0E17-E084-EEBD0BF8B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3B42C1A-AD24-759D-A45E-2367AF3BC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EAD4327-EFEA-4E5D-59AD-66780A320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144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714074-A8FF-9F42-E2AB-D63055089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B68B92C3-5D8A-1768-F6DA-425FD1D33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D6C2C99-44FA-8E6B-50E5-3CF168C8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71E3943-FD10-9B9B-233E-0E017E1BD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1855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67CB387-989D-83B8-0ACF-96DB5B8D3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98BC6A2-8004-B6FB-E00D-E14D814CA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5A03684-9A6A-A6A4-B60D-03013ACE6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0448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A3989D-49E8-C7B5-B3A9-300672342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AD9DBB-D8C3-35BD-F5A8-A4C56021E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98A2399-F2D4-888D-DF05-FF18FD8AA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F20D8E3-6B17-BEBB-C655-74E6E324C2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012BF5-7A9F-91E2-DE45-07BB0DB18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1F0854-F365-C24A-042C-78231F15A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0041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C727E9-BCA0-6E53-1277-A2E2210D5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E3FC716-742A-571F-8BF4-602A761822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F916DB4-8FF9-7C28-25AB-ADD1194B9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57BA90-A7FC-1AE4-A29A-9FA6382A4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4115A3D-203D-5414-9770-78D41406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69A7143-9EC5-6222-98FD-E24E6C280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96655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03D5D58-3917-9E50-A1AC-D43B8718A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32D803-076D-C161-F627-C267ED9691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2CE7F4-4953-9246-5387-9885AA5793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2D81F-156F-4D50-B28D-EF2ED4D3B8F8}" type="datetimeFigureOut">
              <a:rPr lang="es-AR" smtClean="0"/>
              <a:t>6/6/2025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E7DD65-8628-E543-6918-8CEBB5322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E9BD5E-5A9C-F1B2-BA2C-05C600E0AC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54C9E-7165-4DD7-9899-0816FB79ED3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2849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3.png"/><Relationship Id="rId21" Type="http://schemas.openxmlformats.org/officeDocument/2006/relationships/customXml" Target="../ink/ink10.xml"/><Relationship Id="rId42" Type="http://schemas.openxmlformats.org/officeDocument/2006/relationships/image" Target="../media/image21.png"/><Relationship Id="rId47" Type="http://schemas.openxmlformats.org/officeDocument/2006/relationships/customXml" Target="../ink/ink23.xml"/><Relationship Id="rId63" Type="http://schemas.openxmlformats.org/officeDocument/2006/relationships/customXml" Target="../ink/ink31.xml"/><Relationship Id="rId68" Type="http://schemas.openxmlformats.org/officeDocument/2006/relationships/image" Target="../media/image34.png"/><Relationship Id="rId84" Type="http://schemas.openxmlformats.org/officeDocument/2006/relationships/image" Target="../media/image42.png"/><Relationship Id="rId89" Type="http://schemas.openxmlformats.org/officeDocument/2006/relationships/customXml" Target="../ink/ink44.xml"/><Relationship Id="rId7" Type="http://schemas.openxmlformats.org/officeDocument/2006/relationships/customXml" Target="../ink/ink3.xml"/><Relationship Id="rId71" Type="http://schemas.openxmlformats.org/officeDocument/2006/relationships/customXml" Target="../ink/ink35.xml"/><Relationship Id="rId92" Type="http://schemas.openxmlformats.org/officeDocument/2006/relationships/image" Target="../media/image46.pn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9" Type="http://schemas.openxmlformats.org/officeDocument/2006/relationships/customXml" Target="../ink/ink14.xml"/><Relationship Id="rId107" Type="http://schemas.openxmlformats.org/officeDocument/2006/relationships/customXml" Target="../ink/ink53.xml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32" Type="http://schemas.openxmlformats.org/officeDocument/2006/relationships/image" Target="../media/image16.png"/><Relationship Id="rId37" Type="http://schemas.openxmlformats.org/officeDocument/2006/relationships/customXml" Target="../ink/ink18.xml"/><Relationship Id="rId40" Type="http://schemas.openxmlformats.org/officeDocument/2006/relationships/image" Target="../media/image20.png"/><Relationship Id="rId45" Type="http://schemas.openxmlformats.org/officeDocument/2006/relationships/customXml" Target="../ink/ink22.xml"/><Relationship Id="rId53" Type="http://schemas.openxmlformats.org/officeDocument/2006/relationships/customXml" Target="../ink/ink26.xml"/><Relationship Id="rId58" Type="http://schemas.openxmlformats.org/officeDocument/2006/relationships/image" Target="../media/image29.png"/><Relationship Id="rId66" Type="http://schemas.openxmlformats.org/officeDocument/2006/relationships/image" Target="../media/image33.png"/><Relationship Id="rId74" Type="http://schemas.openxmlformats.org/officeDocument/2006/relationships/image" Target="../media/image37.png"/><Relationship Id="rId79" Type="http://schemas.openxmlformats.org/officeDocument/2006/relationships/customXml" Target="../ink/ink39.xml"/><Relationship Id="rId87" Type="http://schemas.openxmlformats.org/officeDocument/2006/relationships/customXml" Target="../ink/ink43.xml"/><Relationship Id="rId102" Type="http://schemas.openxmlformats.org/officeDocument/2006/relationships/image" Target="../media/image51.png"/><Relationship Id="rId5" Type="http://schemas.openxmlformats.org/officeDocument/2006/relationships/customXml" Target="../ink/ink2.xml"/><Relationship Id="rId61" Type="http://schemas.openxmlformats.org/officeDocument/2006/relationships/customXml" Target="../ink/ink30.xml"/><Relationship Id="rId82" Type="http://schemas.openxmlformats.org/officeDocument/2006/relationships/image" Target="../media/image41.png"/><Relationship Id="rId90" Type="http://schemas.openxmlformats.org/officeDocument/2006/relationships/image" Target="../media/image45.png"/><Relationship Id="rId95" Type="http://schemas.openxmlformats.org/officeDocument/2006/relationships/customXml" Target="../ink/ink47.xml"/><Relationship Id="rId19" Type="http://schemas.openxmlformats.org/officeDocument/2006/relationships/customXml" Target="../ink/ink9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customXml" Target="../ink/ink13.xml"/><Relationship Id="rId30" Type="http://schemas.openxmlformats.org/officeDocument/2006/relationships/image" Target="../media/image15.png"/><Relationship Id="rId35" Type="http://schemas.openxmlformats.org/officeDocument/2006/relationships/customXml" Target="../ink/ink17.xml"/><Relationship Id="rId43" Type="http://schemas.openxmlformats.org/officeDocument/2006/relationships/customXml" Target="../ink/ink21.xml"/><Relationship Id="rId48" Type="http://schemas.openxmlformats.org/officeDocument/2006/relationships/image" Target="../media/image24.png"/><Relationship Id="rId56" Type="http://schemas.openxmlformats.org/officeDocument/2006/relationships/image" Target="../media/image28.png"/><Relationship Id="rId64" Type="http://schemas.openxmlformats.org/officeDocument/2006/relationships/image" Target="../media/image32.png"/><Relationship Id="rId69" Type="http://schemas.openxmlformats.org/officeDocument/2006/relationships/customXml" Target="../ink/ink34.xml"/><Relationship Id="rId77" Type="http://schemas.openxmlformats.org/officeDocument/2006/relationships/customXml" Target="../ink/ink38.xml"/><Relationship Id="rId100" Type="http://schemas.openxmlformats.org/officeDocument/2006/relationships/image" Target="../media/image50.png"/><Relationship Id="rId105" Type="http://schemas.openxmlformats.org/officeDocument/2006/relationships/customXml" Target="../ink/ink52.xml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image" Target="../media/image36.png"/><Relationship Id="rId80" Type="http://schemas.openxmlformats.org/officeDocument/2006/relationships/image" Target="../media/image40.png"/><Relationship Id="rId85" Type="http://schemas.openxmlformats.org/officeDocument/2006/relationships/customXml" Target="../ink/ink42.xml"/><Relationship Id="rId93" Type="http://schemas.openxmlformats.org/officeDocument/2006/relationships/customXml" Target="../ink/ink46.xml"/><Relationship Id="rId98" Type="http://schemas.openxmlformats.org/officeDocument/2006/relationships/image" Target="../media/image49.png"/><Relationship Id="rId3" Type="http://schemas.openxmlformats.org/officeDocument/2006/relationships/customXml" Target="../ink/ink1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33" Type="http://schemas.openxmlformats.org/officeDocument/2006/relationships/customXml" Target="../ink/ink16.xml"/><Relationship Id="rId38" Type="http://schemas.openxmlformats.org/officeDocument/2006/relationships/image" Target="../media/image19.png"/><Relationship Id="rId46" Type="http://schemas.openxmlformats.org/officeDocument/2006/relationships/image" Target="../media/image23.png"/><Relationship Id="rId59" Type="http://schemas.openxmlformats.org/officeDocument/2006/relationships/customXml" Target="../ink/ink29.xml"/><Relationship Id="rId67" Type="http://schemas.openxmlformats.org/officeDocument/2006/relationships/customXml" Target="../ink/ink33.xml"/><Relationship Id="rId103" Type="http://schemas.openxmlformats.org/officeDocument/2006/relationships/customXml" Target="../ink/ink51.xml"/><Relationship Id="rId108" Type="http://schemas.openxmlformats.org/officeDocument/2006/relationships/image" Target="../media/image54.png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54" Type="http://schemas.openxmlformats.org/officeDocument/2006/relationships/image" Target="../media/image27.png"/><Relationship Id="rId62" Type="http://schemas.openxmlformats.org/officeDocument/2006/relationships/image" Target="../media/image31.png"/><Relationship Id="rId70" Type="http://schemas.openxmlformats.org/officeDocument/2006/relationships/image" Target="../media/image35.png"/><Relationship Id="rId75" Type="http://schemas.openxmlformats.org/officeDocument/2006/relationships/customXml" Target="../ink/ink37.xml"/><Relationship Id="rId83" Type="http://schemas.openxmlformats.org/officeDocument/2006/relationships/customXml" Target="../ink/ink41.xml"/><Relationship Id="rId88" Type="http://schemas.openxmlformats.org/officeDocument/2006/relationships/image" Target="../media/image44.png"/><Relationship Id="rId91" Type="http://schemas.openxmlformats.org/officeDocument/2006/relationships/customXml" Target="../ink/ink45.xml"/><Relationship Id="rId96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4.png"/><Relationship Id="rId36" Type="http://schemas.openxmlformats.org/officeDocument/2006/relationships/image" Target="../media/image18.png"/><Relationship Id="rId49" Type="http://schemas.openxmlformats.org/officeDocument/2006/relationships/customXml" Target="../ink/ink24.xml"/><Relationship Id="rId57" Type="http://schemas.openxmlformats.org/officeDocument/2006/relationships/customXml" Target="../ink/ink28.xml"/><Relationship Id="rId106" Type="http://schemas.openxmlformats.org/officeDocument/2006/relationships/image" Target="../media/image53.png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44" Type="http://schemas.openxmlformats.org/officeDocument/2006/relationships/image" Target="../media/image22.png"/><Relationship Id="rId52" Type="http://schemas.openxmlformats.org/officeDocument/2006/relationships/image" Target="../media/image26.png"/><Relationship Id="rId60" Type="http://schemas.openxmlformats.org/officeDocument/2006/relationships/image" Target="../media/image30.png"/><Relationship Id="rId65" Type="http://schemas.openxmlformats.org/officeDocument/2006/relationships/customXml" Target="../ink/ink32.xml"/><Relationship Id="rId73" Type="http://schemas.openxmlformats.org/officeDocument/2006/relationships/customXml" Target="../ink/ink36.xml"/><Relationship Id="rId78" Type="http://schemas.openxmlformats.org/officeDocument/2006/relationships/image" Target="../media/image39.png"/><Relationship Id="rId81" Type="http://schemas.openxmlformats.org/officeDocument/2006/relationships/customXml" Target="../ink/ink40.xml"/><Relationship Id="rId86" Type="http://schemas.openxmlformats.org/officeDocument/2006/relationships/image" Target="../media/image43.png"/><Relationship Id="rId94" Type="http://schemas.openxmlformats.org/officeDocument/2006/relationships/image" Target="../media/image47.png"/><Relationship Id="rId99" Type="http://schemas.openxmlformats.org/officeDocument/2006/relationships/customXml" Target="../ink/ink49.xml"/><Relationship Id="rId101" Type="http://schemas.openxmlformats.org/officeDocument/2006/relationships/customXml" Target="../ink/ink50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39" Type="http://schemas.openxmlformats.org/officeDocument/2006/relationships/customXml" Target="../ink/ink19.xml"/><Relationship Id="rId34" Type="http://schemas.openxmlformats.org/officeDocument/2006/relationships/image" Target="../media/image17.png"/><Relationship Id="rId50" Type="http://schemas.openxmlformats.org/officeDocument/2006/relationships/image" Target="../media/image25.png"/><Relationship Id="rId55" Type="http://schemas.openxmlformats.org/officeDocument/2006/relationships/customXml" Target="../ink/ink27.xml"/><Relationship Id="rId76" Type="http://schemas.openxmlformats.org/officeDocument/2006/relationships/image" Target="../media/image38.png"/><Relationship Id="rId97" Type="http://schemas.openxmlformats.org/officeDocument/2006/relationships/customXml" Target="../ink/ink48.xml"/><Relationship Id="rId104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12.png"/><Relationship Id="rId299" Type="http://schemas.openxmlformats.org/officeDocument/2006/relationships/customXml" Target="../ink/ink203.xml"/><Relationship Id="rId21" Type="http://schemas.openxmlformats.org/officeDocument/2006/relationships/image" Target="../media/image64.png"/><Relationship Id="rId63" Type="http://schemas.openxmlformats.org/officeDocument/2006/relationships/image" Target="../media/image85.png"/><Relationship Id="rId159" Type="http://schemas.openxmlformats.org/officeDocument/2006/relationships/customXml" Target="../ink/ink133.xml"/><Relationship Id="rId324" Type="http://schemas.openxmlformats.org/officeDocument/2006/relationships/image" Target="../media/image215.png"/><Relationship Id="rId366" Type="http://schemas.openxmlformats.org/officeDocument/2006/relationships/image" Target="../media/image236.png"/><Relationship Id="rId170" Type="http://schemas.openxmlformats.org/officeDocument/2006/relationships/image" Target="../media/image138.png"/><Relationship Id="rId226" Type="http://schemas.openxmlformats.org/officeDocument/2006/relationships/image" Target="../media/image166.png"/><Relationship Id="rId268" Type="http://schemas.openxmlformats.org/officeDocument/2006/relationships/image" Target="../media/image187.png"/><Relationship Id="rId32" Type="http://schemas.openxmlformats.org/officeDocument/2006/relationships/customXml" Target="../ink/ink69.xml"/><Relationship Id="rId74" Type="http://schemas.openxmlformats.org/officeDocument/2006/relationships/customXml" Target="../ink/ink90.xml"/><Relationship Id="rId128" Type="http://schemas.openxmlformats.org/officeDocument/2006/relationships/customXml" Target="../ink/ink117.xml"/><Relationship Id="rId335" Type="http://schemas.openxmlformats.org/officeDocument/2006/relationships/customXml" Target="../ink/ink221.xml"/><Relationship Id="rId377" Type="http://schemas.openxmlformats.org/officeDocument/2006/relationships/customXml" Target="../ink/ink242.xml"/><Relationship Id="rId5" Type="http://schemas.openxmlformats.org/officeDocument/2006/relationships/image" Target="../media/image56.png"/><Relationship Id="rId181" Type="http://schemas.openxmlformats.org/officeDocument/2006/relationships/customXml" Target="../ink/ink144.xml"/><Relationship Id="rId237" Type="http://schemas.openxmlformats.org/officeDocument/2006/relationships/customXml" Target="../ink/ink172.xml"/><Relationship Id="rId402" Type="http://schemas.openxmlformats.org/officeDocument/2006/relationships/customXml" Target="../ink/ink255.xml"/><Relationship Id="rId258" Type="http://schemas.openxmlformats.org/officeDocument/2006/relationships/image" Target="../media/image182.png"/><Relationship Id="rId279" Type="http://schemas.openxmlformats.org/officeDocument/2006/relationships/customXml" Target="../ink/ink193.xml"/><Relationship Id="rId22" Type="http://schemas.openxmlformats.org/officeDocument/2006/relationships/customXml" Target="../ink/ink64.xml"/><Relationship Id="rId43" Type="http://schemas.openxmlformats.org/officeDocument/2006/relationships/image" Target="../media/image75.png"/><Relationship Id="rId64" Type="http://schemas.openxmlformats.org/officeDocument/2006/relationships/customXml" Target="../ink/ink85.xml"/><Relationship Id="rId118" Type="http://schemas.openxmlformats.org/officeDocument/2006/relationships/customXml" Target="../ink/ink112.xml"/><Relationship Id="rId139" Type="http://schemas.openxmlformats.org/officeDocument/2006/relationships/image" Target="../media/image123.png"/><Relationship Id="rId290" Type="http://schemas.openxmlformats.org/officeDocument/2006/relationships/image" Target="../media/image198.png"/><Relationship Id="rId304" Type="http://schemas.openxmlformats.org/officeDocument/2006/relationships/image" Target="../media/image205.png"/><Relationship Id="rId325" Type="http://schemas.openxmlformats.org/officeDocument/2006/relationships/customXml" Target="../ink/ink216.xml"/><Relationship Id="rId346" Type="http://schemas.openxmlformats.org/officeDocument/2006/relationships/image" Target="../media/image226.png"/><Relationship Id="rId367" Type="http://schemas.openxmlformats.org/officeDocument/2006/relationships/customXml" Target="../ink/ink237.xml"/><Relationship Id="rId388" Type="http://schemas.openxmlformats.org/officeDocument/2006/relationships/image" Target="../media/image247.png"/><Relationship Id="rId85" Type="http://schemas.openxmlformats.org/officeDocument/2006/relationships/image" Target="../media/image96.png"/><Relationship Id="rId150" Type="http://schemas.openxmlformats.org/officeDocument/2006/relationships/customXml" Target="../ink/ink128.xml"/><Relationship Id="rId171" Type="http://schemas.openxmlformats.org/officeDocument/2006/relationships/customXml" Target="../ink/ink139.xml"/><Relationship Id="rId192" Type="http://schemas.openxmlformats.org/officeDocument/2006/relationships/image" Target="../media/image149.png"/><Relationship Id="rId206" Type="http://schemas.openxmlformats.org/officeDocument/2006/relationships/image" Target="../media/image156.png"/><Relationship Id="rId227" Type="http://schemas.openxmlformats.org/officeDocument/2006/relationships/customXml" Target="../ink/ink167.xml"/><Relationship Id="rId413" Type="http://schemas.openxmlformats.org/officeDocument/2006/relationships/image" Target="../media/image259.png"/><Relationship Id="rId248" Type="http://schemas.openxmlformats.org/officeDocument/2006/relationships/image" Target="../media/image177.png"/><Relationship Id="rId269" Type="http://schemas.openxmlformats.org/officeDocument/2006/relationships/customXml" Target="../ink/ink188.xml"/><Relationship Id="rId12" Type="http://schemas.openxmlformats.org/officeDocument/2006/relationships/customXml" Target="../ink/ink59.xml"/><Relationship Id="rId33" Type="http://schemas.openxmlformats.org/officeDocument/2006/relationships/image" Target="../media/image70.png"/><Relationship Id="rId108" Type="http://schemas.openxmlformats.org/officeDocument/2006/relationships/customXml" Target="../ink/ink107.xml"/><Relationship Id="rId129" Type="http://schemas.openxmlformats.org/officeDocument/2006/relationships/image" Target="../media/image118.png"/><Relationship Id="rId280" Type="http://schemas.openxmlformats.org/officeDocument/2006/relationships/image" Target="../media/image193.png"/><Relationship Id="rId315" Type="http://schemas.openxmlformats.org/officeDocument/2006/relationships/customXml" Target="../ink/ink211.xml"/><Relationship Id="rId336" Type="http://schemas.openxmlformats.org/officeDocument/2006/relationships/image" Target="../media/image221.png"/><Relationship Id="rId357" Type="http://schemas.openxmlformats.org/officeDocument/2006/relationships/customXml" Target="../ink/ink232.xml"/><Relationship Id="rId54" Type="http://schemas.openxmlformats.org/officeDocument/2006/relationships/customXml" Target="../ink/ink80.xml"/><Relationship Id="rId75" Type="http://schemas.openxmlformats.org/officeDocument/2006/relationships/image" Target="../media/image91.png"/><Relationship Id="rId96" Type="http://schemas.openxmlformats.org/officeDocument/2006/relationships/customXml" Target="../ink/ink101.xml"/><Relationship Id="rId140" Type="http://schemas.openxmlformats.org/officeDocument/2006/relationships/customXml" Target="../ink/ink123.xml"/><Relationship Id="rId161" Type="http://schemas.openxmlformats.org/officeDocument/2006/relationships/customXml" Target="../ink/ink134.xml"/><Relationship Id="rId182" Type="http://schemas.openxmlformats.org/officeDocument/2006/relationships/image" Target="../media/image144.png"/><Relationship Id="rId217" Type="http://schemas.openxmlformats.org/officeDocument/2006/relationships/customXml" Target="../ink/ink162.xml"/><Relationship Id="rId378" Type="http://schemas.openxmlformats.org/officeDocument/2006/relationships/image" Target="../media/image242.png"/><Relationship Id="rId399" Type="http://schemas.openxmlformats.org/officeDocument/2006/relationships/image" Target="../media/image252.png"/><Relationship Id="rId403" Type="http://schemas.openxmlformats.org/officeDocument/2006/relationships/image" Target="../media/image254.png"/><Relationship Id="rId6" Type="http://schemas.openxmlformats.org/officeDocument/2006/relationships/customXml" Target="../ink/ink56.xml"/><Relationship Id="rId238" Type="http://schemas.openxmlformats.org/officeDocument/2006/relationships/image" Target="../media/image172.png"/><Relationship Id="rId259" Type="http://schemas.openxmlformats.org/officeDocument/2006/relationships/customXml" Target="../ink/ink183.xml"/><Relationship Id="rId23" Type="http://schemas.openxmlformats.org/officeDocument/2006/relationships/image" Target="../media/image65.png"/><Relationship Id="rId119" Type="http://schemas.openxmlformats.org/officeDocument/2006/relationships/image" Target="../media/image113.png"/><Relationship Id="rId270" Type="http://schemas.openxmlformats.org/officeDocument/2006/relationships/image" Target="../media/image188.png"/><Relationship Id="rId291" Type="http://schemas.openxmlformats.org/officeDocument/2006/relationships/customXml" Target="../ink/ink199.xml"/><Relationship Id="rId305" Type="http://schemas.openxmlformats.org/officeDocument/2006/relationships/customXml" Target="../ink/ink206.xml"/><Relationship Id="rId326" Type="http://schemas.openxmlformats.org/officeDocument/2006/relationships/image" Target="../media/image216.png"/><Relationship Id="rId347" Type="http://schemas.openxmlformats.org/officeDocument/2006/relationships/customXml" Target="../ink/ink227.xml"/><Relationship Id="rId44" Type="http://schemas.openxmlformats.org/officeDocument/2006/relationships/customXml" Target="../ink/ink75.xml"/><Relationship Id="rId65" Type="http://schemas.openxmlformats.org/officeDocument/2006/relationships/image" Target="../media/image86.png"/><Relationship Id="rId86" Type="http://schemas.openxmlformats.org/officeDocument/2006/relationships/customXml" Target="../ink/ink96.xml"/><Relationship Id="rId130" Type="http://schemas.openxmlformats.org/officeDocument/2006/relationships/customXml" Target="../ink/ink118.xml"/><Relationship Id="rId151" Type="http://schemas.openxmlformats.org/officeDocument/2006/relationships/image" Target="../media/image129.png"/><Relationship Id="rId368" Type="http://schemas.openxmlformats.org/officeDocument/2006/relationships/image" Target="../media/image237.png"/><Relationship Id="rId389" Type="http://schemas.openxmlformats.org/officeDocument/2006/relationships/customXml" Target="../ink/ink248.xml"/><Relationship Id="rId172" Type="http://schemas.openxmlformats.org/officeDocument/2006/relationships/image" Target="../media/image139.png"/><Relationship Id="rId193" Type="http://schemas.openxmlformats.org/officeDocument/2006/relationships/customXml" Target="../ink/ink150.xml"/><Relationship Id="rId207" Type="http://schemas.openxmlformats.org/officeDocument/2006/relationships/customXml" Target="../ink/ink157.xml"/><Relationship Id="rId228" Type="http://schemas.openxmlformats.org/officeDocument/2006/relationships/image" Target="../media/image167.png"/><Relationship Id="rId249" Type="http://schemas.openxmlformats.org/officeDocument/2006/relationships/customXml" Target="../ink/ink178.xml"/><Relationship Id="rId414" Type="http://schemas.openxmlformats.org/officeDocument/2006/relationships/customXml" Target="../ink/ink261.xml"/><Relationship Id="rId13" Type="http://schemas.openxmlformats.org/officeDocument/2006/relationships/image" Target="../media/image60.png"/><Relationship Id="rId109" Type="http://schemas.openxmlformats.org/officeDocument/2006/relationships/image" Target="../media/image108.png"/><Relationship Id="rId260" Type="http://schemas.openxmlformats.org/officeDocument/2006/relationships/image" Target="../media/image183.png"/><Relationship Id="rId281" Type="http://schemas.openxmlformats.org/officeDocument/2006/relationships/customXml" Target="../ink/ink194.xml"/><Relationship Id="rId316" Type="http://schemas.openxmlformats.org/officeDocument/2006/relationships/image" Target="../media/image211.png"/><Relationship Id="rId337" Type="http://schemas.openxmlformats.org/officeDocument/2006/relationships/customXml" Target="../ink/ink222.xml"/><Relationship Id="rId34" Type="http://schemas.openxmlformats.org/officeDocument/2006/relationships/customXml" Target="../ink/ink70.xml"/><Relationship Id="rId55" Type="http://schemas.openxmlformats.org/officeDocument/2006/relationships/image" Target="../media/image81.png"/><Relationship Id="rId76" Type="http://schemas.openxmlformats.org/officeDocument/2006/relationships/customXml" Target="../ink/ink91.xml"/><Relationship Id="rId97" Type="http://schemas.openxmlformats.org/officeDocument/2006/relationships/image" Target="../media/image102.png"/><Relationship Id="rId120" Type="http://schemas.openxmlformats.org/officeDocument/2006/relationships/customXml" Target="../ink/ink113.xml"/><Relationship Id="rId141" Type="http://schemas.openxmlformats.org/officeDocument/2006/relationships/image" Target="../media/image124.png"/><Relationship Id="rId358" Type="http://schemas.openxmlformats.org/officeDocument/2006/relationships/image" Target="../media/image232.png"/><Relationship Id="rId379" Type="http://schemas.openxmlformats.org/officeDocument/2006/relationships/customXml" Target="../ink/ink243.xml"/><Relationship Id="rId7" Type="http://schemas.openxmlformats.org/officeDocument/2006/relationships/image" Target="../media/image57.png"/><Relationship Id="rId162" Type="http://schemas.openxmlformats.org/officeDocument/2006/relationships/image" Target="../media/image134.png"/><Relationship Id="rId183" Type="http://schemas.openxmlformats.org/officeDocument/2006/relationships/customXml" Target="../ink/ink145.xml"/><Relationship Id="rId218" Type="http://schemas.openxmlformats.org/officeDocument/2006/relationships/image" Target="../media/image162.png"/><Relationship Id="rId239" Type="http://schemas.openxmlformats.org/officeDocument/2006/relationships/customXml" Target="../ink/ink173.xml"/><Relationship Id="rId390" Type="http://schemas.openxmlformats.org/officeDocument/2006/relationships/image" Target="../media/image248.png"/><Relationship Id="rId404" Type="http://schemas.openxmlformats.org/officeDocument/2006/relationships/customXml" Target="../ink/ink256.xml"/><Relationship Id="rId250" Type="http://schemas.openxmlformats.org/officeDocument/2006/relationships/image" Target="../media/image178.png"/><Relationship Id="rId271" Type="http://schemas.openxmlformats.org/officeDocument/2006/relationships/customXml" Target="../ink/ink189.xml"/><Relationship Id="rId292" Type="http://schemas.openxmlformats.org/officeDocument/2006/relationships/image" Target="../media/image199.png"/><Relationship Id="rId306" Type="http://schemas.openxmlformats.org/officeDocument/2006/relationships/image" Target="../media/image206.png"/><Relationship Id="rId24" Type="http://schemas.openxmlformats.org/officeDocument/2006/relationships/customXml" Target="../ink/ink65.xml"/><Relationship Id="rId45" Type="http://schemas.openxmlformats.org/officeDocument/2006/relationships/image" Target="../media/image76.png"/><Relationship Id="rId66" Type="http://schemas.openxmlformats.org/officeDocument/2006/relationships/customXml" Target="../ink/ink86.xml"/><Relationship Id="rId87" Type="http://schemas.openxmlformats.org/officeDocument/2006/relationships/image" Target="../media/image97.png"/><Relationship Id="rId110" Type="http://schemas.openxmlformats.org/officeDocument/2006/relationships/customXml" Target="../ink/ink108.xml"/><Relationship Id="rId131" Type="http://schemas.openxmlformats.org/officeDocument/2006/relationships/image" Target="../media/image119.png"/><Relationship Id="rId327" Type="http://schemas.openxmlformats.org/officeDocument/2006/relationships/customXml" Target="../ink/ink217.xml"/><Relationship Id="rId348" Type="http://schemas.openxmlformats.org/officeDocument/2006/relationships/image" Target="../media/image227.png"/><Relationship Id="rId369" Type="http://schemas.openxmlformats.org/officeDocument/2006/relationships/customXml" Target="../ink/ink238.xml"/><Relationship Id="rId152" Type="http://schemas.openxmlformats.org/officeDocument/2006/relationships/customXml" Target="../ink/ink129.xml"/><Relationship Id="rId173" Type="http://schemas.openxmlformats.org/officeDocument/2006/relationships/customXml" Target="../ink/ink140.xml"/><Relationship Id="rId194" Type="http://schemas.openxmlformats.org/officeDocument/2006/relationships/image" Target="../media/image150.png"/><Relationship Id="rId208" Type="http://schemas.openxmlformats.org/officeDocument/2006/relationships/image" Target="../media/image157.png"/><Relationship Id="rId229" Type="http://schemas.openxmlformats.org/officeDocument/2006/relationships/customXml" Target="../ink/ink168.xml"/><Relationship Id="rId380" Type="http://schemas.openxmlformats.org/officeDocument/2006/relationships/image" Target="../media/image243.png"/><Relationship Id="rId415" Type="http://schemas.openxmlformats.org/officeDocument/2006/relationships/image" Target="../media/image260.png"/><Relationship Id="rId240" Type="http://schemas.openxmlformats.org/officeDocument/2006/relationships/image" Target="../media/image173.png"/><Relationship Id="rId261" Type="http://schemas.openxmlformats.org/officeDocument/2006/relationships/customXml" Target="../ink/ink184.xml"/><Relationship Id="rId14" Type="http://schemas.openxmlformats.org/officeDocument/2006/relationships/customXml" Target="../ink/ink60.xml"/><Relationship Id="rId35" Type="http://schemas.openxmlformats.org/officeDocument/2006/relationships/image" Target="../media/image71.png"/><Relationship Id="rId56" Type="http://schemas.openxmlformats.org/officeDocument/2006/relationships/customXml" Target="../ink/ink81.xml"/><Relationship Id="rId77" Type="http://schemas.openxmlformats.org/officeDocument/2006/relationships/image" Target="../media/image92.png"/><Relationship Id="rId100" Type="http://schemas.openxmlformats.org/officeDocument/2006/relationships/customXml" Target="../ink/ink103.xml"/><Relationship Id="rId282" Type="http://schemas.openxmlformats.org/officeDocument/2006/relationships/image" Target="../media/image194.png"/><Relationship Id="rId317" Type="http://schemas.openxmlformats.org/officeDocument/2006/relationships/customXml" Target="../ink/ink212.xml"/><Relationship Id="rId338" Type="http://schemas.openxmlformats.org/officeDocument/2006/relationships/image" Target="../media/image222.png"/><Relationship Id="rId359" Type="http://schemas.openxmlformats.org/officeDocument/2006/relationships/customXml" Target="../ink/ink233.xml"/><Relationship Id="rId8" Type="http://schemas.openxmlformats.org/officeDocument/2006/relationships/customXml" Target="../ink/ink57.xml"/><Relationship Id="rId98" Type="http://schemas.openxmlformats.org/officeDocument/2006/relationships/customXml" Target="../ink/ink102.xml"/><Relationship Id="rId121" Type="http://schemas.openxmlformats.org/officeDocument/2006/relationships/image" Target="../media/image114.png"/><Relationship Id="rId142" Type="http://schemas.openxmlformats.org/officeDocument/2006/relationships/customXml" Target="../ink/ink124.xml"/><Relationship Id="rId163" Type="http://schemas.openxmlformats.org/officeDocument/2006/relationships/customXml" Target="../ink/ink135.xml"/><Relationship Id="rId184" Type="http://schemas.openxmlformats.org/officeDocument/2006/relationships/image" Target="../media/image145.png"/><Relationship Id="rId219" Type="http://schemas.openxmlformats.org/officeDocument/2006/relationships/customXml" Target="../ink/ink163.xml"/><Relationship Id="rId370" Type="http://schemas.openxmlformats.org/officeDocument/2006/relationships/image" Target="../media/image238.png"/><Relationship Id="rId391" Type="http://schemas.openxmlformats.org/officeDocument/2006/relationships/customXml" Target="../ink/ink249.xml"/><Relationship Id="rId405" Type="http://schemas.openxmlformats.org/officeDocument/2006/relationships/image" Target="../media/image255.png"/><Relationship Id="rId230" Type="http://schemas.openxmlformats.org/officeDocument/2006/relationships/image" Target="../media/image168.png"/><Relationship Id="rId251" Type="http://schemas.openxmlformats.org/officeDocument/2006/relationships/customXml" Target="../ink/ink179.xml"/><Relationship Id="rId25" Type="http://schemas.openxmlformats.org/officeDocument/2006/relationships/image" Target="../media/image66.png"/><Relationship Id="rId46" Type="http://schemas.openxmlformats.org/officeDocument/2006/relationships/customXml" Target="../ink/ink76.xml"/><Relationship Id="rId67" Type="http://schemas.openxmlformats.org/officeDocument/2006/relationships/image" Target="../media/image87.png"/><Relationship Id="rId272" Type="http://schemas.openxmlformats.org/officeDocument/2006/relationships/image" Target="../media/image189.png"/><Relationship Id="rId293" Type="http://schemas.openxmlformats.org/officeDocument/2006/relationships/customXml" Target="../ink/ink200.xml"/><Relationship Id="rId307" Type="http://schemas.openxmlformats.org/officeDocument/2006/relationships/customXml" Target="../ink/ink207.xml"/><Relationship Id="rId328" Type="http://schemas.openxmlformats.org/officeDocument/2006/relationships/image" Target="../media/image217.png"/><Relationship Id="rId349" Type="http://schemas.openxmlformats.org/officeDocument/2006/relationships/customXml" Target="../ink/ink228.xml"/><Relationship Id="rId88" Type="http://schemas.openxmlformats.org/officeDocument/2006/relationships/customXml" Target="../ink/ink97.xml"/><Relationship Id="rId111" Type="http://schemas.openxmlformats.org/officeDocument/2006/relationships/image" Target="../media/image109.png"/><Relationship Id="rId132" Type="http://schemas.openxmlformats.org/officeDocument/2006/relationships/customXml" Target="../ink/ink119.xml"/><Relationship Id="rId153" Type="http://schemas.openxmlformats.org/officeDocument/2006/relationships/image" Target="../media/image130.png"/><Relationship Id="rId174" Type="http://schemas.openxmlformats.org/officeDocument/2006/relationships/image" Target="../media/image140.png"/><Relationship Id="rId195" Type="http://schemas.openxmlformats.org/officeDocument/2006/relationships/customXml" Target="../ink/ink151.xml"/><Relationship Id="rId209" Type="http://schemas.openxmlformats.org/officeDocument/2006/relationships/customXml" Target="../ink/ink158.xml"/><Relationship Id="rId360" Type="http://schemas.openxmlformats.org/officeDocument/2006/relationships/image" Target="../media/image233.png"/><Relationship Id="rId381" Type="http://schemas.openxmlformats.org/officeDocument/2006/relationships/customXml" Target="../ink/ink244.xml"/><Relationship Id="rId416" Type="http://schemas.openxmlformats.org/officeDocument/2006/relationships/customXml" Target="../ink/ink262.xml"/><Relationship Id="rId220" Type="http://schemas.openxmlformats.org/officeDocument/2006/relationships/image" Target="../media/image163.png"/><Relationship Id="rId241" Type="http://schemas.openxmlformats.org/officeDocument/2006/relationships/customXml" Target="../ink/ink174.xml"/><Relationship Id="rId15" Type="http://schemas.openxmlformats.org/officeDocument/2006/relationships/image" Target="../media/image61.png"/><Relationship Id="rId36" Type="http://schemas.openxmlformats.org/officeDocument/2006/relationships/customXml" Target="../ink/ink71.xml"/><Relationship Id="rId57" Type="http://schemas.openxmlformats.org/officeDocument/2006/relationships/image" Target="../media/image82.png"/><Relationship Id="rId262" Type="http://schemas.openxmlformats.org/officeDocument/2006/relationships/image" Target="../media/image184.png"/><Relationship Id="rId283" Type="http://schemas.openxmlformats.org/officeDocument/2006/relationships/customXml" Target="../ink/ink195.xml"/><Relationship Id="rId318" Type="http://schemas.openxmlformats.org/officeDocument/2006/relationships/image" Target="../media/image212.png"/><Relationship Id="rId339" Type="http://schemas.openxmlformats.org/officeDocument/2006/relationships/customXml" Target="../ink/ink223.xml"/><Relationship Id="rId78" Type="http://schemas.openxmlformats.org/officeDocument/2006/relationships/customXml" Target="../ink/ink92.xml"/><Relationship Id="rId99" Type="http://schemas.openxmlformats.org/officeDocument/2006/relationships/image" Target="../media/image103.png"/><Relationship Id="rId101" Type="http://schemas.openxmlformats.org/officeDocument/2006/relationships/image" Target="../media/image104.png"/><Relationship Id="rId122" Type="http://schemas.openxmlformats.org/officeDocument/2006/relationships/customXml" Target="../ink/ink114.xml"/><Relationship Id="rId143" Type="http://schemas.openxmlformats.org/officeDocument/2006/relationships/image" Target="../media/image125.png"/><Relationship Id="rId164" Type="http://schemas.openxmlformats.org/officeDocument/2006/relationships/image" Target="../media/image135.png"/><Relationship Id="rId185" Type="http://schemas.openxmlformats.org/officeDocument/2006/relationships/customXml" Target="../ink/ink146.xml"/><Relationship Id="rId350" Type="http://schemas.openxmlformats.org/officeDocument/2006/relationships/image" Target="../media/image228.png"/><Relationship Id="rId371" Type="http://schemas.openxmlformats.org/officeDocument/2006/relationships/customXml" Target="../ink/ink239.xml"/><Relationship Id="rId406" Type="http://schemas.openxmlformats.org/officeDocument/2006/relationships/customXml" Target="../ink/ink257.xml"/><Relationship Id="rId9" Type="http://schemas.openxmlformats.org/officeDocument/2006/relationships/image" Target="../media/image58.png"/><Relationship Id="rId210" Type="http://schemas.openxmlformats.org/officeDocument/2006/relationships/image" Target="../media/image158.png"/><Relationship Id="rId392" Type="http://schemas.openxmlformats.org/officeDocument/2006/relationships/image" Target="../media/image249.png"/><Relationship Id="rId26" Type="http://schemas.openxmlformats.org/officeDocument/2006/relationships/customXml" Target="../ink/ink66.xml"/><Relationship Id="rId231" Type="http://schemas.openxmlformats.org/officeDocument/2006/relationships/customXml" Target="../ink/ink169.xml"/><Relationship Id="rId252" Type="http://schemas.openxmlformats.org/officeDocument/2006/relationships/image" Target="../media/image179.png"/><Relationship Id="rId273" Type="http://schemas.openxmlformats.org/officeDocument/2006/relationships/customXml" Target="../ink/ink190.xml"/><Relationship Id="rId294" Type="http://schemas.openxmlformats.org/officeDocument/2006/relationships/image" Target="../media/image200.png"/><Relationship Id="rId308" Type="http://schemas.openxmlformats.org/officeDocument/2006/relationships/image" Target="../media/image207.png"/><Relationship Id="rId329" Type="http://schemas.openxmlformats.org/officeDocument/2006/relationships/customXml" Target="../ink/ink218.xml"/><Relationship Id="rId47" Type="http://schemas.openxmlformats.org/officeDocument/2006/relationships/image" Target="../media/image77.png"/><Relationship Id="rId68" Type="http://schemas.openxmlformats.org/officeDocument/2006/relationships/customXml" Target="../ink/ink87.xml"/><Relationship Id="rId89" Type="http://schemas.openxmlformats.org/officeDocument/2006/relationships/image" Target="../media/image98.png"/><Relationship Id="rId112" Type="http://schemas.openxmlformats.org/officeDocument/2006/relationships/customXml" Target="../ink/ink109.xml"/><Relationship Id="rId133" Type="http://schemas.openxmlformats.org/officeDocument/2006/relationships/image" Target="../media/image120.png"/><Relationship Id="rId154" Type="http://schemas.openxmlformats.org/officeDocument/2006/relationships/customXml" Target="../ink/ink130.xml"/><Relationship Id="rId175" Type="http://schemas.openxmlformats.org/officeDocument/2006/relationships/customXml" Target="../ink/ink141.xml"/><Relationship Id="rId340" Type="http://schemas.openxmlformats.org/officeDocument/2006/relationships/image" Target="../media/image223.png"/><Relationship Id="rId361" Type="http://schemas.openxmlformats.org/officeDocument/2006/relationships/customXml" Target="../ink/ink234.xml"/><Relationship Id="rId196" Type="http://schemas.openxmlformats.org/officeDocument/2006/relationships/image" Target="../media/image151.png"/><Relationship Id="rId200" Type="http://schemas.openxmlformats.org/officeDocument/2006/relationships/image" Target="../media/image153.png"/><Relationship Id="rId382" Type="http://schemas.openxmlformats.org/officeDocument/2006/relationships/image" Target="../media/image244.png"/><Relationship Id="rId417" Type="http://schemas.openxmlformats.org/officeDocument/2006/relationships/image" Target="../media/image261.png"/><Relationship Id="rId16" Type="http://schemas.openxmlformats.org/officeDocument/2006/relationships/customXml" Target="../ink/ink61.xml"/><Relationship Id="rId221" Type="http://schemas.openxmlformats.org/officeDocument/2006/relationships/customXml" Target="../ink/ink164.xml"/><Relationship Id="rId242" Type="http://schemas.openxmlformats.org/officeDocument/2006/relationships/image" Target="../media/image174.png"/><Relationship Id="rId263" Type="http://schemas.openxmlformats.org/officeDocument/2006/relationships/customXml" Target="../ink/ink185.xml"/><Relationship Id="rId284" Type="http://schemas.openxmlformats.org/officeDocument/2006/relationships/image" Target="../media/image195.png"/><Relationship Id="rId319" Type="http://schemas.openxmlformats.org/officeDocument/2006/relationships/customXml" Target="../ink/ink213.xml"/><Relationship Id="rId37" Type="http://schemas.openxmlformats.org/officeDocument/2006/relationships/image" Target="../media/image72.png"/><Relationship Id="rId58" Type="http://schemas.openxmlformats.org/officeDocument/2006/relationships/customXml" Target="../ink/ink82.xml"/><Relationship Id="rId79" Type="http://schemas.openxmlformats.org/officeDocument/2006/relationships/image" Target="../media/image93.png"/><Relationship Id="rId102" Type="http://schemas.openxmlformats.org/officeDocument/2006/relationships/customXml" Target="../ink/ink104.xml"/><Relationship Id="rId123" Type="http://schemas.openxmlformats.org/officeDocument/2006/relationships/image" Target="../media/image115.png"/><Relationship Id="rId144" Type="http://schemas.openxmlformats.org/officeDocument/2006/relationships/customXml" Target="../ink/ink125.xml"/><Relationship Id="rId330" Type="http://schemas.openxmlformats.org/officeDocument/2006/relationships/image" Target="../media/image218.png"/><Relationship Id="rId90" Type="http://schemas.openxmlformats.org/officeDocument/2006/relationships/customXml" Target="../ink/ink98.xml"/><Relationship Id="rId165" Type="http://schemas.openxmlformats.org/officeDocument/2006/relationships/customXml" Target="../ink/ink136.xml"/><Relationship Id="rId186" Type="http://schemas.openxmlformats.org/officeDocument/2006/relationships/image" Target="../media/image146.png"/><Relationship Id="rId351" Type="http://schemas.openxmlformats.org/officeDocument/2006/relationships/customXml" Target="../ink/ink229.xml"/><Relationship Id="rId372" Type="http://schemas.openxmlformats.org/officeDocument/2006/relationships/image" Target="../media/image239.png"/><Relationship Id="rId393" Type="http://schemas.openxmlformats.org/officeDocument/2006/relationships/customXml" Target="../ink/ink250.xml"/><Relationship Id="rId407" Type="http://schemas.openxmlformats.org/officeDocument/2006/relationships/image" Target="../media/image256.png"/><Relationship Id="rId211" Type="http://schemas.openxmlformats.org/officeDocument/2006/relationships/customXml" Target="../ink/ink159.xml"/><Relationship Id="rId232" Type="http://schemas.openxmlformats.org/officeDocument/2006/relationships/image" Target="../media/image169.png"/><Relationship Id="rId253" Type="http://schemas.openxmlformats.org/officeDocument/2006/relationships/customXml" Target="../ink/ink180.xml"/><Relationship Id="rId274" Type="http://schemas.openxmlformats.org/officeDocument/2006/relationships/image" Target="../media/image190.png"/><Relationship Id="rId295" Type="http://schemas.openxmlformats.org/officeDocument/2006/relationships/customXml" Target="../ink/ink201.xml"/><Relationship Id="rId309" Type="http://schemas.openxmlformats.org/officeDocument/2006/relationships/customXml" Target="../ink/ink208.xml"/><Relationship Id="rId27" Type="http://schemas.openxmlformats.org/officeDocument/2006/relationships/image" Target="../media/image67.png"/><Relationship Id="rId48" Type="http://schemas.openxmlformats.org/officeDocument/2006/relationships/customXml" Target="../ink/ink77.xml"/><Relationship Id="rId69" Type="http://schemas.openxmlformats.org/officeDocument/2006/relationships/image" Target="../media/image88.png"/><Relationship Id="rId113" Type="http://schemas.openxmlformats.org/officeDocument/2006/relationships/image" Target="../media/image110.png"/><Relationship Id="rId134" Type="http://schemas.openxmlformats.org/officeDocument/2006/relationships/customXml" Target="../ink/ink120.xml"/><Relationship Id="rId320" Type="http://schemas.openxmlformats.org/officeDocument/2006/relationships/image" Target="../media/image213.png"/><Relationship Id="rId80" Type="http://schemas.openxmlformats.org/officeDocument/2006/relationships/customXml" Target="../ink/ink93.xml"/><Relationship Id="rId155" Type="http://schemas.openxmlformats.org/officeDocument/2006/relationships/image" Target="../media/image131.png"/><Relationship Id="rId176" Type="http://schemas.openxmlformats.org/officeDocument/2006/relationships/image" Target="../media/image141.png"/><Relationship Id="rId197" Type="http://schemas.openxmlformats.org/officeDocument/2006/relationships/customXml" Target="../ink/ink152.xml"/><Relationship Id="rId341" Type="http://schemas.openxmlformats.org/officeDocument/2006/relationships/customXml" Target="../ink/ink224.xml"/><Relationship Id="rId362" Type="http://schemas.openxmlformats.org/officeDocument/2006/relationships/image" Target="../media/image234.png"/><Relationship Id="rId383" Type="http://schemas.openxmlformats.org/officeDocument/2006/relationships/customXml" Target="../ink/ink245.xml"/><Relationship Id="rId201" Type="http://schemas.openxmlformats.org/officeDocument/2006/relationships/customXml" Target="../ink/ink154.xml"/><Relationship Id="rId222" Type="http://schemas.openxmlformats.org/officeDocument/2006/relationships/image" Target="../media/image164.png"/><Relationship Id="rId243" Type="http://schemas.openxmlformats.org/officeDocument/2006/relationships/customXml" Target="../ink/ink175.xml"/><Relationship Id="rId264" Type="http://schemas.openxmlformats.org/officeDocument/2006/relationships/image" Target="../media/image185.png"/><Relationship Id="rId285" Type="http://schemas.openxmlformats.org/officeDocument/2006/relationships/customXml" Target="../ink/ink196.xml"/><Relationship Id="rId17" Type="http://schemas.openxmlformats.org/officeDocument/2006/relationships/image" Target="../media/image62.png"/><Relationship Id="rId38" Type="http://schemas.openxmlformats.org/officeDocument/2006/relationships/customXml" Target="../ink/ink72.xml"/><Relationship Id="rId59" Type="http://schemas.openxmlformats.org/officeDocument/2006/relationships/image" Target="../media/image83.png"/><Relationship Id="rId103" Type="http://schemas.openxmlformats.org/officeDocument/2006/relationships/image" Target="../media/image105.png"/><Relationship Id="rId124" Type="http://schemas.openxmlformats.org/officeDocument/2006/relationships/customXml" Target="../ink/ink115.xml"/><Relationship Id="rId310" Type="http://schemas.openxmlformats.org/officeDocument/2006/relationships/image" Target="../media/image208.png"/><Relationship Id="rId70" Type="http://schemas.openxmlformats.org/officeDocument/2006/relationships/customXml" Target="../ink/ink88.xml"/><Relationship Id="rId91" Type="http://schemas.openxmlformats.org/officeDocument/2006/relationships/image" Target="../media/image99.png"/><Relationship Id="rId145" Type="http://schemas.openxmlformats.org/officeDocument/2006/relationships/image" Target="../media/image126.png"/><Relationship Id="rId166" Type="http://schemas.openxmlformats.org/officeDocument/2006/relationships/image" Target="../media/image136.png"/><Relationship Id="rId187" Type="http://schemas.openxmlformats.org/officeDocument/2006/relationships/customXml" Target="../ink/ink147.xml"/><Relationship Id="rId331" Type="http://schemas.openxmlformats.org/officeDocument/2006/relationships/customXml" Target="../ink/ink219.xml"/><Relationship Id="rId352" Type="http://schemas.openxmlformats.org/officeDocument/2006/relationships/image" Target="../media/image229.png"/><Relationship Id="rId373" Type="http://schemas.openxmlformats.org/officeDocument/2006/relationships/customXml" Target="../ink/ink240.xml"/><Relationship Id="rId394" Type="http://schemas.openxmlformats.org/officeDocument/2006/relationships/customXml" Target="../ink/ink251.xml"/><Relationship Id="rId408" Type="http://schemas.openxmlformats.org/officeDocument/2006/relationships/customXml" Target="../ink/ink258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159.png"/><Relationship Id="rId233" Type="http://schemas.openxmlformats.org/officeDocument/2006/relationships/customXml" Target="../ink/ink170.xml"/><Relationship Id="rId254" Type="http://schemas.openxmlformats.org/officeDocument/2006/relationships/image" Target="../media/image180.png"/><Relationship Id="rId28" Type="http://schemas.openxmlformats.org/officeDocument/2006/relationships/customXml" Target="../ink/ink67.xml"/><Relationship Id="rId49" Type="http://schemas.openxmlformats.org/officeDocument/2006/relationships/image" Target="../media/image78.png"/><Relationship Id="rId114" Type="http://schemas.openxmlformats.org/officeDocument/2006/relationships/customXml" Target="../ink/ink110.xml"/><Relationship Id="rId275" Type="http://schemas.openxmlformats.org/officeDocument/2006/relationships/customXml" Target="../ink/ink191.xml"/><Relationship Id="rId296" Type="http://schemas.openxmlformats.org/officeDocument/2006/relationships/image" Target="../media/image201.png"/><Relationship Id="rId300" Type="http://schemas.openxmlformats.org/officeDocument/2006/relationships/image" Target="../media/image203.png"/><Relationship Id="rId60" Type="http://schemas.openxmlformats.org/officeDocument/2006/relationships/customXml" Target="../ink/ink83.xml"/><Relationship Id="rId81" Type="http://schemas.openxmlformats.org/officeDocument/2006/relationships/image" Target="../media/image94.png"/><Relationship Id="rId135" Type="http://schemas.openxmlformats.org/officeDocument/2006/relationships/image" Target="../media/image121.png"/><Relationship Id="rId156" Type="http://schemas.openxmlformats.org/officeDocument/2006/relationships/customXml" Target="../ink/ink131.xml"/><Relationship Id="rId177" Type="http://schemas.openxmlformats.org/officeDocument/2006/relationships/customXml" Target="../ink/ink142.xml"/><Relationship Id="rId198" Type="http://schemas.openxmlformats.org/officeDocument/2006/relationships/image" Target="../media/image152.png"/><Relationship Id="rId321" Type="http://schemas.openxmlformats.org/officeDocument/2006/relationships/customXml" Target="../ink/ink214.xml"/><Relationship Id="rId342" Type="http://schemas.openxmlformats.org/officeDocument/2006/relationships/image" Target="../media/image224.png"/><Relationship Id="rId363" Type="http://schemas.openxmlformats.org/officeDocument/2006/relationships/customXml" Target="../ink/ink235.xml"/><Relationship Id="rId384" Type="http://schemas.openxmlformats.org/officeDocument/2006/relationships/image" Target="../media/image245.png"/><Relationship Id="rId202" Type="http://schemas.openxmlformats.org/officeDocument/2006/relationships/image" Target="../media/image154.png"/><Relationship Id="rId223" Type="http://schemas.openxmlformats.org/officeDocument/2006/relationships/customXml" Target="../ink/ink165.xml"/><Relationship Id="rId244" Type="http://schemas.openxmlformats.org/officeDocument/2006/relationships/image" Target="../media/image175.png"/><Relationship Id="rId18" Type="http://schemas.openxmlformats.org/officeDocument/2006/relationships/customXml" Target="../ink/ink62.xml"/><Relationship Id="rId39" Type="http://schemas.openxmlformats.org/officeDocument/2006/relationships/image" Target="../media/image73.png"/><Relationship Id="rId265" Type="http://schemas.openxmlformats.org/officeDocument/2006/relationships/customXml" Target="../ink/ink186.xml"/><Relationship Id="rId286" Type="http://schemas.openxmlformats.org/officeDocument/2006/relationships/image" Target="../media/image196.png"/><Relationship Id="rId50" Type="http://schemas.openxmlformats.org/officeDocument/2006/relationships/customXml" Target="../ink/ink78.xml"/><Relationship Id="rId104" Type="http://schemas.openxmlformats.org/officeDocument/2006/relationships/customXml" Target="../ink/ink105.xml"/><Relationship Id="rId125" Type="http://schemas.openxmlformats.org/officeDocument/2006/relationships/image" Target="../media/image116.png"/><Relationship Id="rId146" Type="http://schemas.openxmlformats.org/officeDocument/2006/relationships/customXml" Target="../ink/ink126.xml"/><Relationship Id="rId167" Type="http://schemas.openxmlformats.org/officeDocument/2006/relationships/customXml" Target="../ink/ink137.xml"/><Relationship Id="rId188" Type="http://schemas.openxmlformats.org/officeDocument/2006/relationships/image" Target="../media/image147.png"/><Relationship Id="rId311" Type="http://schemas.openxmlformats.org/officeDocument/2006/relationships/customXml" Target="../ink/ink209.xml"/><Relationship Id="rId332" Type="http://schemas.openxmlformats.org/officeDocument/2006/relationships/image" Target="../media/image219.png"/><Relationship Id="rId353" Type="http://schemas.openxmlformats.org/officeDocument/2006/relationships/customXml" Target="../ink/ink230.xml"/><Relationship Id="rId374" Type="http://schemas.openxmlformats.org/officeDocument/2006/relationships/image" Target="../media/image240.png"/><Relationship Id="rId395" Type="http://schemas.openxmlformats.org/officeDocument/2006/relationships/image" Target="../media/image250.png"/><Relationship Id="rId409" Type="http://schemas.openxmlformats.org/officeDocument/2006/relationships/image" Target="../media/image257.png"/><Relationship Id="rId71" Type="http://schemas.openxmlformats.org/officeDocument/2006/relationships/image" Target="../media/image89.png"/><Relationship Id="rId92" Type="http://schemas.openxmlformats.org/officeDocument/2006/relationships/customXml" Target="../ink/ink99.xml"/><Relationship Id="rId213" Type="http://schemas.openxmlformats.org/officeDocument/2006/relationships/customXml" Target="../ink/ink160.xml"/><Relationship Id="rId234" Type="http://schemas.openxmlformats.org/officeDocument/2006/relationships/image" Target="../media/image170.png"/><Relationship Id="rId2" Type="http://schemas.openxmlformats.org/officeDocument/2006/relationships/customXml" Target="../ink/ink54.xml"/><Relationship Id="rId29" Type="http://schemas.openxmlformats.org/officeDocument/2006/relationships/image" Target="../media/image68.png"/><Relationship Id="rId255" Type="http://schemas.openxmlformats.org/officeDocument/2006/relationships/customXml" Target="../ink/ink181.xml"/><Relationship Id="rId276" Type="http://schemas.openxmlformats.org/officeDocument/2006/relationships/image" Target="../media/image191.png"/><Relationship Id="rId297" Type="http://schemas.openxmlformats.org/officeDocument/2006/relationships/customXml" Target="../ink/ink202.xml"/><Relationship Id="rId40" Type="http://schemas.openxmlformats.org/officeDocument/2006/relationships/customXml" Target="../ink/ink73.xml"/><Relationship Id="rId115" Type="http://schemas.openxmlformats.org/officeDocument/2006/relationships/image" Target="../media/image111.png"/><Relationship Id="rId136" Type="http://schemas.openxmlformats.org/officeDocument/2006/relationships/customXml" Target="../ink/ink121.xml"/><Relationship Id="rId157" Type="http://schemas.openxmlformats.org/officeDocument/2006/relationships/customXml" Target="../ink/ink132.xml"/><Relationship Id="rId178" Type="http://schemas.openxmlformats.org/officeDocument/2006/relationships/image" Target="../media/image142.png"/><Relationship Id="rId301" Type="http://schemas.openxmlformats.org/officeDocument/2006/relationships/customXml" Target="../ink/ink204.xml"/><Relationship Id="rId322" Type="http://schemas.openxmlformats.org/officeDocument/2006/relationships/image" Target="../media/image214.png"/><Relationship Id="rId343" Type="http://schemas.openxmlformats.org/officeDocument/2006/relationships/customXml" Target="../ink/ink225.xml"/><Relationship Id="rId364" Type="http://schemas.openxmlformats.org/officeDocument/2006/relationships/image" Target="../media/image235.png"/><Relationship Id="rId61" Type="http://schemas.openxmlformats.org/officeDocument/2006/relationships/image" Target="../media/image84.png"/><Relationship Id="rId82" Type="http://schemas.openxmlformats.org/officeDocument/2006/relationships/customXml" Target="../ink/ink94.xml"/><Relationship Id="rId199" Type="http://schemas.openxmlformats.org/officeDocument/2006/relationships/customXml" Target="../ink/ink153.xml"/><Relationship Id="rId203" Type="http://schemas.openxmlformats.org/officeDocument/2006/relationships/customXml" Target="../ink/ink155.xml"/><Relationship Id="rId385" Type="http://schemas.openxmlformats.org/officeDocument/2006/relationships/customXml" Target="../ink/ink246.xml"/><Relationship Id="rId19" Type="http://schemas.openxmlformats.org/officeDocument/2006/relationships/image" Target="../media/image63.png"/><Relationship Id="rId224" Type="http://schemas.openxmlformats.org/officeDocument/2006/relationships/image" Target="../media/image165.png"/><Relationship Id="rId245" Type="http://schemas.openxmlformats.org/officeDocument/2006/relationships/customXml" Target="../ink/ink176.xml"/><Relationship Id="rId266" Type="http://schemas.openxmlformats.org/officeDocument/2006/relationships/image" Target="../media/image186.png"/><Relationship Id="rId287" Type="http://schemas.openxmlformats.org/officeDocument/2006/relationships/customXml" Target="../ink/ink197.xml"/><Relationship Id="rId410" Type="http://schemas.openxmlformats.org/officeDocument/2006/relationships/customXml" Target="../ink/ink259.xml"/><Relationship Id="rId30" Type="http://schemas.openxmlformats.org/officeDocument/2006/relationships/customXml" Target="../ink/ink68.xml"/><Relationship Id="rId105" Type="http://schemas.openxmlformats.org/officeDocument/2006/relationships/image" Target="../media/image106.png"/><Relationship Id="rId126" Type="http://schemas.openxmlformats.org/officeDocument/2006/relationships/customXml" Target="../ink/ink116.xml"/><Relationship Id="rId147" Type="http://schemas.openxmlformats.org/officeDocument/2006/relationships/image" Target="../media/image127.png"/><Relationship Id="rId168" Type="http://schemas.openxmlformats.org/officeDocument/2006/relationships/image" Target="../media/image137.png"/><Relationship Id="rId312" Type="http://schemas.openxmlformats.org/officeDocument/2006/relationships/image" Target="../media/image209.png"/><Relationship Id="rId333" Type="http://schemas.openxmlformats.org/officeDocument/2006/relationships/customXml" Target="../ink/ink220.xml"/><Relationship Id="rId354" Type="http://schemas.openxmlformats.org/officeDocument/2006/relationships/image" Target="../media/image230.png"/><Relationship Id="rId51" Type="http://schemas.openxmlformats.org/officeDocument/2006/relationships/image" Target="../media/image79.png"/><Relationship Id="rId72" Type="http://schemas.openxmlformats.org/officeDocument/2006/relationships/customXml" Target="../ink/ink89.xml"/><Relationship Id="rId93" Type="http://schemas.openxmlformats.org/officeDocument/2006/relationships/image" Target="../media/image100.png"/><Relationship Id="rId189" Type="http://schemas.openxmlformats.org/officeDocument/2006/relationships/customXml" Target="../ink/ink148.xml"/><Relationship Id="rId375" Type="http://schemas.openxmlformats.org/officeDocument/2006/relationships/customXml" Target="../ink/ink241.xml"/><Relationship Id="rId396" Type="http://schemas.openxmlformats.org/officeDocument/2006/relationships/customXml" Target="../ink/ink252.xml"/><Relationship Id="rId3" Type="http://schemas.openxmlformats.org/officeDocument/2006/relationships/image" Target="../media/image55.png"/><Relationship Id="rId214" Type="http://schemas.openxmlformats.org/officeDocument/2006/relationships/image" Target="../media/image160.png"/><Relationship Id="rId235" Type="http://schemas.openxmlformats.org/officeDocument/2006/relationships/customXml" Target="../ink/ink171.xml"/><Relationship Id="rId256" Type="http://schemas.openxmlformats.org/officeDocument/2006/relationships/image" Target="../media/image181.png"/><Relationship Id="rId277" Type="http://schemas.openxmlformats.org/officeDocument/2006/relationships/customXml" Target="../ink/ink192.xml"/><Relationship Id="rId298" Type="http://schemas.openxmlformats.org/officeDocument/2006/relationships/image" Target="../media/image202.png"/><Relationship Id="rId400" Type="http://schemas.openxmlformats.org/officeDocument/2006/relationships/customXml" Target="../ink/ink254.xml"/><Relationship Id="rId116" Type="http://schemas.openxmlformats.org/officeDocument/2006/relationships/customXml" Target="../ink/ink111.xml"/><Relationship Id="rId137" Type="http://schemas.openxmlformats.org/officeDocument/2006/relationships/image" Target="../media/image122.png"/><Relationship Id="rId158" Type="http://schemas.openxmlformats.org/officeDocument/2006/relationships/image" Target="../media/image132.png"/><Relationship Id="rId302" Type="http://schemas.openxmlformats.org/officeDocument/2006/relationships/image" Target="../media/image204.png"/><Relationship Id="rId323" Type="http://schemas.openxmlformats.org/officeDocument/2006/relationships/customXml" Target="../ink/ink215.xml"/><Relationship Id="rId344" Type="http://schemas.openxmlformats.org/officeDocument/2006/relationships/image" Target="../media/image225.png"/><Relationship Id="rId20" Type="http://schemas.openxmlformats.org/officeDocument/2006/relationships/customXml" Target="../ink/ink63.xml"/><Relationship Id="rId41" Type="http://schemas.openxmlformats.org/officeDocument/2006/relationships/image" Target="../media/image74.png"/><Relationship Id="rId62" Type="http://schemas.openxmlformats.org/officeDocument/2006/relationships/customXml" Target="../ink/ink84.xml"/><Relationship Id="rId83" Type="http://schemas.openxmlformats.org/officeDocument/2006/relationships/image" Target="../media/image95.png"/><Relationship Id="rId179" Type="http://schemas.openxmlformats.org/officeDocument/2006/relationships/customXml" Target="../ink/ink143.xml"/><Relationship Id="rId365" Type="http://schemas.openxmlformats.org/officeDocument/2006/relationships/customXml" Target="../ink/ink236.xml"/><Relationship Id="rId386" Type="http://schemas.openxmlformats.org/officeDocument/2006/relationships/image" Target="../media/image246.png"/><Relationship Id="rId190" Type="http://schemas.openxmlformats.org/officeDocument/2006/relationships/image" Target="../media/image148.png"/><Relationship Id="rId204" Type="http://schemas.openxmlformats.org/officeDocument/2006/relationships/image" Target="../media/image155.png"/><Relationship Id="rId225" Type="http://schemas.openxmlformats.org/officeDocument/2006/relationships/customXml" Target="../ink/ink166.xml"/><Relationship Id="rId246" Type="http://schemas.openxmlformats.org/officeDocument/2006/relationships/image" Target="../media/image176.png"/><Relationship Id="rId267" Type="http://schemas.openxmlformats.org/officeDocument/2006/relationships/customXml" Target="../ink/ink187.xml"/><Relationship Id="rId288" Type="http://schemas.openxmlformats.org/officeDocument/2006/relationships/image" Target="../media/image197.png"/><Relationship Id="rId411" Type="http://schemas.openxmlformats.org/officeDocument/2006/relationships/image" Target="../media/image258.png"/><Relationship Id="rId106" Type="http://schemas.openxmlformats.org/officeDocument/2006/relationships/customXml" Target="../ink/ink106.xml"/><Relationship Id="rId127" Type="http://schemas.openxmlformats.org/officeDocument/2006/relationships/image" Target="../media/image117.png"/><Relationship Id="rId313" Type="http://schemas.openxmlformats.org/officeDocument/2006/relationships/customXml" Target="../ink/ink210.xml"/><Relationship Id="rId10" Type="http://schemas.openxmlformats.org/officeDocument/2006/relationships/customXml" Target="../ink/ink58.xml"/><Relationship Id="rId31" Type="http://schemas.openxmlformats.org/officeDocument/2006/relationships/image" Target="../media/image69.png"/><Relationship Id="rId52" Type="http://schemas.openxmlformats.org/officeDocument/2006/relationships/customXml" Target="../ink/ink79.xml"/><Relationship Id="rId73" Type="http://schemas.openxmlformats.org/officeDocument/2006/relationships/image" Target="../media/image90.png"/><Relationship Id="rId94" Type="http://schemas.openxmlformats.org/officeDocument/2006/relationships/customXml" Target="../ink/ink100.xml"/><Relationship Id="rId148" Type="http://schemas.openxmlformats.org/officeDocument/2006/relationships/customXml" Target="../ink/ink127.xml"/><Relationship Id="rId169" Type="http://schemas.openxmlformats.org/officeDocument/2006/relationships/customXml" Target="../ink/ink138.xml"/><Relationship Id="rId334" Type="http://schemas.openxmlformats.org/officeDocument/2006/relationships/image" Target="../media/image220.png"/><Relationship Id="rId355" Type="http://schemas.openxmlformats.org/officeDocument/2006/relationships/customXml" Target="../ink/ink231.xml"/><Relationship Id="rId376" Type="http://schemas.openxmlformats.org/officeDocument/2006/relationships/image" Target="../media/image241.png"/><Relationship Id="rId397" Type="http://schemas.openxmlformats.org/officeDocument/2006/relationships/image" Target="../media/image251.png"/><Relationship Id="rId4" Type="http://schemas.openxmlformats.org/officeDocument/2006/relationships/customXml" Target="../ink/ink55.xml"/><Relationship Id="rId180" Type="http://schemas.openxmlformats.org/officeDocument/2006/relationships/image" Target="../media/image143.png"/><Relationship Id="rId215" Type="http://schemas.openxmlformats.org/officeDocument/2006/relationships/customXml" Target="../ink/ink161.xml"/><Relationship Id="rId236" Type="http://schemas.openxmlformats.org/officeDocument/2006/relationships/image" Target="../media/image171.png"/><Relationship Id="rId257" Type="http://schemas.openxmlformats.org/officeDocument/2006/relationships/customXml" Target="../ink/ink182.xml"/><Relationship Id="rId278" Type="http://schemas.openxmlformats.org/officeDocument/2006/relationships/image" Target="../media/image192.png"/><Relationship Id="rId401" Type="http://schemas.openxmlformats.org/officeDocument/2006/relationships/image" Target="../media/image253.png"/><Relationship Id="rId303" Type="http://schemas.openxmlformats.org/officeDocument/2006/relationships/customXml" Target="../ink/ink205.xml"/><Relationship Id="rId42" Type="http://schemas.openxmlformats.org/officeDocument/2006/relationships/customXml" Target="../ink/ink74.xml"/><Relationship Id="rId84" Type="http://schemas.openxmlformats.org/officeDocument/2006/relationships/customXml" Target="../ink/ink95.xml"/><Relationship Id="rId138" Type="http://schemas.openxmlformats.org/officeDocument/2006/relationships/customXml" Target="../ink/ink122.xml"/><Relationship Id="rId345" Type="http://schemas.openxmlformats.org/officeDocument/2006/relationships/customXml" Target="../ink/ink226.xml"/><Relationship Id="rId387" Type="http://schemas.openxmlformats.org/officeDocument/2006/relationships/customXml" Target="../ink/ink247.xml"/><Relationship Id="rId191" Type="http://schemas.openxmlformats.org/officeDocument/2006/relationships/customXml" Target="../ink/ink149.xml"/><Relationship Id="rId205" Type="http://schemas.openxmlformats.org/officeDocument/2006/relationships/customXml" Target="../ink/ink156.xml"/><Relationship Id="rId247" Type="http://schemas.openxmlformats.org/officeDocument/2006/relationships/customXml" Target="../ink/ink177.xml"/><Relationship Id="rId412" Type="http://schemas.openxmlformats.org/officeDocument/2006/relationships/customXml" Target="../ink/ink260.xml"/><Relationship Id="rId107" Type="http://schemas.openxmlformats.org/officeDocument/2006/relationships/image" Target="../media/image107.png"/><Relationship Id="rId289" Type="http://schemas.openxmlformats.org/officeDocument/2006/relationships/customXml" Target="../ink/ink198.xml"/><Relationship Id="rId11" Type="http://schemas.openxmlformats.org/officeDocument/2006/relationships/image" Target="../media/image59.png"/><Relationship Id="rId53" Type="http://schemas.openxmlformats.org/officeDocument/2006/relationships/image" Target="../media/image80.png"/><Relationship Id="rId149" Type="http://schemas.openxmlformats.org/officeDocument/2006/relationships/image" Target="../media/image128.png"/><Relationship Id="rId314" Type="http://schemas.openxmlformats.org/officeDocument/2006/relationships/image" Target="../media/image210.png"/><Relationship Id="rId356" Type="http://schemas.openxmlformats.org/officeDocument/2006/relationships/image" Target="../media/image231.png"/><Relationship Id="rId398" Type="http://schemas.openxmlformats.org/officeDocument/2006/relationships/customXml" Target="../ink/ink253.xml"/><Relationship Id="rId95" Type="http://schemas.openxmlformats.org/officeDocument/2006/relationships/image" Target="../media/image101.png"/><Relationship Id="rId160" Type="http://schemas.openxmlformats.org/officeDocument/2006/relationships/image" Target="../media/image133.png"/><Relationship Id="rId216" Type="http://schemas.openxmlformats.org/officeDocument/2006/relationships/image" Target="../media/image161.png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311.png"/><Relationship Id="rId299" Type="http://schemas.openxmlformats.org/officeDocument/2006/relationships/image" Target="../media/image393.png"/><Relationship Id="rId303" Type="http://schemas.openxmlformats.org/officeDocument/2006/relationships/image" Target="../media/image395.png"/><Relationship Id="rId21" Type="http://schemas.openxmlformats.org/officeDocument/2006/relationships/image" Target="../media/image168.png"/><Relationship Id="rId42" Type="http://schemas.openxmlformats.org/officeDocument/2006/relationships/customXml" Target="../ink/ink283.xml"/><Relationship Id="rId63" Type="http://schemas.openxmlformats.org/officeDocument/2006/relationships/image" Target="../media/image287.png"/><Relationship Id="rId84" Type="http://schemas.openxmlformats.org/officeDocument/2006/relationships/customXml" Target="../ink/ink304.xml"/><Relationship Id="rId138" Type="http://schemas.openxmlformats.org/officeDocument/2006/relationships/customXml" Target="../ink/ink331.xml"/><Relationship Id="rId159" Type="http://schemas.openxmlformats.org/officeDocument/2006/relationships/image" Target="../media/image329.png"/><Relationship Id="rId324" Type="http://schemas.openxmlformats.org/officeDocument/2006/relationships/customXml" Target="../ink/ink424.xml"/><Relationship Id="rId345" Type="http://schemas.openxmlformats.org/officeDocument/2006/relationships/image" Target="../media/image416.png"/><Relationship Id="rId170" Type="http://schemas.openxmlformats.org/officeDocument/2006/relationships/customXml" Target="../ink/ink347.xml"/><Relationship Id="rId191" Type="http://schemas.openxmlformats.org/officeDocument/2006/relationships/image" Target="../media/image341.png"/><Relationship Id="rId205" Type="http://schemas.openxmlformats.org/officeDocument/2006/relationships/image" Target="../media/image348.png"/><Relationship Id="rId226" Type="http://schemas.openxmlformats.org/officeDocument/2006/relationships/customXml" Target="../ink/ink375.xml"/><Relationship Id="rId247" Type="http://schemas.openxmlformats.org/officeDocument/2006/relationships/image" Target="../media/image367.png"/><Relationship Id="rId107" Type="http://schemas.openxmlformats.org/officeDocument/2006/relationships/image" Target="../media/image307.png"/><Relationship Id="rId268" Type="http://schemas.openxmlformats.org/officeDocument/2006/relationships/customXml" Target="../ink/ink396.xml"/><Relationship Id="rId289" Type="http://schemas.openxmlformats.org/officeDocument/2006/relationships/image" Target="../media/image388.png"/><Relationship Id="rId11" Type="http://schemas.openxmlformats.org/officeDocument/2006/relationships/image" Target="../media/image265.png"/><Relationship Id="rId32" Type="http://schemas.openxmlformats.org/officeDocument/2006/relationships/customXml" Target="../ink/ink278.xml"/><Relationship Id="rId53" Type="http://schemas.openxmlformats.org/officeDocument/2006/relationships/image" Target="../media/image282.png"/><Relationship Id="rId74" Type="http://schemas.openxmlformats.org/officeDocument/2006/relationships/customXml" Target="../ink/ink299.xml"/><Relationship Id="rId128" Type="http://schemas.openxmlformats.org/officeDocument/2006/relationships/customXml" Target="../ink/ink326.xml"/><Relationship Id="rId149" Type="http://schemas.openxmlformats.org/officeDocument/2006/relationships/image" Target="../media/image232.png"/><Relationship Id="rId314" Type="http://schemas.openxmlformats.org/officeDocument/2006/relationships/customXml" Target="../ink/ink419.xml"/><Relationship Id="rId335" Type="http://schemas.openxmlformats.org/officeDocument/2006/relationships/image" Target="../media/image411.png"/><Relationship Id="rId5" Type="http://schemas.openxmlformats.org/officeDocument/2006/relationships/image" Target="../media/image263.png"/><Relationship Id="rId95" Type="http://schemas.openxmlformats.org/officeDocument/2006/relationships/image" Target="../media/image301.png"/><Relationship Id="rId160" Type="http://schemas.openxmlformats.org/officeDocument/2006/relationships/customXml" Target="../ink/ink342.xml"/><Relationship Id="rId181" Type="http://schemas.openxmlformats.org/officeDocument/2006/relationships/image" Target="../media/image338.png"/><Relationship Id="rId216" Type="http://schemas.openxmlformats.org/officeDocument/2006/relationships/customXml" Target="../ink/ink370.xml"/><Relationship Id="rId237" Type="http://schemas.openxmlformats.org/officeDocument/2006/relationships/image" Target="../media/image363.png"/><Relationship Id="rId258" Type="http://schemas.openxmlformats.org/officeDocument/2006/relationships/customXml" Target="../ink/ink391.xml"/><Relationship Id="rId279" Type="http://schemas.openxmlformats.org/officeDocument/2006/relationships/image" Target="../media/image383.png"/><Relationship Id="rId22" Type="http://schemas.openxmlformats.org/officeDocument/2006/relationships/customXml" Target="../ink/ink273.xml"/><Relationship Id="rId43" Type="http://schemas.openxmlformats.org/officeDocument/2006/relationships/image" Target="../media/image277.png"/><Relationship Id="rId64" Type="http://schemas.openxmlformats.org/officeDocument/2006/relationships/customXml" Target="../ink/ink294.xml"/><Relationship Id="rId118" Type="http://schemas.openxmlformats.org/officeDocument/2006/relationships/customXml" Target="../ink/ink321.xml"/><Relationship Id="rId139" Type="http://schemas.openxmlformats.org/officeDocument/2006/relationships/image" Target="../media/image320.png"/><Relationship Id="rId290" Type="http://schemas.openxmlformats.org/officeDocument/2006/relationships/customXml" Target="../ink/ink407.xml"/><Relationship Id="rId304" Type="http://schemas.openxmlformats.org/officeDocument/2006/relationships/customXml" Target="../ink/ink414.xml"/><Relationship Id="rId325" Type="http://schemas.openxmlformats.org/officeDocument/2006/relationships/image" Target="../media/image406.png"/><Relationship Id="rId346" Type="http://schemas.openxmlformats.org/officeDocument/2006/relationships/customXml" Target="../ink/ink435.xml"/><Relationship Id="rId85" Type="http://schemas.openxmlformats.org/officeDocument/2006/relationships/image" Target="../media/image297.png"/><Relationship Id="rId150" Type="http://schemas.openxmlformats.org/officeDocument/2006/relationships/customXml" Target="../ink/ink337.xml"/><Relationship Id="rId171" Type="http://schemas.openxmlformats.org/officeDocument/2006/relationships/image" Target="../media/image243.png"/><Relationship Id="rId192" Type="http://schemas.openxmlformats.org/officeDocument/2006/relationships/customXml" Target="../ink/ink358.xml"/><Relationship Id="rId206" Type="http://schemas.openxmlformats.org/officeDocument/2006/relationships/customXml" Target="../ink/ink365.xml"/><Relationship Id="rId227" Type="http://schemas.openxmlformats.org/officeDocument/2006/relationships/image" Target="../media/image358.png"/><Relationship Id="rId248" Type="http://schemas.openxmlformats.org/officeDocument/2006/relationships/customXml" Target="../ink/ink386.xml"/><Relationship Id="rId269" Type="http://schemas.openxmlformats.org/officeDocument/2006/relationships/image" Target="../media/image378.png"/><Relationship Id="rId12" Type="http://schemas.openxmlformats.org/officeDocument/2006/relationships/customXml" Target="../ink/ink268.xml"/><Relationship Id="rId33" Type="http://schemas.openxmlformats.org/officeDocument/2006/relationships/image" Target="../media/image273.png"/><Relationship Id="rId108" Type="http://schemas.openxmlformats.org/officeDocument/2006/relationships/customXml" Target="../ink/ink316.xml"/><Relationship Id="rId129" Type="http://schemas.openxmlformats.org/officeDocument/2006/relationships/image" Target="../media/image317.png"/><Relationship Id="rId280" Type="http://schemas.openxmlformats.org/officeDocument/2006/relationships/customXml" Target="../ink/ink402.xml"/><Relationship Id="rId315" Type="http://schemas.openxmlformats.org/officeDocument/2006/relationships/image" Target="../media/image401.png"/><Relationship Id="rId336" Type="http://schemas.openxmlformats.org/officeDocument/2006/relationships/customXml" Target="../ink/ink430.xml"/><Relationship Id="rId54" Type="http://schemas.openxmlformats.org/officeDocument/2006/relationships/customXml" Target="../ink/ink289.xml"/><Relationship Id="rId75" Type="http://schemas.openxmlformats.org/officeDocument/2006/relationships/image" Target="../media/image292.png"/><Relationship Id="rId96" Type="http://schemas.openxmlformats.org/officeDocument/2006/relationships/customXml" Target="../ink/ink310.xml"/><Relationship Id="rId140" Type="http://schemas.openxmlformats.org/officeDocument/2006/relationships/customXml" Target="../ink/ink332.xml"/><Relationship Id="rId161" Type="http://schemas.openxmlformats.org/officeDocument/2006/relationships/image" Target="../media/image330.png"/><Relationship Id="rId182" Type="http://schemas.openxmlformats.org/officeDocument/2006/relationships/customXml" Target="../ink/ink353.xml"/><Relationship Id="rId217" Type="http://schemas.openxmlformats.org/officeDocument/2006/relationships/image" Target="../media/image353.png"/><Relationship Id="rId6" Type="http://schemas.openxmlformats.org/officeDocument/2006/relationships/customXml" Target="../ink/ink265.xml"/><Relationship Id="rId238" Type="http://schemas.openxmlformats.org/officeDocument/2006/relationships/customXml" Target="../ink/ink381.xml"/><Relationship Id="rId259" Type="http://schemas.openxmlformats.org/officeDocument/2006/relationships/image" Target="../media/image373.png"/><Relationship Id="rId23" Type="http://schemas.openxmlformats.org/officeDocument/2006/relationships/image" Target="../media/image270.png"/><Relationship Id="rId119" Type="http://schemas.openxmlformats.org/officeDocument/2006/relationships/image" Target="../media/image312.png"/><Relationship Id="rId270" Type="http://schemas.openxmlformats.org/officeDocument/2006/relationships/customXml" Target="../ink/ink397.xml"/><Relationship Id="rId291" Type="http://schemas.openxmlformats.org/officeDocument/2006/relationships/image" Target="../media/image389.png"/><Relationship Id="rId305" Type="http://schemas.openxmlformats.org/officeDocument/2006/relationships/image" Target="../media/image396.png"/><Relationship Id="rId326" Type="http://schemas.openxmlformats.org/officeDocument/2006/relationships/customXml" Target="../ink/ink425.xml"/><Relationship Id="rId347" Type="http://schemas.openxmlformats.org/officeDocument/2006/relationships/image" Target="../media/image417.png"/><Relationship Id="rId44" Type="http://schemas.openxmlformats.org/officeDocument/2006/relationships/customXml" Target="../ink/ink284.xml"/><Relationship Id="rId65" Type="http://schemas.openxmlformats.org/officeDocument/2006/relationships/image" Target="../media/image288.png"/><Relationship Id="rId86" Type="http://schemas.openxmlformats.org/officeDocument/2006/relationships/customXml" Target="../ink/ink305.xml"/><Relationship Id="rId130" Type="http://schemas.openxmlformats.org/officeDocument/2006/relationships/customXml" Target="../ink/ink327.xml"/><Relationship Id="rId151" Type="http://schemas.openxmlformats.org/officeDocument/2006/relationships/image" Target="../media/image325.png"/><Relationship Id="rId172" Type="http://schemas.openxmlformats.org/officeDocument/2006/relationships/customXml" Target="../ink/ink348.xml"/><Relationship Id="rId193" Type="http://schemas.openxmlformats.org/officeDocument/2006/relationships/image" Target="../media/image342.png"/><Relationship Id="rId207" Type="http://schemas.openxmlformats.org/officeDocument/2006/relationships/image" Target="../media/image349.png"/><Relationship Id="rId228" Type="http://schemas.openxmlformats.org/officeDocument/2006/relationships/customXml" Target="../ink/ink376.xml"/><Relationship Id="rId249" Type="http://schemas.openxmlformats.org/officeDocument/2006/relationships/image" Target="../media/image368.png"/><Relationship Id="rId13" Type="http://schemas.openxmlformats.org/officeDocument/2006/relationships/image" Target="../media/image266.png"/><Relationship Id="rId109" Type="http://schemas.openxmlformats.org/officeDocument/2006/relationships/image" Target="../media/image308.png"/><Relationship Id="rId260" Type="http://schemas.openxmlformats.org/officeDocument/2006/relationships/customXml" Target="../ink/ink392.xml"/><Relationship Id="rId281" Type="http://schemas.openxmlformats.org/officeDocument/2006/relationships/image" Target="../media/image384.png"/><Relationship Id="rId316" Type="http://schemas.openxmlformats.org/officeDocument/2006/relationships/customXml" Target="../ink/ink420.xml"/><Relationship Id="rId337" Type="http://schemas.openxmlformats.org/officeDocument/2006/relationships/image" Target="../media/image412.png"/><Relationship Id="rId34" Type="http://schemas.openxmlformats.org/officeDocument/2006/relationships/customXml" Target="../ink/ink279.xml"/><Relationship Id="rId55" Type="http://schemas.openxmlformats.org/officeDocument/2006/relationships/image" Target="../media/image283.png"/><Relationship Id="rId76" Type="http://schemas.openxmlformats.org/officeDocument/2006/relationships/customXml" Target="../ink/ink300.xml"/><Relationship Id="rId97" Type="http://schemas.openxmlformats.org/officeDocument/2006/relationships/image" Target="../media/image302.png"/><Relationship Id="rId120" Type="http://schemas.openxmlformats.org/officeDocument/2006/relationships/customXml" Target="../ink/ink322.xml"/><Relationship Id="rId141" Type="http://schemas.openxmlformats.org/officeDocument/2006/relationships/image" Target="../media/image321.png"/><Relationship Id="rId7" Type="http://schemas.openxmlformats.org/officeDocument/2006/relationships/image" Target="../media/image161.png"/><Relationship Id="rId162" Type="http://schemas.openxmlformats.org/officeDocument/2006/relationships/customXml" Target="../ink/ink343.xml"/><Relationship Id="rId183" Type="http://schemas.openxmlformats.org/officeDocument/2006/relationships/image" Target="../media/image339.png"/><Relationship Id="rId218" Type="http://schemas.openxmlformats.org/officeDocument/2006/relationships/customXml" Target="../ink/ink371.xml"/><Relationship Id="rId239" Type="http://schemas.openxmlformats.org/officeDocument/2006/relationships/image" Target="../media/image47.png"/><Relationship Id="rId250" Type="http://schemas.openxmlformats.org/officeDocument/2006/relationships/customXml" Target="../ink/ink387.xml"/><Relationship Id="rId271" Type="http://schemas.openxmlformats.org/officeDocument/2006/relationships/image" Target="../media/image379.png"/><Relationship Id="rId292" Type="http://schemas.openxmlformats.org/officeDocument/2006/relationships/customXml" Target="../ink/ink408.xml"/><Relationship Id="rId306" Type="http://schemas.openxmlformats.org/officeDocument/2006/relationships/customXml" Target="../ink/ink415.xml"/><Relationship Id="rId24" Type="http://schemas.openxmlformats.org/officeDocument/2006/relationships/customXml" Target="../ink/ink274.xml"/><Relationship Id="rId45" Type="http://schemas.openxmlformats.org/officeDocument/2006/relationships/image" Target="../media/image278.png"/><Relationship Id="rId66" Type="http://schemas.openxmlformats.org/officeDocument/2006/relationships/customXml" Target="../ink/ink295.xml"/><Relationship Id="rId87" Type="http://schemas.openxmlformats.org/officeDocument/2006/relationships/image" Target="../media/image298.png"/><Relationship Id="rId110" Type="http://schemas.openxmlformats.org/officeDocument/2006/relationships/customXml" Target="../ink/ink317.xml"/><Relationship Id="rId131" Type="http://schemas.openxmlformats.org/officeDocument/2006/relationships/image" Target="../media/image318.png"/><Relationship Id="rId327" Type="http://schemas.openxmlformats.org/officeDocument/2006/relationships/image" Target="../media/image407.png"/><Relationship Id="rId152" Type="http://schemas.openxmlformats.org/officeDocument/2006/relationships/customXml" Target="../ink/ink338.xml"/><Relationship Id="rId173" Type="http://schemas.openxmlformats.org/officeDocument/2006/relationships/image" Target="../media/image334.png"/><Relationship Id="rId194" Type="http://schemas.openxmlformats.org/officeDocument/2006/relationships/customXml" Target="../ink/ink359.xml"/><Relationship Id="rId208" Type="http://schemas.openxmlformats.org/officeDocument/2006/relationships/customXml" Target="../ink/ink366.xml"/><Relationship Id="rId229" Type="http://schemas.openxmlformats.org/officeDocument/2006/relationships/image" Target="../media/image359.png"/><Relationship Id="rId240" Type="http://schemas.openxmlformats.org/officeDocument/2006/relationships/customXml" Target="../ink/ink382.xml"/><Relationship Id="rId261" Type="http://schemas.openxmlformats.org/officeDocument/2006/relationships/image" Target="../media/image374.png"/><Relationship Id="rId14" Type="http://schemas.openxmlformats.org/officeDocument/2006/relationships/customXml" Target="../ink/ink269.xml"/><Relationship Id="rId35" Type="http://schemas.openxmlformats.org/officeDocument/2006/relationships/image" Target="../media/image274.png"/><Relationship Id="rId56" Type="http://schemas.openxmlformats.org/officeDocument/2006/relationships/customXml" Target="../ink/ink290.xml"/><Relationship Id="rId77" Type="http://schemas.openxmlformats.org/officeDocument/2006/relationships/image" Target="../media/image293.png"/><Relationship Id="rId100" Type="http://schemas.openxmlformats.org/officeDocument/2006/relationships/customXml" Target="../ink/ink312.xml"/><Relationship Id="rId282" Type="http://schemas.openxmlformats.org/officeDocument/2006/relationships/customXml" Target="../ink/ink403.xml"/><Relationship Id="rId317" Type="http://schemas.openxmlformats.org/officeDocument/2006/relationships/image" Target="../media/image402.png"/><Relationship Id="rId338" Type="http://schemas.openxmlformats.org/officeDocument/2006/relationships/customXml" Target="../ink/ink431.xml"/><Relationship Id="rId8" Type="http://schemas.openxmlformats.org/officeDocument/2006/relationships/customXml" Target="../ink/ink266.xml"/><Relationship Id="rId98" Type="http://schemas.openxmlformats.org/officeDocument/2006/relationships/customXml" Target="../ink/ink311.xml"/><Relationship Id="rId121" Type="http://schemas.openxmlformats.org/officeDocument/2006/relationships/image" Target="../media/image313.png"/><Relationship Id="rId142" Type="http://schemas.openxmlformats.org/officeDocument/2006/relationships/customXml" Target="../ink/ink333.xml"/><Relationship Id="rId163" Type="http://schemas.openxmlformats.org/officeDocument/2006/relationships/image" Target="../media/image331.png"/><Relationship Id="rId184" Type="http://schemas.openxmlformats.org/officeDocument/2006/relationships/customXml" Target="../ink/ink354.xml"/><Relationship Id="rId219" Type="http://schemas.openxmlformats.org/officeDocument/2006/relationships/image" Target="../media/image354.png"/><Relationship Id="rId230" Type="http://schemas.openxmlformats.org/officeDocument/2006/relationships/customXml" Target="../ink/ink377.xml"/><Relationship Id="rId251" Type="http://schemas.openxmlformats.org/officeDocument/2006/relationships/image" Target="../media/image369.png"/><Relationship Id="rId25" Type="http://schemas.openxmlformats.org/officeDocument/2006/relationships/image" Target="../media/image271.png"/><Relationship Id="rId46" Type="http://schemas.openxmlformats.org/officeDocument/2006/relationships/customXml" Target="../ink/ink285.xml"/><Relationship Id="rId67" Type="http://schemas.openxmlformats.org/officeDocument/2006/relationships/image" Target="../media/image289.png"/><Relationship Id="rId116" Type="http://schemas.openxmlformats.org/officeDocument/2006/relationships/customXml" Target="../ink/ink320.xml"/><Relationship Id="rId137" Type="http://schemas.openxmlformats.org/officeDocument/2006/relationships/image" Target="../media/image226.png"/><Relationship Id="rId158" Type="http://schemas.openxmlformats.org/officeDocument/2006/relationships/customXml" Target="../ink/ink341.xml"/><Relationship Id="rId272" Type="http://schemas.openxmlformats.org/officeDocument/2006/relationships/customXml" Target="../ink/ink398.xml"/><Relationship Id="rId293" Type="http://schemas.openxmlformats.org/officeDocument/2006/relationships/image" Target="../media/image390.png"/><Relationship Id="rId302" Type="http://schemas.openxmlformats.org/officeDocument/2006/relationships/customXml" Target="../ink/ink413.xml"/><Relationship Id="rId307" Type="http://schemas.openxmlformats.org/officeDocument/2006/relationships/image" Target="../media/image397.png"/><Relationship Id="rId323" Type="http://schemas.openxmlformats.org/officeDocument/2006/relationships/image" Target="../media/image405.png"/><Relationship Id="rId328" Type="http://schemas.openxmlformats.org/officeDocument/2006/relationships/customXml" Target="../ink/ink426.xml"/><Relationship Id="rId344" Type="http://schemas.openxmlformats.org/officeDocument/2006/relationships/customXml" Target="../ink/ink434.xml"/><Relationship Id="rId20" Type="http://schemas.openxmlformats.org/officeDocument/2006/relationships/customXml" Target="../ink/ink272.xml"/><Relationship Id="rId41" Type="http://schemas.openxmlformats.org/officeDocument/2006/relationships/image" Target="../media/image276.png"/><Relationship Id="rId62" Type="http://schemas.openxmlformats.org/officeDocument/2006/relationships/customXml" Target="../ink/ink293.xml"/><Relationship Id="rId83" Type="http://schemas.openxmlformats.org/officeDocument/2006/relationships/image" Target="../media/image296.png"/><Relationship Id="rId88" Type="http://schemas.openxmlformats.org/officeDocument/2006/relationships/customXml" Target="../ink/ink306.xml"/><Relationship Id="rId111" Type="http://schemas.openxmlformats.org/officeDocument/2006/relationships/image" Target="../media/image309.png"/><Relationship Id="rId132" Type="http://schemas.openxmlformats.org/officeDocument/2006/relationships/customXml" Target="../ink/ink328.xml"/><Relationship Id="rId153" Type="http://schemas.openxmlformats.org/officeDocument/2006/relationships/image" Target="../media/image326.png"/><Relationship Id="rId174" Type="http://schemas.openxmlformats.org/officeDocument/2006/relationships/customXml" Target="../ink/ink349.xml"/><Relationship Id="rId179" Type="http://schemas.openxmlformats.org/officeDocument/2006/relationships/image" Target="../media/image337.png"/><Relationship Id="rId195" Type="http://schemas.openxmlformats.org/officeDocument/2006/relationships/image" Target="../media/image343.png"/><Relationship Id="rId209" Type="http://schemas.openxmlformats.org/officeDocument/2006/relationships/image" Target="../media/image261.png"/><Relationship Id="rId190" Type="http://schemas.openxmlformats.org/officeDocument/2006/relationships/customXml" Target="../ink/ink357.xml"/><Relationship Id="rId204" Type="http://schemas.openxmlformats.org/officeDocument/2006/relationships/customXml" Target="../ink/ink364.xml"/><Relationship Id="rId220" Type="http://schemas.openxmlformats.org/officeDocument/2006/relationships/customXml" Target="../ink/ink372.xml"/><Relationship Id="rId225" Type="http://schemas.openxmlformats.org/officeDocument/2006/relationships/image" Target="../media/image357.png"/><Relationship Id="rId241" Type="http://schemas.openxmlformats.org/officeDocument/2006/relationships/image" Target="../media/image364.png"/><Relationship Id="rId246" Type="http://schemas.openxmlformats.org/officeDocument/2006/relationships/customXml" Target="../ink/ink385.xml"/><Relationship Id="rId267" Type="http://schemas.openxmlformats.org/officeDocument/2006/relationships/image" Target="../media/image377.png"/><Relationship Id="rId288" Type="http://schemas.openxmlformats.org/officeDocument/2006/relationships/customXml" Target="../ink/ink406.xml"/><Relationship Id="rId15" Type="http://schemas.openxmlformats.org/officeDocument/2006/relationships/image" Target="../media/image267.png"/><Relationship Id="rId36" Type="http://schemas.openxmlformats.org/officeDocument/2006/relationships/customXml" Target="../ink/ink280.xml"/><Relationship Id="rId57" Type="http://schemas.openxmlformats.org/officeDocument/2006/relationships/image" Target="../media/image284.png"/><Relationship Id="rId106" Type="http://schemas.openxmlformats.org/officeDocument/2006/relationships/customXml" Target="../ink/ink315.xml"/><Relationship Id="rId127" Type="http://schemas.openxmlformats.org/officeDocument/2006/relationships/image" Target="../media/image316.png"/><Relationship Id="rId262" Type="http://schemas.openxmlformats.org/officeDocument/2006/relationships/customXml" Target="../ink/ink393.xml"/><Relationship Id="rId283" Type="http://schemas.openxmlformats.org/officeDocument/2006/relationships/image" Target="../media/image385.png"/><Relationship Id="rId313" Type="http://schemas.openxmlformats.org/officeDocument/2006/relationships/image" Target="../media/image400.png"/><Relationship Id="rId318" Type="http://schemas.openxmlformats.org/officeDocument/2006/relationships/customXml" Target="../ink/ink421.xml"/><Relationship Id="rId339" Type="http://schemas.openxmlformats.org/officeDocument/2006/relationships/image" Target="../media/image413.png"/><Relationship Id="rId10" Type="http://schemas.openxmlformats.org/officeDocument/2006/relationships/customXml" Target="../ink/ink267.xml"/><Relationship Id="rId31" Type="http://schemas.openxmlformats.org/officeDocument/2006/relationships/image" Target="../media/image173.png"/><Relationship Id="rId52" Type="http://schemas.openxmlformats.org/officeDocument/2006/relationships/customXml" Target="../ink/ink288.xml"/><Relationship Id="rId73" Type="http://schemas.openxmlformats.org/officeDocument/2006/relationships/image" Target="../media/image291.png"/><Relationship Id="rId78" Type="http://schemas.openxmlformats.org/officeDocument/2006/relationships/customXml" Target="../ink/ink301.xml"/><Relationship Id="rId94" Type="http://schemas.openxmlformats.org/officeDocument/2006/relationships/customXml" Target="../ink/ink309.xml"/><Relationship Id="rId99" Type="http://schemas.openxmlformats.org/officeDocument/2006/relationships/image" Target="../media/image303.png"/><Relationship Id="rId101" Type="http://schemas.openxmlformats.org/officeDocument/2006/relationships/image" Target="../media/image304.png"/><Relationship Id="rId122" Type="http://schemas.openxmlformats.org/officeDocument/2006/relationships/customXml" Target="../ink/ink323.xml"/><Relationship Id="rId143" Type="http://schemas.openxmlformats.org/officeDocument/2006/relationships/image" Target="../media/image322.png"/><Relationship Id="rId148" Type="http://schemas.openxmlformats.org/officeDocument/2006/relationships/customXml" Target="../ink/ink336.xml"/><Relationship Id="rId164" Type="http://schemas.openxmlformats.org/officeDocument/2006/relationships/customXml" Target="../ink/ink344.xml"/><Relationship Id="rId169" Type="http://schemas.openxmlformats.org/officeDocument/2006/relationships/image" Target="../media/image242.png"/><Relationship Id="rId185" Type="http://schemas.openxmlformats.org/officeDocument/2006/relationships/image" Target="../media/image55.png"/><Relationship Id="rId334" Type="http://schemas.openxmlformats.org/officeDocument/2006/relationships/customXml" Target="../ink/ink429.xml"/><Relationship Id="rId4" Type="http://schemas.openxmlformats.org/officeDocument/2006/relationships/customXml" Target="../ink/ink264.xml"/><Relationship Id="rId9" Type="http://schemas.openxmlformats.org/officeDocument/2006/relationships/image" Target="../media/image264.png"/><Relationship Id="rId180" Type="http://schemas.openxmlformats.org/officeDocument/2006/relationships/customXml" Target="../ink/ink352.xml"/><Relationship Id="rId210" Type="http://schemas.openxmlformats.org/officeDocument/2006/relationships/customXml" Target="../ink/ink367.xml"/><Relationship Id="rId215" Type="http://schemas.openxmlformats.org/officeDocument/2006/relationships/image" Target="../media/image352.png"/><Relationship Id="rId236" Type="http://schemas.openxmlformats.org/officeDocument/2006/relationships/customXml" Target="../ink/ink380.xml"/><Relationship Id="rId257" Type="http://schemas.openxmlformats.org/officeDocument/2006/relationships/image" Target="../media/image372.png"/><Relationship Id="rId278" Type="http://schemas.openxmlformats.org/officeDocument/2006/relationships/customXml" Target="../ink/ink401.xml"/><Relationship Id="rId26" Type="http://schemas.openxmlformats.org/officeDocument/2006/relationships/customXml" Target="../ink/ink275.xml"/><Relationship Id="rId231" Type="http://schemas.openxmlformats.org/officeDocument/2006/relationships/image" Target="../media/image360.png"/><Relationship Id="rId252" Type="http://schemas.openxmlformats.org/officeDocument/2006/relationships/customXml" Target="../ink/ink388.xml"/><Relationship Id="rId273" Type="http://schemas.openxmlformats.org/officeDocument/2006/relationships/image" Target="../media/image380.png"/><Relationship Id="rId294" Type="http://schemas.openxmlformats.org/officeDocument/2006/relationships/customXml" Target="../ink/ink409.xml"/><Relationship Id="rId308" Type="http://schemas.openxmlformats.org/officeDocument/2006/relationships/customXml" Target="../ink/ink416.xml"/><Relationship Id="rId329" Type="http://schemas.openxmlformats.org/officeDocument/2006/relationships/image" Target="../media/image408.png"/><Relationship Id="rId47" Type="http://schemas.openxmlformats.org/officeDocument/2006/relationships/image" Target="../media/image279.png"/><Relationship Id="rId68" Type="http://schemas.openxmlformats.org/officeDocument/2006/relationships/customXml" Target="../ink/ink296.xml"/><Relationship Id="rId89" Type="http://schemas.openxmlformats.org/officeDocument/2006/relationships/image" Target="../media/image299.png"/><Relationship Id="rId112" Type="http://schemas.openxmlformats.org/officeDocument/2006/relationships/customXml" Target="../ink/ink318.xml"/><Relationship Id="rId133" Type="http://schemas.openxmlformats.org/officeDocument/2006/relationships/image" Target="../media/image319.png"/><Relationship Id="rId154" Type="http://schemas.openxmlformats.org/officeDocument/2006/relationships/customXml" Target="../ink/ink339.xml"/><Relationship Id="rId175" Type="http://schemas.openxmlformats.org/officeDocument/2006/relationships/image" Target="../media/image335.png"/><Relationship Id="rId340" Type="http://schemas.openxmlformats.org/officeDocument/2006/relationships/customXml" Target="../ink/ink432.xml"/><Relationship Id="rId196" Type="http://schemas.openxmlformats.org/officeDocument/2006/relationships/customXml" Target="../ink/ink360.xml"/><Relationship Id="rId200" Type="http://schemas.openxmlformats.org/officeDocument/2006/relationships/customXml" Target="../ink/ink362.xml"/><Relationship Id="rId16" Type="http://schemas.openxmlformats.org/officeDocument/2006/relationships/customXml" Target="../ink/ink270.xml"/><Relationship Id="rId221" Type="http://schemas.openxmlformats.org/officeDocument/2006/relationships/image" Target="../media/image355.png"/><Relationship Id="rId242" Type="http://schemas.openxmlformats.org/officeDocument/2006/relationships/customXml" Target="../ink/ink383.xml"/><Relationship Id="rId263" Type="http://schemas.openxmlformats.org/officeDocument/2006/relationships/image" Target="../media/image375.png"/><Relationship Id="rId284" Type="http://schemas.openxmlformats.org/officeDocument/2006/relationships/customXml" Target="../ink/ink404.xml"/><Relationship Id="rId319" Type="http://schemas.openxmlformats.org/officeDocument/2006/relationships/image" Target="../media/image403.png"/><Relationship Id="rId37" Type="http://schemas.openxmlformats.org/officeDocument/2006/relationships/image" Target="../media/image176.png"/><Relationship Id="rId58" Type="http://schemas.openxmlformats.org/officeDocument/2006/relationships/customXml" Target="../ink/ink291.xml"/><Relationship Id="rId79" Type="http://schemas.openxmlformats.org/officeDocument/2006/relationships/image" Target="../media/image294.png"/><Relationship Id="rId102" Type="http://schemas.openxmlformats.org/officeDocument/2006/relationships/customXml" Target="../ink/ink313.xml"/><Relationship Id="rId123" Type="http://schemas.openxmlformats.org/officeDocument/2006/relationships/image" Target="../media/image314.png"/><Relationship Id="rId144" Type="http://schemas.openxmlformats.org/officeDocument/2006/relationships/customXml" Target="../ink/ink334.xml"/><Relationship Id="rId330" Type="http://schemas.openxmlformats.org/officeDocument/2006/relationships/customXml" Target="../ink/ink427.xml"/><Relationship Id="rId90" Type="http://schemas.openxmlformats.org/officeDocument/2006/relationships/customXml" Target="../ink/ink307.xml"/><Relationship Id="rId165" Type="http://schemas.openxmlformats.org/officeDocument/2006/relationships/image" Target="../media/image332.png"/><Relationship Id="rId186" Type="http://schemas.openxmlformats.org/officeDocument/2006/relationships/customXml" Target="../ink/ink355.xml"/><Relationship Id="rId211" Type="http://schemas.openxmlformats.org/officeDocument/2006/relationships/image" Target="../media/image350.png"/><Relationship Id="rId232" Type="http://schemas.openxmlformats.org/officeDocument/2006/relationships/customXml" Target="../ink/ink378.xml"/><Relationship Id="rId253" Type="http://schemas.openxmlformats.org/officeDocument/2006/relationships/image" Target="../media/image370.png"/><Relationship Id="rId274" Type="http://schemas.openxmlformats.org/officeDocument/2006/relationships/customXml" Target="../ink/ink399.xml"/><Relationship Id="rId295" Type="http://schemas.openxmlformats.org/officeDocument/2006/relationships/image" Target="../media/image391.png"/><Relationship Id="rId309" Type="http://schemas.openxmlformats.org/officeDocument/2006/relationships/image" Target="../media/image398.png"/><Relationship Id="rId27" Type="http://schemas.openxmlformats.org/officeDocument/2006/relationships/image" Target="../media/image171.png"/><Relationship Id="rId48" Type="http://schemas.openxmlformats.org/officeDocument/2006/relationships/customXml" Target="../ink/ink286.xml"/><Relationship Id="rId69" Type="http://schemas.openxmlformats.org/officeDocument/2006/relationships/image" Target="../media/image192.png"/><Relationship Id="rId113" Type="http://schemas.openxmlformats.org/officeDocument/2006/relationships/image" Target="../media/image2.png"/><Relationship Id="rId134" Type="http://schemas.openxmlformats.org/officeDocument/2006/relationships/customXml" Target="../ink/ink329.xml"/><Relationship Id="rId320" Type="http://schemas.openxmlformats.org/officeDocument/2006/relationships/customXml" Target="../ink/ink422.xml"/><Relationship Id="rId80" Type="http://schemas.openxmlformats.org/officeDocument/2006/relationships/customXml" Target="../ink/ink302.xml"/><Relationship Id="rId155" Type="http://schemas.openxmlformats.org/officeDocument/2006/relationships/image" Target="../media/image327.png"/><Relationship Id="rId176" Type="http://schemas.openxmlformats.org/officeDocument/2006/relationships/customXml" Target="../ink/ink350.xml"/><Relationship Id="rId197" Type="http://schemas.openxmlformats.org/officeDocument/2006/relationships/image" Target="../media/image344.png"/><Relationship Id="rId341" Type="http://schemas.openxmlformats.org/officeDocument/2006/relationships/image" Target="../media/image414.png"/><Relationship Id="rId201" Type="http://schemas.openxmlformats.org/officeDocument/2006/relationships/image" Target="../media/image346.png"/><Relationship Id="rId222" Type="http://schemas.openxmlformats.org/officeDocument/2006/relationships/customXml" Target="../ink/ink373.xml"/><Relationship Id="rId243" Type="http://schemas.openxmlformats.org/officeDocument/2006/relationships/image" Target="../media/image365.png"/><Relationship Id="rId264" Type="http://schemas.openxmlformats.org/officeDocument/2006/relationships/customXml" Target="../ink/ink394.xml"/><Relationship Id="rId285" Type="http://schemas.openxmlformats.org/officeDocument/2006/relationships/image" Target="../media/image386.png"/><Relationship Id="rId17" Type="http://schemas.openxmlformats.org/officeDocument/2006/relationships/image" Target="../media/image268.png"/><Relationship Id="rId38" Type="http://schemas.openxmlformats.org/officeDocument/2006/relationships/customXml" Target="../ink/ink281.xml"/><Relationship Id="rId59" Type="http://schemas.openxmlformats.org/officeDocument/2006/relationships/image" Target="../media/image285.png"/><Relationship Id="rId103" Type="http://schemas.openxmlformats.org/officeDocument/2006/relationships/image" Target="../media/image305.png"/><Relationship Id="rId124" Type="http://schemas.openxmlformats.org/officeDocument/2006/relationships/customXml" Target="../ink/ink324.xml"/><Relationship Id="rId310" Type="http://schemas.openxmlformats.org/officeDocument/2006/relationships/customXml" Target="../ink/ink417.xml"/><Relationship Id="rId70" Type="http://schemas.openxmlformats.org/officeDocument/2006/relationships/customXml" Target="../ink/ink297.xml"/><Relationship Id="rId91" Type="http://schemas.openxmlformats.org/officeDocument/2006/relationships/image" Target="../media/image300.png"/><Relationship Id="rId145" Type="http://schemas.openxmlformats.org/officeDocument/2006/relationships/image" Target="../media/image323.png"/><Relationship Id="rId166" Type="http://schemas.openxmlformats.org/officeDocument/2006/relationships/customXml" Target="../ink/ink345.xml"/><Relationship Id="rId187" Type="http://schemas.openxmlformats.org/officeDocument/2006/relationships/image" Target="../media/image250.png"/><Relationship Id="rId331" Type="http://schemas.openxmlformats.org/officeDocument/2006/relationships/image" Target="../media/image409.png"/><Relationship Id="rId1" Type="http://schemas.openxmlformats.org/officeDocument/2006/relationships/slideLayout" Target="../slideLayouts/slideLayout7.xml"/><Relationship Id="rId212" Type="http://schemas.openxmlformats.org/officeDocument/2006/relationships/customXml" Target="../ink/ink368.xml"/><Relationship Id="rId233" Type="http://schemas.openxmlformats.org/officeDocument/2006/relationships/image" Target="../media/image361.png"/><Relationship Id="rId254" Type="http://schemas.openxmlformats.org/officeDocument/2006/relationships/customXml" Target="../ink/ink389.xml"/><Relationship Id="rId28" Type="http://schemas.openxmlformats.org/officeDocument/2006/relationships/customXml" Target="../ink/ink276.xml"/><Relationship Id="rId49" Type="http://schemas.openxmlformats.org/officeDocument/2006/relationships/image" Target="../media/image280.png"/><Relationship Id="rId114" Type="http://schemas.openxmlformats.org/officeDocument/2006/relationships/customXml" Target="../ink/ink319.xml"/><Relationship Id="rId275" Type="http://schemas.openxmlformats.org/officeDocument/2006/relationships/image" Target="../media/image381.png"/><Relationship Id="rId296" Type="http://schemas.openxmlformats.org/officeDocument/2006/relationships/customXml" Target="../ink/ink410.xml"/><Relationship Id="rId300" Type="http://schemas.openxmlformats.org/officeDocument/2006/relationships/customXml" Target="../ink/ink412.xml"/><Relationship Id="rId60" Type="http://schemas.openxmlformats.org/officeDocument/2006/relationships/customXml" Target="../ink/ink292.xml"/><Relationship Id="rId81" Type="http://schemas.openxmlformats.org/officeDocument/2006/relationships/image" Target="../media/image295.png"/><Relationship Id="rId135" Type="http://schemas.openxmlformats.org/officeDocument/2006/relationships/image" Target="../media/image225.png"/><Relationship Id="rId156" Type="http://schemas.openxmlformats.org/officeDocument/2006/relationships/customXml" Target="../ink/ink340.xml"/><Relationship Id="rId177" Type="http://schemas.openxmlformats.org/officeDocument/2006/relationships/image" Target="../media/image336.png"/><Relationship Id="rId198" Type="http://schemas.openxmlformats.org/officeDocument/2006/relationships/customXml" Target="../ink/ink361.xml"/><Relationship Id="rId321" Type="http://schemas.openxmlformats.org/officeDocument/2006/relationships/image" Target="../media/image404.png"/><Relationship Id="rId342" Type="http://schemas.openxmlformats.org/officeDocument/2006/relationships/customXml" Target="../ink/ink433.xml"/><Relationship Id="rId202" Type="http://schemas.openxmlformats.org/officeDocument/2006/relationships/customXml" Target="../ink/ink363.xml"/><Relationship Id="rId223" Type="http://schemas.openxmlformats.org/officeDocument/2006/relationships/image" Target="../media/image356.png"/><Relationship Id="rId244" Type="http://schemas.openxmlformats.org/officeDocument/2006/relationships/customXml" Target="../ink/ink384.xml"/><Relationship Id="rId18" Type="http://schemas.openxmlformats.org/officeDocument/2006/relationships/customXml" Target="../ink/ink271.xml"/><Relationship Id="rId39" Type="http://schemas.openxmlformats.org/officeDocument/2006/relationships/image" Target="../media/image275.png"/><Relationship Id="rId265" Type="http://schemas.openxmlformats.org/officeDocument/2006/relationships/image" Target="../media/image376.png"/><Relationship Id="rId286" Type="http://schemas.openxmlformats.org/officeDocument/2006/relationships/customXml" Target="../ink/ink405.xml"/><Relationship Id="rId50" Type="http://schemas.openxmlformats.org/officeDocument/2006/relationships/customXml" Target="../ink/ink287.xml"/><Relationship Id="rId104" Type="http://schemas.openxmlformats.org/officeDocument/2006/relationships/customXml" Target="../ink/ink314.xml"/><Relationship Id="rId125" Type="http://schemas.openxmlformats.org/officeDocument/2006/relationships/image" Target="../media/image315.png"/><Relationship Id="rId146" Type="http://schemas.openxmlformats.org/officeDocument/2006/relationships/customXml" Target="../ink/ink335.xml"/><Relationship Id="rId167" Type="http://schemas.openxmlformats.org/officeDocument/2006/relationships/image" Target="../media/image333.png"/><Relationship Id="rId188" Type="http://schemas.openxmlformats.org/officeDocument/2006/relationships/customXml" Target="../ink/ink356.xml"/><Relationship Id="rId311" Type="http://schemas.openxmlformats.org/officeDocument/2006/relationships/image" Target="../media/image399.png"/><Relationship Id="rId332" Type="http://schemas.openxmlformats.org/officeDocument/2006/relationships/customXml" Target="../ink/ink428.xml"/><Relationship Id="rId71" Type="http://schemas.openxmlformats.org/officeDocument/2006/relationships/image" Target="../media/image290.png"/><Relationship Id="rId92" Type="http://schemas.openxmlformats.org/officeDocument/2006/relationships/customXml" Target="../ink/ink308.xml"/><Relationship Id="rId213" Type="http://schemas.openxmlformats.org/officeDocument/2006/relationships/image" Target="../media/image351.png"/><Relationship Id="rId234" Type="http://schemas.openxmlformats.org/officeDocument/2006/relationships/customXml" Target="../ink/ink379.xml"/><Relationship Id="rId2" Type="http://schemas.openxmlformats.org/officeDocument/2006/relationships/customXml" Target="../ink/ink263.xml"/><Relationship Id="rId29" Type="http://schemas.openxmlformats.org/officeDocument/2006/relationships/image" Target="../media/image272.png"/><Relationship Id="rId255" Type="http://schemas.openxmlformats.org/officeDocument/2006/relationships/image" Target="../media/image371.png"/><Relationship Id="rId276" Type="http://schemas.openxmlformats.org/officeDocument/2006/relationships/customXml" Target="../ink/ink400.xml"/><Relationship Id="rId297" Type="http://schemas.openxmlformats.org/officeDocument/2006/relationships/image" Target="../media/image392.png"/><Relationship Id="rId40" Type="http://schemas.openxmlformats.org/officeDocument/2006/relationships/customXml" Target="../ink/ink282.xml"/><Relationship Id="rId115" Type="http://schemas.openxmlformats.org/officeDocument/2006/relationships/image" Target="../media/image310.png"/><Relationship Id="rId136" Type="http://schemas.openxmlformats.org/officeDocument/2006/relationships/customXml" Target="../ink/ink330.xml"/><Relationship Id="rId157" Type="http://schemas.openxmlformats.org/officeDocument/2006/relationships/image" Target="../media/image328.png"/><Relationship Id="rId178" Type="http://schemas.openxmlformats.org/officeDocument/2006/relationships/customXml" Target="../ink/ink351.xml"/><Relationship Id="rId301" Type="http://schemas.openxmlformats.org/officeDocument/2006/relationships/image" Target="../media/image394.png"/><Relationship Id="rId322" Type="http://schemas.openxmlformats.org/officeDocument/2006/relationships/customXml" Target="../ink/ink423.xml"/><Relationship Id="rId343" Type="http://schemas.openxmlformats.org/officeDocument/2006/relationships/image" Target="../media/image415.png"/><Relationship Id="rId61" Type="http://schemas.openxmlformats.org/officeDocument/2006/relationships/image" Target="../media/image286.png"/><Relationship Id="rId82" Type="http://schemas.openxmlformats.org/officeDocument/2006/relationships/customXml" Target="../ink/ink303.xml"/><Relationship Id="rId199" Type="http://schemas.openxmlformats.org/officeDocument/2006/relationships/image" Target="../media/image345.png"/><Relationship Id="rId203" Type="http://schemas.openxmlformats.org/officeDocument/2006/relationships/image" Target="../media/image347.png"/><Relationship Id="rId19" Type="http://schemas.openxmlformats.org/officeDocument/2006/relationships/image" Target="../media/image269.png"/><Relationship Id="rId224" Type="http://schemas.openxmlformats.org/officeDocument/2006/relationships/customXml" Target="../ink/ink374.xml"/><Relationship Id="rId245" Type="http://schemas.openxmlformats.org/officeDocument/2006/relationships/image" Target="../media/image366.png"/><Relationship Id="rId266" Type="http://schemas.openxmlformats.org/officeDocument/2006/relationships/customXml" Target="../ink/ink395.xml"/><Relationship Id="rId287" Type="http://schemas.openxmlformats.org/officeDocument/2006/relationships/image" Target="../media/image387.png"/><Relationship Id="rId30" Type="http://schemas.openxmlformats.org/officeDocument/2006/relationships/customXml" Target="../ink/ink277.xml"/><Relationship Id="rId105" Type="http://schemas.openxmlformats.org/officeDocument/2006/relationships/image" Target="../media/image306.png"/><Relationship Id="rId126" Type="http://schemas.openxmlformats.org/officeDocument/2006/relationships/customXml" Target="../ink/ink325.xml"/><Relationship Id="rId147" Type="http://schemas.openxmlformats.org/officeDocument/2006/relationships/image" Target="../media/image324.png"/><Relationship Id="rId168" Type="http://schemas.openxmlformats.org/officeDocument/2006/relationships/customXml" Target="../ink/ink346.xml"/><Relationship Id="rId312" Type="http://schemas.openxmlformats.org/officeDocument/2006/relationships/customXml" Target="../ink/ink418.xml"/><Relationship Id="rId333" Type="http://schemas.openxmlformats.org/officeDocument/2006/relationships/image" Target="../media/image410.png"/><Relationship Id="rId51" Type="http://schemas.openxmlformats.org/officeDocument/2006/relationships/image" Target="../media/image281.png"/><Relationship Id="rId72" Type="http://schemas.openxmlformats.org/officeDocument/2006/relationships/customXml" Target="../ink/ink298.xml"/><Relationship Id="rId93" Type="http://schemas.openxmlformats.org/officeDocument/2006/relationships/image" Target="../media/image204.png"/><Relationship Id="rId189" Type="http://schemas.openxmlformats.org/officeDocument/2006/relationships/image" Target="../media/image340.png"/><Relationship Id="rId3" Type="http://schemas.openxmlformats.org/officeDocument/2006/relationships/image" Target="../media/image262.png"/><Relationship Id="rId214" Type="http://schemas.openxmlformats.org/officeDocument/2006/relationships/customXml" Target="../ink/ink369.xml"/><Relationship Id="rId235" Type="http://schemas.openxmlformats.org/officeDocument/2006/relationships/image" Target="../media/image362.png"/><Relationship Id="rId256" Type="http://schemas.openxmlformats.org/officeDocument/2006/relationships/customXml" Target="../ink/ink390.xml"/><Relationship Id="rId277" Type="http://schemas.openxmlformats.org/officeDocument/2006/relationships/image" Target="../media/image382.png"/><Relationship Id="rId298" Type="http://schemas.openxmlformats.org/officeDocument/2006/relationships/customXml" Target="../ink/ink411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493.xml"/><Relationship Id="rId21" Type="http://schemas.openxmlformats.org/officeDocument/2006/relationships/customXml" Target="../ink/ink445.xml"/><Relationship Id="rId42" Type="http://schemas.openxmlformats.org/officeDocument/2006/relationships/image" Target="../media/image438.png"/><Relationship Id="rId63" Type="http://schemas.openxmlformats.org/officeDocument/2006/relationships/customXml" Target="../ink/ink466.xml"/><Relationship Id="rId84" Type="http://schemas.openxmlformats.org/officeDocument/2006/relationships/image" Target="../media/image458.png"/><Relationship Id="rId138" Type="http://schemas.openxmlformats.org/officeDocument/2006/relationships/image" Target="../media/image484.png"/><Relationship Id="rId159" Type="http://schemas.openxmlformats.org/officeDocument/2006/relationships/customXml" Target="../ink/ink514.xml"/><Relationship Id="rId170" Type="http://schemas.openxmlformats.org/officeDocument/2006/relationships/image" Target="../media/image500.png"/><Relationship Id="rId191" Type="http://schemas.openxmlformats.org/officeDocument/2006/relationships/customXml" Target="../ink/ink530.xml"/><Relationship Id="rId205" Type="http://schemas.openxmlformats.org/officeDocument/2006/relationships/customXml" Target="../ink/ink537.xml"/><Relationship Id="rId226" Type="http://schemas.openxmlformats.org/officeDocument/2006/relationships/image" Target="../media/image528.png"/><Relationship Id="rId107" Type="http://schemas.openxmlformats.org/officeDocument/2006/relationships/customXml" Target="../ink/ink488.xml"/><Relationship Id="rId11" Type="http://schemas.openxmlformats.org/officeDocument/2006/relationships/customXml" Target="../ink/ink440.xml"/><Relationship Id="rId32" Type="http://schemas.openxmlformats.org/officeDocument/2006/relationships/image" Target="../media/image433.png"/><Relationship Id="rId53" Type="http://schemas.openxmlformats.org/officeDocument/2006/relationships/customXml" Target="../ink/ink461.xml"/><Relationship Id="rId74" Type="http://schemas.openxmlformats.org/officeDocument/2006/relationships/image" Target="../media/image453.png"/><Relationship Id="rId128" Type="http://schemas.openxmlformats.org/officeDocument/2006/relationships/image" Target="../media/image479.png"/><Relationship Id="rId149" Type="http://schemas.openxmlformats.org/officeDocument/2006/relationships/customXml" Target="../ink/ink509.xml"/><Relationship Id="rId5" Type="http://schemas.openxmlformats.org/officeDocument/2006/relationships/customXml" Target="../ink/ink437.xml"/><Relationship Id="rId95" Type="http://schemas.openxmlformats.org/officeDocument/2006/relationships/customXml" Target="../ink/ink482.xml"/><Relationship Id="rId160" Type="http://schemas.openxmlformats.org/officeDocument/2006/relationships/image" Target="../media/image495.png"/><Relationship Id="rId181" Type="http://schemas.openxmlformats.org/officeDocument/2006/relationships/customXml" Target="../ink/ink525.xml"/><Relationship Id="rId216" Type="http://schemas.openxmlformats.org/officeDocument/2006/relationships/image" Target="../media/image523.png"/><Relationship Id="rId211" Type="http://schemas.openxmlformats.org/officeDocument/2006/relationships/customXml" Target="../ink/ink540.xml"/><Relationship Id="rId22" Type="http://schemas.openxmlformats.org/officeDocument/2006/relationships/image" Target="../media/image428.png"/><Relationship Id="rId27" Type="http://schemas.openxmlformats.org/officeDocument/2006/relationships/customXml" Target="../ink/ink448.xml"/><Relationship Id="rId43" Type="http://schemas.openxmlformats.org/officeDocument/2006/relationships/customXml" Target="../ink/ink456.xml"/><Relationship Id="rId48" Type="http://schemas.openxmlformats.org/officeDocument/2006/relationships/image" Target="../media/image441.png"/><Relationship Id="rId64" Type="http://schemas.openxmlformats.org/officeDocument/2006/relationships/image" Target="../media/image55.png"/><Relationship Id="rId69" Type="http://schemas.openxmlformats.org/officeDocument/2006/relationships/customXml" Target="../ink/ink469.xml"/><Relationship Id="rId113" Type="http://schemas.openxmlformats.org/officeDocument/2006/relationships/customXml" Target="../ink/ink491.xml"/><Relationship Id="rId118" Type="http://schemas.openxmlformats.org/officeDocument/2006/relationships/image" Target="../media/image474.png"/><Relationship Id="rId134" Type="http://schemas.openxmlformats.org/officeDocument/2006/relationships/image" Target="../media/image482.png"/><Relationship Id="rId139" Type="http://schemas.openxmlformats.org/officeDocument/2006/relationships/customXml" Target="../ink/ink504.xml"/><Relationship Id="rId80" Type="http://schemas.openxmlformats.org/officeDocument/2006/relationships/image" Target="../media/image456.png"/><Relationship Id="rId85" Type="http://schemas.openxmlformats.org/officeDocument/2006/relationships/customXml" Target="../ink/ink477.xml"/><Relationship Id="rId150" Type="http://schemas.openxmlformats.org/officeDocument/2006/relationships/image" Target="../media/image490.png"/><Relationship Id="rId155" Type="http://schemas.openxmlformats.org/officeDocument/2006/relationships/customXml" Target="../ink/ink512.xml"/><Relationship Id="rId171" Type="http://schemas.openxmlformats.org/officeDocument/2006/relationships/customXml" Target="../ink/ink520.xml"/><Relationship Id="rId176" Type="http://schemas.openxmlformats.org/officeDocument/2006/relationships/image" Target="../media/image503.png"/><Relationship Id="rId192" Type="http://schemas.openxmlformats.org/officeDocument/2006/relationships/image" Target="../media/image511.png"/><Relationship Id="rId197" Type="http://schemas.openxmlformats.org/officeDocument/2006/relationships/customXml" Target="../ink/ink533.xml"/><Relationship Id="rId206" Type="http://schemas.openxmlformats.org/officeDocument/2006/relationships/image" Target="../media/image518.png"/><Relationship Id="rId201" Type="http://schemas.openxmlformats.org/officeDocument/2006/relationships/customXml" Target="../ink/ink535.xml"/><Relationship Id="rId222" Type="http://schemas.openxmlformats.org/officeDocument/2006/relationships/image" Target="../media/image526.png"/><Relationship Id="rId12" Type="http://schemas.openxmlformats.org/officeDocument/2006/relationships/image" Target="../media/image423.png"/><Relationship Id="rId17" Type="http://schemas.openxmlformats.org/officeDocument/2006/relationships/customXml" Target="../ink/ink443.xml"/><Relationship Id="rId33" Type="http://schemas.openxmlformats.org/officeDocument/2006/relationships/customXml" Target="../ink/ink451.xml"/><Relationship Id="rId38" Type="http://schemas.openxmlformats.org/officeDocument/2006/relationships/image" Target="../media/image436.png"/><Relationship Id="rId59" Type="http://schemas.openxmlformats.org/officeDocument/2006/relationships/customXml" Target="../ink/ink464.xml"/><Relationship Id="rId103" Type="http://schemas.openxmlformats.org/officeDocument/2006/relationships/customXml" Target="../ink/ink486.xml"/><Relationship Id="rId108" Type="http://schemas.openxmlformats.org/officeDocument/2006/relationships/image" Target="../media/image469.png"/><Relationship Id="rId124" Type="http://schemas.openxmlformats.org/officeDocument/2006/relationships/image" Target="../media/image477.png"/><Relationship Id="rId129" Type="http://schemas.openxmlformats.org/officeDocument/2006/relationships/customXml" Target="../ink/ink499.xml"/><Relationship Id="rId54" Type="http://schemas.openxmlformats.org/officeDocument/2006/relationships/image" Target="../media/image444.png"/><Relationship Id="rId70" Type="http://schemas.openxmlformats.org/officeDocument/2006/relationships/image" Target="../media/image451.png"/><Relationship Id="rId75" Type="http://schemas.openxmlformats.org/officeDocument/2006/relationships/customXml" Target="../ink/ink472.xml"/><Relationship Id="rId91" Type="http://schemas.openxmlformats.org/officeDocument/2006/relationships/customXml" Target="../ink/ink480.xml"/><Relationship Id="rId96" Type="http://schemas.openxmlformats.org/officeDocument/2006/relationships/image" Target="../media/image463.png"/><Relationship Id="rId140" Type="http://schemas.openxmlformats.org/officeDocument/2006/relationships/image" Target="../media/image485.png"/><Relationship Id="rId145" Type="http://schemas.openxmlformats.org/officeDocument/2006/relationships/customXml" Target="../ink/ink507.xml"/><Relationship Id="rId161" Type="http://schemas.openxmlformats.org/officeDocument/2006/relationships/customXml" Target="../ink/ink515.xml"/><Relationship Id="rId166" Type="http://schemas.openxmlformats.org/officeDocument/2006/relationships/image" Target="../media/image498.png"/><Relationship Id="rId182" Type="http://schemas.openxmlformats.org/officeDocument/2006/relationships/image" Target="../media/image506.png"/><Relationship Id="rId187" Type="http://schemas.openxmlformats.org/officeDocument/2006/relationships/customXml" Target="../ink/ink528.xml"/><Relationship Id="rId217" Type="http://schemas.openxmlformats.org/officeDocument/2006/relationships/customXml" Target="../ink/ink5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20.png"/><Relationship Id="rId212" Type="http://schemas.openxmlformats.org/officeDocument/2006/relationships/image" Target="../media/image521.png"/><Relationship Id="rId23" Type="http://schemas.openxmlformats.org/officeDocument/2006/relationships/customXml" Target="../ink/ink446.xml"/><Relationship Id="rId28" Type="http://schemas.openxmlformats.org/officeDocument/2006/relationships/image" Target="../media/image431.png"/><Relationship Id="rId49" Type="http://schemas.openxmlformats.org/officeDocument/2006/relationships/customXml" Target="../ink/ink459.xml"/><Relationship Id="rId114" Type="http://schemas.openxmlformats.org/officeDocument/2006/relationships/image" Target="../media/image472.png"/><Relationship Id="rId119" Type="http://schemas.openxmlformats.org/officeDocument/2006/relationships/customXml" Target="../ink/ink494.xml"/><Relationship Id="rId44" Type="http://schemas.openxmlformats.org/officeDocument/2006/relationships/image" Target="../media/image439.png"/><Relationship Id="rId60" Type="http://schemas.openxmlformats.org/officeDocument/2006/relationships/image" Target="../media/image447.png"/><Relationship Id="rId65" Type="http://schemas.openxmlformats.org/officeDocument/2006/relationships/customXml" Target="../ink/ink467.xml"/><Relationship Id="rId81" Type="http://schemas.openxmlformats.org/officeDocument/2006/relationships/customXml" Target="../ink/ink475.xml"/><Relationship Id="rId86" Type="http://schemas.openxmlformats.org/officeDocument/2006/relationships/image" Target="../media/image2.png"/><Relationship Id="rId130" Type="http://schemas.openxmlformats.org/officeDocument/2006/relationships/image" Target="../media/image480.png"/><Relationship Id="rId135" Type="http://schemas.openxmlformats.org/officeDocument/2006/relationships/customXml" Target="../ink/ink502.xml"/><Relationship Id="rId151" Type="http://schemas.openxmlformats.org/officeDocument/2006/relationships/customXml" Target="../ink/ink510.xml"/><Relationship Id="rId156" Type="http://schemas.openxmlformats.org/officeDocument/2006/relationships/image" Target="../media/image493.png"/><Relationship Id="rId177" Type="http://schemas.openxmlformats.org/officeDocument/2006/relationships/customXml" Target="../ink/ink523.xml"/><Relationship Id="rId198" Type="http://schemas.openxmlformats.org/officeDocument/2006/relationships/image" Target="../media/image514.png"/><Relationship Id="rId172" Type="http://schemas.openxmlformats.org/officeDocument/2006/relationships/image" Target="../media/image501.png"/><Relationship Id="rId193" Type="http://schemas.openxmlformats.org/officeDocument/2006/relationships/customXml" Target="../ink/ink531.xml"/><Relationship Id="rId202" Type="http://schemas.openxmlformats.org/officeDocument/2006/relationships/image" Target="../media/image516.png"/><Relationship Id="rId207" Type="http://schemas.openxmlformats.org/officeDocument/2006/relationships/customXml" Target="../ink/ink538.xml"/><Relationship Id="rId223" Type="http://schemas.openxmlformats.org/officeDocument/2006/relationships/customXml" Target="../ink/ink546.xml"/><Relationship Id="rId13" Type="http://schemas.openxmlformats.org/officeDocument/2006/relationships/customXml" Target="../ink/ink441.xml"/><Relationship Id="rId18" Type="http://schemas.openxmlformats.org/officeDocument/2006/relationships/image" Target="../media/image426.png"/><Relationship Id="rId39" Type="http://schemas.openxmlformats.org/officeDocument/2006/relationships/customXml" Target="../ink/ink454.xml"/><Relationship Id="rId109" Type="http://schemas.openxmlformats.org/officeDocument/2006/relationships/customXml" Target="../ink/ink489.xml"/><Relationship Id="rId34" Type="http://schemas.openxmlformats.org/officeDocument/2006/relationships/image" Target="../media/image434.png"/><Relationship Id="rId50" Type="http://schemas.openxmlformats.org/officeDocument/2006/relationships/image" Target="../media/image442.png"/><Relationship Id="rId55" Type="http://schemas.openxmlformats.org/officeDocument/2006/relationships/customXml" Target="../ink/ink462.xml"/><Relationship Id="rId76" Type="http://schemas.openxmlformats.org/officeDocument/2006/relationships/image" Target="../media/image454.png"/><Relationship Id="rId97" Type="http://schemas.openxmlformats.org/officeDocument/2006/relationships/customXml" Target="../ink/ink483.xml"/><Relationship Id="rId104" Type="http://schemas.openxmlformats.org/officeDocument/2006/relationships/image" Target="../media/image467.png"/><Relationship Id="rId120" Type="http://schemas.openxmlformats.org/officeDocument/2006/relationships/image" Target="../media/image475.png"/><Relationship Id="rId125" Type="http://schemas.openxmlformats.org/officeDocument/2006/relationships/customXml" Target="../ink/ink497.xml"/><Relationship Id="rId141" Type="http://schemas.openxmlformats.org/officeDocument/2006/relationships/customXml" Target="../ink/ink505.xml"/><Relationship Id="rId146" Type="http://schemas.openxmlformats.org/officeDocument/2006/relationships/image" Target="../media/image488.png"/><Relationship Id="rId167" Type="http://schemas.openxmlformats.org/officeDocument/2006/relationships/customXml" Target="../ink/ink518.xml"/><Relationship Id="rId188" Type="http://schemas.openxmlformats.org/officeDocument/2006/relationships/image" Target="../media/image509.png"/><Relationship Id="rId7" Type="http://schemas.openxmlformats.org/officeDocument/2006/relationships/customXml" Target="../ink/ink438.xml"/><Relationship Id="rId71" Type="http://schemas.openxmlformats.org/officeDocument/2006/relationships/customXml" Target="../ink/ink470.xml"/><Relationship Id="rId92" Type="http://schemas.openxmlformats.org/officeDocument/2006/relationships/image" Target="../media/image461.png"/><Relationship Id="rId162" Type="http://schemas.openxmlformats.org/officeDocument/2006/relationships/image" Target="../media/image496.png"/><Relationship Id="rId183" Type="http://schemas.openxmlformats.org/officeDocument/2006/relationships/customXml" Target="../ink/ink526.xml"/><Relationship Id="rId213" Type="http://schemas.openxmlformats.org/officeDocument/2006/relationships/customXml" Target="../ink/ink541.xml"/><Relationship Id="rId218" Type="http://schemas.openxmlformats.org/officeDocument/2006/relationships/image" Target="../media/image524.png"/><Relationship Id="rId2" Type="http://schemas.openxmlformats.org/officeDocument/2006/relationships/image" Target="../media/image418.png"/><Relationship Id="rId29" Type="http://schemas.openxmlformats.org/officeDocument/2006/relationships/customXml" Target="../ink/ink449.xml"/><Relationship Id="rId24" Type="http://schemas.openxmlformats.org/officeDocument/2006/relationships/image" Target="../media/image429.png"/><Relationship Id="rId40" Type="http://schemas.openxmlformats.org/officeDocument/2006/relationships/image" Target="../media/image437.png"/><Relationship Id="rId45" Type="http://schemas.openxmlformats.org/officeDocument/2006/relationships/customXml" Target="../ink/ink457.xml"/><Relationship Id="rId66" Type="http://schemas.openxmlformats.org/officeDocument/2006/relationships/image" Target="../media/image449.png"/><Relationship Id="rId87" Type="http://schemas.openxmlformats.org/officeDocument/2006/relationships/customXml" Target="../ink/ink478.xml"/><Relationship Id="rId110" Type="http://schemas.openxmlformats.org/officeDocument/2006/relationships/image" Target="../media/image470.png"/><Relationship Id="rId115" Type="http://schemas.openxmlformats.org/officeDocument/2006/relationships/customXml" Target="../ink/ink492.xml"/><Relationship Id="rId131" Type="http://schemas.openxmlformats.org/officeDocument/2006/relationships/customXml" Target="../ink/ink500.xml"/><Relationship Id="rId136" Type="http://schemas.openxmlformats.org/officeDocument/2006/relationships/image" Target="../media/image483.png"/><Relationship Id="rId157" Type="http://schemas.openxmlformats.org/officeDocument/2006/relationships/customXml" Target="../ink/ink513.xml"/><Relationship Id="rId178" Type="http://schemas.openxmlformats.org/officeDocument/2006/relationships/image" Target="../media/image504.png"/><Relationship Id="rId61" Type="http://schemas.openxmlformats.org/officeDocument/2006/relationships/customXml" Target="../ink/ink465.xml"/><Relationship Id="rId82" Type="http://schemas.openxmlformats.org/officeDocument/2006/relationships/image" Target="../media/image457.png"/><Relationship Id="rId152" Type="http://schemas.openxmlformats.org/officeDocument/2006/relationships/image" Target="../media/image491.png"/><Relationship Id="rId173" Type="http://schemas.openxmlformats.org/officeDocument/2006/relationships/customXml" Target="../ink/ink521.xml"/><Relationship Id="rId194" Type="http://schemas.openxmlformats.org/officeDocument/2006/relationships/image" Target="../media/image512.png"/><Relationship Id="rId199" Type="http://schemas.openxmlformats.org/officeDocument/2006/relationships/customXml" Target="../ink/ink534.xml"/><Relationship Id="rId203" Type="http://schemas.openxmlformats.org/officeDocument/2006/relationships/customXml" Target="../ink/ink536.xml"/><Relationship Id="rId208" Type="http://schemas.openxmlformats.org/officeDocument/2006/relationships/image" Target="../media/image519.png"/><Relationship Id="rId19" Type="http://schemas.openxmlformats.org/officeDocument/2006/relationships/customXml" Target="../ink/ink444.xml"/><Relationship Id="rId224" Type="http://schemas.openxmlformats.org/officeDocument/2006/relationships/image" Target="../media/image527.png"/><Relationship Id="rId14" Type="http://schemas.openxmlformats.org/officeDocument/2006/relationships/image" Target="../media/image424.png"/><Relationship Id="rId30" Type="http://schemas.openxmlformats.org/officeDocument/2006/relationships/image" Target="../media/image432.png"/><Relationship Id="rId35" Type="http://schemas.openxmlformats.org/officeDocument/2006/relationships/customXml" Target="../ink/ink452.xml"/><Relationship Id="rId56" Type="http://schemas.openxmlformats.org/officeDocument/2006/relationships/image" Target="../media/image445.png"/><Relationship Id="rId77" Type="http://schemas.openxmlformats.org/officeDocument/2006/relationships/customXml" Target="../ink/ink473.xml"/><Relationship Id="rId100" Type="http://schemas.openxmlformats.org/officeDocument/2006/relationships/image" Target="../media/image465.png"/><Relationship Id="rId105" Type="http://schemas.openxmlformats.org/officeDocument/2006/relationships/customXml" Target="../ink/ink487.xml"/><Relationship Id="rId126" Type="http://schemas.openxmlformats.org/officeDocument/2006/relationships/image" Target="../media/image478.png"/><Relationship Id="rId147" Type="http://schemas.openxmlformats.org/officeDocument/2006/relationships/customXml" Target="../ink/ink508.xml"/><Relationship Id="rId168" Type="http://schemas.openxmlformats.org/officeDocument/2006/relationships/image" Target="../media/image499.png"/><Relationship Id="rId8" Type="http://schemas.openxmlformats.org/officeDocument/2006/relationships/image" Target="../media/image421.png"/><Relationship Id="rId51" Type="http://schemas.openxmlformats.org/officeDocument/2006/relationships/customXml" Target="../ink/ink460.xml"/><Relationship Id="rId72" Type="http://schemas.openxmlformats.org/officeDocument/2006/relationships/image" Target="../media/image452.png"/><Relationship Id="rId93" Type="http://schemas.openxmlformats.org/officeDocument/2006/relationships/customXml" Target="../ink/ink481.xml"/><Relationship Id="rId98" Type="http://schemas.openxmlformats.org/officeDocument/2006/relationships/image" Target="../media/image464.png"/><Relationship Id="rId121" Type="http://schemas.openxmlformats.org/officeDocument/2006/relationships/customXml" Target="../ink/ink495.xml"/><Relationship Id="rId142" Type="http://schemas.openxmlformats.org/officeDocument/2006/relationships/image" Target="../media/image486.png"/><Relationship Id="rId163" Type="http://schemas.openxmlformats.org/officeDocument/2006/relationships/customXml" Target="../ink/ink516.xml"/><Relationship Id="rId184" Type="http://schemas.openxmlformats.org/officeDocument/2006/relationships/image" Target="../media/image507.png"/><Relationship Id="rId189" Type="http://schemas.openxmlformats.org/officeDocument/2006/relationships/customXml" Target="../ink/ink529.xml"/><Relationship Id="rId219" Type="http://schemas.openxmlformats.org/officeDocument/2006/relationships/customXml" Target="../ink/ink544.xml"/><Relationship Id="rId3" Type="http://schemas.openxmlformats.org/officeDocument/2006/relationships/customXml" Target="../ink/ink436.xml"/><Relationship Id="rId214" Type="http://schemas.openxmlformats.org/officeDocument/2006/relationships/image" Target="../media/image522.png"/><Relationship Id="rId25" Type="http://schemas.openxmlformats.org/officeDocument/2006/relationships/customXml" Target="../ink/ink447.xml"/><Relationship Id="rId46" Type="http://schemas.openxmlformats.org/officeDocument/2006/relationships/image" Target="../media/image440.png"/><Relationship Id="rId67" Type="http://schemas.openxmlformats.org/officeDocument/2006/relationships/customXml" Target="../ink/ink468.xml"/><Relationship Id="rId116" Type="http://schemas.openxmlformats.org/officeDocument/2006/relationships/image" Target="../media/image473.png"/><Relationship Id="rId137" Type="http://schemas.openxmlformats.org/officeDocument/2006/relationships/customXml" Target="../ink/ink503.xml"/><Relationship Id="rId158" Type="http://schemas.openxmlformats.org/officeDocument/2006/relationships/image" Target="../media/image494.png"/><Relationship Id="rId20" Type="http://schemas.openxmlformats.org/officeDocument/2006/relationships/image" Target="../media/image427.png"/><Relationship Id="rId41" Type="http://schemas.openxmlformats.org/officeDocument/2006/relationships/customXml" Target="../ink/ink455.xml"/><Relationship Id="rId62" Type="http://schemas.openxmlformats.org/officeDocument/2006/relationships/image" Target="../media/image448.png"/><Relationship Id="rId83" Type="http://schemas.openxmlformats.org/officeDocument/2006/relationships/customXml" Target="../ink/ink476.xml"/><Relationship Id="rId88" Type="http://schemas.openxmlformats.org/officeDocument/2006/relationships/image" Target="../media/image459.png"/><Relationship Id="rId111" Type="http://schemas.openxmlformats.org/officeDocument/2006/relationships/customXml" Target="../ink/ink490.xml"/><Relationship Id="rId132" Type="http://schemas.openxmlformats.org/officeDocument/2006/relationships/image" Target="../media/image481.png"/><Relationship Id="rId153" Type="http://schemas.openxmlformats.org/officeDocument/2006/relationships/customXml" Target="../ink/ink511.xml"/><Relationship Id="rId174" Type="http://schemas.openxmlformats.org/officeDocument/2006/relationships/image" Target="../media/image502.png"/><Relationship Id="rId179" Type="http://schemas.openxmlformats.org/officeDocument/2006/relationships/customXml" Target="../ink/ink524.xml"/><Relationship Id="rId195" Type="http://schemas.openxmlformats.org/officeDocument/2006/relationships/customXml" Target="../ink/ink532.xml"/><Relationship Id="rId209" Type="http://schemas.openxmlformats.org/officeDocument/2006/relationships/customXml" Target="../ink/ink539.xml"/><Relationship Id="rId190" Type="http://schemas.openxmlformats.org/officeDocument/2006/relationships/image" Target="../media/image510.png"/><Relationship Id="rId204" Type="http://schemas.openxmlformats.org/officeDocument/2006/relationships/image" Target="../media/image517.png"/><Relationship Id="rId220" Type="http://schemas.openxmlformats.org/officeDocument/2006/relationships/image" Target="../media/image525.png"/><Relationship Id="rId225" Type="http://schemas.openxmlformats.org/officeDocument/2006/relationships/customXml" Target="../ink/ink547.xml"/><Relationship Id="rId15" Type="http://schemas.openxmlformats.org/officeDocument/2006/relationships/customXml" Target="../ink/ink442.xml"/><Relationship Id="rId36" Type="http://schemas.openxmlformats.org/officeDocument/2006/relationships/image" Target="../media/image435.png"/><Relationship Id="rId57" Type="http://schemas.openxmlformats.org/officeDocument/2006/relationships/customXml" Target="../ink/ink463.xml"/><Relationship Id="rId106" Type="http://schemas.openxmlformats.org/officeDocument/2006/relationships/image" Target="../media/image468.png"/><Relationship Id="rId127" Type="http://schemas.openxmlformats.org/officeDocument/2006/relationships/customXml" Target="../ink/ink498.xml"/><Relationship Id="rId10" Type="http://schemas.openxmlformats.org/officeDocument/2006/relationships/image" Target="../media/image422.png"/><Relationship Id="rId31" Type="http://schemas.openxmlformats.org/officeDocument/2006/relationships/customXml" Target="../ink/ink450.xml"/><Relationship Id="rId52" Type="http://schemas.openxmlformats.org/officeDocument/2006/relationships/image" Target="../media/image443.png"/><Relationship Id="rId73" Type="http://schemas.openxmlformats.org/officeDocument/2006/relationships/customXml" Target="../ink/ink471.xml"/><Relationship Id="rId78" Type="http://schemas.openxmlformats.org/officeDocument/2006/relationships/image" Target="../media/image455.png"/><Relationship Id="rId94" Type="http://schemas.openxmlformats.org/officeDocument/2006/relationships/image" Target="../media/image462.png"/><Relationship Id="rId99" Type="http://schemas.openxmlformats.org/officeDocument/2006/relationships/customXml" Target="../ink/ink484.xml"/><Relationship Id="rId101" Type="http://schemas.openxmlformats.org/officeDocument/2006/relationships/customXml" Target="../ink/ink485.xml"/><Relationship Id="rId122" Type="http://schemas.openxmlformats.org/officeDocument/2006/relationships/image" Target="../media/image476.png"/><Relationship Id="rId143" Type="http://schemas.openxmlformats.org/officeDocument/2006/relationships/customXml" Target="../ink/ink506.xml"/><Relationship Id="rId148" Type="http://schemas.openxmlformats.org/officeDocument/2006/relationships/image" Target="../media/image489.png"/><Relationship Id="rId164" Type="http://schemas.openxmlformats.org/officeDocument/2006/relationships/image" Target="../media/image497.png"/><Relationship Id="rId169" Type="http://schemas.openxmlformats.org/officeDocument/2006/relationships/customXml" Target="../ink/ink519.xml"/><Relationship Id="rId185" Type="http://schemas.openxmlformats.org/officeDocument/2006/relationships/customXml" Target="../ink/ink527.xml"/><Relationship Id="rId4" Type="http://schemas.openxmlformats.org/officeDocument/2006/relationships/image" Target="../media/image419.png"/><Relationship Id="rId9" Type="http://schemas.openxmlformats.org/officeDocument/2006/relationships/customXml" Target="../ink/ink439.xml"/><Relationship Id="rId180" Type="http://schemas.openxmlformats.org/officeDocument/2006/relationships/image" Target="../media/image505.png"/><Relationship Id="rId210" Type="http://schemas.openxmlformats.org/officeDocument/2006/relationships/image" Target="../media/image520.png"/><Relationship Id="rId215" Type="http://schemas.openxmlformats.org/officeDocument/2006/relationships/customXml" Target="../ink/ink542.xml"/><Relationship Id="rId26" Type="http://schemas.openxmlformats.org/officeDocument/2006/relationships/image" Target="../media/image430.png"/><Relationship Id="rId47" Type="http://schemas.openxmlformats.org/officeDocument/2006/relationships/customXml" Target="../ink/ink458.xml"/><Relationship Id="rId68" Type="http://schemas.openxmlformats.org/officeDocument/2006/relationships/image" Target="../media/image450.png"/><Relationship Id="rId89" Type="http://schemas.openxmlformats.org/officeDocument/2006/relationships/customXml" Target="../ink/ink479.xml"/><Relationship Id="rId112" Type="http://schemas.openxmlformats.org/officeDocument/2006/relationships/image" Target="../media/image471.png"/><Relationship Id="rId133" Type="http://schemas.openxmlformats.org/officeDocument/2006/relationships/customXml" Target="../ink/ink501.xml"/><Relationship Id="rId154" Type="http://schemas.openxmlformats.org/officeDocument/2006/relationships/image" Target="../media/image492.png"/><Relationship Id="rId175" Type="http://schemas.openxmlformats.org/officeDocument/2006/relationships/customXml" Target="../ink/ink522.xml"/><Relationship Id="rId196" Type="http://schemas.openxmlformats.org/officeDocument/2006/relationships/image" Target="../media/image513.png"/><Relationship Id="rId200" Type="http://schemas.openxmlformats.org/officeDocument/2006/relationships/image" Target="../media/image515.png"/><Relationship Id="rId16" Type="http://schemas.openxmlformats.org/officeDocument/2006/relationships/image" Target="../media/image425.png"/><Relationship Id="rId221" Type="http://schemas.openxmlformats.org/officeDocument/2006/relationships/customXml" Target="../ink/ink545.xml"/><Relationship Id="rId37" Type="http://schemas.openxmlformats.org/officeDocument/2006/relationships/customXml" Target="../ink/ink453.xml"/><Relationship Id="rId58" Type="http://schemas.openxmlformats.org/officeDocument/2006/relationships/image" Target="../media/image446.png"/><Relationship Id="rId79" Type="http://schemas.openxmlformats.org/officeDocument/2006/relationships/customXml" Target="../ink/ink474.xml"/><Relationship Id="rId102" Type="http://schemas.openxmlformats.org/officeDocument/2006/relationships/image" Target="../media/image466.png"/><Relationship Id="rId123" Type="http://schemas.openxmlformats.org/officeDocument/2006/relationships/customXml" Target="../ink/ink496.xml"/><Relationship Id="rId144" Type="http://schemas.openxmlformats.org/officeDocument/2006/relationships/image" Target="../media/image487.png"/><Relationship Id="rId90" Type="http://schemas.openxmlformats.org/officeDocument/2006/relationships/image" Target="../media/image460.png"/><Relationship Id="rId165" Type="http://schemas.openxmlformats.org/officeDocument/2006/relationships/customXml" Target="../ink/ink517.xml"/><Relationship Id="rId186" Type="http://schemas.openxmlformats.org/officeDocument/2006/relationships/image" Target="../media/image508.png"/></Relationships>
</file>

<file path=ppt/slides/_rels/slide5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40.png"/><Relationship Id="rId117" Type="http://schemas.openxmlformats.org/officeDocument/2006/relationships/customXml" Target="../ink/ink605.xml"/><Relationship Id="rId21" Type="http://schemas.openxmlformats.org/officeDocument/2006/relationships/customXml" Target="../ink/ink557.xml"/><Relationship Id="rId42" Type="http://schemas.openxmlformats.org/officeDocument/2006/relationships/image" Target="../media/image548.png"/><Relationship Id="rId47" Type="http://schemas.openxmlformats.org/officeDocument/2006/relationships/customXml" Target="../ink/ink570.xml"/><Relationship Id="rId63" Type="http://schemas.openxmlformats.org/officeDocument/2006/relationships/customXml" Target="../ink/ink578.xml"/><Relationship Id="rId68" Type="http://schemas.openxmlformats.org/officeDocument/2006/relationships/image" Target="../media/image561.png"/><Relationship Id="rId84" Type="http://schemas.openxmlformats.org/officeDocument/2006/relationships/image" Target="../media/image568.png"/><Relationship Id="rId89" Type="http://schemas.openxmlformats.org/officeDocument/2006/relationships/customXml" Target="../ink/ink591.xml"/><Relationship Id="rId112" Type="http://schemas.openxmlformats.org/officeDocument/2006/relationships/image" Target="../media/image582.png"/><Relationship Id="rId133" Type="http://schemas.openxmlformats.org/officeDocument/2006/relationships/image" Target="../media/image592.png"/><Relationship Id="rId138" Type="http://schemas.openxmlformats.org/officeDocument/2006/relationships/customXml" Target="../ink/ink616.xml"/><Relationship Id="rId154" Type="http://schemas.openxmlformats.org/officeDocument/2006/relationships/image" Target="../media/image602.png"/><Relationship Id="rId159" Type="http://schemas.openxmlformats.org/officeDocument/2006/relationships/customXml" Target="../ink/ink627.xml"/><Relationship Id="rId16" Type="http://schemas.openxmlformats.org/officeDocument/2006/relationships/image" Target="../media/image536.png"/><Relationship Id="rId107" Type="http://schemas.openxmlformats.org/officeDocument/2006/relationships/customXml" Target="../ink/ink600.xml"/><Relationship Id="rId11" Type="http://schemas.openxmlformats.org/officeDocument/2006/relationships/customXml" Target="../ink/ink552.xml"/><Relationship Id="rId32" Type="http://schemas.openxmlformats.org/officeDocument/2006/relationships/image" Target="../media/image543.png"/><Relationship Id="rId37" Type="http://schemas.openxmlformats.org/officeDocument/2006/relationships/customXml" Target="../ink/ink565.xml"/><Relationship Id="rId53" Type="http://schemas.openxmlformats.org/officeDocument/2006/relationships/customXml" Target="../ink/ink573.xml"/><Relationship Id="rId58" Type="http://schemas.openxmlformats.org/officeDocument/2006/relationships/image" Target="../media/image556.png"/><Relationship Id="rId74" Type="http://schemas.openxmlformats.org/officeDocument/2006/relationships/image" Target="../media/image564.png"/><Relationship Id="rId79" Type="http://schemas.openxmlformats.org/officeDocument/2006/relationships/customXml" Target="../ink/ink586.xml"/><Relationship Id="rId102" Type="http://schemas.openxmlformats.org/officeDocument/2006/relationships/image" Target="../media/image577.png"/><Relationship Id="rId123" Type="http://schemas.openxmlformats.org/officeDocument/2006/relationships/image" Target="../media/image587.png"/><Relationship Id="rId128" Type="http://schemas.openxmlformats.org/officeDocument/2006/relationships/customXml" Target="../ink/ink611.xml"/><Relationship Id="rId144" Type="http://schemas.openxmlformats.org/officeDocument/2006/relationships/customXml" Target="../ink/ink619.xml"/><Relationship Id="rId149" Type="http://schemas.openxmlformats.org/officeDocument/2006/relationships/image" Target="../media/image600.png"/><Relationship Id="rId5" Type="http://schemas.openxmlformats.org/officeDocument/2006/relationships/customXml" Target="../ink/ink549.xml"/><Relationship Id="rId90" Type="http://schemas.openxmlformats.org/officeDocument/2006/relationships/image" Target="../media/image571.png"/><Relationship Id="rId95" Type="http://schemas.openxmlformats.org/officeDocument/2006/relationships/customXml" Target="../ink/ink594.xml"/><Relationship Id="rId160" Type="http://schemas.openxmlformats.org/officeDocument/2006/relationships/image" Target="../media/image605.png"/><Relationship Id="rId165" Type="http://schemas.openxmlformats.org/officeDocument/2006/relationships/customXml" Target="../ink/ink630.xml"/><Relationship Id="rId22" Type="http://schemas.openxmlformats.org/officeDocument/2006/relationships/image" Target="../media/image538.png"/><Relationship Id="rId27" Type="http://schemas.openxmlformats.org/officeDocument/2006/relationships/customXml" Target="../ink/ink560.xml"/><Relationship Id="rId43" Type="http://schemas.openxmlformats.org/officeDocument/2006/relationships/customXml" Target="../ink/ink568.xml"/><Relationship Id="rId48" Type="http://schemas.openxmlformats.org/officeDocument/2006/relationships/image" Target="../media/image551.png"/><Relationship Id="rId64" Type="http://schemas.openxmlformats.org/officeDocument/2006/relationships/image" Target="../media/image559.png"/><Relationship Id="rId69" Type="http://schemas.openxmlformats.org/officeDocument/2006/relationships/customXml" Target="../ink/ink581.xml"/><Relationship Id="rId113" Type="http://schemas.openxmlformats.org/officeDocument/2006/relationships/customXml" Target="../ink/ink603.xml"/><Relationship Id="rId118" Type="http://schemas.openxmlformats.org/officeDocument/2006/relationships/image" Target="../media/image585.png"/><Relationship Id="rId134" Type="http://schemas.openxmlformats.org/officeDocument/2006/relationships/customXml" Target="../ink/ink614.xml"/><Relationship Id="rId139" Type="http://schemas.openxmlformats.org/officeDocument/2006/relationships/image" Target="../media/image595.png"/><Relationship Id="rId80" Type="http://schemas.openxmlformats.org/officeDocument/2006/relationships/image" Target="../media/image566.png"/><Relationship Id="rId85" Type="http://schemas.openxmlformats.org/officeDocument/2006/relationships/customXml" Target="../ink/ink589.xml"/><Relationship Id="rId150" Type="http://schemas.openxmlformats.org/officeDocument/2006/relationships/customXml" Target="../ink/ink622.xml"/><Relationship Id="rId155" Type="http://schemas.openxmlformats.org/officeDocument/2006/relationships/customXml" Target="../ink/ink625.xml"/><Relationship Id="rId12" Type="http://schemas.openxmlformats.org/officeDocument/2006/relationships/image" Target="../media/image534.png"/><Relationship Id="rId17" Type="http://schemas.openxmlformats.org/officeDocument/2006/relationships/customXml" Target="../ink/ink555.xml"/><Relationship Id="rId33" Type="http://schemas.openxmlformats.org/officeDocument/2006/relationships/customXml" Target="../ink/ink563.xml"/><Relationship Id="rId38" Type="http://schemas.openxmlformats.org/officeDocument/2006/relationships/image" Target="../media/image546.png"/><Relationship Id="rId59" Type="http://schemas.openxmlformats.org/officeDocument/2006/relationships/customXml" Target="../ink/ink576.xml"/><Relationship Id="rId103" Type="http://schemas.openxmlformats.org/officeDocument/2006/relationships/customXml" Target="../ink/ink598.xml"/><Relationship Id="rId108" Type="http://schemas.openxmlformats.org/officeDocument/2006/relationships/image" Target="../media/image580.png"/><Relationship Id="rId124" Type="http://schemas.openxmlformats.org/officeDocument/2006/relationships/customXml" Target="../ink/ink609.xml"/><Relationship Id="rId129" Type="http://schemas.openxmlformats.org/officeDocument/2006/relationships/image" Target="../media/image590.png"/><Relationship Id="rId54" Type="http://schemas.openxmlformats.org/officeDocument/2006/relationships/image" Target="../media/image554.png"/><Relationship Id="rId70" Type="http://schemas.openxmlformats.org/officeDocument/2006/relationships/image" Target="../media/image562.png"/><Relationship Id="rId75" Type="http://schemas.openxmlformats.org/officeDocument/2006/relationships/customXml" Target="../ink/ink584.xml"/><Relationship Id="rId91" Type="http://schemas.openxmlformats.org/officeDocument/2006/relationships/customXml" Target="../ink/ink592.xml"/><Relationship Id="rId96" Type="http://schemas.openxmlformats.org/officeDocument/2006/relationships/image" Target="../media/image574.png"/><Relationship Id="rId140" Type="http://schemas.openxmlformats.org/officeDocument/2006/relationships/customXml" Target="../ink/ink617.xml"/><Relationship Id="rId145" Type="http://schemas.openxmlformats.org/officeDocument/2006/relationships/image" Target="../media/image598.png"/><Relationship Id="rId161" Type="http://schemas.openxmlformats.org/officeDocument/2006/relationships/customXml" Target="../ink/ink628.xml"/><Relationship Id="rId166" Type="http://schemas.openxmlformats.org/officeDocument/2006/relationships/image" Target="../media/image60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1.png"/><Relationship Id="rId15" Type="http://schemas.openxmlformats.org/officeDocument/2006/relationships/customXml" Target="../ink/ink554.xml"/><Relationship Id="rId23" Type="http://schemas.openxmlformats.org/officeDocument/2006/relationships/customXml" Target="../ink/ink558.xml"/><Relationship Id="rId28" Type="http://schemas.openxmlformats.org/officeDocument/2006/relationships/image" Target="../media/image541.png"/><Relationship Id="rId36" Type="http://schemas.openxmlformats.org/officeDocument/2006/relationships/image" Target="../media/image545.png"/><Relationship Id="rId49" Type="http://schemas.openxmlformats.org/officeDocument/2006/relationships/customXml" Target="../ink/ink571.xml"/><Relationship Id="rId57" Type="http://schemas.openxmlformats.org/officeDocument/2006/relationships/customXml" Target="../ink/ink575.xml"/><Relationship Id="rId106" Type="http://schemas.openxmlformats.org/officeDocument/2006/relationships/image" Target="../media/image579.png"/><Relationship Id="rId114" Type="http://schemas.openxmlformats.org/officeDocument/2006/relationships/image" Target="../media/image583.png"/><Relationship Id="rId119" Type="http://schemas.openxmlformats.org/officeDocument/2006/relationships/customXml" Target="../ink/ink606.xml"/><Relationship Id="rId127" Type="http://schemas.openxmlformats.org/officeDocument/2006/relationships/image" Target="../media/image589.png"/><Relationship Id="rId10" Type="http://schemas.openxmlformats.org/officeDocument/2006/relationships/image" Target="../media/image533.png"/><Relationship Id="rId31" Type="http://schemas.openxmlformats.org/officeDocument/2006/relationships/customXml" Target="../ink/ink562.xml"/><Relationship Id="rId44" Type="http://schemas.openxmlformats.org/officeDocument/2006/relationships/image" Target="../media/image549.png"/><Relationship Id="rId52" Type="http://schemas.openxmlformats.org/officeDocument/2006/relationships/image" Target="../media/image553.png"/><Relationship Id="rId60" Type="http://schemas.openxmlformats.org/officeDocument/2006/relationships/image" Target="../media/image557.png"/><Relationship Id="rId65" Type="http://schemas.openxmlformats.org/officeDocument/2006/relationships/customXml" Target="../ink/ink579.xml"/><Relationship Id="rId73" Type="http://schemas.openxmlformats.org/officeDocument/2006/relationships/customXml" Target="../ink/ink583.xml"/><Relationship Id="rId78" Type="http://schemas.openxmlformats.org/officeDocument/2006/relationships/image" Target="../media/image55.png"/><Relationship Id="rId81" Type="http://schemas.openxmlformats.org/officeDocument/2006/relationships/customXml" Target="../ink/ink587.xml"/><Relationship Id="rId86" Type="http://schemas.openxmlformats.org/officeDocument/2006/relationships/image" Target="../media/image569.png"/><Relationship Id="rId94" Type="http://schemas.openxmlformats.org/officeDocument/2006/relationships/image" Target="../media/image573.png"/><Relationship Id="rId99" Type="http://schemas.openxmlformats.org/officeDocument/2006/relationships/customXml" Target="../ink/ink596.xml"/><Relationship Id="rId101" Type="http://schemas.openxmlformats.org/officeDocument/2006/relationships/customXml" Target="../ink/ink597.xml"/><Relationship Id="rId122" Type="http://schemas.openxmlformats.org/officeDocument/2006/relationships/customXml" Target="../ink/ink608.xml"/><Relationship Id="rId130" Type="http://schemas.openxmlformats.org/officeDocument/2006/relationships/customXml" Target="../ink/ink612.xml"/><Relationship Id="rId135" Type="http://schemas.openxmlformats.org/officeDocument/2006/relationships/image" Target="../media/image593.png"/><Relationship Id="rId143" Type="http://schemas.openxmlformats.org/officeDocument/2006/relationships/image" Target="../media/image597.png"/><Relationship Id="rId148" Type="http://schemas.openxmlformats.org/officeDocument/2006/relationships/customXml" Target="../ink/ink621.xml"/><Relationship Id="rId151" Type="http://schemas.openxmlformats.org/officeDocument/2006/relationships/customXml" Target="../ink/ink623.xml"/><Relationship Id="rId156" Type="http://schemas.openxmlformats.org/officeDocument/2006/relationships/image" Target="../media/image603.png"/><Relationship Id="rId164" Type="http://schemas.openxmlformats.org/officeDocument/2006/relationships/image" Target="../media/image607.png"/><Relationship Id="rId4" Type="http://schemas.openxmlformats.org/officeDocument/2006/relationships/image" Target="../media/image530.png"/><Relationship Id="rId9" Type="http://schemas.openxmlformats.org/officeDocument/2006/relationships/customXml" Target="../ink/ink551.xml"/><Relationship Id="rId13" Type="http://schemas.openxmlformats.org/officeDocument/2006/relationships/customXml" Target="../ink/ink553.xml"/><Relationship Id="rId18" Type="http://schemas.openxmlformats.org/officeDocument/2006/relationships/image" Target="../media/image391.png"/><Relationship Id="rId39" Type="http://schemas.openxmlformats.org/officeDocument/2006/relationships/customXml" Target="../ink/ink566.xml"/><Relationship Id="rId109" Type="http://schemas.openxmlformats.org/officeDocument/2006/relationships/customXml" Target="../ink/ink601.xml"/><Relationship Id="rId34" Type="http://schemas.openxmlformats.org/officeDocument/2006/relationships/image" Target="../media/image544.png"/><Relationship Id="rId50" Type="http://schemas.openxmlformats.org/officeDocument/2006/relationships/image" Target="../media/image552.png"/><Relationship Id="rId55" Type="http://schemas.openxmlformats.org/officeDocument/2006/relationships/customXml" Target="../ink/ink574.xml"/><Relationship Id="rId76" Type="http://schemas.openxmlformats.org/officeDocument/2006/relationships/image" Target="../media/image565.png"/><Relationship Id="rId97" Type="http://schemas.openxmlformats.org/officeDocument/2006/relationships/customXml" Target="../ink/ink595.xml"/><Relationship Id="rId104" Type="http://schemas.openxmlformats.org/officeDocument/2006/relationships/image" Target="../media/image578.png"/><Relationship Id="rId120" Type="http://schemas.openxmlformats.org/officeDocument/2006/relationships/customXml" Target="../ink/ink607.xml"/><Relationship Id="rId125" Type="http://schemas.openxmlformats.org/officeDocument/2006/relationships/image" Target="../media/image588.png"/><Relationship Id="rId141" Type="http://schemas.openxmlformats.org/officeDocument/2006/relationships/image" Target="../media/image596.png"/><Relationship Id="rId146" Type="http://schemas.openxmlformats.org/officeDocument/2006/relationships/customXml" Target="../ink/ink620.xml"/><Relationship Id="rId167" Type="http://schemas.openxmlformats.org/officeDocument/2006/relationships/customXml" Target="../ink/ink631.xml"/><Relationship Id="rId7" Type="http://schemas.openxmlformats.org/officeDocument/2006/relationships/customXml" Target="../ink/ink550.xml"/><Relationship Id="rId71" Type="http://schemas.openxmlformats.org/officeDocument/2006/relationships/customXml" Target="../ink/ink582.xml"/><Relationship Id="rId92" Type="http://schemas.openxmlformats.org/officeDocument/2006/relationships/image" Target="../media/image572.png"/><Relationship Id="rId162" Type="http://schemas.openxmlformats.org/officeDocument/2006/relationships/image" Target="../media/image606.png"/><Relationship Id="rId2" Type="http://schemas.openxmlformats.org/officeDocument/2006/relationships/image" Target="../media/image529.png"/><Relationship Id="rId29" Type="http://schemas.openxmlformats.org/officeDocument/2006/relationships/customXml" Target="../ink/ink561.xml"/><Relationship Id="rId24" Type="http://schemas.openxmlformats.org/officeDocument/2006/relationships/image" Target="../media/image539.png"/><Relationship Id="rId40" Type="http://schemas.openxmlformats.org/officeDocument/2006/relationships/image" Target="../media/image547.png"/><Relationship Id="rId45" Type="http://schemas.openxmlformats.org/officeDocument/2006/relationships/customXml" Target="../ink/ink569.xml"/><Relationship Id="rId66" Type="http://schemas.openxmlformats.org/officeDocument/2006/relationships/image" Target="../media/image560.png"/><Relationship Id="rId87" Type="http://schemas.openxmlformats.org/officeDocument/2006/relationships/customXml" Target="../ink/ink590.xml"/><Relationship Id="rId110" Type="http://schemas.openxmlformats.org/officeDocument/2006/relationships/image" Target="../media/image581.png"/><Relationship Id="rId115" Type="http://schemas.openxmlformats.org/officeDocument/2006/relationships/customXml" Target="../ink/ink604.xml"/><Relationship Id="rId131" Type="http://schemas.openxmlformats.org/officeDocument/2006/relationships/image" Target="../media/image591.png"/><Relationship Id="rId136" Type="http://schemas.openxmlformats.org/officeDocument/2006/relationships/customXml" Target="../ink/ink615.xml"/><Relationship Id="rId157" Type="http://schemas.openxmlformats.org/officeDocument/2006/relationships/customXml" Target="../ink/ink626.xml"/><Relationship Id="rId61" Type="http://schemas.openxmlformats.org/officeDocument/2006/relationships/customXml" Target="../ink/ink577.xml"/><Relationship Id="rId82" Type="http://schemas.openxmlformats.org/officeDocument/2006/relationships/image" Target="../media/image567.png"/><Relationship Id="rId152" Type="http://schemas.openxmlformats.org/officeDocument/2006/relationships/image" Target="../media/image601.png"/><Relationship Id="rId19" Type="http://schemas.openxmlformats.org/officeDocument/2006/relationships/customXml" Target="../ink/ink556.xml"/><Relationship Id="rId14" Type="http://schemas.openxmlformats.org/officeDocument/2006/relationships/image" Target="../media/image535.png"/><Relationship Id="rId30" Type="http://schemas.openxmlformats.org/officeDocument/2006/relationships/image" Target="../media/image542.png"/><Relationship Id="rId35" Type="http://schemas.openxmlformats.org/officeDocument/2006/relationships/customXml" Target="../ink/ink564.xml"/><Relationship Id="rId56" Type="http://schemas.openxmlformats.org/officeDocument/2006/relationships/image" Target="../media/image555.png"/><Relationship Id="rId77" Type="http://schemas.openxmlformats.org/officeDocument/2006/relationships/customXml" Target="../ink/ink585.xml"/><Relationship Id="rId100" Type="http://schemas.openxmlformats.org/officeDocument/2006/relationships/image" Target="../media/image576.png"/><Relationship Id="rId105" Type="http://schemas.openxmlformats.org/officeDocument/2006/relationships/customXml" Target="../ink/ink599.xml"/><Relationship Id="rId126" Type="http://schemas.openxmlformats.org/officeDocument/2006/relationships/customXml" Target="../ink/ink610.xml"/><Relationship Id="rId147" Type="http://schemas.openxmlformats.org/officeDocument/2006/relationships/image" Target="../media/image599.png"/><Relationship Id="rId168" Type="http://schemas.openxmlformats.org/officeDocument/2006/relationships/image" Target="../media/image609.png"/><Relationship Id="rId8" Type="http://schemas.openxmlformats.org/officeDocument/2006/relationships/image" Target="../media/image532.png"/><Relationship Id="rId51" Type="http://schemas.openxmlformats.org/officeDocument/2006/relationships/customXml" Target="../ink/ink572.xml"/><Relationship Id="rId72" Type="http://schemas.openxmlformats.org/officeDocument/2006/relationships/image" Target="../media/image563.png"/><Relationship Id="rId93" Type="http://schemas.openxmlformats.org/officeDocument/2006/relationships/customXml" Target="../ink/ink593.xml"/><Relationship Id="rId98" Type="http://schemas.openxmlformats.org/officeDocument/2006/relationships/image" Target="../media/image575.png"/><Relationship Id="rId121" Type="http://schemas.openxmlformats.org/officeDocument/2006/relationships/image" Target="../media/image586.png"/><Relationship Id="rId142" Type="http://schemas.openxmlformats.org/officeDocument/2006/relationships/customXml" Target="../ink/ink618.xml"/><Relationship Id="rId163" Type="http://schemas.openxmlformats.org/officeDocument/2006/relationships/customXml" Target="../ink/ink629.xml"/><Relationship Id="rId3" Type="http://schemas.openxmlformats.org/officeDocument/2006/relationships/customXml" Target="../ink/ink548.xml"/><Relationship Id="rId25" Type="http://schemas.openxmlformats.org/officeDocument/2006/relationships/customXml" Target="../ink/ink559.xml"/><Relationship Id="rId46" Type="http://schemas.openxmlformats.org/officeDocument/2006/relationships/image" Target="../media/image550.png"/><Relationship Id="rId67" Type="http://schemas.openxmlformats.org/officeDocument/2006/relationships/customXml" Target="../ink/ink580.xml"/><Relationship Id="rId116" Type="http://schemas.openxmlformats.org/officeDocument/2006/relationships/image" Target="../media/image584.png"/><Relationship Id="rId137" Type="http://schemas.openxmlformats.org/officeDocument/2006/relationships/image" Target="../media/image594.png"/><Relationship Id="rId158" Type="http://schemas.openxmlformats.org/officeDocument/2006/relationships/image" Target="../media/image604.png"/><Relationship Id="rId20" Type="http://schemas.openxmlformats.org/officeDocument/2006/relationships/image" Target="../media/image537.png"/><Relationship Id="rId41" Type="http://schemas.openxmlformats.org/officeDocument/2006/relationships/customXml" Target="../ink/ink567.xml"/><Relationship Id="rId62" Type="http://schemas.openxmlformats.org/officeDocument/2006/relationships/image" Target="../media/image558.png"/><Relationship Id="rId83" Type="http://schemas.openxmlformats.org/officeDocument/2006/relationships/customXml" Target="../ink/ink588.xml"/><Relationship Id="rId88" Type="http://schemas.openxmlformats.org/officeDocument/2006/relationships/image" Target="../media/image570.png"/><Relationship Id="rId111" Type="http://schemas.openxmlformats.org/officeDocument/2006/relationships/customXml" Target="../ink/ink602.xml"/><Relationship Id="rId132" Type="http://schemas.openxmlformats.org/officeDocument/2006/relationships/customXml" Target="../ink/ink613.xml"/><Relationship Id="rId153" Type="http://schemas.openxmlformats.org/officeDocument/2006/relationships/customXml" Target="../ink/ink624.xml"/></Relationships>
</file>

<file path=ppt/slides/_rels/slide6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667.png"/><Relationship Id="rId21" Type="http://schemas.openxmlformats.org/officeDocument/2006/relationships/image" Target="../media/image619.png"/><Relationship Id="rId42" Type="http://schemas.openxmlformats.org/officeDocument/2006/relationships/customXml" Target="../ink/ink652.xml"/><Relationship Id="rId63" Type="http://schemas.openxmlformats.org/officeDocument/2006/relationships/image" Target="../media/image640.png"/><Relationship Id="rId84" Type="http://schemas.openxmlformats.org/officeDocument/2006/relationships/customXml" Target="../ink/ink673.xml"/><Relationship Id="rId138" Type="http://schemas.openxmlformats.org/officeDocument/2006/relationships/customXml" Target="../ink/ink700.xml"/><Relationship Id="rId159" Type="http://schemas.openxmlformats.org/officeDocument/2006/relationships/image" Target="../media/image688.png"/><Relationship Id="rId170" Type="http://schemas.openxmlformats.org/officeDocument/2006/relationships/customXml" Target="../ink/ink716.xml"/><Relationship Id="rId191" Type="http://schemas.openxmlformats.org/officeDocument/2006/relationships/image" Target="../media/image702.png"/><Relationship Id="rId205" Type="http://schemas.openxmlformats.org/officeDocument/2006/relationships/image" Target="../media/image709.png"/><Relationship Id="rId107" Type="http://schemas.openxmlformats.org/officeDocument/2006/relationships/image" Target="../media/image662.png"/><Relationship Id="rId11" Type="http://schemas.openxmlformats.org/officeDocument/2006/relationships/image" Target="../media/image614.png"/><Relationship Id="rId32" Type="http://schemas.openxmlformats.org/officeDocument/2006/relationships/customXml" Target="../ink/ink647.xml"/><Relationship Id="rId53" Type="http://schemas.openxmlformats.org/officeDocument/2006/relationships/image" Target="../media/image635.png"/><Relationship Id="rId74" Type="http://schemas.openxmlformats.org/officeDocument/2006/relationships/customXml" Target="../ink/ink668.xml"/><Relationship Id="rId128" Type="http://schemas.openxmlformats.org/officeDocument/2006/relationships/customXml" Target="../ink/ink695.xml"/><Relationship Id="rId149" Type="http://schemas.openxmlformats.org/officeDocument/2006/relationships/image" Target="../media/image683.png"/><Relationship Id="rId5" Type="http://schemas.openxmlformats.org/officeDocument/2006/relationships/image" Target="../media/image611.png"/><Relationship Id="rId90" Type="http://schemas.openxmlformats.org/officeDocument/2006/relationships/customXml" Target="../ink/ink676.xml"/><Relationship Id="rId95" Type="http://schemas.openxmlformats.org/officeDocument/2006/relationships/image" Target="../media/image656.png"/><Relationship Id="rId160" Type="http://schemas.openxmlformats.org/officeDocument/2006/relationships/customXml" Target="../ink/ink711.xml"/><Relationship Id="rId165" Type="http://schemas.openxmlformats.org/officeDocument/2006/relationships/image" Target="../media/image531.png"/><Relationship Id="rId181" Type="http://schemas.openxmlformats.org/officeDocument/2006/relationships/image" Target="../media/image697.png"/><Relationship Id="rId186" Type="http://schemas.openxmlformats.org/officeDocument/2006/relationships/customXml" Target="../ink/ink724.xml"/><Relationship Id="rId216" Type="http://schemas.openxmlformats.org/officeDocument/2006/relationships/customXml" Target="../ink/ink739.xml"/><Relationship Id="rId211" Type="http://schemas.openxmlformats.org/officeDocument/2006/relationships/image" Target="../media/image712.png"/><Relationship Id="rId22" Type="http://schemas.openxmlformats.org/officeDocument/2006/relationships/customXml" Target="../ink/ink642.xml"/><Relationship Id="rId27" Type="http://schemas.openxmlformats.org/officeDocument/2006/relationships/image" Target="../media/image622.png"/><Relationship Id="rId43" Type="http://schemas.openxmlformats.org/officeDocument/2006/relationships/image" Target="../media/image630.png"/><Relationship Id="rId48" Type="http://schemas.openxmlformats.org/officeDocument/2006/relationships/customXml" Target="../ink/ink655.xml"/><Relationship Id="rId64" Type="http://schemas.openxmlformats.org/officeDocument/2006/relationships/customXml" Target="../ink/ink663.xml"/><Relationship Id="rId69" Type="http://schemas.openxmlformats.org/officeDocument/2006/relationships/image" Target="../media/image643.png"/><Relationship Id="rId113" Type="http://schemas.openxmlformats.org/officeDocument/2006/relationships/image" Target="../media/image665.png"/><Relationship Id="rId118" Type="http://schemas.openxmlformats.org/officeDocument/2006/relationships/customXml" Target="../ink/ink690.xml"/><Relationship Id="rId134" Type="http://schemas.openxmlformats.org/officeDocument/2006/relationships/customXml" Target="../ink/ink698.xml"/><Relationship Id="rId139" Type="http://schemas.openxmlformats.org/officeDocument/2006/relationships/image" Target="../media/image678.png"/><Relationship Id="rId80" Type="http://schemas.openxmlformats.org/officeDocument/2006/relationships/customXml" Target="../ink/ink671.xml"/><Relationship Id="rId85" Type="http://schemas.openxmlformats.org/officeDocument/2006/relationships/image" Target="../media/image651.png"/><Relationship Id="rId150" Type="http://schemas.openxmlformats.org/officeDocument/2006/relationships/customXml" Target="../ink/ink706.xml"/><Relationship Id="rId155" Type="http://schemas.openxmlformats.org/officeDocument/2006/relationships/image" Target="../media/image686.png"/><Relationship Id="rId171" Type="http://schemas.openxmlformats.org/officeDocument/2006/relationships/image" Target="../media/image693.png"/><Relationship Id="rId176" Type="http://schemas.openxmlformats.org/officeDocument/2006/relationships/customXml" Target="../ink/ink719.xml"/><Relationship Id="rId192" Type="http://schemas.openxmlformats.org/officeDocument/2006/relationships/customXml" Target="../ink/ink727.xml"/><Relationship Id="rId197" Type="http://schemas.openxmlformats.org/officeDocument/2006/relationships/image" Target="../media/image705.png"/><Relationship Id="rId206" Type="http://schemas.openxmlformats.org/officeDocument/2006/relationships/customXml" Target="../ink/ink734.xml"/><Relationship Id="rId201" Type="http://schemas.openxmlformats.org/officeDocument/2006/relationships/image" Target="../media/image707.png"/><Relationship Id="rId12" Type="http://schemas.openxmlformats.org/officeDocument/2006/relationships/customXml" Target="../ink/ink637.xml"/><Relationship Id="rId17" Type="http://schemas.openxmlformats.org/officeDocument/2006/relationships/image" Target="../media/image617.png"/><Relationship Id="rId33" Type="http://schemas.openxmlformats.org/officeDocument/2006/relationships/image" Target="../media/image625.png"/><Relationship Id="rId38" Type="http://schemas.openxmlformats.org/officeDocument/2006/relationships/customXml" Target="../ink/ink650.xml"/><Relationship Id="rId59" Type="http://schemas.openxmlformats.org/officeDocument/2006/relationships/image" Target="../media/image638.png"/><Relationship Id="rId103" Type="http://schemas.openxmlformats.org/officeDocument/2006/relationships/image" Target="../media/image660.png"/><Relationship Id="rId108" Type="http://schemas.openxmlformats.org/officeDocument/2006/relationships/customXml" Target="../ink/ink685.xml"/><Relationship Id="rId124" Type="http://schemas.openxmlformats.org/officeDocument/2006/relationships/customXml" Target="../ink/ink693.xml"/><Relationship Id="rId129" Type="http://schemas.openxmlformats.org/officeDocument/2006/relationships/image" Target="../media/image673.png"/><Relationship Id="rId54" Type="http://schemas.openxmlformats.org/officeDocument/2006/relationships/customXml" Target="../ink/ink658.xml"/><Relationship Id="rId70" Type="http://schemas.openxmlformats.org/officeDocument/2006/relationships/customXml" Target="../ink/ink666.xml"/><Relationship Id="rId75" Type="http://schemas.openxmlformats.org/officeDocument/2006/relationships/image" Target="../media/image646.png"/><Relationship Id="rId91" Type="http://schemas.openxmlformats.org/officeDocument/2006/relationships/image" Target="../media/image654.png"/><Relationship Id="rId96" Type="http://schemas.openxmlformats.org/officeDocument/2006/relationships/customXml" Target="../ink/ink679.xml"/><Relationship Id="rId140" Type="http://schemas.openxmlformats.org/officeDocument/2006/relationships/customXml" Target="../ink/ink701.xml"/><Relationship Id="rId145" Type="http://schemas.openxmlformats.org/officeDocument/2006/relationships/image" Target="../media/image681.png"/><Relationship Id="rId161" Type="http://schemas.openxmlformats.org/officeDocument/2006/relationships/image" Target="../media/image689.png"/><Relationship Id="rId166" Type="http://schemas.openxmlformats.org/officeDocument/2006/relationships/customXml" Target="../ink/ink714.xml"/><Relationship Id="rId182" Type="http://schemas.openxmlformats.org/officeDocument/2006/relationships/customXml" Target="../ink/ink722.xml"/><Relationship Id="rId187" Type="http://schemas.openxmlformats.org/officeDocument/2006/relationships/image" Target="../media/image700.png"/><Relationship Id="rId217" Type="http://schemas.openxmlformats.org/officeDocument/2006/relationships/image" Target="../media/image715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634.xml"/><Relationship Id="rId212" Type="http://schemas.openxmlformats.org/officeDocument/2006/relationships/customXml" Target="../ink/ink737.xml"/><Relationship Id="rId23" Type="http://schemas.openxmlformats.org/officeDocument/2006/relationships/image" Target="../media/image620.png"/><Relationship Id="rId28" Type="http://schemas.openxmlformats.org/officeDocument/2006/relationships/customXml" Target="../ink/ink645.xml"/><Relationship Id="rId49" Type="http://schemas.openxmlformats.org/officeDocument/2006/relationships/image" Target="../media/image633.png"/><Relationship Id="rId114" Type="http://schemas.openxmlformats.org/officeDocument/2006/relationships/customXml" Target="../ink/ink688.xml"/><Relationship Id="rId119" Type="http://schemas.openxmlformats.org/officeDocument/2006/relationships/image" Target="../media/image668.png"/><Relationship Id="rId44" Type="http://schemas.openxmlformats.org/officeDocument/2006/relationships/customXml" Target="../ink/ink653.xml"/><Relationship Id="rId60" Type="http://schemas.openxmlformats.org/officeDocument/2006/relationships/customXml" Target="../ink/ink661.xml"/><Relationship Id="rId65" Type="http://schemas.openxmlformats.org/officeDocument/2006/relationships/image" Target="../media/image641.png"/><Relationship Id="rId81" Type="http://schemas.openxmlformats.org/officeDocument/2006/relationships/image" Target="../media/image649.png"/><Relationship Id="rId86" Type="http://schemas.openxmlformats.org/officeDocument/2006/relationships/customXml" Target="../ink/ink674.xml"/><Relationship Id="rId130" Type="http://schemas.openxmlformats.org/officeDocument/2006/relationships/customXml" Target="../ink/ink696.xml"/><Relationship Id="rId135" Type="http://schemas.openxmlformats.org/officeDocument/2006/relationships/image" Target="../media/image676.png"/><Relationship Id="rId151" Type="http://schemas.openxmlformats.org/officeDocument/2006/relationships/image" Target="../media/image684.png"/><Relationship Id="rId156" Type="http://schemas.openxmlformats.org/officeDocument/2006/relationships/customXml" Target="../ink/ink709.xml"/><Relationship Id="rId177" Type="http://schemas.openxmlformats.org/officeDocument/2006/relationships/image" Target="../media/image695.png"/><Relationship Id="rId198" Type="http://schemas.openxmlformats.org/officeDocument/2006/relationships/customXml" Target="../ink/ink730.xml"/><Relationship Id="rId172" Type="http://schemas.openxmlformats.org/officeDocument/2006/relationships/customXml" Target="../ink/ink717.xml"/><Relationship Id="rId193" Type="http://schemas.openxmlformats.org/officeDocument/2006/relationships/image" Target="../media/image703.png"/><Relationship Id="rId202" Type="http://schemas.openxmlformats.org/officeDocument/2006/relationships/customXml" Target="../ink/ink732.xml"/><Relationship Id="rId207" Type="http://schemas.openxmlformats.org/officeDocument/2006/relationships/image" Target="../media/image710.png"/><Relationship Id="rId13" Type="http://schemas.openxmlformats.org/officeDocument/2006/relationships/image" Target="../media/image615.png"/><Relationship Id="rId18" Type="http://schemas.openxmlformats.org/officeDocument/2006/relationships/customXml" Target="../ink/ink640.xml"/><Relationship Id="rId39" Type="http://schemas.openxmlformats.org/officeDocument/2006/relationships/image" Target="../media/image628.png"/><Relationship Id="rId109" Type="http://schemas.openxmlformats.org/officeDocument/2006/relationships/image" Target="../media/image663.png"/><Relationship Id="rId34" Type="http://schemas.openxmlformats.org/officeDocument/2006/relationships/customXml" Target="../ink/ink648.xml"/><Relationship Id="rId50" Type="http://schemas.openxmlformats.org/officeDocument/2006/relationships/customXml" Target="../ink/ink656.xml"/><Relationship Id="rId55" Type="http://schemas.openxmlformats.org/officeDocument/2006/relationships/image" Target="../media/image636.png"/><Relationship Id="rId76" Type="http://schemas.openxmlformats.org/officeDocument/2006/relationships/customXml" Target="../ink/ink669.xml"/><Relationship Id="rId97" Type="http://schemas.openxmlformats.org/officeDocument/2006/relationships/image" Target="../media/image657.png"/><Relationship Id="rId104" Type="http://schemas.openxmlformats.org/officeDocument/2006/relationships/customXml" Target="../ink/ink683.xml"/><Relationship Id="rId120" Type="http://schemas.openxmlformats.org/officeDocument/2006/relationships/customXml" Target="../ink/ink691.xml"/><Relationship Id="rId125" Type="http://schemas.openxmlformats.org/officeDocument/2006/relationships/image" Target="../media/image671.png"/><Relationship Id="rId141" Type="http://schemas.openxmlformats.org/officeDocument/2006/relationships/image" Target="../media/image679.png"/><Relationship Id="rId146" Type="http://schemas.openxmlformats.org/officeDocument/2006/relationships/customXml" Target="../ink/ink704.xml"/><Relationship Id="rId167" Type="http://schemas.openxmlformats.org/officeDocument/2006/relationships/image" Target="../media/image691.png"/><Relationship Id="rId188" Type="http://schemas.openxmlformats.org/officeDocument/2006/relationships/customXml" Target="../ink/ink725.xml"/><Relationship Id="rId7" Type="http://schemas.openxmlformats.org/officeDocument/2006/relationships/image" Target="../media/image612.png"/><Relationship Id="rId71" Type="http://schemas.openxmlformats.org/officeDocument/2006/relationships/image" Target="../media/image644.png"/><Relationship Id="rId92" Type="http://schemas.openxmlformats.org/officeDocument/2006/relationships/customXml" Target="../ink/ink677.xml"/><Relationship Id="rId162" Type="http://schemas.openxmlformats.org/officeDocument/2006/relationships/customXml" Target="../ink/ink712.xml"/><Relationship Id="rId183" Type="http://schemas.openxmlformats.org/officeDocument/2006/relationships/image" Target="../media/image698.png"/><Relationship Id="rId213" Type="http://schemas.openxmlformats.org/officeDocument/2006/relationships/image" Target="../media/image713.png"/><Relationship Id="rId218" Type="http://schemas.openxmlformats.org/officeDocument/2006/relationships/customXml" Target="../ink/ink740.xml"/><Relationship Id="rId2" Type="http://schemas.openxmlformats.org/officeDocument/2006/relationships/customXml" Target="../ink/ink632.xml"/><Relationship Id="rId29" Type="http://schemas.openxmlformats.org/officeDocument/2006/relationships/image" Target="../media/image623.png"/><Relationship Id="rId24" Type="http://schemas.openxmlformats.org/officeDocument/2006/relationships/customXml" Target="../ink/ink643.xml"/><Relationship Id="rId40" Type="http://schemas.openxmlformats.org/officeDocument/2006/relationships/customXml" Target="../ink/ink651.xml"/><Relationship Id="rId45" Type="http://schemas.openxmlformats.org/officeDocument/2006/relationships/image" Target="../media/image631.png"/><Relationship Id="rId66" Type="http://schemas.openxmlformats.org/officeDocument/2006/relationships/customXml" Target="../ink/ink664.xml"/><Relationship Id="rId87" Type="http://schemas.openxmlformats.org/officeDocument/2006/relationships/image" Target="../media/image652.png"/><Relationship Id="rId110" Type="http://schemas.openxmlformats.org/officeDocument/2006/relationships/customXml" Target="../ink/ink686.xml"/><Relationship Id="rId115" Type="http://schemas.openxmlformats.org/officeDocument/2006/relationships/image" Target="../media/image666.png"/><Relationship Id="rId131" Type="http://schemas.openxmlformats.org/officeDocument/2006/relationships/image" Target="../media/image674.png"/><Relationship Id="rId136" Type="http://schemas.openxmlformats.org/officeDocument/2006/relationships/customXml" Target="../ink/ink699.xml"/><Relationship Id="rId157" Type="http://schemas.openxmlformats.org/officeDocument/2006/relationships/image" Target="../media/image687.png"/><Relationship Id="rId178" Type="http://schemas.openxmlformats.org/officeDocument/2006/relationships/customXml" Target="../ink/ink720.xml"/><Relationship Id="rId61" Type="http://schemas.openxmlformats.org/officeDocument/2006/relationships/image" Target="../media/image639.png"/><Relationship Id="rId82" Type="http://schemas.openxmlformats.org/officeDocument/2006/relationships/customXml" Target="../ink/ink672.xml"/><Relationship Id="rId152" Type="http://schemas.openxmlformats.org/officeDocument/2006/relationships/customXml" Target="../ink/ink707.xml"/><Relationship Id="rId173" Type="http://schemas.openxmlformats.org/officeDocument/2006/relationships/image" Target="../media/image694.png"/><Relationship Id="rId194" Type="http://schemas.openxmlformats.org/officeDocument/2006/relationships/customXml" Target="../ink/ink728.xml"/><Relationship Id="rId199" Type="http://schemas.openxmlformats.org/officeDocument/2006/relationships/image" Target="../media/image706.png"/><Relationship Id="rId203" Type="http://schemas.openxmlformats.org/officeDocument/2006/relationships/image" Target="../media/image708.png"/><Relationship Id="rId208" Type="http://schemas.openxmlformats.org/officeDocument/2006/relationships/customXml" Target="../ink/ink735.xml"/><Relationship Id="rId19" Type="http://schemas.openxmlformats.org/officeDocument/2006/relationships/image" Target="../media/image618.png"/><Relationship Id="rId14" Type="http://schemas.openxmlformats.org/officeDocument/2006/relationships/customXml" Target="../ink/ink638.xml"/><Relationship Id="rId30" Type="http://schemas.openxmlformats.org/officeDocument/2006/relationships/customXml" Target="../ink/ink646.xml"/><Relationship Id="rId35" Type="http://schemas.openxmlformats.org/officeDocument/2006/relationships/image" Target="../media/image626.png"/><Relationship Id="rId56" Type="http://schemas.openxmlformats.org/officeDocument/2006/relationships/customXml" Target="../ink/ink659.xml"/><Relationship Id="rId77" Type="http://schemas.openxmlformats.org/officeDocument/2006/relationships/image" Target="../media/image647.png"/><Relationship Id="rId100" Type="http://schemas.openxmlformats.org/officeDocument/2006/relationships/customXml" Target="../ink/ink681.xml"/><Relationship Id="rId105" Type="http://schemas.openxmlformats.org/officeDocument/2006/relationships/image" Target="../media/image661.png"/><Relationship Id="rId126" Type="http://schemas.openxmlformats.org/officeDocument/2006/relationships/customXml" Target="../ink/ink694.xml"/><Relationship Id="rId147" Type="http://schemas.openxmlformats.org/officeDocument/2006/relationships/image" Target="../media/image682.png"/><Relationship Id="rId168" Type="http://schemas.openxmlformats.org/officeDocument/2006/relationships/customXml" Target="../ink/ink715.xml"/><Relationship Id="rId8" Type="http://schemas.openxmlformats.org/officeDocument/2006/relationships/customXml" Target="../ink/ink635.xml"/><Relationship Id="rId51" Type="http://schemas.openxmlformats.org/officeDocument/2006/relationships/image" Target="../media/image634.png"/><Relationship Id="rId72" Type="http://schemas.openxmlformats.org/officeDocument/2006/relationships/customXml" Target="../ink/ink667.xml"/><Relationship Id="rId93" Type="http://schemas.openxmlformats.org/officeDocument/2006/relationships/image" Target="../media/image655.png"/><Relationship Id="rId98" Type="http://schemas.openxmlformats.org/officeDocument/2006/relationships/customXml" Target="../ink/ink680.xml"/><Relationship Id="rId121" Type="http://schemas.openxmlformats.org/officeDocument/2006/relationships/image" Target="../media/image669.png"/><Relationship Id="rId142" Type="http://schemas.openxmlformats.org/officeDocument/2006/relationships/customXml" Target="../ink/ink702.xml"/><Relationship Id="rId163" Type="http://schemas.openxmlformats.org/officeDocument/2006/relationships/image" Target="../media/image690.png"/><Relationship Id="rId184" Type="http://schemas.openxmlformats.org/officeDocument/2006/relationships/customXml" Target="../ink/ink723.xml"/><Relationship Id="rId189" Type="http://schemas.openxmlformats.org/officeDocument/2006/relationships/image" Target="../media/image701.png"/><Relationship Id="rId219" Type="http://schemas.openxmlformats.org/officeDocument/2006/relationships/image" Target="../media/image716.png"/><Relationship Id="rId3" Type="http://schemas.openxmlformats.org/officeDocument/2006/relationships/image" Target="../media/image610.png"/><Relationship Id="rId214" Type="http://schemas.openxmlformats.org/officeDocument/2006/relationships/customXml" Target="../ink/ink738.xml"/><Relationship Id="rId25" Type="http://schemas.openxmlformats.org/officeDocument/2006/relationships/image" Target="../media/image621.png"/><Relationship Id="rId46" Type="http://schemas.openxmlformats.org/officeDocument/2006/relationships/customXml" Target="../ink/ink654.xml"/><Relationship Id="rId67" Type="http://schemas.openxmlformats.org/officeDocument/2006/relationships/image" Target="../media/image642.png"/><Relationship Id="rId116" Type="http://schemas.openxmlformats.org/officeDocument/2006/relationships/customXml" Target="../ink/ink689.xml"/><Relationship Id="rId137" Type="http://schemas.openxmlformats.org/officeDocument/2006/relationships/image" Target="../media/image677.png"/><Relationship Id="rId158" Type="http://schemas.openxmlformats.org/officeDocument/2006/relationships/customXml" Target="../ink/ink710.xml"/><Relationship Id="rId20" Type="http://schemas.openxmlformats.org/officeDocument/2006/relationships/customXml" Target="../ink/ink641.xml"/><Relationship Id="rId41" Type="http://schemas.openxmlformats.org/officeDocument/2006/relationships/image" Target="../media/image629.png"/><Relationship Id="rId62" Type="http://schemas.openxmlformats.org/officeDocument/2006/relationships/customXml" Target="../ink/ink662.xml"/><Relationship Id="rId83" Type="http://schemas.openxmlformats.org/officeDocument/2006/relationships/image" Target="../media/image650.png"/><Relationship Id="rId88" Type="http://schemas.openxmlformats.org/officeDocument/2006/relationships/customXml" Target="../ink/ink675.xml"/><Relationship Id="rId111" Type="http://schemas.openxmlformats.org/officeDocument/2006/relationships/image" Target="../media/image664.png"/><Relationship Id="rId132" Type="http://schemas.openxmlformats.org/officeDocument/2006/relationships/customXml" Target="../ink/ink697.xml"/><Relationship Id="rId153" Type="http://schemas.openxmlformats.org/officeDocument/2006/relationships/image" Target="../media/image685.png"/><Relationship Id="rId174" Type="http://schemas.openxmlformats.org/officeDocument/2006/relationships/customXml" Target="../ink/ink718.xml"/><Relationship Id="rId179" Type="http://schemas.openxmlformats.org/officeDocument/2006/relationships/image" Target="../media/image696.png"/><Relationship Id="rId195" Type="http://schemas.openxmlformats.org/officeDocument/2006/relationships/image" Target="../media/image704.png"/><Relationship Id="rId209" Type="http://schemas.openxmlformats.org/officeDocument/2006/relationships/image" Target="../media/image711.png"/><Relationship Id="rId190" Type="http://schemas.openxmlformats.org/officeDocument/2006/relationships/customXml" Target="../ink/ink726.xml"/><Relationship Id="rId204" Type="http://schemas.openxmlformats.org/officeDocument/2006/relationships/customXml" Target="../ink/ink733.xml"/><Relationship Id="rId220" Type="http://schemas.openxmlformats.org/officeDocument/2006/relationships/customXml" Target="../ink/ink741.xml"/><Relationship Id="rId15" Type="http://schemas.openxmlformats.org/officeDocument/2006/relationships/image" Target="../media/image616.png"/><Relationship Id="rId36" Type="http://schemas.openxmlformats.org/officeDocument/2006/relationships/customXml" Target="../ink/ink649.xml"/><Relationship Id="rId57" Type="http://schemas.openxmlformats.org/officeDocument/2006/relationships/image" Target="../media/image637.png"/><Relationship Id="rId106" Type="http://schemas.openxmlformats.org/officeDocument/2006/relationships/customXml" Target="../ink/ink684.xml"/><Relationship Id="rId127" Type="http://schemas.openxmlformats.org/officeDocument/2006/relationships/image" Target="../media/image672.png"/><Relationship Id="rId10" Type="http://schemas.openxmlformats.org/officeDocument/2006/relationships/customXml" Target="../ink/ink636.xml"/><Relationship Id="rId31" Type="http://schemas.openxmlformats.org/officeDocument/2006/relationships/image" Target="../media/image624.png"/><Relationship Id="rId52" Type="http://schemas.openxmlformats.org/officeDocument/2006/relationships/customXml" Target="../ink/ink657.xml"/><Relationship Id="rId73" Type="http://schemas.openxmlformats.org/officeDocument/2006/relationships/image" Target="../media/image645.png"/><Relationship Id="rId78" Type="http://schemas.openxmlformats.org/officeDocument/2006/relationships/customXml" Target="../ink/ink670.xml"/><Relationship Id="rId94" Type="http://schemas.openxmlformats.org/officeDocument/2006/relationships/customXml" Target="../ink/ink678.xml"/><Relationship Id="rId99" Type="http://schemas.openxmlformats.org/officeDocument/2006/relationships/image" Target="../media/image658.png"/><Relationship Id="rId101" Type="http://schemas.openxmlformats.org/officeDocument/2006/relationships/image" Target="../media/image659.png"/><Relationship Id="rId122" Type="http://schemas.openxmlformats.org/officeDocument/2006/relationships/customXml" Target="../ink/ink692.xml"/><Relationship Id="rId143" Type="http://schemas.openxmlformats.org/officeDocument/2006/relationships/image" Target="../media/image680.png"/><Relationship Id="rId148" Type="http://schemas.openxmlformats.org/officeDocument/2006/relationships/customXml" Target="../ink/ink705.xml"/><Relationship Id="rId164" Type="http://schemas.openxmlformats.org/officeDocument/2006/relationships/customXml" Target="../ink/ink713.xml"/><Relationship Id="rId169" Type="http://schemas.openxmlformats.org/officeDocument/2006/relationships/image" Target="../media/image692.png"/><Relationship Id="rId185" Type="http://schemas.openxmlformats.org/officeDocument/2006/relationships/image" Target="../media/image699.png"/><Relationship Id="rId4" Type="http://schemas.openxmlformats.org/officeDocument/2006/relationships/customXml" Target="../ink/ink633.xml"/><Relationship Id="rId9" Type="http://schemas.openxmlformats.org/officeDocument/2006/relationships/image" Target="../media/image613.png"/><Relationship Id="rId180" Type="http://schemas.openxmlformats.org/officeDocument/2006/relationships/customXml" Target="../ink/ink721.xml"/><Relationship Id="rId210" Type="http://schemas.openxmlformats.org/officeDocument/2006/relationships/customXml" Target="../ink/ink736.xml"/><Relationship Id="rId215" Type="http://schemas.openxmlformats.org/officeDocument/2006/relationships/image" Target="../media/image714.png"/><Relationship Id="rId26" Type="http://schemas.openxmlformats.org/officeDocument/2006/relationships/customXml" Target="../ink/ink644.xml"/><Relationship Id="rId47" Type="http://schemas.openxmlformats.org/officeDocument/2006/relationships/image" Target="../media/image632.png"/><Relationship Id="rId68" Type="http://schemas.openxmlformats.org/officeDocument/2006/relationships/customXml" Target="../ink/ink665.xml"/><Relationship Id="rId89" Type="http://schemas.openxmlformats.org/officeDocument/2006/relationships/image" Target="../media/image653.png"/><Relationship Id="rId112" Type="http://schemas.openxmlformats.org/officeDocument/2006/relationships/customXml" Target="../ink/ink687.xml"/><Relationship Id="rId133" Type="http://schemas.openxmlformats.org/officeDocument/2006/relationships/image" Target="../media/image675.png"/><Relationship Id="rId154" Type="http://schemas.openxmlformats.org/officeDocument/2006/relationships/customXml" Target="../ink/ink708.xml"/><Relationship Id="rId175" Type="http://schemas.openxmlformats.org/officeDocument/2006/relationships/image" Target="../media/image55.png"/><Relationship Id="rId196" Type="http://schemas.openxmlformats.org/officeDocument/2006/relationships/customXml" Target="../ink/ink729.xml"/><Relationship Id="rId200" Type="http://schemas.openxmlformats.org/officeDocument/2006/relationships/customXml" Target="../ink/ink731.xml"/><Relationship Id="rId16" Type="http://schemas.openxmlformats.org/officeDocument/2006/relationships/customXml" Target="../ink/ink639.xml"/><Relationship Id="rId221" Type="http://schemas.openxmlformats.org/officeDocument/2006/relationships/image" Target="../media/image717.png"/><Relationship Id="rId37" Type="http://schemas.openxmlformats.org/officeDocument/2006/relationships/image" Target="../media/image627.png"/><Relationship Id="rId58" Type="http://schemas.openxmlformats.org/officeDocument/2006/relationships/customXml" Target="../ink/ink660.xml"/><Relationship Id="rId79" Type="http://schemas.openxmlformats.org/officeDocument/2006/relationships/image" Target="../media/image648.png"/><Relationship Id="rId102" Type="http://schemas.openxmlformats.org/officeDocument/2006/relationships/customXml" Target="../ink/ink682.xml"/><Relationship Id="rId123" Type="http://schemas.openxmlformats.org/officeDocument/2006/relationships/image" Target="../media/image670.png"/><Relationship Id="rId144" Type="http://schemas.openxmlformats.org/officeDocument/2006/relationships/customXml" Target="../ink/ink70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0E49915-3504-5A4E-608C-9A13CC992D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741" y="290898"/>
            <a:ext cx="8181478" cy="313810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502617AC-A25A-87C8-A7CE-7551B2073EF8}"/>
                  </a:ext>
                </a:extLst>
              </p14:cNvPr>
              <p14:cNvContentPartPr/>
              <p14:nvPr/>
            </p14:nvContentPartPr>
            <p14:xfrm>
              <a:off x="1554046" y="4168071"/>
              <a:ext cx="360" cy="4680"/>
            </p14:xfrm>
          </p:contentPart>
        </mc:Choice>
        <mc:Fallback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502617AC-A25A-87C8-A7CE-7551B2073EF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536406" y="4150071"/>
                <a:ext cx="36000" cy="40320"/>
              </a:xfrm>
              <a:prstGeom prst="rect">
                <a:avLst/>
              </a:prstGeom>
            </p:spPr>
          </p:pic>
        </mc:Fallback>
      </mc:AlternateContent>
      <p:sp>
        <p:nvSpPr>
          <p:cNvPr id="5" name="Elipse 4">
            <a:extLst>
              <a:ext uri="{FF2B5EF4-FFF2-40B4-BE49-F238E27FC236}">
                <a16:creationId xmlns:a16="http://schemas.microsoft.com/office/drawing/2014/main" id="{8ADED4CD-D6E3-AC30-D91E-6ADA80AB4A93}"/>
              </a:ext>
            </a:extLst>
          </p:cNvPr>
          <p:cNvSpPr/>
          <p:nvPr/>
        </p:nvSpPr>
        <p:spPr>
          <a:xfrm>
            <a:off x="1934308" y="4267200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18" name="Grupo 17">
            <a:extLst>
              <a:ext uri="{FF2B5EF4-FFF2-40B4-BE49-F238E27FC236}">
                <a16:creationId xmlns:a16="http://schemas.microsoft.com/office/drawing/2014/main" id="{21FA1609-FBE8-A982-18F7-4AB7832C3DA5}"/>
              </a:ext>
            </a:extLst>
          </p:cNvPr>
          <p:cNvGrpSpPr/>
          <p:nvPr/>
        </p:nvGrpSpPr>
        <p:grpSpPr>
          <a:xfrm>
            <a:off x="2028166" y="5209191"/>
            <a:ext cx="1823760" cy="419760"/>
            <a:chOff x="2028166" y="5209191"/>
            <a:chExt cx="1823760" cy="419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9AA657A4-8FA0-8815-201B-D7B292F0AC05}"/>
                    </a:ext>
                  </a:extLst>
                </p14:cNvPr>
                <p14:cNvContentPartPr/>
                <p14:nvPr/>
              </p14:nvContentPartPr>
              <p14:xfrm>
                <a:off x="2060566" y="5295591"/>
                <a:ext cx="100080" cy="23436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9AA657A4-8FA0-8815-201B-D7B292F0AC05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042926" y="5277951"/>
                  <a:ext cx="135720" cy="27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274C2C7F-2B6A-38BC-B2C4-776EFCCD59CF}"/>
                    </a:ext>
                  </a:extLst>
                </p14:cNvPr>
                <p14:cNvContentPartPr/>
                <p14:nvPr/>
              </p14:nvContentPartPr>
              <p14:xfrm>
                <a:off x="2028166" y="5235471"/>
                <a:ext cx="247320" cy="36108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274C2C7F-2B6A-38BC-B2C4-776EFCCD59CF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2010166" y="5217471"/>
                  <a:ext cx="282960" cy="39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7E746B87-86E8-88FE-67F0-73268525E093}"/>
                    </a:ext>
                  </a:extLst>
                </p14:cNvPr>
                <p14:cNvContentPartPr/>
                <p14:nvPr/>
              </p14:nvContentPartPr>
              <p14:xfrm>
                <a:off x="2360806" y="5463351"/>
                <a:ext cx="90360" cy="2700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7E746B87-86E8-88FE-67F0-73268525E093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2342806" y="5445351"/>
                  <a:ext cx="12600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695DD9D0-ECA4-A83E-4504-9586B3F0FF7D}"/>
                    </a:ext>
                  </a:extLst>
                </p14:cNvPr>
                <p14:cNvContentPartPr/>
                <p14:nvPr/>
              </p14:nvContentPartPr>
              <p14:xfrm>
                <a:off x="2308246" y="5588631"/>
                <a:ext cx="115920" cy="1188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695DD9D0-ECA4-A83E-4504-9586B3F0FF7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2290606" y="5570631"/>
                  <a:ext cx="15156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61E9EBE8-C56E-E491-5753-F69FE2C14C8F}"/>
                    </a:ext>
                  </a:extLst>
                </p14:cNvPr>
                <p14:cNvContentPartPr/>
                <p14:nvPr/>
              </p14:nvContentPartPr>
              <p14:xfrm>
                <a:off x="2531086" y="5209191"/>
                <a:ext cx="143640" cy="23148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61E9EBE8-C56E-E491-5753-F69FE2C14C8F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2513446" y="5191191"/>
                  <a:ext cx="179280" cy="26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F1F61F92-6D21-1D51-CF6A-716165E9F47F}"/>
                    </a:ext>
                  </a:extLst>
                </p14:cNvPr>
                <p14:cNvContentPartPr/>
                <p14:nvPr/>
              </p14:nvContentPartPr>
              <p14:xfrm>
                <a:off x="2652766" y="5378031"/>
                <a:ext cx="46800" cy="20736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F1F61F92-6D21-1D51-CF6A-716165E9F47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634766" y="5360031"/>
                  <a:ext cx="8244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8AD9D4B9-8402-2EC4-05E0-7B8361736718}"/>
                    </a:ext>
                  </a:extLst>
                </p14:cNvPr>
                <p14:cNvContentPartPr/>
                <p14:nvPr/>
              </p14:nvContentPartPr>
              <p14:xfrm>
                <a:off x="2779486" y="5390631"/>
                <a:ext cx="108720" cy="23400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8AD9D4B9-8402-2EC4-05E0-7B8361736718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761486" y="5372631"/>
                  <a:ext cx="144360" cy="26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83FA3D93-F417-40DB-7C9F-05CE7FBDEB5A}"/>
                    </a:ext>
                  </a:extLst>
                </p14:cNvPr>
                <p14:cNvContentPartPr/>
                <p14:nvPr/>
              </p14:nvContentPartPr>
              <p14:xfrm>
                <a:off x="2967766" y="5412591"/>
                <a:ext cx="131040" cy="21636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83FA3D93-F417-40DB-7C9F-05CE7FBDEB5A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950126" y="5394951"/>
                  <a:ext cx="166680" cy="25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E9981419-8BF4-D748-9048-348111D88EE6}"/>
                    </a:ext>
                  </a:extLst>
                </p14:cNvPr>
                <p14:cNvContentPartPr/>
                <p14:nvPr/>
              </p14:nvContentPartPr>
              <p14:xfrm>
                <a:off x="3132286" y="5407191"/>
                <a:ext cx="145800" cy="1893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E9981419-8BF4-D748-9048-348111D88EE6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3114646" y="5389551"/>
                  <a:ext cx="18144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A707D477-8024-3D7A-0B92-878DF7B2BCCB}"/>
                    </a:ext>
                  </a:extLst>
                </p14:cNvPr>
                <p14:cNvContentPartPr/>
                <p14:nvPr/>
              </p14:nvContentPartPr>
              <p14:xfrm>
                <a:off x="3353686" y="5273271"/>
                <a:ext cx="119880" cy="32256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A707D477-8024-3D7A-0B92-878DF7B2BCCB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3336046" y="5255271"/>
                  <a:ext cx="155520" cy="35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3D5F14D2-A05C-9F96-5F85-78082041F605}"/>
                    </a:ext>
                  </a:extLst>
                </p14:cNvPr>
                <p14:cNvContentPartPr/>
                <p14:nvPr/>
              </p14:nvContentPartPr>
              <p14:xfrm>
                <a:off x="3410206" y="5435271"/>
                <a:ext cx="441720" cy="17676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3D5F14D2-A05C-9F96-5F85-78082041F605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3392206" y="5417631"/>
                  <a:ext cx="477360" cy="212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upo 46">
            <a:extLst>
              <a:ext uri="{FF2B5EF4-FFF2-40B4-BE49-F238E27FC236}">
                <a16:creationId xmlns:a16="http://schemas.microsoft.com/office/drawing/2014/main" id="{1204EC9C-6EEB-20E4-F3FD-703AEDF80FAF}"/>
              </a:ext>
            </a:extLst>
          </p:cNvPr>
          <p:cNvGrpSpPr/>
          <p:nvPr/>
        </p:nvGrpSpPr>
        <p:grpSpPr>
          <a:xfrm>
            <a:off x="2451166" y="4554351"/>
            <a:ext cx="3458226" cy="319680"/>
            <a:chOff x="2389606" y="4046751"/>
            <a:chExt cx="8676720" cy="802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71DF0AE2-3341-DBD6-4A68-ECBEE43EDA5A}"/>
                    </a:ext>
                  </a:extLst>
                </p14:cNvPr>
                <p14:cNvContentPartPr/>
                <p14:nvPr/>
              </p14:nvContentPartPr>
              <p14:xfrm>
                <a:off x="2903280" y="4668582"/>
                <a:ext cx="6903720" cy="7776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71DF0AE2-3341-DBD6-4A68-ECBEE43EDA5A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858122" y="4623892"/>
                  <a:ext cx="6993132" cy="1662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43F00084-D4C1-1585-243F-BD6F321DF4D9}"/>
                    </a:ext>
                  </a:extLst>
                </p14:cNvPr>
                <p14:cNvContentPartPr/>
                <p14:nvPr/>
              </p14:nvContentPartPr>
              <p14:xfrm>
                <a:off x="9628080" y="4602702"/>
                <a:ext cx="224640" cy="16812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43F00084-D4C1-1585-243F-BD6F321DF4D9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9582972" y="4557750"/>
                  <a:ext cx="313955" cy="25712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6F41DF50-ADE3-83CE-9A6C-1F9E37FB1C32}"/>
                    </a:ext>
                  </a:extLst>
                </p14:cNvPr>
                <p14:cNvContentPartPr/>
                <p14:nvPr/>
              </p14:nvContentPartPr>
              <p14:xfrm>
                <a:off x="2943960" y="4670742"/>
                <a:ext cx="214560" cy="14040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6F41DF50-ADE3-83CE-9A6C-1F9E37FB1C32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898884" y="4625742"/>
                  <a:ext cx="303810" cy="2295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B8C384FB-3997-3DE9-4E9D-4066D97439D3}"/>
                    </a:ext>
                  </a:extLst>
                </p14:cNvPr>
                <p14:cNvContentPartPr/>
                <p14:nvPr/>
              </p14:nvContentPartPr>
              <p14:xfrm>
                <a:off x="5036280" y="4381302"/>
                <a:ext cx="266760" cy="21132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B8C384FB-3997-3DE9-4E9D-4066D97439D3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4991219" y="4336340"/>
                  <a:ext cx="355980" cy="3003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52A2CA59-6E4A-2A4E-D019-3FAAF55E1A1D}"/>
                    </a:ext>
                  </a:extLst>
                </p14:cNvPr>
                <p14:cNvContentPartPr/>
                <p14:nvPr/>
              </p14:nvContentPartPr>
              <p14:xfrm>
                <a:off x="5476560" y="4411542"/>
                <a:ext cx="155160" cy="18756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52A2CA59-6E4A-2A4E-D019-3FAAF55E1A1D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5431455" y="4366455"/>
                  <a:ext cx="244467" cy="27683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838465D4-91AC-DC6D-D083-D675A78663B6}"/>
                    </a:ext>
                  </a:extLst>
                </p14:cNvPr>
                <p14:cNvContentPartPr/>
                <p14:nvPr/>
              </p14:nvContentPartPr>
              <p14:xfrm>
                <a:off x="5727480" y="4572462"/>
                <a:ext cx="20160" cy="1008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838465D4-91AC-DC6D-D083-D675A78663B6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5683654" y="4530462"/>
                  <a:ext cx="106936" cy="9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B77CAD90-D3C1-468F-05EB-44A571996727}"/>
                    </a:ext>
                  </a:extLst>
                </p14:cNvPr>
                <p14:cNvContentPartPr/>
                <p14:nvPr/>
              </p14:nvContentPartPr>
              <p14:xfrm>
                <a:off x="5835480" y="4436382"/>
                <a:ext cx="178920" cy="16020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B77CAD90-D3C1-468F-05EB-44A571996727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5790525" y="4391382"/>
                  <a:ext cx="267930" cy="2493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22E11781-3DD3-378D-3449-0EC027473DCA}"/>
                    </a:ext>
                  </a:extLst>
                </p14:cNvPr>
                <p14:cNvContentPartPr/>
                <p14:nvPr/>
              </p14:nvContentPartPr>
              <p14:xfrm>
                <a:off x="6086760" y="4437462"/>
                <a:ext cx="169560" cy="16380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22E11781-3DD3-378D-3449-0EC027473DCA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6041664" y="4392462"/>
                  <a:ext cx="258850" cy="2529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A0A62C7A-9544-CD12-C18A-D6FC70277843}"/>
                    </a:ext>
                  </a:extLst>
                </p14:cNvPr>
                <p14:cNvContentPartPr/>
                <p14:nvPr/>
              </p14:nvContentPartPr>
              <p14:xfrm>
                <a:off x="6314640" y="4447182"/>
                <a:ext cx="163800" cy="12564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A0A62C7A-9544-CD12-C18A-D6FC70277843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6269640" y="4402311"/>
                  <a:ext cx="252900" cy="21448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A7019617-C6E1-0E4E-F69E-958BC44B74C6}"/>
                    </a:ext>
                  </a:extLst>
                </p14:cNvPr>
                <p14:cNvContentPartPr/>
                <p14:nvPr/>
              </p14:nvContentPartPr>
              <p14:xfrm>
                <a:off x="6572400" y="4359342"/>
                <a:ext cx="159840" cy="17460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A7019617-C6E1-0E4E-F69E-958BC44B74C6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6527501" y="4314342"/>
                  <a:ext cx="248740" cy="2637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EFB813CF-0054-B35D-F63A-8ADFAFE8EA40}"/>
                    </a:ext>
                  </a:extLst>
                </p14:cNvPr>
                <p14:cNvContentPartPr/>
                <p14:nvPr/>
              </p14:nvContentPartPr>
              <p14:xfrm>
                <a:off x="6656640" y="4478502"/>
                <a:ext cx="351720" cy="10980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EFB813CF-0054-B35D-F63A-8ADFAFE8EA40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611548" y="4433502"/>
                  <a:ext cx="441003" cy="1989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0AA99375-DE47-72C1-7340-6B2C47B75A29}"/>
                    </a:ext>
                  </a:extLst>
                </p14:cNvPr>
                <p14:cNvContentPartPr/>
                <p14:nvPr/>
              </p14:nvContentPartPr>
              <p14:xfrm>
                <a:off x="2458366" y="4720671"/>
                <a:ext cx="318240" cy="3780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0AA99375-DE47-72C1-7340-6B2C47B75A29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2413290" y="4675671"/>
                  <a:ext cx="407491" cy="1269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01A4E5B8-0FB9-F945-574B-CB890D8099AF}"/>
                    </a:ext>
                  </a:extLst>
                </p14:cNvPr>
                <p14:cNvContentPartPr/>
                <p14:nvPr/>
              </p14:nvContentPartPr>
              <p14:xfrm>
                <a:off x="2722966" y="4666311"/>
                <a:ext cx="124560" cy="1612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01A4E5B8-0FB9-F945-574B-CB890D8099AF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2677836" y="4621261"/>
                  <a:ext cx="213918" cy="2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7C3D123B-037E-3E9C-E807-53A733AEDB59}"/>
                    </a:ext>
                  </a:extLst>
                </p14:cNvPr>
                <p14:cNvContentPartPr/>
                <p14:nvPr/>
              </p14:nvContentPartPr>
              <p14:xfrm>
                <a:off x="2389606" y="4685751"/>
                <a:ext cx="149040" cy="12204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7C3D123B-037E-3E9C-E807-53A733AEDB59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2344714" y="4640883"/>
                  <a:ext cx="237925" cy="21087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1C19046E-944A-CA56-1CB2-9E8C7F0864CF}"/>
                    </a:ext>
                  </a:extLst>
                </p14:cNvPr>
                <p14:cNvContentPartPr/>
                <p14:nvPr/>
              </p14:nvContentPartPr>
              <p14:xfrm>
                <a:off x="2504446" y="4465431"/>
                <a:ext cx="8640" cy="16632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1C19046E-944A-CA56-1CB2-9E8C7F0864CF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2461246" y="4420480"/>
                  <a:ext cx="94176" cy="25532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C5EE34A2-EC22-8DBB-EE37-AC8120923980}"/>
                    </a:ext>
                  </a:extLst>
                </p14:cNvPr>
                <p14:cNvContentPartPr/>
                <p14:nvPr/>
              </p14:nvContentPartPr>
              <p14:xfrm>
                <a:off x="2511646" y="4428711"/>
                <a:ext cx="178920" cy="168840"/>
              </p14:xfrm>
            </p:contentPart>
          </mc:Choice>
          <mc:Fallback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C5EE34A2-EC22-8DBB-EE37-AC8120923980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2466691" y="4383807"/>
                  <a:ext cx="267930" cy="2577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5CB54779-473E-4E51-F892-CBE465A6DAD1}"/>
                    </a:ext>
                  </a:extLst>
                </p14:cNvPr>
                <p14:cNvContentPartPr/>
                <p14:nvPr/>
              </p14:nvContentPartPr>
              <p14:xfrm>
                <a:off x="9825406" y="4540311"/>
                <a:ext cx="360720" cy="28656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5CB54779-473E-4E51-F892-CBE465A6DAD1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9780316" y="4495254"/>
                  <a:ext cx="449998" cy="37577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B75053B2-2619-47B0-520A-0352B1AE95AB}"/>
                    </a:ext>
                  </a:extLst>
                </p14:cNvPr>
                <p14:cNvContentPartPr/>
                <p14:nvPr/>
              </p14:nvContentPartPr>
              <p14:xfrm>
                <a:off x="9948886" y="4524111"/>
                <a:ext cx="249120" cy="21636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B75053B2-2619-47B0-520A-0352B1AE95AB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9903756" y="4479036"/>
                  <a:ext cx="338478" cy="30560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187003C7-714A-4F73-E758-4AE4AE136F96}"/>
                    </a:ext>
                  </a:extLst>
                </p14:cNvPr>
                <p14:cNvContentPartPr/>
                <p14:nvPr/>
              </p14:nvContentPartPr>
              <p14:xfrm>
                <a:off x="9845566" y="4545711"/>
                <a:ext cx="329760" cy="30312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187003C7-714A-4F73-E758-4AE4AE136F96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9800517" y="4500604"/>
                  <a:ext cx="418957" cy="39243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46B030E4-6DC7-1343-D904-F8C0215B686B}"/>
                    </a:ext>
                  </a:extLst>
                </p14:cNvPr>
                <p14:cNvContentPartPr/>
                <p14:nvPr/>
              </p14:nvContentPartPr>
              <p14:xfrm>
                <a:off x="10199446" y="4046751"/>
                <a:ext cx="192240" cy="57636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46B030E4-6DC7-1343-D904-F8C0215B686B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0154319" y="4001652"/>
                  <a:ext cx="281591" cy="6656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0DE873F8-C244-374B-D04C-3F695A842953}"/>
                    </a:ext>
                  </a:extLst>
                </p14:cNvPr>
                <p14:cNvContentPartPr/>
                <p14:nvPr/>
              </p14:nvContentPartPr>
              <p14:xfrm>
                <a:off x="10527046" y="4100391"/>
                <a:ext cx="300600" cy="26748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0DE873F8-C244-374B-D04C-3F695A842953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0481911" y="4055361"/>
                  <a:ext cx="389968" cy="35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219478C2-5E65-F85D-26E3-603B6ACF4790}"/>
                    </a:ext>
                  </a:extLst>
                </p14:cNvPr>
                <p14:cNvContentPartPr/>
                <p14:nvPr/>
              </p14:nvContentPartPr>
              <p14:xfrm>
                <a:off x="10909366" y="4237191"/>
                <a:ext cx="156960" cy="21348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219478C2-5E65-F85D-26E3-603B6ACF4790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10864263" y="4192153"/>
                  <a:ext cx="246265" cy="302655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1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D198CB39-9591-CE91-FAF1-8A3C6672D6F5}"/>
                  </a:ext>
                </a:extLst>
              </p14:cNvPr>
              <p14:cNvContentPartPr/>
              <p14:nvPr/>
            </p14:nvContentPartPr>
            <p14:xfrm>
              <a:off x="4440526" y="3848031"/>
              <a:ext cx="360" cy="360"/>
            </p14:xfrm>
          </p:contentPart>
        </mc:Choice>
        <mc:Fallback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D198CB39-9591-CE91-FAF1-8A3C6672D6F5}"/>
                  </a:ext>
                </a:extLst>
              </p:cNvPr>
              <p:cNvPicPr/>
              <p:nvPr/>
            </p:nvPicPr>
            <p:blipFill>
              <a:blip r:embed="rId72"/>
              <a:stretch>
                <a:fillRect/>
              </a:stretch>
            </p:blipFill>
            <p:spPr>
              <a:xfrm>
                <a:off x="4422886" y="383039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3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BFDD170C-2335-B84C-36C1-3CA5AE7ED2FC}"/>
                  </a:ext>
                </a:extLst>
              </p14:cNvPr>
              <p14:cNvContentPartPr/>
              <p14:nvPr/>
            </p14:nvContentPartPr>
            <p14:xfrm>
              <a:off x="9819789" y="4742955"/>
              <a:ext cx="394200" cy="298440"/>
            </p14:xfrm>
          </p:contentPart>
        </mc:Choice>
        <mc:Fallback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BFDD170C-2335-B84C-36C1-3CA5AE7ED2FC}"/>
                  </a:ext>
                </a:extLst>
              </p:cNvPr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9802149" y="4725315"/>
                <a:ext cx="429840" cy="334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5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A1584D81-4045-5336-9E8E-ABB8E0B45A16}"/>
                  </a:ext>
                </a:extLst>
              </p14:cNvPr>
              <p14:cNvContentPartPr/>
              <p14:nvPr/>
            </p14:nvContentPartPr>
            <p14:xfrm>
              <a:off x="5423686" y="4102191"/>
              <a:ext cx="13320" cy="1080"/>
            </p14:xfrm>
          </p:contentPart>
        </mc:Choice>
        <mc:Fallback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A1584D81-4045-5336-9E8E-ABB8E0B45A16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5406046" y="4084551"/>
                <a:ext cx="48960" cy="36720"/>
              </a:xfrm>
              <a:prstGeom prst="rect">
                <a:avLst/>
              </a:prstGeom>
            </p:spPr>
          </p:pic>
        </mc:Fallback>
      </mc:AlternateContent>
      <p:grpSp>
        <p:nvGrpSpPr>
          <p:cNvPr id="68" name="Grupo 67">
            <a:extLst>
              <a:ext uri="{FF2B5EF4-FFF2-40B4-BE49-F238E27FC236}">
                <a16:creationId xmlns:a16="http://schemas.microsoft.com/office/drawing/2014/main" id="{6DC449FC-947D-EE3A-CDFE-4E2277E346F8}"/>
              </a:ext>
            </a:extLst>
          </p:cNvPr>
          <p:cNvGrpSpPr/>
          <p:nvPr/>
        </p:nvGrpSpPr>
        <p:grpSpPr>
          <a:xfrm>
            <a:off x="9907440" y="4373102"/>
            <a:ext cx="2284560" cy="696240"/>
            <a:chOff x="6125326" y="3427911"/>
            <a:chExt cx="2284560" cy="696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FBEBA954-EE98-AAB5-3F4B-C1D0EDE81729}"/>
                    </a:ext>
                  </a:extLst>
                </p14:cNvPr>
                <p14:cNvContentPartPr/>
                <p14:nvPr/>
              </p14:nvContentPartPr>
              <p14:xfrm>
                <a:off x="6125326" y="3833631"/>
                <a:ext cx="260640" cy="22824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FBEBA954-EE98-AAB5-3F4B-C1D0EDE81729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6107686" y="3815991"/>
                  <a:ext cx="296280" cy="26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606F0A04-FE09-76E2-5BA0-3A47A1708A98}"/>
                    </a:ext>
                  </a:extLst>
                </p14:cNvPr>
                <p14:cNvContentPartPr/>
                <p14:nvPr/>
              </p14:nvContentPartPr>
              <p14:xfrm>
                <a:off x="6406846" y="3427911"/>
                <a:ext cx="274680" cy="54036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606F0A04-FE09-76E2-5BA0-3A47A1708A98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6389206" y="3409911"/>
                  <a:ext cx="310320" cy="57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4DE6E7E2-F61E-266F-F006-A54EF1AE4EDE}"/>
                    </a:ext>
                  </a:extLst>
                </p14:cNvPr>
                <p14:cNvContentPartPr/>
                <p14:nvPr/>
              </p14:nvContentPartPr>
              <p14:xfrm>
                <a:off x="6790606" y="3595671"/>
                <a:ext cx="229320" cy="19332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4DE6E7E2-F61E-266F-F006-A54EF1AE4EDE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6772966" y="3578031"/>
                  <a:ext cx="26496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3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6A124A97-E098-5808-B45D-624CB50AE421}"/>
                    </a:ext>
                  </a:extLst>
                </p14:cNvPr>
                <p14:cNvContentPartPr/>
                <p14:nvPr/>
              </p14:nvContentPartPr>
              <p14:xfrm>
                <a:off x="7168246" y="3642471"/>
                <a:ext cx="54360" cy="12600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6A124A97-E098-5808-B45D-624CB50AE421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150246" y="3624831"/>
                  <a:ext cx="90000" cy="16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FD663EC8-CE01-CD43-DACF-4486BE739904}"/>
                    </a:ext>
                  </a:extLst>
                </p14:cNvPr>
                <p14:cNvContentPartPr/>
                <p14:nvPr/>
              </p14:nvContentPartPr>
              <p14:xfrm>
                <a:off x="6906526" y="3873951"/>
                <a:ext cx="438120" cy="3780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FD663EC8-CE01-CD43-DACF-4486BE739904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6888526" y="3855951"/>
                  <a:ext cx="47376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4EE2A166-314A-51E4-4556-612C1A34531A}"/>
                    </a:ext>
                  </a:extLst>
                </p14:cNvPr>
                <p14:cNvContentPartPr/>
                <p14:nvPr/>
              </p14:nvContentPartPr>
              <p14:xfrm>
                <a:off x="7104886" y="4005351"/>
                <a:ext cx="238320" cy="11880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4EE2A166-314A-51E4-4556-612C1A34531A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7087246" y="3987711"/>
                  <a:ext cx="27396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696C1D67-B550-5B72-082B-9B33CF0AF229}"/>
                    </a:ext>
                  </a:extLst>
                </p14:cNvPr>
                <p14:cNvContentPartPr/>
                <p14:nvPr/>
              </p14:nvContentPartPr>
              <p14:xfrm>
                <a:off x="6692326" y="3677391"/>
                <a:ext cx="117000" cy="13968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696C1D67-B550-5B72-082B-9B33CF0AF229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6674326" y="3659751"/>
                  <a:ext cx="152640" cy="17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098B62D8-CD64-F365-884D-EA329EB1F3AE}"/>
                    </a:ext>
                  </a:extLst>
                </p14:cNvPr>
                <p14:cNvContentPartPr/>
                <p14:nvPr/>
              </p14:nvContentPartPr>
              <p14:xfrm>
                <a:off x="6196606" y="3854151"/>
                <a:ext cx="88200" cy="7344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098B62D8-CD64-F365-884D-EA329EB1F3AE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6178606" y="3836511"/>
                  <a:ext cx="123840" cy="10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03EB183D-F907-5F8F-03A5-E980E9BF2743}"/>
                    </a:ext>
                  </a:extLst>
                </p14:cNvPr>
                <p14:cNvContentPartPr/>
                <p14:nvPr/>
              </p14:nvContentPartPr>
              <p14:xfrm>
                <a:off x="7572886" y="3789351"/>
                <a:ext cx="2160" cy="468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03EB183D-F907-5F8F-03A5-E980E9BF2743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7554886" y="3771711"/>
                  <a:ext cx="3780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DBB5778C-62B4-32B0-89BD-54A81B8FDEAF}"/>
                    </a:ext>
                  </a:extLst>
                </p14:cNvPr>
                <p14:cNvContentPartPr/>
                <p14:nvPr/>
              </p14:nvContentPartPr>
              <p14:xfrm>
                <a:off x="7519606" y="3961071"/>
                <a:ext cx="23040" cy="13464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DBB5778C-62B4-32B0-89BD-54A81B8FDEAF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7501606" y="3943071"/>
                  <a:ext cx="5868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6DE20F06-D49D-C536-40DA-8DC18DC60D08}"/>
                    </a:ext>
                  </a:extLst>
                </p14:cNvPr>
                <p14:cNvContentPartPr/>
                <p14:nvPr/>
              </p14:nvContentPartPr>
              <p14:xfrm>
                <a:off x="7885006" y="3524751"/>
                <a:ext cx="178920" cy="30492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6DE20F06-D49D-C536-40DA-8DC18DC60D08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7867366" y="3506751"/>
                  <a:ext cx="214560" cy="34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96C68848-1661-E2FE-0150-391EE2EA1A82}"/>
                    </a:ext>
                  </a:extLst>
                </p14:cNvPr>
                <p14:cNvContentPartPr/>
                <p14:nvPr/>
              </p14:nvContentPartPr>
              <p14:xfrm>
                <a:off x="8287486" y="3526191"/>
                <a:ext cx="122400" cy="15084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96C68848-1661-E2FE-0150-391EE2EA1A82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8269846" y="3508551"/>
                  <a:ext cx="15804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8D59205D-A8BC-78C0-B541-3DD75CD191CF}"/>
                    </a:ext>
                  </a:extLst>
                </p14:cNvPr>
                <p14:cNvContentPartPr/>
                <p14:nvPr/>
              </p14:nvContentPartPr>
              <p14:xfrm>
                <a:off x="8308366" y="3792951"/>
                <a:ext cx="14040" cy="1188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8D59205D-A8BC-78C0-B541-3DD75CD191CF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8290366" y="3775311"/>
                  <a:ext cx="4968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21ABF1F0-1B87-1D78-9D79-4C20AD2063A0}"/>
                    </a:ext>
                  </a:extLst>
                </p14:cNvPr>
                <p14:cNvContentPartPr/>
                <p14:nvPr/>
              </p14:nvContentPartPr>
              <p14:xfrm>
                <a:off x="7759366" y="3751911"/>
                <a:ext cx="27000" cy="1224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21ABF1F0-1B87-1D78-9D79-4C20AD2063A0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7741726" y="3733911"/>
                  <a:ext cx="6264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2386532D-2DB7-444F-C1C2-659BC9401F13}"/>
                    </a:ext>
                  </a:extLst>
                </p14:cNvPr>
                <p14:cNvContentPartPr/>
                <p14:nvPr/>
              </p14:nvContentPartPr>
              <p14:xfrm>
                <a:off x="7689166" y="3864951"/>
                <a:ext cx="246240" cy="21060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2386532D-2DB7-444F-C1C2-659BC9401F13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7671526" y="3847311"/>
                  <a:ext cx="281880" cy="246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7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E0BD1C98-7363-3B2D-DACB-CAD37A39BD20}"/>
                  </a:ext>
                </a:extLst>
              </p14:cNvPr>
              <p14:cNvContentPartPr/>
              <p14:nvPr/>
            </p14:nvContentPartPr>
            <p14:xfrm>
              <a:off x="5104004" y="2375166"/>
              <a:ext cx="182880" cy="119520"/>
            </p14:xfrm>
          </p:contentPart>
        </mc:Choice>
        <mc:Fallback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E0BD1C98-7363-3B2D-DACB-CAD37A39BD20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5086364" y="2357526"/>
                <a:ext cx="218520" cy="15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129231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upo 16">
            <a:extLst>
              <a:ext uri="{FF2B5EF4-FFF2-40B4-BE49-F238E27FC236}">
                <a16:creationId xmlns:a16="http://schemas.microsoft.com/office/drawing/2014/main" id="{59B5D118-FB5E-76C5-C7A1-5CC0B88A91E5}"/>
              </a:ext>
            </a:extLst>
          </p:cNvPr>
          <p:cNvGrpSpPr/>
          <p:nvPr/>
        </p:nvGrpSpPr>
        <p:grpSpPr>
          <a:xfrm>
            <a:off x="872708" y="186101"/>
            <a:ext cx="627840" cy="419040"/>
            <a:chOff x="872708" y="186101"/>
            <a:chExt cx="627840" cy="419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542303C0-686A-25C3-7FD7-6E35D480D836}"/>
                    </a:ext>
                  </a:extLst>
                </p14:cNvPr>
                <p14:cNvContentPartPr/>
                <p14:nvPr/>
              </p14:nvContentPartPr>
              <p14:xfrm>
                <a:off x="902588" y="258101"/>
                <a:ext cx="360" cy="360"/>
              </p14:xfrm>
            </p:contentPart>
          </mc:Choice>
          <mc:Fallback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542303C0-686A-25C3-7FD7-6E35D480D83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84948" y="24010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F2A7AE26-2B29-E5AF-6B93-8383DDC723B1}"/>
                    </a:ext>
                  </a:extLst>
                </p14:cNvPr>
                <p14:cNvContentPartPr/>
                <p14:nvPr/>
              </p14:nvContentPartPr>
              <p14:xfrm>
                <a:off x="902588" y="231821"/>
                <a:ext cx="30600" cy="34524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F2A7AE26-2B29-E5AF-6B93-8383DDC723B1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84948" y="214181"/>
                  <a:ext cx="66240" cy="38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id="{6733BAB7-E10D-234D-B999-204B78CC7BB3}"/>
                    </a:ext>
                  </a:extLst>
                </p14:cNvPr>
                <p14:cNvContentPartPr/>
                <p14:nvPr/>
              </p14:nvContentPartPr>
              <p14:xfrm>
                <a:off x="872708" y="186101"/>
                <a:ext cx="264240" cy="17280"/>
              </p14:xfrm>
            </p:contentPart>
          </mc:Choice>
          <mc:Fallback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6733BAB7-E10D-234D-B999-204B78CC7BB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54708" y="168101"/>
                  <a:ext cx="29988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5667CF1D-53D9-7F8A-9366-745173BFCAF0}"/>
                    </a:ext>
                  </a:extLst>
                </p14:cNvPr>
                <p14:cNvContentPartPr/>
                <p14:nvPr/>
              </p14:nvContentPartPr>
              <p14:xfrm>
                <a:off x="874508" y="390941"/>
                <a:ext cx="214560" cy="5472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5667CF1D-53D9-7F8A-9366-745173BFCAF0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56868" y="373301"/>
                  <a:ext cx="25020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B48B5FB7-20F0-CFC6-6BB5-E1C98EC21CE9}"/>
                    </a:ext>
                  </a:extLst>
                </p14:cNvPr>
                <p14:cNvContentPartPr/>
                <p14:nvPr/>
              </p14:nvContentPartPr>
              <p14:xfrm>
                <a:off x="1273748" y="418301"/>
                <a:ext cx="226800" cy="18684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B48B5FB7-20F0-CFC6-6BB5-E1C98EC21CE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55748" y="400301"/>
                  <a:ext cx="262440" cy="222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759DAD6D-A90D-42AB-B4A2-6B3927DEF88F}"/>
              </a:ext>
            </a:extLst>
          </p:cNvPr>
          <p:cNvGrpSpPr/>
          <p:nvPr/>
        </p:nvGrpSpPr>
        <p:grpSpPr>
          <a:xfrm>
            <a:off x="1741388" y="484541"/>
            <a:ext cx="168840" cy="95400"/>
            <a:chOff x="1741388" y="484541"/>
            <a:chExt cx="168840" cy="954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DBB04B7C-8DBC-58E2-D1DA-8ECFE5BD3421}"/>
                    </a:ext>
                  </a:extLst>
                </p14:cNvPr>
                <p14:cNvContentPartPr/>
                <p14:nvPr/>
              </p14:nvContentPartPr>
              <p14:xfrm>
                <a:off x="1741388" y="484541"/>
                <a:ext cx="138600" cy="396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DBB04B7C-8DBC-58E2-D1DA-8ECFE5BD342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723748" y="466901"/>
                  <a:ext cx="17424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54DF3169-BBF3-7285-756C-6BD716678E0C}"/>
                    </a:ext>
                  </a:extLst>
                </p14:cNvPr>
                <p14:cNvContentPartPr/>
                <p14:nvPr/>
              </p14:nvContentPartPr>
              <p14:xfrm>
                <a:off x="1787108" y="564461"/>
                <a:ext cx="123120" cy="1548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54DF3169-BBF3-7285-756C-6BD716678E0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769468" y="546461"/>
                  <a:ext cx="158760" cy="51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upo 30">
            <a:extLst>
              <a:ext uri="{FF2B5EF4-FFF2-40B4-BE49-F238E27FC236}">
                <a16:creationId xmlns:a16="http://schemas.microsoft.com/office/drawing/2014/main" id="{DF664BB0-41E0-AE44-A2C8-EFD7271D958F}"/>
              </a:ext>
            </a:extLst>
          </p:cNvPr>
          <p:cNvGrpSpPr/>
          <p:nvPr/>
        </p:nvGrpSpPr>
        <p:grpSpPr>
          <a:xfrm>
            <a:off x="2156468" y="117701"/>
            <a:ext cx="1491480" cy="429840"/>
            <a:chOff x="2156468" y="117701"/>
            <a:chExt cx="1491480" cy="429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B8DB951E-4830-B5BA-29AA-AA8BD88FDC08}"/>
                    </a:ext>
                  </a:extLst>
                </p14:cNvPr>
                <p14:cNvContentPartPr/>
                <p14:nvPr/>
              </p14:nvContentPartPr>
              <p14:xfrm>
                <a:off x="2284628" y="183221"/>
                <a:ext cx="26280" cy="35316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B8DB951E-4830-B5BA-29AA-AA8BD88FDC0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266628" y="165221"/>
                  <a:ext cx="61920" cy="38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CF0BDD3F-6657-B1A2-ED7A-1B5087EB074B}"/>
                    </a:ext>
                  </a:extLst>
                </p14:cNvPr>
                <p14:cNvContentPartPr/>
                <p14:nvPr/>
              </p14:nvContentPartPr>
              <p14:xfrm>
                <a:off x="2156468" y="117701"/>
                <a:ext cx="333360" cy="2556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CF0BDD3F-6657-B1A2-ED7A-1B5087EB074B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138828" y="99701"/>
                  <a:ext cx="369000" cy="61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0480CF70-8361-5071-6328-2C154465132C}"/>
                    </a:ext>
                  </a:extLst>
                </p14:cNvPr>
                <p14:cNvContentPartPr/>
                <p14:nvPr/>
              </p14:nvContentPartPr>
              <p14:xfrm>
                <a:off x="2187788" y="388421"/>
                <a:ext cx="213840" cy="1692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0480CF70-8361-5071-6328-2C154465132C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169788" y="370421"/>
                  <a:ext cx="24948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88D4CB46-66D8-4EC6-B341-CDBC59B970C2}"/>
                    </a:ext>
                  </a:extLst>
                </p14:cNvPr>
                <p14:cNvContentPartPr/>
                <p14:nvPr/>
              </p14:nvContentPartPr>
              <p14:xfrm>
                <a:off x="2661188" y="365021"/>
                <a:ext cx="153360" cy="17136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88D4CB46-66D8-4EC6-B341-CDBC59B970C2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643188" y="347021"/>
                  <a:ext cx="18900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2B70331D-429B-10E6-A174-1403B8D0636C}"/>
                    </a:ext>
                  </a:extLst>
                </p14:cNvPr>
                <p14:cNvContentPartPr/>
                <p14:nvPr/>
              </p14:nvContentPartPr>
              <p14:xfrm>
                <a:off x="3005708" y="482741"/>
                <a:ext cx="9720" cy="1152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2B70331D-429B-10E6-A174-1403B8D0636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987708" y="465101"/>
                  <a:ext cx="45360" cy="4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8DFFFC5E-F345-CF5A-69C3-BD220F87A947}"/>
                    </a:ext>
                  </a:extLst>
                </p14:cNvPr>
                <p14:cNvContentPartPr/>
                <p14:nvPr/>
              </p14:nvContentPartPr>
              <p14:xfrm>
                <a:off x="2963228" y="383381"/>
                <a:ext cx="394200" cy="1641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8DFFFC5E-F345-CF5A-69C3-BD220F87A947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945588" y="365381"/>
                  <a:ext cx="429840" cy="19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9364CBC2-78A5-5272-6679-CE399C70B96C}"/>
                    </a:ext>
                  </a:extLst>
                </p14:cNvPr>
                <p14:cNvContentPartPr/>
                <p14:nvPr/>
              </p14:nvContentPartPr>
              <p14:xfrm>
                <a:off x="3430148" y="172061"/>
                <a:ext cx="133200" cy="36252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9364CBC2-78A5-5272-6679-CE399C70B96C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412508" y="154061"/>
                  <a:ext cx="168840" cy="39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995A56E5-2D3A-088B-A84D-62FCCE15ECB9}"/>
                    </a:ext>
                  </a:extLst>
                </p14:cNvPr>
                <p14:cNvContentPartPr/>
                <p14:nvPr/>
              </p14:nvContentPartPr>
              <p14:xfrm>
                <a:off x="3311348" y="212381"/>
                <a:ext cx="336600" cy="8640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995A56E5-2D3A-088B-A84D-62FCCE15ECB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293708" y="194381"/>
                  <a:ext cx="372240" cy="1220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54" name="Entrada de lápiz 53">
                <a:extLst>
                  <a:ext uri="{FF2B5EF4-FFF2-40B4-BE49-F238E27FC236}">
                    <a16:creationId xmlns:a16="http://schemas.microsoft.com/office/drawing/2014/main" id="{C37E424F-69F1-E39B-5832-63E93AFE9039}"/>
                  </a:ext>
                </a:extLst>
              </p14:cNvPr>
              <p14:cNvContentPartPr/>
              <p14:nvPr/>
            </p14:nvContentPartPr>
            <p14:xfrm>
              <a:off x="2821388" y="2513861"/>
              <a:ext cx="22320" cy="2160"/>
            </p14:xfrm>
          </p:contentPart>
        </mc:Choice>
        <mc:Fallback>
          <p:pic>
            <p:nvPicPr>
              <p:cNvPr id="54" name="Entrada de lápiz 53">
                <a:extLst>
                  <a:ext uri="{FF2B5EF4-FFF2-40B4-BE49-F238E27FC236}">
                    <a16:creationId xmlns:a16="http://schemas.microsoft.com/office/drawing/2014/main" id="{C37E424F-69F1-E39B-5832-63E93AFE9039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2803748" y="2496221"/>
                <a:ext cx="57960" cy="3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55" name="Entrada de lápiz 54">
                <a:extLst>
                  <a:ext uri="{FF2B5EF4-FFF2-40B4-BE49-F238E27FC236}">
                    <a16:creationId xmlns:a16="http://schemas.microsoft.com/office/drawing/2014/main" id="{CD523765-F948-4AE0-466B-A4880FC79DE8}"/>
                  </a:ext>
                </a:extLst>
              </p14:cNvPr>
              <p14:cNvContentPartPr/>
              <p14:nvPr/>
            </p14:nvContentPartPr>
            <p14:xfrm>
              <a:off x="3947108" y="1457621"/>
              <a:ext cx="978480" cy="86400"/>
            </p14:xfrm>
          </p:contentPart>
        </mc:Choice>
        <mc:Fallback>
          <p:pic>
            <p:nvPicPr>
              <p:cNvPr id="55" name="Entrada de lápiz 54">
                <a:extLst>
                  <a:ext uri="{FF2B5EF4-FFF2-40B4-BE49-F238E27FC236}">
                    <a16:creationId xmlns:a16="http://schemas.microsoft.com/office/drawing/2014/main" id="{CD523765-F948-4AE0-466B-A4880FC79DE8}"/>
                  </a:ext>
                </a:extLst>
              </p:cNvPr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3929468" y="1439981"/>
                <a:ext cx="1014120" cy="122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56" name="Entrada de lápiz 55">
                <a:extLst>
                  <a:ext uri="{FF2B5EF4-FFF2-40B4-BE49-F238E27FC236}">
                    <a16:creationId xmlns:a16="http://schemas.microsoft.com/office/drawing/2014/main" id="{D7B6C0A2-A75C-EDCC-B899-2A64B1AEBAFE}"/>
                  </a:ext>
                </a:extLst>
              </p14:cNvPr>
              <p14:cNvContentPartPr/>
              <p14:nvPr/>
            </p14:nvContentPartPr>
            <p14:xfrm>
              <a:off x="1027508" y="1329461"/>
              <a:ext cx="926280" cy="37800"/>
            </p14:xfrm>
          </p:contentPart>
        </mc:Choice>
        <mc:Fallback>
          <p:pic>
            <p:nvPicPr>
              <p:cNvPr id="56" name="Entrada de lápiz 55">
                <a:extLst>
                  <a:ext uri="{FF2B5EF4-FFF2-40B4-BE49-F238E27FC236}">
                    <a16:creationId xmlns:a16="http://schemas.microsoft.com/office/drawing/2014/main" id="{D7B6C0A2-A75C-EDCC-B899-2A64B1AEBAFE}"/>
                  </a:ext>
                </a:extLst>
              </p:cNvPr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1009868" y="1311461"/>
                <a:ext cx="961920" cy="73440"/>
              </a:xfrm>
              <a:prstGeom prst="rect">
                <a:avLst/>
              </a:prstGeom>
            </p:spPr>
          </p:pic>
        </mc:Fallback>
      </mc:AlternateContent>
      <p:grpSp>
        <p:nvGrpSpPr>
          <p:cNvPr id="100" name="Grupo 99">
            <a:extLst>
              <a:ext uri="{FF2B5EF4-FFF2-40B4-BE49-F238E27FC236}">
                <a16:creationId xmlns:a16="http://schemas.microsoft.com/office/drawing/2014/main" id="{4F7E9D45-83F3-093A-4018-926E2601C41B}"/>
              </a:ext>
            </a:extLst>
          </p:cNvPr>
          <p:cNvGrpSpPr/>
          <p:nvPr/>
        </p:nvGrpSpPr>
        <p:grpSpPr>
          <a:xfrm>
            <a:off x="6087668" y="221021"/>
            <a:ext cx="5144400" cy="631440"/>
            <a:chOff x="6087668" y="221021"/>
            <a:chExt cx="5144400" cy="631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4A8491DD-0C04-E4ED-A462-6B464F4B27D3}"/>
                    </a:ext>
                  </a:extLst>
                </p14:cNvPr>
                <p14:cNvContentPartPr/>
                <p14:nvPr/>
              </p14:nvContentPartPr>
              <p14:xfrm>
                <a:off x="6165788" y="359261"/>
                <a:ext cx="35640" cy="25848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4A8491DD-0C04-E4ED-A462-6B464F4B27D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147788" y="341261"/>
                  <a:ext cx="7128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7272AF3F-85C4-5E76-4420-04B00E5C6BAC}"/>
                    </a:ext>
                  </a:extLst>
                </p14:cNvPr>
                <p14:cNvContentPartPr/>
                <p14:nvPr/>
              </p14:nvContentPartPr>
              <p14:xfrm>
                <a:off x="6087668" y="222821"/>
                <a:ext cx="300240" cy="43956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7272AF3F-85C4-5E76-4420-04B00E5C6BAC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069668" y="204821"/>
                  <a:ext cx="335880" cy="47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4715C2D7-884B-C267-AC2F-BBE9DFCD3FEB}"/>
                    </a:ext>
                  </a:extLst>
                </p14:cNvPr>
                <p14:cNvContentPartPr/>
                <p14:nvPr/>
              </p14:nvContentPartPr>
              <p14:xfrm>
                <a:off x="6588068" y="477701"/>
                <a:ext cx="362160" cy="16236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4715C2D7-884B-C267-AC2F-BBE9DFCD3FEB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570068" y="460061"/>
                  <a:ext cx="397800" cy="19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DEA05182-D14B-4FE7-143E-5067CFEC1191}"/>
                    </a:ext>
                  </a:extLst>
                </p14:cNvPr>
                <p14:cNvContentPartPr/>
                <p14:nvPr/>
              </p14:nvContentPartPr>
              <p14:xfrm>
                <a:off x="7207268" y="289061"/>
                <a:ext cx="1109520" cy="35100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DEA05182-D14B-4FE7-143E-5067CFEC119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7189268" y="271061"/>
                  <a:ext cx="114516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7F649062-1430-FD40-BD2C-6AE34073B040}"/>
                    </a:ext>
                  </a:extLst>
                </p14:cNvPr>
                <p14:cNvContentPartPr/>
                <p14:nvPr/>
              </p14:nvContentPartPr>
              <p14:xfrm>
                <a:off x="8043548" y="351701"/>
                <a:ext cx="28440" cy="2268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7F649062-1430-FD40-BD2C-6AE34073B040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8025908" y="334061"/>
                  <a:ext cx="64080" cy="5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61DEBDC0-EADA-C6F1-2AFA-9C77BC107CC9}"/>
                    </a:ext>
                  </a:extLst>
                </p14:cNvPr>
                <p14:cNvContentPartPr/>
                <p14:nvPr/>
              </p14:nvContentPartPr>
              <p14:xfrm>
                <a:off x="8669948" y="539261"/>
                <a:ext cx="242640" cy="11628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61DEBDC0-EADA-C6F1-2AFA-9C77BC107CC9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8652308" y="521261"/>
                  <a:ext cx="278280" cy="15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8C1C2022-C7DF-B32F-28F0-AEF373023886}"/>
                    </a:ext>
                  </a:extLst>
                </p14:cNvPr>
                <p14:cNvContentPartPr/>
                <p14:nvPr/>
              </p14:nvContentPartPr>
              <p14:xfrm>
                <a:off x="8843468" y="283301"/>
                <a:ext cx="166320" cy="39024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8C1C2022-C7DF-B32F-28F0-AEF373023886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8825468" y="265661"/>
                  <a:ext cx="201960" cy="42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8AB21E3B-EEAB-3071-41BE-410543CF5000}"/>
                    </a:ext>
                  </a:extLst>
                </p14:cNvPr>
                <p14:cNvContentPartPr/>
                <p14:nvPr/>
              </p14:nvContentPartPr>
              <p14:xfrm>
                <a:off x="9077108" y="506501"/>
                <a:ext cx="166680" cy="14796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8AB21E3B-EEAB-3071-41BE-410543CF500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9059108" y="488501"/>
                  <a:ext cx="202320" cy="18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46800C41-18FB-5C92-3C08-09C4920B7B7E}"/>
                    </a:ext>
                  </a:extLst>
                </p14:cNvPr>
                <p14:cNvContentPartPr/>
                <p14:nvPr/>
              </p14:nvContentPartPr>
              <p14:xfrm>
                <a:off x="9578588" y="226061"/>
                <a:ext cx="777600" cy="62640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46800C41-18FB-5C92-3C08-09C4920B7B7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9560588" y="208421"/>
                  <a:ext cx="813240" cy="66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3A839AA1-6DC2-785B-22C9-806ED133CB04}"/>
                    </a:ext>
                  </a:extLst>
                </p14:cNvPr>
                <p14:cNvContentPartPr/>
                <p14:nvPr/>
              </p14:nvContentPartPr>
              <p14:xfrm>
                <a:off x="10382828" y="221021"/>
                <a:ext cx="849240" cy="39636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3A839AA1-6DC2-785B-22C9-806ED133CB04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0364828" y="203021"/>
                  <a:ext cx="884880" cy="43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CAD1A33B-641C-A44F-91DF-FD162F3C2ADE}"/>
                    </a:ext>
                  </a:extLst>
                </p14:cNvPr>
                <p14:cNvContentPartPr/>
                <p14:nvPr/>
              </p14:nvContentPartPr>
              <p14:xfrm>
                <a:off x="10718708" y="344141"/>
                <a:ext cx="280080" cy="2556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CAD1A33B-641C-A44F-91DF-FD162F3C2ADE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10701068" y="326501"/>
                  <a:ext cx="315720" cy="61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5" name="Grupo 124">
            <a:extLst>
              <a:ext uri="{FF2B5EF4-FFF2-40B4-BE49-F238E27FC236}">
                <a16:creationId xmlns:a16="http://schemas.microsoft.com/office/drawing/2014/main" id="{1F12E7B9-9C64-2365-73A1-DD80B58C37E6}"/>
              </a:ext>
            </a:extLst>
          </p:cNvPr>
          <p:cNvGrpSpPr/>
          <p:nvPr/>
        </p:nvGrpSpPr>
        <p:grpSpPr>
          <a:xfrm>
            <a:off x="3247988" y="3774221"/>
            <a:ext cx="1907640" cy="317880"/>
            <a:chOff x="3247988" y="3774221"/>
            <a:chExt cx="1907640" cy="317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1CF4FBB9-B7ED-E2CB-8B8F-0C77DCE611C1}"/>
                    </a:ext>
                  </a:extLst>
                </p14:cNvPr>
                <p14:cNvContentPartPr/>
                <p14:nvPr/>
              </p14:nvContentPartPr>
              <p14:xfrm>
                <a:off x="5154188" y="4087061"/>
                <a:ext cx="1440" cy="504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1CF4FBB9-B7ED-E2CB-8B8F-0C77DCE611C1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5136548" y="4069421"/>
                  <a:ext cx="37080" cy="4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8AB11F9A-6C54-FAAC-3EBE-AB51B41BEABA}"/>
                    </a:ext>
                  </a:extLst>
                </p14:cNvPr>
                <p14:cNvContentPartPr/>
                <p14:nvPr/>
              </p14:nvContentPartPr>
              <p14:xfrm>
                <a:off x="3247988" y="3774221"/>
                <a:ext cx="1756080" cy="28224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8AB11F9A-6C54-FAAC-3EBE-AB51B41BEABA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230348" y="3756581"/>
                  <a:ext cx="1791720" cy="317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124" name="Entrada de lápiz 123">
                <a:extLst>
                  <a:ext uri="{FF2B5EF4-FFF2-40B4-BE49-F238E27FC236}">
                    <a16:creationId xmlns:a16="http://schemas.microsoft.com/office/drawing/2014/main" id="{FE9B0580-ACF2-699B-3072-B7D9A36D2F9A}"/>
                  </a:ext>
                </a:extLst>
              </p14:cNvPr>
              <p14:cNvContentPartPr/>
              <p14:nvPr/>
            </p14:nvContentPartPr>
            <p14:xfrm>
              <a:off x="2481188" y="3602861"/>
              <a:ext cx="284040" cy="310680"/>
            </p14:xfrm>
          </p:contentPart>
        </mc:Choice>
        <mc:Fallback>
          <p:pic>
            <p:nvPicPr>
              <p:cNvPr id="124" name="Entrada de lápiz 123">
                <a:extLst>
                  <a:ext uri="{FF2B5EF4-FFF2-40B4-BE49-F238E27FC236}">
                    <a16:creationId xmlns:a16="http://schemas.microsoft.com/office/drawing/2014/main" id="{FE9B0580-ACF2-699B-3072-B7D9A36D2F9A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2463548" y="3585221"/>
                <a:ext cx="319680" cy="346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34" name="Entrada de lápiz 33">
                <a:extLst>
                  <a:ext uri="{FF2B5EF4-FFF2-40B4-BE49-F238E27FC236}">
                    <a16:creationId xmlns:a16="http://schemas.microsoft.com/office/drawing/2014/main" id="{3983D7AF-AE73-8C60-52E9-3E6FE0F5CB7D}"/>
                  </a:ext>
                </a:extLst>
              </p14:cNvPr>
              <p14:cNvContentPartPr/>
              <p14:nvPr/>
            </p14:nvContentPartPr>
            <p14:xfrm>
              <a:off x="1112828" y="1906181"/>
              <a:ext cx="42120" cy="253080"/>
            </p14:xfrm>
          </p:contentPart>
        </mc:Choice>
        <mc:Fallback>
          <p:pic>
            <p:nvPicPr>
              <p:cNvPr id="34" name="Entrada de lápiz 33">
                <a:extLst>
                  <a:ext uri="{FF2B5EF4-FFF2-40B4-BE49-F238E27FC236}">
                    <a16:creationId xmlns:a16="http://schemas.microsoft.com/office/drawing/2014/main" id="{3983D7AF-AE73-8C60-52E9-3E6FE0F5CB7D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1095188" y="1888541"/>
                <a:ext cx="77760" cy="288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35" name="Entrada de lápiz 34">
                <a:extLst>
                  <a:ext uri="{FF2B5EF4-FFF2-40B4-BE49-F238E27FC236}">
                    <a16:creationId xmlns:a16="http://schemas.microsoft.com/office/drawing/2014/main" id="{E8063A12-ECE7-B907-A236-AEA5B76B75CD}"/>
                  </a:ext>
                </a:extLst>
              </p14:cNvPr>
              <p14:cNvContentPartPr/>
              <p14:nvPr/>
            </p14:nvContentPartPr>
            <p14:xfrm>
              <a:off x="1035068" y="1843901"/>
              <a:ext cx="320760" cy="305640"/>
            </p14:xfrm>
          </p:contentPart>
        </mc:Choice>
        <mc:Fallback>
          <p:pic>
            <p:nvPicPr>
              <p:cNvPr id="35" name="Entrada de lápiz 34">
                <a:extLst>
                  <a:ext uri="{FF2B5EF4-FFF2-40B4-BE49-F238E27FC236}">
                    <a16:creationId xmlns:a16="http://schemas.microsoft.com/office/drawing/2014/main" id="{E8063A12-ECE7-B907-A236-AEA5B76B75CD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1017068" y="1826261"/>
                <a:ext cx="356400" cy="34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0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id="{5A627CF4-83D3-3A06-891B-28D71EE529DE}"/>
                  </a:ext>
                </a:extLst>
              </p14:cNvPr>
              <p14:cNvContentPartPr/>
              <p14:nvPr/>
            </p14:nvContentPartPr>
            <p14:xfrm>
              <a:off x="1494788" y="2040821"/>
              <a:ext cx="202320" cy="5040"/>
            </p14:xfrm>
          </p:contentPart>
        </mc:Choice>
        <mc:Fallback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5A627CF4-83D3-3A06-891B-28D71EE529DE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1477148" y="2022821"/>
                <a:ext cx="237960" cy="40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2">
            <p14:nvContentPartPr>
              <p14:cNvPr id="37" name="Entrada de lápiz 36">
                <a:extLst>
                  <a:ext uri="{FF2B5EF4-FFF2-40B4-BE49-F238E27FC236}">
                    <a16:creationId xmlns:a16="http://schemas.microsoft.com/office/drawing/2014/main" id="{A8570C32-6450-7E0D-C626-07A3F1BB34C3}"/>
                  </a:ext>
                </a:extLst>
              </p14:cNvPr>
              <p14:cNvContentPartPr/>
              <p14:nvPr/>
            </p14:nvContentPartPr>
            <p14:xfrm>
              <a:off x="1607828" y="1945421"/>
              <a:ext cx="95400" cy="216360"/>
            </p14:xfrm>
          </p:contentPart>
        </mc:Choice>
        <mc:Fallback>
          <p:pic>
            <p:nvPicPr>
              <p:cNvPr id="37" name="Entrada de lápiz 36">
                <a:extLst>
                  <a:ext uri="{FF2B5EF4-FFF2-40B4-BE49-F238E27FC236}">
                    <a16:creationId xmlns:a16="http://schemas.microsoft.com/office/drawing/2014/main" id="{A8570C32-6450-7E0D-C626-07A3F1BB34C3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1590188" y="1927781"/>
                <a:ext cx="131040" cy="252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38" name="Entrada de lápiz 37">
                <a:extLst>
                  <a:ext uri="{FF2B5EF4-FFF2-40B4-BE49-F238E27FC236}">
                    <a16:creationId xmlns:a16="http://schemas.microsoft.com/office/drawing/2014/main" id="{46B0CD48-4A05-8722-4440-41D6F1CB3B89}"/>
                  </a:ext>
                </a:extLst>
              </p14:cNvPr>
              <p14:cNvContentPartPr/>
              <p14:nvPr/>
            </p14:nvContentPartPr>
            <p14:xfrm>
              <a:off x="1891508" y="1847141"/>
              <a:ext cx="177840" cy="291240"/>
            </p14:xfrm>
          </p:contentPart>
        </mc:Choice>
        <mc:Fallback>
          <p:pic>
            <p:nvPicPr>
              <p:cNvPr id="38" name="Entrada de lápiz 37">
                <a:extLst>
                  <a:ext uri="{FF2B5EF4-FFF2-40B4-BE49-F238E27FC236}">
                    <a16:creationId xmlns:a16="http://schemas.microsoft.com/office/drawing/2014/main" id="{46B0CD48-4A05-8722-4440-41D6F1CB3B89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1873868" y="1829501"/>
                <a:ext cx="213480" cy="32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39" name="Entrada de lápiz 38">
                <a:extLst>
                  <a:ext uri="{FF2B5EF4-FFF2-40B4-BE49-F238E27FC236}">
                    <a16:creationId xmlns:a16="http://schemas.microsoft.com/office/drawing/2014/main" id="{1EDC1951-B90B-24CA-FB60-4900B50B745D}"/>
                  </a:ext>
                </a:extLst>
              </p14:cNvPr>
              <p14:cNvContentPartPr/>
              <p14:nvPr/>
            </p14:nvContentPartPr>
            <p14:xfrm>
              <a:off x="2089868" y="1730141"/>
              <a:ext cx="227160" cy="567360"/>
            </p14:xfrm>
          </p:contentPart>
        </mc:Choice>
        <mc:Fallback>
          <p:pic>
            <p:nvPicPr>
              <p:cNvPr id="39" name="Entrada de lápiz 38">
                <a:extLst>
                  <a:ext uri="{FF2B5EF4-FFF2-40B4-BE49-F238E27FC236}">
                    <a16:creationId xmlns:a16="http://schemas.microsoft.com/office/drawing/2014/main" id="{1EDC1951-B90B-24CA-FB60-4900B50B745D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2072228" y="1712141"/>
                <a:ext cx="262800" cy="60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8">
            <p14:nvContentPartPr>
              <p14:cNvPr id="40" name="Entrada de lápiz 39">
                <a:extLst>
                  <a:ext uri="{FF2B5EF4-FFF2-40B4-BE49-F238E27FC236}">
                    <a16:creationId xmlns:a16="http://schemas.microsoft.com/office/drawing/2014/main" id="{7CD28A2C-6E05-F85B-B823-BF07FBF64BCB}"/>
                  </a:ext>
                </a:extLst>
              </p14:cNvPr>
              <p14:cNvContentPartPr/>
              <p14:nvPr/>
            </p14:nvContentPartPr>
            <p14:xfrm>
              <a:off x="2401268" y="1743101"/>
              <a:ext cx="160200" cy="161280"/>
            </p14:xfrm>
          </p:contentPart>
        </mc:Choice>
        <mc:Fallback>
          <p:pic>
            <p:nvPicPr>
              <p:cNvPr id="40" name="Entrada de lápiz 39">
                <a:extLst>
                  <a:ext uri="{FF2B5EF4-FFF2-40B4-BE49-F238E27FC236}">
                    <a16:creationId xmlns:a16="http://schemas.microsoft.com/office/drawing/2014/main" id="{7CD28A2C-6E05-F85B-B823-BF07FBF64BCB}"/>
                  </a:ext>
                </a:extLst>
              </p:cNvPr>
              <p:cNvPicPr/>
              <p:nvPr/>
            </p:nvPicPr>
            <p:blipFill>
              <a:blip r:embed="rId79"/>
              <a:stretch>
                <a:fillRect/>
              </a:stretch>
            </p:blipFill>
            <p:spPr>
              <a:xfrm>
                <a:off x="2383628" y="1725461"/>
                <a:ext cx="195840" cy="19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0">
            <p14:nvContentPartPr>
              <p14:cNvPr id="41" name="Entrada de lápiz 40">
                <a:extLst>
                  <a:ext uri="{FF2B5EF4-FFF2-40B4-BE49-F238E27FC236}">
                    <a16:creationId xmlns:a16="http://schemas.microsoft.com/office/drawing/2014/main" id="{E80A17FE-7F1C-F76D-BAB4-9154D3E9A6FC}"/>
                  </a:ext>
                </a:extLst>
              </p14:cNvPr>
              <p14:cNvContentPartPr/>
              <p14:nvPr/>
            </p14:nvContentPartPr>
            <p14:xfrm>
              <a:off x="840668" y="1796741"/>
              <a:ext cx="335160" cy="653040"/>
            </p14:xfrm>
          </p:contentPart>
        </mc:Choice>
        <mc:Fallback>
          <p:pic>
            <p:nvPicPr>
              <p:cNvPr id="41" name="Entrada de lápiz 40">
                <a:extLst>
                  <a:ext uri="{FF2B5EF4-FFF2-40B4-BE49-F238E27FC236}">
                    <a16:creationId xmlns:a16="http://schemas.microsoft.com/office/drawing/2014/main" id="{E80A17FE-7F1C-F76D-BAB4-9154D3E9A6FC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822668" y="1778741"/>
                <a:ext cx="370800" cy="688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2">
            <p14:nvContentPartPr>
              <p14:cNvPr id="57" name="Entrada de lápiz 56">
                <a:extLst>
                  <a:ext uri="{FF2B5EF4-FFF2-40B4-BE49-F238E27FC236}">
                    <a16:creationId xmlns:a16="http://schemas.microsoft.com/office/drawing/2014/main" id="{7F83C600-26E2-34D3-0C7E-ED613589BC7D}"/>
                  </a:ext>
                </a:extLst>
              </p14:cNvPr>
              <p14:cNvContentPartPr/>
              <p14:nvPr/>
            </p14:nvContentPartPr>
            <p14:xfrm>
              <a:off x="2752628" y="3494501"/>
              <a:ext cx="20160" cy="2160"/>
            </p14:xfrm>
          </p:contentPart>
        </mc:Choice>
        <mc:Fallback>
          <p:pic>
            <p:nvPicPr>
              <p:cNvPr id="57" name="Entrada de lápiz 56">
                <a:extLst>
                  <a:ext uri="{FF2B5EF4-FFF2-40B4-BE49-F238E27FC236}">
                    <a16:creationId xmlns:a16="http://schemas.microsoft.com/office/drawing/2014/main" id="{7F83C600-26E2-34D3-0C7E-ED613589BC7D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2734988" y="3476501"/>
                <a:ext cx="55800" cy="3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4">
            <p14:nvContentPartPr>
              <p14:cNvPr id="58" name="Entrada de lápiz 57">
                <a:extLst>
                  <a:ext uri="{FF2B5EF4-FFF2-40B4-BE49-F238E27FC236}">
                    <a16:creationId xmlns:a16="http://schemas.microsoft.com/office/drawing/2014/main" id="{C240D2F7-74F9-656B-D640-C81510B9D8FC}"/>
                  </a:ext>
                </a:extLst>
              </p14:cNvPr>
              <p14:cNvContentPartPr/>
              <p14:nvPr/>
            </p14:nvContentPartPr>
            <p14:xfrm>
              <a:off x="940028" y="2997701"/>
              <a:ext cx="354960" cy="432720"/>
            </p14:xfrm>
          </p:contentPart>
        </mc:Choice>
        <mc:Fallback>
          <p:pic>
            <p:nvPicPr>
              <p:cNvPr id="58" name="Entrada de lápiz 57">
                <a:extLst>
                  <a:ext uri="{FF2B5EF4-FFF2-40B4-BE49-F238E27FC236}">
                    <a16:creationId xmlns:a16="http://schemas.microsoft.com/office/drawing/2014/main" id="{C240D2F7-74F9-656B-D640-C81510B9D8FC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922388" y="2980061"/>
                <a:ext cx="390600" cy="468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6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2FD40214-C39F-A8B1-87B1-B680AD5E4A2D}"/>
                  </a:ext>
                </a:extLst>
              </p14:cNvPr>
              <p14:cNvContentPartPr/>
              <p14:nvPr/>
            </p14:nvContentPartPr>
            <p14:xfrm>
              <a:off x="1426028" y="3360581"/>
              <a:ext cx="51480" cy="6120"/>
            </p14:xfrm>
          </p:contentPart>
        </mc:Choice>
        <mc:Fallback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2FD40214-C39F-A8B1-87B1-B680AD5E4A2D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1408388" y="3342581"/>
                <a:ext cx="87120" cy="4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8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9421A5E0-7CCE-7763-5275-9DF2834F6F22}"/>
                  </a:ext>
                </a:extLst>
              </p14:cNvPr>
              <p14:cNvContentPartPr/>
              <p14:nvPr/>
            </p14:nvContentPartPr>
            <p14:xfrm>
              <a:off x="1720508" y="3029021"/>
              <a:ext cx="8640" cy="294480"/>
            </p14:xfrm>
          </p:contentPart>
        </mc:Choice>
        <mc:Fallback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9421A5E0-7CCE-7763-5275-9DF2834F6F22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1702868" y="3011021"/>
                <a:ext cx="44280" cy="33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0">
            <p14:nvContentPartPr>
              <p14:cNvPr id="61" name="Entrada de lápiz 60">
                <a:extLst>
                  <a:ext uri="{FF2B5EF4-FFF2-40B4-BE49-F238E27FC236}">
                    <a16:creationId xmlns:a16="http://schemas.microsoft.com/office/drawing/2014/main" id="{4BE89FEA-8269-B14E-E4EE-712B354DB07C}"/>
                  </a:ext>
                </a:extLst>
              </p14:cNvPr>
              <p14:cNvContentPartPr/>
              <p14:nvPr/>
            </p14:nvContentPartPr>
            <p14:xfrm>
              <a:off x="1714388" y="2979341"/>
              <a:ext cx="279360" cy="309600"/>
            </p14:xfrm>
          </p:contentPart>
        </mc:Choice>
        <mc:Fallback>
          <p:pic>
            <p:nvPicPr>
              <p:cNvPr id="61" name="Entrada de lápiz 60">
                <a:extLst>
                  <a:ext uri="{FF2B5EF4-FFF2-40B4-BE49-F238E27FC236}">
                    <a16:creationId xmlns:a16="http://schemas.microsoft.com/office/drawing/2014/main" id="{4BE89FEA-8269-B14E-E4EE-712B354DB07C}"/>
                  </a:ext>
                </a:extLst>
              </p:cNvPr>
              <p:cNvPicPr/>
              <p:nvPr/>
            </p:nvPicPr>
            <p:blipFill>
              <a:blip r:embed="rId91"/>
              <a:stretch>
                <a:fillRect/>
              </a:stretch>
            </p:blipFill>
            <p:spPr>
              <a:xfrm>
                <a:off x="1696388" y="2961341"/>
                <a:ext cx="315000" cy="34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2">
            <p14:nvContentPartPr>
              <p14:cNvPr id="62" name="Entrada de lápiz 61">
                <a:extLst>
                  <a:ext uri="{FF2B5EF4-FFF2-40B4-BE49-F238E27FC236}">
                    <a16:creationId xmlns:a16="http://schemas.microsoft.com/office/drawing/2014/main" id="{A9BD9658-F272-3252-C889-B30AA0D5689C}"/>
                  </a:ext>
                </a:extLst>
              </p14:cNvPr>
              <p14:cNvContentPartPr/>
              <p14:nvPr/>
            </p14:nvContentPartPr>
            <p14:xfrm>
              <a:off x="2099228" y="3155381"/>
              <a:ext cx="24480" cy="294840"/>
            </p14:xfrm>
          </p:contentPart>
        </mc:Choice>
        <mc:Fallback>
          <p:pic>
            <p:nvPicPr>
              <p:cNvPr id="62" name="Entrada de lápiz 61">
                <a:extLst>
                  <a:ext uri="{FF2B5EF4-FFF2-40B4-BE49-F238E27FC236}">
                    <a16:creationId xmlns:a16="http://schemas.microsoft.com/office/drawing/2014/main" id="{A9BD9658-F272-3252-C889-B30AA0D5689C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2081228" y="3137381"/>
                <a:ext cx="60120" cy="330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4">
            <p14:nvContentPartPr>
              <p14:cNvPr id="63" name="Entrada de lápiz 62">
                <a:extLst>
                  <a:ext uri="{FF2B5EF4-FFF2-40B4-BE49-F238E27FC236}">
                    <a16:creationId xmlns:a16="http://schemas.microsoft.com/office/drawing/2014/main" id="{A4ECBA1B-98B0-2B88-68C3-4CEEE9B31044}"/>
                  </a:ext>
                </a:extLst>
              </p14:cNvPr>
              <p14:cNvContentPartPr/>
              <p14:nvPr/>
            </p14:nvContentPartPr>
            <p14:xfrm>
              <a:off x="2101388" y="2858021"/>
              <a:ext cx="388440" cy="372600"/>
            </p14:xfrm>
          </p:contentPart>
        </mc:Choice>
        <mc:Fallback>
          <p:pic>
            <p:nvPicPr>
              <p:cNvPr id="63" name="Entrada de lápiz 62">
                <a:extLst>
                  <a:ext uri="{FF2B5EF4-FFF2-40B4-BE49-F238E27FC236}">
                    <a16:creationId xmlns:a16="http://schemas.microsoft.com/office/drawing/2014/main" id="{A4ECBA1B-98B0-2B88-68C3-4CEEE9B31044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2083748" y="2840381"/>
                <a:ext cx="424080" cy="408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6">
            <p14:nvContentPartPr>
              <p14:cNvPr id="64" name="Entrada de lápiz 63">
                <a:extLst>
                  <a:ext uri="{FF2B5EF4-FFF2-40B4-BE49-F238E27FC236}">
                    <a16:creationId xmlns:a16="http://schemas.microsoft.com/office/drawing/2014/main" id="{9358A27F-7228-C1BA-B0A2-A725507C9CF8}"/>
                  </a:ext>
                </a:extLst>
              </p14:cNvPr>
              <p14:cNvContentPartPr/>
              <p14:nvPr/>
            </p14:nvContentPartPr>
            <p14:xfrm>
              <a:off x="928868" y="3464261"/>
              <a:ext cx="1747080" cy="63720"/>
            </p14:xfrm>
          </p:contentPart>
        </mc:Choice>
        <mc:Fallback>
          <p:pic>
            <p:nvPicPr>
              <p:cNvPr id="64" name="Entrada de lápiz 63">
                <a:extLst>
                  <a:ext uri="{FF2B5EF4-FFF2-40B4-BE49-F238E27FC236}">
                    <a16:creationId xmlns:a16="http://schemas.microsoft.com/office/drawing/2014/main" id="{9358A27F-7228-C1BA-B0A2-A725507C9CF8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910868" y="3446621"/>
                <a:ext cx="1782720" cy="99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8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3D286C8C-F463-F95E-A42D-9009A022506E}"/>
                  </a:ext>
                </a:extLst>
              </p14:cNvPr>
              <p14:cNvContentPartPr/>
              <p14:nvPr/>
            </p14:nvContentPartPr>
            <p14:xfrm>
              <a:off x="1243148" y="3785741"/>
              <a:ext cx="31680" cy="281880"/>
            </p14:xfrm>
          </p:contentPart>
        </mc:Choice>
        <mc:Fallback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3D286C8C-F463-F95E-A42D-9009A022506E}"/>
                  </a:ext>
                </a:extLst>
              </p:cNvPr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1225148" y="3767741"/>
                <a:ext cx="67320" cy="31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0">
            <p14:nvContentPartPr>
              <p14:cNvPr id="66" name="Entrada de lápiz 65">
                <a:extLst>
                  <a:ext uri="{FF2B5EF4-FFF2-40B4-BE49-F238E27FC236}">
                    <a16:creationId xmlns:a16="http://schemas.microsoft.com/office/drawing/2014/main" id="{492AE861-83C7-3877-4F69-0C780576812D}"/>
                  </a:ext>
                </a:extLst>
              </p14:cNvPr>
              <p14:cNvContentPartPr/>
              <p14:nvPr/>
            </p14:nvContentPartPr>
            <p14:xfrm>
              <a:off x="1213628" y="3772061"/>
              <a:ext cx="248760" cy="289440"/>
            </p14:xfrm>
          </p:contentPart>
        </mc:Choice>
        <mc:Fallback>
          <p:pic>
            <p:nvPicPr>
              <p:cNvPr id="66" name="Entrada de lápiz 65">
                <a:extLst>
                  <a:ext uri="{FF2B5EF4-FFF2-40B4-BE49-F238E27FC236}">
                    <a16:creationId xmlns:a16="http://schemas.microsoft.com/office/drawing/2014/main" id="{492AE861-83C7-3877-4F69-0C780576812D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1195988" y="3754061"/>
                <a:ext cx="284400" cy="32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2">
            <p14:nvContentPartPr>
              <p14:cNvPr id="67" name="Entrada de lápiz 66">
                <a:extLst>
                  <a:ext uri="{FF2B5EF4-FFF2-40B4-BE49-F238E27FC236}">
                    <a16:creationId xmlns:a16="http://schemas.microsoft.com/office/drawing/2014/main" id="{52B2371C-75E9-3AFB-3EB1-8DD9E4311444}"/>
                  </a:ext>
                </a:extLst>
              </p14:cNvPr>
              <p14:cNvContentPartPr/>
              <p14:nvPr/>
            </p14:nvContentPartPr>
            <p14:xfrm>
              <a:off x="1594868" y="3951341"/>
              <a:ext cx="209520" cy="23760"/>
            </p14:xfrm>
          </p:contentPart>
        </mc:Choice>
        <mc:Fallback>
          <p:pic>
            <p:nvPicPr>
              <p:cNvPr id="67" name="Entrada de lápiz 66">
                <a:extLst>
                  <a:ext uri="{FF2B5EF4-FFF2-40B4-BE49-F238E27FC236}">
                    <a16:creationId xmlns:a16="http://schemas.microsoft.com/office/drawing/2014/main" id="{52B2371C-75E9-3AFB-3EB1-8DD9E4311444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1576868" y="3933341"/>
                <a:ext cx="245160" cy="5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4">
            <p14:nvContentPartPr>
              <p14:cNvPr id="68" name="Entrada de lápiz 67">
                <a:extLst>
                  <a:ext uri="{FF2B5EF4-FFF2-40B4-BE49-F238E27FC236}">
                    <a16:creationId xmlns:a16="http://schemas.microsoft.com/office/drawing/2014/main" id="{87227A04-DE6C-A7F1-9F11-0CF097F415D7}"/>
                  </a:ext>
                </a:extLst>
              </p14:cNvPr>
              <p14:cNvContentPartPr/>
              <p14:nvPr/>
            </p14:nvContentPartPr>
            <p14:xfrm>
              <a:off x="1724468" y="3853781"/>
              <a:ext cx="62280" cy="240840"/>
            </p14:xfrm>
          </p:contentPart>
        </mc:Choice>
        <mc:Fallback>
          <p:pic>
            <p:nvPicPr>
              <p:cNvPr id="68" name="Entrada de lápiz 67">
                <a:extLst>
                  <a:ext uri="{FF2B5EF4-FFF2-40B4-BE49-F238E27FC236}">
                    <a16:creationId xmlns:a16="http://schemas.microsoft.com/office/drawing/2014/main" id="{87227A04-DE6C-A7F1-9F11-0CF097F415D7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1706468" y="3836141"/>
                <a:ext cx="97920" cy="276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6">
            <p14:nvContentPartPr>
              <p14:cNvPr id="69" name="Entrada de lápiz 68">
                <a:extLst>
                  <a:ext uri="{FF2B5EF4-FFF2-40B4-BE49-F238E27FC236}">
                    <a16:creationId xmlns:a16="http://schemas.microsoft.com/office/drawing/2014/main" id="{E86901D9-A81D-DA63-9870-DECC0E00BB55}"/>
                  </a:ext>
                </a:extLst>
              </p14:cNvPr>
              <p14:cNvContentPartPr/>
              <p14:nvPr/>
            </p14:nvContentPartPr>
            <p14:xfrm>
              <a:off x="1939388" y="3732101"/>
              <a:ext cx="207000" cy="319680"/>
            </p14:xfrm>
          </p:contentPart>
        </mc:Choice>
        <mc:Fallback>
          <p:pic>
            <p:nvPicPr>
              <p:cNvPr id="69" name="Entrada de lápiz 68">
                <a:extLst>
                  <a:ext uri="{FF2B5EF4-FFF2-40B4-BE49-F238E27FC236}">
                    <a16:creationId xmlns:a16="http://schemas.microsoft.com/office/drawing/2014/main" id="{E86901D9-A81D-DA63-9870-DECC0E00BB55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1921388" y="3714461"/>
                <a:ext cx="242640" cy="35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8">
            <p14:nvContentPartPr>
              <p14:cNvPr id="70" name="Entrada de lápiz 69">
                <a:extLst>
                  <a:ext uri="{FF2B5EF4-FFF2-40B4-BE49-F238E27FC236}">
                    <a16:creationId xmlns:a16="http://schemas.microsoft.com/office/drawing/2014/main" id="{460ADD32-9CED-E214-F5FB-DB72DD00C356}"/>
                  </a:ext>
                </a:extLst>
              </p14:cNvPr>
              <p14:cNvContentPartPr/>
              <p14:nvPr/>
            </p14:nvContentPartPr>
            <p14:xfrm>
              <a:off x="2226308" y="3594581"/>
              <a:ext cx="134640" cy="571320"/>
            </p14:xfrm>
          </p:contentPart>
        </mc:Choice>
        <mc:Fallback>
          <p:pic>
            <p:nvPicPr>
              <p:cNvPr id="70" name="Entrada de lápiz 69">
                <a:extLst>
                  <a:ext uri="{FF2B5EF4-FFF2-40B4-BE49-F238E27FC236}">
                    <a16:creationId xmlns:a16="http://schemas.microsoft.com/office/drawing/2014/main" id="{460ADD32-9CED-E214-F5FB-DB72DD00C356}"/>
                  </a:ext>
                </a:extLst>
              </p:cNvPr>
              <p:cNvPicPr/>
              <p:nvPr/>
            </p:nvPicPr>
            <p:blipFill>
              <a:blip r:embed="rId109"/>
              <a:stretch>
                <a:fillRect/>
              </a:stretch>
            </p:blipFill>
            <p:spPr>
              <a:xfrm>
                <a:off x="2208308" y="3576581"/>
                <a:ext cx="170280" cy="60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0">
            <p14:nvContentPartPr>
              <p14:cNvPr id="71" name="Entrada de lápiz 70">
                <a:extLst>
                  <a:ext uri="{FF2B5EF4-FFF2-40B4-BE49-F238E27FC236}">
                    <a16:creationId xmlns:a16="http://schemas.microsoft.com/office/drawing/2014/main" id="{FC89E01B-A7B1-83D5-2568-1C77FD1F0975}"/>
                  </a:ext>
                </a:extLst>
              </p14:cNvPr>
              <p14:cNvContentPartPr/>
              <p14:nvPr/>
            </p14:nvContentPartPr>
            <p14:xfrm>
              <a:off x="2499908" y="3634901"/>
              <a:ext cx="137880" cy="173880"/>
            </p14:xfrm>
          </p:contentPart>
        </mc:Choice>
        <mc:Fallback>
          <p:pic>
            <p:nvPicPr>
              <p:cNvPr id="71" name="Entrada de lápiz 70">
                <a:extLst>
                  <a:ext uri="{FF2B5EF4-FFF2-40B4-BE49-F238E27FC236}">
                    <a16:creationId xmlns:a16="http://schemas.microsoft.com/office/drawing/2014/main" id="{FC89E01B-A7B1-83D5-2568-1C77FD1F0975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2482268" y="3616901"/>
                <a:ext cx="173520" cy="20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2">
            <p14:nvContentPartPr>
              <p14:cNvPr id="72" name="Entrada de lápiz 71">
                <a:extLst>
                  <a:ext uri="{FF2B5EF4-FFF2-40B4-BE49-F238E27FC236}">
                    <a16:creationId xmlns:a16="http://schemas.microsoft.com/office/drawing/2014/main" id="{E7A74F44-B34B-F3D4-E0F1-3EA404ADE494}"/>
                  </a:ext>
                </a:extLst>
              </p14:cNvPr>
              <p14:cNvContentPartPr/>
              <p14:nvPr/>
            </p14:nvContentPartPr>
            <p14:xfrm>
              <a:off x="941828" y="3689261"/>
              <a:ext cx="257760" cy="539280"/>
            </p14:xfrm>
          </p:contentPart>
        </mc:Choice>
        <mc:Fallback>
          <p:pic>
            <p:nvPicPr>
              <p:cNvPr id="72" name="Entrada de lápiz 71">
                <a:extLst>
                  <a:ext uri="{FF2B5EF4-FFF2-40B4-BE49-F238E27FC236}">
                    <a16:creationId xmlns:a16="http://schemas.microsoft.com/office/drawing/2014/main" id="{E7A74F44-B34B-F3D4-E0F1-3EA404ADE494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923828" y="3671621"/>
                <a:ext cx="293400" cy="57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4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id="{2E0FD736-BF08-5AD9-FDD0-A5B445BD9D0E}"/>
                  </a:ext>
                </a:extLst>
              </p14:cNvPr>
              <p14:cNvContentPartPr/>
              <p14:nvPr/>
            </p14:nvContentPartPr>
            <p14:xfrm>
              <a:off x="3072308" y="3446621"/>
              <a:ext cx="155160" cy="10800"/>
            </p14:xfrm>
          </p:contentPart>
        </mc:Choice>
        <mc:Fallback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2E0FD736-BF08-5AD9-FDD0-A5B445BD9D0E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3054308" y="3428621"/>
                <a:ext cx="190800" cy="46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6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67C3C869-493E-8940-501C-435617FFC355}"/>
                  </a:ext>
                </a:extLst>
              </p14:cNvPr>
              <p14:cNvContentPartPr/>
              <p14:nvPr/>
            </p14:nvContentPartPr>
            <p14:xfrm>
              <a:off x="3032708" y="3551021"/>
              <a:ext cx="166320" cy="22680"/>
            </p14:xfrm>
          </p:contentPart>
        </mc:Choice>
        <mc:Fallback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67C3C869-493E-8940-501C-435617FFC355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3014708" y="3533381"/>
                <a:ext cx="201960" cy="5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8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2912F501-B046-F510-BA3D-4ACB8C71BD76}"/>
                  </a:ext>
                </a:extLst>
              </p14:cNvPr>
              <p14:cNvContentPartPr/>
              <p14:nvPr/>
            </p14:nvContentPartPr>
            <p14:xfrm>
              <a:off x="3734348" y="3123701"/>
              <a:ext cx="347760" cy="289800"/>
            </p14:xfrm>
          </p:contentPart>
        </mc:Choice>
        <mc:Fallback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2912F501-B046-F510-BA3D-4ACB8C71BD76}"/>
                  </a:ext>
                </a:extLst>
              </p:cNvPr>
              <p:cNvPicPr/>
              <p:nvPr/>
            </p:nvPicPr>
            <p:blipFill>
              <a:blip r:embed="rId119"/>
              <a:stretch>
                <a:fillRect/>
              </a:stretch>
            </p:blipFill>
            <p:spPr>
              <a:xfrm>
                <a:off x="3716348" y="3105701"/>
                <a:ext cx="383400" cy="32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0">
            <p14:nvContentPartPr>
              <p14:cNvPr id="78" name="Entrada de lápiz 77">
                <a:extLst>
                  <a:ext uri="{FF2B5EF4-FFF2-40B4-BE49-F238E27FC236}">
                    <a16:creationId xmlns:a16="http://schemas.microsoft.com/office/drawing/2014/main" id="{4C40774D-1FBB-F72C-46BB-6D7E08358EB4}"/>
                  </a:ext>
                </a:extLst>
              </p14:cNvPr>
              <p14:cNvContentPartPr/>
              <p14:nvPr/>
            </p14:nvContentPartPr>
            <p14:xfrm>
              <a:off x="4016948" y="2902661"/>
              <a:ext cx="204120" cy="172440"/>
            </p14:xfrm>
          </p:contentPart>
        </mc:Choice>
        <mc:Fallback>
          <p:pic>
            <p:nvPicPr>
              <p:cNvPr id="78" name="Entrada de lápiz 77">
                <a:extLst>
                  <a:ext uri="{FF2B5EF4-FFF2-40B4-BE49-F238E27FC236}">
                    <a16:creationId xmlns:a16="http://schemas.microsoft.com/office/drawing/2014/main" id="{4C40774D-1FBB-F72C-46BB-6D7E08358EB4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3999308" y="2884661"/>
                <a:ext cx="239760" cy="20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2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id="{F7AB0085-36FB-E346-231D-D8021C933CFF}"/>
                  </a:ext>
                </a:extLst>
              </p14:cNvPr>
              <p14:cNvContentPartPr/>
              <p14:nvPr/>
            </p14:nvContentPartPr>
            <p14:xfrm>
              <a:off x="3682868" y="3520421"/>
              <a:ext cx="631440" cy="15480"/>
            </p14:xfrm>
          </p:contentPart>
        </mc:Choice>
        <mc:Fallback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F7AB0085-36FB-E346-231D-D8021C933CFF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3665228" y="3502781"/>
                <a:ext cx="667080" cy="5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4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id="{92564925-E429-3C88-FBA1-5292A87E3887}"/>
                  </a:ext>
                </a:extLst>
              </p14:cNvPr>
              <p14:cNvContentPartPr/>
              <p14:nvPr/>
            </p14:nvContentPartPr>
            <p14:xfrm>
              <a:off x="3709508" y="3817421"/>
              <a:ext cx="28800" cy="249840"/>
            </p14:xfrm>
          </p:contentPart>
        </mc:Choice>
        <mc:Fallback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92564925-E429-3C88-FBA1-5292A87E3887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3691868" y="3799421"/>
                <a:ext cx="64440" cy="28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6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id="{4F5B49B0-08D8-C677-43AC-EF727AD3D92E}"/>
                  </a:ext>
                </a:extLst>
              </p14:cNvPr>
              <p14:cNvContentPartPr/>
              <p14:nvPr/>
            </p14:nvContentPartPr>
            <p14:xfrm>
              <a:off x="3632468" y="3730661"/>
              <a:ext cx="263160" cy="300960"/>
            </p14:xfrm>
          </p:contentPart>
        </mc:Choice>
        <mc:Fallback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4F5B49B0-08D8-C677-43AC-EF727AD3D92E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3614828" y="3712661"/>
                <a:ext cx="298800" cy="336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8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id="{F1935BB9-E52C-829D-6616-272870AD2F69}"/>
                  </a:ext>
                </a:extLst>
              </p14:cNvPr>
              <p14:cNvContentPartPr/>
              <p14:nvPr/>
            </p14:nvContentPartPr>
            <p14:xfrm>
              <a:off x="4019108" y="3918581"/>
              <a:ext cx="216720" cy="16200"/>
            </p14:xfrm>
          </p:contentPart>
        </mc:Choice>
        <mc:Fallback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F1935BB9-E52C-829D-6616-272870AD2F69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4001108" y="3900581"/>
                <a:ext cx="252360" cy="5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0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CD5B321B-494B-7957-900F-ED0830F8E0FB}"/>
                  </a:ext>
                </a:extLst>
              </p14:cNvPr>
              <p14:cNvContentPartPr/>
              <p14:nvPr/>
            </p14:nvContentPartPr>
            <p14:xfrm>
              <a:off x="4119908" y="3810941"/>
              <a:ext cx="98280" cy="267840"/>
            </p14:xfrm>
          </p:contentPart>
        </mc:Choice>
        <mc:Fallback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CD5B321B-494B-7957-900F-ED0830F8E0FB}"/>
                  </a:ext>
                </a:extLst>
              </p:cNvPr>
              <p:cNvPicPr/>
              <p:nvPr/>
            </p:nvPicPr>
            <p:blipFill>
              <a:blip r:embed="rId131"/>
              <a:stretch>
                <a:fillRect/>
              </a:stretch>
            </p:blipFill>
            <p:spPr>
              <a:xfrm>
                <a:off x="4102268" y="3792941"/>
                <a:ext cx="133920" cy="30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2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id="{03523C31-DE2C-8CA5-4B8C-DA541616BD57}"/>
                  </a:ext>
                </a:extLst>
              </p14:cNvPr>
              <p14:cNvContentPartPr/>
              <p14:nvPr/>
            </p14:nvContentPartPr>
            <p14:xfrm>
              <a:off x="4350308" y="3697541"/>
              <a:ext cx="164520" cy="315000"/>
            </p14:xfrm>
          </p:contentPart>
        </mc:Choice>
        <mc:Fallback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03523C31-DE2C-8CA5-4B8C-DA541616BD57}"/>
                  </a:ext>
                </a:extLst>
              </p:cNvPr>
              <p:cNvPicPr/>
              <p:nvPr/>
            </p:nvPicPr>
            <p:blipFill>
              <a:blip r:embed="rId133"/>
              <a:stretch>
                <a:fillRect/>
              </a:stretch>
            </p:blipFill>
            <p:spPr>
              <a:xfrm>
                <a:off x="4332668" y="3679901"/>
                <a:ext cx="200160" cy="350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4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CADD8953-D3A6-D70C-09D9-0DEBDBDBAA1B}"/>
                  </a:ext>
                </a:extLst>
              </p14:cNvPr>
              <p14:cNvContentPartPr/>
              <p14:nvPr/>
            </p14:nvContentPartPr>
            <p14:xfrm>
              <a:off x="4592228" y="3589901"/>
              <a:ext cx="248040" cy="534240"/>
            </p14:xfrm>
          </p:contentPart>
        </mc:Choice>
        <mc:Fallback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CADD8953-D3A6-D70C-09D9-0DEBDBDBAA1B}"/>
                  </a:ext>
                </a:extLst>
              </p:cNvPr>
              <p:cNvPicPr/>
              <p:nvPr/>
            </p:nvPicPr>
            <p:blipFill>
              <a:blip r:embed="rId135"/>
              <a:stretch>
                <a:fillRect/>
              </a:stretch>
            </p:blipFill>
            <p:spPr>
              <a:xfrm>
                <a:off x="4574588" y="3571901"/>
                <a:ext cx="283680" cy="56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6">
            <p14:nvContentPartPr>
              <p14:cNvPr id="87" name="Entrada de lápiz 86">
                <a:extLst>
                  <a:ext uri="{FF2B5EF4-FFF2-40B4-BE49-F238E27FC236}">
                    <a16:creationId xmlns:a16="http://schemas.microsoft.com/office/drawing/2014/main" id="{35962A7A-4EEB-679F-09D7-55ADE0DC7827}"/>
                  </a:ext>
                </a:extLst>
              </p14:cNvPr>
              <p14:cNvContentPartPr/>
              <p14:nvPr/>
            </p14:nvContentPartPr>
            <p14:xfrm>
              <a:off x="3493508" y="3679901"/>
              <a:ext cx="188640" cy="561240"/>
            </p14:xfrm>
          </p:contentPart>
        </mc:Choice>
        <mc:Fallback>
          <p:pic>
            <p:nvPicPr>
              <p:cNvPr id="87" name="Entrada de lápiz 86">
                <a:extLst>
                  <a:ext uri="{FF2B5EF4-FFF2-40B4-BE49-F238E27FC236}">
                    <a16:creationId xmlns:a16="http://schemas.microsoft.com/office/drawing/2014/main" id="{35962A7A-4EEB-679F-09D7-55ADE0DC7827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3475868" y="3661901"/>
                <a:ext cx="224280" cy="596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8">
            <p14:nvContentPartPr>
              <p14:cNvPr id="116" name="Entrada de lápiz 115">
                <a:extLst>
                  <a:ext uri="{FF2B5EF4-FFF2-40B4-BE49-F238E27FC236}">
                    <a16:creationId xmlns:a16="http://schemas.microsoft.com/office/drawing/2014/main" id="{C7AB47B0-2A65-189E-E045-E1ED55731DBD}"/>
                  </a:ext>
                </a:extLst>
              </p14:cNvPr>
              <p14:cNvContentPartPr/>
              <p14:nvPr/>
            </p14:nvContentPartPr>
            <p14:xfrm>
              <a:off x="3230348" y="5501861"/>
              <a:ext cx="229320" cy="31320"/>
            </p14:xfrm>
          </p:contentPart>
        </mc:Choice>
        <mc:Fallback>
          <p:pic>
            <p:nvPicPr>
              <p:cNvPr id="116" name="Entrada de lápiz 115">
                <a:extLst>
                  <a:ext uri="{FF2B5EF4-FFF2-40B4-BE49-F238E27FC236}">
                    <a16:creationId xmlns:a16="http://schemas.microsoft.com/office/drawing/2014/main" id="{C7AB47B0-2A65-189E-E045-E1ED55731DBD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3212708" y="5484221"/>
                <a:ext cx="264960" cy="6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0">
            <p14:nvContentPartPr>
              <p14:cNvPr id="117" name="Entrada de lápiz 116">
                <a:extLst>
                  <a:ext uri="{FF2B5EF4-FFF2-40B4-BE49-F238E27FC236}">
                    <a16:creationId xmlns:a16="http://schemas.microsoft.com/office/drawing/2014/main" id="{416A81C7-1FE5-3248-F5AD-9943A114D181}"/>
                  </a:ext>
                </a:extLst>
              </p14:cNvPr>
              <p14:cNvContentPartPr/>
              <p14:nvPr/>
            </p14:nvContentPartPr>
            <p14:xfrm>
              <a:off x="3309548" y="5631101"/>
              <a:ext cx="182520" cy="14760"/>
            </p14:xfrm>
          </p:contentPart>
        </mc:Choice>
        <mc:Fallback>
          <p:pic>
            <p:nvPicPr>
              <p:cNvPr id="117" name="Entrada de lápiz 116">
                <a:extLst>
                  <a:ext uri="{FF2B5EF4-FFF2-40B4-BE49-F238E27FC236}">
                    <a16:creationId xmlns:a16="http://schemas.microsoft.com/office/drawing/2014/main" id="{416A81C7-1FE5-3248-F5AD-9943A114D181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3291548" y="5613101"/>
                <a:ext cx="218160" cy="5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2">
            <p14:nvContentPartPr>
              <p14:cNvPr id="119" name="Entrada de lápiz 118">
                <a:extLst>
                  <a:ext uri="{FF2B5EF4-FFF2-40B4-BE49-F238E27FC236}">
                    <a16:creationId xmlns:a16="http://schemas.microsoft.com/office/drawing/2014/main" id="{6AA92745-BD5A-13E7-F014-6CCA5DABA87E}"/>
                  </a:ext>
                </a:extLst>
              </p14:cNvPr>
              <p14:cNvContentPartPr/>
              <p14:nvPr/>
            </p14:nvContentPartPr>
            <p14:xfrm>
              <a:off x="3953588" y="5119901"/>
              <a:ext cx="496440" cy="357480"/>
            </p14:xfrm>
          </p:contentPart>
        </mc:Choice>
        <mc:Fallback>
          <p:pic>
            <p:nvPicPr>
              <p:cNvPr id="119" name="Entrada de lápiz 118">
                <a:extLst>
                  <a:ext uri="{FF2B5EF4-FFF2-40B4-BE49-F238E27FC236}">
                    <a16:creationId xmlns:a16="http://schemas.microsoft.com/office/drawing/2014/main" id="{6AA92745-BD5A-13E7-F014-6CCA5DABA87E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3935588" y="5101901"/>
                <a:ext cx="532080" cy="39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4">
            <p14:nvContentPartPr>
              <p14:cNvPr id="102" name="Entrada de lápiz 101">
                <a:extLst>
                  <a:ext uri="{FF2B5EF4-FFF2-40B4-BE49-F238E27FC236}">
                    <a16:creationId xmlns:a16="http://schemas.microsoft.com/office/drawing/2014/main" id="{42057798-B7FE-3992-E189-C11CCD645756}"/>
                  </a:ext>
                </a:extLst>
              </p14:cNvPr>
              <p14:cNvContentPartPr/>
              <p14:nvPr/>
            </p14:nvContentPartPr>
            <p14:xfrm>
              <a:off x="743828" y="5119901"/>
              <a:ext cx="336240" cy="359640"/>
            </p14:xfrm>
          </p:contentPart>
        </mc:Choice>
        <mc:Fallback>
          <p:pic>
            <p:nvPicPr>
              <p:cNvPr id="102" name="Entrada de lápiz 101">
                <a:extLst>
                  <a:ext uri="{FF2B5EF4-FFF2-40B4-BE49-F238E27FC236}">
                    <a16:creationId xmlns:a16="http://schemas.microsoft.com/office/drawing/2014/main" id="{42057798-B7FE-3992-E189-C11CCD645756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725828" y="5102261"/>
                <a:ext cx="371880" cy="39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6">
            <p14:nvContentPartPr>
              <p14:cNvPr id="103" name="Entrada de lápiz 102">
                <a:extLst>
                  <a:ext uri="{FF2B5EF4-FFF2-40B4-BE49-F238E27FC236}">
                    <a16:creationId xmlns:a16="http://schemas.microsoft.com/office/drawing/2014/main" id="{DCEBAFF3-5970-24DD-59BA-2B4C84008AF1}"/>
                  </a:ext>
                </a:extLst>
              </p14:cNvPr>
              <p14:cNvContentPartPr/>
              <p14:nvPr/>
            </p14:nvContentPartPr>
            <p14:xfrm>
              <a:off x="1345028" y="5441021"/>
              <a:ext cx="360" cy="21960"/>
            </p14:xfrm>
          </p:contentPart>
        </mc:Choice>
        <mc:Fallback>
          <p:pic>
            <p:nvPicPr>
              <p:cNvPr id="103" name="Entrada de lápiz 102">
                <a:extLst>
                  <a:ext uri="{FF2B5EF4-FFF2-40B4-BE49-F238E27FC236}">
                    <a16:creationId xmlns:a16="http://schemas.microsoft.com/office/drawing/2014/main" id="{DCEBAFF3-5970-24DD-59BA-2B4C84008AF1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1327028" y="5423381"/>
                <a:ext cx="36000" cy="57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8">
            <p14:nvContentPartPr>
              <p14:cNvPr id="104" name="Entrada de lápiz 103">
                <a:extLst>
                  <a:ext uri="{FF2B5EF4-FFF2-40B4-BE49-F238E27FC236}">
                    <a16:creationId xmlns:a16="http://schemas.microsoft.com/office/drawing/2014/main" id="{05F086D1-03EA-486B-9CA0-9E9EF37621FD}"/>
                  </a:ext>
                </a:extLst>
              </p14:cNvPr>
              <p14:cNvContentPartPr/>
              <p14:nvPr/>
            </p14:nvContentPartPr>
            <p14:xfrm>
              <a:off x="1538708" y="5103341"/>
              <a:ext cx="293400" cy="360360"/>
            </p14:xfrm>
          </p:contentPart>
        </mc:Choice>
        <mc:Fallback>
          <p:pic>
            <p:nvPicPr>
              <p:cNvPr id="104" name="Entrada de lápiz 103">
                <a:extLst>
                  <a:ext uri="{FF2B5EF4-FFF2-40B4-BE49-F238E27FC236}">
                    <a16:creationId xmlns:a16="http://schemas.microsoft.com/office/drawing/2014/main" id="{05F086D1-03EA-486B-9CA0-9E9EF37621FD}"/>
                  </a:ext>
                </a:extLst>
              </p:cNvPr>
              <p:cNvPicPr/>
              <p:nvPr/>
            </p:nvPicPr>
            <p:blipFill>
              <a:blip r:embed="rId149"/>
              <a:stretch>
                <a:fillRect/>
              </a:stretch>
            </p:blipFill>
            <p:spPr>
              <a:xfrm>
                <a:off x="1521068" y="5085341"/>
                <a:ext cx="329040" cy="39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0">
            <p14:nvContentPartPr>
              <p14:cNvPr id="105" name="Entrada de lápiz 104">
                <a:extLst>
                  <a:ext uri="{FF2B5EF4-FFF2-40B4-BE49-F238E27FC236}">
                    <a16:creationId xmlns:a16="http://schemas.microsoft.com/office/drawing/2014/main" id="{0DEAA735-53A3-6499-7279-0A2FA324DC1B}"/>
                  </a:ext>
                </a:extLst>
              </p14:cNvPr>
              <p14:cNvContentPartPr/>
              <p14:nvPr/>
            </p14:nvContentPartPr>
            <p14:xfrm>
              <a:off x="1941908" y="5250221"/>
              <a:ext cx="48960" cy="240120"/>
            </p14:xfrm>
          </p:contentPart>
        </mc:Choice>
        <mc:Fallback>
          <p:pic>
            <p:nvPicPr>
              <p:cNvPr id="105" name="Entrada de lápiz 104">
                <a:extLst>
                  <a:ext uri="{FF2B5EF4-FFF2-40B4-BE49-F238E27FC236}">
                    <a16:creationId xmlns:a16="http://schemas.microsoft.com/office/drawing/2014/main" id="{0DEAA735-53A3-6499-7279-0A2FA324DC1B}"/>
                  </a:ext>
                </a:extLst>
              </p:cNvPr>
              <p:cNvPicPr/>
              <p:nvPr/>
            </p:nvPicPr>
            <p:blipFill>
              <a:blip r:embed="rId151"/>
              <a:stretch>
                <a:fillRect/>
              </a:stretch>
            </p:blipFill>
            <p:spPr>
              <a:xfrm>
                <a:off x="1924268" y="5232221"/>
                <a:ext cx="846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2">
            <p14:nvContentPartPr>
              <p14:cNvPr id="106" name="Entrada de lápiz 105">
                <a:extLst>
                  <a:ext uri="{FF2B5EF4-FFF2-40B4-BE49-F238E27FC236}">
                    <a16:creationId xmlns:a16="http://schemas.microsoft.com/office/drawing/2014/main" id="{7CDB3D4A-FDE2-9BFC-A16C-A6EC7F22DCCC}"/>
                  </a:ext>
                </a:extLst>
              </p14:cNvPr>
              <p14:cNvContentPartPr/>
              <p14:nvPr/>
            </p14:nvContentPartPr>
            <p14:xfrm>
              <a:off x="1931828" y="4939541"/>
              <a:ext cx="361440" cy="353160"/>
            </p14:xfrm>
          </p:contentPart>
        </mc:Choice>
        <mc:Fallback>
          <p:pic>
            <p:nvPicPr>
              <p:cNvPr id="106" name="Entrada de lápiz 105">
                <a:extLst>
                  <a:ext uri="{FF2B5EF4-FFF2-40B4-BE49-F238E27FC236}">
                    <a16:creationId xmlns:a16="http://schemas.microsoft.com/office/drawing/2014/main" id="{7CDB3D4A-FDE2-9BFC-A16C-A6EC7F22DCCC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1913828" y="4921541"/>
                <a:ext cx="397080" cy="388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4">
            <p14:nvContentPartPr>
              <p14:cNvPr id="108" name="Entrada de lápiz 107">
                <a:extLst>
                  <a:ext uri="{FF2B5EF4-FFF2-40B4-BE49-F238E27FC236}">
                    <a16:creationId xmlns:a16="http://schemas.microsoft.com/office/drawing/2014/main" id="{208A2AAC-1578-3239-DFD3-2094A22F0623}"/>
                  </a:ext>
                </a:extLst>
              </p14:cNvPr>
              <p14:cNvContentPartPr/>
              <p14:nvPr/>
            </p14:nvContentPartPr>
            <p14:xfrm>
              <a:off x="508388" y="5567741"/>
              <a:ext cx="2275200" cy="78840"/>
            </p14:xfrm>
          </p:contentPart>
        </mc:Choice>
        <mc:Fallback>
          <p:pic>
            <p:nvPicPr>
              <p:cNvPr id="108" name="Entrada de lápiz 107">
                <a:extLst>
                  <a:ext uri="{FF2B5EF4-FFF2-40B4-BE49-F238E27FC236}">
                    <a16:creationId xmlns:a16="http://schemas.microsoft.com/office/drawing/2014/main" id="{208A2AAC-1578-3239-DFD3-2094A22F0623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490748" y="5549741"/>
                <a:ext cx="2310840" cy="114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6">
            <p14:nvContentPartPr>
              <p14:cNvPr id="109" name="Entrada de lápiz 108">
                <a:extLst>
                  <a:ext uri="{FF2B5EF4-FFF2-40B4-BE49-F238E27FC236}">
                    <a16:creationId xmlns:a16="http://schemas.microsoft.com/office/drawing/2014/main" id="{2E50054C-F35D-8A70-C78B-EA113B325787}"/>
                  </a:ext>
                </a:extLst>
              </p14:cNvPr>
              <p14:cNvContentPartPr/>
              <p14:nvPr/>
            </p14:nvContentPartPr>
            <p14:xfrm>
              <a:off x="1057748" y="5925221"/>
              <a:ext cx="360" cy="360"/>
            </p14:xfrm>
          </p:contentPart>
        </mc:Choice>
        <mc:Fallback>
          <p:pic>
            <p:nvPicPr>
              <p:cNvPr id="109" name="Entrada de lápiz 108">
                <a:extLst>
                  <a:ext uri="{FF2B5EF4-FFF2-40B4-BE49-F238E27FC236}">
                    <a16:creationId xmlns:a16="http://schemas.microsoft.com/office/drawing/2014/main" id="{2E50054C-F35D-8A70-C78B-EA113B32578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40108" y="590758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7">
            <p14:nvContentPartPr>
              <p14:cNvPr id="110" name="Entrada de lápiz 109">
                <a:extLst>
                  <a:ext uri="{FF2B5EF4-FFF2-40B4-BE49-F238E27FC236}">
                    <a16:creationId xmlns:a16="http://schemas.microsoft.com/office/drawing/2014/main" id="{B7F00A56-21EC-94B0-B740-696FD98EEA4E}"/>
                  </a:ext>
                </a:extLst>
              </p14:cNvPr>
              <p14:cNvContentPartPr/>
              <p14:nvPr/>
            </p14:nvContentPartPr>
            <p14:xfrm>
              <a:off x="861188" y="5888861"/>
              <a:ext cx="60840" cy="267120"/>
            </p14:xfrm>
          </p:contentPart>
        </mc:Choice>
        <mc:Fallback>
          <p:pic>
            <p:nvPicPr>
              <p:cNvPr id="110" name="Entrada de lápiz 109">
                <a:extLst>
                  <a:ext uri="{FF2B5EF4-FFF2-40B4-BE49-F238E27FC236}">
                    <a16:creationId xmlns:a16="http://schemas.microsoft.com/office/drawing/2014/main" id="{B7F00A56-21EC-94B0-B740-696FD98EEA4E}"/>
                  </a:ext>
                </a:extLst>
              </p:cNvPr>
              <p:cNvPicPr/>
              <p:nvPr/>
            </p:nvPicPr>
            <p:blipFill>
              <a:blip r:embed="rId158"/>
              <a:stretch>
                <a:fillRect/>
              </a:stretch>
            </p:blipFill>
            <p:spPr>
              <a:xfrm>
                <a:off x="843188" y="5870861"/>
                <a:ext cx="96480" cy="302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9">
            <p14:nvContentPartPr>
              <p14:cNvPr id="111" name="Entrada de lápiz 110">
                <a:extLst>
                  <a:ext uri="{FF2B5EF4-FFF2-40B4-BE49-F238E27FC236}">
                    <a16:creationId xmlns:a16="http://schemas.microsoft.com/office/drawing/2014/main" id="{06055E17-044F-1C98-043D-A86B58BFAF13}"/>
                  </a:ext>
                </a:extLst>
              </p14:cNvPr>
              <p14:cNvContentPartPr/>
              <p14:nvPr/>
            </p14:nvContentPartPr>
            <p14:xfrm>
              <a:off x="825908" y="5790941"/>
              <a:ext cx="314640" cy="316440"/>
            </p14:xfrm>
          </p:contentPart>
        </mc:Choice>
        <mc:Fallback>
          <p:pic>
            <p:nvPicPr>
              <p:cNvPr id="111" name="Entrada de lápiz 110">
                <a:extLst>
                  <a:ext uri="{FF2B5EF4-FFF2-40B4-BE49-F238E27FC236}">
                    <a16:creationId xmlns:a16="http://schemas.microsoft.com/office/drawing/2014/main" id="{06055E17-044F-1C98-043D-A86B58BFAF13}"/>
                  </a:ext>
                </a:extLst>
              </p:cNvPr>
              <p:cNvPicPr/>
              <p:nvPr/>
            </p:nvPicPr>
            <p:blipFill>
              <a:blip r:embed="rId160"/>
              <a:stretch>
                <a:fillRect/>
              </a:stretch>
            </p:blipFill>
            <p:spPr>
              <a:xfrm>
                <a:off x="807908" y="5772941"/>
                <a:ext cx="350280" cy="352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1">
            <p14:nvContentPartPr>
              <p14:cNvPr id="112" name="Entrada de lápiz 111">
                <a:extLst>
                  <a:ext uri="{FF2B5EF4-FFF2-40B4-BE49-F238E27FC236}">
                    <a16:creationId xmlns:a16="http://schemas.microsoft.com/office/drawing/2014/main" id="{7F2B8DEA-EA56-D7BE-9785-D05DA63CB9AA}"/>
                  </a:ext>
                </a:extLst>
              </p14:cNvPr>
              <p14:cNvContentPartPr/>
              <p14:nvPr/>
            </p14:nvContentPartPr>
            <p14:xfrm>
              <a:off x="1314788" y="5957261"/>
              <a:ext cx="289080" cy="32040"/>
            </p14:xfrm>
          </p:contentPart>
        </mc:Choice>
        <mc:Fallback>
          <p:pic>
            <p:nvPicPr>
              <p:cNvPr id="112" name="Entrada de lápiz 111">
                <a:extLst>
                  <a:ext uri="{FF2B5EF4-FFF2-40B4-BE49-F238E27FC236}">
                    <a16:creationId xmlns:a16="http://schemas.microsoft.com/office/drawing/2014/main" id="{7F2B8DEA-EA56-D7BE-9785-D05DA63CB9AA}"/>
                  </a:ext>
                </a:extLst>
              </p:cNvPr>
              <p:cNvPicPr/>
              <p:nvPr/>
            </p:nvPicPr>
            <p:blipFill>
              <a:blip r:embed="rId162"/>
              <a:stretch>
                <a:fillRect/>
              </a:stretch>
            </p:blipFill>
            <p:spPr>
              <a:xfrm>
                <a:off x="1297148" y="5939261"/>
                <a:ext cx="324720" cy="6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3">
            <p14:nvContentPartPr>
              <p14:cNvPr id="113" name="Entrada de lápiz 112">
                <a:extLst>
                  <a:ext uri="{FF2B5EF4-FFF2-40B4-BE49-F238E27FC236}">
                    <a16:creationId xmlns:a16="http://schemas.microsoft.com/office/drawing/2014/main" id="{64B763C8-5911-EC5F-B57D-BF72ED945952}"/>
                  </a:ext>
                </a:extLst>
              </p14:cNvPr>
              <p14:cNvContentPartPr/>
              <p14:nvPr/>
            </p14:nvContentPartPr>
            <p14:xfrm>
              <a:off x="1473188" y="5858621"/>
              <a:ext cx="55440" cy="248760"/>
            </p14:xfrm>
          </p:contentPart>
        </mc:Choice>
        <mc:Fallback>
          <p:pic>
            <p:nvPicPr>
              <p:cNvPr id="113" name="Entrada de lápiz 112">
                <a:extLst>
                  <a:ext uri="{FF2B5EF4-FFF2-40B4-BE49-F238E27FC236}">
                    <a16:creationId xmlns:a16="http://schemas.microsoft.com/office/drawing/2014/main" id="{64B763C8-5911-EC5F-B57D-BF72ED945952}"/>
                  </a:ext>
                </a:extLst>
              </p:cNvPr>
              <p:cNvPicPr/>
              <p:nvPr/>
            </p:nvPicPr>
            <p:blipFill>
              <a:blip r:embed="rId164"/>
              <a:stretch>
                <a:fillRect/>
              </a:stretch>
            </p:blipFill>
            <p:spPr>
              <a:xfrm>
                <a:off x="1455188" y="5840981"/>
                <a:ext cx="91080" cy="28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5">
            <p14:nvContentPartPr>
              <p14:cNvPr id="114" name="Entrada de lápiz 113">
                <a:extLst>
                  <a:ext uri="{FF2B5EF4-FFF2-40B4-BE49-F238E27FC236}">
                    <a16:creationId xmlns:a16="http://schemas.microsoft.com/office/drawing/2014/main" id="{EF96839B-4328-8F8F-22AF-D7208F8A5974}"/>
                  </a:ext>
                </a:extLst>
              </p14:cNvPr>
              <p14:cNvContentPartPr/>
              <p14:nvPr/>
            </p14:nvContentPartPr>
            <p14:xfrm>
              <a:off x="1781348" y="5746301"/>
              <a:ext cx="215280" cy="323640"/>
            </p14:xfrm>
          </p:contentPart>
        </mc:Choice>
        <mc:Fallback>
          <p:pic>
            <p:nvPicPr>
              <p:cNvPr id="114" name="Entrada de lápiz 113">
                <a:extLst>
                  <a:ext uri="{FF2B5EF4-FFF2-40B4-BE49-F238E27FC236}">
                    <a16:creationId xmlns:a16="http://schemas.microsoft.com/office/drawing/2014/main" id="{EF96839B-4328-8F8F-22AF-D7208F8A5974}"/>
                  </a:ext>
                </a:extLst>
              </p:cNvPr>
              <p:cNvPicPr/>
              <p:nvPr/>
            </p:nvPicPr>
            <p:blipFill>
              <a:blip r:embed="rId166"/>
              <a:stretch>
                <a:fillRect/>
              </a:stretch>
            </p:blipFill>
            <p:spPr>
              <a:xfrm>
                <a:off x="1763708" y="5728661"/>
                <a:ext cx="250920" cy="359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7">
            <p14:nvContentPartPr>
              <p14:cNvPr id="127" name="Entrada de lápiz 126">
                <a:extLst>
                  <a:ext uri="{FF2B5EF4-FFF2-40B4-BE49-F238E27FC236}">
                    <a16:creationId xmlns:a16="http://schemas.microsoft.com/office/drawing/2014/main" id="{B94A4ECF-4D6A-F81A-5CDB-B04F6ED22540}"/>
                  </a:ext>
                </a:extLst>
              </p14:cNvPr>
              <p14:cNvContentPartPr/>
              <p14:nvPr/>
            </p14:nvContentPartPr>
            <p14:xfrm>
              <a:off x="5760788" y="2449421"/>
              <a:ext cx="1440" cy="1440"/>
            </p14:xfrm>
          </p:contentPart>
        </mc:Choice>
        <mc:Fallback>
          <p:pic>
            <p:nvPicPr>
              <p:cNvPr id="127" name="Entrada de lápiz 126">
                <a:extLst>
                  <a:ext uri="{FF2B5EF4-FFF2-40B4-BE49-F238E27FC236}">
                    <a16:creationId xmlns:a16="http://schemas.microsoft.com/office/drawing/2014/main" id="{B94A4ECF-4D6A-F81A-5CDB-B04F6ED22540}"/>
                  </a:ext>
                </a:extLst>
              </p:cNvPr>
              <p:cNvPicPr/>
              <p:nvPr/>
            </p:nvPicPr>
            <p:blipFill>
              <a:blip r:embed="rId168"/>
              <a:stretch>
                <a:fillRect/>
              </a:stretch>
            </p:blipFill>
            <p:spPr>
              <a:xfrm>
                <a:off x="5743148" y="2431421"/>
                <a:ext cx="37080" cy="3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9">
            <p14:nvContentPartPr>
              <p14:cNvPr id="128" name="Entrada de lápiz 127">
                <a:extLst>
                  <a:ext uri="{FF2B5EF4-FFF2-40B4-BE49-F238E27FC236}">
                    <a16:creationId xmlns:a16="http://schemas.microsoft.com/office/drawing/2014/main" id="{CD4A201B-94EC-D453-5CEA-CDF8079FEC67}"/>
                  </a:ext>
                </a:extLst>
              </p14:cNvPr>
              <p14:cNvContentPartPr/>
              <p14:nvPr/>
            </p14:nvContentPartPr>
            <p14:xfrm>
              <a:off x="5719388" y="2464181"/>
              <a:ext cx="5400" cy="360"/>
            </p14:xfrm>
          </p:contentPart>
        </mc:Choice>
        <mc:Fallback>
          <p:pic>
            <p:nvPicPr>
              <p:cNvPr id="128" name="Entrada de lápiz 127">
                <a:extLst>
                  <a:ext uri="{FF2B5EF4-FFF2-40B4-BE49-F238E27FC236}">
                    <a16:creationId xmlns:a16="http://schemas.microsoft.com/office/drawing/2014/main" id="{CD4A201B-94EC-D453-5CEA-CDF8079FEC67}"/>
                  </a:ext>
                </a:extLst>
              </p:cNvPr>
              <p:cNvPicPr/>
              <p:nvPr/>
            </p:nvPicPr>
            <p:blipFill>
              <a:blip r:embed="rId170"/>
              <a:stretch>
                <a:fillRect/>
              </a:stretch>
            </p:blipFill>
            <p:spPr>
              <a:xfrm>
                <a:off x="5701388" y="2446541"/>
                <a:ext cx="4104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1">
            <p14:nvContentPartPr>
              <p14:cNvPr id="129" name="Entrada de lápiz 128">
                <a:extLst>
                  <a:ext uri="{FF2B5EF4-FFF2-40B4-BE49-F238E27FC236}">
                    <a16:creationId xmlns:a16="http://schemas.microsoft.com/office/drawing/2014/main" id="{79C06D25-3D4E-B86F-7B2B-AC9C63BC4DE7}"/>
                  </a:ext>
                </a:extLst>
              </p14:cNvPr>
              <p14:cNvContentPartPr/>
              <p14:nvPr/>
            </p14:nvContentPartPr>
            <p14:xfrm>
              <a:off x="6025748" y="1022381"/>
              <a:ext cx="313920" cy="5661360"/>
            </p14:xfrm>
          </p:contentPart>
        </mc:Choice>
        <mc:Fallback>
          <p:pic>
            <p:nvPicPr>
              <p:cNvPr id="129" name="Entrada de lápiz 128">
                <a:extLst>
                  <a:ext uri="{FF2B5EF4-FFF2-40B4-BE49-F238E27FC236}">
                    <a16:creationId xmlns:a16="http://schemas.microsoft.com/office/drawing/2014/main" id="{79C06D25-3D4E-B86F-7B2B-AC9C63BC4DE7}"/>
                  </a:ext>
                </a:extLst>
              </p:cNvPr>
              <p:cNvPicPr/>
              <p:nvPr/>
            </p:nvPicPr>
            <p:blipFill>
              <a:blip r:embed="rId172"/>
              <a:stretch>
                <a:fillRect/>
              </a:stretch>
            </p:blipFill>
            <p:spPr>
              <a:xfrm>
                <a:off x="6008108" y="1004381"/>
                <a:ext cx="349560" cy="569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3">
            <p14:nvContentPartPr>
              <p14:cNvPr id="157" name="Entrada de lápiz 156">
                <a:extLst>
                  <a:ext uri="{FF2B5EF4-FFF2-40B4-BE49-F238E27FC236}">
                    <a16:creationId xmlns:a16="http://schemas.microsoft.com/office/drawing/2014/main" id="{3744F245-B160-59CF-A23A-6BBC035A75D3}"/>
                  </a:ext>
                </a:extLst>
              </p14:cNvPr>
              <p14:cNvContentPartPr/>
              <p14:nvPr/>
            </p14:nvContentPartPr>
            <p14:xfrm>
              <a:off x="4532538" y="4816071"/>
              <a:ext cx="254880" cy="195120"/>
            </p14:xfrm>
          </p:contentPart>
        </mc:Choice>
        <mc:Fallback>
          <p:pic>
            <p:nvPicPr>
              <p:cNvPr id="157" name="Entrada de lápiz 156">
                <a:extLst>
                  <a:ext uri="{FF2B5EF4-FFF2-40B4-BE49-F238E27FC236}">
                    <a16:creationId xmlns:a16="http://schemas.microsoft.com/office/drawing/2014/main" id="{3744F245-B160-59CF-A23A-6BBC035A75D3}"/>
                  </a:ext>
                </a:extLst>
              </p:cNvPr>
              <p:cNvPicPr/>
              <p:nvPr/>
            </p:nvPicPr>
            <p:blipFill>
              <a:blip r:embed="rId174"/>
              <a:stretch>
                <a:fillRect/>
              </a:stretch>
            </p:blipFill>
            <p:spPr>
              <a:xfrm>
                <a:off x="4514538" y="4798431"/>
                <a:ext cx="290520" cy="23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5">
            <p14:nvContentPartPr>
              <p14:cNvPr id="158" name="Entrada de lápiz 157">
                <a:extLst>
                  <a:ext uri="{FF2B5EF4-FFF2-40B4-BE49-F238E27FC236}">
                    <a16:creationId xmlns:a16="http://schemas.microsoft.com/office/drawing/2014/main" id="{041830A3-1091-9912-9F7D-5870E0F454AE}"/>
                  </a:ext>
                </a:extLst>
              </p14:cNvPr>
              <p14:cNvContentPartPr/>
              <p14:nvPr/>
            </p14:nvContentPartPr>
            <p14:xfrm>
              <a:off x="4485018" y="5338791"/>
              <a:ext cx="173160" cy="241920"/>
            </p14:xfrm>
          </p:contentPart>
        </mc:Choice>
        <mc:Fallback>
          <p:pic>
            <p:nvPicPr>
              <p:cNvPr id="158" name="Entrada de lápiz 157">
                <a:extLst>
                  <a:ext uri="{FF2B5EF4-FFF2-40B4-BE49-F238E27FC236}">
                    <a16:creationId xmlns:a16="http://schemas.microsoft.com/office/drawing/2014/main" id="{041830A3-1091-9912-9F7D-5870E0F454AE}"/>
                  </a:ext>
                </a:extLst>
              </p:cNvPr>
              <p:cNvPicPr/>
              <p:nvPr/>
            </p:nvPicPr>
            <p:blipFill>
              <a:blip r:embed="rId176"/>
              <a:stretch>
                <a:fillRect/>
              </a:stretch>
            </p:blipFill>
            <p:spPr>
              <a:xfrm>
                <a:off x="4467378" y="5321151"/>
                <a:ext cx="208800" cy="277560"/>
              </a:xfrm>
              <a:prstGeom prst="rect">
                <a:avLst/>
              </a:prstGeom>
            </p:spPr>
          </p:pic>
        </mc:Fallback>
      </mc:AlternateContent>
      <p:grpSp>
        <p:nvGrpSpPr>
          <p:cNvPr id="160" name="Grupo 159">
            <a:extLst>
              <a:ext uri="{FF2B5EF4-FFF2-40B4-BE49-F238E27FC236}">
                <a16:creationId xmlns:a16="http://schemas.microsoft.com/office/drawing/2014/main" id="{1EFCC623-0BC1-814C-C79E-AC1BE390CDCA}"/>
              </a:ext>
            </a:extLst>
          </p:cNvPr>
          <p:cNvGrpSpPr/>
          <p:nvPr/>
        </p:nvGrpSpPr>
        <p:grpSpPr>
          <a:xfrm>
            <a:off x="111018" y="822951"/>
            <a:ext cx="12144240" cy="780830"/>
            <a:chOff x="111018" y="822951"/>
            <a:chExt cx="12144240" cy="78083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E201B093-5007-E999-5948-0E19B9ACE0DB}"/>
                    </a:ext>
                  </a:extLst>
                </p14:cNvPr>
                <p14:cNvContentPartPr/>
                <p14:nvPr/>
              </p14:nvContentPartPr>
              <p14:xfrm>
                <a:off x="424148" y="1112381"/>
                <a:ext cx="363240" cy="38772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E201B093-5007-E999-5948-0E19B9ACE0DB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406148" y="1094381"/>
                  <a:ext cx="398880" cy="42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487A0184-98DA-96DF-3FAC-C938A1D6C6C4}"/>
                    </a:ext>
                  </a:extLst>
                </p14:cNvPr>
                <p14:cNvContentPartPr/>
                <p14:nvPr/>
              </p14:nvContentPartPr>
              <p14:xfrm>
                <a:off x="1121468" y="1243781"/>
                <a:ext cx="365400" cy="17028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487A0184-98DA-96DF-3FAC-C938A1D6C6C4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1103468" y="1225781"/>
                  <a:ext cx="401040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E6BE3AF1-1052-B8F8-6A7E-1B6595040C70}"/>
                    </a:ext>
                  </a:extLst>
                </p14:cNvPr>
                <p14:cNvContentPartPr/>
                <p14:nvPr/>
              </p14:nvContentPartPr>
              <p14:xfrm>
                <a:off x="1593788" y="1271501"/>
                <a:ext cx="160200" cy="16020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E6BE3AF1-1052-B8F8-6A7E-1B6595040C70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1575788" y="1253501"/>
                  <a:ext cx="195840" cy="195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3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AA0C43E4-BB2A-3090-6C26-D3096DEE67BE}"/>
                    </a:ext>
                  </a:extLst>
                </p14:cNvPr>
                <p14:cNvContentPartPr/>
                <p14:nvPr/>
              </p14:nvContentPartPr>
              <p14:xfrm>
                <a:off x="1908068" y="1389221"/>
                <a:ext cx="1440" cy="1080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AA0C43E4-BB2A-3090-6C26-D3096DEE67BE}"/>
                    </a:ext>
                  </a:extLst>
                </p:cNvPr>
                <p:cNvPicPr/>
                <p:nvPr/>
              </p:nvPicPr>
              <p:blipFill>
                <a:blip r:embed="rId184"/>
                <a:stretch>
                  <a:fillRect/>
                </a:stretch>
              </p:blipFill>
              <p:spPr>
                <a:xfrm>
                  <a:off x="1890068" y="1371581"/>
                  <a:ext cx="3708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519E3075-AB1C-F66D-79FB-4585C4FFE750}"/>
                    </a:ext>
                  </a:extLst>
                </p14:cNvPr>
                <p14:cNvContentPartPr/>
                <p14:nvPr/>
              </p14:nvContentPartPr>
              <p14:xfrm>
                <a:off x="2170148" y="1081061"/>
                <a:ext cx="4680" cy="32328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519E3075-AB1C-F66D-79FB-4585C4FFE750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2152148" y="1063421"/>
                  <a:ext cx="40320" cy="35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8AAE2A94-9270-17B6-E1E5-A81C3E7C4567}"/>
                    </a:ext>
                  </a:extLst>
                </p14:cNvPr>
                <p14:cNvContentPartPr/>
                <p14:nvPr/>
              </p14:nvContentPartPr>
              <p14:xfrm>
                <a:off x="2164748" y="1060901"/>
                <a:ext cx="276120" cy="35208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8AAE2A94-9270-17B6-E1E5-A81C3E7C4567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2147108" y="1043261"/>
                  <a:ext cx="311760" cy="38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DCE60843-7EF9-F4F5-9460-70651DC4EB26}"/>
                    </a:ext>
                  </a:extLst>
                </p14:cNvPr>
                <p14:cNvContentPartPr/>
                <p14:nvPr/>
              </p14:nvContentPartPr>
              <p14:xfrm>
                <a:off x="2523668" y="1275101"/>
                <a:ext cx="48600" cy="24336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DCE60843-7EF9-F4F5-9460-70651DC4EB26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2505668" y="1257101"/>
                  <a:ext cx="84240" cy="27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B9897FF9-FE29-6BDC-CCA9-EDFB57F10868}"/>
                    </a:ext>
                  </a:extLst>
                </p14:cNvPr>
                <p14:cNvContentPartPr/>
                <p14:nvPr/>
              </p14:nvContentPartPr>
              <p14:xfrm>
                <a:off x="2556068" y="1070981"/>
                <a:ext cx="300960" cy="28080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B9897FF9-FE29-6BDC-CCA9-EDFB57F10868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2538428" y="1052981"/>
                  <a:ext cx="336600" cy="31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3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B1F3406A-A7F1-53D7-0123-D214BE4593F8}"/>
                    </a:ext>
                  </a:extLst>
                </p14:cNvPr>
                <p14:cNvContentPartPr/>
                <p14:nvPr/>
              </p14:nvContentPartPr>
              <p14:xfrm>
                <a:off x="367268" y="1494701"/>
                <a:ext cx="2678760" cy="9900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B1F3406A-A7F1-53D7-0123-D214BE4593F8}"/>
                    </a:ext>
                  </a:extLst>
                </p:cNvPr>
                <p:cNvPicPr/>
                <p:nvPr/>
              </p:nvPicPr>
              <p:blipFill>
                <a:blip r:embed="rId194"/>
                <a:stretch>
                  <a:fillRect/>
                </a:stretch>
              </p:blipFill>
              <p:spPr>
                <a:xfrm>
                  <a:off x="349628" y="1476701"/>
                  <a:ext cx="2714400" cy="13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5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C285D08B-522C-651C-D3DB-3F28A9C26E6B}"/>
                    </a:ext>
                  </a:extLst>
                </p14:cNvPr>
                <p14:cNvContentPartPr/>
                <p14:nvPr/>
              </p14:nvContentPartPr>
              <p14:xfrm>
                <a:off x="3463268" y="1484981"/>
                <a:ext cx="211680" cy="540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C285D08B-522C-651C-D3DB-3F28A9C26E6B}"/>
                    </a:ext>
                  </a:extLst>
                </p:cNvPr>
                <p:cNvPicPr/>
                <p:nvPr/>
              </p:nvPicPr>
              <p:blipFill>
                <a:blip r:embed="rId196"/>
                <a:stretch>
                  <a:fillRect/>
                </a:stretch>
              </p:blipFill>
              <p:spPr>
                <a:xfrm>
                  <a:off x="3445628" y="1466981"/>
                  <a:ext cx="247320" cy="4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BBCEF4C5-8B26-E20E-5818-FDC2C44EC03B}"/>
                    </a:ext>
                  </a:extLst>
                </p14:cNvPr>
                <p14:cNvContentPartPr/>
                <p14:nvPr/>
              </p14:nvContentPartPr>
              <p14:xfrm>
                <a:off x="3496748" y="1597301"/>
                <a:ext cx="186480" cy="648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BBCEF4C5-8B26-E20E-5818-FDC2C44EC03B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3478748" y="1579301"/>
                  <a:ext cx="22212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35D18C72-9F57-8C54-24C4-1CBB11275565}"/>
                    </a:ext>
                  </a:extLst>
                </p14:cNvPr>
                <p14:cNvContentPartPr/>
                <p14:nvPr/>
              </p14:nvContentPartPr>
              <p14:xfrm>
                <a:off x="3994268" y="1376981"/>
                <a:ext cx="443520" cy="18216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35D18C72-9F57-8C54-24C4-1CBB11275565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3976268" y="1359341"/>
                  <a:ext cx="47916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F3A5D490-059B-895D-891D-8D23660729DD}"/>
                    </a:ext>
                  </a:extLst>
                </p14:cNvPr>
                <p14:cNvContentPartPr/>
                <p14:nvPr/>
              </p14:nvContentPartPr>
              <p14:xfrm>
                <a:off x="4682948" y="1429541"/>
                <a:ext cx="196920" cy="16380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F3A5D490-059B-895D-891D-8D23660729DD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4665308" y="1411901"/>
                  <a:ext cx="23256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3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7CCFC3AE-D032-AC9C-66BB-9B37EACD839B}"/>
                    </a:ext>
                  </a:extLst>
                </p14:cNvPr>
                <p14:cNvContentPartPr/>
                <p14:nvPr/>
              </p14:nvContentPartPr>
              <p14:xfrm>
                <a:off x="5045108" y="1550501"/>
                <a:ext cx="15840" cy="1440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7CCFC3AE-D032-AC9C-66BB-9B37EACD839B}"/>
                    </a:ext>
                  </a:extLst>
                </p:cNvPr>
                <p:cNvPicPr/>
                <p:nvPr/>
              </p:nvPicPr>
              <p:blipFill>
                <a:blip r:embed="rId204"/>
                <a:stretch>
                  <a:fillRect/>
                </a:stretch>
              </p:blipFill>
              <p:spPr>
                <a:xfrm>
                  <a:off x="5027108" y="1532501"/>
                  <a:ext cx="514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5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EBFBB0C0-777A-2A5A-9494-07C9D3CD8209}"/>
                    </a:ext>
                  </a:extLst>
                </p14:cNvPr>
                <p14:cNvContentPartPr/>
                <p14:nvPr/>
              </p14:nvContentPartPr>
              <p14:xfrm>
                <a:off x="5327708" y="1393181"/>
                <a:ext cx="389880" cy="15084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EBFBB0C0-777A-2A5A-9494-07C9D3CD8209}"/>
                    </a:ext>
                  </a:extLst>
                </p:cNvPr>
                <p:cNvPicPr/>
                <p:nvPr/>
              </p:nvPicPr>
              <p:blipFill>
                <a:blip r:embed="rId206"/>
                <a:stretch>
                  <a:fillRect/>
                </a:stretch>
              </p:blipFill>
              <p:spPr>
                <a:xfrm>
                  <a:off x="5309708" y="1375541"/>
                  <a:ext cx="425520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BD03DAB6-B908-4C18-B022-D41525B684A9}"/>
                    </a:ext>
                  </a:extLst>
                </p14:cNvPr>
                <p14:cNvContentPartPr/>
                <p14:nvPr/>
              </p14:nvContentPartPr>
              <p14:xfrm>
                <a:off x="5827748" y="1414421"/>
                <a:ext cx="194760" cy="13896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BD03DAB6-B908-4C18-B022-D41525B684A9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5809748" y="1396421"/>
                  <a:ext cx="23040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90012B28-4475-C4B6-BCA9-F272DE6C39F5}"/>
                    </a:ext>
                  </a:extLst>
                </p14:cNvPr>
                <p14:cNvContentPartPr/>
                <p14:nvPr/>
              </p14:nvContentPartPr>
              <p14:xfrm>
                <a:off x="6135548" y="1586861"/>
                <a:ext cx="8640" cy="36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90012B28-4475-C4B6-BCA9-F272DE6C39F5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6117548" y="1569221"/>
                  <a:ext cx="442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59" name="Entrada de lápiz 158">
                  <a:extLst>
                    <a:ext uri="{FF2B5EF4-FFF2-40B4-BE49-F238E27FC236}">
                      <a16:creationId xmlns:a16="http://schemas.microsoft.com/office/drawing/2014/main" id="{A8D81D23-2339-F055-D3FA-EDE361CD4734}"/>
                    </a:ext>
                  </a:extLst>
                </p14:cNvPr>
                <p14:cNvContentPartPr/>
                <p14:nvPr/>
              </p14:nvContentPartPr>
              <p14:xfrm>
                <a:off x="111018" y="822951"/>
                <a:ext cx="12144240" cy="320040"/>
              </p14:xfrm>
            </p:contentPart>
          </mc:Choice>
          <mc:Fallback>
            <p:pic>
              <p:nvPicPr>
                <p:cNvPr id="159" name="Entrada de lápiz 158">
                  <a:extLst>
                    <a:ext uri="{FF2B5EF4-FFF2-40B4-BE49-F238E27FC236}">
                      <a16:creationId xmlns:a16="http://schemas.microsoft.com/office/drawing/2014/main" id="{A8D81D23-2339-F055-D3FA-EDE361CD4734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93378" y="805311"/>
                  <a:ext cx="12179880" cy="355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4" name="Grupo 173">
            <a:extLst>
              <a:ext uri="{FF2B5EF4-FFF2-40B4-BE49-F238E27FC236}">
                <a16:creationId xmlns:a16="http://schemas.microsoft.com/office/drawing/2014/main" id="{22C7F52E-BA57-E45F-6D02-1CEA3CA486FE}"/>
              </a:ext>
            </a:extLst>
          </p:cNvPr>
          <p:cNvGrpSpPr/>
          <p:nvPr/>
        </p:nvGrpSpPr>
        <p:grpSpPr>
          <a:xfrm>
            <a:off x="6779298" y="1253151"/>
            <a:ext cx="1985400" cy="611280"/>
            <a:chOff x="6779298" y="1253151"/>
            <a:chExt cx="1985400" cy="611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B6AF87FD-95E7-23BA-01B9-D1F1679EE677}"/>
                    </a:ext>
                  </a:extLst>
                </p14:cNvPr>
                <p14:cNvContentPartPr/>
                <p14:nvPr/>
              </p14:nvContentPartPr>
              <p14:xfrm>
                <a:off x="6967938" y="1416591"/>
                <a:ext cx="365760" cy="30636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B6AF87FD-95E7-23BA-01B9-D1F1679EE677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6949938" y="1398591"/>
                  <a:ext cx="40140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814C46A8-D443-0D7D-CDCE-13D742BD0DF4}"/>
                    </a:ext>
                  </a:extLst>
                </p14:cNvPr>
                <p14:cNvContentPartPr/>
                <p14:nvPr/>
              </p14:nvContentPartPr>
              <p14:xfrm>
                <a:off x="7517658" y="1700991"/>
                <a:ext cx="42840" cy="2700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814C46A8-D443-0D7D-CDCE-13D742BD0DF4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7499658" y="1682991"/>
                  <a:ext cx="7848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779EF838-49F8-3E1A-EC05-25B49EB394E5}"/>
                    </a:ext>
                  </a:extLst>
                </p14:cNvPr>
                <p14:cNvContentPartPr/>
                <p14:nvPr/>
              </p14:nvContentPartPr>
              <p14:xfrm>
                <a:off x="7628178" y="1445031"/>
                <a:ext cx="239400" cy="29160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779EF838-49F8-3E1A-EC05-25B49EB394E5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7610178" y="1427391"/>
                  <a:ext cx="275040" cy="32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4FAE4EFB-E4FE-AE0D-4E2F-50AE7898F6F2}"/>
                    </a:ext>
                  </a:extLst>
                </p14:cNvPr>
                <p14:cNvContentPartPr/>
                <p14:nvPr/>
              </p14:nvContentPartPr>
              <p14:xfrm>
                <a:off x="7948218" y="1579311"/>
                <a:ext cx="45720" cy="22680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4FAE4EFB-E4FE-AE0D-4E2F-50AE7898F6F2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7930578" y="1561311"/>
                  <a:ext cx="8136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B60FE974-045C-BD68-264B-6625DB630475}"/>
                    </a:ext>
                  </a:extLst>
                </p14:cNvPr>
                <p14:cNvContentPartPr/>
                <p14:nvPr/>
              </p14:nvContentPartPr>
              <p14:xfrm>
                <a:off x="7956858" y="1253151"/>
                <a:ext cx="401400" cy="38052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B60FE974-045C-BD68-264B-6625DB630475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7939218" y="1235151"/>
                  <a:ext cx="437040" cy="41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3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EE9A2CF1-43DE-2EE7-5C0B-46539A2E5901}"/>
                    </a:ext>
                  </a:extLst>
                </p14:cNvPr>
                <p14:cNvContentPartPr/>
                <p14:nvPr/>
              </p14:nvContentPartPr>
              <p14:xfrm>
                <a:off x="6779298" y="1853631"/>
                <a:ext cx="1985400" cy="1080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EE9A2CF1-43DE-2EE7-5C0B-46539A2E5901}"/>
                    </a:ext>
                  </a:extLst>
                </p:cNvPr>
                <p:cNvPicPr/>
                <p:nvPr/>
              </p:nvPicPr>
              <p:blipFill>
                <a:blip r:embed="rId224"/>
                <a:stretch>
                  <a:fillRect/>
                </a:stretch>
              </p:blipFill>
              <p:spPr>
                <a:xfrm>
                  <a:off x="6761298" y="1835991"/>
                  <a:ext cx="2021040" cy="4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3" name="Grupo 172">
            <a:extLst>
              <a:ext uri="{FF2B5EF4-FFF2-40B4-BE49-F238E27FC236}">
                <a16:creationId xmlns:a16="http://schemas.microsoft.com/office/drawing/2014/main" id="{2134B896-EB72-93F0-E610-6858B252814F}"/>
              </a:ext>
            </a:extLst>
          </p:cNvPr>
          <p:cNvGrpSpPr/>
          <p:nvPr/>
        </p:nvGrpSpPr>
        <p:grpSpPr>
          <a:xfrm>
            <a:off x="7023018" y="2100591"/>
            <a:ext cx="1380600" cy="351000"/>
            <a:chOff x="7023018" y="2100591"/>
            <a:chExt cx="1380600" cy="351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25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D9D9C58F-8C09-5180-B0CB-5E30B50EDE2E}"/>
                    </a:ext>
                  </a:extLst>
                </p14:cNvPr>
                <p14:cNvContentPartPr/>
                <p14:nvPr/>
              </p14:nvContentPartPr>
              <p14:xfrm>
                <a:off x="7113738" y="2174391"/>
                <a:ext cx="26280" cy="26100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D9D9C58F-8C09-5180-B0CB-5E30B50EDE2E}"/>
                    </a:ext>
                  </a:extLst>
                </p:cNvPr>
                <p:cNvPicPr/>
                <p:nvPr/>
              </p:nvPicPr>
              <p:blipFill>
                <a:blip r:embed="rId226"/>
                <a:stretch>
                  <a:fillRect/>
                </a:stretch>
              </p:blipFill>
              <p:spPr>
                <a:xfrm>
                  <a:off x="7095738" y="2156391"/>
                  <a:ext cx="61920" cy="29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7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C4A093CC-8B18-370A-87F3-F488A0C8DA38}"/>
                    </a:ext>
                  </a:extLst>
                </p14:cNvPr>
                <p14:cNvContentPartPr/>
                <p14:nvPr/>
              </p14:nvContentPartPr>
              <p14:xfrm>
                <a:off x="7023018" y="2108151"/>
                <a:ext cx="313200" cy="30996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C4A093CC-8B18-370A-87F3-F488A0C8DA38}"/>
                    </a:ext>
                  </a:extLst>
                </p:cNvPr>
                <p:cNvPicPr/>
                <p:nvPr/>
              </p:nvPicPr>
              <p:blipFill>
                <a:blip r:embed="rId228"/>
                <a:stretch>
                  <a:fillRect/>
                </a:stretch>
              </p:blipFill>
              <p:spPr>
                <a:xfrm>
                  <a:off x="7005378" y="2090151"/>
                  <a:ext cx="348840" cy="34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9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06206FE8-D945-EA74-4DD4-A38C96FF8211}"/>
                    </a:ext>
                  </a:extLst>
                </p14:cNvPr>
                <p14:cNvContentPartPr/>
                <p14:nvPr/>
              </p14:nvContentPartPr>
              <p14:xfrm>
                <a:off x="7497858" y="2302191"/>
                <a:ext cx="252000" cy="2448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06206FE8-D945-EA74-4DD4-A38C96FF8211}"/>
                    </a:ext>
                  </a:extLst>
                </p:cNvPr>
                <p:cNvPicPr/>
                <p:nvPr/>
              </p:nvPicPr>
              <p:blipFill>
                <a:blip r:embed="rId230"/>
                <a:stretch>
                  <a:fillRect/>
                </a:stretch>
              </p:blipFill>
              <p:spPr>
                <a:xfrm>
                  <a:off x="7480218" y="2284551"/>
                  <a:ext cx="28764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1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83C76EC6-57D9-5DF9-98BC-D0D1190CE875}"/>
                    </a:ext>
                  </a:extLst>
                </p14:cNvPr>
                <p14:cNvContentPartPr/>
                <p14:nvPr/>
              </p14:nvContentPartPr>
              <p14:xfrm>
                <a:off x="7608018" y="2208231"/>
                <a:ext cx="48240" cy="22392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83C76EC6-57D9-5DF9-98BC-D0D1190CE875}"/>
                    </a:ext>
                  </a:extLst>
                </p:cNvPr>
                <p:cNvPicPr/>
                <p:nvPr/>
              </p:nvPicPr>
              <p:blipFill>
                <a:blip r:embed="rId232"/>
                <a:stretch>
                  <a:fillRect/>
                </a:stretch>
              </p:blipFill>
              <p:spPr>
                <a:xfrm>
                  <a:off x="7590378" y="2190231"/>
                  <a:ext cx="83880" cy="25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3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6EF88B9C-16F5-300F-0097-6D0B472853BB}"/>
                    </a:ext>
                  </a:extLst>
                </p14:cNvPr>
                <p14:cNvContentPartPr/>
                <p14:nvPr/>
              </p14:nvContentPartPr>
              <p14:xfrm>
                <a:off x="7926618" y="2100591"/>
                <a:ext cx="226800" cy="35100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6EF88B9C-16F5-300F-0097-6D0B472853BB}"/>
                    </a:ext>
                  </a:extLst>
                </p:cNvPr>
                <p:cNvPicPr/>
                <p:nvPr/>
              </p:nvPicPr>
              <p:blipFill>
                <a:blip r:embed="rId234"/>
                <a:stretch>
                  <a:fillRect/>
                </a:stretch>
              </p:blipFill>
              <p:spPr>
                <a:xfrm>
                  <a:off x="7908618" y="2082951"/>
                  <a:ext cx="26244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5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F6EA4477-DBF3-6FB4-ABB7-C7248138EC61}"/>
                    </a:ext>
                  </a:extLst>
                </p14:cNvPr>
                <p14:cNvContentPartPr/>
                <p14:nvPr/>
              </p14:nvContentPartPr>
              <p14:xfrm>
                <a:off x="8380938" y="2104191"/>
                <a:ext cx="22680" cy="14868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F6EA4477-DBF3-6FB4-ABB7-C7248138EC61}"/>
                    </a:ext>
                  </a:extLst>
                </p:cNvPr>
                <p:cNvPicPr/>
                <p:nvPr/>
              </p:nvPicPr>
              <p:blipFill>
                <a:blip r:embed="rId236"/>
                <a:stretch>
                  <a:fillRect/>
                </a:stretch>
              </p:blipFill>
              <p:spPr>
                <a:xfrm>
                  <a:off x="8363298" y="2086551"/>
                  <a:ext cx="58320" cy="184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6" name="Grupo 185">
            <a:extLst>
              <a:ext uri="{FF2B5EF4-FFF2-40B4-BE49-F238E27FC236}">
                <a16:creationId xmlns:a16="http://schemas.microsoft.com/office/drawing/2014/main" id="{0E478B43-7CE6-8089-59E3-982A5A06CB02}"/>
              </a:ext>
            </a:extLst>
          </p:cNvPr>
          <p:cNvGrpSpPr/>
          <p:nvPr/>
        </p:nvGrpSpPr>
        <p:grpSpPr>
          <a:xfrm>
            <a:off x="9152418" y="1302111"/>
            <a:ext cx="2289960" cy="1177920"/>
            <a:chOff x="9152418" y="1302111"/>
            <a:chExt cx="2289960" cy="1177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37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410CB495-0141-3D20-D5DA-444D3BC5595A}"/>
                    </a:ext>
                  </a:extLst>
                </p14:cNvPr>
                <p14:cNvContentPartPr/>
                <p14:nvPr/>
              </p14:nvContentPartPr>
              <p14:xfrm>
                <a:off x="9184818" y="1778391"/>
                <a:ext cx="186480" cy="1080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410CB495-0141-3D20-D5DA-444D3BC5595A}"/>
                    </a:ext>
                  </a:extLst>
                </p:cNvPr>
                <p:cNvPicPr/>
                <p:nvPr/>
              </p:nvPicPr>
              <p:blipFill>
                <a:blip r:embed="rId238"/>
                <a:stretch>
                  <a:fillRect/>
                </a:stretch>
              </p:blipFill>
              <p:spPr>
                <a:xfrm>
                  <a:off x="9167178" y="1760391"/>
                  <a:ext cx="22212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9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5109A398-9C04-14F3-F9E3-1B83DA088910}"/>
                    </a:ext>
                  </a:extLst>
                </p14:cNvPr>
                <p14:cNvContentPartPr/>
                <p14:nvPr/>
              </p14:nvContentPartPr>
              <p14:xfrm>
                <a:off x="9152418" y="1874871"/>
                <a:ext cx="253080" cy="2880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5109A398-9C04-14F3-F9E3-1B83DA088910}"/>
                    </a:ext>
                  </a:extLst>
                </p:cNvPr>
                <p:cNvPicPr/>
                <p:nvPr/>
              </p:nvPicPr>
              <p:blipFill>
                <a:blip r:embed="rId240"/>
                <a:stretch>
                  <a:fillRect/>
                </a:stretch>
              </p:blipFill>
              <p:spPr>
                <a:xfrm>
                  <a:off x="9134418" y="1857231"/>
                  <a:ext cx="28872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1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91AB6BC8-4913-CD60-04E0-151BB8A1776C}"/>
                    </a:ext>
                  </a:extLst>
                </p14:cNvPr>
                <p14:cNvContentPartPr/>
                <p14:nvPr/>
              </p14:nvContentPartPr>
              <p14:xfrm>
                <a:off x="10084098" y="1534671"/>
                <a:ext cx="326160" cy="26208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91AB6BC8-4913-CD60-04E0-151BB8A1776C}"/>
                    </a:ext>
                  </a:extLst>
                </p:cNvPr>
                <p:cNvPicPr/>
                <p:nvPr/>
              </p:nvPicPr>
              <p:blipFill>
                <a:blip r:embed="rId242"/>
                <a:stretch>
                  <a:fillRect/>
                </a:stretch>
              </p:blipFill>
              <p:spPr>
                <a:xfrm>
                  <a:off x="10066458" y="1517031"/>
                  <a:ext cx="361800" cy="29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3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4EA03DD0-94AC-4D65-2D99-276DC4467113}"/>
                    </a:ext>
                  </a:extLst>
                </p14:cNvPr>
                <p14:cNvContentPartPr/>
                <p14:nvPr/>
              </p14:nvContentPartPr>
              <p14:xfrm>
                <a:off x="10587738" y="1562391"/>
                <a:ext cx="67320" cy="17712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4EA03DD0-94AC-4D65-2D99-276DC4467113}"/>
                    </a:ext>
                  </a:extLst>
                </p:cNvPr>
                <p:cNvPicPr/>
                <p:nvPr/>
              </p:nvPicPr>
              <p:blipFill>
                <a:blip r:embed="rId244"/>
                <a:stretch>
                  <a:fillRect/>
                </a:stretch>
              </p:blipFill>
              <p:spPr>
                <a:xfrm>
                  <a:off x="10569738" y="1544751"/>
                  <a:ext cx="10296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5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CBDCCCB3-5957-215A-DE3D-3AA98801C436}"/>
                    </a:ext>
                  </a:extLst>
                </p14:cNvPr>
                <p14:cNvContentPartPr/>
                <p14:nvPr/>
              </p14:nvContentPartPr>
              <p14:xfrm>
                <a:off x="10538418" y="1751391"/>
                <a:ext cx="205560" cy="1368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CBDCCCB3-5957-215A-DE3D-3AA98801C436}"/>
                    </a:ext>
                  </a:extLst>
                </p:cNvPr>
                <p:cNvPicPr/>
                <p:nvPr/>
              </p:nvPicPr>
              <p:blipFill>
                <a:blip r:embed="rId246"/>
                <a:stretch>
                  <a:fillRect/>
                </a:stretch>
              </p:blipFill>
              <p:spPr>
                <a:xfrm>
                  <a:off x="10520418" y="1733751"/>
                  <a:ext cx="24120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7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2DC5BBBB-5E91-0C6F-B74C-89561D0B16AF}"/>
                    </a:ext>
                  </a:extLst>
                </p14:cNvPr>
                <p14:cNvContentPartPr/>
                <p14:nvPr/>
              </p14:nvContentPartPr>
              <p14:xfrm>
                <a:off x="10064298" y="1907991"/>
                <a:ext cx="597960" cy="1944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2DC5BBBB-5E91-0C6F-B74C-89561D0B16AF}"/>
                    </a:ext>
                  </a:extLst>
                </p:cNvPr>
                <p:cNvPicPr/>
                <p:nvPr/>
              </p:nvPicPr>
              <p:blipFill>
                <a:blip r:embed="rId248"/>
                <a:stretch>
                  <a:fillRect/>
                </a:stretch>
              </p:blipFill>
              <p:spPr>
                <a:xfrm>
                  <a:off x="10046658" y="1889991"/>
                  <a:ext cx="63360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9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253581C2-D7F4-D239-36FD-2F556C53E1F0}"/>
                    </a:ext>
                  </a:extLst>
                </p14:cNvPr>
                <p14:cNvContentPartPr/>
                <p14:nvPr/>
              </p14:nvContentPartPr>
              <p14:xfrm>
                <a:off x="10295418" y="2118591"/>
                <a:ext cx="308520" cy="21888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253581C2-D7F4-D239-36FD-2F556C53E1F0}"/>
                    </a:ext>
                  </a:extLst>
                </p:cNvPr>
                <p:cNvPicPr/>
                <p:nvPr/>
              </p:nvPicPr>
              <p:blipFill>
                <a:blip r:embed="rId250"/>
                <a:stretch>
                  <a:fillRect/>
                </a:stretch>
              </p:blipFill>
              <p:spPr>
                <a:xfrm>
                  <a:off x="10277778" y="2100951"/>
                  <a:ext cx="34416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1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62543E06-3507-C983-7EE4-A5EDECA284D7}"/>
                    </a:ext>
                  </a:extLst>
                </p14:cNvPr>
                <p14:cNvContentPartPr/>
                <p14:nvPr/>
              </p14:nvContentPartPr>
              <p14:xfrm>
                <a:off x="10687458" y="1407591"/>
                <a:ext cx="411840" cy="101844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62543E06-3507-C983-7EE4-A5EDECA284D7}"/>
                    </a:ext>
                  </a:extLst>
                </p:cNvPr>
                <p:cNvPicPr/>
                <p:nvPr/>
              </p:nvPicPr>
              <p:blipFill>
                <a:blip r:embed="rId252"/>
                <a:stretch>
                  <a:fillRect/>
                </a:stretch>
              </p:blipFill>
              <p:spPr>
                <a:xfrm>
                  <a:off x="10669458" y="1389951"/>
                  <a:ext cx="447480" cy="105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3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879F57B2-9E35-AE9C-15E5-B6E453FC4E33}"/>
                    </a:ext>
                  </a:extLst>
                </p14:cNvPr>
                <p14:cNvContentPartPr/>
                <p14:nvPr/>
              </p14:nvContentPartPr>
              <p14:xfrm>
                <a:off x="9635898" y="1409391"/>
                <a:ext cx="383400" cy="107064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879F57B2-9E35-AE9C-15E5-B6E453FC4E33}"/>
                    </a:ext>
                  </a:extLst>
                </p:cNvPr>
                <p:cNvPicPr/>
                <p:nvPr/>
              </p:nvPicPr>
              <p:blipFill>
                <a:blip r:embed="rId254"/>
                <a:stretch>
                  <a:fillRect/>
                </a:stretch>
              </p:blipFill>
              <p:spPr>
                <a:xfrm>
                  <a:off x="9618258" y="1391751"/>
                  <a:ext cx="419040" cy="11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5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6D24A948-AE38-2F70-6196-FB775A2ED917}"/>
                    </a:ext>
                  </a:extLst>
                </p14:cNvPr>
                <p14:cNvContentPartPr/>
                <p14:nvPr/>
              </p14:nvContentPartPr>
              <p14:xfrm>
                <a:off x="11215578" y="1302111"/>
                <a:ext cx="226800" cy="26280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6D24A948-AE38-2F70-6196-FB775A2ED917}"/>
                    </a:ext>
                  </a:extLst>
                </p:cNvPr>
                <p:cNvPicPr/>
                <p:nvPr/>
              </p:nvPicPr>
              <p:blipFill>
                <a:blip r:embed="rId256"/>
                <a:stretch>
                  <a:fillRect/>
                </a:stretch>
              </p:blipFill>
              <p:spPr>
                <a:xfrm>
                  <a:off x="11197938" y="1284471"/>
                  <a:ext cx="262440" cy="29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9" name="Grupo 198">
            <a:extLst>
              <a:ext uri="{FF2B5EF4-FFF2-40B4-BE49-F238E27FC236}">
                <a16:creationId xmlns:a16="http://schemas.microsoft.com/office/drawing/2014/main" id="{17CC4819-11FD-3D59-2A67-A2F8E4A05EE0}"/>
              </a:ext>
            </a:extLst>
          </p:cNvPr>
          <p:cNvGrpSpPr/>
          <p:nvPr/>
        </p:nvGrpSpPr>
        <p:grpSpPr>
          <a:xfrm>
            <a:off x="6714138" y="3107151"/>
            <a:ext cx="2985120" cy="786600"/>
            <a:chOff x="6714138" y="3107151"/>
            <a:chExt cx="2985120" cy="786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7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4E70ABA6-FD95-76AC-6DC5-8C517270852D}"/>
                    </a:ext>
                  </a:extLst>
                </p14:cNvPr>
                <p14:cNvContentPartPr/>
                <p14:nvPr/>
              </p14:nvContentPartPr>
              <p14:xfrm>
                <a:off x="6714138" y="3403071"/>
                <a:ext cx="352800" cy="31104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4E70ABA6-FD95-76AC-6DC5-8C517270852D}"/>
                    </a:ext>
                  </a:extLst>
                </p:cNvPr>
                <p:cNvPicPr/>
                <p:nvPr/>
              </p:nvPicPr>
              <p:blipFill>
                <a:blip r:embed="rId258"/>
                <a:stretch>
                  <a:fillRect/>
                </a:stretch>
              </p:blipFill>
              <p:spPr>
                <a:xfrm>
                  <a:off x="6696138" y="3385431"/>
                  <a:ext cx="388440" cy="34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9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679CBBF1-B0F0-832A-C2F1-AF5AA9684E57}"/>
                    </a:ext>
                  </a:extLst>
                </p14:cNvPr>
                <p14:cNvContentPartPr/>
                <p14:nvPr/>
              </p14:nvContentPartPr>
              <p14:xfrm>
                <a:off x="7143618" y="3552111"/>
                <a:ext cx="173520" cy="19116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679CBBF1-B0F0-832A-C2F1-AF5AA9684E57}"/>
                    </a:ext>
                  </a:extLst>
                </p:cNvPr>
                <p:cNvPicPr/>
                <p:nvPr/>
              </p:nvPicPr>
              <p:blipFill>
                <a:blip r:embed="rId260"/>
                <a:stretch>
                  <a:fillRect/>
                </a:stretch>
              </p:blipFill>
              <p:spPr>
                <a:xfrm>
                  <a:off x="7125618" y="3534471"/>
                  <a:ext cx="20916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1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FEA63B5A-83F4-D15B-A7FB-5DEA38F59195}"/>
                    </a:ext>
                  </a:extLst>
                </p14:cNvPr>
                <p14:cNvContentPartPr/>
                <p14:nvPr/>
              </p14:nvContentPartPr>
              <p14:xfrm>
                <a:off x="7220658" y="3142791"/>
                <a:ext cx="267480" cy="19332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FEA63B5A-83F4-D15B-A7FB-5DEA38F59195}"/>
                    </a:ext>
                  </a:extLst>
                </p:cNvPr>
                <p:cNvPicPr/>
                <p:nvPr/>
              </p:nvPicPr>
              <p:blipFill>
                <a:blip r:embed="rId262"/>
                <a:stretch>
                  <a:fillRect/>
                </a:stretch>
              </p:blipFill>
              <p:spPr>
                <a:xfrm>
                  <a:off x="7203018" y="3124791"/>
                  <a:ext cx="303120" cy="22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3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A4D7F173-BBE4-225D-1223-C715010AF05E}"/>
                    </a:ext>
                  </a:extLst>
                </p14:cNvPr>
                <p14:cNvContentPartPr/>
                <p14:nvPr/>
              </p14:nvContentPartPr>
              <p14:xfrm>
                <a:off x="7687938" y="3236031"/>
                <a:ext cx="178560" cy="63324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A4D7F173-BBE4-225D-1223-C715010AF05E}"/>
                    </a:ext>
                  </a:extLst>
                </p:cNvPr>
                <p:cNvPicPr/>
                <p:nvPr/>
              </p:nvPicPr>
              <p:blipFill>
                <a:blip r:embed="rId264"/>
                <a:stretch>
                  <a:fillRect/>
                </a:stretch>
              </p:blipFill>
              <p:spPr>
                <a:xfrm>
                  <a:off x="7670298" y="3218031"/>
                  <a:ext cx="214200" cy="66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5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6161C4E7-F7AE-9707-195A-64E2088CADF3}"/>
                    </a:ext>
                  </a:extLst>
                </p14:cNvPr>
                <p14:cNvContentPartPr/>
                <p14:nvPr/>
              </p14:nvContentPartPr>
              <p14:xfrm>
                <a:off x="7968018" y="3500631"/>
                <a:ext cx="46440" cy="26172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6161C4E7-F7AE-9707-195A-64E2088CADF3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7950018" y="3482991"/>
                  <a:ext cx="82080" cy="29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7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02AE06F4-6E23-26EA-D395-0CADE8229C20}"/>
                    </a:ext>
                  </a:extLst>
                </p14:cNvPr>
                <p14:cNvContentPartPr/>
                <p14:nvPr/>
              </p14:nvContentPartPr>
              <p14:xfrm>
                <a:off x="7981698" y="3386871"/>
                <a:ext cx="237240" cy="30420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02AE06F4-6E23-26EA-D395-0CADE8229C20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7963698" y="3369231"/>
                  <a:ext cx="27288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9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EF76C3B5-F0BC-0EFA-831C-321A5FA5B78B}"/>
                    </a:ext>
                  </a:extLst>
                </p14:cNvPr>
                <p14:cNvContentPartPr/>
                <p14:nvPr/>
              </p14:nvContentPartPr>
              <p14:xfrm>
                <a:off x="8368698" y="3583431"/>
                <a:ext cx="224640" cy="1368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EF76C3B5-F0BC-0EFA-831C-321A5FA5B78B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8350698" y="3565431"/>
                  <a:ext cx="26028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1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35C44907-2533-DEE5-C4C3-71864071C81F}"/>
                    </a:ext>
                  </a:extLst>
                </p14:cNvPr>
                <p14:cNvContentPartPr/>
                <p14:nvPr/>
              </p14:nvContentPartPr>
              <p14:xfrm>
                <a:off x="8499018" y="3479391"/>
                <a:ext cx="73440" cy="23652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35C44907-2533-DEE5-C4C3-71864071C81F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8481018" y="3461751"/>
                  <a:ext cx="109080" cy="27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3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93079615-6471-CC71-BEC6-EEB01AC7133F}"/>
                    </a:ext>
                  </a:extLst>
                </p14:cNvPr>
                <p14:cNvContentPartPr/>
                <p14:nvPr/>
              </p14:nvContentPartPr>
              <p14:xfrm>
                <a:off x="8726178" y="3323511"/>
                <a:ext cx="232560" cy="36324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93079615-6471-CC71-BEC6-EEB01AC7133F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8708178" y="3305511"/>
                  <a:ext cx="268200" cy="39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5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3E1FD32B-C57C-CFDF-CA87-C81A01CA4193}"/>
                    </a:ext>
                  </a:extLst>
                </p14:cNvPr>
                <p14:cNvContentPartPr/>
                <p14:nvPr/>
              </p14:nvContentPartPr>
              <p14:xfrm>
                <a:off x="8992578" y="3107151"/>
                <a:ext cx="267840" cy="78660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3E1FD32B-C57C-CFDF-CA87-C81A01CA4193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8974578" y="3089511"/>
                  <a:ext cx="303480" cy="82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7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E2E594DA-4928-0BD8-E422-165D6306FAC1}"/>
                    </a:ext>
                  </a:extLst>
                </p14:cNvPr>
                <p14:cNvContentPartPr/>
                <p14:nvPr/>
              </p14:nvContentPartPr>
              <p14:xfrm>
                <a:off x="9546258" y="3567591"/>
                <a:ext cx="137160" cy="648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E2E594DA-4928-0BD8-E422-165D6306FAC1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9528258" y="3549591"/>
                  <a:ext cx="1728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9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622A823A-E9B8-6DD9-6310-90FF848F98C9}"/>
                    </a:ext>
                  </a:extLst>
                </p14:cNvPr>
                <p14:cNvContentPartPr/>
                <p14:nvPr/>
              </p14:nvContentPartPr>
              <p14:xfrm>
                <a:off x="9532578" y="3661551"/>
                <a:ext cx="166680" cy="1080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622A823A-E9B8-6DD9-6310-90FF848F98C9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9514578" y="3643911"/>
                  <a:ext cx="202320" cy="4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6" name="Grupo 215">
            <a:extLst>
              <a:ext uri="{FF2B5EF4-FFF2-40B4-BE49-F238E27FC236}">
                <a16:creationId xmlns:a16="http://schemas.microsoft.com/office/drawing/2014/main" id="{513AD639-73DE-15E9-8849-BFE1961D1D19}"/>
              </a:ext>
            </a:extLst>
          </p:cNvPr>
          <p:cNvGrpSpPr/>
          <p:nvPr/>
        </p:nvGrpSpPr>
        <p:grpSpPr>
          <a:xfrm>
            <a:off x="10018218" y="2898351"/>
            <a:ext cx="2412360" cy="1394280"/>
            <a:chOff x="10018218" y="2898351"/>
            <a:chExt cx="2412360" cy="1394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1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827CA0DD-E38A-8FE5-6A9A-0F685060D29A}"/>
                    </a:ext>
                  </a:extLst>
                </p14:cNvPr>
                <p14:cNvContentPartPr/>
                <p14:nvPr/>
              </p14:nvContentPartPr>
              <p14:xfrm>
                <a:off x="10126578" y="3218391"/>
                <a:ext cx="396360" cy="26424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827CA0DD-E38A-8FE5-6A9A-0F685060D29A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10108578" y="3200751"/>
                  <a:ext cx="432000" cy="29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3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92182AD8-B0FD-FA62-CF84-93AEB2D6D7B8}"/>
                    </a:ext>
                  </a:extLst>
                </p14:cNvPr>
                <p14:cNvContentPartPr/>
                <p14:nvPr/>
              </p14:nvContentPartPr>
              <p14:xfrm>
                <a:off x="10592418" y="3334671"/>
                <a:ext cx="153360" cy="18036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92182AD8-B0FD-FA62-CF84-93AEB2D6D7B8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10574778" y="3316671"/>
                  <a:ext cx="189000" cy="21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5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4B150E90-2B91-6A03-CBE0-B4B63D76C58E}"/>
                    </a:ext>
                  </a:extLst>
                </p14:cNvPr>
                <p14:cNvContentPartPr/>
                <p14:nvPr/>
              </p14:nvContentPartPr>
              <p14:xfrm>
                <a:off x="10586658" y="2898351"/>
                <a:ext cx="186120" cy="17280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4B150E90-2B91-6A03-CBE0-B4B63D76C58E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10569018" y="2880711"/>
                  <a:ext cx="221760" cy="20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7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F516201B-1C09-2EC0-A0FF-115316581154}"/>
                    </a:ext>
                  </a:extLst>
                </p14:cNvPr>
                <p14:cNvContentPartPr/>
                <p14:nvPr/>
              </p14:nvContentPartPr>
              <p14:xfrm>
                <a:off x="10018218" y="3675591"/>
                <a:ext cx="721440" cy="5616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F516201B-1C09-2EC0-A0FF-115316581154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10000218" y="3657951"/>
                  <a:ext cx="757080" cy="9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9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73C33EB8-61CF-5451-93D5-9C0B8E1D40ED}"/>
                    </a:ext>
                  </a:extLst>
                </p14:cNvPr>
                <p14:cNvContentPartPr/>
                <p14:nvPr/>
              </p14:nvContentPartPr>
              <p14:xfrm>
                <a:off x="10068258" y="3899151"/>
                <a:ext cx="222840" cy="22932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73C33EB8-61CF-5451-93D5-9C0B8E1D40ED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10050258" y="3881151"/>
                  <a:ext cx="25848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1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0442CC41-FFCB-507D-272C-4B01A5285395}"/>
                    </a:ext>
                  </a:extLst>
                </p14:cNvPr>
                <p14:cNvContentPartPr/>
                <p14:nvPr/>
              </p14:nvContentPartPr>
              <p14:xfrm>
                <a:off x="10223058" y="4071231"/>
                <a:ext cx="48240" cy="22140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0442CC41-FFCB-507D-272C-4B01A5285395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10205058" y="4053231"/>
                  <a:ext cx="8388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3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6435FF21-F45F-CED4-2440-1E7D13AFDBDE}"/>
                    </a:ext>
                  </a:extLst>
                </p14:cNvPr>
                <p14:cNvContentPartPr/>
                <p14:nvPr/>
              </p14:nvContentPartPr>
              <p14:xfrm>
                <a:off x="10930098" y="3678111"/>
                <a:ext cx="37800" cy="5292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6435FF21-F45F-CED4-2440-1E7D13AFDBDE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10912458" y="3660471"/>
                  <a:ext cx="7344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5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BA52C6A6-2B9F-E936-E1B8-3EAF8D05F309}"/>
                    </a:ext>
                  </a:extLst>
                </p14:cNvPr>
                <p14:cNvContentPartPr/>
                <p14:nvPr/>
              </p14:nvContentPartPr>
              <p14:xfrm>
                <a:off x="11045298" y="3242151"/>
                <a:ext cx="135000" cy="78156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BA52C6A6-2B9F-E936-E1B8-3EAF8D05F309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11027658" y="3224511"/>
                  <a:ext cx="170640" cy="81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7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F5319B79-26F4-3791-3867-2C0C5339ACF7}"/>
                    </a:ext>
                  </a:extLst>
                </p14:cNvPr>
                <p14:cNvContentPartPr/>
                <p14:nvPr/>
              </p14:nvContentPartPr>
              <p14:xfrm>
                <a:off x="11229258" y="3471471"/>
                <a:ext cx="32040" cy="28908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F5319B79-26F4-3791-3867-2C0C5339ACF7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11211618" y="3453471"/>
                  <a:ext cx="67680" cy="32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9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AD2C69A6-A437-32E5-E7E0-288E88F33031}"/>
                    </a:ext>
                  </a:extLst>
                </p14:cNvPr>
                <p14:cNvContentPartPr/>
                <p14:nvPr/>
              </p14:nvContentPartPr>
              <p14:xfrm>
                <a:off x="11199738" y="3435111"/>
                <a:ext cx="220320" cy="24588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AD2C69A6-A437-32E5-E7E0-288E88F33031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11181738" y="3417471"/>
                  <a:ext cx="255960" cy="28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1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CEA0F514-D9A6-7470-4D01-06977F455A73}"/>
                    </a:ext>
                  </a:extLst>
                </p14:cNvPr>
                <p14:cNvContentPartPr/>
                <p14:nvPr/>
              </p14:nvContentPartPr>
              <p14:xfrm>
                <a:off x="11518698" y="3605031"/>
                <a:ext cx="176400" cy="792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CEA0F514-D9A6-7470-4D01-06977F455A73}"/>
                    </a:ext>
                  </a:extLst>
                </p:cNvPr>
                <p:cNvPicPr/>
                <p:nvPr/>
              </p:nvPicPr>
              <p:blipFill>
                <a:blip r:embed="rId302"/>
                <a:stretch>
                  <a:fillRect/>
                </a:stretch>
              </p:blipFill>
              <p:spPr>
                <a:xfrm>
                  <a:off x="11500698" y="3587391"/>
                  <a:ext cx="21204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3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91EF8A4C-1D6C-3637-6113-A6237E7D3DA1}"/>
                    </a:ext>
                  </a:extLst>
                </p14:cNvPr>
                <p14:cNvContentPartPr/>
                <p14:nvPr/>
              </p14:nvContentPartPr>
              <p14:xfrm>
                <a:off x="11629938" y="3486591"/>
                <a:ext cx="47880" cy="25272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91EF8A4C-1D6C-3637-6113-A6237E7D3DA1}"/>
                    </a:ext>
                  </a:extLst>
                </p:cNvPr>
                <p:cNvPicPr/>
                <p:nvPr/>
              </p:nvPicPr>
              <p:blipFill>
                <a:blip r:embed="rId304"/>
                <a:stretch>
                  <a:fillRect/>
                </a:stretch>
              </p:blipFill>
              <p:spPr>
                <a:xfrm>
                  <a:off x="11612298" y="3468591"/>
                  <a:ext cx="8352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5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230DD8D4-4C11-3668-2132-A2C9ECFD8707}"/>
                    </a:ext>
                  </a:extLst>
                </p14:cNvPr>
                <p14:cNvContentPartPr/>
                <p14:nvPr/>
              </p14:nvContentPartPr>
              <p14:xfrm>
                <a:off x="11812098" y="3306951"/>
                <a:ext cx="202680" cy="43848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230DD8D4-4C11-3668-2132-A2C9ECFD8707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11794098" y="3289311"/>
                  <a:ext cx="238320" cy="47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7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4D718A15-3E69-CDD3-C2DE-7FECF577D001}"/>
                    </a:ext>
                  </a:extLst>
                </p14:cNvPr>
                <p14:cNvContentPartPr/>
                <p14:nvPr/>
              </p14:nvContentPartPr>
              <p14:xfrm>
                <a:off x="12131418" y="3165831"/>
                <a:ext cx="39960" cy="15480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4D718A15-3E69-CDD3-C2DE-7FECF577D001}"/>
                    </a:ext>
                  </a:extLst>
                </p:cNvPr>
                <p:cNvPicPr/>
                <p:nvPr/>
              </p:nvPicPr>
              <p:blipFill>
                <a:blip r:embed="rId308"/>
                <a:stretch>
                  <a:fillRect/>
                </a:stretch>
              </p:blipFill>
              <p:spPr>
                <a:xfrm>
                  <a:off x="12113778" y="3148191"/>
                  <a:ext cx="7560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9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B691DCD0-9436-F0F3-2F02-0BD3AE1F93C7}"/>
                    </a:ext>
                  </a:extLst>
                </p14:cNvPr>
                <p14:cNvContentPartPr/>
                <p14:nvPr/>
              </p14:nvContentPartPr>
              <p14:xfrm>
                <a:off x="12010098" y="3011391"/>
                <a:ext cx="420480" cy="98460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B691DCD0-9436-F0F3-2F02-0BD3AE1F93C7}"/>
                    </a:ext>
                  </a:extLst>
                </p:cNvPr>
                <p:cNvPicPr/>
                <p:nvPr/>
              </p:nvPicPr>
              <p:blipFill>
                <a:blip r:embed="rId310"/>
                <a:stretch>
                  <a:fillRect/>
                </a:stretch>
              </p:blipFill>
              <p:spPr>
                <a:xfrm>
                  <a:off x="11992458" y="2993391"/>
                  <a:ext cx="456120" cy="1020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11">
            <p14:nvContentPartPr>
              <p14:cNvPr id="217" name="Entrada de lápiz 216">
                <a:extLst>
                  <a:ext uri="{FF2B5EF4-FFF2-40B4-BE49-F238E27FC236}">
                    <a16:creationId xmlns:a16="http://schemas.microsoft.com/office/drawing/2014/main" id="{7C705BC7-5FD1-12A2-DA08-7852000FC781}"/>
                  </a:ext>
                </a:extLst>
              </p14:cNvPr>
              <p14:cNvContentPartPr/>
              <p14:nvPr/>
            </p14:nvContentPartPr>
            <p14:xfrm>
              <a:off x="7644018" y="4220271"/>
              <a:ext cx="68400" cy="12960"/>
            </p14:xfrm>
          </p:contentPart>
        </mc:Choice>
        <mc:Fallback>
          <p:pic>
            <p:nvPicPr>
              <p:cNvPr id="217" name="Entrada de lápiz 216">
                <a:extLst>
                  <a:ext uri="{FF2B5EF4-FFF2-40B4-BE49-F238E27FC236}">
                    <a16:creationId xmlns:a16="http://schemas.microsoft.com/office/drawing/2014/main" id="{7C705BC7-5FD1-12A2-DA08-7852000FC781}"/>
                  </a:ext>
                </a:extLst>
              </p:cNvPr>
              <p:cNvPicPr/>
              <p:nvPr/>
            </p:nvPicPr>
            <p:blipFill>
              <a:blip r:embed="rId312"/>
              <a:stretch>
                <a:fillRect/>
              </a:stretch>
            </p:blipFill>
            <p:spPr>
              <a:xfrm>
                <a:off x="7626018" y="4202631"/>
                <a:ext cx="104040" cy="48600"/>
              </a:xfrm>
              <a:prstGeom prst="rect">
                <a:avLst/>
              </a:prstGeom>
            </p:spPr>
          </p:pic>
        </mc:Fallback>
      </mc:AlternateContent>
      <p:grpSp>
        <p:nvGrpSpPr>
          <p:cNvPr id="223" name="Grupo 222">
            <a:extLst>
              <a:ext uri="{FF2B5EF4-FFF2-40B4-BE49-F238E27FC236}">
                <a16:creationId xmlns:a16="http://schemas.microsoft.com/office/drawing/2014/main" id="{2FB7A482-4326-C9BF-C7C7-1E977C08D954}"/>
              </a:ext>
            </a:extLst>
          </p:cNvPr>
          <p:cNvGrpSpPr/>
          <p:nvPr/>
        </p:nvGrpSpPr>
        <p:grpSpPr>
          <a:xfrm>
            <a:off x="10072218" y="2873511"/>
            <a:ext cx="1040040" cy="821880"/>
            <a:chOff x="10072218" y="2873511"/>
            <a:chExt cx="1040040" cy="821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3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27FF24AB-17A5-9EBC-4FFE-897FC3D07254}"/>
                    </a:ext>
                  </a:extLst>
                </p14:cNvPr>
                <p14:cNvContentPartPr/>
                <p14:nvPr/>
              </p14:nvContentPartPr>
              <p14:xfrm>
                <a:off x="10072218" y="2873511"/>
                <a:ext cx="1040040" cy="73332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27FF24AB-17A5-9EBC-4FFE-897FC3D07254}"/>
                    </a:ext>
                  </a:extLst>
                </p:cNvPr>
                <p:cNvPicPr/>
                <p:nvPr/>
              </p:nvPicPr>
              <p:blipFill>
                <a:blip r:embed="rId314"/>
                <a:stretch>
                  <a:fillRect/>
                </a:stretch>
              </p:blipFill>
              <p:spPr>
                <a:xfrm>
                  <a:off x="10054218" y="2855871"/>
                  <a:ext cx="1075680" cy="76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5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79E1F847-9C2A-5923-CD0E-0C604A2B73EC}"/>
                    </a:ext>
                  </a:extLst>
                </p14:cNvPr>
                <p14:cNvContentPartPr/>
                <p14:nvPr/>
              </p14:nvContentPartPr>
              <p14:xfrm>
                <a:off x="10256898" y="3250071"/>
                <a:ext cx="846360" cy="44532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79E1F847-9C2A-5923-CD0E-0C604A2B73EC}"/>
                    </a:ext>
                  </a:extLst>
                </p:cNvPr>
                <p:cNvPicPr/>
                <p:nvPr/>
              </p:nvPicPr>
              <p:blipFill>
                <a:blip r:embed="rId316"/>
                <a:stretch>
                  <a:fillRect/>
                </a:stretch>
              </p:blipFill>
              <p:spPr>
                <a:xfrm>
                  <a:off x="10239258" y="3232431"/>
                  <a:ext cx="882000" cy="480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2" name="Grupo 221">
            <a:extLst>
              <a:ext uri="{FF2B5EF4-FFF2-40B4-BE49-F238E27FC236}">
                <a16:creationId xmlns:a16="http://schemas.microsoft.com/office/drawing/2014/main" id="{0AB7EEAD-1855-CF3B-6988-1F9CA0497FA8}"/>
              </a:ext>
            </a:extLst>
          </p:cNvPr>
          <p:cNvGrpSpPr/>
          <p:nvPr/>
        </p:nvGrpSpPr>
        <p:grpSpPr>
          <a:xfrm>
            <a:off x="6600738" y="3135591"/>
            <a:ext cx="1136160" cy="759240"/>
            <a:chOff x="6600738" y="3135591"/>
            <a:chExt cx="1136160" cy="759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17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10F14515-DB2F-9CDA-0E9A-1C1CCD203378}"/>
                    </a:ext>
                  </a:extLst>
                </p14:cNvPr>
                <p14:cNvContentPartPr/>
                <p14:nvPr/>
              </p14:nvContentPartPr>
              <p14:xfrm>
                <a:off x="6687138" y="3140991"/>
                <a:ext cx="1049760" cy="75384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10F14515-DB2F-9CDA-0E9A-1C1CCD203378}"/>
                    </a:ext>
                  </a:extLst>
                </p:cNvPr>
                <p:cNvPicPr/>
                <p:nvPr/>
              </p:nvPicPr>
              <p:blipFill>
                <a:blip r:embed="rId318"/>
                <a:stretch>
                  <a:fillRect/>
                </a:stretch>
              </p:blipFill>
              <p:spPr>
                <a:xfrm>
                  <a:off x="6669498" y="3122991"/>
                  <a:ext cx="1085400" cy="78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9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1C749063-F8CC-F066-FA13-42B97F16DE0B}"/>
                    </a:ext>
                  </a:extLst>
                </p14:cNvPr>
                <p14:cNvContentPartPr/>
                <p14:nvPr/>
              </p14:nvContentPartPr>
              <p14:xfrm>
                <a:off x="6600738" y="3135591"/>
                <a:ext cx="883800" cy="66384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1C749063-F8CC-F066-FA13-42B97F16DE0B}"/>
                    </a:ext>
                  </a:extLst>
                </p:cNvPr>
                <p:cNvPicPr/>
                <p:nvPr/>
              </p:nvPicPr>
              <p:blipFill>
                <a:blip r:embed="rId320"/>
                <a:stretch>
                  <a:fillRect/>
                </a:stretch>
              </p:blipFill>
              <p:spPr>
                <a:xfrm>
                  <a:off x="6582738" y="3117951"/>
                  <a:ext cx="919440" cy="699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6" name="Grupo 265">
            <a:extLst>
              <a:ext uri="{FF2B5EF4-FFF2-40B4-BE49-F238E27FC236}">
                <a16:creationId xmlns:a16="http://schemas.microsoft.com/office/drawing/2014/main" id="{6F0484C9-86C6-8A1E-2B28-0E938D64AE06}"/>
              </a:ext>
            </a:extLst>
          </p:cNvPr>
          <p:cNvGrpSpPr/>
          <p:nvPr/>
        </p:nvGrpSpPr>
        <p:grpSpPr>
          <a:xfrm>
            <a:off x="6431538" y="4311711"/>
            <a:ext cx="3948120" cy="1466640"/>
            <a:chOff x="6431538" y="4311711"/>
            <a:chExt cx="3948120" cy="1466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21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599BB9CF-8AC3-9256-8FF9-FEF31375991C}"/>
                    </a:ext>
                  </a:extLst>
                </p14:cNvPr>
                <p14:cNvContentPartPr/>
                <p14:nvPr/>
              </p14:nvContentPartPr>
              <p14:xfrm>
                <a:off x="7128858" y="4784391"/>
                <a:ext cx="4320" cy="5760"/>
              </p14:xfrm>
            </p:contentPart>
          </mc:Choice>
          <mc:Fallback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599BB9CF-8AC3-9256-8FF9-FEF31375991C}"/>
                    </a:ext>
                  </a:extLst>
                </p:cNvPr>
                <p:cNvPicPr/>
                <p:nvPr/>
              </p:nvPicPr>
              <p:blipFill>
                <a:blip r:embed="rId322"/>
                <a:stretch>
                  <a:fillRect/>
                </a:stretch>
              </p:blipFill>
              <p:spPr>
                <a:xfrm>
                  <a:off x="7110858" y="4766751"/>
                  <a:ext cx="3996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3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5466145C-515D-5B19-E34D-EA9F6AF46FDE}"/>
                    </a:ext>
                  </a:extLst>
                </p14:cNvPr>
                <p14:cNvContentPartPr/>
                <p14:nvPr/>
              </p14:nvContentPartPr>
              <p14:xfrm>
                <a:off x="6674538" y="4533111"/>
                <a:ext cx="39960" cy="33804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5466145C-515D-5B19-E34D-EA9F6AF46FDE}"/>
                    </a:ext>
                  </a:extLst>
                </p:cNvPr>
                <p:cNvPicPr/>
                <p:nvPr/>
              </p:nvPicPr>
              <p:blipFill>
                <a:blip r:embed="rId324"/>
                <a:stretch>
                  <a:fillRect/>
                </a:stretch>
              </p:blipFill>
              <p:spPr>
                <a:xfrm>
                  <a:off x="6656538" y="4515111"/>
                  <a:ext cx="75600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5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C276D511-70F1-3DDB-AA14-560F57F1FC62}"/>
                    </a:ext>
                  </a:extLst>
                </p14:cNvPr>
                <p14:cNvContentPartPr/>
                <p14:nvPr/>
              </p14:nvContentPartPr>
              <p14:xfrm>
                <a:off x="6431538" y="4511871"/>
                <a:ext cx="184320" cy="302760"/>
              </p14:xfrm>
            </p:contentPart>
          </mc:Choice>
          <mc:Fallback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C276D511-70F1-3DDB-AA14-560F57F1FC62}"/>
                    </a:ext>
                  </a:extLst>
                </p:cNvPr>
                <p:cNvPicPr/>
                <p:nvPr/>
              </p:nvPicPr>
              <p:blipFill>
                <a:blip r:embed="rId326"/>
                <a:stretch>
                  <a:fillRect/>
                </a:stretch>
              </p:blipFill>
              <p:spPr>
                <a:xfrm>
                  <a:off x="6413538" y="4493871"/>
                  <a:ext cx="219960" cy="33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7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04927D7F-E623-E440-0B3F-E443E51A4E53}"/>
                    </a:ext>
                  </a:extLst>
                </p14:cNvPr>
                <p14:cNvContentPartPr/>
                <p14:nvPr/>
              </p14:nvContentPartPr>
              <p14:xfrm>
                <a:off x="6792258" y="4418631"/>
                <a:ext cx="136440" cy="65448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04927D7F-E623-E440-0B3F-E443E51A4E53}"/>
                    </a:ext>
                  </a:extLst>
                </p:cNvPr>
                <p:cNvPicPr/>
                <p:nvPr/>
              </p:nvPicPr>
              <p:blipFill>
                <a:blip r:embed="rId328"/>
                <a:stretch>
                  <a:fillRect/>
                </a:stretch>
              </p:blipFill>
              <p:spPr>
                <a:xfrm>
                  <a:off x="6774618" y="4400631"/>
                  <a:ext cx="172080" cy="69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9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45DD0FCB-6B7E-0721-156B-5FD97E4BCEAE}"/>
                    </a:ext>
                  </a:extLst>
                </p14:cNvPr>
                <p14:cNvContentPartPr/>
                <p14:nvPr/>
              </p14:nvContentPartPr>
              <p14:xfrm>
                <a:off x="6606498" y="4754151"/>
                <a:ext cx="101160" cy="1188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45DD0FCB-6B7E-0721-156B-5FD97E4BCEAE}"/>
                    </a:ext>
                  </a:extLst>
                </p:cNvPr>
                <p:cNvPicPr/>
                <p:nvPr/>
              </p:nvPicPr>
              <p:blipFill>
                <a:blip r:embed="rId330"/>
                <a:stretch>
                  <a:fillRect/>
                </a:stretch>
              </p:blipFill>
              <p:spPr>
                <a:xfrm>
                  <a:off x="6588858" y="4736511"/>
                  <a:ext cx="13680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1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EC95BF23-BE88-44E5-1ED8-41328810446C}"/>
                    </a:ext>
                  </a:extLst>
                </p14:cNvPr>
                <p14:cNvContentPartPr/>
                <p14:nvPr/>
              </p14:nvContentPartPr>
              <p14:xfrm>
                <a:off x="7112298" y="4691151"/>
                <a:ext cx="9000" cy="215280"/>
              </p14:xfrm>
            </p:contentPart>
          </mc:Choice>
          <mc:Fallback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EC95BF23-BE88-44E5-1ED8-41328810446C}"/>
                    </a:ext>
                  </a:extLst>
                </p:cNvPr>
                <p:cNvPicPr/>
                <p:nvPr/>
              </p:nvPicPr>
              <p:blipFill>
                <a:blip r:embed="rId332"/>
                <a:stretch>
                  <a:fillRect/>
                </a:stretch>
              </p:blipFill>
              <p:spPr>
                <a:xfrm>
                  <a:off x="7094298" y="4673511"/>
                  <a:ext cx="4464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3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8B45B61D-C417-538E-1752-AD7503478F50}"/>
                    </a:ext>
                  </a:extLst>
                </p14:cNvPr>
                <p14:cNvContentPartPr/>
                <p14:nvPr/>
              </p14:nvContentPartPr>
              <p14:xfrm>
                <a:off x="7095018" y="4569831"/>
                <a:ext cx="233280" cy="317160"/>
              </p14:xfrm>
            </p:contentPart>
          </mc:Choice>
          <mc:Fallback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8B45B61D-C417-538E-1752-AD7503478F50}"/>
                    </a:ext>
                  </a:extLst>
                </p:cNvPr>
                <p:cNvPicPr/>
                <p:nvPr/>
              </p:nvPicPr>
              <p:blipFill>
                <a:blip r:embed="rId334"/>
                <a:stretch>
                  <a:fillRect/>
                </a:stretch>
              </p:blipFill>
              <p:spPr>
                <a:xfrm>
                  <a:off x="7077378" y="4552191"/>
                  <a:ext cx="268920" cy="35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5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FA88935D-5F11-BC08-4442-A283BD27CB3C}"/>
                    </a:ext>
                  </a:extLst>
                </p14:cNvPr>
                <p14:cNvContentPartPr/>
                <p14:nvPr/>
              </p14:nvContentPartPr>
              <p14:xfrm>
                <a:off x="7514778" y="4772871"/>
                <a:ext cx="186120" cy="18000"/>
              </p14:xfrm>
            </p:contentPart>
          </mc:Choice>
          <mc:Fallback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FA88935D-5F11-BC08-4442-A283BD27CB3C}"/>
                    </a:ext>
                  </a:extLst>
                </p:cNvPr>
                <p:cNvPicPr/>
                <p:nvPr/>
              </p:nvPicPr>
              <p:blipFill>
                <a:blip r:embed="rId336"/>
                <a:stretch>
                  <a:fillRect/>
                </a:stretch>
              </p:blipFill>
              <p:spPr>
                <a:xfrm>
                  <a:off x="7496778" y="4755231"/>
                  <a:ext cx="22176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7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7E532411-379C-56C5-B0F2-B5884BDE08BB}"/>
                    </a:ext>
                  </a:extLst>
                </p14:cNvPr>
                <p14:cNvContentPartPr/>
                <p14:nvPr/>
              </p14:nvContentPartPr>
              <p14:xfrm>
                <a:off x="7620618" y="4655511"/>
                <a:ext cx="59400" cy="245880"/>
              </p14:xfrm>
            </p:contentPart>
          </mc:Choice>
          <mc:Fallback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7E532411-379C-56C5-B0F2-B5884BDE08BB}"/>
                    </a:ext>
                  </a:extLst>
                </p:cNvPr>
                <p:cNvPicPr/>
                <p:nvPr/>
              </p:nvPicPr>
              <p:blipFill>
                <a:blip r:embed="rId338"/>
                <a:stretch>
                  <a:fillRect/>
                </a:stretch>
              </p:blipFill>
              <p:spPr>
                <a:xfrm>
                  <a:off x="7602978" y="4637871"/>
                  <a:ext cx="95040" cy="28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9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A98AFCF1-DA50-6C19-673A-0355B340C433}"/>
                    </a:ext>
                  </a:extLst>
                </p14:cNvPr>
                <p14:cNvContentPartPr/>
                <p14:nvPr/>
              </p14:nvContentPartPr>
              <p14:xfrm>
                <a:off x="7858218" y="4487751"/>
                <a:ext cx="182880" cy="379800"/>
              </p14:xfrm>
            </p:contentPart>
          </mc:Choice>
          <mc:Fallback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A98AFCF1-DA50-6C19-673A-0355B340C433}"/>
                    </a:ext>
                  </a:extLst>
                </p:cNvPr>
                <p:cNvPicPr/>
                <p:nvPr/>
              </p:nvPicPr>
              <p:blipFill>
                <a:blip r:embed="rId340"/>
                <a:stretch>
                  <a:fillRect/>
                </a:stretch>
              </p:blipFill>
              <p:spPr>
                <a:xfrm>
                  <a:off x="7840578" y="4470111"/>
                  <a:ext cx="218520" cy="41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1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60F773B1-0321-FECA-A222-6FDB8A7C6A37}"/>
                    </a:ext>
                  </a:extLst>
                </p14:cNvPr>
                <p14:cNvContentPartPr/>
                <p14:nvPr/>
              </p14:nvContentPartPr>
              <p14:xfrm>
                <a:off x="7996458" y="4311711"/>
                <a:ext cx="323640" cy="768240"/>
              </p14:xfrm>
            </p:contentPart>
          </mc:Choice>
          <mc:Fallback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60F773B1-0321-FECA-A222-6FDB8A7C6A37}"/>
                    </a:ext>
                  </a:extLst>
                </p:cNvPr>
                <p:cNvPicPr/>
                <p:nvPr/>
              </p:nvPicPr>
              <p:blipFill>
                <a:blip r:embed="rId342"/>
                <a:stretch>
                  <a:fillRect/>
                </a:stretch>
              </p:blipFill>
              <p:spPr>
                <a:xfrm>
                  <a:off x="7978458" y="4294071"/>
                  <a:ext cx="359280" cy="80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3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920446C9-E748-6240-E333-7A9549EEF43A}"/>
                    </a:ext>
                  </a:extLst>
                </p14:cNvPr>
                <p14:cNvContentPartPr/>
                <p14:nvPr/>
              </p14:nvContentPartPr>
              <p14:xfrm>
                <a:off x="8496858" y="4838751"/>
                <a:ext cx="250920" cy="36000"/>
              </p14:xfrm>
            </p:contentPart>
          </mc:Choice>
          <mc:Fallback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920446C9-E748-6240-E333-7A9549EEF43A}"/>
                    </a:ext>
                  </a:extLst>
                </p:cNvPr>
                <p:cNvPicPr/>
                <p:nvPr/>
              </p:nvPicPr>
              <p:blipFill>
                <a:blip r:embed="rId344"/>
                <a:stretch>
                  <a:fillRect/>
                </a:stretch>
              </p:blipFill>
              <p:spPr>
                <a:xfrm>
                  <a:off x="8479218" y="4820751"/>
                  <a:ext cx="28656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5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C79F9094-736D-7890-9CE3-A317198179EF}"/>
                    </a:ext>
                  </a:extLst>
                </p14:cNvPr>
                <p14:cNvContentPartPr/>
                <p14:nvPr/>
              </p14:nvContentPartPr>
              <p14:xfrm>
                <a:off x="8477058" y="4980951"/>
                <a:ext cx="164160" cy="2160"/>
              </p14:xfrm>
            </p:contentPart>
          </mc:Choice>
          <mc:Fallback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C79F9094-736D-7890-9CE3-A317198179EF}"/>
                    </a:ext>
                  </a:extLst>
                </p:cNvPr>
                <p:cNvPicPr/>
                <p:nvPr/>
              </p:nvPicPr>
              <p:blipFill>
                <a:blip r:embed="rId346"/>
                <a:stretch>
                  <a:fillRect/>
                </a:stretch>
              </p:blipFill>
              <p:spPr>
                <a:xfrm>
                  <a:off x="8459418" y="4962951"/>
                  <a:ext cx="1998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7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7C3A9AB5-DCC3-AD49-66A1-3F9E907B197A}"/>
                    </a:ext>
                  </a:extLst>
                </p14:cNvPr>
                <p14:cNvContentPartPr/>
                <p14:nvPr/>
              </p14:nvContentPartPr>
              <p14:xfrm>
                <a:off x="8985378" y="4728591"/>
                <a:ext cx="62640" cy="207360"/>
              </p14:xfrm>
            </p:contentPart>
          </mc:Choice>
          <mc:Fallback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7C3A9AB5-DCC3-AD49-66A1-3F9E907B197A}"/>
                    </a:ext>
                  </a:extLst>
                </p:cNvPr>
                <p:cNvPicPr/>
                <p:nvPr/>
              </p:nvPicPr>
              <p:blipFill>
                <a:blip r:embed="rId348"/>
                <a:stretch>
                  <a:fillRect/>
                </a:stretch>
              </p:blipFill>
              <p:spPr>
                <a:xfrm>
                  <a:off x="8967738" y="4710591"/>
                  <a:ext cx="9828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9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15BA853D-9644-B77B-D9C3-4722AE84F1BA}"/>
                    </a:ext>
                  </a:extLst>
                </p14:cNvPr>
                <p14:cNvContentPartPr/>
                <p14:nvPr/>
              </p14:nvContentPartPr>
              <p14:xfrm>
                <a:off x="8943978" y="4555071"/>
                <a:ext cx="304560" cy="362160"/>
              </p14:xfrm>
            </p:contentPart>
          </mc:Choice>
          <mc:Fallback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15BA853D-9644-B77B-D9C3-4722AE84F1BA}"/>
                    </a:ext>
                  </a:extLst>
                </p:cNvPr>
                <p:cNvPicPr/>
                <p:nvPr/>
              </p:nvPicPr>
              <p:blipFill>
                <a:blip r:embed="rId350"/>
                <a:stretch>
                  <a:fillRect/>
                </a:stretch>
              </p:blipFill>
              <p:spPr>
                <a:xfrm>
                  <a:off x="8926338" y="4537431"/>
                  <a:ext cx="340200" cy="39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1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DA35A2AF-493B-65FB-7C3D-A445053AE361}"/>
                    </a:ext>
                  </a:extLst>
                </p14:cNvPr>
                <p14:cNvContentPartPr/>
                <p14:nvPr/>
              </p14:nvContentPartPr>
              <p14:xfrm>
                <a:off x="9400098" y="4775751"/>
                <a:ext cx="247320" cy="25200"/>
              </p14:xfrm>
            </p:contentPart>
          </mc:Choice>
          <mc:Fallback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DA35A2AF-493B-65FB-7C3D-A445053AE361}"/>
                    </a:ext>
                  </a:extLst>
                </p:cNvPr>
                <p:cNvPicPr/>
                <p:nvPr/>
              </p:nvPicPr>
              <p:blipFill>
                <a:blip r:embed="rId352"/>
                <a:stretch>
                  <a:fillRect/>
                </a:stretch>
              </p:blipFill>
              <p:spPr>
                <a:xfrm>
                  <a:off x="9382458" y="4757751"/>
                  <a:ext cx="28296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3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CDFE9B84-CCA1-A915-BE95-49ECD5553B73}"/>
                    </a:ext>
                  </a:extLst>
                </p14:cNvPr>
                <p14:cNvContentPartPr/>
                <p14:nvPr/>
              </p14:nvContentPartPr>
              <p14:xfrm>
                <a:off x="9483618" y="4692951"/>
                <a:ext cx="81000" cy="227880"/>
              </p14:xfrm>
            </p:contentPart>
          </mc:Choice>
          <mc:Fallback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CDFE9B84-CCA1-A915-BE95-49ECD5553B73}"/>
                    </a:ext>
                  </a:extLst>
                </p:cNvPr>
                <p:cNvPicPr/>
                <p:nvPr/>
              </p:nvPicPr>
              <p:blipFill>
                <a:blip r:embed="rId354"/>
                <a:stretch>
                  <a:fillRect/>
                </a:stretch>
              </p:blipFill>
              <p:spPr>
                <a:xfrm>
                  <a:off x="9465618" y="4675311"/>
                  <a:ext cx="11664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5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D5DC5FF7-7929-EA15-AEDD-6ED543CC0D84}"/>
                    </a:ext>
                  </a:extLst>
                </p14:cNvPr>
                <p14:cNvContentPartPr/>
                <p14:nvPr/>
              </p14:nvContentPartPr>
              <p14:xfrm>
                <a:off x="9782418" y="4545351"/>
                <a:ext cx="195480" cy="369720"/>
              </p14:xfrm>
            </p:contentPart>
          </mc:Choice>
          <mc:Fallback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D5DC5FF7-7929-EA15-AEDD-6ED543CC0D84}"/>
                    </a:ext>
                  </a:extLst>
                </p:cNvPr>
                <p:cNvPicPr/>
                <p:nvPr/>
              </p:nvPicPr>
              <p:blipFill>
                <a:blip r:embed="rId356"/>
                <a:stretch>
                  <a:fillRect/>
                </a:stretch>
              </p:blipFill>
              <p:spPr>
                <a:xfrm>
                  <a:off x="9764778" y="4527711"/>
                  <a:ext cx="231120" cy="40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7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56E478F2-2824-485A-AD3C-0AAE46F3070B}"/>
                    </a:ext>
                  </a:extLst>
                </p14:cNvPr>
                <p14:cNvContentPartPr/>
                <p14:nvPr/>
              </p14:nvContentPartPr>
              <p14:xfrm>
                <a:off x="10070418" y="4533111"/>
                <a:ext cx="89280" cy="186840"/>
              </p14:xfrm>
            </p:contentPart>
          </mc:Choice>
          <mc:Fallback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56E478F2-2824-485A-AD3C-0AAE46F3070B}"/>
                    </a:ext>
                  </a:extLst>
                </p:cNvPr>
                <p:cNvPicPr/>
                <p:nvPr/>
              </p:nvPicPr>
              <p:blipFill>
                <a:blip r:embed="rId358"/>
                <a:stretch>
                  <a:fillRect/>
                </a:stretch>
              </p:blipFill>
              <p:spPr>
                <a:xfrm>
                  <a:off x="10052418" y="4515111"/>
                  <a:ext cx="12492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9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AF77678E-D4BE-CF5D-35AF-45949FC6E7F2}"/>
                    </a:ext>
                  </a:extLst>
                </p14:cNvPr>
                <p14:cNvContentPartPr/>
                <p14:nvPr/>
              </p14:nvContentPartPr>
              <p14:xfrm>
                <a:off x="6441258" y="5353911"/>
                <a:ext cx="217800" cy="298800"/>
              </p14:xfrm>
            </p:contentPart>
          </mc:Choice>
          <mc:Fallback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AF77678E-D4BE-CF5D-35AF-45949FC6E7F2}"/>
                    </a:ext>
                  </a:extLst>
                </p:cNvPr>
                <p:cNvPicPr/>
                <p:nvPr/>
              </p:nvPicPr>
              <p:blipFill>
                <a:blip r:embed="rId360"/>
                <a:stretch>
                  <a:fillRect/>
                </a:stretch>
              </p:blipFill>
              <p:spPr>
                <a:xfrm>
                  <a:off x="6423618" y="5336271"/>
                  <a:ext cx="25344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1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32D38DD2-8CEF-21DD-5D1C-DD032C3F0EBE}"/>
                    </a:ext>
                  </a:extLst>
                </p14:cNvPr>
                <p14:cNvContentPartPr/>
                <p14:nvPr/>
              </p14:nvContentPartPr>
              <p14:xfrm>
                <a:off x="6612978" y="5552991"/>
                <a:ext cx="78840" cy="225360"/>
              </p14:xfrm>
            </p:contentPart>
          </mc:Choice>
          <mc:Fallback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32D38DD2-8CEF-21DD-5D1C-DD032C3F0EBE}"/>
                    </a:ext>
                  </a:extLst>
                </p:cNvPr>
                <p:cNvPicPr/>
                <p:nvPr/>
              </p:nvPicPr>
              <p:blipFill>
                <a:blip r:embed="rId362"/>
                <a:stretch>
                  <a:fillRect/>
                </a:stretch>
              </p:blipFill>
              <p:spPr>
                <a:xfrm>
                  <a:off x="6595338" y="5534991"/>
                  <a:ext cx="11448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3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id="{34647720-7F3C-701B-EA72-4B32A9B59869}"/>
                    </a:ext>
                  </a:extLst>
                </p14:cNvPr>
                <p14:cNvContentPartPr/>
                <p14:nvPr/>
              </p14:nvContentPartPr>
              <p14:xfrm>
                <a:off x="6813138" y="5500431"/>
                <a:ext cx="32760" cy="231840"/>
              </p14:xfrm>
            </p:contentPart>
          </mc:Choice>
          <mc:Fallback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34647720-7F3C-701B-EA72-4B32A9B59869}"/>
                    </a:ext>
                  </a:extLst>
                </p:cNvPr>
                <p:cNvPicPr/>
                <p:nvPr/>
              </p:nvPicPr>
              <p:blipFill>
                <a:blip r:embed="rId364"/>
                <a:stretch>
                  <a:fillRect/>
                </a:stretch>
              </p:blipFill>
              <p:spPr>
                <a:xfrm>
                  <a:off x="6795138" y="5482791"/>
                  <a:ext cx="68400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5">
              <p14:nvContentPartPr>
                <p14:cNvPr id="248" name="Entrada de lápiz 247">
                  <a:extLst>
                    <a:ext uri="{FF2B5EF4-FFF2-40B4-BE49-F238E27FC236}">
                      <a16:creationId xmlns:a16="http://schemas.microsoft.com/office/drawing/2014/main" id="{155011CE-5DD1-2E18-309C-3625A63F8F54}"/>
                    </a:ext>
                  </a:extLst>
                </p14:cNvPr>
                <p14:cNvContentPartPr/>
                <p14:nvPr/>
              </p14:nvContentPartPr>
              <p14:xfrm>
                <a:off x="6790098" y="5408271"/>
                <a:ext cx="246240" cy="325440"/>
              </p14:xfrm>
            </p:contentPart>
          </mc:Choice>
          <mc:Fallback>
            <p:pic>
              <p:nvPicPr>
                <p:cNvPr id="248" name="Entrada de lápiz 247">
                  <a:extLst>
                    <a:ext uri="{FF2B5EF4-FFF2-40B4-BE49-F238E27FC236}">
                      <a16:creationId xmlns:a16="http://schemas.microsoft.com/office/drawing/2014/main" id="{155011CE-5DD1-2E18-309C-3625A63F8F54}"/>
                    </a:ext>
                  </a:extLst>
                </p:cNvPr>
                <p:cNvPicPr/>
                <p:nvPr/>
              </p:nvPicPr>
              <p:blipFill>
                <a:blip r:embed="rId366"/>
                <a:stretch>
                  <a:fillRect/>
                </a:stretch>
              </p:blipFill>
              <p:spPr>
                <a:xfrm>
                  <a:off x="6772458" y="5390271"/>
                  <a:ext cx="281880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7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226574A9-1415-40D4-9A7B-B257541CDE9D}"/>
                    </a:ext>
                  </a:extLst>
                </p14:cNvPr>
                <p14:cNvContentPartPr/>
                <p14:nvPr/>
              </p14:nvContentPartPr>
              <p14:xfrm>
                <a:off x="7255218" y="5628591"/>
                <a:ext cx="263880" cy="17280"/>
              </p14:xfrm>
            </p:contentPart>
          </mc:Choice>
          <mc:Fallback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226574A9-1415-40D4-9A7B-B257541CDE9D}"/>
                    </a:ext>
                  </a:extLst>
                </p:cNvPr>
                <p:cNvPicPr/>
                <p:nvPr/>
              </p:nvPicPr>
              <p:blipFill>
                <a:blip r:embed="rId368"/>
                <a:stretch>
                  <a:fillRect/>
                </a:stretch>
              </p:blipFill>
              <p:spPr>
                <a:xfrm>
                  <a:off x="7237218" y="5610591"/>
                  <a:ext cx="29952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9">
              <p14:nvContentPartPr>
                <p14:cNvPr id="250" name="Entrada de lápiz 249">
                  <a:extLst>
                    <a:ext uri="{FF2B5EF4-FFF2-40B4-BE49-F238E27FC236}">
                      <a16:creationId xmlns:a16="http://schemas.microsoft.com/office/drawing/2014/main" id="{D97D9D91-E9A3-C831-A1D8-14F468AB22D5}"/>
                    </a:ext>
                  </a:extLst>
                </p14:cNvPr>
                <p14:cNvContentPartPr/>
                <p14:nvPr/>
              </p14:nvContentPartPr>
              <p14:xfrm>
                <a:off x="7365018" y="5526351"/>
                <a:ext cx="51120" cy="200520"/>
              </p14:xfrm>
            </p:contentPart>
          </mc:Choice>
          <mc:Fallback>
            <p:pic>
              <p:nvPicPr>
                <p:cNvPr id="250" name="Entrada de lápiz 249">
                  <a:extLst>
                    <a:ext uri="{FF2B5EF4-FFF2-40B4-BE49-F238E27FC236}">
                      <a16:creationId xmlns:a16="http://schemas.microsoft.com/office/drawing/2014/main" id="{D97D9D91-E9A3-C831-A1D8-14F468AB22D5}"/>
                    </a:ext>
                  </a:extLst>
                </p:cNvPr>
                <p:cNvPicPr/>
                <p:nvPr/>
              </p:nvPicPr>
              <p:blipFill>
                <a:blip r:embed="rId370"/>
                <a:stretch>
                  <a:fillRect/>
                </a:stretch>
              </p:blipFill>
              <p:spPr>
                <a:xfrm>
                  <a:off x="7347378" y="5508351"/>
                  <a:ext cx="8676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1">
              <p14:nvContentPartPr>
                <p14:cNvPr id="251" name="Entrada de lápiz 250">
                  <a:extLst>
                    <a:ext uri="{FF2B5EF4-FFF2-40B4-BE49-F238E27FC236}">
                      <a16:creationId xmlns:a16="http://schemas.microsoft.com/office/drawing/2014/main" id="{D514A86D-D956-5DB6-17DB-1EB36F292109}"/>
                    </a:ext>
                  </a:extLst>
                </p14:cNvPr>
                <p14:cNvContentPartPr/>
                <p14:nvPr/>
              </p14:nvContentPartPr>
              <p14:xfrm>
                <a:off x="7673178" y="5324751"/>
                <a:ext cx="113400" cy="274680"/>
              </p14:xfrm>
            </p:contentPart>
          </mc:Choice>
          <mc:Fallback>
            <p:pic>
              <p:nvPicPr>
                <p:cNvPr id="251" name="Entrada de lápiz 250">
                  <a:extLst>
                    <a:ext uri="{FF2B5EF4-FFF2-40B4-BE49-F238E27FC236}">
                      <a16:creationId xmlns:a16="http://schemas.microsoft.com/office/drawing/2014/main" id="{D514A86D-D956-5DB6-17DB-1EB36F292109}"/>
                    </a:ext>
                  </a:extLst>
                </p:cNvPr>
                <p:cNvPicPr/>
                <p:nvPr/>
              </p:nvPicPr>
              <p:blipFill>
                <a:blip r:embed="rId372"/>
                <a:stretch>
                  <a:fillRect/>
                </a:stretch>
              </p:blipFill>
              <p:spPr>
                <a:xfrm>
                  <a:off x="7655538" y="5306751"/>
                  <a:ext cx="14904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3">
              <p14:nvContentPartPr>
                <p14:cNvPr id="252" name="Entrada de lápiz 251">
                  <a:extLst>
                    <a:ext uri="{FF2B5EF4-FFF2-40B4-BE49-F238E27FC236}">
                      <a16:creationId xmlns:a16="http://schemas.microsoft.com/office/drawing/2014/main" id="{1DFA2C9E-43CA-92EB-D5B8-D22739FAFE17}"/>
                    </a:ext>
                  </a:extLst>
                </p14:cNvPr>
                <p14:cNvContentPartPr/>
                <p14:nvPr/>
              </p14:nvContentPartPr>
              <p14:xfrm>
                <a:off x="7768938" y="5485311"/>
                <a:ext cx="66960" cy="274680"/>
              </p14:xfrm>
            </p:contentPart>
          </mc:Choice>
          <mc:Fallback>
            <p:pic>
              <p:nvPicPr>
                <p:cNvPr id="252" name="Entrada de lápiz 251">
                  <a:extLst>
                    <a:ext uri="{FF2B5EF4-FFF2-40B4-BE49-F238E27FC236}">
                      <a16:creationId xmlns:a16="http://schemas.microsoft.com/office/drawing/2014/main" id="{1DFA2C9E-43CA-92EB-D5B8-D22739FAFE17}"/>
                    </a:ext>
                  </a:extLst>
                </p:cNvPr>
                <p:cNvPicPr/>
                <p:nvPr/>
              </p:nvPicPr>
              <p:blipFill>
                <a:blip r:embed="rId374"/>
                <a:stretch>
                  <a:fillRect/>
                </a:stretch>
              </p:blipFill>
              <p:spPr>
                <a:xfrm>
                  <a:off x="7751298" y="5467671"/>
                  <a:ext cx="102600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5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EF27AAE4-E5DB-6226-849F-BF252BDC3AFE}"/>
                    </a:ext>
                  </a:extLst>
                </p14:cNvPr>
                <p14:cNvContentPartPr/>
                <p14:nvPr/>
              </p14:nvContentPartPr>
              <p14:xfrm>
                <a:off x="7952898" y="5380551"/>
                <a:ext cx="206280" cy="357120"/>
              </p14:xfrm>
            </p:contentPart>
          </mc:Choice>
          <mc:Fallback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EF27AAE4-E5DB-6226-849F-BF252BDC3AFE}"/>
                    </a:ext>
                  </a:extLst>
                </p:cNvPr>
                <p:cNvPicPr/>
                <p:nvPr/>
              </p:nvPicPr>
              <p:blipFill>
                <a:blip r:embed="rId376"/>
                <a:stretch>
                  <a:fillRect/>
                </a:stretch>
              </p:blipFill>
              <p:spPr>
                <a:xfrm>
                  <a:off x="7935258" y="5362911"/>
                  <a:ext cx="241920" cy="39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7">
              <p14:nvContentPartPr>
                <p14:cNvPr id="254" name="Entrada de lápiz 253">
                  <a:extLst>
                    <a:ext uri="{FF2B5EF4-FFF2-40B4-BE49-F238E27FC236}">
                      <a16:creationId xmlns:a16="http://schemas.microsoft.com/office/drawing/2014/main" id="{56F1DEDA-3AAD-5C72-A1AC-E161F1AF86BD}"/>
                    </a:ext>
                  </a:extLst>
                </p14:cNvPr>
                <p14:cNvContentPartPr/>
                <p14:nvPr/>
              </p14:nvContentPartPr>
              <p14:xfrm>
                <a:off x="8388138" y="5629311"/>
                <a:ext cx="220680" cy="3960"/>
              </p14:xfrm>
            </p:contentPart>
          </mc:Choice>
          <mc:Fallback>
            <p:pic>
              <p:nvPicPr>
                <p:cNvPr id="254" name="Entrada de lápiz 253">
                  <a:extLst>
                    <a:ext uri="{FF2B5EF4-FFF2-40B4-BE49-F238E27FC236}">
                      <a16:creationId xmlns:a16="http://schemas.microsoft.com/office/drawing/2014/main" id="{56F1DEDA-3AAD-5C72-A1AC-E161F1AF86BD}"/>
                    </a:ext>
                  </a:extLst>
                </p:cNvPr>
                <p:cNvPicPr/>
                <p:nvPr/>
              </p:nvPicPr>
              <p:blipFill>
                <a:blip r:embed="rId378"/>
                <a:stretch>
                  <a:fillRect/>
                </a:stretch>
              </p:blipFill>
              <p:spPr>
                <a:xfrm>
                  <a:off x="8370498" y="5611671"/>
                  <a:ext cx="25632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9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6A5B8396-81A6-903C-FFEA-78FFD7D408EF}"/>
                    </a:ext>
                  </a:extLst>
                </p14:cNvPr>
                <p14:cNvContentPartPr/>
                <p14:nvPr/>
              </p14:nvContentPartPr>
              <p14:xfrm>
                <a:off x="8384538" y="5696991"/>
                <a:ext cx="356760" cy="11880"/>
              </p14:xfrm>
            </p:contentPart>
          </mc:Choice>
          <mc:Fallback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6A5B8396-81A6-903C-FFEA-78FFD7D408EF}"/>
                    </a:ext>
                  </a:extLst>
                </p:cNvPr>
                <p:cNvPicPr/>
                <p:nvPr/>
              </p:nvPicPr>
              <p:blipFill>
                <a:blip r:embed="rId380"/>
                <a:stretch>
                  <a:fillRect/>
                </a:stretch>
              </p:blipFill>
              <p:spPr>
                <a:xfrm>
                  <a:off x="8366538" y="5678991"/>
                  <a:ext cx="39240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1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63BF794E-A49A-A51E-FFBE-86B3133E847D}"/>
                    </a:ext>
                  </a:extLst>
                </p14:cNvPr>
                <p14:cNvContentPartPr/>
                <p14:nvPr/>
              </p14:nvContentPartPr>
              <p14:xfrm>
                <a:off x="8997978" y="5477391"/>
                <a:ext cx="59040" cy="226440"/>
              </p14:xfrm>
            </p:contentPart>
          </mc:Choice>
          <mc:Fallback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63BF794E-A49A-A51E-FFBE-86B3133E847D}"/>
                    </a:ext>
                  </a:extLst>
                </p:cNvPr>
                <p:cNvPicPr/>
                <p:nvPr/>
              </p:nvPicPr>
              <p:blipFill>
                <a:blip r:embed="rId382"/>
                <a:stretch>
                  <a:fillRect/>
                </a:stretch>
              </p:blipFill>
              <p:spPr>
                <a:xfrm>
                  <a:off x="8979978" y="5459751"/>
                  <a:ext cx="94680" cy="26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3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16266288-1965-083A-75CA-94DAB4C4539D}"/>
                    </a:ext>
                  </a:extLst>
                </p14:cNvPr>
                <p14:cNvContentPartPr/>
                <p14:nvPr/>
              </p14:nvContentPartPr>
              <p14:xfrm>
                <a:off x="8963778" y="5374791"/>
                <a:ext cx="286920" cy="295920"/>
              </p14:xfrm>
            </p:contentPart>
          </mc:Choice>
          <mc:Fallback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16266288-1965-083A-75CA-94DAB4C4539D}"/>
                    </a:ext>
                  </a:extLst>
                </p:cNvPr>
                <p:cNvPicPr/>
                <p:nvPr/>
              </p:nvPicPr>
              <p:blipFill>
                <a:blip r:embed="rId384"/>
                <a:stretch>
                  <a:fillRect/>
                </a:stretch>
              </p:blipFill>
              <p:spPr>
                <a:xfrm>
                  <a:off x="8946138" y="5357151"/>
                  <a:ext cx="322560" cy="33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5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id="{ACEA0D9C-2517-60CA-D185-B9AA88A1F07F}"/>
                    </a:ext>
                  </a:extLst>
                </p14:cNvPr>
                <p14:cNvContentPartPr/>
                <p14:nvPr/>
              </p14:nvContentPartPr>
              <p14:xfrm>
                <a:off x="9415938" y="5585751"/>
                <a:ext cx="237960" cy="11880"/>
              </p14:xfrm>
            </p:contentPart>
          </mc:Choice>
          <mc:Fallback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ACEA0D9C-2517-60CA-D185-B9AA88A1F07F}"/>
                    </a:ext>
                  </a:extLst>
                </p:cNvPr>
                <p:cNvPicPr/>
                <p:nvPr/>
              </p:nvPicPr>
              <p:blipFill>
                <a:blip r:embed="rId386"/>
                <a:stretch>
                  <a:fillRect/>
                </a:stretch>
              </p:blipFill>
              <p:spPr>
                <a:xfrm>
                  <a:off x="9397938" y="5568111"/>
                  <a:ext cx="27360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7">
              <p14:nvContentPartPr>
                <p14:cNvPr id="259" name="Entrada de lápiz 258">
                  <a:extLst>
                    <a:ext uri="{FF2B5EF4-FFF2-40B4-BE49-F238E27FC236}">
                      <a16:creationId xmlns:a16="http://schemas.microsoft.com/office/drawing/2014/main" id="{742D3890-3CE7-8E99-EEBB-9771D0F64249}"/>
                    </a:ext>
                  </a:extLst>
                </p14:cNvPr>
                <p14:cNvContentPartPr/>
                <p14:nvPr/>
              </p14:nvContentPartPr>
              <p14:xfrm>
                <a:off x="9516378" y="5448951"/>
                <a:ext cx="65520" cy="259560"/>
              </p14:xfrm>
            </p:contentPart>
          </mc:Choice>
          <mc:Fallback>
            <p:pic>
              <p:nvPicPr>
                <p:cNvPr id="259" name="Entrada de lápiz 258">
                  <a:extLst>
                    <a:ext uri="{FF2B5EF4-FFF2-40B4-BE49-F238E27FC236}">
                      <a16:creationId xmlns:a16="http://schemas.microsoft.com/office/drawing/2014/main" id="{742D3890-3CE7-8E99-EEBB-9771D0F64249}"/>
                    </a:ext>
                  </a:extLst>
                </p:cNvPr>
                <p:cNvPicPr/>
                <p:nvPr/>
              </p:nvPicPr>
              <p:blipFill>
                <a:blip r:embed="rId388"/>
                <a:stretch>
                  <a:fillRect/>
                </a:stretch>
              </p:blipFill>
              <p:spPr>
                <a:xfrm>
                  <a:off x="9498738" y="5431311"/>
                  <a:ext cx="101160" cy="29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9">
              <p14:nvContentPartPr>
                <p14:cNvPr id="260" name="Entrada de lápiz 259">
                  <a:extLst>
                    <a:ext uri="{FF2B5EF4-FFF2-40B4-BE49-F238E27FC236}">
                      <a16:creationId xmlns:a16="http://schemas.microsoft.com/office/drawing/2014/main" id="{C8B673A9-FB03-32B4-A88B-D685D0070E7D}"/>
                    </a:ext>
                  </a:extLst>
                </p14:cNvPr>
                <p14:cNvContentPartPr/>
                <p14:nvPr/>
              </p14:nvContentPartPr>
              <p14:xfrm>
                <a:off x="9878178" y="5276511"/>
                <a:ext cx="266040" cy="424440"/>
              </p14:xfrm>
            </p:contentPart>
          </mc:Choice>
          <mc:Fallback>
            <p:pic>
              <p:nvPicPr>
                <p:cNvPr id="260" name="Entrada de lápiz 259">
                  <a:extLst>
                    <a:ext uri="{FF2B5EF4-FFF2-40B4-BE49-F238E27FC236}">
                      <a16:creationId xmlns:a16="http://schemas.microsoft.com/office/drawing/2014/main" id="{C8B673A9-FB03-32B4-A88B-D685D0070E7D}"/>
                    </a:ext>
                  </a:extLst>
                </p:cNvPr>
                <p:cNvPicPr/>
                <p:nvPr/>
              </p:nvPicPr>
              <p:blipFill>
                <a:blip r:embed="rId390"/>
                <a:stretch>
                  <a:fillRect/>
                </a:stretch>
              </p:blipFill>
              <p:spPr>
                <a:xfrm>
                  <a:off x="9860538" y="5258871"/>
                  <a:ext cx="301680" cy="46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1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id="{17B747E1-BF06-49DA-2D66-D4204E3F27D1}"/>
                    </a:ext>
                  </a:extLst>
                </p14:cNvPr>
                <p14:cNvContentPartPr/>
                <p14:nvPr/>
              </p14:nvContentPartPr>
              <p14:xfrm>
                <a:off x="10348698" y="5139711"/>
                <a:ext cx="30960" cy="229680"/>
              </p14:xfrm>
            </p:contentPart>
          </mc:Choice>
          <mc:Fallback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17B747E1-BF06-49DA-2D66-D4204E3F27D1}"/>
                    </a:ext>
                  </a:extLst>
                </p:cNvPr>
                <p:cNvPicPr/>
                <p:nvPr/>
              </p:nvPicPr>
              <p:blipFill>
                <a:blip r:embed="rId392"/>
                <a:stretch>
                  <a:fillRect/>
                </a:stretch>
              </p:blipFill>
              <p:spPr>
                <a:xfrm>
                  <a:off x="10331058" y="5122071"/>
                  <a:ext cx="66600" cy="265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5" name="Grupo 274">
            <a:extLst>
              <a:ext uri="{FF2B5EF4-FFF2-40B4-BE49-F238E27FC236}">
                <a16:creationId xmlns:a16="http://schemas.microsoft.com/office/drawing/2014/main" id="{440749CA-C03D-EF92-68CB-EEEF2CCE7C63}"/>
              </a:ext>
            </a:extLst>
          </p:cNvPr>
          <p:cNvGrpSpPr/>
          <p:nvPr/>
        </p:nvGrpSpPr>
        <p:grpSpPr>
          <a:xfrm>
            <a:off x="6521178" y="6008751"/>
            <a:ext cx="2394720" cy="443160"/>
            <a:chOff x="6521178" y="6008751"/>
            <a:chExt cx="2394720" cy="443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93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id="{8506F13C-2FC5-ECF1-D11D-CA71AD965E00}"/>
                    </a:ext>
                  </a:extLst>
                </p14:cNvPr>
                <p14:cNvContentPartPr/>
                <p14:nvPr/>
              </p14:nvContentPartPr>
              <p14:xfrm>
                <a:off x="8866938" y="6274431"/>
                <a:ext cx="360" cy="360"/>
              </p14:xfrm>
            </p:contentPart>
          </mc:Choice>
          <mc:Fallback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8506F13C-2FC5-ECF1-D11D-CA71AD965E00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849298" y="625643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4">
              <p14:nvContentPartPr>
                <p14:cNvPr id="263" name="Entrada de lápiz 262">
                  <a:extLst>
                    <a:ext uri="{FF2B5EF4-FFF2-40B4-BE49-F238E27FC236}">
                      <a16:creationId xmlns:a16="http://schemas.microsoft.com/office/drawing/2014/main" id="{A27AE663-57C9-D4D2-B807-850605674768}"/>
                    </a:ext>
                  </a:extLst>
                </p14:cNvPr>
                <p14:cNvContentPartPr/>
                <p14:nvPr/>
              </p14:nvContentPartPr>
              <p14:xfrm>
                <a:off x="8523498" y="6327351"/>
                <a:ext cx="392400" cy="19440"/>
              </p14:xfrm>
            </p:contentPart>
          </mc:Choice>
          <mc:Fallback>
            <p:pic>
              <p:nvPicPr>
                <p:cNvPr id="263" name="Entrada de lápiz 262">
                  <a:extLst>
                    <a:ext uri="{FF2B5EF4-FFF2-40B4-BE49-F238E27FC236}">
                      <a16:creationId xmlns:a16="http://schemas.microsoft.com/office/drawing/2014/main" id="{A27AE663-57C9-D4D2-B807-850605674768}"/>
                    </a:ext>
                  </a:extLst>
                </p:cNvPr>
                <p:cNvPicPr/>
                <p:nvPr/>
              </p:nvPicPr>
              <p:blipFill>
                <a:blip r:embed="rId395"/>
                <a:stretch>
                  <a:fillRect/>
                </a:stretch>
              </p:blipFill>
              <p:spPr>
                <a:xfrm>
                  <a:off x="8505858" y="6309351"/>
                  <a:ext cx="42804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6">
              <p14:nvContentPartPr>
                <p14:cNvPr id="264" name="Entrada de lápiz 263">
                  <a:extLst>
                    <a:ext uri="{FF2B5EF4-FFF2-40B4-BE49-F238E27FC236}">
                      <a16:creationId xmlns:a16="http://schemas.microsoft.com/office/drawing/2014/main" id="{117157E8-8428-E267-C1E1-CB16F18FC0B9}"/>
                    </a:ext>
                  </a:extLst>
                </p14:cNvPr>
                <p14:cNvContentPartPr/>
                <p14:nvPr/>
              </p14:nvContentPartPr>
              <p14:xfrm>
                <a:off x="8580738" y="6422751"/>
                <a:ext cx="254880" cy="28080"/>
              </p14:xfrm>
            </p:contentPart>
          </mc:Choice>
          <mc:Fallback>
            <p:pic>
              <p:nvPicPr>
                <p:cNvPr id="264" name="Entrada de lápiz 263">
                  <a:extLst>
                    <a:ext uri="{FF2B5EF4-FFF2-40B4-BE49-F238E27FC236}">
                      <a16:creationId xmlns:a16="http://schemas.microsoft.com/office/drawing/2014/main" id="{117157E8-8428-E267-C1E1-CB16F18FC0B9}"/>
                    </a:ext>
                  </a:extLst>
                </p:cNvPr>
                <p:cNvPicPr/>
                <p:nvPr/>
              </p:nvPicPr>
              <p:blipFill>
                <a:blip r:embed="rId397"/>
                <a:stretch>
                  <a:fillRect/>
                </a:stretch>
              </p:blipFill>
              <p:spPr>
                <a:xfrm>
                  <a:off x="8563098" y="6404751"/>
                  <a:ext cx="29052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8">
              <p14:nvContentPartPr>
                <p14:cNvPr id="267" name="Entrada de lápiz 266">
                  <a:extLst>
                    <a:ext uri="{FF2B5EF4-FFF2-40B4-BE49-F238E27FC236}">
                      <a16:creationId xmlns:a16="http://schemas.microsoft.com/office/drawing/2014/main" id="{4B1CF33C-2C24-200C-D7CC-F0ED7907F206}"/>
                    </a:ext>
                  </a:extLst>
                </p14:cNvPr>
                <p14:cNvContentPartPr/>
                <p14:nvPr/>
              </p14:nvContentPartPr>
              <p14:xfrm>
                <a:off x="6521178" y="6177591"/>
                <a:ext cx="230400" cy="274320"/>
              </p14:xfrm>
            </p:contentPart>
          </mc:Choice>
          <mc:Fallback>
            <p:pic>
              <p:nvPicPr>
                <p:cNvPr id="267" name="Entrada de lápiz 266">
                  <a:extLst>
                    <a:ext uri="{FF2B5EF4-FFF2-40B4-BE49-F238E27FC236}">
                      <a16:creationId xmlns:a16="http://schemas.microsoft.com/office/drawing/2014/main" id="{4B1CF33C-2C24-200C-D7CC-F0ED7907F206}"/>
                    </a:ext>
                  </a:extLst>
                </p:cNvPr>
                <p:cNvPicPr/>
                <p:nvPr/>
              </p:nvPicPr>
              <p:blipFill>
                <a:blip r:embed="rId399"/>
                <a:stretch>
                  <a:fillRect/>
                </a:stretch>
              </p:blipFill>
              <p:spPr>
                <a:xfrm>
                  <a:off x="6503538" y="6159591"/>
                  <a:ext cx="266040" cy="30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0">
              <p14:nvContentPartPr>
                <p14:cNvPr id="268" name="Entrada de lápiz 267">
                  <a:extLst>
                    <a:ext uri="{FF2B5EF4-FFF2-40B4-BE49-F238E27FC236}">
                      <a16:creationId xmlns:a16="http://schemas.microsoft.com/office/drawing/2014/main" id="{934FD28C-D63C-EC46-EA41-39823304E885}"/>
                    </a:ext>
                  </a:extLst>
                </p14:cNvPr>
                <p14:cNvContentPartPr/>
                <p14:nvPr/>
              </p14:nvContentPartPr>
              <p14:xfrm>
                <a:off x="6919338" y="6134031"/>
                <a:ext cx="82440" cy="284400"/>
              </p14:xfrm>
            </p:contentPart>
          </mc:Choice>
          <mc:Fallback>
            <p:pic>
              <p:nvPicPr>
                <p:cNvPr id="268" name="Entrada de lápiz 267">
                  <a:extLst>
                    <a:ext uri="{FF2B5EF4-FFF2-40B4-BE49-F238E27FC236}">
                      <a16:creationId xmlns:a16="http://schemas.microsoft.com/office/drawing/2014/main" id="{934FD28C-D63C-EC46-EA41-39823304E885}"/>
                    </a:ext>
                  </a:extLst>
                </p:cNvPr>
                <p:cNvPicPr/>
                <p:nvPr/>
              </p:nvPicPr>
              <p:blipFill>
                <a:blip r:embed="rId401"/>
                <a:stretch>
                  <a:fillRect/>
                </a:stretch>
              </p:blipFill>
              <p:spPr>
                <a:xfrm>
                  <a:off x="6901698" y="6116031"/>
                  <a:ext cx="11808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2">
              <p14:nvContentPartPr>
                <p14:cNvPr id="269" name="Entrada de lápiz 268">
                  <a:extLst>
                    <a:ext uri="{FF2B5EF4-FFF2-40B4-BE49-F238E27FC236}">
                      <a16:creationId xmlns:a16="http://schemas.microsoft.com/office/drawing/2014/main" id="{C78F0713-1C56-8E0D-1E8A-A4A26DD75B94}"/>
                    </a:ext>
                  </a:extLst>
                </p14:cNvPr>
                <p14:cNvContentPartPr/>
                <p14:nvPr/>
              </p14:nvContentPartPr>
              <p14:xfrm>
                <a:off x="6937338" y="6126471"/>
                <a:ext cx="280800" cy="279000"/>
              </p14:xfrm>
            </p:contentPart>
          </mc:Choice>
          <mc:Fallback>
            <p:pic>
              <p:nvPicPr>
                <p:cNvPr id="269" name="Entrada de lápiz 268">
                  <a:extLst>
                    <a:ext uri="{FF2B5EF4-FFF2-40B4-BE49-F238E27FC236}">
                      <a16:creationId xmlns:a16="http://schemas.microsoft.com/office/drawing/2014/main" id="{C78F0713-1C56-8E0D-1E8A-A4A26DD75B94}"/>
                    </a:ext>
                  </a:extLst>
                </p:cNvPr>
                <p:cNvPicPr/>
                <p:nvPr/>
              </p:nvPicPr>
              <p:blipFill>
                <a:blip r:embed="rId403"/>
                <a:stretch>
                  <a:fillRect/>
                </a:stretch>
              </p:blipFill>
              <p:spPr>
                <a:xfrm>
                  <a:off x="6919338" y="6108831"/>
                  <a:ext cx="31644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4">
              <p14:nvContentPartPr>
                <p14:cNvPr id="270" name="Entrada de lápiz 269">
                  <a:extLst>
                    <a:ext uri="{FF2B5EF4-FFF2-40B4-BE49-F238E27FC236}">
                      <a16:creationId xmlns:a16="http://schemas.microsoft.com/office/drawing/2014/main" id="{32184994-E6F2-7FF8-DE37-E256CC301F23}"/>
                    </a:ext>
                  </a:extLst>
                </p14:cNvPr>
                <p14:cNvContentPartPr/>
                <p14:nvPr/>
              </p14:nvContentPartPr>
              <p14:xfrm>
                <a:off x="7356738" y="6315111"/>
                <a:ext cx="217440" cy="13680"/>
              </p14:xfrm>
            </p:contentPart>
          </mc:Choice>
          <mc:Fallback>
            <p:pic>
              <p:nvPicPr>
                <p:cNvPr id="270" name="Entrada de lápiz 269">
                  <a:extLst>
                    <a:ext uri="{FF2B5EF4-FFF2-40B4-BE49-F238E27FC236}">
                      <a16:creationId xmlns:a16="http://schemas.microsoft.com/office/drawing/2014/main" id="{32184994-E6F2-7FF8-DE37-E256CC301F23}"/>
                    </a:ext>
                  </a:extLst>
                </p:cNvPr>
                <p:cNvPicPr/>
                <p:nvPr/>
              </p:nvPicPr>
              <p:blipFill>
                <a:blip r:embed="rId405"/>
                <a:stretch>
                  <a:fillRect/>
                </a:stretch>
              </p:blipFill>
              <p:spPr>
                <a:xfrm>
                  <a:off x="7339098" y="6297471"/>
                  <a:ext cx="25308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6">
              <p14:nvContentPartPr>
                <p14:cNvPr id="271" name="Entrada de lápiz 270">
                  <a:extLst>
                    <a:ext uri="{FF2B5EF4-FFF2-40B4-BE49-F238E27FC236}">
                      <a16:creationId xmlns:a16="http://schemas.microsoft.com/office/drawing/2014/main" id="{1D4DD82F-9AAD-BFC8-338B-D69ABD7AC7F1}"/>
                    </a:ext>
                  </a:extLst>
                </p14:cNvPr>
                <p14:cNvContentPartPr/>
                <p14:nvPr/>
              </p14:nvContentPartPr>
              <p14:xfrm>
                <a:off x="7505778" y="6252831"/>
                <a:ext cx="53640" cy="175680"/>
              </p14:xfrm>
            </p:contentPart>
          </mc:Choice>
          <mc:Fallback>
            <p:pic>
              <p:nvPicPr>
                <p:cNvPr id="271" name="Entrada de lápiz 270">
                  <a:extLst>
                    <a:ext uri="{FF2B5EF4-FFF2-40B4-BE49-F238E27FC236}">
                      <a16:creationId xmlns:a16="http://schemas.microsoft.com/office/drawing/2014/main" id="{1D4DD82F-9AAD-BFC8-338B-D69ABD7AC7F1}"/>
                    </a:ext>
                  </a:extLst>
                </p:cNvPr>
                <p:cNvPicPr/>
                <p:nvPr/>
              </p:nvPicPr>
              <p:blipFill>
                <a:blip r:embed="rId407"/>
                <a:stretch>
                  <a:fillRect/>
                </a:stretch>
              </p:blipFill>
              <p:spPr>
                <a:xfrm>
                  <a:off x="7487778" y="6235191"/>
                  <a:ext cx="89280" cy="21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8">
              <p14:nvContentPartPr>
                <p14:cNvPr id="272" name="Entrada de lápiz 271">
                  <a:extLst>
                    <a:ext uri="{FF2B5EF4-FFF2-40B4-BE49-F238E27FC236}">
                      <a16:creationId xmlns:a16="http://schemas.microsoft.com/office/drawing/2014/main" id="{516822C1-6C07-4F0E-C82D-1F2CB8158814}"/>
                    </a:ext>
                  </a:extLst>
                </p14:cNvPr>
                <p14:cNvContentPartPr/>
                <p14:nvPr/>
              </p14:nvContentPartPr>
              <p14:xfrm>
                <a:off x="7696218" y="6008751"/>
                <a:ext cx="154440" cy="286560"/>
              </p14:xfrm>
            </p:contentPart>
          </mc:Choice>
          <mc:Fallback>
            <p:pic>
              <p:nvPicPr>
                <p:cNvPr id="272" name="Entrada de lápiz 271">
                  <a:extLst>
                    <a:ext uri="{FF2B5EF4-FFF2-40B4-BE49-F238E27FC236}">
                      <a16:creationId xmlns:a16="http://schemas.microsoft.com/office/drawing/2014/main" id="{516822C1-6C07-4F0E-C82D-1F2CB8158814}"/>
                    </a:ext>
                  </a:extLst>
                </p:cNvPr>
                <p:cNvPicPr/>
                <p:nvPr/>
              </p:nvPicPr>
              <p:blipFill>
                <a:blip r:embed="rId409"/>
                <a:stretch>
                  <a:fillRect/>
                </a:stretch>
              </p:blipFill>
              <p:spPr>
                <a:xfrm>
                  <a:off x="7678578" y="5990751"/>
                  <a:ext cx="190080" cy="32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0">
              <p14:nvContentPartPr>
                <p14:cNvPr id="273" name="Entrada de lápiz 272">
                  <a:extLst>
                    <a:ext uri="{FF2B5EF4-FFF2-40B4-BE49-F238E27FC236}">
                      <a16:creationId xmlns:a16="http://schemas.microsoft.com/office/drawing/2014/main" id="{1E68531C-F0EF-24E3-804F-43EC6DA5F150}"/>
                    </a:ext>
                  </a:extLst>
                </p14:cNvPr>
                <p14:cNvContentPartPr/>
                <p14:nvPr/>
              </p14:nvContentPartPr>
              <p14:xfrm>
                <a:off x="7853178" y="6197031"/>
                <a:ext cx="30960" cy="239760"/>
              </p14:xfrm>
            </p:contentPart>
          </mc:Choice>
          <mc:Fallback>
            <p:pic>
              <p:nvPicPr>
                <p:cNvPr id="273" name="Entrada de lápiz 272">
                  <a:extLst>
                    <a:ext uri="{FF2B5EF4-FFF2-40B4-BE49-F238E27FC236}">
                      <a16:creationId xmlns:a16="http://schemas.microsoft.com/office/drawing/2014/main" id="{1E68531C-F0EF-24E3-804F-43EC6DA5F150}"/>
                    </a:ext>
                  </a:extLst>
                </p:cNvPr>
                <p:cNvPicPr/>
                <p:nvPr/>
              </p:nvPicPr>
              <p:blipFill>
                <a:blip r:embed="rId411"/>
                <a:stretch>
                  <a:fillRect/>
                </a:stretch>
              </p:blipFill>
              <p:spPr>
                <a:xfrm>
                  <a:off x="7835538" y="6179031"/>
                  <a:ext cx="66600" cy="27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2">
              <p14:nvContentPartPr>
                <p14:cNvPr id="274" name="Entrada de lápiz 273">
                  <a:extLst>
                    <a:ext uri="{FF2B5EF4-FFF2-40B4-BE49-F238E27FC236}">
                      <a16:creationId xmlns:a16="http://schemas.microsoft.com/office/drawing/2014/main" id="{E190CC5B-78A6-9EB9-72BC-8AE23F256506}"/>
                    </a:ext>
                  </a:extLst>
                </p14:cNvPr>
                <p14:cNvContentPartPr/>
                <p14:nvPr/>
              </p14:nvContentPartPr>
              <p14:xfrm>
                <a:off x="8078538" y="6100191"/>
                <a:ext cx="285480" cy="351000"/>
              </p14:xfrm>
            </p:contentPart>
          </mc:Choice>
          <mc:Fallback>
            <p:pic>
              <p:nvPicPr>
                <p:cNvPr id="274" name="Entrada de lápiz 273">
                  <a:extLst>
                    <a:ext uri="{FF2B5EF4-FFF2-40B4-BE49-F238E27FC236}">
                      <a16:creationId xmlns:a16="http://schemas.microsoft.com/office/drawing/2014/main" id="{E190CC5B-78A6-9EB9-72BC-8AE23F256506}"/>
                    </a:ext>
                  </a:extLst>
                </p:cNvPr>
                <p:cNvPicPr/>
                <p:nvPr/>
              </p:nvPicPr>
              <p:blipFill>
                <a:blip r:embed="rId413"/>
                <a:stretch>
                  <a:fillRect/>
                </a:stretch>
              </p:blipFill>
              <p:spPr>
                <a:xfrm>
                  <a:off x="8060898" y="6082551"/>
                  <a:ext cx="321120" cy="386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8" name="Grupo 277">
            <a:extLst>
              <a:ext uri="{FF2B5EF4-FFF2-40B4-BE49-F238E27FC236}">
                <a16:creationId xmlns:a16="http://schemas.microsoft.com/office/drawing/2014/main" id="{67FEC1A1-4B7C-8217-834C-271EE7C47E87}"/>
              </a:ext>
            </a:extLst>
          </p:cNvPr>
          <p:cNvGrpSpPr/>
          <p:nvPr/>
        </p:nvGrpSpPr>
        <p:grpSpPr>
          <a:xfrm>
            <a:off x="9148098" y="6078951"/>
            <a:ext cx="497880" cy="387720"/>
            <a:chOff x="9148098" y="6078951"/>
            <a:chExt cx="497880" cy="387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14">
              <p14:nvContentPartPr>
                <p14:cNvPr id="276" name="Entrada de lápiz 275">
                  <a:extLst>
                    <a:ext uri="{FF2B5EF4-FFF2-40B4-BE49-F238E27FC236}">
                      <a16:creationId xmlns:a16="http://schemas.microsoft.com/office/drawing/2014/main" id="{ECDC073A-AC42-854B-E745-6133F2A6CD64}"/>
                    </a:ext>
                  </a:extLst>
                </p14:cNvPr>
                <p14:cNvContentPartPr/>
                <p14:nvPr/>
              </p14:nvContentPartPr>
              <p14:xfrm>
                <a:off x="9148098" y="6110991"/>
                <a:ext cx="245160" cy="355680"/>
              </p14:xfrm>
            </p:contentPart>
          </mc:Choice>
          <mc:Fallback>
            <p:pic>
              <p:nvPicPr>
                <p:cNvPr id="276" name="Entrada de lápiz 275">
                  <a:extLst>
                    <a:ext uri="{FF2B5EF4-FFF2-40B4-BE49-F238E27FC236}">
                      <a16:creationId xmlns:a16="http://schemas.microsoft.com/office/drawing/2014/main" id="{ECDC073A-AC42-854B-E745-6133F2A6CD64}"/>
                    </a:ext>
                  </a:extLst>
                </p:cNvPr>
                <p:cNvPicPr/>
                <p:nvPr/>
              </p:nvPicPr>
              <p:blipFill>
                <a:blip r:embed="rId415"/>
                <a:stretch>
                  <a:fillRect/>
                </a:stretch>
              </p:blipFill>
              <p:spPr>
                <a:xfrm>
                  <a:off x="9130458" y="6092991"/>
                  <a:ext cx="280800" cy="39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6">
              <p14:nvContentPartPr>
                <p14:cNvPr id="277" name="Entrada de lápiz 276">
                  <a:extLst>
                    <a:ext uri="{FF2B5EF4-FFF2-40B4-BE49-F238E27FC236}">
                      <a16:creationId xmlns:a16="http://schemas.microsoft.com/office/drawing/2014/main" id="{93A33CD9-0237-E9C9-4EB7-D205DFB7C90A}"/>
                    </a:ext>
                  </a:extLst>
                </p14:cNvPr>
                <p14:cNvContentPartPr/>
                <p14:nvPr/>
              </p14:nvContentPartPr>
              <p14:xfrm>
                <a:off x="9574698" y="6078951"/>
                <a:ext cx="71280" cy="145080"/>
              </p14:xfrm>
            </p:contentPart>
          </mc:Choice>
          <mc:Fallback>
            <p:pic>
              <p:nvPicPr>
                <p:cNvPr id="277" name="Entrada de lápiz 276">
                  <a:extLst>
                    <a:ext uri="{FF2B5EF4-FFF2-40B4-BE49-F238E27FC236}">
                      <a16:creationId xmlns:a16="http://schemas.microsoft.com/office/drawing/2014/main" id="{93A33CD9-0237-E9C9-4EB7-D205DFB7C90A}"/>
                    </a:ext>
                  </a:extLst>
                </p:cNvPr>
                <p:cNvPicPr/>
                <p:nvPr/>
              </p:nvPicPr>
              <p:blipFill>
                <a:blip r:embed="rId417"/>
                <a:stretch>
                  <a:fillRect/>
                </a:stretch>
              </p:blipFill>
              <p:spPr>
                <a:xfrm>
                  <a:off x="9557058" y="6060951"/>
                  <a:ext cx="106920" cy="180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411833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91BFE-195F-E627-1B7E-5BC28AA19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29" name="Entrada de lápiz 128">
                <a:extLst>
                  <a:ext uri="{FF2B5EF4-FFF2-40B4-BE49-F238E27FC236}">
                    <a16:creationId xmlns:a16="http://schemas.microsoft.com/office/drawing/2014/main" id="{74044923-BB3A-03E3-28DD-8C0FB992DD7A}"/>
                  </a:ext>
                </a:extLst>
              </p14:cNvPr>
              <p14:cNvContentPartPr/>
              <p14:nvPr/>
            </p14:nvContentPartPr>
            <p14:xfrm>
              <a:off x="164210" y="318997"/>
              <a:ext cx="313920" cy="5661360"/>
            </p14:xfrm>
          </p:contentPart>
        </mc:Choice>
        <mc:Fallback>
          <p:pic>
            <p:nvPicPr>
              <p:cNvPr id="129" name="Entrada de lápiz 128">
                <a:extLst>
                  <a:ext uri="{FF2B5EF4-FFF2-40B4-BE49-F238E27FC236}">
                    <a16:creationId xmlns:a16="http://schemas.microsoft.com/office/drawing/2014/main" id="{74044923-BB3A-03E3-28DD-8C0FB992DD7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6210" y="300997"/>
                <a:ext cx="349560" cy="5697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74" name="Grupo 173">
            <a:extLst>
              <a:ext uri="{FF2B5EF4-FFF2-40B4-BE49-F238E27FC236}">
                <a16:creationId xmlns:a16="http://schemas.microsoft.com/office/drawing/2014/main" id="{EBE3CE16-1025-899F-0D67-E3640AAA9F14}"/>
              </a:ext>
            </a:extLst>
          </p:cNvPr>
          <p:cNvGrpSpPr/>
          <p:nvPr/>
        </p:nvGrpSpPr>
        <p:grpSpPr>
          <a:xfrm>
            <a:off x="917760" y="549767"/>
            <a:ext cx="1985400" cy="611280"/>
            <a:chOff x="6779298" y="1253151"/>
            <a:chExt cx="1985400" cy="611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61" name="Entrada de lápiz 160">
                  <a:extLst>
                    <a:ext uri="{FF2B5EF4-FFF2-40B4-BE49-F238E27FC236}">
                      <a16:creationId xmlns:a16="http://schemas.microsoft.com/office/drawing/2014/main" id="{ACE15850-5EEF-B552-76E9-CB57294A29C7}"/>
                    </a:ext>
                  </a:extLst>
                </p14:cNvPr>
                <p14:cNvContentPartPr/>
                <p14:nvPr/>
              </p14:nvContentPartPr>
              <p14:xfrm>
                <a:off x="6967938" y="1416591"/>
                <a:ext cx="365760" cy="306360"/>
              </p14:xfrm>
            </p:contentPart>
          </mc:Choice>
          <mc:Fallback>
            <p:pic>
              <p:nvPicPr>
                <p:cNvPr id="161" name="Entrada de lápiz 160">
                  <a:extLst>
                    <a:ext uri="{FF2B5EF4-FFF2-40B4-BE49-F238E27FC236}">
                      <a16:creationId xmlns:a16="http://schemas.microsoft.com/office/drawing/2014/main" id="{ACE15850-5EEF-B552-76E9-CB57294A29C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949938" y="1398591"/>
                  <a:ext cx="401400" cy="34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62" name="Entrada de lápiz 161">
                  <a:extLst>
                    <a:ext uri="{FF2B5EF4-FFF2-40B4-BE49-F238E27FC236}">
                      <a16:creationId xmlns:a16="http://schemas.microsoft.com/office/drawing/2014/main" id="{E0FFB8D2-D597-6CDB-E348-BA2CD2176183}"/>
                    </a:ext>
                  </a:extLst>
                </p14:cNvPr>
                <p14:cNvContentPartPr/>
                <p14:nvPr/>
              </p14:nvContentPartPr>
              <p14:xfrm>
                <a:off x="7517658" y="1700991"/>
                <a:ext cx="42840" cy="27000"/>
              </p14:xfrm>
            </p:contentPart>
          </mc:Choice>
          <mc:Fallback>
            <p:pic>
              <p:nvPicPr>
                <p:cNvPr id="162" name="Entrada de lápiz 161">
                  <a:extLst>
                    <a:ext uri="{FF2B5EF4-FFF2-40B4-BE49-F238E27FC236}">
                      <a16:creationId xmlns:a16="http://schemas.microsoft.com/office/drawing/2014/main" id="{E0FFB8D2-D597-6CDB-E348-BA2CD2176183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499658" y="1682991"/>
                  <a:ext cx="78480" cy="6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63" name="Entrada de lápiz 162">
                  <a:extLst>
                    <a:ext uri="{FF2B5EF4-FFF2-40B4-BE49-F238E27FC236}">
                      <a16:creationId xmlns:a16="http://schemas.microsoft.com/office/drawing/2014/main" id="{FC2AC062-D0F9-DAF7-F2B0-4C5F5938CC43}"/>
                    </a:ext>
                  </a:extLst>
                </p14:cNvPr>
                <p14:cNvContentPartPr/>
                <p14:nvPr/>
              </p14:nvContentPartPr>
              <p14:xfrm>
                <a:off x="7628178" y="1445031"/>
                <a:ext cx="239400" cy="291600"/>
              </p14:xfrm>
            </p:contentPart>
          </mc:Choice>
          <mc:Fallback>
            <p:pic>
              <p:nvPicPr>
                <p:cNvPr id="163" name="Entrada de lápiz 162">
                  <a:extLst>
                    <a:ext uri="{FF2B5EF4-FFF2-40B4-BE49-F238E27FC236}">
                      <a16:creationId xmlns:a16="http://schemas.microsoft.com/office/drawing/2014/main" id="{FC2AC062-D0F9-DAF7-F2B0-4C5F5938CC4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610178" y="1427031"/>
                  <a:ext cx="275040" cy="32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64" name="Entrada de lápiz 163">
                  <a:extLst>
                    <a:ext uri="{FF2B5EF4-FFF2-40B4-BE49-F238E27FC236}">
                      <a16:creationId xmlns:a16="http://schemas.microsoft.com/office/drawing/2014/main" id="{5A1D5EA7-3FC1-E78A-150B-60ACDC671C60}"/>
                    </a:ext>
                  </a:extLst>
                </p14:cNvPr>
                <p14:cNvContentPartPr/>
                <p14:nvPr/>
              </p14:nvContentPartPr>
              <p14:xfrm>
                <a:off x="7948218" y="1579311"/>
                <a:ext cx="45720" cy="226800"/>
              </p14:xfrm>
            </p:contentPart>
          </mc:Choice>
          <mc:Fallback>
            <p:pic>
              <p:nvPicPr>
                <p:cNvPr id="164" name="Entrada de lápiz 163">
                  <a:extLst>
                    <a:ext uri="{FF2B5EF4-FFF2-40B4-BE49-F238E27FC236}">
                      <a16:creationId xmlns:a16="http://schemas.microsoft.com/office/drawing/2014/main" id="{5A1D5EA7-3FC1-E78A-150B-60ACDC671C6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7930218" y="1561311"/>
                  <a:ext cx="8136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65" name="Entrada de lápiz 164">
                  <a:extLst>
                    <a:ext uri="{FF2B5EF4-FFF2-40B4-BE49-F238E27FC236}">
                      <a16:creationId xmlns:a16="http://schemas.microsoft.com/office/drawing/2014/main" id="{5720B142-977D-9536-7B5F-994BBBEF15F6}"/>
                    </a:ext>
                  </a:extLst>
                </p14:cNvPr>
                <p14:cNvContentPartPr/>
                <p14:nvPr/>
              </p14:nvContentPartPr>
              <p14:xfrm>
                <a:off x="7956858" y="1253151"/>
                <a:ext cx="401400" cy="380520"/>
              </p14:xfrm>
            </p:contentPart>
          </mc:Choice>
          <mc:Fallback>
            <p:pic>
              <p:nvPicPr>
                <p:cNvPr id="165" name="Entrada de lápiz 164">
                  <a:extLst>
                    <a:ext uri="{FF2B5EF4-FFF2-40B4-BE49-F238E27FC236}">
                      <a16:creationId xmlns:a16="http://schemas.microsoft.com/office/drawing/2014/main" id="{5720B142-977D-9536-7B5F-994BBBEF15F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7938842" y="1235151"/>
                  <a:ext cx="437072" cy="41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">
              <p14:nvContentPartPr>
                <p14:cNvPr id="166" name="Entrada de lápiz 165">
                  <a:extLst>
                    <a:ext uri="{FF2B5EF4-FFF2-40B4-BE49-F238E27FC236}">
                      <a16:creationId xmlns:a16="http://schemas.microsoft.com/office/drawing/2014/main" id="{C00EB2C9-6AFC-5096-3B2E-EDB9EFD1BEC6}"/>
                    </a:ext>
                  </a:extLst>
                </p14:cNvPr>
                <p14:cNvContentPartPr/>
                <p14:nvPr/>
              </p14:nvContentPartPr>
              <p14:xfrm>
                <a:off x="6779298" y="1853631"/>
                <a:ext cx="1985400" cy="10800"/>
              </p14:xfrm>
            </p:contentPart>
          </mc:Choice>
          <mc:Fallback>
            <p:pic>
              <p:nvPicPr>
                <p:cNvPr id="166" name="Entrada de lápiz 165">
                  <a:extLst>
                    <a:ext uri="{FF2B5EF4-FFF2-40B4-BE49-F238E27FC236}">
                      <a16:creationId xmlns:a16="http://schemas.microsoft.com/office/drawing/2014/main" id="{C00EB2C9-6AFC-5096-3B2E-EDB9EFD1BEC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761301" y="1835010"/>
                  <a:ext cx="2021034" cy="4766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73" name="Grupo 172">
            <a:extLst>
              <a:ext uri="{FF2B5EF4-FFF2-40B4-BE49-F238E27FC236}">
                <a16:creationId xmlns:a16="http://schemas.microsoft.com/office/drawing/2014/main" id="{5C5C917A-D1C1-9612-9B6A-DFFA5281DB4A}"/>
              </a:ext>
            </a:extLst>
          </p:cNvPr>
          <p:cNvGrpSpPr/>
          <p:nvPr/>
        </p:nvGrpSpPr>
        <p:grpSpPr>
          <a:xfrm>
            <a:off x="1161480" y="1397207"/>
            <a:ext cx="1380600" cy="351000"/>
            <a:chOff x="7023018" y="2100591"/>
            <a:chExt cx="1380600" cy="351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67" name="Entrada de lápiz 166">
                  <a:extLst>
                    <a:ext uri="{FF2B5EF4-FFF2-40B4-BE49-F238E27FC236}">
                      <a16:creationId xmlns:a16="http://schemas.microsoft.com/office/drawing/2014/main" id="{B16FA811-A62D-A1E9-806E-9DC719B606DA}"/>
                    </a:ext>
                  </a:extLst>
                </p14:cNvPr>
                <p14:cNvContentPartPr/>
                <p14:nvPr/>
              </p14:nvContentPartPr>
              <p14:xfrm>
                <a:off x="7113738" y="2174391"/>
                <a:ext cx="26280" cy="261000"/>
              </p14:xfrm>
            </p:contentPart>
          </mc:Choice>
          <mc:Fallback>
            <p:pic>
              <p:nvPicPr>
                <p:cNvPr id="167" name="Entrada de lápiz 166">
                  <a:extLst>
                    <a:ext uri="{FF2B5EF4-FFF2-40B4-BE49-F238E27FC236}">
                      <a16:creationId xmlns:a16="http://schemas.microsoft.com/office/drawing/2014/main" id="{B16FA811-A62D-A1E9-806E-9DC719B606DA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7095738" y="2156416"/>
                  <a:ext cx="61920" cy="2965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168" name="Entrada de lápiz 167">
                  <a:extLst>
                    <a:ext uri="{FF2B5EF4-FFF2-40B4-BE49-F238E27FC236}">
                      <a16:creationId xmlns:a16="http://schemas.microsoft.com/office/drawing/2014/main" id="{27537F24-ECF7-6A93-D3F1-83DE19593518}"/>
                    </a:ext>
                  </a:extLst>
                </p14:cNvPr>
                <p14:cNvContentPartPr/>
                <p14:nvPr/>
              </p14:nvContentPartPr>
              <p14:xfrm>
                <a:off x="7023018" y="2108151"/>
                <a:ext cx="313200" cy="309960"/>
              </p14:xfrm>
            </p:contentPart>
          </mc:Choice>
          <mc:Fallback>
            <p:pic>
              <p:nvPicPr>
                <p:cNvPr id="168" name="Entrada de lápiz 167">
                  <a:extLst>
                    <a:ext uri="{FF2B5EF4-FFF2-40B4-BE49-F238E27FC236}">
                      <a16:creationId xmlns:a16="http://schemas.microsoft.com/office/drawing/2014/main" id="{27537F24-ECF7-6A93-D3F1-83DE1959351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7005018" y="2090151"/>
                  <a:ext cx="348840" cy="34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169" name="Entrada de lápiz 168">
                  <a:extLst>
                    <a:ext uri="{FF2B5EF4-FFF2-40B4-BE49-F238E27FC236}">
                      <a16:creationId xmlns:a16="http://schemas.microsoft.com/office/drawing/2014/main" id="{5672D086-D512-4033-3874-45E52BAF7763}"/>
                    </a:ext>
                  </a:extLst>
                </p14:cNvPr>
                <p14:cNvContentPartPr/>
                <p14:nvPr/>
              </p14:nvContentPartPr>
              <p14:xfrm>
                <a:off x="7497858" y="2302191"/>
                <a:ext cx="252000" cy="24480"/>
              </p14:xfrm>
            </p:contentPart>
          </mc:Choice>
          <mc:Fallback>
            <p:pic>
              <p:nvPicPr>
                <p:cNvPr id="169" name="Entrada de lápiz 168">
                  <a:extLst>
                    <a:ext uri="{FF2B5EF4-FFF2-40B4-BE49-F238E27FC236}">
                      <a16:creationId xmlns:a16="http://schemas.microsoft.com/office/drawing/2014/main" id="{5672D086-D512-4033-3874-45E52BAF776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479858" y="2284191"/>
                  <a:ext cx="28764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170" name="Entrada de lápiz 169">
                  <a:extLst>
                    <a:ext uri="{FF2B5EF4-FFF2-40B4-BE49-F238E27FC236}">
                      <a16:creationId xmlns:a16="http://schemas.microsoft.com/office/drawing/2014/main" id="{5586E3B4-2122-DB38-8E9F-F06F527E1C95}"/>
                    </a:ext>
                  </a:extLst>
                </p14:cNvPr>
                <p14:cNvContentPartPr/>
                <p14:nvPr/>
              </p14:nvContentPartPr>
              <p14:xfrm>
                <a:off x="7608018" y="2208231"/>
                <a:ext cx="48240" cy="223920"/>
              </p14:xfrm>
            </p:contentPart>
          </mc:Choice>
          <mc:Fallback>
            <p:pic>
              <p:nvPicPr>
                <p:cNvPr id="170" name="Entrada de lápiz 169">
                  <a:extLst>
                    <a:ext uri="{FF2B5EF4-FFF2-40B4-BE49-F238E27FC236}">
                      <a16:creationId xmlns:a16="http://schemas.microsoft.com/office/drawing/2014/main" id="{5586E3B4-2122-DB38-8E9F-F06F527E1C95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7589883" y="2190231"/>
                  <a:ext cx="84148" cy="25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71" name="Entrada de lápiz 170">
                  <a:extLst>
                    <a:ext uri="{FF2B5EF4-FFF2-40B4-BE49-F238E27FC236}">
                      <a16:creationId xmlns:a16="http://schemas.microsoft.com/office/drawing/2014/main" id="{7C677E50-B018-D8F8-A0EB-513F91DACD10}"/>
                    </a:ext>
                  </a:extLst>
                </p14:cNvPr>
                <p14:cNvContentPartPr/>
                <p14:nvPr/>
              </p14:nvContentPartPr>
              <p14:xfrm>
                <a:off x="7926618" y="2100591"/>
                <a:ext cx="226800" cy="351000"/>
              </p14:xfrm>
            </p:contentPart>
          </mc:Choice>
          <mc:Fallback>
            <p:pic>
              <p:nvPicPr>
                <p:cNvPr id="171" name="Entrada de lápiz 170">
                  <a:extLst>
                    <a:ext uri="{FF2B5EF4-FFF2-40B4-BE49-F238E27FC236}">
                      <a16:creationId xmlns:a16="http://schemas.microsoft.com/office/drawing/2014/main" id="{7C677E50-B018-D8F8-A0EB-513F91DACD1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7908618" y="2082591"/>
                  <a:ext cx="262440" cy="38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72" name="Entrada de lápiz 171">
                  <a:extLst>
                    <a:ext uri="{FF2B5EF4-FFF2-40B4-BE49-F238E27FC236}">
                      <a16:creationId xmlns:a16="http://schemas.microsoft.com/office/drawing/2014/main" id="{AF088262-DAC7-7839-BDBD-D30C038A7860}"/>
                    </a:ext>
                  </a:extLst>
                </p14:cNvPr>
                <p14:cNvContentPartPr/>
                <p14:nvPr/>
              </p14:nvContentPartPr>
              <p14:xfrm>
                <a:off x="8380938" y="2104191"/>
                <a:ext cx="22680" cy="148680"/>
              </p14:xfrm>
            </p:contentPart>
          </mc:Choice>
          <mc:Fallback>
            <p:pic>
              <p:nvPicPr>
                <p:cNvPr id="172" name="Entrada de lápiz 171">
                  <a:extLst>
                    <a:ext uri="{FF2B5EF4-FFF2-40B4-BE49-F238E27FC236}">
                      <a16:creationId xmlns:a16="http://schemas.microsoft.com/office/drawing/2014/main" id="{AF088262-DAC7-7839-BDBD-D30C038A7860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8362648" y="2086191"/>
                  <a:ext cx="58895" cy="184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86" name="Grupo 185">
            <a:extLst>
              <a:ext uri="{FF2B5EF4-FFF2-40B4-BE49-F238E27FC236}">
                <a16:creationId xmlns:a16="http://schemas.microsoft.com/office/drawing/2014/main" id="{33628B3D-8775-B152-4439-EB51CCB4B8A6}"/>
              </a:ext>
            </a:extLst>
          </p:cNvPr>
          <p:cNvGrpSpPr/>
          <p:nvPr/>
        </p:nvGrpSpPr>
        <p:grpSpPr>
          <a:xfrm>
            <a:off x="3290880" y="598727"/>
            <a:ext cx="2289960" cy="1177920"/>
            <a:chOff x="9152418" y="1302111"/>
            <a:chExt cx="2289960" cy="1177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id="{555F1C43-F15D-D17E-0D93-A234FC84BB17}"/>
                    </a:ext>
                  </a:extLst>
                </p14:cNvPr>
                <p14:cNvContentPartPr/>
                <p14:nvPr/>
              </p14:nvContentPartPr>
              <p14:xfrm>
                <a:off x="9184818" y="1778391"/>
                <a:ext cx="186480" cy="10800"/>
              </p14:xfrm>
            </p:contentPart>
          </mc:Choice>
          <mc:Fallback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555F1C43-F15D-D17E-0D93-A234FC84BB17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9166818" y="1760391"/>
                  <a:ext cx="22212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76" name="Entrada de lápiz 175">
                  <a:extLst>
                    <a:ext uri="{FF2B5EF4-FFF2-40B4-BE49-F238E27FC236}">
                      <a16:creationId xmlns:a16="http://schemas.microsoft.com/office/drawing/2014/main" id="{70872FC7-50B9-29CF-B51A-1205ED7A2972}"/>
                    </a:ext>
                  </a:extLst>
                </p14:cNvPr>
                <p14:cNvContentPartPr/>
                <p14:nvPr/>
              </p14:nvContentPartPr>
              <p14:xfrm>
                <a:off x="9152418" y="1874871"/>
                <a:ext cx="253080" cy="28800"/>
              </p14:xfrm>
            </p:contentPart>
          </mc:Choice>
          <mc:Fallback>
            <p:pic>
              <p:nvPicPr>
                <p:cNvPr id="176" name="Entrada de lápiz 175">
                  <a:extLst>
                    <a:ext uri="{FF2B5EF4-FFF2-40B4-BE49-F238E27FC236}">
                      <a16:creationId xmlns:a16="http://schemas.microsoft.com/office/drawing/2014/main" id="{70872FC7-50B9-29CF-B51A-1205ED7A2972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9134418" y="1856871"/>
                  <a:ext cx="28872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178" name="Entrada de lápiz 177">
                  <a:extLst>
                    <a:ext uri="{FF2B5EF4-FFF2-40B4-BE49-F238E27FC236}">
                      <a16:creationId xmlns:a16="http://schemas.microsoft.com/office/drawing/2014/main" id="{DBDC7598-B083-9F17-4672-41E62DDB6CCC}"/>
                    </a:ext>
                  </a:extLst>
                </p14:cNvPr>
                <p14:cNvContentPartPr/>
                <p14:nvPr/>
              </p14:nvContentPartPr>
              <p14:xfrm>
                <a:off x="10084098" y="1534671"/>
                <a:ext cx="326160" cy="262080"/>
              </p14:xfrm>
            </p:contentPart>
          </mc:Choice>
          <mc:Fallback>
            <p:pic>
              <p:nvPicPr>
                <p:cNvPr id="178" name="Entrada de lápiz 177">
                  <a:extLst>
                    <a:ext uri="{FF2B5EF4-FFF2-40B4-BE49-F238E27FC236}">
                      <a16:creationId xmlns:a16="http://schemas.microsoft.com/office/drawing/2014/main" id="{DBDC7598-B083-9F17-4672-41E62DDB6CCC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10066098" y="1516646"/>
                  <a:ext cx="361800" cy="29776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id="{30636F0B-889A-C267-779B-F3EBFB099C02}"/>
                    </a:ext>
                  </a:extLst>
                </p14:cNvPr>
                <p14:cNvContentPartPr/>
                <p14:nvPr/>
              </p14:nvContentPartPr>
              <p14:xfrm>
                <a:off x="10587738" y="1562391"/>
                <a:ext cx="67320" cy="177120"/>
              </p14:xfrm>
            </p:contentPart>
          </mc:Choice>
          <mc:Fallback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30636F0B-889A-C267-779B-F3EBFB099C02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0569738" y="1544354"/>
                  <a:ext cx="102960" cy="21283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id="{717EAC10-86BC-22D6-D08B-17C5DA9F52D3}"/>
                    </a:ext>
                  </a:extLst>
                </p14:cNvPr>
                <p14:cNvContentPartPr/>
                <p14:nvPr/>
              </p14:nvContentPartPr>
              <p14:xfrm>
                <a:off x="10538418" y="1751391"/>
                <a:ext cx="205560" cy="13680"/>
              </p14:xfrm>
            </p:contentPart>
          </mc:Choice>
          <mc:Fallback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717EAC10-86BC-22D6-D08B-17C5DA9F52D3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0520449" y="1733391"/>
                  <a:ext cx="241138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id="{4D31CB1F-5A10-6037-0585-0BDFABFCA41E}"/>
                    </a:ext>
                  </a:extLst>
                </p14:cNvPr>
                <p14:cNvContentPartPr/>
                <p14:nvPr/>
              </p14:nvContentPartPr>
              <p14:xfrm>
                <a:off x="10064298" y="1907991"/>
                <a:ext cx="597960" cy="19440"/>
              </p14:xfrm>
            </p:contentPart>
          </mc:Choice>
          <mc:Fallback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4D31CB1F-5A10-6037-0585-0BDFABFCA41E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0046298" y="1890318"/>
                  <a:ext cx="633600" cy="5443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id="{FC2EEF22-3EC6-BDD3-065B-401060BE8077}"/>
                    </a:ext>
                  </a:extLst>
                </p14:cNvPr>
                <p14:cNvContentPartPr/>
                <p14:nvPr/>
              </p14:nvContentPartPr>
              <p14:xfrm>
                <a:off x="10295418" y="2118591"/>
                <a:ext cx="308520" cy="218880"/>
              </p14:xfrm>
            </p:contentPart>
          </mc:Choice>
          <mc:Fallback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FC2EEF22-3EC6-BDD3-065B-401060BE8077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0277397" y="2100591"/>
                  <a:ext cx="344202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id="{60BFD505-1CB4-B40E-59BE-1C1542560268}"/>
                    </a:ext>
                  </a:extLst>
                </p14:cNvPr>
                <p14:cNvContentPartPr/>
                <p14:nvPr/>
              </p14:nvContentPartPr>
              <p14:xfrm>
                <a:off x="10687458" y="1407591"/>
                <a:ext cx="411840" cy="1018440"/>
              </p14:xfrm>
            </p:contentPart>
          </mc:Choice>
          <mc:Fallback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60BFD505-1CB4-B40E-59BE-1C1542560268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0669458" y="1389591"/>
                  <a:ext cx="447480" cy="105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184" name="Entrada de lápiz 183">
                  <a:extLst>
                    <a:ext uri="{FF2B5EF4-FFF2-40B4-BE49-F238E27FC236}">
                      <a16:creationId xmlns:a16="http://schemas.microsoft.com/office/drawing/2014/main" id="{6C83D711-4A3D-6C7E-D676-A801A95DBD6C}"/>
                    </a:ext>
                  </a:extLst>
                </p14:cNvPr>
                <p14:cNvContentPartPr/>
                <p14:nvPr/>
              </p14:nvContentPartPr>
              <p14:xfrm>
                <a:off x="9635898" y="1409391"/>
                <a:ext cx="383400" cy="1070640"/>
              </p14:xfrm>
            </p:contentPart>
          </mc:Choice>
          <mc:Fallback>
            <p:pic>
              <p:nvPicPr>
                <p:cNvPr id="184" name="Entrada de lápiz 183">
                  <a:extLst>
                    <a:ext uri="{FF2B5EF4-FFF2-40B4-BE49-F238E27FC236}">
                      <a16:creationId xmlns:a16="http://schemas.microsoft.com/office/drawing/2014/main" id="{6C83D711-4A3D-6C7E-D676-A801A95DBD6C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9617898" y="1391391"/>
                  <a:ext cx="419040" cy="110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185" name="Entrada de lápiz 184">
                  <a:extLst>
                    <a:ext uri="{FF2B5EF4-FFF2-40B4-BE49-F238E27FC236}">
                      <a16:creationId xmlns:a16="http://schemas.microsoft.com/office/drawing/2014/main" id="{CCA2D977-379E-F120-B0A9-6EBC1D399F04}"/>
                    </a:ext>
                  </a:extLst>
                </p14:cNvPr>
                <p14:cNvContentPartPr/>
                <p14:nvPr/>
              </p14:nvContentPartPr>
              <p14:xfrm>
                <a:off x="11215578" y="1302111"/>
                <a:ext cx="226800" cy="262800"/>
              </p14:xfrm>
            </p:contentPart>
          </mc:Choice>
          <mc:Fallback>
            <p:pic>
              <p:nvPicPr>
                <p:cNvPr id="185" name="Entrada de lápiz 184">
                  <a:extLst>
                    <a:ext uri="{FF2B5EF4-FFF2-40B4-BE49-F238E27FC236}">
                      <a16:creationId xmlns:a16="http://schemas.microsoft.com/office/drawing/2014/main" id="{CCA2D977-379E-F120-B0A9-6EBC1D399F04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1197549" y="1284086"/>
                  <a:ext cx="262497" cy="29848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9" name="Grupo 198">
            <a:extLst>
              <a:ext uri="{FF2B5EF4-FFF2-40B4-BE49-F238E27FC236}">
                <a16:creationId xmlns:a16="http://schemas.microsoft.com/office/drawing/2014/main" id="{E156330C-E3C4-22D3-8FDF-11A568EBA46D}"/>
              </a:ext>
            </a:extLst>
          </p:cNvPr>
          <p:cNvGrpSpPr/>
          <p:nvPr/>
        </p:nvGrpSpPr>
        <p:grpSpPr>
          <a:xfrm>
            <a:off x="852600" y="2403767"/>
            <a:ext cx="2985120" cy="786600"/>
            <a:chOff x="6714138" y="3107151"/>
            <a:chExt cx="2985120" cy="786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id="{24ABACC6-5BAB-E93B-F1BE-B9D87091F38D}"/>
                    </a:ext>
                  </a:extLst>
                </p14:cNvPr>
                <p14:cNvContentPartPr/>
                <p14:nvPr/>
              </p14:nvContentPartPr>
              <p14:xfrm>
                <a:off x="6714138" y="3403071"/>
                <a:ext cx="352800" cy="311040"/>
              </p14:xfrm>
            </p:contentPart>
          </mc:Choice>
          <mc:Fallback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24ABACC6-5BAB-E93B-F1BE-B9D87091F38D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6696138" y="3385071"/>
                  <a:ext cx="388440" cy="34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188" name="Entrada de lápiz 187">
                  <a:extLst>
                    <a:ext uri="{FF2B5EF4-FFF2-40B4-BE49-F238E27FC236}">
                      <a16:creationId xmlns:a16="http://schemas.microsoft.com/office/drawing/2014/main" id="{2C3FE2EE-B37A-B475-0230-3599E9577CA8}"/>
                    </a:ext>
                  </a:extLst>
                </p14:cNvPr>
                <p14:cNvContentPartPr/>
                <p14:nvPr/>
              </p14:nvContentPartPr>
              <p14:xfrm>
                <a:off x="7143618" y="3552111"/>
                <a:ext cx="173520" cy="191160"/>
              </p14:xfrm>
            </p:contentPart>
          </mc:Choice>
          <mc:Fallback>
            <p:pic>
              <p:nvPicPr>
                <p:cNvPr id="188" name="Entrada de lápiz 187">
                  <a:extLst>
                    <a:ext uri="{FF2B5EF4-FFF2-40B4-BE49-F238E27FC236}">
                      <a16:creationId xmlns:a16="http://schemas.microsoft.com/office/drawing/2014/main" id="{2C3FE2EE-B37A-B475-0230-3599E9577CA8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7125618" y="3534111"/>
                  <a:ext cx="20916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id="{282F787E-33CB-35BD-4968-A8F694B109E5}"/>
                    </a:ext>
                  </a:extLst>
                </p14:cNvPr>
                <p14:cNvContentPartPr/>
                <p14:nvPr/>
              </p14:nvContentPartPr>
              <p14:xfrm>
                <a:off x="7220658" y="3142791"/>
                <a:ext cx="267480" cy="193320"/>
              </p14:xfrm>
            </p:contentPart>
          </mc:Choice>
          <mc:Fallback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282F787E-33CB-35BD-4968-A8F694B109E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7202658" y="3124824"/>
                  <a:ext cx="303120" cy="2288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id="{A179A790-9278-BD40-092C-57B71673C5E6}"/>
                    </a:ext>
                  </a:extLst>
                </p14:cNvPr>
                <p14:cNvContentPartPr/>
                <p14:nvPr/>
              </p14:nvContentPartPr>
              <p14:xfrm>
                <a:off x="7687938" y="3236031"/>
                <a:ext cx="178560" cy="633240"/>
              </p14:xfrm>
            </p:contentPart>
          </mc:Choice>
          <mc:Fallback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A179A790-9278-BD40-092C-57B71673C5E6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7669902" y="3218031"/>
                  <a:ext cx="214272" cy="66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6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id="{00C6F790-07D3-8B24-42A6-D0AAF9FCAD09}"/>
                    </a:ext>
                  </a:extLst>
                </p14:cNvPr>
                <p14:cNvContentPartPr/>
                <p14:nvPr/>
              </p14:nvContentPartPr>
              <p14:xfrm>
                <a:off x="7968018" y="3500631"/>
                <a:ext cx="46440" cy="261720"/>
              </p14:xfrm>
            </p:contentPart>
          </mc:Choice>
          <mc:Fallback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00C6F790-07D3-8B24-42A6-D0AAF9FCAD0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7950156" y="3482631"/>
                  <a:ext cx="81806" cy="29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id="{8E0CEEFD-062D-E4F8-8536-21EF3121A4A1}"/>
                    </a:ext>
                  </a:extLst>
                </p14:cNvPr>
                <p14:cNvContentPartPr/>
                <p14:nvPr/>
              </p14:nvContentPartPr>
              <p14:xfrm>
                <a:off x="7981698" y="3386871"/>
                <a:ext cx="237240" cy="304200"/>
              </p14:xfrm>
            </p:contentPart>
          </mc:Choice>
          <mc:Fallback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8E0CEEFD-062D-E4F8-8536-21EF3121A4A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7963698" y="3368850"/>
                  <a:ext cx="272880" cy="3398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id="{91DFE5BF-491B-2BCE-9B15-EFDC0EF1DBB1}"/>
                    </a:ext>
                  </a:extLst>
                </p14:cNvPr>
                <p14:cNvContentPartPr/>
                <p14:nvPr/>
              </p14:nvContentPartPr>
              <p14:xfrm>
                <a:off x="8368698" y="3583431"/>
                <a:ext cx="224640" cy="13680"/>
              </p14:xfrm>
            </p:contentPart>
          </mc:Choice>
          <mc:Fallback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91DFE5BF-491B-2BCE-9B15-EFDC0EF1DBB1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350698" y="3565431"/>
                  <a:ext cx="26028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id="{389AE009-FA66-6DD2-9E50-4F1521CF2E29}"/>
                    </a:ext>
                  </a:extLst>
                </p14:cNvPr>
                <p14:cNvContentPartPr/>
                <p14:nvPr/>
              </p14:nvContentPartPr>
              <p14:xfrm>
                <a:off x="8499018" y="3479391"/>
                <a:ext cx="73440" cy="236520"/>
              </p14:xfrm>
            </p:contentPart>
          </mc:Choice>
          <mc:Fallback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389AE009-FA66-6DD2-9E50-4F1521CF2E29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481018" y="3461364"/>
                  <a:ext cx="109080" cy="27221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195" name="Entrada de lápiz 194">
                  <a:extLst>
                    <a:ext uri="{FF2B5EF4-FFF2-40B4-BE49-F238E27FC236}">
                      <a16:creationId xmlns:a16="http://schemas.microsoft.com/office/drawing/2014/main" id="{4ECFD3BB-AD8B-5FF1-BCC9-44379B7B8C8E}"/>
                    </a:ext>
                  </a:extLst>
                </p14:cNvPr>
                <p14:cNvContentPartPr/>
                <p14:nvPr/>
              </p14:nvContentPartPr>
              <p14:xfrm>
                <a:off x="8726178" y="3323511"/>
                <a:ext cx="232560" cy="363240"/>
              </p14:xfrm>
            </p:contentPart>
          </mc:Choice>
          <mc:Fallback>
            <p:pic>
              <p:nvPicPr>
                <p:cNvPr id="195" name="Entrada de lápiz 194">
                  <a:extLst>
                    <a:ext uri="{FF2B5EF4-FFF2-40B4-BE49-F238E27FC236}">
                      <a16:creationId xmlns:a16="http://schemas.microsoft.com/office/drawing/2014/main" id="{4ECFD3BB-AD8B-5FF1-BCC9-44379B7B8C8E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8708178" y="3305511"/>
                  <a:ext cx="268200" cy="39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6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id="{3A05A8FC-70C7-6632-4F90-46CBF09F946D}"/>
                    </a:ext>
                  </a:extLst>
                </p14:cNvPr>
                <p14:cNvContentPartPr/>
                <p14:nvPr/>
              </p14:nvContentPartPr>
              <p14:xfrm>
                <a:off x="8992578" y="3107151"/>
                <a:ext cx="267840" cy="786600"/>
              </p14:xfrm>
            </p:contentPart>
          </mc:Choice>
          <mc:Fallback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3A05A8FC-70C7-6632-4F90-46CBF09F946D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8974578" y="3089143"/>
                  <a:ext cx="303480" cy="82225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8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id="{6E007354-B779-791B-9BD9-E238D1A7C6C5}"/>
                    </a:ext>
                  </a:extLst>
                </p14:cNvPr>
                <p14:cNvContentPartPr/>
                <p14:nvPr/>
              </p14:nvContentPartPr>
              <p14:xfrm>
                <a:off x="9546258" y="3567591"/>
                <a:ext cx="137160" cy="6480"/>
              </p14:xfrm>
            </p:contentPart>
          </mc:Choice>
          <mc:Fallback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6E007354-B779-791B-9BD9-E238D1A7C6C5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9528305" y="3549591"/>
                  <a:ext cx="172707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id="{FF5CEA88-E3D7-5BEE-B52F-70E64876390A}"/>
                    </a:ext>
                  </a:extLst>
                </p14:cNvPr>
                <p14:cNvContentPartPr/>
                <p14:nvPr/>
              </p14:nvContentPartPr>
              <p14:xfrm>
                <a:off x="9532578" y="3661551"/>
                <a:ext cx="166680" cy="10800"/>
              </p14:xfrm>
            </p:contentPart>
          </mc:Choice>
          <mc:Fallback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FF5CEA88-E3D7-5BEE-B52F-70E64876390A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9514578" y="3643551"/>
                  <a:ext cx="202320" cy="4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6" name="Grupo 215">
            <a:extLst>
              <a:ext uri="{FF2B5EF4-FFF2-40B4-BE49-F238E27FC236}">
                <a16:creationId xmlns:a16="http://schemas.microsoft.com/office/drawing/2014/main" id="{3D532BB6-29B4-B1F5-C9CE-5F6F815BFECB}"/>
              </a:ext>
            </a:extLst>
          </p:cNvPr>
          <p:cNvGrpSpPr/>
          <p:nvPr/>
        </p:nvGrpSpPr>
        <p:grpSpPr>
          <a:xfrm>
            <a:off x="4156680" y="2194967"/>
            <a:ext cx="2412360" cy="1394280"/>
            <a:chOff x="10018218" y="2898351"/>
            <a:chExt cx="2412360" cy="1394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id="{6CD0CF70-3601-F39A-2BB4-4544B025CB7A}"/>
                    </a:ext>
                  </a:extLst>
                </p14:cNvPr>
                <p14:cNvContentPartPr/>
                <p14:nvPr/>
              </p14:nvContentPartPr>
              <p14:xfrm>
                <a:off x="10126578" y="3218391"/>
                <a:ext cx="396360" cy="264240"/>
              </p14:xfrm>
            </p:contentPart>
          </mc:Choice>
          <mc:Fallback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6CD0CF70-3601-F39A-2BB4-4544B025CB7A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0108578" y="3200366"/>
                  <a:ext cx="432000" cy="2999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id="{8DEA76FF-AFEB-35B1-F620-28306AD3F755}"/>
                    </a:ext>
                  </a:extLst>
                </p14:cNvPr>
                <p14:cNvContentPartPr/>
                <p14:nvPr/>
              </p14:nvContentPartPr>
              <p14:xfrm>
                <a:off x="10592418" y="3334671"/>
                <a:ext cx="153360" cy="180360"/>
              </p14:xfrm>
            </p:contentPart>
          </mc:Choice>
          <mc:Fallback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8DEA76FF-AFEB-35B1-F620-28306AD3F755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0574418" y="3316707"/>
                  <a:ext cx="189000" cy="2159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id="{1A431375-54F7-168B-F4FB-A9046792031A}"/>
                    </a:ext>
                  </a:extLst>
                </p14:cNvPr>
                <p14:cNvContentPartPr/>
                <p14:nvPr/>
              </p14:nvContentPartPr>
              <p14:xfrm>
                <a:off x="10586658" y="2898351"/>
                <a:ext cx="186120" cy="172800"/>
              </p14:xfrm>
            </p:contentPart>
          </mc:Choice>
          <mc:Fallback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1A431375-54F7-168B-F4FB-A9046792031A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0568623" y="2880313"/>
                  <a:ext cx="221829" cy="20851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id="{A34DB1DA-1084-D8AA-DACF-6C205B6ABA14}"/>
                    </a:ext>
                  </a:extLst>
                </p14:cNvPr>
                <p14:cNvContentPartPr/>
                <p14:nvPr/>
              </p14:nvContentPartPr>
              <p14:xfrm>
                <a:off x="10018218" y="3675591"/>
                <a:ext cx="721440" cy="56160"/>
              </p14:xfrm>
            </p:contentPart>
          </mc:Choice>
          <mc:Fallback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A34DB1DA-1084-D8AA-DACF-6C205B6ABA14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10000218" y="3657591"/>
                  <a:ext cx="757080" cy="9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id="{8066D3B9-7923-47A4-581C-C12677013209}"/>
                    </a:ext>
                  </a:extLst>
                </p14:cNvPr>
                <p14:cNvContentPartPr/>
                <p14:nvPr/>
              </p14:nvContentPartPr>
              <p14:xfrm>
                <a:off x="10068258" y="3899151"/>
                <a:ext cx="222840" cy="229320"/>
              </p14:xfrm>
            </p:contentPart>
          </mc:Choice>
          <mc:Fallback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8066D3B9-7923-47A4-581C-C12677013209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10050258" y="3881151"/>
                  <a:ext cx="258480" cy="26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id="{1E83603B-4157-E43E-B116-14B45281025F}"/>
                    </a:ext>
                  </a:extLst>
                </p14:cNvPr>
                <p14:cNvContentPartPr/>
                <p14:nvPr/>
              </p14:nvContentPartPr>
              <p14:xfrm>
                <a:off x="10223058" y="4071231"/>
                <a:ext cx="48240" cy="221400"/>
              </p14:xfrm>
            </p:contentPart>
          </mc:Choice>
          <mc:Fallback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1E83603B-4157-E43E-B116-14B45281025F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10205058" y="4053231"/>
                  <a:ext cx="8388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id="{773F7B11-5350-3E35-E005-91BFAD5273B7}"/>
                    </a:ext>
                  </a:extLst>
                </p14:cNvPr>
                <p14:cNvContentPartPr/>
                <p14:nvPr/>
              </p14:nvContentPartPr>
              <p14:xfrm>
                <a:off x="10930098" y="3678111"/>
                <a:ext cx="37800" cy="52920"/>
              </p14:xfrm>
            </p:contentPart>
          </mc:Choice>
          <mc:Fallback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773F7B11-5350-3E35-E005-91BFAD5273B7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10912098" y="3660111"/>
                  <a:ext cx="7344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id="{0E9ECB68-F601-821E-9616-B7C30ED92E1A}"/>
                    </a:ext>
                  </a:extLst>
                </p14:cNvPr>
                <p14:cNvContentPartPr/>
                <p14:nvPr/>
              </p14:nvContentPartPr>
              <p14:xfrm>
                <a:off x="11045298" y="3242151"/>
                <a:ext cx="135000" cy="781560"/>
              </p14:xfrm>
            </p:contentPart>
          </mc:Choice>
          <mc:Fallback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0E9ECB68-F601-821E-9616-B7C30ED92E1A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11027298" y="3224151"/>
                  <a:ext cx="170640" cy="81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208" name="Entrada de lápiz 207">
                  <a:extLst>
                    <a:ext uri="{FF2B5EF4-FFF2-40B4-BE49-F238E27FC236}">
                      <a16:creationId xmlns:a16="http://schemas.microsoft.com/office/drawing/2014/main" id="{DF1C5AFE-9AFB-5594-CCB3-BCBF5D555309}"/>
                    </a:ext>
                  </a:extLst>
                </p14:cNvPr>
                <p14:cNvContentPartPr/>
                <p14:nvPr/>
              </p14:nvContentPartPr>
              <p14:xfrm>
                <a:off x="11229258" y="3471471"/>
                <a:ext cx="32040" cy="289080"/>
              </p14:xfrm>
            </p:contentPart>
          </mc:Choice>
          <mc:Fallback>
            <p:pic>
              <p:nvPicPr>
                <p:cNvPr id="208" name="Entrada de lápiz 207">
                  <a:extLst>
                    <a:ext uri="{FF2B5EF4-FFF2-40B4-BE49-F238E27FC236}">
                      <a16:creationId xmlns:a16="http://schemas.microsoft.com/office/drawing/2014/main" id="{DF1C5AFE-9AFB-5594-CCB3-BCBF5D555309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1211053" y="3453471"/>
                  <a:ext cx="68085" cy="32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209" name="Entrada de lápiz 208">
                  <a:extLst>
                    <a:ext uri="{FF2B5EF4-FFF2-40B4-BE49-F238E27FC236}">
                      <a16:creationId xmlns:a16="http://schemas.microsoft.com/office/drawing/2014/main" id="{BC531676-3B78-1DFF-D3DC-21D4441AE8C3}"/>
                    </a:ext>
                  </a:extLst>
                </p14:cNvPr>
                <p14:cNvContentPartPr/>
                <p14:nvPr/>
              </p14:nvContentPartPr>
              <p14:xfrm>
                <a:off x="11199738" y="3435111"/>
                <a:ext cx="220320" cy="245880"/>
              </p14:xfrm>
            </p:contentPart>
          </mc:Choice>
          <mc:Fallback>
            <p:pic>
              <p:nvPicPr>
                <p:cNvPr id="209" name="Entrada de lápiz 208">
                  <a:extLst>
                    <a:ext uri="{FF2B5EF4-FFF2-40B4-BE49-F238E27FC236}">
                      <a16:creationId xmlns:a16="http://schemas.microsoft.com/office/drawing/2014/main" id="{BC531676-3B78-1DFF-D3DC-21D4441AE8C3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11181767" y="3417111"/>
                  <a:ext cx="255902" cy="28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210" name="Entrada de lápiz 209">
                  <a:extLst>
                    <a:ext uri="{FF2B5EF4-FFF2-40B4-BE49-F238E27FC236}">
                      <a16:creationId xmlns:a16="http://schemas.microsoft.com/office/drawing/2014/main" id="{907DA347-D42D-3482-EAC2-9B1B8226BB2E}"/>
                    </a:ext>
                  </a:extLst>
                </p14:cNvPr>
                <p14:cNvContentPartPr/>
                <p14:nvPr/>
              </p14:nvContentPartPr>
              <p14:xfrm>
                <a:off x="11518698" y="3605031"/>
                <a:ext cx="176400" cy="7920"/>
              </p14:xfrm>
            </p:contentPart>
          </mc:Choice>
          <mc:Fallback>
            <p:pic>
              <p:nvPicPr>
                <p:cNvPr id="210" name="Entrada de lápiz 209">
                  <a:extLst>
                    <a:ext uri="{FF2B5EF4-FFF2-40B4-BE49-F238E27FC236}">
                      <a16:creationId xmlns:a16="http://schemas.microsoft.com/office/drawing/2014/main" id="{907DA347-D42D-3482-EAC2-9B1B8226BB2E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11500698" y="3587031"/>
                  <a:ext cx="21204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id="{963D589A-2AC0-4199-001D-B4D5D4FBE5A7}"/>
                    </a:ext>
                  </a:extLst>
                </p14:cNvPr>
                <p14:cNvContentPartPr/>
                <p14:nvPr/>
              </p14:nvContentPartPr>
              <p14:xfrm>
                <a:off x="11629938" y="3486591"/>
                <a:ext cx="47880" cy="252720"/>
              </p14:xfrm>
            </p:contentPart>
          </mc:Choice>
          <mc:Fallback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963D589A-2AC0-4199-001D-B4D5D4FBE5A7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11611938" y="3468617"/>
                  <a:ext cx="83520" cy="28830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id="{E582A48A-5AE4-3DED-3492-2AC76B171E23}"/>
                    </a:ext>
                  </a:extLst>
                </p14:cNvPr>
                <p14:cNvContentPartPr/>
                <p14:nvPr/>
              </p14:nvContentPartPr>
              <p14:xfrm>
                <a:off x="11812098" y="3306951"/>
                <a:ext cx="202680" cy="438480"/>
              </p14:xfrm>
            </p:contentPart>
          </mc:Choice>
          <mc:Fallback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E582A48A-5AE4-3DED-3492-2AC76B171E23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11794130" y="3288936"/>
                  <a:ext cx="238257" cy="47414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id="{BC37D671-FBA7-D9AB-576F-0E1191736F72}"/>
                    </a:ext>
                  </a:extLst>
                </p14:cNvPr>
                <p14:cNvContentPartPr/>
                <p14:nvPr/>
              </p14:nvContentPartPr>
              <p14:xfrm>
                <a:off x="12131418" y="3165831"/>
                <a:ext cx="39960" cy="154800"/>
              </p14:xfrm>
            </p:contentPart>
          </mc:Choice>
          <mc:Fallback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BC37D671-FBA7-D9AB-576F-0E1191736F72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12113418" y="3147831"/>
                  <a:ext cx="75600" cy="19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id="{573BEE26-A9C2-B985-6044-63289560C6C4}"/>
                    </a:ext>
                  </a:extLst>
                </p14:cNvPr>
                <p14:cNvContentPartPr/>
                <p14:nvPr/>
              </p14:nvContentPartPr>
              <p14:xfrm>
                <a:off x="12010098" y="3011391"/>
                <a:ext cx="420480" cy="984600"/>
              </p14:xfrm>
            </p:contentPart>
          </mc:Choice>
          <mc:Fallback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573BEE26-A9C2-B985-6044-63289560C6C4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11992098" y="2993391"/>
                  <a:ext cx="456120" cy="10202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2">
            <p14:nvContentPartPr>
              <p14:cNvPr id="217" name="Entrada de lápiz 216">
                <a:extLst>
                  <a:ext uri="{FF2B5EF4-FFF2-40B4-BE49-F238E27FC236}">
                    <a16:creationId xmlns:a16="http://schemas.microsoft.com/office/drawing/2014/main" id="{6774796D-480A-CD0B-9791-5CC336ADEC83}"/>
                  </a:ext>
                </a:extLst>
              </p14:cNvPr>
              <p14:cNvContentPartPr/>
              <p14:nvPr/>
            </p14:nvContentPartPr>
            <p14:xfrm>
              <a:off x="1782480" y="3516887"/>
              <a:ext cx="68400" cy="12960"/>
            </p14:xfrm>
          </p:contentPart>
        </mc:Choice>
        <mc:Fallback>
          <p:pic>
            <p:nvPicPr>
              <p:cNvPr id="217" name="Entrada de lápiz 216">
                <a:extLst>
                  <a:ext uri="{FF2B5EF4-FFF2-40B4-BE49-F238E27FC236}">
                    <a16:creationId xmlns:a16="http://schemas.microsoft.com/office/drawing/2014/main" id="{6774796D-480A-CD0B-9791-5CC336ADEC83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1764574" y="3498373"/>
                <a:ext cx="103853" cy="49618"/>
              </a:xfrm>
              <a:prstGeom prst="rect">
                <a:avLst/>
              </a:prstGeom>
            </p:spPr>
          </p:pic>
        </mc:Fallback>
      </mc:AlternateContent>
      <p:grpSp>
        <p:nvGrpSpPr>
          <p:cNvPr id="223" name="Grupo 222">
            <a:extLst>
              <a:ext uri="{FF2B5EF4-FFF2-40B4-BE49-F238E27FC236}">
                <a16:creationId xmlns:a16="http://schemas.microsoft.com/office/drawing/2014/main" id="{ABEEED9A-028B-1BE9-D55A-D72724CAAB34}"/>
              </a:ext>
            </a:extLst>
          </p:cNvPr>
          <p:cNvGrpSpPr/>
          <p:nvPr/>
        </p:nvGrpSpPr>
        <p:grpSpPr>
          <a:xfrm>
            <a:off x="4210680" y="2170127"/>
            <a:ext cx="1040040" cy="821880"/>
            <a:chOff x="10072218" y="2873511"/>
            <a:chExt cx="1040040" cy="821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id="{88B46993-D186-B01E-EC0D-389B9528BA86}"/>
                    </a:ext>
                  </a:extLst>
                </p14:cNvPr>
                <p14:cNvContentPartPr/>
                <p14:nvPr/>
              </p14:nvContentPartPr>
              <p14:xfrm>
                <a:off x="10072218" y="2873511"/>
                <a:ext cx="1040040" cy="733320"/>
              </p14:xfrm>
            </p:contentPart>
          </mc:Choice>
          <mc:Fallback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88B46993-D186-B01E-EC0D-389B9528BA86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10054218" y="2855511"/>
                  <a:ext cx="1075680" cy="76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6">
              <p14:nvContentPartPr>
                <p14:cNvPr id="220" name="Entrada de lápiz 219">
                  <a:extLst>
                    <a:ext uri="{FF2B5EF4-FFF2-40B4-BE49-F238E27FC236}">
                      <a16:creationId xmlns:a16="http://schemas.microsoft.com/office/drawing/2014/main" id="{A915DF2F-3793-A8AF-6E1E-F27917790C91}"/>
                    </a:ext>
                  </a:extLst>
                </p14:cNvPr>
                <p14:cNvContentPartPr/>
                <p14:nvPr/>
              </p14:nvContentPartPr>
              <p14:xfrm>
                <a:off x="10256898" y="3250071"/>
                <a:ext cx="846360" cy="445320"/>
              </p14:xfrm>
            </p:contentPart>
          </mc:Choice>
          <mc:Fallback>
            <p:pic>
              <p:nvPicPr>
                <p:cNvPr id="220" name="Entrada de lápiz 219">
                  <a:extLst>
                    <a:ext uri="{FF2B5EF4-FFF2-40B4-BE49-F238E27FC236}">
                      <a16:creationId xmlns:a16="http://schemas.microsoft.com/office/drawing/2014/main" id="{A915DF2F-3793-A8AF-6E1E-F27917790C91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10238898" y="3232071"/>
                  <a:ext cx="882000" cy="480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22" name="Grupo 221">
            <a:extLst>
              <a:ext uri="{FF2B5EF4-FFF2-40B4-BE49-F238E27FC236}">
                <a16:creationId xmlns:a16="http://schemas.microsoft.com/office/drawing/2014/main" id="{538AB39B-40D4-EC12-B319-6E79D01E4510}"/>
              </a:ext>
            </a:extLst>
          </p:cNvPr>
          <p:cNvGrpSpPr/>
          <p:nvPr/>
        </p:nvGrpSpPr>
        <p:grpSpPr>
          <a:xfrm>
            <a:off x="739200" y="2432207"/>
            <a:ext cx="1136160" cy="759240"/>
            <a:chOff x="6600738" y="3135591"/>
            <a:chExt cx="1136160" cy="759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id="{C64B26DB-D7DE-C51D-14D3-BA91B845C6E5}"/>
                    </a:ext>
                  </a:extLst>
                </p14:cNvPr>
                <p14:cNvContentPartPr/>
                <p14:nvPr/>
              </p14:nvContentPartPr>
              <p14:xfrm>
                <a:off x="6687138" y="3140991"/>
                <a:ext cx="1049760" cy="753840"/>
              </p14:xfrm>
            </p:contentPart>
          </mc:Choice>
          <mc:Fallback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C64B26DB-D7DE-C51D-14D3-BA91B845C6E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669138" y="3122991"/>
                  <a:ext cx="1085400" cy="78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221" name="Entrada de lápiz 220">
                  <a:extLst>
                    <a:ext uri="{FF2B5EF4-FFF2-40B4-BE49-F238E27FC236}">
                      <a16:creationId xmlns:a16="http://schemas.microsoft.com/office/drawing/2014/main" id="{17470198-ED9D-C3D9-FC18-1CDDC74E2E0E}"/>
                    </a:ext>
                  </a:extLst>
                </p14:cNvPr>
                <p14:cNvContentPartPr/>
                <p14:nvPr/>
              </p14:nvContentPartPr>
              <p14:xfrm>
                <a:off x="6600738" y="3135591"/>
                <a:ext cx="883800" cy="663840"/>
              </p14:xfrm>
            </p:contentPart>
          </mc:Choice>
          <mc:Fallback>
            <p:pic>
              <p:nvPicPr>
                <p:cNvPr id="221" name="Entrada de lápiz 220">
                  <a:extLst>
                    <a:ext uri="{FF2B5EF4-FFF2-40B4-BE49-F238E27FC236}">
                      <a16:creationId xmlns:a16="http://schemas.microsoft.com/office/drawing/2014/main" id="{17470198-ED9D-C3D9-FC18-1CDDC74E2E0E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582738" y="3117591"/>
                  <a:ext cx="919440" cy="699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6" name="Grupo 265">
            <a:extLst>
              <a:ext uri="{FF2B5EF4-FFF2-40B4-BE49-F238E27FC236}">
                <a16:creationId xmlns:a16="http://schemas.microsoft.com/office/drawing/2014/main" id="{3D4EEF3F-5159-372F-07D3-00242BDDCA31}"/>
              </a:ext>
            </a:extLst>
          </p:cNvPr>
          <p:cNvGrpSpPr/>
          <p:nvPr/>
        </p:nvGrpSpPr>
        <p:grpSpPr>
          <a:xfrm>
            <a:off x="570000" y="3608327"/>
            <a:ext cx="3948120" cy="1466640"/>
            <a:chOff x="6431538" y="4311711"/>
            <a:chExt cx="3948120" cy="1466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id="{D1C67C6E-6B29-9046-CF88-60572A50BEDC}"/>
                    </a:ext>
                  </a:extLst>
                </p14:cNvPr>
                <p14:cNvContentPartPr/>
                <p14:nvPr/>
              </p14:nvContentPartPr>
              <p14:xfrm>
                <a:off x="7128858" y="4784391"/>
                <a:ext cx="4320" cy="5760"/>
              </p14:xfrm>
            </p:contentPart>
          </mc:Choice>
          <mc:Fallback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D1C67C6E-6B29-9046-CF88-60572A50BEDC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7110858" y="4766391"/>
                  <a:ext cx="3996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id="{5183CEDB-D9AC-BCCE-E09F-CDE2A529D35F}"/>
                    </a:ext>
                  </a:extLst>
                </p14:cNvPr>
                <p14:cNvContentPartPr/>
                <p14:nvPr/>
              </p14:nvContentPartPr>
              <p14:xfrm>
                <a:off x="6674538" y="4533111"/>
                <a:ext cx="39960" cy="338040"/>
              </p14:xfrm>
            </p:contentPart>
          </mc:Choice>
          <mc:Fallback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5183CEDB-D9AC-BCCE-E09F-CDE2A529D35F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6656538" y="4515111"/>
                  <a:ext cx="75600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id="{E9F71A2D-1D7C-1E18-731E-82BD7C137167}"/>
                    </a:ext>
                  </a:extLst>
                </p14:cNvPr>
                <p14:cNvContentPartPr/>
                <p14:nvPr/>
              </p14:nvContentPartPr>
              <p14:xfrm>
                <a:off x="6431538" y="4511871"/>
                <a:ext cx="184320" cy="302760"/>
              </p14:xfrm>
            </p:contentPart>
          </mc:Choice>
          <mc:Fallback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E9F71A2D-1D7C-1E18-731E-82BD7C137167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413538" y="4493871"/>
                  <a:ext cx="219960" cy="33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id="{C1438159-685F-9BDB-3392-4782F054E75B}"/>
                    </a:ext>
                  </a:extLst>
                </p14:cNvPr>
                <p14:cNvContentPartPr/>
                <p14:nvPr/>
              </p14:nvContentPartPr>
              <p14:xfrm>
                <a:off x="6792258" y="4418631"/>
                <a:ext cx="136440" cy="654480"/>
              </p14:xfrm>
            </p:contentPart>
          </mc:Choice>
          <mc:Fallback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C1438159-685F-9BDB-3392-4782F054E75B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6774210" y="4400641"/>
                  <a:ext cx="172174" cy="6901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id="{067618D8-40C6-AB96-8A32-20555C47B6FE}"/>
                    </a:ext>
                  </a:extLst>
                </p14:cNvPr>
                <p14:cNvContentPartPr/>
                <p14:nvPr/>
              </p14:nvContentPartPr>
              <p14:xfrm>
                <a:off x="6606498" y="4754151"/>
                <a:ext cx="101160" cy="11880"/>
              </p14:xfrm>
            </p:contentPart>
          </mc:Choice>
          <mc:Fallback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067618D8-40C6-AB96-8A32-20555C47B6FE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6588434" y="4736151"/>
                  <a:ext cx="136927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230" name="Entrada de lápiz 229">
                  <a:extLst>
                    <a:ext uri="{FF2B5EF4-FFF2-40B4-BE49-F238E27FC236}">
                      <a16:creationId xmlns:a16="http://schemas.microsoft.com/office/drawing/2014/main" id="{7F6246F4-D5FF-2DE7-8859-320A42215A7C}"/>
                    </a:ext>
                  </a:extLst>
                </p14:cNvPr>
                <p14:cNvContentPartPr/>
                <p14:nvPr/>
              </p14:nvContentPartPr>
              <p14:xfrm>
                <a:off x="7112298" y="4691151"/>
                <a:ext cx="9000" cy="215280"/>
              </p14:xfrm>
            </p:contentPart>
          </mc:Choice>
          <mc:Fallback>
            <p:pic>
              <p:nvPicPr>
                <p:cNvPr id="230" name="Entrada de lápiz 229">
                  <a:extLst>
                    <a:ext uri="{FF2B5EF4-FFF2-40B4-BE49-F238E27FC236}">
                      <a16:creationId xmlns:a16="http://schemas.microsoft.com/office/drawing/2014/main" id="{7F6246F4-D5FF-2DE7-8859-320A42215A7C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094298" y="4673151"/>
                  <a:ext cx="4464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id="{84C16AEF-E8BA-D41A-CFA7-5FBA1AFC7823}"/>
                    </a:ext>
                  </a:extLst>
                </p14:cNvPr>
                <p14:cNvContentPartPr/>
                <p14:nvPr/>
              </p14:nvContentPartPr>
              <p14:xfrm>
                <a:off x="7095018" y="4569831"/>
                <a:ext cx="233280" cy="317160"/>
              </p14:xfrm>
            </p:contentPart>
          </mc:Choice>
          <mc:Fallback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84C16AEF-E8BA-D41A-CFA7-5FBA1AFC7823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077018" y="4551831"/>
                  <a:ext cx="268920" cy="35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id="{50E76CFA-AB68-B236-6407-122636031092}"/>
                    </a:ext>
                  </a:extLst>
                </p14:cNvPr>
                <p14:cNvContentPartPr/>
                <p14:nvPr/>
              </p14:nvContentPartPr>
              <p14:xfrm>
                <a:off x="7514778" y="4772871"/>
                <a:ext cx="186120" cy="18000"/>
              </p14:xfrm>
            </p:contentPart>
          </mc:Choice>
          <mc:Fallback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50E76CFA-AB68-B236-6407-122636031092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496778" y="4754871"/>
                  <a:ext cx="22176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id="{F057BD8C-04CE-8BE9-20C1-055EFFF15143}"/>
                    </a:ext>
                  </a:extLst>
                </p14:cNvPr>
                <p14:cNvContentPartPr/>
                <p14:nvPr/>
              </p14:nvContentPartPr>
              <p14:xfrm>
                <a:off x="7620618" y="4655511"/>
                <a:ext cx="59400" cy="245880"/>
              </p14:xfrm>
            </p:contentPart>
          </mc:Choice>
          <mc:Fallback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F057BD8C-04CE-8BE9-20C1-055EFFF15143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602508" y="4637511"/>
                  <a:ext cx="95257" cy="28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id="{51E2E562-B5B5-8A9F-1B10-B0E26A2800D0}"/>
                    </a:ext>
                  </a:extLst>
                </p14:cNvPr>
                <p14:cNvContentPartPr/>
                <p14:nvPr/>
              </p14:nvContentPartPr>
              <p14:xfrm>
                <a:off x="7858218" y="4487751"/>
                <a:ext cx="182880" cy="379800"/>
              </p14:xfrm>
            </p:contentPart>
          </mc:Choice>
          <mc:Fallback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51E2E562-B5B5-8A9F-1B10-B0E26A2800D0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7840218" y="4469734"/>
                  <a:ext cx="218520" cy="4154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235" name="Entrada de lápiz 234">
                  <a:extLst>
                    <a:ext uri="{FF2B5EF4-FFF2-40B4-BE49-F238E27FC236}">
                      <a16:creationId xmlns:a16="http://schemas.microsoft.com/office/drawing/2014/main" id="{A763C0D0-2789-31EC-40D1-84CBB539A4B0}"/>
                    </a:ext>
                  </a:extLst>
                </p14:cNvPr>
                <p14:cNvContentPartPr/>
                <p14:nvPr/>
              </p14:nvContentPartPr>
              <p14:xfrm>
                <a:off x="7996458" y="4311711"/>
                <a:ext cx="323640" cy="768240"/>
              </p14:xfrm>
            </p:contentPart>
          </mc:Choice>
          <mc:Fallback>
            <p:pic>
              <p:nvPicPr>
                <p:cNvPr id="235" name="Entrada de lápiz 234">
                  <a:extLst>
                    <a:ext uri="{FF2B5EF4-FFF2-40B4-BE49-F238E27FC236}">
                      <a16:creationId xmlns:a16="http://schemas.microsoft.com/office/drawing/2014/main" id="{A763C0D0-2789-31EC-40D1-84CBB539A4B0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7978478" y="4293711"/>
                  <a:ext cx="359240" cy="80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id="{7FAF3DE2-9F75-D6F9-CF0C-052BBD2034ED}"/>
                    </a:ext>
                  </a:extLst>
                </p14:cNvPr>
                <p14:cNvContentPartPr/>
                <p14:nvPr/>
              </p14:nvContentPartPr>
              <p14:xfrm>
                <a:off x="8496858" y="4838751"/>
                <a:ext cx="250920" cy="36000"/>
              </p14:xfrm>
            </p:contentPart>
          </mc:Choice>
          <mc:Fallback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7FAF3DE2-9F75-D6F9-CF0C-052BBD2034ED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8478858" y="4820751"/>
                  <a:ext cx="28656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id="{DB07C968-A85E-392E-F590-676593E7E2A1}"/>
                    </a:ext>
                  </a:extLst>
                </p14:cNvPr>
                <p14:cNvContentPartPr/>
                <p14:nvPr/>
              </p14:nvContentPartPr>
              <p14:xfrm>
                <a:off x="8477058" y="4980951"/>
                <a:ext cx="164160" cy="2160"/>
              </p14:xfrm>
            </p:contentPart>
          </mc:Choice>
          <mc:Fallback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DB07C968-A85E-392E-F590-676593E7E2A1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8459058" y="4962951"/>
                  <a:ext cx="1998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id="{B4E015A5-4667-58CF-7502-0165EB09897C}"/>
                    </a:ext>
                  </a:extLst>
                </p14:cNvPr>
                <p14:cNvContentPartPr/>
                <p14:nvPr/>
              </p14:nvContentPartPr>
              <p14:xfrm>
                <a:off x="8985378" y="4728591"/>
                <a:ext cx="62640" cy="207360"/>
              </p14:xfrm>
            </p:contentPart>
          </mc:Choice>
          <mc:Fallback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B4E015A5-4667-58CF-7502-0165EB09897C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8967378" y="4710591"/>
                  <a:ext cx="9828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id="{17BE2EEE-716F-7251-255E-015F3B841A2B}"/>
                    </a:ext>
                  </a:extLst>
                </p14:cNvPr>
                <p14:cNvContentPartPr/>
                <p14:nvPr/>
              </p14:nvContentPartPr>
              <p14:xfrm>
                <a:off x="8943978" y="4555071"/>
                <a:ext cx="304560" cy="362160"/>
              </p14:xfrm>
            </p:contentPart>
          </mc:Choice>
          <mc:Fallback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17BE2EEE-716F-7251-255E-015F3B841A2B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8925957" y="4537053"/>
                  <a:ext cx="340242" cy="3978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240" name="Entrada de lápiz 239">
                  <a:extLst>
                    <a:ext uri="{FF2B5EF4-FFF2-40B4-BE49-F238E27FC236}">
                      <a16:creationId xmlns:a16="http://schemas.microsoft.com/office/drawing/2014/main" id="{6E5A45C1-5A34-3084-52D0-E21768D92B91}"/>
                    </a:ext>
                  </a:extLst>
                </p14:cNvPr>
                <p14:cNvContentPartPr/>
                <p14:nvPr/>
              </p14:nvContentPartPr>
              <p14:xfrm>
                <a:off x="9400098" y="4775751"/>
                <a:ext cx="247320" cy="25200"/>
              </p14:xfrm>
            </p:contentPart>
          </mc:Choice>
          <mc:Fallback>
            <p:pic>
              <p:nvPicPr>
                <p:cNvPr id="240" name="Entrada de lápiz 239">
                  <a:extLst>
                    <a:ext uri="{FF2B5EF4-FFF2-40B4-BE49-F238E27FC236}">
                      <a16:creationId xmlns:a16="http://schemas.microsoft.com/office/drawing/2014/main" id="{6E5A45C1-5A34-3084-52D0-E21768D92B91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9382072" y="4757751"/>
                  <a:ext cx="283012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id="{2D12C19B-9DC6-1B77-C974-A9036ED6E6FB}"/>
                    </a:ext>
                  </a:extLst>
                </p14:cNvPr>
                <p14:cNvContentPartPr/>
                <p14:nvPr/>
              </p14:nvContentPartPr>
              <p14:xfrm>
                <a:off x="9483618" y="4692951"/>
                <a:ext cx="81000" cy="227880"/>
              </p14:xfrm>
            </p:contentPart>
          </mc:Choice>
          <mc:Fallback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2D12C19B-9DC6-1B77-C974-A9036ED6E6FB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9465618" y="4674923"/>
                  <a:ext cx="116640" cy="2635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id="{6AE301ED-98FE-DCA2-372E-24932C5400A1}"/>
                    </a:ext>
                  </a:extLst>
                </p14:cNvPr>
                <p14:cNvContentPartPr/>
                <p14:nvPr/>
              </p14:nvContentPartPr>
              <p14:xfrm>
                <a:off x="9782418" y="4545351"/>
                <a:ext cx="195480" cy="369720"/>
              </p14:xfrm>
            </p:contentPart>
          </mc:Choice>
          <mc:Fallback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6AE301ED-98FE-DCA2-372E-24932C5400A1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9764418" y="4527351"/>
                  <a:ext cx="231120" cy="40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id="{DB212C51-F9BB-FA54-B23D-4860B831A783}"/>
                    </a:ext>
                  </a:extLst>
                </p14:cNvPr>
                <p14:cNvContentPartPr/>
                <p14:nvPr/>
              </p14:nvContentPartPr>
              <p14:xfrm>
                <a:off x="10070418" y="4533111"/>
                <a:ext cx="89280" cy="186840"/>
              </p14:xfrm>
            </p:contentPart>
          </mc:Choice>
          <mc:Fallback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DB212C51-F9BB-FA54-B23D-4860B831A783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10052418" y="4515146"/>
                  <a:ext cx="124920" cy="22241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id="{D6E78C59-AC29-6666-6677-E5BC7FDB1AF7}"/>
                    </a:ext>
                  </a:extLst>
                </p14:cNvPr>
                <p14:cNvContentPartPr/>
                <p14:nvPr/>
              </p14:nvContentPartPr>
              <p14:xfrm>
                <a:off x="6441258" y="5353911"/>
                <a:ext cx="217800" cy="298800"/>
              </p14:xfrm>
            </p:contentPart>
          </mc:Choice>
          <mc:Fallback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D6E78C59-AC29-6666-6677-E5BC7FDB1AF7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6423258" y="5335911"/>
                  <a:ext cx="253440" cy="33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id="{153F1920-2558-A5FA-0197-26311FB81CA9}"/>
                    </a:ext>
                  </a:extLst>
                </p14:cNvPr>
                <p14:cNvContentPartPr/>
                <p14:nvPr/>
              </p14:nvContentPartPr>
              <p14:xfrm>
                <a:off x="6612978" y="5552991"/>
                <a:ext cx="78840" cy="225360"/>
              </p14:xfrm>
            </p:contentPart>
          </mc:Choice>
          <mc:Fallback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153F1920-2558-A5FA-0197-26311FB81CA9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6594895" y="5535020"/>
                  <a:ext cx="114643" cy="2609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id="{C832B041-5725-69DE-7B5F-C612C22CAED9}"/>
                    </a:ext>
                  </a:extLst>
                </p14:cNvPr>
                <p14:cNvContentPartPr/>
                <p14:nvPr/>
              </p14:nvContentPartPr>
              <p14:xfrm>
                <a:off x="6813138" y="5500431"/>
                <a:ext cx="32760" cy="231840"/>
              </p14:xfrm>
            </p:contentPart>
          </mc:Choice>
          <mc:Fallback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C832B041-5725-69DE-7B5F-C612C22CAED9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6795334" y="5482431"/>
                  <a:ext cx="68013" cy="26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248" name="Entrada de lápiz 247">
                  <a:extLst>
                    <a:ext uri="{FF2B5EF4-FFF2-40B4-BE49-F238E27FC236}">
                      <a16:creationId xmlns:a16="http://schemas.microsoft.com/office/drawing/2014/main" id="{029321EF-210A-8CE6-48EC-0BE22B2E2CD8}"/>
                    </a:ext>
                  </a:extLst>
                </p14:cNvPr>
                <p14:cNvContentPartPr/>
                <p14:nvPr/>
              </p14:nvContentPartPr>
              <p14:xfrm>
                <a:off x="6790098" y="5408271"/>
                <a:ext cx="246240" cy="325440"/>
              </p14:xfrm>
            </p:contentPart>
          </mc:Choice>
          <mc:Fallback>
            <p:pic>
              <p:nvPicPr>
                <p:cNvPr id="248" name="Entrada de lápiz 247">
                  <a:extLst>
                    <a:ext uri="{FF2B5EF4-FFF2-40B4-BE49-F238E27FC236}">
                      <a16:creationId xmlns:a16="http://schemas.microsoft.com/office/drawing/2014/main" id="{029321EF-210A-8CE6-48EC-0BE22B2E2CD8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6772072" y="5390271"/>
                  <a:ext cx="281932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249" name="Entrada de lápiz 248">
                  <a:extLst>
                    <a:ext uri="{FF2B5EF4-FFF2-40B4-BE49-F238E27FC236}">
                      <a16:creationId xmlns:a16="http://schemas.microsoft.com/office/drawing/2014/main" id="{D99BB879-5C2E-08E7-01D3-A90F1D6D3FAA}"/>
                    </a:ext>
                  </a:extLst>
                </p14:cNvPr>
                <p14:cNvContentPartPr/>
                <p14:nvPr/>
              </p14:nvContentPartPr>
              <p14:xfrm>
                <a:off x="7255218" y="5628591"/>
                <a:ext cx="263880" cy="17280"/>
              </p14:xfrm>
            </p:contentPart>
          </mc:Choice>
          <mc:Fallback>
            <p:pic>
              <p:nvPicPr>
                <p:cNvPr id="249" name="Entrada de lápiz 248">
                  <a:extLst>
                    <a:ext uri="{FF2B5EF4-FFF2-40B4-BE49-F238E27FC236}">
                      <a16:creationId xmlns:a16="http://schemas.microsoft.com/office/drawing/2014/main" id="{D99BB879-5C2E-08E7-01D3-A90F1D6D3FAA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7237218" y="5610591"/>
                  <a:ext cx="29952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250" name="Entrada de lápiz 249">
                  <a:extLst>
                    <a:ext uri="{FF2B5EF4-FFF2-40B4-BE49-F238E27FC236}">
                      <a16:creationId xmlns:a16="http://schemas.microsoft.com/office/drawing/2014/main" id="{41DDA5AD-5636-3B5B-BCBC-11F4A32563AB}"/>
                    </a:ext>
                  </a:extLst>
                </p14:cNvPr>
                <p14:cNvContentPartPr/>
                <p14:nvPr/>
              </p14:nvContentPartPr>
              <p14:xfrm>
                <a:off x="7365018" y="5526351"/>
                <a:ext cx="51120" cy="200520"/>
              </p14:xfrm>
            </p:contentPart>
          </mc:Choice>
          <mc:Fallback>
            <p:pic>
              <p:nvPicPr>
                <p:cNvPr id="250" name="Entrada de lápiz 249">
                  <a:extLst>
                    <a:ext uri="{FF2B5EF4-FFF2-40B4-BE49-F238E27FC236}">
                      <a16:creationId xmlns:a16="http://schemas.microsoft.com/office/drawing/2014/main" id="{41DDA5AD-5636-3B5B-BCBC-11F4A32563AB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7347018" y="5508351"/>
                  <a:ext cx="8676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251" name="Entrada de lápiz 250">
                  <a:extLst>
                    <a:ext uri="{FF2B5EF4-FFF2-40B4-BE49-F238E27FC236}">
                      <a16:creationId xmlns:a16="http://schemas.microsoft.com/office/drawing/2014/main" id="{D7FCA584-CE2B-BFB2-7D77-2FAF4DE36BE5}"/>
                    </a:ext>
                  </a:extLst>
                </p14:cNvPr>
                <p14:cNvContentPartPr/>
                <p14:nvPr/>
              </p14:nvContentPartPr>
              <p14:xfrm>
                <a:off x="7673178" y="5324751"/>
                <a:ext cx="113400" cy="274680"/>
              </p14:xfrm>
            </p:contentPart>
          </mc:Choice>
          <mc:Fallback>
            <p:pic>
              <p:nvPicPr>
                <p:cNvPr id="251" name="Entrada de lápiz 250">
                  <a:extLst>
                    <a:ext uri="{FF2B5EF4-FFF2-40B4-BE49-F238E27FC236}">
                      <a16:creationId xmlns:a16="http://schemas.microsoft.com/office/drawing/2014/main" id="{D7FCA584-CE2B-BFB2-7D77-2FAF4DE36BE5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7655121" y="5306751"/>
                  <a:ext cx="149154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252" name="Entrada de lápiz 251">
                  <a:extLst>
                    <a:ext uri="{FF2B5EF4-FFF2-40B4-BE49-F238E27FC236}">
                      <a16:creationId xmlns:a16="http://schemas.microsoft.com/office/drawing/2014/main" id="{E440FF86-29EA-9EF4-476A-413A877357C4}"/>
                    </a:ext>
                  </a:extLst>
                </p14:cNvPr>
                <p14:cNvContentPartPr/>
                <p14:nvPr/>
              </p14:nvContentPartPr>
              <p14:xfrm>
                <a:off x="7768938" y="5485311"/>
                <a:ext cx="66960" cy="274680"/>
              </p14:xfrm>
            </p:contentPart>
          </mc:Choice>
          <mc:Fallback>
            <p:pic>
              <p:nvPicPr>
                <p:cNvPr id="252" name="Entrada de lápiz 251">
                  <a:extLst>
                    <a:ext uri="{FF2B5EF4-FFF2-40B4-BE49-F238E27FC236}">
                      <a16:creationId xmlns:a16="http://schemas.microsoft.com/office/drawing/2014/main" id="{E440FF86-29EA-9EF4-476A-413A877357C4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7750841" y="5467311"/>
                  <a:ext cx="102793" cy="31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253" name="Entrada de lápiz 252">
                  <a:extLst>
                    <a:ext uri="{FF2B5EF4-FFF2-40B4-BE49-F238E27FC236}">
                      <a16:creationId xmlns:a16="http://schemas.microsoft.com/office/drawing/2014/main" id="{920F0663-81AB-1A66-273B-79C58327CC9A}"/>
                    </a:ext>
                  </a:extLst>
                </p14:cNvPr>
                <p14:cNvContentPartPr/>
                <p14:nvPr/>
              </p14:nvContentPartPr>
              <p14:xfrm>
                <a:off x="7952898" y="5380551"/>
                <a:ext cx="206280" cy="357120"/>
              </p14:xfrm>
            </p:contentPart>
          </mc:Choice>
          <mc:Fallback>
            <p:pic>
              <p:nvPicPr>
                <p:cNvPr id="253" name="Entrada de lápiz 252">
                  <a:extLst>
                    <a:ext uri="{FF2B5EF4-FFF2-40B4-BE49-F238E27FC236}">
                      <a16:creationId xmlns:a16="http://schemas.microsoft.com/office/drawing/2014/main" id="{920F0663-81AB-1A66-273B-79C58327CC9A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7934898" y="5362551"/>
                  <a:ext cx="241920" cy="39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254" name="Entrada de lápiz 253">
                  <a:extLst>
                    <a:ext uri="{FF2B5EF4-FFF2-40B4-BE49-F238E27FC236}">
                      <a16:creationId xmlns:a16="http://schemas.microsoft.com/office/drawing/2014/main" id="{80E541F7-A90E-9254-B516-225565B86768}"/>
                    </a:ext>
                  </a:extLst>
                </p14:cNvPr>
                <p14:cNvContentPartPr/>
                <p14:nvPr/>
              </p14:nvContentPartPr>
              <p14:xfrm>
                <a:off x="8388138" y="5629311"/>
                <a:ext cx="220680" cy="3960"/>
              </p14:xfrm>
            </p:contentPart>
          </mc:Choice>
          <mc:Fallback>
            <p:pic>
              <p:nvPicPr>
                <p:cNvPr id="254" name="Entrada de lápiz 253">
                  <a:extLst>
                    <a:ext uri="{FF2B5EF4-FFF2-40B4-BE49-F238E27FC236}">
                      <a16:creationId xmlns:a16="http://schemas.microsoft.com/office/drawing/2014/main" id="{80E541F7-A90E-9254-B516-225565B86768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8370138" y="5611311"/>
                  <a:ext cx="25632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255" name="Entrada de lápiz 254">
                  <a:extLst>
                    <a:ext uri="{FF2B5EF4-FFF2-40B4-BE49-F238E27FC236}">
                      <a16:creationId xmlns:a16="http://schemas.microsoft.com/office/drawing/2014/main" id="{071B1DA4-1E5A-41B0-35BA-48BCCF7088BB}"/>
                    </a:ext>
                  </a:extLst>
                </p14:cNvPr>
                <p14:cNvContentPartPr/>
                <p14:nvPr/>
              </p14:nvContentPartPr>
              <p14:xfrm>
                <a:off x="8384538" y="5696991"/>
                <a:ext cx="356760" cy="11880"/>
              </p14:xfrm>
            </p:contentPart>
          </mc:Choice>
          <mc:Fallback>
            <p:pic>
              <p:nvPicPr>
                <p:cNvPr id="255" name="Entrada de lápiz 254">
                  <a:extLst>
                    <a:ext uri="{FF2B5EF4-FFF2-40B4-BE49-F238E27FC236}">
                      <a16:creationId xmlns:a16="http://schemas.microsoft.com/office/drawing/2014/main" id="{071B1DA4-1E5A-41B0-35BA-48BCCF7088BB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8366538" y="5678991"/>
                  <a:ext cx="39240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id="{E621E01F-C57B-75C4-13F5-95AC0A7145E8}"/>
                    </a:ext>
                  </a:extLst>
                </p14:cNvPr>
                <p14:cNvContentPartPr/>
                <p14:nvPr/>
              </p14:nvContentPartPr>
              <p14:xfrm>
                <a:off x="8997978" y="5477391"/>
                <a:ext cx="59040" cy="226440"/>
              </p14:xfrm>
            </p:contentPart>
          </mc:Choice>
          <mc:Fallback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E621E01F-C57B-75C4-13F5-95AC0A7145E8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8979978" y="5459362"/>
                  <a:ext cx="94680" cy="26213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id="{DCDB3851-E130-7A0B-F82F-B2764EDC94F9}"/>
                    </a:ext>
                  </a:extLst>
                </p14:cNvPr>
                <p14:cNvContentPartPr/>
                <p14:nvPr/>
              </p14:nvContentPartPr>
              <p14:xfrm>
                <a:off x="8963778" y="5374791"/>
                <a:ext cx="286920" cy="295920"/>
              </p14:xfrm>
            </p:contentPart>
          </mc:Choice>
          <mc:Fallback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DCDB3851-E130-7A0B-F82F-B2764EDC94F9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8945778" y="5356791"/>
                  <a:ext cx="322560" cy="33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6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id="{2F40E5FB-AB10-55DD-C100-5B99005970E8}"/>
                    </a:ext>
                  </a:extLst>
                </p14:cNvPr>
                <p14:cNvContentPartPr/>
                <p14:nvPr/>
              </p14:nvContentPartPr>
              <p14:xfrm>
                <a:off x="9415938" y="5585751"/>
                <a:ext cx="237960" cy="11880"/>
              </p14:xfrm>
            </p:contentPart>
          </mc:Choice>
          <mc:Fallback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2F40E5FB-AB10-55DD-C100-5B99005970E8}"/>
                    </a:ext>
                  </a:extLst>
                </p:cNvPr>
                <p:cNvPicPr/>
                <p:nvPr/>
              </p:nvPicPr>
              <p:blipFill>
                <a:blip r:embed="rId177"/>
                <a:stretch>
                  <a:fillRect/>
                </a:stretch>
              </p:blipFill>
              <p:spPr>
                <a:xfrm>
                  <a:off x="9397965" y="5567751"/>
                  <a:ext cx="273546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8">
              <p14:nvContentPartPr>
                <p14:cNvPr id="259" name="Entrada de lápiz 258">
                  <a:extLst>
                    <a:ext uri="{FF2B5EF4-FFF2-40B4-BE49-F238E27FC236}">
                      <a16:creationId xmlns:a16="http://schemas.microsoft.com/office/drawing/2014/main" id="{0CC291CE-6210-BA61-6915-C466C826D342}"/>
                    </a:ext>
                  </a:extLst>
                </p14:cNvPr>
                <p14:cNvContentPartPr/>
                <p14:nvPr/>
              </p14:nvContentPartPr>
              <p14:xfrm>
                <a:off x="9516378" y="5448951"/>
                <a:ext cx="65520" cy="259560"/>
              </p14:xfrm>
            </p:contentPart>
          </mc:Choice>
          <mc:Fallback>
            <p:pic>
              <p:nvPicPr>
                <p:cNvPr id="259" name="Entrada de lápiz 258">
                  <a:extLst>
                    <a:ext uri="{FF2B5EF4-FFF2-40B4-BE49-F238E27FC236}">
                      <a16:creationId xmlns:a16="http://schemas.microsoft.com/office/drawing/2014/main" id="{0CC291CE-6210-BA61-6915-C466C826D342}"/>
                    </a:ext>
                  </a:extLst>
                </p:cNvPr>
                <p:cNvPicPr/>
                <p:nvPr/>
              </p:nvPicPr>
              <p:blipFill>
                <a:blip r:embed="rId179"/>
                <a:stretch>
                  <a:fillRect/>
                </a:stretch>
              </p:blipFill>
              <p:spPr>
                <a:xfrm>
                  <a:off x="9498378" y="5430951"/>
                  <a:ext cx="101160" cy="29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0">
              <p14:nvContentPartPr>
                <p14:cNvPr id="260" name="Entrada de lápiz 259">
                  <a:extLst>
                    <a:ext uri="{FF2B5EF4-FFF2-40B4-BE49-F238E27FC236}">
                      <a16:creationId xmlns:a16="http://schemas.microsoft.com/office/drawing/2014/main" id="{BAE96847-1007-A8E1-3B15-AFEDAFC0BE8D}"/>
                    </a:ext>
                  </a:extLst>
                </p14:cNvPr>
                <p14:cNvContentPartPr/>
                <p14:nvPr/>
              </p14:nvContentPartPr>
              <p14:xfrm>
                <a:off x="9878178" y="5276511"/>
                <a:ext cx="266040" cy="424440"/>
              </p14:xfrm>
            </p:contentPart>
          </mc:Choice>
          <mc:Fallback>
            <p:pic>
              <p:nvPicPr>
                <p:cNvPr id="260" name="Entrada de lápiz 259">
                  <a:extLst>
                    <a:ext uri="{FF2B5EF4-FFF2-40B4-BE49-F238E27FC236}">
                      <a16:creationId xmlns:a16="http://schemas.microsoft.com/office/drawing/2014/main" id="{BAE96847-1007-A8E1-3B15-AFEDAFC0BE8D}"/>
                    </a:ext>
                  </a:extLst>
                </p:cNvPr>
                <p:cNvPicPr/>
                <p:nvPr/>
              </p:nvPicPr>
              <p:blipFill>
                <a:blip r:embed="rId181"/>
                <a:stretch>
                  <a:fillRect/>
                </a:stretch>
              </p:blipFill>
              <p:spPr>
                <a:xfrm>
                  <a:off x="9860178" y="5258511"/>
                  <a:ext cx="301680" cy="46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2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id="{DAFCEFD7-B061-DE8A-56A3-75D104BB33E0}"/>
                    </a:ext>
                  </a:extLst>
                </p14:cNvPr>
                <p14:cNvContentPartPr/>
                <p14:nvPr/>
              </p14:nvContentPartPr>
              <p14:xfrm>
                <a:off x="10348698" y="5139711"/>
                <a:ext cx="30960" cy="229680"/>
              </p14:xfrm>
            </p:contentPart>
          </mc:Choice>
          <mc:Fallback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DAFCEFD7-B061-DE8A-56A3-75D104BB33E0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10330698" y="5121711"/>
                  <a:ext cx="66600" cy="265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5" name="Grupo 274">
            <a:extLst>
              <a:ext uri="{FF2B5EF4-FFF2-40B4-BE49-F238E27FC236}">
                <a16:creationId xmlns:a16="http://schemas.microsoft.com/office/drawing/2014/main" id="{6A2200E1-2C78-6856-E592-8981FAB51D53}"/>
              </a:ext>
            </a:extLst>
          </p:cNvPr>
          <p:cNvGrpSpPr/>
          <p:nvPr/>
        </p:nvGrpSpPr>
        <p:grpSpPr>
          <a:xfrm>
            <a:off x="659640" y="5305367"/>
            <a:ext cx="2394720" cy="443160"/>
            <a:chOff x="6521178" y="6008751"/>
            <a:chExt cx="2394720" cy="443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4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id="{4A0595F0-6AAD-FD4B-9858-B2BB6273840D}"/>
                    </a:ext>
                  </a:extLst>
                </p14:cNvPr>
                <p14:cNvContentPartPr/>
                <p14:nvPr/>
              </p14:nvContentPartPr>
              <p14:xfrm>
                <a:off x="8866938" y="6274431"/>
                <a:ext cx="360" cy="360"/>
              </p14:xfrm>
            </p:contentPart>
          </mc:Choice>
          <mc:Fallback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4A0595F0-6AAD-FD4B-9858-B2BB6273840D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8848938" y="625643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6">
              <p14:nvContentPartPr>
                <p14:cNvPr id="263" name="Entrada de lápiz 262">
                  <a:extLst>
                    <a:ext uri="{FF2B5EF4-FFF2-40B4-BE49-F238E27FC236}">
                      <a16:creationId xmlns:a16="http://schemas.microsoft.com/office/drawing/2014/main" id="{05F7E101-32E7-4E0A-4693-CBF8785EA40F}"/>
                    </a:ext>
                  </a:extLst>
                </p14:cNvPr>
                <p14:cNvContentPartPr/>
                <p14:nvPr/>
              </p14:nvContentPartPr>
              <p14:xfrm>
                <a:off x="8523498" y="6327351"/>
                <a:ext cx="392400" cy="19440"/>
              </p14:xfrm>
            </p:contentPart>
          </mc:Choice>
          <mc:Fallback>
            <p:pic>
              <p:nvPicPr>
                <p:cNvPr id="263" name="Entrada de lápiz 262">
                  <a:extLst>
                    <a:ext uri="{FF2B5EF4-FFF2-40B4-BE49-F238E27FC236}">
                      <a16:creationId xmlns:a16="http://schemas.microsoft.com/office/drawing/2014/main" id="{05F7E101-32E7-4E0A-4693-CBF8785EA40F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8505481" y="6309351"/>
                  <a:ext cx="428073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8">
              <p14:nvContentPartPr>
                <p14:cNvPr id="264" name="Entrada de lápiz 263">
                  <a:extLst>
                    <a:ext uri="{FF2B5EF4-FFF2-40B4-BE49-F238E27FC236}">
                      <a16:creationId xmlns:a16="http://schemas.microsoft.com/office/drawing/2014/main" id="{2891C836-6D62-E2B1-F9D3-F6222AB5584E}"/>
                    </a:ext>
                  </a:extLst>
                </p14:cNvPr>
                <p14:cNvContentPartPr/>
                <p14:nvPr/>
              </p14:nvContentPartPr>
              <p14:xfrm>
                <a:off x="8580738" y="6422751"/>
                <a:ext cx="254880" cy="28080"/>
              </p14:xfrm>
            </p:contentPart>
          </mc:Choice>
          <mc:Fallback>
            <p:pic>
              <p:nvPicPr>
                <p:cNvPr id="264" name="Entrada de lápiz 263">
                  <a:extLst>
                    <a:ext uri="{FF2B5EF4-FFF2-40B4-BE49-F238E27FC236}">
                      <a16:creationId xmlns:a16="http://schemas.microsoft.com/office/drawing/2014/main" id="{2891C836-6D62-E2B1-F9D3-F6222AB5584E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8562738" y="6404751"/>
                  <a:ext cx="29052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0">
              <p14:nvContentPartPr>
                <p14:cNvPr id="267" name="Entrada de lápiz 266">
                  <a:extLst>
                    <a:ext uri="{FF2B5EF4-FFF2-40B4-BE49-F238E27FC236}">
                      <a16:creationId xmlns:a16="http://schemas.microsoft.com/office/drawing/2014/main" id="{C817F523-53A3-9645-3353-C3A17D7E902D}"/>
                    </a:ext>
                  </a:extLst>
                </p14:cNvPr>
                <p14:cNvContentPartPr/>
                <p14:nvPr/>
              </p14:nvContentPartPr>
              <p14:xfrm>
                <a:off x="6521178" y="6177591"/>
                <a:ext cx="230400" cy="274320"/>
              </p14:xfrm>
            </p:contentPart>
          </mc:Choice>
          <mc:Fallback>
            <p:pic>
              <p:nvPicPr>
                <p:cNvPr id="267" name="Entrada de lápiz 266">
                  <a:extLst>
                    <a:ext uri="{FF2B5EF4-FFF2-40B4-BE49-F238E27FC236}">
                      <a16:creationId xmlns:a16="http://schemas.microsoft.com/office/drawing/2014/main" id="{C817F523-53A3-9645-3353-C3A17D7E902D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6503150" y="6159591"/>
                  <a:ext cx="266096" cy="30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2">
              <p14:nvContentPartPr>
                <p14:cNvPr id="268" name="Entrada de lápiz 267">
                  <a:extLst>
                    <a:ext uri="{FF2B5EF4-FFF2-40B4-BE49-F238E27FC236}">
                      <a16:creationId xmlns:a16="http://schemas.microsoft.com/office/drawing/2014/main" id="{092A8D6A-9B53-2083-A66F-8549A384F174}"/>
                    </a:ext>
                  </a:extLst>
                </p14:cNvPr>
                <p14:cNvContentPartPr/>
                <p14:nvPr/>
              </p14:nvContentPartPr>
              <p14:xfrm>
                <a:off x="6919338" y="6134031"/>
                <a:ext cx="82440" cy="284400"/>
              </p14:xfrm>
            </p:contentPart>
          </mc:Choice>
          <mc:Fallback>
            <p:pic>
              <p:nvPicPr>
                <p:cNvPr id="268" name="Entrada de lápiz 267">
                  <a:extLst>
                    <a:ext uri="{FF2B5EF4-FFF2-40B4-BE49-F238E27FC236}">
                      <a16:creationId xmlns:a16="http://schemas.microsoft.com/office/drawing/2014/main" id="{092A8D6A-9B53-2083-A66F-8549A384F174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6901259" y="6116054"/>
                  <a:ext cx="118236" cy="31999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4">
              <p14:nvContentPartPr>
                <p14:cNvPr id="269" name="Entrada de lápiz 268">
                  <a:extLst>
                    <a:ext uri="{FF2B5EF4-FFF2-40B4-BE49-F238E27FC236}">
                      <a16:creationId xmlns:a16="http://schemas.microsoft.com/office/drawing/2014/main" id="{6566ACB8-BC08-2263-C92E-DF0F9BAA3931}"/>
                    </a:ext>
                  </a:extLst>
                </p14:cNvPr>
                <p14:cNvContentPartPr/>
                <p14:nvPr/>
              </p14:nvContentPartPr>
              <p14:xfrm>
                <a:off x="6937338" y="6126471"/>
                <a:ext cx="280800" cy="279000"/>
              </p14:xfrm>
            </p:contentPart>
          </mc:Choice>
          <mc:Fallback>
            <p:pic>
              <p:nvPicPr>
                <p:cNvPr id="269" name="Entrada de lápiz 268">
                  <a:extLst>
                    <a:ext uri="{FF2B5EF4-FFF2-40B4-BE49-F238E27FC236}">
                      <a16:creationId xmlns:a16="http://schemas.microsoft.com/office/drawing/2014/main" id="{6566ACB8-BC08-2263-C92E-DF0F9BAA3931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6919338" y="6108471"/>
                  <a:ext cx="31644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6">
              <p14:nvContentPartPr>
                <p14:cNvPr id="270" name="Entrada de lápiz 269">
                  <a:extLst>
                    <a:ext uri="{FF2B5EF4-FFF2-40B4-BE49-F238E27FC236}">
                      <a16:creationId xmlns:a16="http://schemas.microsoft.com/office/drawing/2014/main" id="{C7D35FAB-9D78-EFA7-FEFB-CA4CE1EF4F52}"/>
                    </a:ext>
                  </a:extLst>
                </p14:cNvPr>
                <p14:cNvContentPartPr/>
                <p14:nvPr/>
              </p14:nvContentPartPr>
              <p14:xfrm>
                <a:off x="7356738" y="6315111"/>
                <a:ext cx="217440" cy="13680"/>
              </p14:xfrm>
            </p:contentPart>
          </mc:Choice>
          <mc:Fallback>
            <p:pic>
              <p:nvPicPr>
                <p:cNvPr id="270" name="Entrada de lápiz 269">
                  <a:extLst>
                    <a:ext uri="{FF2B5EF4-FFF2-40B4-BE49-F238E27FC236}">
                      <a16:creationId xmlns:a16="http://schemas.microsoft.com/office/drawing/2014/main" id="{C7D35FAB-9D78-EFA7-FEFB-CA4CE1EF4F52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7338738" y="6297111"/>
                  <a:ext cx="25308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8">
              <p14:nvContentPartPr>
                <p14:cNvPr id="271" name="Entrada de lápiz 270">
                  <a:extLst>
                    <a:ext uri="{FF2B5EF4-FFF2-40B4-BE49-F238E27FC236}">
                      <a16:creationId xmlns:a16="http://schemas.microsoft.com/office/drawing/2014/main" id="{3B6782A5-3351-930D-B7A1-22CF168595CB}"/>
                    </a:ext>
                  </a:extLst>
                </p14:cNvPr>
                <p14:cNvContentPartPr/>
                <p14:nvPr/>
              </p14:nvContentPartPr>
              <p14:xfrm>
                <a:off x="7505778" y="6252831"/>
                <a:ext cx="53640" cy="175680"/>
              </p14:xfrm>
            </p:contentPart>
          </mc:Choice>
          <mc:Fallback>
            <p:pic>
              <p:nvPicPr>
                <p:cNvPr id="271" name="Entrada de lápiz 270">
                  <a:extLst>
                    <a:ext uri="{FF2B5EF4-FFF2-40B4-BE49-F238E27FC236}">
                      <a16:creationId xmlns:a16="http://schemas.microsoft.com/office/drawing/2014/main" id="{3B6782A5-3351-930D-B7A1-22CF168595CB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7487898" y="6234831"/>
                  <a:ext cx="89042" cy="21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0">
              <p14:nvContentPartPr>
                <p14:cNvPr id="272" name="Entrada de lápiz 271">
                  <a:extLst>
                    <a:ext uri="{FF2B5EF4-FFF2-40B4-BE49-F238E27FC236}">
                      <a16:creationId xmlns:a16="http://schemas.microsoft.com/office/drawing/2014/main" id="{C5FC52D3-557A-19D3-BD49-C3BCB369899B}"/>
                    </a:ext>
                  </a:extLst>
                </p14:cNvPr>
                <p14:cNvContentPartPr/>
                <p14:nvPr/>
              </p14:nvContentPartPr>
              <p14:xfrm>
                <a:off x="7696218" y="6008751"/>
                <a:ext cx="154440" cy="286560"/>
              </p14:xfrm>
            </p:contentPart>
          </mc:Choice>
          <mc:Fallback>
            <p:pic>
              <p:nvPicPr>
                <p:cNvPr id="272" name="Entrada de lápiz 271">
                  <a:extLst>
                    <a:ext uri="{FF2B5EF4-FFF2-40B4-BE49-F238E27FC236}">
                      <a16:creationId xmlns:a16="http://schemas.microsoft.com/office/drawing/2014/main" id="{C5FC52D3-557A-19D3-BD49-C3BCB369899B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7678218" y="5990774"/>
                  <a:ext cx="190080" cy="3221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2">
              <p14:nvContentPartPr>
                <p14:cNvPr id="273" name="Entrada de lápiz 272">
                  <a:extLst>
                    <a:ext uri="{FF2B5EF4-FFF2-40B4-BE49-F238E27FC236}">
                      <a16:creationId xmlns:a16="http://schemas.microsoft.com/office/drawing/2014/main" id="{8C62BB53-0EE0-4D34-0772-A0DDC30DD11A}"/>
                    </a:ext>
                  </a:extLst>
                </p14:cNvPr>
                <p14:cNvContentPartPr/>
                <p14:nvPr/>
              </p14:nvContentPartPr>
              <p14:xfrm>
                <a:off x="7853178" y="6197031"/>
                <a:ext cx="30960" cy="239760"/>
              </p14:xfrm>
            </p:contentPart>
          </mc:Choice>
          <mc:Fallback>
            <p:pic>
              <p:nvPicPr>
                <p:cNvPr id="273" name="Entrada de lápiz 272">
                  <a:extLst>
                    <a:ext uri="{FF2B5EF4-FFF2-40B4-BE49-F238E27FC236}">
                      <a16:creationId xmlns:a16="http://schemas.microsoft.com/office/drawing/2014/main" id="{8C62BB53-0EE0-4D34-0772-A0DDC30DD11A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7835178" y="6179031"/>
                  <a:ext cx="66600" cy="27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4">
              <p14:nvContentPartPr>
                <p14:cNvPr id="274" name="Entrada de lápiz 273">
                  <a:extLst>
                    <a:ext uri="{FF2B5EF4-FFF2-40B4-BE49-F238E27FC236}">
                      <a16:creationId xmlns:a16="http://schemas.microsoft.com/office/drawing/2014/main" id="{4F505751-FAF5-24CE-D4E0-AECEF3E5E146}"/>
                    </a:ext>
                  </a:extLst>
                </p14:cNvPr>
                <p14:cNvContentPartPr/>
                <p14:nvPr/>
              </p14:nvContentPartPr>
              <p14:xfrm>
                <a:off x="8078538" y="6100191"/>
                <a:ext cx="285480" cy="351000"/>
              </p14:xfrm>
            </p:contentPart>
          </mc:Choice>
          <mc:Fallback>
            <p:pic>
              <p:nvPicPr>
                <p:cNvPr id="274" name="Entrada de lápiz 273">
                  <a:extLst>
                    <a:ext uri="{FF2B5EF4-FFF2-40B4-BE49-F238E27FC236}">
                      <a16:creationId xmlns:a16="http://schemas.microsoft.com/office/drawing/2014/main" id="{4F505751-FAF5-24CE-D4E0-AECEF3E5E146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8060515" y="6082173"/>
                  <a:ext cx="321165" cy="38667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8" name="Grupo 277">
            <a:extLst>
              <a:ext uri="{FF2B5EF4-FFF2-40B4-BE49-F238E27FC236}">
                <a16:creationId xmlns:a16="http://schemas.microsoft.com/office/drawing/2014/main" id="{03CA3165-164F-8B80-5D07-EC37F9F79E15}"/>
              </a:ext>
            </a:extLst>
          </p:cNvPr>
          <p:cNvGrpSpPr/>
          <p:nvPr/>
        </p:nvGrpSpPr>
        <p:grpSpPr>
          <a:xfrm>
            <a:off x="3286560" y="5375567"/>
            <a:ext cx="497880" cy="387720"/>
            <a:chOff x="9148098" y="6078951"/>
            <a:chExt cx="497880" cy="387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6">
              <p14:nvContentPartPr>
                <p14:cNvPr id="276" name="Entrada de lápiz 275">
                  <a:extLst>
                    <a:ext uri="{FF2B5EF4-FFF2-40B4-BE49-F238E27FC236}">
                      <a16:creationId xmlns:a16="http://schemas.microsoft.com/office/drawing/2014/main" id="{0A4F4FCE-5EE7-D82B-AB08-686F5CF9C1E2}"/>
                    </a:ext>
                  </a:extLst>
                </p14:cNvPr>
                <p14:cNvContentPartPr/>
                <p14:nvPr/>
              </p14:nvContentPartPr>
              <p14:xfrm>
                <a:off x="9148098" y="6110991"/>
                <a:ext cx="245160" cy="355680"/>
              </p14:xfrm>
            </p:contentPart>
          </mc:Choice>
          <mc:Fallback>
            <p:pic>
              <p:nvPicPr>
                <p:cNvPr id="276" name="Entrada de lápiz 275">
                  <a:extLst>
                    <a:ext uri="{FF2B5EF4-FFF2-40B4-BE49-F238E27FC236}">
                      <a16:creationId xmlns:a16="http://schemas.microsoft.com/office/drawing/2014/main" id="{0A4F4FCE-5EE7-D82B-AB08-686F5CF9C1E2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9130098" y="6093009"/>
                  <a:ext cx="280800" cy="3912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277" name="Entrada de lápiz 276">
                  <a:extLst>
                    <a:ext uri="{FF2B5EF4-FFF2-40B4-BE49-F238E27FC236}">
                      <a16:creationId xmlns:a16="http://schemas.microsoft.com/office/drawing/2014/main" id="{3A383FF1-D3C6-AFEE-C27E-5A958A0916D6}"/>
                    </a:ext>
                  </a:extLst>
                </p14:cNvPr>
                <p14:cNvContentPartPr/>
                <p14:nvPr/>
              </p14:nvContentPartPr>
              <p14:xfrm>
                <a:off x="9574698" y="6078951"/>
                <a:ext cx="71280" cy="145080"/>
              </p14:xfrm>
            </p:contentPart>
          </mc:Choice>
          <mc:Fallback>
            <p:pic>
              <p:nvPicPr>
                <p:cNvPr id="277" name="Entrada de lápiz 276">
                  <a:extLst>
                    <a:ext uri="{FF2B5EF4-FFF2-40B4-BE49-F238E27FC236}">
                      <a16:creationId xmlns:a16="http://schemas.microsoft.com/office/drawing/2014/main" id="{3A383FF1-D3C6-AFEE-C27E-5A958A0916D6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9556698" y="6060996"/>
                  <a:ext cx="106920" cy="180632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3" name="Grupo 302">
            <a:extLst>
              <a:ext uri="{FF2B5EF4-FFF2-40B4-BE49-F238E27FC236}">
                <a16:creationId xmlns:a16="http://schemas.microsoft.com/office/drawing/2014/main" id="{62B7716B-2DE7-3BE0-AD28-761E523B991D}"/>
              </a:ext>
            </a:extLst>
          </p:cNvPr>
          <p:cNvGrpSpPr/>
          <p:nvPr/>
        </p:nvGrpSpPr>
        <p:grpSpPr>
          <a:xfrm>
            <a:off x="6688218" y="31671"/>
            <a:ext cx="5484240" cy="6743880"/>
            <a:chOff x="6688218" y="31671"/>
            <a:chExt cx="5484240" cy="6743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73224591-9246-643F-47E9-91E3F4D1EB0D}"/>
                    </a:ext>
                  </a:extLst>
                </p14:cNvPr>
                <p14:cNvContentPartPr/>
                <p14:nvPr/>
              </p14:nvContentPartPr>
              <p14:xfrm>
                <a:off x="6688218" y="31671"/>
                <a:ext cx="255240" cy="674388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73224591-9246-643F-47E9-91E3F4D1EB0D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6670578" y="14031"/>
                  <a:ext cx="290880" cy="677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C72A7A22-48BC-715A-3F8B-AB752C670AA5}"/>
                    </a:ext>
                  </a:extLst>
                </p14:cNvPr>
                <p14:cNvContentPartPr/>
                <p14:nvPr/>
              </p14:nvContentPartPr>
              <p14:xfrm>
                <a:off x="6888738" y="378711"/>
                <a:ext cx="175320" cy="3488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C72A7A22-48BC-715A-3F8B-AB752C670AA5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6871098" y="361071"/>
                  <a:ext cx="210960" cy="38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8D62C0D2-1AED-2057-9770-8939BF7ABAE8}"/>
                    </a:ext>
                  </a:extLst>
                </p14:cNvPr>
                <p14:cNvContentPartPr/>
                <p14:nvPr/>
              </p14:nvContentPartPr>
              <p14:xfrm>
                <a:off x="7172058" y="718551"/>
                <a:ext cx="65160" cy="2772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8D62C0D2-1AED-2057-9770-8939BF7ABAE8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7154418" y="700911"/>
                  <a:ext cx="100800" cy="6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id="{0A57A5FF-E0D2-14FD-AB17-F9D77B30AF47}"/>
                    </a:ext>
                  </a:extLst>
                </p14:cNvPr>
                <p14:cNvContentPartPr/>
                <p14:nvPr/>
              </p14:nvContentPartPr>
              <p14:xfrm>
                <a:off x="7348818" y="273951"/>
                <a:ext cx="165240" cy="327600"/>
              </p14:xfrm>
            </p:contentPart>
          </mc:Choice>
          <mc:Fallback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0A57A5FF-E0D2-14FD-AB17-F9D77B30AF47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7331178" y="256311"/>
                  <a:ext cx="200880" cy="36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id="{D8A81A23-77E8-BD22-CC83-0AE543AF1B43}"/>
                    </a:ext>
                  </a:extLst>
                </p14:cNvPr>
                <p14:cNvContentPartPr/>
                <p14:nvPr/>
              </p14:nvContentPartPr>
              <p14:xfrm>
                <a:off x="7475538" y="522711"/>
                <a:ext cx="65160" cy="210600"/>
              </p14:xfrm>
            </p:contentPart>
          </mc:Choice>
          <mc:Fallback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D8A81A23-77E8-BD22-CC83-0AE543AF1B43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7457538" y="505071"/>
                  <a:ext cx="10080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1E982B3F-F482-F0A4-0181-7D55C653BBB2}"/>
                    </a:ext>
                  </a:extLst>
                </p14:cNvPr>
                <p14:cNvContentPartPr/>
                <p14:nvPr/>
              </p14:nvContentPartPr>
              <p14:xfrm>
                <a:off x="7560498" y="511191"/>
                <a:ext cx="184680" cy="23652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1E982B3F-F482-F0A4-0181-7D55C653BBB2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7542498" y="493191"/>
                  <a:ext cx="220320" cy="27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2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C1421F60-CE34-909C-2BDA-8DEACF4B55B4}"/>
                    </a:ext>
                  </a:extLst>
                </p14:cNvPr>
                <p14:cNvContentPartPr/>
                <p14:nvPr/>
              </p14:nvContentPartPr>
              <p14:xfrm>
                <a:off x="7757418" y="519831"/>
                <a:ext cx="118440" cy="210240"/>
              </p14:xfrm>
            </p:contentPart>
          </mc:Choice>
          <mc:Fallback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C1421F60-CE34-909C-2BDA-8DEACF4B55B4}"/>
                    </a:ext>
                  </a:extLst>
                </p:cNvPr>
                <p:cNvPicPr/>
                <p:nvPr/>
              </p:nvPicPr>
              <p:blipFill>
                <a:blip r:embed="rId223"/>
                <a:stretch>
                  <a:fillRect/>
                </a:stretch>
              </p:blipFill>
              <p:spPr>
                <a:xfrm>
                  <a:off x="7739778" y="501831"/>
                  <a:ext cx="154080" cy="24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4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51D7B85D-EF8A-76BD-CED9-0BFA53080A6E}"/>
                    </a:ext>
                  </a:extLst>
                </p14:cNvPr>
                <p14:cNvContentPartPr/>
                <p14:nvPr/>
              </p14:nvContentPartPr>
              <p14:xfrm>
                <a:off x="7918338" y="525231"/>
                <a:ext cx="151200" cy="18648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51D7B85D-EF8A-76BD-CED9-0BFA53080A6E}"/>
                    </a:ext>
                  </a:extLst>
                </p:cNvPr>
                <p:cNvPicPr/>
                <p:nvPr/>
              </p:nvPicPr>
              <p:blipFill>
                <a:blip r:embed="rId225"/>
                <a:stretch>
                  <a:fillRect/>
                </a:stretch>
              </p:blipFill>
              <p:spPr>
                <a:xfrm>
                  <a:off x="7900698" y="507591"/>
                  <a:ext cx="186840" cy="22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6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225FFBA0-067D-60E8-3025-D965A968A1F7}"/>
                    </a:ext>
                  </a:extLst>
                </p14:cNvPr>
                <p14:cNvContentPartPr/>
                <p14:nvPr/>
              </p14:nvContentPartPr>
              <p14:xfrm>
                <a:off x="8133618" y="310671"/>
                <a:ext cx="132120" cy="38124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225FFBA0-067D-60E8-3025-D965A968A1F7}"/>
                    </a:ext>
                  </a:extLst>
                </p:cNvPr>
                <p:cNvPicPr/>
                <p:nvPr/>
              </p:nvPicPr>
              <p:blipFill>
                <a:blip r:embed="rId227"/>
                <a:stretch>
                  <a:fillRect/>
                </a:stretch>
              </p:blipFill>
              <p:spPr>
                <a:xfrm>
                  <a:off x="8115978" y="292671"/>
                  <a:ext cx="167760" cy="41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8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047B93F6-F65D-1B12-4FC1-21A803D656BB}"/>
                    </a:ext>
                  </a:extLst>
                </p14:cNvPr>
                <p14:cNvContentPartPr/>
                <p14:nvPr/>
              </p14:nvContentPartPr>
              <p14:xfrm>
                <a:off x="8187978" y="546831"/>
                <a:ext cx="354600" cy="14436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047B93F6-F65D-1B12-4FC1-21A803D656BB}"/>
                    </a:ext>
                  </a:extLst>
                </p:cNvPr>
                <p:cNvPicPr/>
                <p:nvPr/>
              </p:nvPicPr>
              <p:blipFill>
                <a:blip r:embed="rId229"/>
                <a:stretch>
                  <a:fillRect/>
                </a:stretch>
              </p:blipFill>
              <p:spPr>
                <a:xfrm>
                  <a:off x="8169978" y="529191"/>
                  <a:ext cx="39024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0">
              <p14:nvContentPartPr>
                <p14:cNvPr id="265" name="Entrada de lápiz 264">
                  <a:extLst>
                    <a:ext uri="{FF2B5EF4-FFF2-40B4-BE49-F238E27FC236}">
                      <a16:creationId xmlns:a16="http://schemas.microsoft.com/office/drawing/2014/main" id="{26EA9F35-FBC4-FC5F-B6CE-2F65C9D42E74}"/>
                    </a:ext>
                  </a:extLst>
                </p14:cNvPr>
                <p14:cNvContentPartPr/>
                <p14:nvPr/>
              </p14:nvContentPartPr>
              <p14:xfrm>
                <a:off x="8670738" y="653391"/>
                <a:ext cx="242280" cy="8280"/>
              </p14:xfrm>
            </p:contentPart>
          </mc:Choice>
          <mc:Fallback>
            <p:pic>
              <p:nvPicPr>
                <p:cNvPr id="265" name="Entrada de lápiz 264">
                  <a:extLst>
                    <a:ext uri="{FF2B5EF4-FFF2-40B4-BE49-F238E27FC236}">
                      <a16:creationId xmlns:a16="http://schemas.microsoft.com/office/drawing/2014/main" id="{26EA9F35-FBC4-FC5F-B6CE-2F65C9D42E74}"/>
                    </a:ext>
                  </a:extLst>
                </p:cNvPr>
                <p:cNvPicPr/>
                <p:nvPr/>
              </p:nvPicPr>
              <p:blipFill>
                <a:blip r:embed="rId231"/>
                <a:stretch>
                  <a:fillRect/>
                </a:stretch>
              </p:blipFill>
              <p:spPr>
                <a:xfrm>
                  <a:off x="8652738" y="635751"/>
                  <a:ext cx="27792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2">
              <p14:nvContentPartPr>
                <p14:cNvPr id="279" name="Entrada de lápiz 278">
                  <a:extLst>
                    <a:ext uri="{FF2B5EF4-FFF2-40B4-BE49-F238E27FC236}">
                      <a16:creationId xmlns:a16="http://schemas.microsoft.com/office/drawing/2014/main" id="{B40BCC80-F2E1-95E1-FD9D-343CC955AEF1}"/>
                    </a:ext>
                  </a:extLst>
                </p14:cNvPr>
                <p14:cNvContentPartPr/>
                <p14:nvPr/>
              </p14:nvContentPartPr>
              <p14:xfrm>
                <a:off x="8810778" y="575271"/>
                <a:ext cx="79200" cy="192960"/>
              </p14:xfrm>
            </p:contentPart>
          </mc:Choice>
          <mc:Fallback>
            <p:pic>
              <p:nvPicPr>
                <p:cNvPr id="279" name="Entrada de lápiz 278">
                  <a:extLst>
                    <a:ext uri="{FF2B5EF4-FFF2-40B4-BE49-F238E27FC236}">
                      <a16:creationId xmlns:a16="http://schemas.microsoft.com/office/drawing/2014/main" id="{B40BCC80-F2E1-95E1-FD9D-343CC955AEF1}"/>
                    </a:ext>
                  </a:extLst>
                </p:cNvPr>
                <p:cNvPicPr/>
                <p:nvPr/>
              </p:nvPicPr>
              <p:blipFill>
                <a:blip r:embed="rId233"/>
                <a:stretch>
                  <a:fillRect/>
                </a:stretch>
              </p:blipFill>
              <p:spPr>
                <a:xfrm>
                  <a:off x="8793138" y="557631"/>
                  <a:ext cx="114840" cy="22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4">
              <p14:nvContentPartPr>
                <p14:cNvPr id="280" name="Entrada de lápiz 279">
                  <a:extLst>
                    <a:ext uri="{FF2B5EF4-FFF2-40B4-BE49-F238E27FC236}">
                      <a16:creationId xmlns:a16="http://schemas.microsoft.com/office/drawing/2014/main" id="{8B50C991-3CFB-420A-A2D8-848B4C447E43}"/>
                    </a:ext>
                  </a:extLst>
                </p14:cNvPr>
                <p14:cNvContentPartPr/>
                <p14:nvPr/>
              </p14:nvContentPartPr>
              <p14:xfrm>
                <a:off x="9036858" y="276831"/>
                <a:ext cx="207720" cy="349200"/>
              </p14:xfrm>
            </p:contentPart>
          </mc:Choice>
          <mc:Fallback>
            <p:pic>
              <p:nvPicPr>
                <p:cNvPr id="280" name="Entrada de lápiz 279">
                  <a:extLst>
                    <a:ext uri="{FF2B5EF4-FFF2-40B4-BE49-F238E27FC236}">
                      <a16:creationId xmlns:a16="http://schemas.microsoft.com/office/drawing/2014/main" id="{8B50C991-3CFB-420A-A2D8-848B4C447E43}"/>
                    </a:ext>
                  </a:extLst>
                </p:cNvPr>
                <p:cNvPicPr/>
                <p:nvPr/>
              </p:nvPicPr>
              <p:blipFill>
                <a:blip r:embed="rId235"/>
                <a:stretch>
                  <a:fillRect/>
                </a:stretch>
              </p:blipFill>
              <p:spPr>
                <a:xfrm>
                  <a:off x="9019218" y="258831"/>
                  <a:ext cx="243360" cy="38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6">
              <p14:nvContentPartPr>
                <p14:cNvPr id="281" name="Entrada de lápiz 280">
                  <a:extLst>
                    <a:ext uri="{FF2B5EF4-FFF2-40B4-BE49-F238E27FC236}">
                      <a16:creationId xmlns:a16="http://schemas.microsoft.com/office/drawing/2014/main" id="{0CA41C6A-E89E-AD3A-7842-3D2FE5C84D3B}"/>
                    </a:ext>
                  </a:extLst>
                </p14:cNvPr>
                <p14:cNvContentPartPr/>
                <p14:nvPr/>
              </p14:nvContentPartPr>
              <p14:xfrm>
                <a:off x="9189858" y="543231"/>
                <a:ext cx="90000" cy="264960"/>
              </p14:xfrm>
            </p:contentPart>
          </mc:Choice>
          <mc:Fallback>
            <p:pic>
              <p:nvPicPr>
                <p:cNvPr id="281" name="Entrada de lápiz 280">
                  <a:extLst>
                    <a:ext uri="{FF2B5EF4-FFF2-40B4-BE49-F238E27FC236}">
                      <a16:creationId xmlns:a16="http://schemas.microsoft.com/office/drawing/2014/main" id="{0CA41C6A-E89E-AD3A-7842-3D2FE5C84D3B}"/>
                    </a:ext>
                  </a:extLst>
                </p:cNvPr>
                <p:cNvPicPr/>
                <p:nvPr/>
              </p:nvPicPr>
              <p:blipFill>
                <a:blip r:embed="rId237"/>
                <a:stretch>
                  <a:fillRect/>
                </a:stretch>
              </p:blipFill>
              <p:spPr>
                <a:xfrm>
                  <a:off x="9172218" y="525591"/>
                  <a:ext cx="125640" cy="30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8">
              <p14:nvContentPartPr>
                <p14:cNvPr id="282" name="Entrada de lápiz 281">
                  <a:extLst>
                    <a:ext uri="{FF2B5EF4-FFF2-40B4-BE49-F238E27FC236}">
                      <a16:creationId xmlns:a16="http://schemas.microsoft.com/office/drawing/2014/main" id="{B2A6D854-70DE-D45F-7069-92446E0101F8}"/>
                    </a:ext>
                  </a:extLst>
                </p14:cNvPr>
                <p14:cNvContentPartPr/>
                <p14:nvPr/>
              </p14:nvContentPartPr>
              <p14:xfrm>
                <a:off x="9349698" y="765351"/>
                <a:ext cx="5400" cy="2160"/>
              </p14:xfrm>
            </p:contentPart>
          </mc:Choice>
          <mc:Fallback>
            <p:pic>
              <p:nvPicPr>
                <p:cNvPr id="282" name="Entrada de lápiz 281">
                  <a:extLst>
                    <a:ext uri="{FF2B5EF4-FFF2-40B4-BE49-F238E27FC236}">
                      <a16:creationId xmlns:a16="http://schemas.microsoft.com/office/drawing/2014/main" id="{B2A6D854-70DE-D45F-7069-92446E0101F8}"/>
                    </a:ext>
                  </a:extLst>
                </p:cNvPr>
                <p:cNvPicPr/>
                <p:nvPr/>
              </p:nvPicPr>
              <p:blipFill>
                <a:blip r:embed="rId239"/>
                <a:stretch>
                  <a:fillRect/>
                </a:stretch>
              </p:blipFill>
              <p:spPr>
                <a:xfrm>
                  <a:off x="9332058" y="747711"/>
                  <a:ext cx="4104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0">
              <p14:nvContentPartPr>
                <p14:cNvPr id="284" name="Entrada de lápiz 283">
                  <a:extLst>
                    <a:ext uri="{FF2B5EF4-FFF2-40B4-BE49-F238E27FC236}">
                      <a16:creationId xmlns:a16="http://schemas.microsoft.com/office/drawing/2014/main" id="{BE2A9CCB-AD03-55F7-CB3C-4E38C3925EE9}"/>
                    </a:ext>
                  </a:extLst>
                </p14:cNvPr>
                <p14:cNvContentPartPr/>
                <p14:nvPr/>
              </p14:nvContentPartPr>
              <p14:xfrm>
                <a:off x="9485418" y="466191"/>
                <a:ext cx="270360" cy="295920"/>
              </p14:xfrm>
            </p:contentPart>
          </mc:Choice>
          <mc:Fallback>
            <p:pic>
              <p:nvPicPr>
                <p:cNvPr id="284" name="Entrada de lápiz 283">
                  <a:extLst>
                    <a:ext uri="{FF2B5EF4-FFF2-40B4-BE49-F238E27FC236}">
                      <a16:creationId xmlns:a16="http://schemas.microsoft.com/office/drawing/2014/main" id="{BE2A9CCB-AD03-55F7-CB3C-4E38C3925EE9}"/>
                    </a:ext>
                  </a:extLst>
                </p:cNvPr>
                <p:cNvPicPr/>
                <p:nvPr/>
              </p:nvPicPr>
              <p:blipFill>
                <a:blip r:embed="rId241"/>
                <a:stretch>
                  <a:fillRect/>
                </a:stretch>
              </p:blipFill>
              <p:spPr>
                <a:xfrm>
                  <a:off x="9467418" y="448551"/>
                  <a:ext cx="306000" cy="33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2">
              <p14:nvContentPartPr>
                <p14:cNvPr id="285" name="Entrada de lápiz 284">
                  <a:extLst>
                    <a:ext uri="{FF2B5EF4-FFF2-40B4-BE49-F238E27FC236}">
                      <a16:creationId xmlns:a16="http://schemas.microsoft.com/office/drawing/2014/main" id="{A1B01F52-D292-1FB5-5901-CF144A451E8D}"/>
                    </a:ext>
                  </a:extLst>
                </p14:cNvPr>
                <p14:cNvContentPartPr/>
                <p14:nvPr/>
              </p14:nvContentPartPr>
              <p14:xfrm>
                <a:off x="9376338" y="744831"/>
                <a:ext cx="66600" cy="74880"/>
              </p14:xfrm>
            </p:contentPart>
          </mc:Choice>
          <mc:Fallback>
            <p:pic>
              <p:nvPicPr>
                <p:cNvPr id="285" name="Entrada de lápiz 284">
                  <a:extLst>
                    <a:ext uri="{FF2B5EF4-FFF2-40B4-BE49-F238E27FC236}">
                      <a16:creationId xmlns:a16="http://schemas.microsoft.com/office/drawing/2014/main" id="{A1B01F52-D292-1FB5-5901-CF144A451E8D}"/>
                    </a:ext>
                  </a:extLst>
                </p:cNvPr>
                <p:cNvPicPr/>
                <p:nvPr/>
              </p:nvPicPr>
              <p:blipFill>
                <a:blip r:embed="rId243"/>
                <a:stretch>
                  <a:fillRect/>
                </a:stretch>
              </p:blipFill>
              <p:spPr>
                <a:xfrm>
                  <a:off x="9358698" y="726831"/>
                  <a:ext cx="102240" cy="11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4">
              <p14:nvContentPartPr>
                <p14:cNvPr id="286" name="Entrada de lápiz 285">
                  <a:extLst>
                    <a:ext uri="{FF2B5EF4-FFF2-40B4-BE49-F238E27FC236}">
                      <a16:creationId xmlns:a16="http://schemas.microsoft.com/office/drawing/2014/main" id="{31D6D3B1-3656-F054-5302-AF7DDCB5B4C9}"/>
                    </a:ext>
                  </a:extLst>
                </p14:cNvPr>
                <p14:cNvContentPartPr/>
                <p14:nvPr/>
              </p14:nvContentPartPr>
              <p14:xfrm>
                <a:off x="9833538" y="435591"/>
                <a:ext cx="159840" cy="331920"/>
              </p14:xfrm>
            </p:contentPart>
          </mc:Choice>
          <mc:Fallback>
            <p:pic>
              <p:nvPicPr>
                <p:cNvPr id="286" name="Entrada de lápiz 285">
                  <a:extLst>
                    <a:ext uri="{FF2B5EF4-FFF2-40B4-BE49-F238E27FC236}">
                      <a16:creationId xmlns:a16="http://schemas.microsoft.com/office/drawing/2014/main" id="{31D6D3B1-3656-F054-5302-AF7DDCB5B4C9}"/>
                    </a:ext>
                  </a:extLst>
                </p:cNvPr>
                <p:cNvPicPr/>
                <p:nvPr/>
              </p:nvPicPr>
              <p:blipFill>
                <a:blip r:embed="rId245"/>
                <a:stretch>
                  <a:fillRect/>
                </a:stretch>
              </p:blipFill>
              <p:spPr>
                <a:xfrm>
                  <a:off x="9815898" y="417951"/>
                  <a:ext cx="195480" cy="367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6">
              <p14:nvContentPartPr>
                <p14:cNvPr id="287" name="Entrada de lápiz 286">
                  <a:extLst>
                    <a:ext uri="{FF2B5EF4-FFF2-40B4-BE49-F238E27FC236}">
                      <a16:creationId xmlns:a16="http://schemas.microsoft.com/office/drawing/2014/main" id="{D1B0A936-7CF1-ECD5-F33C-686D8BAEB77C}"/>
                    </a:ext>
                  </a:extLst>
                </p14:cNvPr>
                <p14:cNvContentPartPr/>
                <p14:nvPr/>
              </p14:nvContentPartPr>
              <p14:xfrm>
                <a:off x="10081218" y="518751"/>
                <a:ext cx="196200" cy="221040"/>
              </p14:xfrm>
            </p:contentPart>
          </mc:Choice>
          <mc:Fallback>
            <p:pic>
              <p:nvPicPr>
                <p:cNvPr id="287" name="Entrada de lápiz 286">
                  <a:extLst>
                    <a:ext uri="{FF2B5EF4-FFF2-40B4-BE49-F238E27FC236}">
                      <a16:creationId xmlns:a16="http://schemas.microsoft.com/office/drawing/2014/main" id="{D1B0A936-7CF1-ECD5-F33C-686D8BAEB77C}"/>
                    </a:ext>
                  </a:extLst>
                </p:cNvPr>
                <p:cNvPicPr/>
                <p:nvPr/>
              </p:nvPicPr>
              <p:blipFill>
                <a:blip r:embed="rId247"/>
                <a:stretch>
                  <a:fillRect/>
                </a:stretch>
              </p:blipFill>
              <p:spPr>
                <a:xfrm>
                  <a:off x="10063578" y="501111"/>
                  <a:ext cx="23184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8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0F12F868-F865-4541-2786-AC60F5A5A3DB}"/>
                    </a:ext>
                  </a:extLst>
                </p14:cNvPr>
                <p14:cNvContentPartPr/>
                <p14:nvPr/>
              </p14:nvContentPartPr>
              <p14:xfrm>
                <a:off x="10344018" y="524151"/>
                <a:ext cx="176400" cy="22212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0F12F868-F865-4541-2786-AC60F5A5A3DB}"/>
                    </a:ext>
                  </a:extLst>
                </p:cNvPr>
                <p:cNvPicPr/>
                <p:nvPr/>
              </p:nvPicPr>
              <p:blipFill>
                <a:blip r:embed="rId249"/>
                <a:stretch>
                  <a:fillRect/>
                </a:stretch>
              </p:blipFill>
              <p:spPr>
                <a:xfrm>
                  <a:off x="10326018" y="506151"/>
                  <a:ext cx="212040" cy="25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0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ABD7CF98-8C97-903F-7089-9FF72C86842A}"/>
                    </a:ext>
                  </a:extLst>
                </p14:cNvPr>
                <p14:cNvContentPartPr/>
                <p14:nvPr/>
              </p14:nvContentPartPr>
              <p14:xfrm>
                <a:off x="10542738" y="507951"/>
                <a:ext cx="195480" cy="20124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ABD7CF98-8C97-903F-7089-9FF72C86842A}"/>
                    </a:ext>
                  </a:extLst>
                </p:cNvPr>
                <p:cNvPicPr/>
                <p:nvPr/>
              </p:nvPicPr>
              <p:blipFill>
                <a:blip r:embed="rId251"/>
                <a:stretch>
                  <a:fillRect/>
                </a:stretch>
              </p:blipFill>
              <p:spPr>
                <a:xfrm>
                  <a:off x="10525098" y="489951"/>
                  <a:ext cx="23112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2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F4EDD145-989F-BCBB-C2A9-972D3AED93CC}"/>
                    </a:ext>
                  </a:extLst>
                </p14:cNvPr>
                <p14:cNvContentPartPr/>
                <p14:nvPr/>
              </p14:nvContentPartPr>
              <p14:xfrm>
                <a:off x="10799778" y="349551"/>
                <a:ext cx="149400" cy="35316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F4EDD145-989F-BCBB-C2A9-972D3AED93CC}"/>
                    </a:ext>
                  </a:extLst>
                </p:cNvPr>
                <p:cNvPicPr/>
                <p:nvPr/>
              </p:nvPicPr>
              <p:blipFill>
                <a:blip r:embed="rId253"/>
                <a:stretch>
                  <a:fillRect/>
                </a:stretch>
              </p:blipFill>
              <p:spPr>
                <a:xfrm>
                  <a:off x="10782138" y="331911"/>
                  <a:ext cx="185040" cy="38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4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F8BA71A5-2E0C-3EBE-80C8-5CA89F452FAD}"/>
                    </a:ext>
                  </a:extLst>
                </p14:cNvPr>
                <p14:cNvContentPartPr/>
                <p14:nvPr/>
              </p14:nvContentPartPr>
              <p14:xfrm>
                <a:off x="10848378" y="550071"/>
                <a:ext cx="365760" cy="18468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F8BA71A5-2E0C-3EBE-80C8-5CA89F452FAD}"/>
                    </a:ext>
                  </a:extLst>
                </p:cNvPr>
                <p:cNvPicPr/>
                <p:nvPr/>
              </p:nvPicPr>
              <p:blipFill>
                <a:blip r:embed="rId255"/>
                <a:stretch>
                  <a:fillRect/>
                </a:stretch>
              </p:blipFill>
              <p:spPr>
                <a:xfrm>
                  <a:off x="10830378" y="532071"/>
                  <a:ext cx="401400" cy="22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6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724E47BE-94E4-0A19-3002-A1948AC33716}"/>
                    </a:ext>
                  </a:extLst>
                </p14:cNvPr>
                <p14:cNvContentPartPr/>
                <p14:nvPr/>
              </p14:nvContentPartPr>
              <p14:xfrm>
                <a:off x="11452458" y="626751"/>
                <a:ext cx="170280" cy="288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724E47BE-94E4-0A19-3002-A1948AC33716}"/>
                    </a:ext>
                  </a:extLst>
                </p:cNvPr>
                <p:cNvPicPr/>
                <p:nvPr/>
              </p:nvPicPr>
              <p:blipFill>
                <a:blip r:embed="rId257"/>
                <a:stretch>
                  <a:fillRect/>
                </a:stretch>
              </p:blipFill>
              <p:spPr>
                <a:xfrm>
                  <a:off x="11434458" y="609111"/>
                  <a:ext cx="20592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58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47FF48AE-CA8F-5E36-A961-630561E99479}"/>
                    </a:ext>
                  </a:extLst>
                </p14:cNvPr>
                <p14:cNvContentPartPr/>
                <p14:nvPr/>
              </p14:nvContentPartPr>
              <p14:xfrm>
                <a:off x="11472978" y="719991"/>
                <a:ext cx="142560" cy="1296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47FF48AE-CA8F-5E36-A961-630561E99479}"/>
                    </a:ext>
                  </a:extLst>
                </p:cNvPr>
                <p:cNvPicPr/>
                <p:nvPr/>
              </p:nvPicPr>
              <p:blipFill>
                <a:blip r:embed="rId259"/>
                <a:stretch>
                  <a:fillRect/>
                </a:stretch>
              </p:blipFill>
              <p:spPr>
                <a:xfrm>
                  <a:off x="11455338" y="702351"/>
                  <a:ext cx="17820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0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D39C4233-4454-96B3-C247-C0B650CB18B5}"/>
                    </a:ext>
                  </a:extLst>
                </p14:cNvPr>
                <p14:cNvContentPartPr/>
                <p14:nvPr/>
              </p14:nvContentPartPr>
              <p14:xfrm>
                <a:off x="11789058" y="339111"/>
                <a:ext cx="246240" cy="42156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D39C4233-4454-96B3-C247-C0B650CB18B5}"/>
                    </a:ext>
                  </a:extLst>
                </p:cNvPr>
                <p:cNvPicPr/>
                <p:nvPr/>
              </p:nvPicPr>
              <p:blipFill>
                <a:blip r:embed="rId261"/>
                <a:stretch>
                  <a:fillRect/>
                </a:stretch>
              </p:blipFill>
              <p:spPr>
                <a:xfrm>
                  <a:off x="11771058" y="321111"/>
                  <a:ext cx="281880" cy="45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2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7CB5CD99-B5C7-C24B-BA2D-029C0B17DF86}"/>
                    </a:ext>
                  </a:extLst>
                </p14:cNvPr>
                <p14:cNvContentPartPr/>
                <p14:nvPr/>
              </p14:nvContentPartPr>
              <p14:xfrm>
                <a:off x="12114858" y="136431"/>
                <a:ext cx="57600" cy="31824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7CB5CD99-B5C7-C24B-BA2D-029C0B17DF86}"/>
                    </a:ext>
                  </a:extLst>
                </p:cNvPr>
                <p:cNvPicPr/>
                <p:nvPr/>
              </p:nvPicPr>
              <p:blipFill>
                <a:blip r:embed="rId263"/>
                <a:stretch>
                  <a:fillRect/>
                </a:stretch>
              </p:blipFill>
              <p:spPr>
                <a:xfrm>
                  <a:off x="12096858" y="118431"/>
                  <a:ext cx="93240" cy="35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4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id="{FD18507F-F10C-FA7D-DF58-0D287FB46C6A}"/>
                    </a:ext>
                  </a:extLst>
                </p14:cNvPr>
                <p14:cNvContentPartPr/>
                <p14:nvPr/>
              </p14:nvContentPartPr>
              <p14:xfrm>
                <a:off x="6884778" y="1269351"/>
                <a:ext cx="104040" cy="279000"/>
              </p14:xfrm>
            </p:contentPart>
          </mc:Choice>
          <mc:Fallback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FD18507F-F10C-FA7D-DF58-0D287FB46C6A}"/>
                    </a:ext>
                  </a:extLst>
                </p:cNvPr>
                <p:cNvPicPr/>
                <p:nvPr/>
              </p:nvPicPr>
              <p:blipFill>
                <a:blip r:embed="rId265"/>
                <a:stretch>
                  <a:fillRect/>
                </a:stretch>
              </p:blipFill>
              <p:spPr>
                <a:xfrm>
                  <a:off x="6867138" y="1251711"/>
                  <a:ext cx="139680" cy="31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6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95A39C84-54F1-69C5-C1F3-4B019300B08E}"/>
                    </a:ext>
                  </a:extLst>
                </p14:cNvPr>
                <p14:cNvContentPartPr/>
                <p14:nvPr/>
              </p14:nvContentPartPr>
              <p14:xfrm>
                <a:off x="7090338" y="1334151"/>
                <a:ext cx="167040" cy="25956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95A39C84-54F1-69C5-C1F3-4B019300B08E}"/>
                    </a:ext>
                  </a:extLst>
                </p:cNvPr>
                <p:cNvPicPr/>
                <p:nvPr/>
              </p:nvPicPr>
              <p:blipFill>
                <a:blip r:embed="rId267"/>
                <a:stretch>
                  <a:fillRect/>
                </a:stretch>
              </p:blipFill>
              <p:spPr>
                <a:xfrm>
                  <a:off x="7072338" y="1316511"/>
                  <a:ext cx="202680" cy="29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8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22D6F32D-9C9C-E346-80D5-AB3001FB5D60}"/>
                    </a:ext>
                  </a:extLst>
                </p14:cNvPr>
                <p14:cNvContentPartPr/>
                <p14:nvPr/>
              </p14:nvContentPartPr>
              <p14:xfrm>
                <a:off x="7361778" y="1554111"/>
                <a:ext cx="25920" cy="1368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22D6F32D-9C9C-E346-80D5-AB3001FB5D60}"/>
                    </a:ext>
                  </a:extLst>
                </p:cNvPr>
                <p:cNvPicPr/>
                <p:nvPr/>
              </p:nvPicPr>
              <p:blipFill>
                <a:blip r:embed="rId269"/>
                <a:stretch>
                  <a:fillRect/>
                </a:stretch>
              </p:blipFill>
              <p:spPr>
                <a:xfrm>
                  <a:off x="7343778" y="1536471"/>
                  <a:ext cx="615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0">
              <p14:nvContentPartPr>
                <p14:cNvPr id="132" name="Entrada de lápiz 131">
                  <a:extLst>
                    <a:ext uri="{FF2B5EF4-FFF2-40B4-BE49-F238E27FC236}">
                      <a16:creationId xmlns:a16="http://schemas.microsoft.com/office/drawing/2014/main" id="{B5DE9EC9-FDCE-662A-8182-5BC483AAE7CA}"/>
                    </a:ext>
                  </a:extLst>
                </p14:cNvPr>
                <p14:cNvContentPartPr/>
                <p14:nvPr/>
              </p14:nvContentPartPr>
              <p14:xfrm>
                <a:off x="7426938" y="1331271"/>
                <a:ext cx="187920" cy="251280"/>
              </p14:xfrm>
            </p:contentPart>
          </mc:Choice>
          <mc:Fallback>
            <p:pic>
              <p:nvPicPr>
                <p:cNvPr id="132" name="Entrada de lápiz 131">
                  <a:extLst>
                    <a:ext uri="{FF2B5EF4-FFF2-40B4-BE49-F238E27FC236}">
                      <a16:creationId xmlns:a16="http://schemas.microsoft.com/office/drawing/2014/main" id="{B5DE9EC9-FDCE-662A-8182-5BC483AAE7CA}"/>
                    </a:ext>
                  </a:extLst>
                </p:cNvPr>
                <p:cNvPicPr/>
                <p:nvPr/>
              </p:nvPicPr>
              <p:blipFill>
                <a:blip r:embed="rId271"/>
                <a:stretch>
                  <a:fillRect/>
                </a:stretch>
              </p:blipFill>
              <p:spPr>
                <a:xfrm>
                  <a:off x="7408938" y="1313631"/>
                  <a:ext cx="223560" cy="28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2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56FCC71A-FD1E-9D1D-B0A2-130E7E27DC66}"/>
                    </a:ext>
                  </a:extLst>
                </p14:cNvPr>
                <p14:cNvContentPartPr/>
                <p14:nvPr/>
              </p14:nvContentPartPr>
              <p14:xfrm>
                <a:off x="7687578" y="1367271"/>
                <a:ext cx="203400" cy="19188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56FCC71A-FD1E-9D1D-B0A2-130E7E27DC66}"/>
                    </a:ext>
                  </a:extLst>
                </p:cNvPr>
                <p:cNvPicPr/>
                <p:nvPr/>
              </p:nvPicPr>
              <p:blipFill>
                <a:blip r:embed="rId273"/>
                <a:stretch>
                  <a:fillRect/>
                </a:stretch>
              </p:blipFill>
              <p:spPr>
                <a:xfrm>
                  <a:off x="7669578" y="1349631"/>
                  <a:ext cx="23904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4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755DA8C2-87A0-B715-0160-C266E7118C84}"/>
                    </a:ext>
                  </a:extLst>
                </p14:cNvPr>
                <p14:cNvContentPartPr/>
                <p14:nvPr/>
              </p14:nvContentPartPr>
              <p14:xfrm>
                <a:off x="8012298" y="1359351"/>
                <a:ext cx="169200" cy="17496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755DA8C2-87A0-B715-0160-C266E7118C84}"/>
                    </a:ext>
                  </a:extLst>
                </p:cNvPr>
                <p:cNvPicPr/>
                <p:nvPr/>
              </p:nvPicPr>
              <p:blipFill>
                <a:blip r:embed="rId275"/>
                <a:stretch>
                  <a:fillRect/>
                </a:stretch>
              </p:blipFill>
              <p:spPr>
                <a:xfrm>
                  <a:off x="7994658" y="1341351"/>
                  <a:ext cx="204840" cy="210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6">
              <p14:nvContentPartPr>
                <p14:cNvPr id="135" name="Entrada de lápiz 134">
                  <a:extLst>
                    <a:ext uri="{FF2B5EF4-FFF2-40B4-BE49-F238E27FC236}">
                      <a16:creationId xmlns:a16="http://schemas.microsoft.com/office/drawing/2014/main" id="{2B41FBED-8CD2-EA9A-8F82-BA5BAA537C44}"/>
                    </a:ext>
                  </a:extLst>
                </p14:cNvPr>
                <p14:cNvContentPartPr/>
                <p14:nvPr/>
              </p14:nvContentPartPr>
              <p14:xfrm>
                <a:off x="8217498" y="1175031"/>
                <a:ext cx="230400" cy="349560"/>
              </p14:xfrm>
            </p:contentPart>
          </mc:Choice>
          <mc:Fallback>
            <p:pic>
              <p:nvPicPr>
                <p:cNvPr id="135" name="Entrada de lápiz 134">
                  <a:extLst>
                    <a:ext uri="{FF2B5EF4-FFF2-40B4-BE49-F238E27FC236}">
                      <a16:creationId xmlns:a16="http://schemas.microsoft.com/office/drawing/2014/main" id="{2B41FBED-8CD2-EA9A-8F82-BA5BAA537C44}"/>
                    </a:ext>
                  </a:extLst>
                </p:cNvPr>
                <p:cNvPicPr/>
                <p:nvPr/>
              </p:nvPicPr>
              <p:blipFill>
                <a:blip r:embed="rId277"/>
                <a:stretch>
                  <a:fillRect/>
                </a:stretch>
              </p:blipFill>
              <p:spPr>
                <a:xfrm>
                  <a:off x="8199858" y="1157031"/>
                  <a:ext cx="266040" cy="38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8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47C25757-975C-7493-5987-5AA63B198CF1}"/>
                    </a:ext>
                  </a:extLst>
                </p14:cNvPr>
                <p14:cNvContentPartPr/>
                <p14:nvPr/>
              </p14:nvContentPartPr>
              <p14:xfrm>
                <a:off x="8373378" y="1399671"/>
                <a:ext cx="360720" cy="14004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47C25757-975C-7493-5987-5AA63B198CF1}"/>
                    </a:ext>
                  </a:extLst>
                </p:cNvPr>
                <p:cNvPicPr/>
                <p:nvPr/>
              </p:nvPicPr>
              <p:blipFill>
                <a:blip r:embed="rId279"/>
                <a:stretch>
                  <a:fillRect/>
                </a:stretch>
              </p:blipFill>
              <p:spPr>
                <a:xfrm>
                  <a:off x="8355738" y="1381671"/>
                  <a:ext cx="396360" cy="17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0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CD3FC7EE-99B6-182C-04E0-EBC5BF8E2917}"/>
                    </a:ext>
                  </a:extLst>
                </p14:cNvPr>
                <p14:cNvContentPartPr/>
                <p14:nvPr/>
              </p14:nvContentPartPr>
              <p14:xfrm>
                <a:off x="8932098" y="1445031"/>
                <a:ext cx="195840" cy="1944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CD3FC7EE-99B6-182C-04E0-EBC5BF8E2917}"/>
                    </a:ext>
                  </a:extLst>
                </p:cNvPr>
                <p:cNvPicPr/>
                <p:nvPr/>
              </p:nvPicPr>
              <p:blipFill>
                <a:blip r:embed="rId281"/>
                <a:stretch>
                  <a:fillRect/>
                </a:stretch>
              </p:blipFill>
              <p:spPr>
                <a:xfrm>
                  <a:off x="8914458" y="1427031"/>
                  <a:ext cx="23148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2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6E4C6971-6621-9F72-FCFC-8AD88DD2AAF3}"/>
                    </a:ext>
                  </a:extLst>
                </p14:cNvPr>
                <p14:cNvContentPartPr/>
                <p14:nvPr/>
              </p14:nvContentPartPr>
              <p14:xfrm>
                <a:off x="9023178" y="1372311"/>
                <a:ext cx="17280" cy="20160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6E4C6971-6621-9F72-FCFC-8AD88DD2AAF3}"/>
                    </a:ext>
                  </a:extLst>
                </p:cNvPr>
                <p:cNvPicPr/>
                <p:nvPr/>
              </p:nvPicPr>
              <p:blipFill>
                <a:blip r:embed="rId283"/>
                <a:stretch>
                  <a:fillRect/>
                </a:stretch>
              </p:blipFill>
              <p:spPr>
                <a:xfrm>
                  <a:off x="9005178" y="1354311"/>
                  <a:ext cx="52920" cy="23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4">
              <p14:nvContentPartPr>
                <p14:cNvPr id="140" name="Entrada de lápiz 139">
                  <a:extLst>
                    <a:ext uri="{FF2B5EF4-FFF2-40B4-BE49-F238E27FC236}">
                      <a16:creationId xmlns:a16="http://schemas.microsoft.com/office/drawing/2014/main" id="{630AB253-F832-5A3B-C9EC-2CF49767D2A6}"/>
                    </a:ext>
                  </a:extLst>
                </p14:cNvPr>
                <p14:cNvContentPartPr/>
                <p14:nvPr/>
              </p14:nvContentPartPr>
              <p14:xfrm>
                <a:off x="9294618" y="1310751"/>
                <a:ext cx="128520" cy="280440"/>
              </p14:xfrm>
            </p:contentPart>
          </mc:Choice>
          <mc:Fallback>
            <p:pic>
              <p:nvPicPr>
                <p:cNvPr id="140" name="Entrada de lápiz 139">
                  <a:extLst>
                    <a:ext uri="{FF2B5EF4-FFF2-40B4-BE49-F238E27FC236}">
                      <a16:creationId xmlns:a16="http://schemas.microsoft.com/office/drawing/2014/main" id="{630AB253-F832-5A3B-C9EC-2CF49767D2A6}"/>
                    </a:ext>
                  </a:extLst>
                </p:cNvPr>
                <p:cNvPicPr/>
                <p:nvPr/>
              </p:nvPicPr>
              <p:blipFill>
                <a:blip r:embed="rId285"/>
                <a:stretch>
                  <a:fillRect/>
                </a:stretch>
              </p:blipFill>
              <p:spPr>
                <a:xfrm>
                  <a:off x="9276618" y="1292751"/>
                  <a:ext cx="164160" cy="31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6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40E22056-A784-92D6-3FE3-570C9618AEE8}"/>
                    </a:ext>
                  </a:extLst>
                </p14:cNvPr>
                <p14:cNvContentPartPr/>
                <p14:nvPr/>
              </p14:nvContentPartPr>
              <p14:xfrm>
                <a:off x="9532938" y="1245231"/>
                <a:ext cx="152280" cy="21852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40E22056-A784-92D6-3FE3-570C9618AEE8}"/>
                    </a:ext>
                  </a:extLst>
                </p:cNvPr>
                <p:cNvPicPr/>
                <p:nvPr/>
              </p:nvPicPr>
              <p:blipFill>
                <a:blip r:embed="rId287"/>
                <a:stretch>
                  <a:fillRect/>
                </a:stretch>
              </p:blipFill>
              <p:spPr>
                <a:xfrm>
                  <a:off x="9515298" y="1227231"/>
                  <a:ext cx="187920" cy="25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8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E1890F57-EF97-EAD0-6E88-96AE247EDE01}"/>
                    </a:ext>
                  </a:extLst>
                </p14:cNvPr>
                <p14:cNvContentPartPr/>
                <p14:nvPr/>
              </p14:nvContentPartPr>
              <p14:xfrm>
                <a:off x="9636978" y="1362231"/>
                <a:ext cx="19080" cy="22356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E1890F57-EF97-EAD0-6E88-96AE247EDE01}"/>
                    </a:ext>
                  </a:extLst>
                </p:cNvPr>
                <p:cNvPicPr/>
                <p:nvPr/>
              </p:nvPicPr>
              <p:blipFill>
                <a:blip r:embed="rId289"/>
                <a:stretch>
                  <a:fillRect/>
                </a:stretch>
              </p:blipFill>
              <p:spPr>
                <a:xfrm>
                  <a:off x="9619338" y="1344591"/>
                  <a:ext cx="5472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0">
              <p14:nvContentPartPr>
                <p14:cNvPr id="143" name="Entrada de lápiz 142">
                  <a:extLst>
                    <a:ext uri="{FF2B5EF4-FFF2-40B4-BE49-F238E27FC236}">
                      <a16:creationId xmlns:a16="http://schemas.microsoft.com/office/drawing/2014/main" id="{FD84DBB2-82B0-0D82-FDA6-66CD94895B33}"/>
                    </a:ext>
                  </a:extLst>
                </p14:cNvPr>
                <p14:cNvContentPartPr/>
                <p14:nvPr/>
              </p14:nvContentPartPr>
              <p14:xfrm>
                <a:off x="9743898" y="1248831"/>
                <a:ext cx="168120" cy="213480"/>
              </p14:xfrm>
            </p:contentPart>
          </mc:Choice>
          <mc:Fallback>
            <p:pic>
              <p:nvPicPr>
                <p:cNvPr id="143" name="Entrada de lápiz 142">
                  <a:extLst>
                    <a:ext uri="{FF2B5EF4-FFF2-40B4-BE49-F238E27FC236}">
                      <a16:creationId xmlns:a16="http://schemas.microsoft.com/office/drawing/2014/main" id="{FD84DBB2-82B0-0D82-FDA6-66CD94895B33}"/>
                    </a:ext>
                  </a:extLst>
                </p:cNvPr>
                <p:cNvPicPr/>
                <p:nvPr/>
              </p:nvPicPr>
              <p:blipFill>
                <a:blip r:embed="rId291"/>
                <a:stretch>
                  <a:fillRect/>
                </a:stretch>
              </p:blipFill>
              <p:spPr>
                <a:xfrm>
                  <a:off x="9726258" y="1230831"/>
                  <a:ext cx="20376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2">
              <p14:nvContentPartPr>
                <p14:cNvPr id="144" name="Entrada de lápiz 143">
                  <a:extLst>
                    <a:ext uri="{FF2B5EF4-FFF2-40B4-BE49-F238E27FC236}">
                      <a16:creationId xmlns:a16="http://schemas.microsoft.com/office/drawing/2014/main" id="{7AE180C5-1506-EE76-4C3B-1316C21CDB6C}"/>
                    </a:ext>
                  </a:extLst>
                </p14:cNvPr>
                <p14:cNvContentPartPr/>
                <p14:nvPr/>
              </p14:nvContentPartPr>
              <p14:xfrm>
                <a:off x="9876738" y="1391751"/>
                <a:ext cx="42840" cy="199440"/>
              </p14:xfrm>
            </p:contentPart>
          </mc:Choice>
          <mc:Fallback>
            <p:pic>
              <p:nvPicPr>
                <p:cNvPr id="144" name="Entrada de lápiz 143">
                  <a:extLst>
                    <a:ext uri="{FF2B5EF4-FFF2-40B4-BE49-F238E27FC236}">
                      <a16:creationId xmlns:a16="http://schemas.microsoft.com/office/drawing/2014/main" id="{7AE180C5-1506-EE76-4C3B-1316C21CDB6C}"/>
                    </a:ext>
                  </a:extLst>
                </p:cNvPr>
                <p:cNvPicPr/>
                <p:nvPr/>
              </p:nvPicPr>
              <p:blipFill>
                <a:blip r:embed="rId293"/>
                <a:stretch>
                  <a:fillRect/>
                </a:stretch>
              </p:blipFill>
              <p:spPr>
                <a:xfrm>
                  <a:off x="9859098" y="1373751"/>
                  <a:ext cx="7848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4">
              <p14:nvContentPartPr>
                <p14:cNvPr id="145" name="Entrada de lápiz 144">
                  <a:extLst>
                    <a:ext uri="{FF2B5EF4-FFF2-40B4-BE49-F238E27FC236}">
                      <a16:creationId xmlns:a16="http://schemas.microsoft.com/office/drawing/2014/main" id="{BAB9C62E-EDC9-F7EC-EE3D-0279726E35A0}"/>
                    </a:ext>
                  </a:extLst>
                </p14:cNvPr>
                <p14:cNvContentPartPr/>
                <p14:nvPr/>
              </p14:nvContentPartPr>
              <p14:xfrm>
                <a:off x="10032978" y="1538271"/>
                <a:ext cx="15120" cy="3960"/>
              </p14:xfrm>
            </p:contentPart>
          </mc:Choice>
          <mc:Fallback>
            <p:pic>
              <p:nvPicPr>
                <p:cNvPr id="145" name="Entrada de lápiz 144">
                  <a:extLst>
                    <a:ext uri="{FF2B5EF4-FFF2-40B4-BE49-F238E27FC236}">
                      <a16:creationId xmlns:a16="http://schemas.microsoft.com/office/drawing/2014/main" id="{BAB9C62E-EDC9-F7EC-EE3D-0279726E35A0}"/>
                    </a:ext>
                  </a:extLst>
                </p:cNvPr>
                <p:cNvPicPr/>
                <p:nvPr/>
              </p:nvPicPr>
              <p:blipFill>
                <a:blip r:embed="rId295"/>
                <a:stretch>
                  <a:fillRect/>
                </a:stretch>
              </p:blipFill>
              <p:spPr>
                <a:xfrm>
                  <a:off x="10014978" y="1520631"/>
                  <a:ext cx="50760" cy="3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6">
              <p14:nvContentPartPr>
                <p14:cNvPr id="146" name="Entrada de lápiz 145">
                  <a:extLst>
                    <a:ext uri="{FF2B5EF4-FFF2-40B4-BE49-F238E27FC236}">
                      <a16:creationId xmlns:a16="http://schemas.microsoft.com/office/drawing/2014/main" id="{4FB1198C-9DE9-9E88-895E-7A2BDB6FD895}"/>
                    </a:ext>
                  </a:extLst>
                </p14:cNvPr>
                <p14:cNvContentPartPr/>
                <p14:nvPr/>
              </p14:nvContentPartPr>
              <p14:xfrm>
                <a:off x="10037658" y="1321191"/>
                <a:ext cx="213480" cy="221040"/>
              </p14:xfrm>
            </p:contentPart>
          </mc:Choice>
          <mc:Fallback>
            <p:pic>
              <p:nvPicPr>
                <p:cNvPr id="146" name="Entrada de lápiz 145">
                  <a:extLst>
                    <a:ext uri="{FF2B5EF4-FFF2-40B4-BE49-F238E27FC236}">
                      <a16:creationId xmlns:a16="http://schemas.microsoft.com/office/drawing/2014/main" id="{4FB1198C-9DE9-9E88-895E-7A2BDB6FD895}"/>
                    </a:ext>
                  </a:extLst>
                </p:cNvPr>
                <p:cNvPicPr/>
                <p:nvPr/>
              </p:nvPicPr>
              <p:blipFill>
                <a:blip r:embed="rId297"/>
                <a:stretch>
                  <a:fillRect/>
                </a:stretch>
              </p:blipFill>
              <p:spPr>
                <a:xfrm>
                  <a:off x="10020018" y="1303191"/>
                  <a:ext cx="249120" cy="25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8">
              <p14:nvContentPartPr>
                <p14:cNvPr id="147" name="Entrada de lápiz 146">
                  <a:extLst>
                    <a:ext uri="{FF2B5EF4-FFF2-40B4-BE49-F238E27FC236}">
                      <a16:creationId xmlns:a16="http://schemas.microsoft.com/office/drawing/2014/main" id="{0AE5D49D-6CD3-1D36-0475-37842F63386B}"/>
                    </a:ext>
                  </a:extLst>
                </p14:cNvPr>
                <p14:cNvContentPartPr/>
                <p14:nvPr/>
              </p14:nvContentPartPr>
              <p14:xfrm>
                <a:off x="10324938" y="1315431"/>
                <a:ext cx="224280" cy="222480"/>
              </p14:xfrm>
            </p:contentPart>
          </mc:Choice>
          <mc:Fallback>
            <p:pic>
              <p:nvPicPr>
                <p:cNvPr id="147" name="Entrada de lápiz 146">
                  <a:extLst>
                    <a:ext uri="{FF2B5EF4-FFF2-40B4-BE49-F238E27FC236}">
                      <a16:creationId xmlns:a16="http://schemas.microsoft.com/office/drawing/2014/main" id="{0AE5D49D-6CD3-1D36-0475-37842F63386B}"/>
                    </a:ext>
                  </a:extLst>
                </p:cNvPr>
                <p:cNvPicPr/>
                <p:nvPr/>
              </p:nvPicPr>
              <p:blipFill>
                <a:blip r:embed="rId299"/>
                <a:stretch>
                  <a:fillRect/>
                </a:stretch>
              </p:blipFill>
              <p:spPr>
                <a:xfrm>
                  <a:off x="10306938" y="1297791"/>
                  <a:ext cx="259920" cy="25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0">
              <p14:nvContentPartPr>
                <p14:cNvPr id="148" name="Entrada de lápiz 147">
                  <a:extLst>
                    <a:ext uri="{FF2B5EF4-FFF2-40B4-BE49-F238E27FC236}">
                      <a16:creationId xmlns:a16="http://schemas.microsoft.com/office/drawing/2014/main" id="{B46B0AFC-EC95-30E0-9B08-37386FFAE482}"/>
                    </a:ext>
                  </a:extLst>
                </p14:cNvPr>
                <p14:cNvContentPartPr/>
                <p14:nvPr/>
              </p14:nvContentPartPr>
              <p14:xfrm>
                <a:off x="10558938" y="1348551"/>
                <a:ext cx="245160" cy="196200"/>
              </p14:xfrm>
            </p:contentPart>
          </mc:Choice>
          <mc:Fallback>
            <p:pic>
              <p:nvPicPr>
                <p:cNvPr id="148" name="Entrada de lápiz 147">
                  <a:extLst>
                    <a:ext uri="{FF2B5EF4-FFF2-40B4-BE49-F238E27FC236}">
                      <a16:creationId xmlns:a16="http://schemas.microsoft.com/office/drawing/2014/main" id="{B46B0AFC-EC95-30E0-9B08-37386FFAE482}"/>
                    </a:ext>
                  </a:extLst>
                </p:cNvPr>
                <p:cNvPicPr/>
                <p:nvPr/>
              </p:nvPicPr>
              <p:blipFill>
                <a:blip r:embed="rId301"/>
                <a:stretch>
                  <a:fillRect/>
                </a:stretch>
              </p:blipFill>
              <p:spPr>
                <a:xfrm>
                  <a:off x="10541298" y="1330551"/>
                  <a:ext cx="280800" cy="23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2">
              <p14:nvContentPartPr>
                <p14:cNvPr id="149" name="Entrada de lápiz 148">
                  <a:extLst>
                    <a:ext uri="{FF2B5EF4-FFF2-40B4-BE49-F238E27FC236}">
                      <a16:creationId xmlns:a16="http://schemas.microsoft.com/office/drawing/2014/main" id="{0CF02758-602A-9BD5-35CB-51CA7126EB18}"/>
                    </a:ext>
                  </a:extLst>
                </p14:cNvPr>
                <p14:cNvContentPartPr/>
                <p14:nvPr/>
              </p14:nvContentPartPr>
              <p14:xfrm>
                <a:off x="10875738" y="1225431"/>
                <a:ext cx="157320" cy="344880"/>
              </p14:xfrm>
            </p:contentPart>
          </mc:Choice>
          <mc:Fallback>
            <p:pic>
              <p:nvPicPr>
                <p:cNvPr id="149" name="Entrada de lápiz 148">
                  <a:extLst>
                    <a:ext uri="{FF2B5EF4-FFF2-40B4-BE49-F238E27FC236}">
                      <a16:creationId xmlns:a16="http://schemas.microsoft.com/office/drawing/2014/main" id="{0CF02758-602A-9BD5-35CB-51CA7126EB18}"/>
                    </a:ext>
                  </a:extLst>
                </p:cNvPr>
                <p:cNvPicPr/>
                <p:nvPr/>
              </p:nvPicPr>
              <p:blipFill>
                <a:blip r:embed="rId303"/>
                <a:stretch>
                  <a:fillRect/>
                </a:stretch>
              </p:blipFill>
              <p:spPr>
                <a:xfrm>
                  <a:off x="10858098" y="1207791"/>
                  <a:ext cx="192960" cy="380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4">
              <p14:nvContentPartPr>
                <p14:cNvPr id="150" name="Entrada de lápiz 149">
                  <a:extLst>
                    <a:ext uri="{FF2B5EF4-FFF2-40B4-BE49-F238E27FC236}">
                      <a16:creationId xmlns:a16="http://schemas.microsoft.com/office/drawing/2014/main" id="{31B77D10-5714-CF50-8AEC-7D4950CBCE12}"/>
                    </a:ext>
                  </a:extLst>
                </p14:cNvPr>
                <p14:cNvContentPartPr/>
                <p14:nvPr/>
              </p14:nvContentPartPr>
              <p14:xfrm>
                <a:off x="10962858" y="1390671"/>
                <a:ext cx="319320" cy="183600"/>
              </p14:xfrm>
            </p:contentPart>
          </mc:Choice>
          <mc:Fallback>
            <p:pic>
              <p:nvPicPr>
                <p:cNvPr id="150" name="Entrada de lápiz 149">
                  <a:extLst>
                    <a:ext uri="{FF2B5EF4-FFF2-40B4-BE49-F238E27FC236}">
                      <a16:creationId xmlns:a16="http://schemas.microsoft.com/office/drawing/2014/main" id="{31B77D10-5714-CF50-8AEC-7D4950CBCE12}"/>
                    </a:ext>
                  </a:extLst>
                </p:cNvPr>
                <p:cNvPicPr/>
                <p:nvPr/>
              </p:nvPicPr>
              <p:blipFill>
                <a:blip r:embed="rId305"/>
                <a:stretch>
                  <a:fillRect/>
                </a:stretch>
              </p:blipFill>
              <p:spPr>
                <a:xfrm>
                  <a:off x="10944858" y="1372671"/>
                  <a:ext cx="354960" cy="21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6">
              <p14:nvContentPartPr>
                <p14:cNvPr id="151" name="Entrada de lápiz 150">
                  <a:extLst>
                    <a:ext uri="{FF2B5EF4-FFF2-40B4-BE49-F238E27FC236}">
                      <a16:creationId xmlns:a16="http://schemas.microsoft.com/office/drawing/2014/main" id="{66C28120-76A3-36A7-D7F0-5A5C4BDB02AF}"/>
                    </a:ext>
                  </a:extLst>
                </p14:cNvPr>
                <p14:cNvContentPartPr/>
                <p14:nvPr/>
              </p14:nvContentPartPr>
              <p14:xfrm>
                <a:off x="11462178" y="1464471"/>
                <a:ext cx="97920" cy="1080"/>
              </p14:xfrm>
            </p:contentPart>
          </mc:Choice>
          <mc:Fallback>
            <p:pic>
              <p:nvPicPr>
                <p:cNvPr id="151" name="Entrada de lápiz 150">
                  <a:extLst>
                    <a:ext uri="{FF2B5EF4-FFF2-40B4-BE49-F238E27FC236}">
                      <a16:creationId xmlns:a16="http://schemas.microsoft.com/office/drawing/2014/main" id="{66C28120-76A3-36A7-D7F0-5A5C4BDB02AF}"/>
                    </a:ext>
                  </a:extLst>
                </p:cNvPr>
                <p:cNvPicPr/>
                <p:nvPr/>
              </p:nvPicPr>
              <p:blipFill>
                <a:blip r:embed="rId307"/>
                <a:stretch>
                  <a:fillRect/>
                </a:stretch>
              </p:blipFill>
              <p:spPr>
                <a:xfrm>
                  <a:off x="11444538" y="1446831"/>
                  <a:ext cx="13356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8">
              <p14:nvContentPartPr>
                <p14:cNvPr id="152" name="Entrada de lápiz 151">
                  <a:extLst>
                    <a:ext uri="{FF2B5EF4-FFF2-40B4-BE49-F238E27FC236}">
                      <a16:creationId xmlns:a16="http://schemas.microsoft.com/office/drawing/2014/main" id="{E11C53A7-0FB7-CD8C-4927-C59819FD9587}"/>
                    </a:ext>
                  </a:extLst>
                </p14:cNvPr>
                <p14:cNvContentPartPr/>
                <p14:nvPr/>
              </p14:nvContentPartPr>
              <p14:xfrm>
                <a:off x="11437698" y="1545471"/>
                <a:ext cx="135720" cy="29520"/>
              </p14:xfrm>
            </p:contentPart>
          </mc:Choice>
          <mc:Fallback>
            <p:pic>
              <p:nvPicPr>
                <p:cNvPr id="152" name="Entrada de lápiz 151">
                  <a:extLst>
                    <a:ext uri="{FF2B5EF4-FFF2-40B4-BE49-F238E27FC236}">
                      <a16:creationId xmlns:a16="http://schemas.microsoft.com/office/drawing/2014/main" id="{E11C53A7-0FB7-CD8C-4927-C59819FD9587}"/>
                    </a:ext>
                  </a:extLst>
                </p:cNvPr>
                <p:cNvPicPr/>
                <p:nvPr/>
              </p:nvPicPr>
              <p:blipFill>
                <a:blip r:embed="rId309"/>
                <a:stretch>
                  <a:fillRect/>
                </a:stretch>
              </p:blipFill>
              <p:spPr>
                <a:xfrm>
                  <a:off x="11419698" y="1527471"/>
                  <a:ext cx="17136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0">
              <p14:nvContentPartPr>
                <p14:cNvPr id="153" name="Entrada de lápiz 152">
                  <a:extLst>
                    <a:ext uri="{FF2B5EF4-FFF2-40B4-BE49-F238E27FC236}">
                      <a16:creationId xmlns:a16="http://schemas.microsoft.com/office/drawing/2014/main" id="{3F116A14-3D11-AF48-8D03-0E1E5A779902}"/>
                    </a:ext>
                  </a:extLst>
                </p14:cNvPr>
                <p14:cNvContentPartPr/>
                <p14:nvPr/>
              </p14:nvContentPartPr>
              <p14:xfrm>
                <a:off x="11694378" y="1175751"/>
                <a:ext cx="243000" cy="384840"/>
              </p14:xfrm>
            </p:contentPart>
          </mc:Choice>
          <mc:Fallback>
            <p:pic>
              <p:nvPicPr>
                <p:cNvPr id="153" name="Entrada de lápiz 152">
                  <a:extLst>
                    <a:ext uri="{FF2B5EF4-FFF2-40B4-BE49-F238E27FC236}">
                      <a16:creationId xmlns:a16="http://schemas.microsoft.com/office/drawing/2014/main" id="{3F116A14-3D11-AF48-8D03-0E1E5A779902}"/>
                    </a:ext>
                  </a:extLst>
                </p:cNvPr>
                <p:cNvPicPr/>
                <p:nvPr/>
              </p:nvPicPr>
              <p:blipFill>
                <a:blip r:embed="rId311"/>
                <a:stretch>
                  <a:fillRect/>
                </a:stretch>
              </p:blipFill>
              <p:spPr>
                <a:xfrm>
                  <a:off x="11676378" y="1158111"/>
                  <a:ext cx="278640" cy="42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2">
              <p14:nvContentPartPr>
                <p14:cNvPr id="154" name="Entrada de lápiz 153">
                  <a:extLst>
                    <a:ext uri="{FF2B5EF4-FFF2-40B4-BE49-F238E27FC236}">
                      <a16:creationId xmlns:a16="http://schemas.microsoft.com/office/drawing/2014/main" id="{53AC79AA-87E2-21E0-E1EA-3EFB681CA200}"/>
                    </a:ext>
                  </a:extLst>
                </p14:cNvPr>
                <p14:cNvContentPartPr/>
                <p14:nvPr/>
              </p14:nvContentPartPr>
              <p14:xfrm>
                <a:off x="12025938" y="1133271"/>
                <a:ext cx="59760" cy="238320"/>
              </p14:xfrm>
            </p:contentPart>
          </mc:Choice>
          <mc:Fallback>
            <p:pic>
              <p:nvPicPr>
                <p:cNvPr id="154" name="Entrada de lápiz 153">
                  <a:extLst>
                    <a:ext uri="{FF2B5EF4-FFF2-40B4-BE49-F238E27FC236}">
                      <a16:creationId xmlns:a16="http://schemas.microsoft.com/office/drawing/2014/main" id="{53AC79AA-87E2-21E0-E1EA-3EFB681CA200}"/>
                    </a:ext>
                  </a:extLst>
                </p:cNvPr>
                <p:cNvPicPr/>
                <p:nvPr/>
              </p:nvPicPr>
              <p:blipFill>
                <a:blip r:embed="rId313"/>
                <a:stretch>
                  <a:fillRect/>
                </a:stretch>
              </p:blipFill>
              <p:spPr>
                <a:xfrm>
                  <a:off x="12007938" y="1115271"/>
                  <a:ext cx="9540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4">
              <p14:nvContentPartPr>
                <p14:cNvPr id="156" name="Entrada de lápiz 155">
                  <a:extLst>
                    <a:ext uri="{FF2B5EF4-FFF2-40B4-BE49-F238E27FC236}">
                      <a16:creationId xmlns:a16="http://schemas.microsoft.com/office/drawing/2014/main" id="{98C7B063-F7B8-D2CC-9CF4-F1162823F496}"/>
                    </a:ext>
                  </a:extLst>
                </p14:cNvPr>
                <p14:cNvContentPartPr/>
                <p14:nvPr/>
              </p14:nvContentPartPr>
              <p14:xfrm>
                <a:off x="8340978" y="2057031"/>
                <a:ext cx="123840" cy="268560"/>
              </p14:xfrm>
            </p:contentPart>
          </mc:Choice>
          <mc:Fallback>
            <p:pic>
              <p:nvPicPr>
                <p:cNvPr id="156" name="Entrada de lápiz 155">
                  <a:extLst>
                    <a:ext uri="{FF2B5EF4-FFF2-40B4-BE49-F238E27FC236}">
                      <a16:creationId xmlns:a16="http://schemas.microsoft.com/office/drawing/2014/main" id="{98C7B063-F7B8-D2CC-9CF4-F1162823F496}"/>
                    </a:ext>
                  </a:extLst>
                </p:cNvPr>
                <p:cNvPicPr/>
                <p:nvPr/>
              </p:nvPicPr>
              <p:blipFill>
                <a:blip r:embed="rId315"/>
                <a:stretch>
                  <a:fillRect/>
                </a:stretch>
              </p:blipFill>
              <p:spPr>
                <a:xfrm>
                  <a:off x="8322978" y="2039391"/>
                  <a:ext cx="159480" cy="30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6">
              <p14:nvContentPartPr>
                <p14:cNvPr id="177" name="Entrada de lápiz 176">
                  <a:extLst>
                    <a:ext uri="{FF2B5EF4-FFF2-40B4-BE49-F238E27FC236}">
                      <a16:creationId xmlns:a16="http://schemas.microsoft.com/office/drawing/2014/main" id="{E1792567-6238-72BE-4A88-F546A50DBD9E}"/>
                    </a:ext>
                  </a:extLst>
                </p14:cNvPr>
                <p14:cNvContentPartPr/>
                <p14:nvPr/>
              </p14:nvContentPartPr>
              <p14:xfrm>
                <a:off x="8652378" y="2047311"/>
                <a:ext cx="208080" cy="310320"/>
              </p14:xfrm>
            </p:contentPart>
          </mc:Choice>
          <mc:Fallback>
            <p:pic>
              <p:nvPicPr>
                <p:cNvPr id="177" name="Entrada de lápiz 176">
                  <a:extLst>
                    <a:ext uri="{FF2B5EF4-FFF2-40B4-BE49-F238E27FC236}">
                      <a16:creationId xmlns:a16="http://schemas.microsoft.com/office/drawing/2014/main" id="{E1792567-6238-72BE-4A88-F546A50DBD9E}"/>
                    </a:ext>
                  </a:extLst>
                </p:cNvPr>
                <p:cNvPicPr/>
                <p:nvPr/>
              </p:nvPicPr>
              <p:blipFill>
                <a:blip r:embed="rId317"/>
                <a:stretch>
                  <a:fillRect/>
                </a:stretch>
              </p:blipFill>
              <p:spPr>
                <a:xfrm>
                  <a:off x="8634378" y="2029671"/>
                  <a:ext cx="243720" cy="34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8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id="{04E70972-E189-691C-FF7B-1DEA32AB915F}"/>
                    </a:ext>
                  </a:extLst>
                </p14:cNvPr>
                <p14:cNvContentPartPr/>
                <p14:nvPr/>
              </p14:nvContentPartPr>
              <p14:xfrm>
                <a:off x="8995098" y="2079351"/>
                <a:ext cx="189360" cy="269640"/>
              </p14:xfrm>
            </p:contentPart>
          </mc:Choice>
          <mc:Fallback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04E70972-E189-691C-FF7B-1DEA32AB915F}"/>
                    </a:ext>
                  </a:extLst>
                </p:cNvPr>
                <p:cNvPicPr/>
                <p:nvPr/>
              </p:nvPicPr>
              <p:blipFill>
                <a:blip r:embed="rId319"/>
                <a:stretch>
                  <a:fillRect/>
                </a:stretch>
              </p:blipFill>
              <p:spPr>
                <a:xfrm>
                  <a:off x="8977458" y="2061351"/>
                  <a:ext cx="22500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0">
              <p14:nvContentPartPr>
                <p14:cNvPr id="288" name="Entrada de lápiz 287">
                  <a:extLst>
                    <a:ext uri="{FF2B5EF4-FFF2-40B4-BE49-F238E27FC236}">
                      <a16:creationId xmlns:a16="http://schemas.microsoft.com/office/drawing/2014/main" id="{18520C1B-9E31-470B-13FD-BA70943439D4}"/>
                    </a:ext>
                  </a:extLst>
                </p14:cNvPr>
                <p14:cNvContentPartPr/>
                <p14:nvPr/>
              </p14:nvContentPartPr>
              <p14:xfrm>
                <a:off x="9323058" y="2322711"/>
                <a:ext cx="360" cy="7560"/>
              </p14:xfrm>
            </p:contentPart>
          </mc:Choice>
          <mc:Fallback>
            <p:pic>
              <p:nvPicPr>
                <p:cNvPr id="288" name="Entrada de lápiz 287">
                  <a:extLst>
                    <a:ext uri="{FF2B5EF4-FFF2-40B4-BE49-F238E27FC236}">
                      <a16:creationId xmlns:a16="http://schemas.microsoft.com/office/drawing/2014/main" id="{18520C1B-9E31-470B-13FD-BA70943439D4}"/>
                    </a:ext>
                  </a:extLst>
                </p:cNvPr>
                <p:cNvPicPr/>
                <p:nvPr/>
              </p:nvPicPr>
              <p:blipFill>
                <a:blip r:embed="rId321"/>
                <a:stretch>
                  <a:fillRect/>
                </a:stretch>
              </p:blipFill>
              <p:spPr>
                <a:xfrm>
                  <a:off x="9305418" y="2305071"/>
                  <a:ext cx="3600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2">
              <p14:nvContentPartPr>
                <p14:cNvPr id="289" name="Entrada de lápiz 288">
                  <a:extLst>
                    <a:ext uri="{FF2B5EF4-FFF2-40B4-BE49-F238E27FC236}">
                      <a16:creationId xmlns:a16="http://schemas.microsoft.com/office/drawing/2014/main" id="{7FA435AC-A9FA-0054-BA73-496C22AA7EAE}"/>
                    </a:ext>
                  </a:extLst>
                </p14:cNvPr>
                <p14:cNvContentPartPr/>
                <p14:nvPr/>
              </p14:nvContentPartPr>
              <p14:xfrm>
                <a:off x="9449058" y="2100231"/>
                <a:ext cx="229320" cy="226080"/>
              </p14:xfrm>
            </p:contentPart>
          </mc:Choice>
          <mc:Fallback>
            <p:pic>
              <p:nvPicPr>
                <p:cNvPr id="289" name="Entrada de lápiz 288">
                  <a:extLst>
                    <a:ext uri="{FF2B5EF4-FFF2-40B4-BE49-F238E27FC236}">
                      <a16:creationId xmlns:a16="http://schemas.microsoft.com/office/drawing/2014/main" id="{7FA435AC-A9FA-0054-BA73-496C22AA7EAE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9431058" y="2082591"/>
                  <a:ext cx="264960" cy="26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4">
              <p14:nvContentPartPr>
                <p14:cNvPr id="290" name="Entrada de lápiz 289">
                  <a:extLst>
                    <a:ext uri="{FF2B5EF4-FFF2-40B4-BE49-F238E27FC236}">
                      <a16:creationId xmlns:a16="http://schemas.microsoft.com/office/drawing/2014/main" id="{7F888C85-EB37-E89D-AF19-5A4E8B8C9293}"/>
                    </a:ext>
                  </a:extLst>
                </p14:cNvPr>
                <p14:cNvContentPartPr/>
                <p14:nvPr/>
              </p14:nvContentPartPr>
              <p14:xfrm>
                <a:off x="9775218" y="2131911"/>
                <a:ext cx="233640" cy="203040"/>
              </p14:xfrm>
            </p:contentPart>
          </mc:Choice>
          <mc:Fallback>
            <p:pic>
              <p:nvPicPr>
                <p:cNvPr id="290" name="Entrada de lápiz 289">
                  <a:extLst>
                    <a:ext uri="{FF2B5EF4-FFF2-40B4-BE49-F238E27FC236}">
                      <a16:creationId xmlns:a16="http://schemas.microsoft.com/office/drawing/2014/main" id="{7F888C85-EB37-E89D-AF19-5A4E8B8C9293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9757218" y="2114271"/>
                  <a:ext cx="269280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6">
              <p14:nvContentPartPr>
                <p14:cNvPr id="291" name="Entrada de lápiz 290">
                  <a:extLst>
                    <a:ext uri="{FF2B5EF4-FFF2-40B4-BE49-F238E27FC236}">
                      <a16:creationId xmlns:a16="http://schemas.microsoft.com/office/drawing/2014/main" id="{5295DBFC-0937-EC44-99B2-A0E3136CA61B}"/>
                    </a:ext>
                  </a:extLst>
                </p14:cNvPr>
                <p14:cNvContentPartPr/>
                <p14:nvPr/>
              </p14:nvContentPartPr>
              <p14:xfrm>
                <a:off x="10101018" y="2154231"/>
                <a:ext cx="222120" cy="160560"/>
              </p14:xfrm>
            </p:contentPart>
          </mc:Choice>
          <mc:Fallback>
            <p:pic>
              <p:nvPicPr>
                <p:cNvPr id="291" name="Entrada de lápiz 290">
                  <a:extLst>
                    <a:ext uri="{FF2B5EF4-FFF2-40B4-BE49-F238E27FC236}">
                      <a16:creationId xmlns:a16="http://schemas.microsoft.com/office/drawing/2014/main" id="{5295DBFC-0937-EC44-99B2-A0E3136CA61B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10083018" y="2136231"/>
                  <a:ext cx="257760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8">
              <p14:nvContentPartPr>
                <p14:cNvPr id="292" name="Entrada de lápiz 291">
                  <a:extLst>
                    <a:ext uri="{FF2B5EF4-FFF2-40B4-BE49-F238E27FC236}">
                      <a16:creationId xmlns:a16="http://schemas.microsoft.com/office/drawing/2014/main" id="{FE1ED6D4-2334-DF7D-1E0A-EF236B2D1512}"/>
                    </a:ext>
                  </a:extLst>
                </p14:cNvPr>
                <p14:cNvContentPartPr/>
                <p14:nvPr/>
              </p14:nvContentPartPr>
              <p14:xfrm>
                <a:off x="10450578" y="1973511"/>
                <a:ext cx="130320" cy="328680"/>
              </p14:xfrm>
            </p:contentPart>
          </mc:Choice>
          <mc:Fallback>
            <p:pic>
              <p:nvPicPr>
                <p:cNvPr id="292" name="Entrada de lápiz 291">
                  <a:extLst>
                    <a:ext uri="{FF2B5EF4-FFF2-40B4-BE49-F238E27FC236}">
                      <a16:creationId xmlns:a16="http://schemas.microsoft.com/office/drawing/2014/main" id="{FE1ED6D4-2334-DF7D-1E0A-EF236B2D1512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10432938" y="1955871"/>
                  <a:ext cx="165960" cy="364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0">
              <p14:nvContentPartPr>
                <p14:cNvPr id="293" name="Entrada de lápiz 292">
                  <a:extLst>
                    <a:ext uri="{FF2B5EF4-FFF2-40B4-BE49-F238E27FC236}">
                      <a16:creationId xmlns:a16="http://schemas.microsoft.com/office/drawing/2014/main" id="{DFDCEDE1-E434-AE39-2433-A5C50F6085D0}"/>
                    </a:ext>
                  </a:extLst>
                </p14:cNvPr>
                <p14:cNvContentPartPr/>
                <p14:nvPr/>
              </p14:nvContentPartPr>
              <p14:xfrm>
                <a:off x="10512498" y="2099151"/>
                <a:ext cx="402480" cy="176760"/>
              </p14:xfrm>
            </p:contentPart>
          </mc:Choice>
          <mc:Fallback>
            <p:pic>
              <p:nvPicPr>
                <p:cNvPr id="293" name="Entrada de lápiz 292">
                  <a:extLst>
                    <a:ext uri="{FF2B5EF4-FFF2-40B4-BE49-F238E27FC236}">
                      <a16:creationId xmlns:a16="http://schemas.microsoft.com/office/drawing/2014/main" id="{DFDCEDE1-E434-AE39-2433-A5C50F6085D0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10494858" y="2081151"/>
                  <a:ext cx="43812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2">
              <p14:nvContentPartPr>
                <p14:cNvPr id="294" name="Entrada de lápiz 293">
                  <a:extLst>
                    <a:ext uri="{FF2B5EF4-FFF2-40B4-BE49-F238E27FC236}">
                      <a16:creationId xmlns:a16="http://schemas.microsoft.com/office/drawing/2014/main" id="{BD9A3E50-E04F-CA28-14B4-6E5EE0232FD3}"/>
                    </a:ext>
                  </a:extLst>
                </p14:cNvPr>
                <p14:cNvContentPartPr/>
                <p14:nvPr/>
              </p14:nvContentPartPr>
              <p14:xfrm>
                <a:off x="11185698" y="2225871"/>
                <a:ext cx="143640" cy="360"/>
              </p14:xfrm>
            </p:contentPart>
          </mc:Choice>
          <mc:Fallback>
            <p:pic>
              <p:nvPicPr>
                <p:cNvPr id="294" name="Entrada de lápiz 293">
                  <a:extLst>
                    <a:ext uri="{FF2B5EF4-FFF2-40B4-BE49-F238E27FC236}">
                      <a16:creationId xmlns:a16="http://schemas.microsoft.com/office/drawing/2014/main" id="{BD9A3E50-E04F-CA28-14B4-6E5EE0232FD3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11168058" y="2208231"/>
                  <a:ext cx="17928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4">
              <p14:nvContentPartPr>
                <p14:cNvPr id="295" name="Entrada de lápiz 294">
                  <a:extLst>
                    <a:ext uri="{FF2B5EF4-FFF2-40B4-BE49-F238E27FC236}">
                      <a16:creationId xmlns:a16="http://schemas.microsoft.com/office/drawing/2014/main" id="{4921A342-A329-6DA3-2C7E-E942166C0AB3}"/>
                    </a:ext>
                  </a:extLst>
                </p14:cNvPr>
                <p14:cNvContentPartPr/>
                <p14:nvPr/>
              </p14:nvContentPartPr>
              <p14:xfrm>
                <a:off x="11185698" y="2315511"/>
                <a:ext cx="124920" cy="10080"/>
              </p14:xfrm>
            </p:contentPart>
          </mc:Choice>
          <mc:Fallback>
            <p:pic>
              <p:nvPicPr>
                <p:cNvPr id="295" name="Entrada de lápiz 294">
                  <a:extLst>
                    <a:ext uri="{FF2B5EF4-FFF2-40B4-BE49-F238E27FC236}">
                      <a16:creationId xmlns:a16="http://schemas.microsoft.com/office/drawing/2014/main" id="{4921A342-A329-6DA3-2C7E-E942166C0AB3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11168058" y="2297871"/>
                  <a:ext cx="16056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6">
              <p14:nvContentPartPr>
                <p14:cNvPr id="296" name="Entrada de lápiz 295">
                  <a:extLst>
                    <a:ext uri="{FF2B5EF4-FFF2-40B4-BE49-F238E27FC236}">
                      <a16:creationId xmlns:a16="http://schemas.microsoft.com/office/drawing/2014/main" id="{451AF02E-4DA5-FAAA-EDE7-A6CF23EF3E0E}"/>
                    </a:ext>
                  </a:extLst>
                </p14:cNvPr>
                <p14:cNvContentPartPr/>
                <p14:nvPr/>
              </p14:nvContentPartPr>
              <p14:xfrm>
                <a:off x="11440218" y="1980711"/>
                <a:ext cx="177480" cy="357480"/>
              </p14:xfrm>
            </p:contentPart>
          </mc:Choice>
          <mc:Fallback>
            <p:pic>
              <p:nvPicPr>
                <p:cNvPr id="296" name="Entrada de lápiz 295">
                  <a:extLst>
                    <a:ext uri="{FF2B5EF4-FFF2-40B4-BE49-F238E27FC236}">
                      <a16:creationId xmlns:a16="http://schemas.microsoft.com/office/drawing/2014/main" id="{451AF02E-4DA5-FAAA-EDE7-A6CF23EF3E0E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11422578" y="1963071"/>
                  <a:ext cx="213120" cy="39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8">
              <p14:nvContentPartPr>
                <p14:cNvPr id="297" name="Entrada de lápiz 296">
                  <a:extLst>
                    <a:ext uri="{FF2B5EF4-FFF2-40B4-BE49-F238E27FC236}">
                      <a16:creationId xmlns:a16="http://schemas.microsoft.com/office/drawing/2014/main" id="{2ED7B098-B903-6697-280F-1DD9A930AED6}"/>
                    </a:ext>
                  </a:extLst>
                </p14:cNvPr>
                <p14:cNvContentPartPr/>
                <p14:nvPr/>
              </p14:nvContentPartPr>
              <p14:xfrm>
                <a:off x="11709138" y="1891071"/>
                <a:ext cx="168120" cy="284760"/>
              </p14:xfrm>
            </p:contentPart>
          </mc:Choice>
          <mc:Fallback>
            <p:pic>
              <p:nvPicPr>
                <p:cNvPr id="297" name="Entrada de lápiz 296">
                  <a:extLst>
                    <a:ext uri="{FF2B5EF4-FFF2-40B4-BE49-F238E27FC236}">
                      <a16:creationId xmlns:a16="http://schemas.microsoft.com/office/drawing/2014/main" id="{2ED7B098-B903-6697-280F-1DD9A930AED6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11691138" y="1873071"/>
                  <a:ext cx="203760" cy="32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0">
              <p14:nvContentPartPr>
                <p14:cNvPr id="298" name="Entrada de lápiz 297">
                  <a:extLst>
                    <a:ext uri="{FF2B5EF4-FFF2-40B4-BE49-F238E27FC236}">
                      <a16:creationId xmlns:a16="http://schemas.microsoft.com/office/drawing/2014/main" id="{E096027E-D3CA-2A4C-8861-ADFD340859E3}"/>
                    </a:ext>
                  </a:extLst>
                </p14:cNvPr>
                <p14:cNvContentPartPr/>
                <p14:nvPr/>
              </p14:nvContentPartPr>
              <p14:xfrm>
                <a:off x="8049018" y="1920231"/>
                <a:ext cx="143280" cy="614520"/>
              </p14:xfrm>
            </p:contentPart>
          </mc:Choice>
          <mc:Fallback>
            <p:pic>
              <p:nvPicPr>
                <p:cNvPr id="298" name="Entrada de lápiz 297">
                  <a:extLst>
                    <a:ext uri="{FF2B5EF4-FFF2-40B4-BE49-F238E27FC236}">
                      <a16:creationId xmlns:a16="http://schemas.microsoft.com/office/drawing/2014/main" id="{E096027E-D3CA-2A4C-8861-ADFD340859E3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8031018" y="1902591"/>
                  <a:ext cx="178920" cy="65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2">
              <p14:nvContentPartPr>
                <p14:cNvPr id="299" name="Entrada de lápiz 298">
                  <a:extLst>
                    <a:ext uri="{FF2B5EF4-FFF2-40B4-BE49-F238E27FC236}">
                      <a16:creationId xmlns:a16="http://schemas.microsoft.com/office/drawing/2014/main" id="{6C26012E-F650-5DF1-9514-107821AF410F}"/>
                    </a:ext>
                  </a:extLst>
                </p14:cNvPr>
                <p14:cNvContentPartPr/>
                <p14:nvPr/>
              </p14:nvContentPartPr>
              <p14:xfrm>
                <a:off x="8257098" y="2472111"/>
                <a:ext cx="3488760" cy="67680"/>
              </p14:xfrm>
            </p:contentPart>
          </mc:Choice>
          <mc:Fallback>
            <p:pic>
              <p:nvPicPr>
                <p:cNvPr id="299" name="Entrada de lápiz 298">
                  <a:extLst>
                    <a:ext uri="{FF2B5EF4-FFF2-40B4-BE49-F238E27FC236}">
                      <a16:creationId xmlns:a16="http://schemas.microsoft.com/office/drawing/2014/main" id="{6C26012E-F650-5DF1-9514-107821AF410F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8239098" y="2454471"/>
                  <a:ext cx="3524400" cy="10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4">
              <p14:nvContentPartPr>
                <p14:cNvPr id="300" name="Entrada de lápiz 299">
                  <a:extLst>
                    <a:ext uri="{FF2B5EF4-FFF2-40B4-BE49-F238E27FC236}">
                      <a16:creationId xmlns:a16="http://schemas.microsoft.com/office/drawing/2014/main" id="{AF5FC3BC-CA94-357B-EC46-D81276E40119}"/>
                    </a:ext>
                  </a:extLst>
                </p14:cNvPr>
                <p14:cNvContentPartPr/>
                <p14:nvPr/>
              </p14:nvContentPartPr>
              <p14:xfrm>
                <a:off x="8362578" y="1852191"/>
                <a:ext cx="3701160" cy="662760"/>
              </p14:xfrm>
            </p:contentPart>
          </mc:Choice>
          <mc:Fallback>
            <p:pic>
              <p:nvPicPr>
                <p:cNvPr id="300" name="Entrada de lápiz 299">
                  <a:extLst>
                    <a:ext uri="{FF2B5EF4-FFF2-40B4-BE49-F238E27FC236}">
                      <a16:creationId xmlns:a16="http://schemas.microsoft.com/office/drawing/2014/main" id="{AF5FC3BC-CA94-357B-EC46-D81276E40119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8344938" y="1834191"/>
                  <a:ext cx="3736800" cy="69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46">
              <p14:nvContentPartPr>
                <p14:cNvPr id="302" name="Entrada de lápiz 301">
                  <a:extLst>
                    <a:ext uri="{FF2B5EF4-FFF2-40B4-BE49-F238E27FC236}">
                      <a16:creationId xmlns:a16="http://schemas.microsoft.com/office/drawing/2014/main" id="{9ABC10F4-952B-2DB0-AA85-AABB97B89EBE}"/>
                    </a:ext>
                  </a:extLst>
                </p14:cNvPr>
                <p14:cNvContentPartPr/>
                <p14:nvPr/>
              </p14:nvContentPartPr>
              <p14:xfrm>
                <a:off x="7200498" y="717471"/>
                <a:ext cx="71640" cy="66240"/>
              </p14:xfrm>
            </p:contentPart>
          </mc:Choice>
          <mc:Fallback>
            <p:pic>
              <p:nvPicPr>
                <p:cNvPr id="302" name="Entrada de lápiz 301">
                  <a:extLst>
                    <a:ext uri="{FF2B5EF4-FFF2-40B4-BE49-F238E27FC236}">
                      <a16:creationId xmlns:a16="http://schemas.microsoft.com/office/drawing/2014/main" id="{9ABC10F4-952B-2DB0-AA85-AABB97B89EBE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7182858" y="699471"/>
                  <a:ext cx="107280" cy="1018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731007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D548F0DF-3B09-3E60-C66C-9FDDABE5F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18" y="309305"/>
            <a:ext cx="9458565" cy="2758748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CF867617-038E-2EBB-821B-E6E036FED72B}"/>
                  </a:ext>
                </a:extLst>
              </p14:cNvPr>
              <p14:cNvContentPartPr/>
              <p14:nvPr/>
            </p14:nvContentPartPr>
            <p14:xfrm>
              <a:off x="3679844" y="3912006"/>
              <a:ext cx="18720" cy="144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CF867617-038E-2EBB-821B-E6E036FED72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662204" y="3894366"/>
                <a:ext cx="54360" cy="37080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Grupo 24">
            <a:extLst>
              <a:ext uri="{FF2B5EF4-FFF2-40B4-BE49-F238E27FC236}">
                <a16:creationId xmlns:a16="http://schemas.microsoft.com/office/drawing/2014/main" id="{AC545EEF-CBDF-08A0-8180-F6B603918278}"/>
              </a:ext>
            </a:extLst>
          </p:cNvPr>
          <p:cNvGrpSpPr/>
          <p:nvPr/>
        </p:nvGrpSpPr>
        <p:grpSpPr>
          <a:xfrm>
            <a:off x="566924" y="3580806"/>
            <a:ext cx="809640" cy="603000"/>
            <a:chOff x="566924" y="3580806"/>
            <a:chExt cx="809640" cy="6030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">
              <p14:nvContentPartPr>
                <p14:cNvPr id="7" name="Entrada de lápiz 6">
                  <a:extLst>
                    <a:ext uri="{FF2B5EF4-FFF2-40B4-BE49-F238E27FC236}">
                      <a16:creationId xmlns:a16="http://schemas.microsoft.com/office/drawing/2014/main" id="{19B8E8D6-8853-A481-BE87-67F950F6FD26}"/>
                    </a:ext>
                  </a:extLst>
                </p14:cNvPr>
                <p14:cNvContentPartPr/>
                <p14:nvPr/>
              </p14:nvContentPartPr>
              <p14:xfrm>
                <a:off x="566924" y="3580806"/>
                <a:ext cx="232200" cy="603000"/>
              </p14:xfrm>
            </p:contentPart>
          </mc:Choice>
          <mc:Fallback>
            <p:pic>
              <p:nvPicPr>
                <p:cNvPr id="7" name="Entrada de lápiz 6">
                  <a:extLst>
                    <a:ext uri="{FF2B5EF4-FFF2-40B4-BE49-F238E27FC236}">
                      <a16:creationId xmlns:a16="http://schemas.microsoft.com/office/drawing/2014/main" id="{19B8E8D6-8853-A481-BE87-67F950F6FD26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49284" y="3562806"/>
                  <a:ext cx="267840" cy="63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F0C9E80D-0434-22A5-9333-EF0E4CA53EEF}"/>
                    </a:ext>
                  </a:extLst>
                </p14:cNvPr>
                <p14:cNvContentPartPr/>
                <p14:nvPr/>
              </p14:nvContentPartPr>
              <p14:xfrm>
                <a:off x="890924" y="3678006"/>
                <a:ext cx="258840" cy="3492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F0C9E80D-0434-22A5-9333-EF0E4CA53EEF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872924" y="3660006"/>
                  <a:ext cx="294480" cy="7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FDA3A317-3FEF-23E0-2035-BD52D8BC1671}"/>
                    </a:ext>
                  </a:extLst>
                </p14:cNvPr>
                <p14:cNvContentPartPr/>
                <p14:nvPr/>
              </p14:nvContentPartPr>
              <p14:xfrm>
                <a:off x="974804" y="3753606"/>
                <a:ext cx="73440" cy="15660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FDA3A317-3FEF-23E0-2035-BD52D8BC1671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956804" y="3735606"/>
                  <a:ext cx="109080" cy="192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FC049AD9-C718-4439-D7B1-BDAC24DCD804}"/>
                    </a:ext>
                  </a:extLst>
                </p14:cNvPr>
                <p14:cNvContentPartPr/>
                <p14:nvPr/>
              </p14:nvContentPartPr>
              <p14:xfrm>
                <a:off x="1260644" y="3740646"/>
                <a:ext cx="115920" cy="10872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FC049AD9-C718-4439-D7B1-BDAC24DCD804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1242644" y="3723006"/>
                  <a:ext cx="151560" cy="144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A768DB7-C82C-9978-9FA0-7008C19CF027}"/>
              </a:ext>
            </a:extLst>
          </p:cNvPr>
          <p:cNvGrpSpPr/>
          <p:nvPr/>
        </p:nvGrpSpPr>
        <p:grpSpPr>
          <a:xfrm>
            <a:off x="1827284" y="3262206"/>
            <a:ext cx="1316880" cy="353880"/>
            <a:chOff x="1827284" y="3262206"/>
            <a:chExt cx="1316880" cy="353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E36EC8A7-382F-4F88-2AEA-4843BF4FAC01}"/>
                    </a:ext>
                  </a:extLst>
                </p14:cNvPr>
                <p14:cNvContentPartPr/>
                <p14:nvPr/>
              </p14:nvContentPartPr>
              <p14:xfrm>
                <a:off x="1827284" y="3303606"/>
                <a:ext cx="264600" cy="31248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E36EC8A7-382F-4F88-2AEA-4843BF4FAC01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1809284" y="3285606"/>
                  <a:ext cx="300240" cy="34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788ED810-B1E1-FE2E-644F-334A1ACD616E}"/>
                    </a:ext>
                  </a:extLst>
                </p14:cNvPr>
                <p14:cNvContentPartPr/>
                <p14:nvPr/>
              </p14:nvContentPartPr>
              <p14:xfrm>
                <a:off x="2229044" y="3587646"/>
                <a:ext cx="25560" cy="1044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788ED810-B1E1-FE2E-644F-334A1ACD616E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2211404" y="3569646"/>
                  <a:ext cx="6120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9237B4F1-349D-1709-4CE7-438E1FA5371D}"/>
                    </a:ext>
                  </a:extLst>
                </p14:cNvPr>
                <p14:cNvContentPartPr/>
                <p14:nvPr/>
              </p14:nvContentPartPr>
              <p14:xfrm>
                <a:off x="2498684" y="3283086"/>
                <a:ext cx="9360" cy="32076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9237B4F1-349D-1709-4CE7-438E1FA5371D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2480684" y="3265086"/>
                  <a:ext cx="45000" cy="35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9097BFDD-DF3D-86DE-0D1C-C122F643D993}"/>
                    </a:ext>
                  </a:extLst>
                </p14:cNvPr>
                <p14:cNvContentPartPr/>
                <p14:nvPr/>
              </p14:nvContentPartPr>
              <p14:xfrm>
                <a:off x="2484644" y="3262206"/>
                <a:ext cx="276840" cy="33876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9097BFDD-DF3D-86DE-0D1C-C122F643D993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2466644" y="3244206"/>
                  <a:ext cx="312480" cy="37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74B835C7-EC8B-7DDF-09CB-C731D825F3BD}"/>
                    </a:ext>
                  </a:extLst>
                </p14:cNvPr>
                <p14:cNvContentPartPr/>
                <p14:nvPr/>
              </p14:nvContentPartPr>
              <p14:xfrm>
                <a:off x="2899724" y="3377766"/>
                <a:ext cx="244440" cy="1224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74B835C7-EC8B-7DDF-09CB-C731D825F3BD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2882084" y="3360126"/>
                  <a:ext cx="28008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C59882FA-EF92-D300-1B7F-E8DE5034A4D3}"/>
                    </a:ext>
                  </a:extLst>
                </p14:cNvPr>
                <p14:cNvContentPartPr/>
                <p14:nvPr/>
              </p14:nvContentPartPr>
              <p14:xfrm>
                <a:off x="3027164" y="3402606"/>
                <a:ext cx="102960" cy="19188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C59882FA-EF92-D300-1B7F-E8DE5034A4D3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3009524" y="3384606"/>
                  <a:ext cx="138600" cy="227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5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14FEE8E2-9B3C-8DD3-CCE1-4E6D424871C7}"/>
                  </a:ext>
                </a:extLst>
              </p14:cNvPr>
              <p14:cNvContentPartPr/>
              <p14:nvPr/>
            </p14:nvContentPartPr>
            <p14:xfrm>
              <a:off x="1790564" y="3784566"/>
              <a:ext cx="1411560" cy="4212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14FEE8E2-9B3C-8DD3-CCE1-4E6D424871C7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1772564" y="3766926"/>
                <a:ext cx="1447200" cy="77760"/>
              </a:xfrm>
              <a:prstGeom prst="rect">
                <a:avLst/>
              </a:prstGeom>
            </p:spPr>
          </p:pic>
        </mc:Fallback>
      </mc:AlternateContent>
      <p:grpSp>
        <p:nvGrpSpPr>
          <p:cNvPr id="23" name="Grupo 22">
            <a:extLst>
              <a:ext uri="{FF2B5EF4-FFF2-40B4-BE49-F238E27FC236}">
                <a16:creationId xmlns:a16="http://schemas.microsoft.com/office/drawing/2014/main" id="{6B58AA70-CDD9-8088-BBD4-BFDB66BC90FF}"/>
              </a:ext>
            </a:extLst>
          </p:cNvPr>
          <p:cNvGrpSpPr/>
          <p:nvPr/>
        </p:nvGrpSpPr>
        <p:grpSpPr>
          <a:xfrm>
            <a:off x="1990724" y="3966366"/>
            <a:ext cx="745560" cy="504720"/>
            <a:chOff x="1990724" y="3966366"/>
            <a:chExt cx="745560" cy="5047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C5F07D0B-0D3E-0614-3965-048533D7A918}"/>
                    </a:ext>
                  </a:extLst>
                </p14:cNvPr>
                <p14:cNvContentPartPr/>
                <p14:nvPr/>
              </p14:nvContentPartPr>
              <p14:xfrm>
                <a:off x="2045804" y="4126566"/>
                <a:ext cx="67320" cy="30024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C5F07D0B-0D3E-0614-3965-048533D7A918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2028164" y="4108566"/>
                  <a:ext cx="102960" cy="33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B2373EB7-3ADF-9A86-2C84-9A975CE7B620}"/>
                    </a:ext>
                  </a:extLst>
                </p14:cNvPr>
                <p14:cNvContentPartPr/>
                <p14:nvPr/>
              </p14:nvContentPartPr>
              <p14:xfrm>
                <a:off x="1990724" y="4105326"/>
                <a:ext cx="265320" cy="31644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B2373EB7-3ADF-9A86-2C84-9A975CE7B620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1972724" y="4087326"/>
                  <a:ext cx="300960" cy="35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967BB79B-84CB-17BB-539E-5CC854B3840D}"/>
                    </a:ext>
                  </a:extLst>
                </p14:cNvPr>
                <p14:cNvContentPartPr/>
                <p14:nvPr/>
              </p14:nvContentPartPr>
              <p14:xfrm>
                <a:off x="2413724" y="4296126"/>
                <a:ext cx="199800" cy="1044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967BB79B-84CB-17BB-539E-5CC854B3840D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395724" y="4278126"/>
                  <a:ext cx="235440" cy="4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5F84201A-9B5F-95F2-C813-9AA0AF8FAFF9}"/>
                    </a:ext>
                  </a:extLst>
                </p14:cNvPr>
                <p14:cNvContentPartPr/>
                <p14:nvPr/>
              </p14:nvContentPartPr>
              <p14:xfrm>
                <a:off x="2499404" y="4335366"/>
                <a:ext cx="52200" cy="13572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5F84201A-9B5F-95F2-C813-9AA0AF8FAFF9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2481764" y="4317366"/>
                  <a:ext cx="87840" cy="171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C92379CF-FE2B-28A2-929E-CC722D688972}"/>
                    </a:ext>
                  </a:extLst>
                </p14:cNvPr>
                <p14:cNvContentPartPr/>
                <p14:nvPr/>
              </p14:nvContentPartPr>
              <p14:xfrm>
                <a:off x="2559524" y="3966366"/>
                <a:ext cx="176760" cy="17424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C92379CF-FE2B-28A2-929E-CC722D688972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2541524" y="3948366"/>
                  <a:ext cx="212400" cy="209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37">
            <p14:nvContentPartPr>
              <p14:cNvPr id="38" name="Entrada de lápiz 37">
                <a:extLst>
                  <a:ext uri="{FF2B5EF4-FFF2-40B4-BE49-F238E27FC236}">
                    <a16:creationId xmlns:a16="http://schemas.microsoft.com/office/drawing/2014/main" id="{1305FDF2-9D01-6687-C7B7-AF05BE539745}"/>
                  </a:ext>
                </a:extLst>
              </p14:cNvPr>
              <p14:cNvContentPartPr/>
              <p14:nvPr/>
            </p14:nvContentPartPr>
            <p14:xfrm>
              <a:off x="3961724" y="-176154"/>
              <a:ext cx="26640" cy="12240"/>
            </p14:xfrm>
          </p:contentPart>
        </mc:Choice>
        <mc:Fallback>
          <p:pic>
            <p:nvPicPr>
              <p:cNvPr id="38" name="Entrada de lápiz 37">
                <a:extLst>
                  <a:ext uri="{FF2B5EF4-FFF2-40B4-BE49-F238E27FC236}">
                    <a16:creationId xmlns:a16="http://schemas.microsoft.com/office/drawing/2014/main" id="{1305FDF2-9D01-6687-C7B7-AF05BE539745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3943724" y="-194154"/>
                <a:ext cx="62280" cy="47880"/>
              </a:xfrm>
              <a:prstGeom prst="rect">
                <a:avLst/>
              </a:prstGeom>
            </p:spPr>
          </p:pic>
        </mc:Fallback>
      </mc:AlternateContent>
      <p:grpSp>
        <p:nvGrpSpPr>
          <p:cNvPr id="103" name="Grupo 102">
            <a:extLst>
              <a:ext uri="{FF2B5EF4-FFF2-40B4-BE49-F238E27FC236}">
                <a16:creationId xmlns:a16="http://schemas.microsoft.com/office/drawing/2014/main" id="{CE946B91-5124-CE6A-649C-B037BFFA145C}"/>
              </a:ext>
            </a:extLst>
          </p:cNvPr>
          <p:cNvGrpSpPr/>
          <p:nvPr/>
        </p:nvGrpSpPr>
        <p:grpSpPr>
          <a:xfrm>
            <a:off x="268844" y="4872628"/>
            <a:ext cx="4041720" cy="1539000"/>
            <a:chOff x="4735724" y="3233728"/>
            <a:chExt cx="4041720" cy="1539000"/>
          </a:xfrm>
        </p:grpSpPr>
        <p:grpSp>
          <p:nvGrpSpPr>
            <p:cNvPr id="33" name="Grupo 32">
              <a:extLst>
                <a:ext uri="{FF2B5EF4-FFF2-40B4-BE49-F238E27FC236}">
                  <a16:creationId xmlns:a16="http://schemas.microsoft.com/office/drawing/2014/main" id="{94D1FAD6-21F6-CEE5-53AF-9F5EDB301C91}"/>
                </a:ext>
              </a:extLst>
            </p:cNvPr>
            <p:cNvGrpSpPr/>
            <p:nvPr/>
          </p:nvGrpSpPr>
          <p:grpSpPr>
            <a:xfrm>
              <a:off x="4735724" y="3360846"/>
              <a:ext cx="606240" cy="772200"/>
              <a:chOff x="4735724" y="3360846"/>
              <a:chExt cx="606240" cy="77220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39">
                <p14:nvContentPartPr>
                  <p14:cNvPr id="26" name="Entrada de lápiz 25">
                    <a:extLst>
                      <a:ext uri="{FF2B5EF4-FFF2-40B4-BE49-F238E27FC236}">
                        <a16:creationId xmlns:a16="http://schemas.microsoft.com/office/drawing/2014/main" id="{C1FE96E1-485A-662C-D8E4-D000598E2070}"/>
                      </a:ext>
                    </a:extLst>
                  </p14:cNvPr>
                  <p14:cNvContentPartPr/>
                  <p14:nvPr/>
                </p14:nvContentPartPr>
                <p14:xfrm>
                  <a:off x="4735724" y="3574686"/>
                  <a:ext cx="354960" cy="558360"/>
                </p14:xfrm>
              </p:contentPart>
            </mc:Choice>
            <mc:Fallback>
              <p:pic>
                <p:nvPicPr>
                  <p:cNvPr id="26" name="Entrada de lápiz 25">
                    <a:extLst>
                      <a:ext uri="{FF2B5EF4-FFF2-40B4-BE49-F238E27FC236}">
                        <a16:creationId xmlns:a16="http://schemas.microsoft.com/office/drawing/2014/main" id="{C1FE96E1-485A-662C-D8E4-D000598E2070}"/>
                      </a:ext>
                    </a:extLst>
                  </p:cNvPr>
                  <p:cNvPicPr/>
                  <p:nvPr/>
                </p:nvPicPr>
                <p:blipFill>
                  <a:blip r:embed="rId40"/>
                  <a:stretch>
                    <a:fillRect/>
                  </a:stretch>
                </p:blipFill>
                <p:spPr>
                  <a:xfrm>
                    <a:off x="4717724" y="3557046"/>
                    <a:ext cx="390600" cy="594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1">
                <p14:nvContentPartPr>
                  <p14:cNvPr id="27" name="Entrada de lápiz 26">
                    <a:extLst>
                      <a:ext uri="{FF2B5EF4-FFF2-40B4-BE49-F238E27FC236}">
                        <a16:creationId xmlns:a16="http://schemas.microsoft.com/office/drawing/2014/main" id="{E8EF97D3-E1DA-69A0-9966-DA38B066D867}"/>
                      </a:ext>
                    </a:extLst>
                  </p14:cNvPr>
                  <p14:cNvContentPartPr/>
                  <p14:nvPr/>
                </p14:nvContentPartPr>
                <p14:xfrm>
                  <a:off x="5269604" y="3360846"/>
                  <a:ext cx="72360" cy="208800"/>
                </p14:xfrm>
              </p:contentPart>
            </mc:Choice>
            <mc:Fallback>
              <p:pic>
                <p:nvPicPr>
                  <p:cNvPr id="27" name="Entrada de lápiz 26">
                    <a:extLst>
                      <a:ext uri="{FF2B5EF4-FFF2-40B4-BE49-F238E27FC236}">
                        <a16:creationId xmlns:a16="http://schemas.microsoft.com/office/drawing/2014/main" id="{E8EF97D3-E1DA-69A0-9966-DA38B066D867}"/>
                      </a:ext>
                    </a:extLst>
                  </p:cNvPr>
                  <p:cNvPicPr/>
                  <p:nvPr/>
                </p:nvPicPr>
                <p:blipFill>
                  <a:blip r:embed="rId42"/>
                  <a:stretch>
                    <a:fillRect/>
                  </a:stretch>
                </p:blipFill>
                <p:spPr>
                  <a:xfrm>
                    <a:off x="5251604" y="3343206"/>
                    <a:ext cx="108000" cy="24444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32" name="Grupo 31">
              <a:extLst>
                <a:ext uri="{FF2B5EF4-FFF2-40B4-BE49-F238E27FC236}">
                  <a16:creationId xmlns:a16="http://schemas.microsoft.com/office/drawing/2014/main" id="{EEAC09B2-675F-F54F-B415-21F2A89B355E}"/>
                </a:ext>
              </a:extLst>
            </p:cNvPr>
            <p:cNvGrpSpPr/>
            <p:nvPr/>
          </p:nvGrpSpPr>
          <p:grpSpPr>
            <a:xfrm>
              <a:off x="5660564" y="3722646"/>
              <a:ext cx="149400" cy="91440"/>
              <a:chOff x="5660564" y="3722646"/>
              <a:chExt cx="149400" cy="914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43">
                <p14:nvContentPartPr>
                  <p14:cNvPr id="28" name="Entrada de lápiz 27">
                    <a:extLst>
                      <a:ext uri="{FF2B5EF4-FFF2-40B4-BE49-F238E27FC236}">
                        <a16:creationId xmlns:a16="http://schemas.microsoft.com/office/drawing/2014/main" id="{1B2C1484-B99F-2549-8B21-D94902D04CAC}"/>
                      </a:ext>
                    </a:extLst>
                  </p14:cNvPr>
                  <p14:cNvContentPartPr/>
                  <p14:nvPr/>
                </p14:nvContentPartPr>
                <p14:xfrm>
                  <a:off x="5686124" y="3722646"/>
                  <a:ext cx="123840" cy="6840"/>
                </p14:xfrm>
              </p:contentPart>
            </mc:Choice>
            <mc:Fallback>
              <p:pic>
                <p:nvPicPr>
                  <p:cNvPr id="28" name="Entrada de lápiz 27">
                    <a:extLst>
                      <a:ext uri="{FF2B5EF4-FFF2-40B4-BE49-F238E27FC236}">
                        <a16:creationId xmlns:a16="http://schemas.microsoft.com/office/drawing/2014/main" id="{1B2C1484-B99F-2549-8B21-D94902D04CAC}"/>
                      </a:ext>
                    </a:extLst>
                  </p:cNvPr>
                  <p:cNvPicPr/>
                  <p:nvPr/>
                </p:nvPicPr>
                <p:blipFill>
                  <a:blip r:embed="rId44"/>
                  <a:stretch>
                    <a:fillRect/>
                  </a:stretch>
                </p:blipFill>
                <p:spPr>
                  <a:xfrm>
                    <a:off x="5668124" y="3704646"/>
                    <a:ext cx="159480" cy="424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5">
                <p14:nvContentPartPr>
                  <p14:cNvPr id="29" name="Entrada de lápiz 28">
                    <a:extLst>
                      <a:ext uri="{FF2B5EF4-FFF2-40B4-BE49-F238E27FC236}">
                        <a16:creationId xmlns:a16="http://schemas.microsoft.com/office/drawing/2014/main" id="{596B39AB-731D-BCBE-37D5-09E74205D30B}"/>
                      </a:ext>
                    </a:extLst>
                  </p14:cNvPr>
                  <p14:cNvContentPartPr/>
                  <p14:nvPr/>
                </p14:nvContentPartPr>
                <p14:xfrm>
                  <a:off x="5660564" y="3801126"/>
                  <a:ext cx="137160" cy="12960"/>
                </p14:xfrm>
              </p:contentPart>
            </mc:Choice>
            <mc:Fallback>
              <p:pic>
                <p:nvPicPr>
                  <p:cNvPr id="29" name="Entrada de lápiz 28">
                    <a:extLst>
                      <a:ext uri="{FF2B5EF4-FFF2-40B4-BE49-F238E27FC236}">
                        <a16:creationId xmlns:a16="http://schemas.microsoft.com/office/drawing/2014/main" id="{596B39AB-731D-BCBE-37D5-09E74205D30B}"/>
                      </a:ext>
                    </a:extLst>
                  </p:cNvPr>
                  <p:cNvPicPr/>
                  <p:nvPr/>
                </p:nvPicPr>
                <p:blipFill>
                  <a:blip r:embed="rId46"/>
                  <a:stretch>
                    <a:fillRect/>
                  </a:stretch>
                </p:blipFill>
                <p:spPr>
                  <a:xfrm>
                    <a:off x="5642924" y="3783126"/>
                    <a:ext cx="172800" cy="486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7483D9CC-B02D-752E-0955-30FA4C2CFB1D}"/>
                    </a:ext>
                  </a:extLst>
                </p14:cNvPr>
                <p14:cNvContentPartPr/>
                <p14:nvPr/>
              </p14:nvContentPartPr>
              <p14:xfrm>
                <a:off x="6259244" y="3324846"/>
                <a:ext cx="314280" cy="29304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7483D9CC-B02D-752E-0955-30FA4C2CFB1D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6241604" y="3307206"/>
                  <a:ext cx="349920" cy="32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12853552-B782-0C3B-5112-C935EC4229CC}"/>
                    </a:ext>
                  </a:extLst>
                </p14:cNvPr>
                <p14:cNvContentPartPr/>
                <p14:nvPr/>
              </p14:nvContentPartPr>
              <p14:xfrm>
                <a:off x="6938204" y="3613206"/>
                <a:ext cx="26640" cy="756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12853552-B782-0C3B-5112-C935EC4229CC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6920204" y="3595206"/>
                  <a:ext cx="622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DE63447A-9FB9-6AAE-8B3F-D066E0D92FF0}"/>
                    </a:ext>
                  </a:extLst>
                </p14:cNvPr>
                <p14:cNvContentPartPr/>
                <p14:nvPr/>
              </p14:nvContentPartPr>
              <p14:xfrm>
                <a:off x="7437524" y="4042648"/>
                <a:ext cx="9360" cy="324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DE63447A-9FB9-6AAE-8B3F-D066E0D92FF0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7419884" y="4024648"/>
                  <a:ext cx="45000" cy="3888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47" name="Grupo 46">
              <a:extLst>
                <a:ext uri="{FF2B5EF4-FFF2-40B4-BE49-F238E27FC236}">
                  <a16:creationId xmlns:a16="http://schemas.microsoft.com/office/drawing/2014/main" id="{BEDBF648-5287-EA20-5BD1-4055F6DC1B62}"/>
                </a:ext>
              </a:extLst>
            </p:cNvPr>
            <p:cNvGrpSpPr/>
            <p:nvPr/>
          </p:nvGrpSpPr>
          <p:grpSpPr>
            <a:xfrm>
              <a:off x="7233044" y="3233728"/>
              <a:ext cx="1185480" cy="339840"/>
              <a:chOff x="7233044" y="3233728"/>
              <a:chExt cx="1185480" cy="3398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53">
                <p14:nvContentPartPr>
                  <p14:cNvPr id="40" name="Entrada de lápiz 39">
                    <a:extLst>
                      <a:ext uri="{FF2B5EF4-FFF2-40B4-BE49-F238E27FC236}">
                        <a16:creationId xmlns:a16="http://schemas.microsoft.com/office/drawing/2014/main" id="{3F1CF38F-C95E-BA50-EE0C-91F45C5B4138}"/>
                      </a:ext>
                    </a:extLst>
                  </p14:cNvPr>
                  <p14:cNvContentPartPr/>
                  <p14:nvPr/>
                </p14:nvContentPartPr>
                <p14:xfrm>
                  <a:off x="7233044" y="3250288"/>
                  <a:ext cx="282240" cy="300600"/>
                </p14:xfrm>
              </p:contentPart>
            </mc:Choice>
            <mc:Fallback>
              <p:pic>
                <p:nvPicPr>
                  <p:cNvPr id="40" name="Entrada de lápiz 39">
                    <a:extLst>
                      <a:ext uri="{FF2B5EF4-FFF2-40B4-BE49-F238E27FC236}">
                        <a16:creationId xmlns:a16="http://schemas.microsoft.com/office/drawing/2014/main" id="{3F1CF38F-C95E-BA50-EE0C-91F45C5B4138}"/>
                      </a:ext>
                    </a:extLst>
                  </p:cNvPr>
                  <p:cNvPicPr/>
                  <p:nvPr/>
                </p:nvPicPr>
                <p:blipFill>
                  <a:blip r:embed="rId54"/>
                  <a:stretch>
                    <a:fillRect/>
                  </a:stretch>
                </p:blipFill>
                <p:spPr>
                  <a:xfrm>
                    <a:off x="7215044" y="3232288"/>
                    <a:ext cx="317880" cy="336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5">
                <p14:nvContentPartPr>
                  <p14:cNvPr id="41" name="Entrada de lápiz 40">
                    <a:extLst>
                      <a:ext uri="{FF2B5EF4-FFF2-40B4-BE49-F238E27FC236}">
                        <a16:creationId xmlns:a16="http://schemas.microsoft.com/office/drawing/2014/main" id="{1FDF51A8-4013-F628-7BF3-91BA939BB7BD}"/>
                      </a:ext>
                    </a:extLst>
                  </p14:cNvPr>
                  <p14:cNvContentPartPr/>
                  <p14:nvPr/>
                </p14:nvContentPartPr>
                <p14:xfrm>
                  <a:off x="7773764" y="3253168"/>
                  <a:ext cx="28800" cy="296640"/>
                </p14:xfrm>
              </p:contentPart>
            </mc:Choice>
            <mc:Fallback>
              <p:pic>
                <p:nvPicPr>
                  <p:cNvPr id="41" name="Entrada de lápiz 40">
                    <a:extLst>
                      <a:ext uri="{FF2B5EF4-FFF2-40B4-BE49-F238E27FC236}">
                        <a16:creationId xmlns:a16="http://schemas.microsoft.com/office/drawing/2014/main" id="{1FDF51A8-4013-F628-7BF3-91BA939BB7BD}"/>
                      </a:ext>
                    </a:extLst>
                  </p:cNvPr>
                  <p:cNvPicPr/>
                  <p:nvPr/>
                </p:nvPicPr>
                <p:blipFill>
                  <a:blip r:embed="rId56"/>
                  <a:stretch>
                    <a:fillRect/>
                  </a:stretch>
                </p:blipFill>
                <p:spPr>
                  <a:xfrm>
                    <a:off x="7756124" y="3235168"/>
                    <a:ext cx="64440" cy="3322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7">
                <p14:nvContentPartPr>
                  <p14:cNvPr id="42" name="Entrada de lápiz 41">
                    <a:extLst>
                      <a:ext uri="{FF2B5EF4-FFF2-40B4-BE49-F238E27FC236}">
                        <a16:creationId xmlns:a16="http://schemas.microsoft.com/office/drawing/2014/main" id="{4CB6C85E-96CE-0335-C883-AF12FF1715EE}"/>
                      </a:ext>
                    </a:extLst>
                  </p14:cNvPr>
                  <p14:cNvContentPartPr/>
                  <p14:nvPr/>
                </p14:nvContentPartPr>
                <p14:xfrm>
                  <a:off x="7805444" y="3233728"/>
                  <a:ext cx="238320" cy="320400"/>
                </p14:xfrm>
              </p:contentPart>
            </mc:Choice>
            <mc:Fallback>
              <p:pic>
                <p:nvPicPr>
                  <p:cNvPr id="42" name="Entrada de lápiz 41">
                    <a:extLst>
                      <a:ext uri="{FF2B5EF4-FFF2-40B4-BE49-F238E27FC236}">
                        <a16:creationId xmlns:a16="http://schemas.microsoft.com/office/drawing/2014/main" id="{4CB6C85E-96CE-0335-C883-AF12FF1715EE}"/>
                      </a:ext>
                    </a:extLst>
                  </p:cNvPr>
                  <p:cNvPicPr/>
                  <p:nvPr/>
                </p:nvPicPr>
                <p:blipFill>
                  <a:blip r:embed="rId58"/>
                  <a:stretch>
                    <a:fillRect/>
                  </a:stretch>
                </p:blipFill>
                <p:spPr>
                  <a:xfrm>
                    <a:off x="7787444" y="3215728"/>
                    <a:ext cx="273960" cy="356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9">
                <p14:nvContentPartPr>
                  <p14:cNvPr id="43" name="Entrada de lápiz 42">
                    <a:extLst>
                      <a:ext uri="{FF2B5EF4-FFF2-40B4-BE49-F238E27FC236}">
                        <a16:creationId xmlns:a16="http://schemas.microsoft.com/office/drawing/2014/main" id="{93E3E22E-C0D2-7623-1133-717D0AFC4055}"/>
                      </a:ext>
                    </a:extLst>
                  </p14:cNvPr>
                  <p14:cNvContentPartPr/>
                  <p14:nvPr/>
                </p14:nvContentPartPr>
                <p14:xfrm>
                  <a:off x="8181284" y="3318688"/>
                  <a:ext cx="177840" cy="15120"/>
                </p14:xfrm>
              </p:contentPart>
            </mc:Choice>
            <mc:Fallback>
              <p:pic>
                <p:nvPicPr>
                  <p:cNvPr id="43" name="Entrada de lápiz 42">
                    <a:extLst>
                      <a:ext uri="{FF2B5EF4-FFF2-40B4-BE49-F238E27FC236}">
                        <a16:creationId xmlns:a16="http://schemas.microsoft.com/office/drawing/2014/main" id="{93E3E22E-C0D2-7623-1133-717D0AFC4055}"/>
                      </a:ext>
                    </a:extLst>
                  </p:cNvPr>
                  <p:cNvPicPr/>
                  <p:nvPr/>
                </p:nvPicPr>
                <p:blipFill>
                  <a:blip r:embed="rId60"/>
                  <a:stretch>
                    <a:fillRect/>
                  </a:stretch>
                </p:blipFill>
                <p:spPr>
                  <a:xfrm>
                    <a:off x="8163284" y="3300688"/>
                    <a:ext cx="213480" cy="507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61">
                <p14:nvContentPartPr>
                  <p14:cNvPr id="44" name="Entrada de lápiz 43">
                    <a:extLst>
                      <a:ext uri="{FF2B5EF4-FFF2-40B4-BE49-F238E27FC236}">
                        <a16:creationId xmlns:a16="http://schemas.microsoft.com/office/drawing/2014/main" id="{4B60C3E7-E9F5-6DB0-3DB0-DEE930954B6E}"/>
                      </a:ext>
                    </a:extLst>
                  </p14:cNvPr>
                  <p14:cNvContentPartPr/>
                  <p14:nvPr/>
                </p14:nvContentPartPr>
                <p14:xfrm>
                  <a:off x="8253284" y="3377008"/>
                  <a:ext cx="5400" cy="196560"/>
                </p14:xfrm>
              </p:contentPart>
            </mc:Choice>
            <mc:Fallback>
              <p:pic>
                <p:nvPicPr>
                  <p:cNvPr id="44" name="Entrada de lápiz 43">
                    <a:extLst>
                      <a:ext uri="{FF2B5EF4-FFF2-40B4-BE49-F238E27FC236}">
                        <a16:creationId xmlns:a16="http://schemas.microsoft.com/office/drawing/2014/main" id="{4B60C3E7-E9F5-6DB0-3DB0-DEE930954B6E}"/>
                      </a:ext>
                    </a:extLst>
                  </p:cNvPr>
                  <p:cNvPicPr/>
                  <p:nvPr/>
                </p:nvPicPr>
                <p:blipFill>
                  <a:blip r:embed="rId62"/>
                  <a:stretch>
                    <a:fillRect/>
                  </a:stretch>
                </p:blipFill>
                <p:spPr>
                  <a:xfrm>
                    <a:off x="8235284" y="3359008"/>
                    <a:ext cx="41040" cy="232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63">
                <p14:nvContentPartPr>
                  <p14:cNvPr id="45" name="Entrada de lápiz 44">
                    <a:extLst>
                      <a:ext uri="{FF2B5EF4-FFF2-40B4-BE49-F238E27FC236}">
                        <a16:creationId xmlns:a16="http://schemas.microsoft.com/office/drawing/2014/main" id="{225C1346-324B-0094-C76D-B87A848D442E}"/>
                      </a:ext>
                    </a:extLst>
                  </p14:cNvPr>
                  <p14:cNvContentPartPr/>
                  <p14:nvPr/>
                </p14:nvContentPartPr>
                <p14:xfrm>
                  <a:off x="8418164" y="3559168"/>
                  <a:ext cx="360" cy="360"/>
                </p14:xfrm>
              </p:contentPart>
            </mc:Choice>
            <mc:Fallback>
              <p:pic>
                <p:nvPicPr>
                  <p:cNvPr id="45" name="Entrada de lápiz 44">
                    <a:extLst>
                      <a:ext uri="{FF2B5EF4-FFF2-40B4-BE49-F238E27FC236}">
                        <a16:creationId xmlns:a16="http://schemas.microsoft.com/office/drawing/2014/main" id="{225C1346-324B-0094-C76D-B87A848D442E}"/>
                      </a:ext>
                    </a:extLst>
                  </p:cNvPr>
                  <p:cNvPicPr/>
                  <p:nvPr/>
                </p:nvPicPr>
                <p:blipFill>
                  <a:blip r:embed="rId64"/>
                  <a:stretch>
                    <a:fillRect/>
                  </a:stretch>
                </p:blipFill>
                <p:spPr>
                  <a:xfrm>
                    <a:off x="8400524" y="3541528"/>
                    <a:ext cx="36000" cy="360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65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B2F6003B-62B4-E9A5-DBAE-437D6FA0D208}"/>
                    </a:ext>
                  </a:extLst>
                </p14:cNvPr>
                <p14:cNvContentPartPr/>
                <p14:nvPr/>
              </p14:nvContentPartPr>
              <p14:xfrm>
                <a:off x="6287684" y="3725848"/>
                <a:ext cx="2386440" cy="3924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B2F6003B-62B4-E9A5-DBAE-437D6FA0D208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6270044" y="3707848"/>
                  <a:ext cx="2422080" cy="74880"/>
                </a:xfrm>
                <a:prstGeom prst="rect">
                  <a:avLst/>
                </a:prstGeom>
              </p:spPr>
            </p:pic>
          </mc:Fallback>
        </mc:AlternateContent>
        <p:grpSp>
          <p:nvGrpSpPr>
            <p:cNvPr id="57" name="Grupo 56">
              <a:extLst>
                <a:ext uri="{FF2B5EF4-FFF2-40B4-BE49-F238E27FC236}">
                  <a16:creationId xmlns:a16="http://schemas.microsoft.com/office/drawing/2014/main" id="{69C63747-97C2-C938-B08B-9981B3A21310}"/>
                </a:ext>
              </a:extLst>
            </p:cNvPr>
            <p:cNvGrpSpPr/>
            <p:nvPr/>
          </p:nvGrpSpPr>
          <p:grpSpPr>
            <a:xfrm>
              <a:off x="6970604" y="3879568"/>
              <a:ext cx="1806840" cy="893160"/>
              <a:chOff x="6970604" y="3879568"/>
              <a:chExt cx="1806840" cy="89316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67">
                <p14:nvContentPartPr>
                  <p14:cNvPr id="48" name="Entrada de lápiz 47">
                    <a:extLst>
                      <a:ext uri="{FF2B5EF4-FFF2-40B4-BE49-F238E27FC236}">
                        <a16:creationId xmlns:a16="http://schemas.microsoft.com/office/drawing/2014/main" id="{97B3728D-B72D-46B9-DADC-34F79F82A1E7}"/>
                      </a:ext>
                    </a:extLst>
                  </p14:cNvPr>
                  <p14:cNvContentPartPr/>
                  <p14:nvPr/>
                </p14:nvContentPartPr>
                <p14:xfrm>
                  <a:off x="7303964" y="3888568"/>
                  <a:ext cx="70200" cy="299160"/>
                </p14:xfrm>
              </p:contentPart>
            </mc:Choice>
            <mc:Fallback>
              <p:pic>
                <p:nvPicPr>
                  <p:cNvPr id="48" name="Entrada de lápiz 47">
                    <a:extLst>
                      <a:ext uri="{FF2B5EF4-FFF2-40B4-BE49-F238E27FC236}">
                        <a16:creationId xmlns:a16="http://schemas.microsoft.com/office/drawing/2014/main" id="{97B3728D-B72D-46B9-DADC-34F79F82A1E7}"/>
                      </a:ext>
                    </a:extLst>
                  </p:cNvPr>
                  <p:cNvPicPr/>
                  <p:nvPr/>
                </p:nvPicPr>
                <p:blipFill>
                  <a:blip r:embed="rId68"/>
                  <a:stretch>
                    <a:fillRect/>
                  </a:stretch>
                </p:blipFill>
                <p:spPr>
                  <a:xfrm>
                    <a:off x="7286324" y="3870928"/>
                    <a:ext cx="105840" cy="334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69">
                <p14:nvContentPartPr>
                  <p14:cNvPr id="49" name="Entrada de lápiz 48">
                    <a:extLst>
                      <a:ext uri="{FF2B5EF4-FFF2-40B4-BE49-F238E27FC236}">
                        <a16:creationId xmlns:a16="http://schemas.microsoft.com/office/drawing/2014/main" id="{F47932C8-0725-2072-FA06-CD76D0E30A34}"/>
                      </a:ext>
                    </a:extLst>
                  </p14:cNvPr>
                  <p14:cNvContentPartPr/>
                  <p14:nvPr/>
                </p14:nvContentPartPr>
                <p14:xfrm>
                  <a:off x="7212884" y="3879568"/>
                  <a:ext cx="374040" cy="262080"/>
                </p14:xfrm>
              </p:contentPart>
            </mc:Choice>
            <mc:Fallback>
              <p:pic>
                <p:nvPicPr>
                  <p:cNvPr id="49" name="Entrada de lápiz 48">
                    <a:extLst>
                      <a:ext uri="{FF2B5EF4-FFF2-40B4-BE49-F238E27FC236}">
                        <a16:creationId xmlns:a16="http://schemas.microsoft.com/office/drawing/2014/main" id="{F47932C8-0725-2072-FA06-CD76D0E30A34}"/>
                      </a:ext>
                    </a:extLst>
                  </p:cNvPr>
                  <p:cNvPicPr/>
                  <p:nvPr/>
                </p:nvPicPr>
                <p:blipFill>
                  <a:blip r:embed="rId70"/>
                  <a:stretch>
                    <a:fillRect/>
                  </a:stretch>
                </p:blipFill>
                <p:spPr>
                  <a:xfrm>
                    <a:off x="7194884" y="3861568"/>
                    <a:ext cx="409680" cy="2977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71">
                <p14:nvContentPartPr>
                  <p14:cNvPr id="50" name="Entrada de lápiz 49">
                    <a:extLst>
                      <a:ext uri="{FF2B5EF4-FFF2-40B4-BE49-F238E27FC236}">
                        <a16:creationId xmlns:a16="http://schemas.microsoft.com/office/drawing/2014/main" id="{4D59FFB3-FE0C-0DBB-1831-2796D2250C15}"/>
                      </a:ext>
                    </a:extLst>
                  </p14:cNvPr>
                  <p14:cNvContentPartPr/>
                  <p14:nvPr/>
                </p14:nvContentPartPr>
                <p14:xfrm>
                  <a:off x="7721204" y="4008808"/>
                  <a:ext cx="155520" cy="20520"/>
                </p14:xfrm>
              </p:contentPart>
            </mc:Choice>
            <mc:Fallback>
              <p:pic>
                <p:nvPicPr>
                  <p:cNvPr id="50" name="Entrada de lápiz 49">
                    <a:extLst>
                      <a:ext uri="{FF2B5EF4-FFF2-40B4-BE49-F238E27FC236}">
                        <a16:creationId xmlns:a16="http://schemas.microsoft.com/office/drawing/2014/main" id="{4D59FFB3-FE0C-0DBB-1831-2796D2250C15}"/>
                      </a:ext>
                    </a:extLst>
                  </p:cNvPr>
                  <p:cNvPicPr/>
                  <p:nvPr/>
                </p:nvPicPr>
                <p:blipFill>
                  <a:blip r:embed="rId72"/>
                  <a:stretch>
                    <a:fillRect/>
                  </a:stretch>
                </p:blipFill>
                <p:spPr>
                  <a:xfrm>
                    <a:off x="7703564" y="3991168"/>
                    <a:ext cx="191160" cy="56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73">
                <p14:nvContentPartPr>
                  <p14:cNvPr id="51" name="Entrada de lápiz 50">
                    <a:extLst>
                      <a:ext uri="{FF2B5EF4-FFF2-40B4-BE49-F238E27FC236}">
                        <a16:creationId xmlns:a16="http://schemas.microsoft.com/office/drawing/2014/main" id="{A9EA91D2-714E-5CB7-72BB-7D2E187AD7DB}"/>
                      </a:ext>
                    </a:extLst>
                  </p14:cNvPr>
                  <p14:cNvContentPartPr/>
                  <p14:nvPr/>
                </p14:nvContentPartPr>
                <p14:xfrm>
                  <a:off x="7791044" y="4043368"/>
                  <a:ext cx="51120" cy="146160"/>
                </p14:xfrm>
              </p:contentPart>
            </mc:Choice>
            <mc:Fallback>
              <p:pic>
                <p:nvPicPr>
                  <p:cNvPr id="51" name="Entrada de lápiz 50">
                    <a:extLst>
                      <a:ext uri="{FF2B5EF4-FFF2-40B4-BE49-F238E27FC236}">
                        <a16:creationId xmlns:a16="http://schemas.microsoft.com/office/drawing/2014/main" id="{A9EA91D2-714E-5CB7-72BB-7D2E187AD7DB}"/>
                      </a:ext>
                    </a:extLst>
                  </p:cNvPr>
                  <p:cNvPicPr/>
                  <p:nvPr/>
                </p:nvPicPr>
                <p:blipFill>
                  <a:blip r:embed="rId74"/>
                  <a:stretch>
                    <a:fillRect/>
                  </a:stretch>
                </p:blipFill>
                <p:spPr>
                  <a:xfrm>
                    <a:off x="7773404" y="4025728"/>
                    <a:ext cx="86760" cy="181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75">
                <p14:nvContentPartPr>
                  <p14:cNvPr id="52" name="Entrada de lápiz 51">
                    <a:extLst>
                      <a:ext uri="{FF2B5EF4-FFF2-40B4-BE49-F238E27FC236}">
                        <a16:creationId xmlns:a16="http://schemas.microsoft.com/office/drawing/2014/main" id="{8F9C8A30-A80D-7CF7-DA74-B1E157E0C14E}"/>
                      </a:ext>
                    </a:extLst>
                  </p14:cNvPr>
                  <p14:cNvContentPartPr/>
                  <p14:nvPr/>
                </p14:nvContentPartPr>
                <p14:xfrm>
                  <a:off x="7233044" y="4287808"/>
                  <a:ext cx="758520" cy="45000"/>
                </p14:xfrm>
              </p:contentPart>
            </mc:Choice>
            <mc:Fallback>
              <p:pic>
                <p:nvPicPr>
                  <p:cNvPr id="52" name="Entrada de lápiz 51">
                    <a:extLst>
                      <a:ext uri="{FF2B5EF4-FFF2-40B4-BE49-F238E27FC236}">
                        <a16:creationId xmlns:a16="http://schemas.microsoft.com/office/drawing/2014/main" id="{8F9C8A30-A80D-7CF7-DA74-B1E157E0C14E}"/>
                      </a:ext>
                    </a:extLst>
                  </p:cNvPr>
                  <p:cNvPicPr/>
                  <p:nvPr/>
                </p:nvPicPr>
                <p:blipFill>
                  <a:blip r:embed="rId76"/>
                  <a:stretch>
                    <a:fillRect/>
                  </a:stretch>
                </p:blipFill>
                <p:spPr>
                  <a:xfrm>
                    <a:off x="7215044" y="4270168"/>
                    <a:ext cx="794160" cy="806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77">
                <p14:nvContentPartPr>
                  <p14:cNvPr id="53" name="Entrada de lápiz 52">
                    <a:extLst>
                      <a:ext uri="{FF2B5EF4-FFF2-40B4-BE49-F238E27FC236}">
                        <a16:creationId xmlns:a16="http://schemas.microsoft.com/office/drawing/2014/main" id="{08F3889B-D3B2-DAE8-E5E1-710E7BF2C0D1}"/>
                      </a:ext>
                    </a:extLst>
                  </p14:cNvPr>
                  <p14:cNvContentPartPr/>
                  <p14:nvPr/>
                </p14:nvContentPartPr>
                <p14:xfrm>
                  <a:off x="7548404" y="4437208"/>
                  <a:ext cx="371880" cy="196200"/>
                </p14:xfrm>
              </p:contentPart>
            </mc:Choice>
            <mc:Fallback>
              <p:pic>
                <p:nvPicPr>
                  <p:cNvPr id="53" name="Entrada de lápiz 52">
                    <a:extLst>
                      <a:ext uri="{FF2B5EF4-FFF2-40B4-BE49-F238E27FC236}">
                        <a16:creationId xmlns:a16="http://schemas.microsoft.com/office/drawing/2014/main" id="{08F3889B-D3B2-DAE8-E5E1-710E7BF2C0D1}"/>
                      </a:ext>
                    </a:extLst>
                  </p:cNvPr>
                  <p:cNvPicPr/>
                  <p:nvPr/>
                </p:nvPicPr>
                <p:blipFill>
                  <a:blip r:embed="rId78"/>
                  <a:stretch>
                    <a:fillRect/>
                  </a:stretch>
                </p:blipFill>
                <p:spPr>
                  <a:xfrm>
                    <a:off x="7530764" y="4419568"/>
                    <a:ext cx="407520" cy="231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79">
                <p14:nvContentPartPr>
                  <p14:cNvPr id="54" name="Entrada de lápiz 53">
                    <a:extLst>
                      <a:ext uri="{FF2B5EF4-FFF2-40B4-BE49-F238E27FC236}">
                        <a16:creationId xmlns:a16="http://schemas.microsoft.com/office/drawing/2014/main" id="{B7DD47D8-9FB1-A3DE-5E56-D939FF6AF59E}"/>
                      </a:ext>
                    </a:extLst>
                  </p14:cNvPr>
                  <p14:cNvContentPartPr/>
                  <p14:nvPr/>
                </p14:nvContentPartPr>
                <p14:xfrm>
                  <a:off x="8113244" y="3893968"/>
                  <a:ext cx="324720" cy="796320"/>
                </p14:xfrm>
              </p:contentPart>
            </mc:Choice>
            <mc:Fallback>
              <p:pic>
                <p:nvPicPr>
                  <p:cNvPr id="54" name="Entrada de lápiz 53">
                    <a:extLst>
                      <a:ext uri="{FF2B5EF4-FFF2-40B4-BE49-F238E27FC236}">
                        <a16:creationId xmlns:a16="http://schemas.microsoft.com/office/drawing/2014/main" id="{B7DD47D8-9FB1-A3DE-5E56-D939FF6AF59E}"/>
                      </a:ext>
                    </a:extLst>
                  </p:cNvPr>
                  <p:cNvPicPr/>
                  <p:nvPr/>
                </p:nvPicPr>
                <p:blipFill>
                  <a:blip r:embed="rId80"/>
                  <a:stretch>
                    <a:fillRect/>
                  </a:stretch>
                </p:blipFill>
                <p:spPr>
                  <a:xfrm>
                    <a:off x="8095604" y="3875968"/>
                    <a:ext cx="360360" cy="8319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81">
                <p14:nvContentPartPr>
                  <p14:cNvPr id="55" name="Entrada de lápiz 54">
                    <a:extLst>
                      <a:ext uri="{FF2B5EF4-FFF2-40B4-BE49-F238E27FC236}">
                        <a16:creationId xmlns:a16="http://schemas.microsoft.com/office/drawing/2014/main" id="{9C6C396C-3FFF-8483-AE09-655DFD7E6867}"/>
                      </a:ext>
                    </a:extLst>
                  </p14:cNvPr>
                  <p14:cNvContentPartPr/>
                  <p14:nvPr/>
                </p14:nvContentPartPr>
                <p14:xfrm>
                  <a:off x="6970604" y="3881368"/>
                  <a:ext cx="600120" cy="891360"/>
                </p14:xfrm>
              </p:contentPart>
            </mc:Choice>
            <mc:Fallback>
              <p:pic>
                <p:nvPicPr>
                  <p:cNvPr id="55" name="Entrada de lápiz 54">
                    <a:extLst>
                      <a:ext uri="{FF2B5EF4-FFF2-40B4-BE49-F238E27FC236}">
                        <a16:creationId xmlns:a16="http://schemas.microsoft.com/office/drawing/2014/main" id="{9C6C396C-3FFF-8483-AE09-655DFD7E6867}"/>
                      </a:ext>
                    </a:extLst>
                  </p:cNvPr>
                  <p:cNvPicPr/>
                  <p:nvPr/>
                </p:nvPicPr>
                <p:blipFill>
                  <a:blip r:embed="rId82"/>
                  <a:stretch>
                    <a:fillRect/>
                  </a:stretch>
                </p:blipFill>
                <p:spPr>
                  <a:xfrm>
                    <a:off x="6952604" y="3863368"/>
                    <a:ext cx="635760" cy="927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83">
                <p14:nvContentPartPr>
                  <p14:cNvPr id="56" name="Entrada de lápiz 55">
                    <a:extLst>
                      <a:ext uri="{FF2B5EF4-FFF2-40B4-BE49-F238E27FC236}">
                        <a16:creationId xmlns:a16="http://schemas.microsoft.com/office/drawing/2014/main" id="{0EC503B8-DCDA-0392-635F-B5EF4AD19F9E}"/>
                      </a:ext>
                    </a:extLst>
                  </p14:cNvPr>
                  <p14:cNvContentPartPr/>
                  <p14:nvPr/>
                </p14:nvContentPartPr>
                <p14:xfrm>
                  <a:off x="8498444" y="3932488"/>
                  <a:ext cx="279000" cy="232200"/>
                </p14:xfrm>
              </p:contentPart>
            </mc:Choice>
            <mc:Fallback>
              <p:pic>
                <p:nvPicPr>
                  <p:cNvPr id="56" name="Entrada de lápiz 55">
                    <a:extLst>
                      <a:ext uri="{FF2B5EF4-FFF2-40B4-BE49-F238E27FC236}">
                        <a16:creationId xmlns:a16="http://schemas.microsoft.com/office/drawing/2014/main" id="{0EC503B8-DCDA-0392-635F-B5EF4AD19F9E}"/>
                      </a:ext>
                    </a:extLst>
                  </p:cNvPr>
                  <p:cNvPicPr/>
                  <p:nvPr/>
                </p:nvPicPr>
                <p:blipFill>
                  <a:blip r:embed="rId84"/>
                  <a:stretch>
                    <a:fillRect/>
                  </a:stretch>
                </p:blipFill>
                <p:spPr>
                  <a:xfrm>
                    <a:off x="8480444" y="3914848"/>
                    <a:ext cx="314640" cy="26784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mc:AlternateContent xmlns:mc="http://schemas.openxmlformats.org/markup-compatibility/2006">
        <mc:Choice xmlns:p14="http://schemas.microsoft.com/office/powerpoint/2010/main" Requires="p14">
          <p:contentPart p14:bwMode="auto" r:id="rId85">
            <p14:nvContentPartPr>
              <p14:cNvPr id="84" name="Entrada de lápiz 83">
                <a:extLst>
                  <a:ext uri="{FF2B5EF4-FFF2-40B4-BE49-F238E27FC236}">
                    <a16:creationId xmlns:a16="http://schemas.microsoft.com/office/drawing/2014/main" id="{9D4A71D1-AE0E-4EB8-47CD-8CEF94BDD9E5}"/>
                  </a:ext>
                </a:extLst>
              </p14:cNvPr>
              <p14:cNvContentPartPr/>
              <p14:nvPr/>
            </p14:nvContentPartPr>
            <p14:xfrm>
              <a:off x="7597396" y="4765959"/>
              <a:ext cx="1440" cy="2160"/>
            </p14:xfrm>
          </p:contentPart>
        </mc:Choice>
        <mc:Fallback>
          <p:pic>
            <p:nvPicPr>
              <p:cNvPr id="84" name="Entrada de lápiz 83">
                <a:extLst>
                  <a:ext uri="{FF2B5EF4-FFF2-40B4-BE49-F238E27FC236}">
                    <a16:creationId xmlns:a16="http://schemas.microsoft.com/office/drawing/2014/main" id="{9D4A71D1-AE0E-4EB8-47CD-8CEF94BDD9E5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7579396" y="4748319"/>
                <a:ext cx="37080" cy="37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02" name="Grupo 101">
            <a:extLst>
              <a:ext uri="{FF2B5EF4-FFF2-40B4-BE49-F238E27FC236}">
                <a16:creationId xmlns:a16="http://schemas.microsoft.com/office/drawing/2014/main" id="{C190F455-936B-7063-0756-7080EE04B05E}"/>
              </a:ext>
            </a:extLst>
          </p:cNvPr>
          <p:cNvGrpSpPr/>
          <p:nvPr/>
        </p:nvGrpSpPr>
        <p:grpSpPr>
          <a:xfrm>
            <a:off x="9164836" y="3192759"/>
            <a:ext cx="2353680" cy="1090080"/>
            <a:chOff x="9110444" y="5092408"/>
            <a:chExt cx="2353680" cy="1090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83C04F73-B6A7-E999-B540-4BE89274E271}"/>
                    </a:ext>
                  </a:extLst>
                </p14:cNvPr>
                <p14:cNvContentPartPr/>
                <p14:nvPr/>
              </p14:nvContentPartPr>
              <p14:xfrm>
                <a:off x="9110444" y="5111128"/>
                <a:ext cx="91440" cy="40212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83C04F73-B6A7-E999-B540-4BE89274E271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9092444" y="5093488"/>
                  <a:ext cx="127080" cy="43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AECB541A-603A-4EC1-1702-B9E3F71ED7F7}"/>
                    </a:ext>
                  </a:extLst>
                </p14:cNvPr>
                <p14:cNvContentPartPr/>
                <p14:nvPr/>
              </p14:nvContentPartPr>
              <p14:xfrm>
                <a:off x="9345524" y="5148568"/>
                <a:ext cx="150120" cy="37116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AECB541A-603A-4EC1-1702-B9E3F71ED7F7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9327884" y="5130928"/>
                  <a:ext cx="185760" cy="40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1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DAD118C5-144C-6411-CAB3-4E967BDFEB47}"/>
                    </a:ext>
                  </a:extLst>
                </p14:cNvPr>
                <p14:cNvContentPartPr/>
                <p14:nvPr/>
              </p14:nvContentPartPr>
              <p14:xfrm>
                <a:off x="9738284" y="5491288"/>
                <a:ext cx="42120" cy="284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DAD118C5-144C-6411-CAB3-4E967BDFEB47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9720644" y="5473648"/>
                  <a:ext cx="77760" cy="6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3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FB603F84-1576-E8FD-B4A9-BC2D8776926F}"/>
                    </a:ext>
                  </a:extLst>
                </p14:cNvPr>
                <p14:cNvContentPartPr/>
                <p14:nvPr/>
              </p14:nvContentPartPr>
              <p14:xfrm>
                <a:off x="10087844" y="5127688"/>
                <a:ext cx="270720" cy="29844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FB603F84-1576-E8FD-B4A9-BC2D8776926F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0069844" y="5109688"/>
                  <a:ext cx="306360" cy="334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5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0FB12253-C642-E6BA-A117-18D41E02C8B0}"/>
                    </a:ext>
                  </a:extLst>
                </p14:cNvPr>
                <p14:cNvContentPartPr/>
                <p14:nvPr/>
              </p14:nvContentPartPr>
              <p14:xfrm>
                <a:off x="10479884" y="5438368"/>
                <a:ext cx="17640" cy="1224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0FB12253-C642-E6BA-A117-18D41E02C8B0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0462244" y="5420728"/>
                  <a:ext cx="5328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5FB7ADEA-8081-D4C0-99B2-134B61049328}"/>
                    </a:ext>
                  </a:extLst>
                </p14:cNvPr>
                <p14:cNvContentPartPr/>
                <p14:nvPr/>
              </p14:nvContentPartPr>
              <p14:xfrm>
                <a:off x="10799204" y="5161168"/>
                <a:ext cx="26640" cy="28188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5FB7ADEA-8081-D4C0-99B2-134B61049328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0781204" y="5143528"/>
                  <a:ext cx="62280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AA8CD49F-25FB-7E0E-18E9-A5C239FA35B8}"/>
                    </a:ext>
                  </a:extLst>
                </p14:cNvPr>
                <p14:cNvContentPartPr/>
                <p14:nvPr/>
              </p14:nvContentPartPr>
              <p14:xfrm>
                <a:off x="10813604" y="5092408"/>
                <a:ext cx="270360" cy="28476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AA8CD49F-25FB-7E0E-18E9-A5C239FA35B8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10795964" y="5074768"/>
                  <a:ext cx="306000" cy="32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F0362F76-577A-AB25-4AC4-FD7022CE05B3}"/>
                    </a:ext>
                  </a:extLst>
                </p14:cNvPr>
                <p14:cNvContentPartPr/>
                <p14:nvPr/>
              </p14:nvContentPartPr>
              <p14:xfrm>
                <a:off x="11269364" y="5220568"/>
                <a:ext cx="194760" cy="2052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F0362F76-577A-AB25-4AC4-FD7022CE05B3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11251364" y="5202928"/>
                  <a:ext cx="23040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8423DFBB-8C63-A8CE-6417-0600C3E1DF3F}"/>
                    </a:ext>
                  </a:extLst>
                </p14:cNvPr>
                <p14:cNvContentPartPr/>
                <p14:nvPr/>
              </p14:nvContentPartPr>
              <p14:xfrm>
                <a:off x="11339204" y="5263408"/>
                <a:ext cx="25560" cy="16344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8423DFBB-8C63-A8CE-6417-0600C3E1DF3F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11321564" y="5245768"/>
                  <a:ext cx="61200" cy="19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DAE68634-1913-B18F-CDCF-FC7CCA90790F}"/>
                    </a:ext>
                  </a:extLst>
                </p14:cNvPr>
                <p14:cNvContentPartPr/>
                <p14:nvPr/>
              </p14:nvContentPartPr>
              <p14:xfrm>
                <a:off x="9912524" y="5564368"/>
                <a:ext cx="1519920" cy="6876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DAE68634-1913-B18F-CDCF-FC7CCA90790F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9894884" y="5546368"/>
                  <a:ext cx="1555560" cy="10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FFC58AE2-3705-AD26-D6C7-054196087B0C}"/>
                    </a:ext>
                  </a:extLst>
                </p14:cNvPr>
                <p14:cNvContentPartPr/>
                <p14:nvPr/>
              </p14:nvContentPartPr>
              <p14:xfrm>
                <a:off x="10564844" y="5877928"/>
                <a:ext cx="23040" cy="27720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FFC58AE2-3705-AD26-D6C7-054196087B0C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10546844" y="5860288"/>
                  <a:ext cx="5868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D09EB3BF-A7A2-40B7-4923-6BB53C08A276}"/>
                    </a:ext>
                  </a:extLst>
                </p14:cNvPr>
                <p14:cNvContentPartPr/>
                <p14:nvPr/>
              </p14:nvContentPartPr>
              <p14:xfrm>
                <a:off x="10510484" y="5840488"/>
                <a:ext cx="259560" cy="26676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D09EB3BF-A7A2-40B7-4923-6BB53C08A276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10492484" y="5822488"/>
                  <a:ext cx="295200" cy="30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D34BEAC9-CF7A-FEAA-4376-1D7706E7C8D8}"/>
                    </a:ext>
                  </a:extLst>
                </p14:cNvPr>
                <p14:cNvContentPartPr/>
                <p14:nvPr/>
              </p14:nvContentPartPr>
              <p14:xfrm>
                <a:off x="10904684" y="5995648"/>
                <a:ext cx="204120" cy="756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D34BEAC9-CF7A-FEAA-4376-1D7706E7C8D8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10886684" y="5977648"/>
                  <a:ext cx="23976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904C644B-E5D4-4B69-2C7F-62ED0F571FF9}"/>
                    </a:ext>
                  </a:extLst>
                </p14:cNvPr>
                <p14:cNvContentPartPr/>
                <p14:nvPr/>
              </p14:nvContentPartPr>
              <p14:xfrm>
                <a:off x="10981364" y="6021208"/>
                <a:ext cx="74520" cy="16128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904C644B-E5D4-4B69-2C7F-62ED0F571FF9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10963364" y="6003208"/>
                  <a:ext cx="110160" cy="196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5160B304-6377-180E-4946-23B03FA5869E}"/>
                    </a:ext>
                  </a:extLst>
                </p14:cNvPr>
                <p14:cNvContentPartPr/>
                <p14:nvPr/>
              </p14:nvContentPartPr>
              <p14:xfrm>
                <a:off x="11251004" y="5744728"/>
                <a:ext cx="143280" cy="21420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5160B304-6377-180E-4946-23B03FA5869E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11233364" y="5727088"/>
                  <a:ext cx="178920" cy="249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17">
            <p14:nvContentPartPr>
              <p14:cNvPr id="104" name="Entrada de lápiz 103">
                <a:extLst>
                  <a:ext uri="{FF2B5EF4-FFF2-40B4-BE49-F238E27FC236}">
                    <a16:creationId xmlns:a16="http://schemas.microsoft.com/office/drawing/2014/main" id="{A3DD427A-7295-1464-E7B0-5501EB0D2C11}"/>
                  </a:ext>
                </a:extLst>
              </p14:cNvPr>
              <p14:cNvContentPartPr/>
              <p14:nvPr/>
            </p14:nvContentPartPr>
            <p14:xfrm>
              <a:off x="547484" y="1602568"/>
              <a:ext cx="114840" cy="52200"/>
            </p14:xfrm>
          </p:contentPart>
        </mc:Choice>
        <mc:Fallback>
          <p:pic>
            <p:nvPicPr>
              <p:cNvPr id="104" name="Entrada de lápiz 103">
                <a:extLst>
                  <a:ext uri="{FF2B5EF4-FFF2-40B4-BE49-F238E27FC236}">
                    <a16:creationId xmlns:a16="http://schemas.microsoft.com/office/drawing/2014/main" id="{A3DD427A-7295-1464-E7B0-5501EB0D2C11}"/>
                  </a:ext>
                </a:extLst>
              </p:cNvPr>
              <p:cNvPicPr/>
              <p:nvPr/>
            </p:nvPicPr>
            <p:blipFill>
              <a:blip r:embed="rId118"/>
              <a:stretch>
                <a:fillRect/>
              </a:stretch>
            </p:blipFill>
            <p:spPr>
              <a:xfrm>
                <a:off x="529484" y="1584928"/>
                <a:ext cx="150480" cy="87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9">
            <p14:nvContentPartPr>
              <p14:cNvPr id="105" name="Entrada de lápiz 104">
                <a:extLst>
                  <a:ext uri="{FF2B5EF4-FFF2-40B4-BE49-F238E27FC236}">
                    <a16:creationId xmlns:a16="http://schemas.microsoft.com/office/drawing/2014/main" id="{47D4AEFF-4594-8045-0DF4-1B171BB22816}"/>
                  </a:ext>
                </a:extLst>
              </p14:cNvPr>
              <p14:cNvContentPartPr/>
              <p14:nvPr/>
            </p14:nvContentPartPr>
            <p14:xfrm>
              <a:off x="1585004" y="2558368"/>
              <a:ext cx="500760" cy="365040"/>
            </p14:xfrm>
          </p:contentPart>
        </mc:Choice>
        <mc:Fallback>
          <p:pic>
            <p:nvPicPr>
              <p:cNvPr id="105" name="Entrada de lápiz 104">
                <a:extLst>
                  <a:ext uri="{FF2B5EF4-FFF2-40B4-BE49-F238E27FC236}">
                    <a16:creationId xmlns:a16="http://schemas.microsoft.com/office/drawing/2014/main" id="{47D4AEFF-4594-8045-0DF4-1B171BB22816}"/>
                  </a:ext>
                </a:extLst>
              </p:cNvPr>
              <p:cNvPicPr/>
              <p:nvPr/>
            </p:nvPicPr>
            <p:blipFill>
              <a:blip r:embed="rId120"/>
              <a:stretch>
                <a:fillRect/>
              </a:stretch>
            </p:blipFill>
            <p:spPr>
              <a:xfrm>
                <a:off x="1567004" y="2540368"/>
                <a:ext cx="536400" cy="400680"/>
              </a:xfrm>
              <a:prstGeom prst="rect">
                <a:avLst/>
              </a:prstGeom>
            </p:spPr>
          </p:pic>
        </mc:Fallback>
      </mc:AlternateContent>
      <p:grpSp>
        <p:nvGrpSpPr>
          <p:cNvPr id="118" name="Grupo 117">
            <a:extLst>
              <a:ext uri="{FF2B5EF4-FFF2-40B4-BE49-F238E27FC236}">
                <a16:creationId xmlns:a16="http://schemas.microsoft.com/office/drawing/2014/main" id="{6A85CC98-D609-ADD1-AB02-73FA90B8C334}"/>
              </a:ext>
            </a:extLst>
          </p:cNvPr>
          <p:cNvGrpSpPr/>
          <p:nvPr/>
        </p:nvGrpSpPr>
        <p:grpSpPr>
          <a:xfrm>
            <a:off x="4386524" y="3184768"/>
            <a:ext cx="4536032" cy="3475876"/>
            <a:chOff x="4386524" y="3184768"/>
            <a:chExt cx="4536032" cy="3475876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1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EFC5D738-F9CE-74A9-E27A-7DD842C1485C}"/>
                    </a:ext>
                  </a:extLst>
                </p14:cNvPr>
                <p14:cNvContentPartPr/>
                <p14:nvPr/>
              </p14:nvContentPartPr>
              <p14:xfrm>
                <a:off x="6280516" y="3341079"/>
                <a:ext cx="309960" cy="29592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EFC5D738-F9CE-74A9-E27A-7DD842C1485C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6262876" y="3323079"/>
                  <a:ext cx="345600" cy="33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3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15DE2B79-6693-BCDB-EB89-8E3C3B99876D}"/>
                    </a:ext>
                  </a:extLst>
                </p14:cNvPr>
                <p14:cNvContentPartPr/>
                <p14:nvPr/>
              </p14:nvContentPartPr>
              <p14:xfrm>
                <a:off x="6789916" y="3640239"/>
                <a:ext cx="46080" cy="2952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15DE2B79-6693-BCDB-EB89-8E3C3B99876D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6772276" y="3622239"/>
                  <a:ext cx="8172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5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121811E7-F920-A28D-ADA8-B3492F9B3180}"/>
                    </a:ext>
                  </a:extLst>
                </p14:cNvPr>
                <p14:cNvContentPartPr/>
                <p14:nvPr/>
              </p14:nvContentPartPr>
              <p14:xfrm>
                <a:off x="6952996" y="3350439"/>
                <a:ext cx="425160" cy="28260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121811E7-F920-A28D-ADA8-B3492F9B3180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6935356" y="3332799"/>
                  <a:ext cx="460800" cy="31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7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1C1D1113-8F1E-95A0-7DE1-26FEC45CE74A}"/>
                    </a:ext>
                  </a:extLst>
                </p14:cNvPr>
                <p14:cNvContentPartPr/>
                <p14:nvPr/>
              </p14:nvContentPartPr>
              <p14:xfrm>
                <a:off x="7616476" y="3341799"/>
                <a:ext cx="259560" cy="28836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1C1D1113-8F1E-95A0-7DE1-26FEC45CE74A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7598836" y="3324159"/>
                  <a:ext cx="295200" cy="32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9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2C39CB47-FA51-BF22-FE40-0F40C3AD9A81}"/>
                    </a:ext>
                  </a:extLst>
                </p14:cNvPr>
                <p14:cNvContentPartPr/>
                <p14:nvPr/>
              </p14:nvContentPartPr>
              <p14:xfrm>
                <a:off x="8012836" y="3382119"/>
                <a:ext cx="202320" cy="792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2C39CB47-FA51-BF22-FE40-0F40C3AD9A81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7994836" y="3364119"/>
                  <a:ext cx="23796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1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11C90582-D1E5-F85D-A847-AEBDD6A6D29A}"/>
                    </a:ext>
                  </a:extLst>
                </p14:cNvPr>
                <p14:cNvContentPartPr/>
                <p14:nvPr/>
              </p14:nvContentPartPr>
              <p14:xfrm>
                <a:off x="8117236" y="3417759"/>
                <a:ext cx="21960" cy="16056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11C90582-D1E5-F85D-A847-AEBDD6A6D29A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8099596" y="3399759"/>
                  <a:ext cx="57600" cy="19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3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6CA1112F-C59D-14FF-D787-D63621B13F22}"/>
                    </a:ext>
                  </a:extLst>
                </p14:cNvPr>
                <p14:cNvContentPartPr/>
                <p14:nvPr/>
              </p14:nvContentPartPr>
              <p14:xfrm>
                <a:off x="6278356" y="3702159"/>
                <a:ext cx="2143080" cy="9072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6CA1112F-C59D-14FF-D787-D63621B13F22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6260356" y="3684159"/>
                  <a:ext cx="2178720" cy="12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5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39938313-0633-DB8A-6EE7-36D170A07204}"/>
                    </a:ext>
                  </a:extLst>
                </p14:cNvPr>
                <p14:cNvContentPartPr/>
                <p14:nvPr/>
              </p14:nvContentPartPr>
              <p14:xfrm>
                <a:off x="7044076" y="3960999"/>
                <a:ext cx="23760" cy="20196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39938313-0633-DB8A-6EE7-36D170A07204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7026436" y="3943359"/>
                  <a:ext cx="5940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7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90B921B5-0764-0462-16A0-F0FE6A8BFCF9}"/>
                    </a:ext>
                  </a:extLst>
                </p14:cNvPr>
                <p14:cNvContentPartPr/>
                <p14:nvPr/>
              </p14:nvContentPartPr>
              <p14:xfrm>
                <a:off x="7000516" y="3917079"/>
                <a:ext cx="310320" cy="21456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90B921B5-0764-0462-16A0-F0FE6A8BFCF9}"/>
                    </a:ext>
                  </a:extLst>
                </p:cNvPr>
                <p:cNvPicPr/>
                <p:nvPr/>
              </p:nvPicPr>
              <p:blipFill>
                <a:blip r:embed="rId138"/>
                <a:stretch>
                  <a:fillRect/>
                </a:stretch>
              </p:blipFill>
              <p:spPr>
                <a:xfrm>
                  <a:off x="6982876" y="3899079"/>
                  <a:ext cx="345960" cy="25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9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62ACD235-0CEB-A6A5-64FC-52893D14CB62}"/>
                    </a:ext>
                  </a:extLst>
                </p14:cNvPr>
                <p14:cNvContentPartPr/>
                <p14:nvPr/>
              </p14:nvContentPartPr>
              <p14:xfrm>
                <a:off x="7474636" y="4068639"/>
                <a:ext cx="28800" cy="15984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62ACD235-0CEB-A6A5-64FC-52893D14CB62}"/>
                    </a:ext>
                  </a:extLst>
                </p:cNvPr>
                <p:cNvPicPr/>
                <p:nvPr/>
              </p:nvPicPr>
              <p:blipFill>
                <a:blip r:embed="rId140"/>
                <a:stretch>
                  <a:fillRect/>
                </a:stretch>
              </p:blipFill>
              <p:spPr>
                <a:xfrm>
                  <a:off x="7456996" y="4050639"/>
                  <a:ext cx="6444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1">
              <p14:nvContentPartPr>
                <p14:cNvPr id="73" name="Entrada de lápiz 72">
                  <a:extLst>
                    <a:ext uri="{FF2B5EF4-FFF2-40B4-BE49-F238E27FC236}">
                      <a16:creationId xmlns:a16="http://schemas.microsoft.com/office/drawing/2014/main" id="{1309998A-7A2D-BD02-5212-93494390C793}"/>
                    </a:ext>
                  </a:extLst>
                </p14:cNvPr>
                <p14:cNvContentPartPr/>
                <p14:nvPr/>
              </p14:nvContentPartPr>
              <p14:xfrm>
                <a:off x="7439356" y="4069359"/>
                <a:ext cx="189720" cy="32400"/>
              </p14:xfrm>
            </p:contentPart>
          </mc:Choice>
          <mc:Fallback>
            <p:pic>
              <p:nvPicPr>
                <p:cNvPr id="73" name="Entrada de lápiz 72">
                  <a:extLst>
                    <a:ext uri="{FF2B5EF4-FFF2-40B4-BE49-F238E27FC236}">
                      <a16:creationId xmlns:a16="http://schemas.microsoft.com/office/drawing/2014/main" id="{1309998A-7A2D-BD02-5212-93494390C793}"/>
                    </a:ext>
                  </a:extLst>
                </p:cNvPr>
                <p:cNvPicPr/>
                <p:nvPr/>
              </p:nvPicPr>
              <p:blipFill>
                <a:blip r:embed="rId142"/>
                <a:stretch>
                  <a:fillRect/>
                </a:stretch>
              </p:blipFill>
              <p:spPr>
                <a:xfrm>
                  <a:off x="7421356" y="4051719"/>
                  <a:ext cx="22536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3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368C2DCE-2CD1-D8CA-AAA6-A6952E48C667}"/>
                    </a:ext>
                  </a:extLst>
                </p14:cNvPr>
                <p14:cNvContentPartPr/>
                <p14:nvPr/>
              </p14:nvContentPartPr>
              <p14:xfrm>
                <a:off x="7692796" y="3878559"/>
                <a:ext cx="163440" cy="13104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368C2DCE-2CD1-D8CA-AAA6-A6952E48C667}"/>
                    </a:ext>
                  </a:extLst>
                </p:cNvPr>
                <p:cNvPicPr/>
                <p:nvPr/>
              </p:nvPicPr>
              <p:blipFill>
                <a:blip r:embed="rId144"/>
                <a:stretch>
                  <a:fillRect/>
                </a:stretch>
              </p:blipFill>
              <p:spPr>
                <a:xfrm>
                  <a:off x="7674796" y="3860919"/>
                  <a:ext cx="199080" cy="16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5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5C10DB7D-1611-512E-B70B-CEA81DE9D819}"/>
                    </a:ext>
                  </a:extLst>
                </p14:cNvPr>
                <p14:cNvContentPartPr/>
                <p14:nvPr/>
              </p14:nvContentPartPr>
              <p14:xfrm>
                <a:off x="6883516" y="4308039"/>
                <a:ext cx="1378080" cy="2052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5C10DB7D-1611-512E-B70B-CEA81DE9D819}"/>
                    </a:ext>
                  </a:extLst>
                </p:cNvPr>
                <p:cNvPicPr/>
                <p:nvPr/>
              </p:nvPicPr>
              <p:blipFill>
                <a:blip r:embed="rId146"/>
                <a:stretch>
                  <a:fillRect/>
                </a:stretch>
              </p:blipFill>
              <p:spPr>
                <a:xfrm>
                  <a:off x="6865876" y="4290399"/>
                  <a:ext cx="141372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7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61452100-3351-6E39-06B1-9B1990840BF2}"/>
                    </a:ext>
                  </a:extLst>
                </p14:cNvPr>
                <p14:cNvContentPartPr/>
                <p14:nvPr/>
              </p14:nvContentPartPr>
              <p14:xfrm>
                <a:off x="8651116" y="3635199"/>
                <a:ext cx="240840" cy="2196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61452100-3351-6E39-06B1-9B1990840BF2}"/>
                    </a:ext>
                  </a:extLst>
                </p:cNvPr>
                <p:cNvPicPr/>
                <p:nvPr/>
              </p:nvPicPr>
              <p:blipFill>
                <a:blip r:embed="rId148"/>
                <a:stretch>
                  <a:fillRect/>
                </a:stretch>
              </p:blipFill>
              <p:spPr>
                <a:xfrm>
                  <a:off x="8633116" y="3617559"/>
                  <a:ext cx="276480" cy="5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9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9A2A273A-F98C-839F-8DD1-8AC19DD92B6E}"/>
                    </a:ext>
                  </a:extLst>
                </p14:cNvPr>
                <p14:cNvContentPartPr/>
                <p14:nvPr/>
              </p14:nvContentPartPr>
              <p14:xfrm>
                <a:off x="8677396" y="3868839"/>
                <a:ext cx="245160" cy="1692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9A2A273A-F98C-839F-8DD1-8AC19DD92B6E}"/>
                    </a:ext>
                  </a:extLst>
                </p:cNvPr>
                <p:cNvPicPr/>
                <p:nvPr/>
              </p:nvPicPr>
              <p:blipFill>
                <a:blip r:embed="rId150"/>
                <a:stretch>
                  <a:fillRect/>
                </a:stretch>
              </p:blipFill>
              <p:spPr>
                <a:xfrm>
                  <a:off x="8659396" y="3851199"/>
                  <a:ext cx="280800" cy="5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4A46B224-1A3C-DE31-ECEB-A3D1AF04126B}"/>
                    </a:ext>
                  </a:extLst>
                </p14:cNvPr>
                <p14:cNvContentPartPr/>
                <p14:nvPr/>
              </p14:nvContentPartPr>
              <p14:xfrm>
                <a:off x="7338556" y="4469679"/>
                <a:ext cx="209520" cy="19476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4A46B224-1A3C-DE31-ECEB-A3D1AF04126B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7320916" y="4452039"/>
                  <a:ext cx="24516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1234FBDB-5EB6-30D8-FF85-E8343C9C5CCD}"/>
                    </a:ext>
                  </a:extLst>
                </p14:cNvPr>
                <p14:cNvContentPartPr/>
                <p14:nvPr/>
              </p14:nvContentPartPr>
              <p14:xfrm>
                <a:off x="7543756" y="4585599"/>
                <a:ext cx="77400" cy="23760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1234FBDB-5EB6-30D8-FF85-E8343C9C5CCD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7525756" y="4567599"/>
                  <a:ext cx="113040" cy="27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0BC6468F-6AA5-6C8A-610B-F1FB3729E967}"/>
                    </a:ext>
                  </a:extLst>
                </p14:cNvPr>
                <p14:cNvContentPartPr/>
                <p14:nvPr/>
              </p14:nvContentPartPr>
              <p14:xfrm>
                <a:off x="4928716" y="3465999"/>
                <a:ext cx="326880" cy="27648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0BC6468F-6AA5-6C8A-610B-F1FB3729E967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4911076" y="3447999"/>
                  <a:ext cx="36252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59" name="Entrada de lápiz 58">
                  <a:extLst>
                    <a:ext uri="{FF2B5EF4-FFF2-40B4-BE49-F238E27FC236}">
                      <a16:creationId xmlns:a16="http://schemas.microsoft.com/office/drawing/2014/main" id="{CAED0263-9438-D28D-92E9-47EA43174921}"/>
                    </a:ext>
                  </a:extLst>
                </p14:cNvPr>
                <p14:cNvContentPartPr/>
                <p14:nvPr/>
              </p14:nvContentPartPr>
              <p14:xfrm>
                <a:off x="5156956" y="3628359"/>
                <a:ext cx="135000" cy="419040"/>
              </p14:xfrm>
            </p:contentPart>
          </mc:Choice>
          <mc:Fallback>
            <p:pic>
              <p:nvPicPr>
                <p:cNvPr id="59" name="Entrada de lápiz 58">
                  <a:extLst>
                    <a:ext uri="{FF2B5EF4-FFF2-40B4-BE49-F238E27FC236}">
                      <a16:creationId xmlns:a16="http://schemas.microsoft.com/office/drawing/2014/main" id="{CAED0263-9438-D28D-92E9-47EA43174921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5138956" y="3610359"/>
                  <a:ext cx="170640" cy="454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3822E147-EDF3-1F4E-E338-459CD1FF4990}"/>
                    </a:ext>
                  </a:extLst>
                </p14:cNvPr>
                <p14:cNvContentPartPr/>
                <p14:nvPr/>
              </p14:nvContentPartPr>
              <p14:xfrm>
                <a:off x="5448556" y="3260799"/>
                <a:ext cx="18720" cy="23004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3822E147-EDF3-1F4E-E338-459CD1FF4990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5430916" y="3242799"/>
                  <a:ext cx="5436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4CABE5C5-CA59-4289-FB80-43315F0B8B76}"/>
                    </a:ext>
                  </a:extLst>
                </p14:cNvPr>
                <p14:cNvContentPartPr/>
                <p14:nvPr/>
              </p14:nvContentPartPr>
              <p14:xfrm>
                <a:off x="5620636" y="3645639"/>
                <a:ext cx="172440" cy="1584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4CABE5C5-CA59-4289-FB80-43315F0B8B76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5602996" y="3627639"/>
                  <a:ext cx="20808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1C451168-609D-4F9B-BA94-1D8CA6CF09B0}"/>
                    </a:ext>
                  </a:extLst>
                </p14:cNvPr>
                <p14:cNvContentPartPr/>
                <p14:nvPr/>
              </p14:nvContentPartPr>
              <p14:xfrm>
                <a:off x="5641156" y="3774879"/>
                <a:ext cx="100800" cy="936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1C451168-609D-4F9B-BA94-1D8CA6CF09B0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5623156" y="3757239"/>
                  <a:ext cx="136440" cy="4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06" name="Entrada de lápiz 105">
                  <a:extLst>
                    <a:ext uri="{FF2B5EF4-FFF2-40B4-BE49-F238E27FC236}">
                      <a16:creationId xmlns:a16="http://schemas.microsoft.com/office/drawing/2014/main" id="{0429E253-0540-D3E9-222A-F1F4A212BD69}"/>
                    </a:ext>
                  </a:extLst>
                </p14:cNvPr>
                <p14:cNvContentPartPr/>
                <p14:nvPr/>
              </p14:nvContentPartPr>
              <p14:xfrm>
                <a:off x="4440164" y="3184768"/>
                <a:ext cx="108720" cy="2075400"/>
              </p14:xfrm>
            </p:contentPart>
          </mc:Choice>
          <mc:Fallback>
            <p:pic>
              <p:nvPicPr>
                <p:cNvPr id="106" name="Entrada de lápiz 105">
                  <a:extLst>
                    <a:ext uri="{FF2B5EF4-FFF2-40B4-BE49-F238E27FC236}">
                      <a16:creationId xmlns:a16="http://schemas.microsoft.com/office/drawing/2014/main" id="{0429E253-0540-D3E9-222A-F1F4A212BD69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4422524" y="3166768"/>
                  <a:ext cx="144360" cy="211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FCB159A5-F2A1-E8DF-6EBB-B3EE41DB56D0}"/>
                    </a:ext>
                  </a:extLst>
                </p14:cNvPr>
                <p14:cNvContentPartPr/>
                <p14:nvPr/>
              </p14:nvContentPartPr>
              <p14:xfrm>
                <a:off x="4386524" y="5263844"/>
                <a:ext cx="749520" cy="139680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FCB159A5-F2A1-E8DF-6EBB-B3EE41DB56D0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4368884" y="5246204"/>
                  <a:ext cx="785160" cy="143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9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8815A2A7-F246-89C4-FC8E-79E067BB7A77}"/>
                    </a:ext>
                  </a:extLst>
                </p14:cNvPr>
                <p14:cNvContentPartPr/>
                <p14:nvPr/>
              </p14:nvContentPartPr>
              <p14:xfrm>
                <a:off x="5188604" y="5126684"/>
                <a:ext cx="230760" cy="63612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8815A2A7-F246-89C4-FC8E-79E067BB7A77}"/>
                    </a:ext>
                  </a:extLst>
                </p:cNvPr>
                <p:cNvPicPr/>
                <p:nvPr/>
              </p:nvPicPr>
              <p:blipFill>
                <a:blip r:embed="rId170"/>
                <a:stretch>
                  <a:fillRect/>
                </a:stretch>
              </p:blipFill>
              <p:spPr>
                <a:xfrm>
                  <a:off x="5170604" y="5108684"/>
                  <a:ext cx="266400" cy="67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1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FEC3C48D-DF2B-30A7-D7CD-5AD59BFCBBB9}"/>
                    </a:ext>
                  </a:extLst>
                </p14:cNvPr>
                <p14:cNvContentPartPr/>
                <p14:nvPr/>
              </p14:nvContentPartPr>
              <p14:xfrm>
                <a:off x="5631404" y="4794044"/>
                <a:ext cx="45000" cy="24480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FEC3C48D-DF2B-30A7-D7CD-5AD59BFCBBB9}"/>
                    </a:ext>
                  </a:extLst>
                </p:cNvPr>
                <p:cNvPicPr/>
                <p:nvPr/>
              </p:nvPicPr>
              <p:blipFill>
                <a:blip r:embed="rId172"/>
                <a:stretch>
                  <a:fillRect/>
                </a:stretch>
              </p:blipFill>
              <p:spPr>
                <a:xfrm>
                  <a:off x="5613404" y="4776404"/>
                  <a:ext cx="8064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3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BC17900A-67FE-FA1E-9A7F-326DF741FF5A}"/>
                    </a:ext>
                  </a:extLst>
                </p14:cNvPr>
                <p14:cNvContentPartPr/>
                <p14:nvPr/>
              </p14:nvContentPartPr>
              <p14:xfrm>
                <a:off x="5859284" y="5295524"/>
                <a:ext cx="143280" cy="216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BC17900A-67FE-FA1E-9A7F-326DF741FF5A}"/>
                    </a:ext>
                  </a:extLst>
                </p:cNvPr>
                <p:cNvPicPr/>
                <p:nvPr/>
              </p:nvPicPr>
              <p:blipFill>
                <a:blip r:embed="rId174"/>
                <a:stretch>
                  <a:fillRect/>
                </a:stretch>
              </p:blipFill>
              <p:spPr>
                <a:xfrm>
                  <a:off x="5841284" y="5277884"/>
                  <a:ext cx="17892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5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35B9A3D7-8CF8-8E30-7693-35AB046D87F7}"/>
                    </a:ext>
                  </a:extLst>
                </p14:cNvPr>
                <p14:cNvContentPartPr/>
                <p14:nvPr/>
              </p14:nvContentPartPr>
              <p14:xfrm>
                <a:off x="5835884" y="5416844"/>
                <a:ext cx="190800" cy="2880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35B9A3D7-8CF8-8E30-7693-35AB046D87F7}"/>
                    </a:ext>
                  </a:extLst>
                </p:cNvPr>
                <p:cNvPicPr/>
                <p:nvPr/>
              </p:nvPicPr>
              <p:blipFill>
                <a:blip r:embed="rId176"/>
                <a:stretch>
                  <a:fillRect/>
                </a:stretch>
              </p:blipFill>
              <p:spPr>
                <a:xfrm>
                  <a:off x="5818244" y="5398844"/>
                  <a:ext cx="22644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7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5A2B456E-4E9D-7C7A-37DC-E5A487273A93}"/>
                    </a:ext>
                  </a:extLst>
                </p14:cNvPr>
                <p14:cNvContentPartPr/>
                <p14:nvPr/>
              </p14:nvContentPartPr>
              <p14:xfrm>
                <a:off x="6322244" y="5096804"/>
                <a:ext cx="136080" cy="30852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5A2B456E-4E9D-7C7A-37DC-E5A487273A93}"/>
                    </a:ext>
                  </a:extLst>
                </p:cNvPr>
                <p:cNvPicPr/>
                <p:nvPr/>
              </p:nvPicPr>
              <p:blipFill>
                <a:blip r:embed="rId178"/>
                <a:stretch>
                  <a:fillRect/>
                </a:stretch>
              </p:blipFill>
              <p:spPr>
                <a:xfrm>
                  <a:off x="6304244" y="5079164"/>
                  <a:ext cx="171720" cy="34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9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6B8ACD6F-C136-6A69-7545-4707D4158701}"/>
                    </a:ext>
                  </a:extLst>
                </p14:cNvPr>
                <p14:cNvContentPartPr/>
                <p14:nvPr/>
              </p14:nvContentPartPr>
              <p14:xfrm>
                <a:off x="6608444" y="5122724"/>
                <a:ext cx="210600" cy="33624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6B8ACD6F-C136-6A69-7545-4707D4158701}"/>
                    </a:ext>
                  </a:extLst>
                </p:cNvPr>
                <p:cNvPicPr/>
                <p:nvPr/>
              </p:nvPicPr>
              <p:blipFill>
                <a:blip r:embed="rId180"/>
                <a:stretch>
                  <a:fillRect/>
                </a:stretch>
              </p:blipFill>
              <p:spPr>
                <a:xfrm>
                  <a:off x="6590444" y="5104724"/>
                  <a:ext cx="246240" cy="37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1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2DA1B311-8322-5F6A-417F-EC27A4B17771}"/>
                    </a:ext>
                  </a:extLst>
                </p14:cNvPr>
                <p14:cNvContentPartPr/>
                <p14:nvPr/>
              </p14:nvContentPartPr>
              <p14:xfrm>
                <a:off x="7084004" y="5404964"/>
                <a:ext cx="93960" cy="5292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2DA1B311-8322-5F6A-417F-EC27A4B17771}"/>
                    </a:ext>
                  </a:extLst>
                </p:cNvPr>
                <p:cNvPicPr/>
                <p:nvPr/>
              </p:nvPicPr>
              <p:blipFill>
                <a:blip r:embed="rId182"/>
                <a:stretch>
                  <a:fillRect/>
                </a:stretch>
              </p:blipFill>
              <p:spPr>
                <a:xfrm>
                  <a:off x="7066004" y="5386964"/>
                  <a:ext cx="129600" cy="88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83">
            <p14:nvContentPartPr>
              <p14:cNvPr id="119" name="Entrada de lápiz 118">
                <a:extLst>
                  <a:ext uri="{FF2B5EF4-FFF2-40B4-BE49-F238E27FC236}">
                    <a16:creationId xmlns:a16="http://schemas.microsoft.com/office/drawing/2014/main" id="{94044CFD-6017-B5DC-6366-0C337F545C3E}"/>
                  </a:ext>
                </a:extLst>
              </p14:cNvPr>
              <p14:cNvContentPartPr/>
              <p14:nvPr/>
            </p14:nvContentPartPr>
            <p14:xfrm>
              <a:off x="5968724" y="-226876"/>
              <a:ext cx="12600" cy="17640"/>
            </p14:xfrm>
          </p:contentPart>
        </mc:Choice>
        <mc:Fallback>
          <p:pic>
            <p:nvPicPr>
              <p:cNvPr id="119" name="Entrada de lápiz 118">
                <a:extLst>
                  <a:ext uri="{FF2B5EF4-FFF2-40B4-BE49-F238E27FC236}">
                    <a16:creationId xmlns:a16="http://schemas.microsoft.com/office/drawing/2014/main" id="{94044CFD-6017-B5DC-6366-0C337F545C3E}"/>
                  </a:ext>
                </a:extLst>
              </p:cNvPr>
              <p:cNvPicPr/>
              <p:nvPr/>
            </p:nvPicPr>
            <p:blipFill>
              <a:blip r:embed="rId184"/>
              <a:stretch>
                <a:fillRect/>
              </a:stretch>
            </p:blipFill>
            <p:spPr>
              <a:xfrm>
                <a:off x="5950724" y="-244876"/>
                <a:ext cx="48240" cy="53280"/>
              </a:xfrm>
              <a:prstGeom prst="rect">
                <a:avLst/>
              </a:prstGeom>
            </p:spPr>
          </p:pic>
        </mc:Fallback>
      </mc:AlternateContent>
      <p:grpSp>
        <p:nvGrpSpPr>
          <p:cNvPr id="124" name="Grupo 123">
            <a:extLst>
              <a:ext uri="{FF2B5EF4-FFF2-40B4-BE49-F238E27FC236}">
                <a16:creationId xmlns:a16="http://schemas.microsoft.com/office/drawing/2014/main" id="{D52680E7-C12D-40EF-CF2A-6E7E2138258F}"/>
              </a:ext>
            </a:extLst>
          </p:cNvPr>
          <p:cNvGrpSpPr/>
          <p:nvPr/>
        </p:nvGrpSpPr>
        <p:grpSpPr>
          <a:xfrm>
            <a:off x="7443644" y="5224244"/>
            <a:ext cx="919440" cy="672480"/>
            <a:chOff x="7443644" y="5224244"/>
            <a:chExt cx="919440" cy="6724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85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30DCABA7-F31B-FD7E-A0C9-66FFB4D7FF60}"/>
                    </a:ext>
                  </a:extLst>
                </p14:cNvPr>
                <p14:cNvContentPartPr/>
                <p14:nvPr/>
              </p14:nvContentPartPr>
              <p14:xfrm>
                <a:off x="7443644" y="5224244"/>
                <a:ext cx="268560" cy="19800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30DCABA7-F31B-FD7E-A0C9-66FFB4D7FF60}"/>
                    </a:ext>
                  </a:extLst>
                </p:cNvPr>
                <p:cNvPicPr/>
                <p:nvPr/>
              </p:nvPicPr>
              <p:blipFill>
                <a:blip r:embed="rId186"/>
                <a:stretch>
                  <a:fillRect/>
                </a:stretch>
              </p:blipFill>
              <p:spPr>
                <a:xfrm>
                  <a:off x="7425644" y="5206604"/>
                  <a:ext cx="304200" cy="23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7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id="{094E1DDF-400B-B46D-7F8D-7664A4FF5727}"/>
                    </a:ext>
                  </a:extLst>
                </p14:cNvPr>
                <p14:cNvContentPartPr/>
                <p14:nvPr/>
              </p14:nvContentPartPr>
              <p14:xfrm>
                <a:off x="7553444" y="5343764"/>
                <a:ext cx="273600" cy="552960"/>
              </p14:xfrm>
            </p:contentPart>
          </mc:Choice>
          <mc:Fallback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094E1DDF-400B-B46D-7F8D-7664A4FF5727}"/>
                    </a:ext>
                  </a:extLst>
                </p:cNvPr>
                <p:cNvPicPr/>
                <p:nvPr/>
              </p:nvPicPr>
              <p:blipFill>
                <a:blip r:embed="rId188"/>
                <a:stretch>
                  <a:fillRect/>
                </a:stretch>
              </p:blipFill>
              <p:spPr>
                <a:xfrm>
                  <a:off x="7535804" y="5326124"/>
                  <a:ext cx="309240" cy="58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9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A6EE9B15-278E-768A-14E9-551049D0C94D}"/>
                    </a:ext>
                  </a:extLst>
                </p14:cNvPr>
                <p14:cNvContentPartPr/>
                <p14:nvPr/>
              </p14:nvContentPartPr>
              <p14:xfrm>
                <a:off x="8067884" y="5271044"/>
                <a:ext cx="295200" cy="1872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A6EE9B15-278E-768A-14E9-551049D0C94D}"/>
                    </a:ext>
                  </a:extLst>
                </p:cNvPr>
                <p:cNvPicPr/>
                <p:nvPr/>
              </p:nvPicPr>
              <p:blipFill>
                <a:blip r:embed="rId190"/>
                <a:stretch>
                  <a:fillRect/>
                </a:stretch>
              </p:blipFill>
              <p:spPr>
                <a:xfrm>
                  <a:off x="8049884" y="5253044"/>
                  <a:ext cx="33084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1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142B0DC7-D3E0-CDA8-26F3-BAD575937840}"/>
                    </a:ext>
                  </a:extLst>
                </p14:cNvPr>
                <p14:cNvContentPartPr/>
                <p14:nvPr/>
              </p14:nvContentPartPr>
              <p14:xfrm>
                <a:off x="8220884" y="5309204"/>
                <a:ext cx="15480" cy="24948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142B0DC7-D3E0-CDA8-26F3-BAD575937840}"/>
                    </a:ext>
                  </a:extLst>
                </p:cNvPr>
                <p:cNvPicPr/>
                <p:nvPr/>
              </p:nvPicPr>
              <p:blipFill>
                <a:blip r:embed="rId192"/>
                <a:stretch>
                  <a:fillRect/>
                </a:stretch>
              </p:blipFill>
              <p:spPr>
                <a:xfrm>
                  <a:off x="8202884" y="5291564"/>
                  <a:ext cx="51120" cy="285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93">
            <p14:nvContentPartPr>
              <p14:cNvPr id="125" name="Entrada de lápiz 124">
                <a:extLst>
                  <a:ext uri="{FF2B5EF4-FFF2-40B4-BE49-F238E27FC236}">
                    <a16:creationId xmlns:a16="http://schemas.microsoft.com/office/drawing/2014/main" id="{A1A5032E-0240-064D-AD10-3CF5B7E0F6E0}"/>
                  </a:ext>
                </a:extLst>
              </p14:cNvPr>
              <p14:cNvContentPartPr/>
              <p14:nvPr/>
            </p14:nvContentPartPr>
            <p14:xfrm>
              <a:off x="9507524" y="4760204"/>
              <a:ext cx="28800" cy="2160"/>
            </p14:xfrm>
          </p:contentPart>
        </mc:Choice>
        <mc:Fallback>
          <p:pic>
            <p:nvPicPr>
              <p:cNvPr id="125" name="Entrada de lápiz 124">
                <a:extLst>
                  <a:ext uri="{FF2B5EF4-FFF2-40B4-BE49-F238E27FC236}">
                    <a16:creationId xmlns:a16="http://schemas.microsoft.com/office/drawing/2014/main" id="{A1A5032E-0240-064D-AD10-3CF5B7E0F6E0}"/>
                  </a:ext>
                </a:extLst>
              </p:cNvPr>
              <p:cNvPicPr/>
              <p:nvPr/>
            </p:nvPicPr>
            <p:blipFill>
              <a:blip r:embed="rId194"/>
              <a:stretch>
                <a:fillRect/>
              </a:stretch>
            </p:blipFill>
            <p:spPr>
              <a:xfrm>
                <a:off x="9489524" y="4742564"/>
                <a:ext cx="64440" cy="3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5">
            <p14:nvContentPartPr>
              <p14:cNvPr id="126" name="Entrada de lápiz 125">
                <a:extLst>
                  <a:ext uri="{FF2B5EF4-FFF2-40B4-BE49-F238E27FC236}">
                    <a16:creationId xmlns:a16="http://schemas.microsoft.com/office/drawing/2014/main" id="{5F046F23-67AC-6635-A17B-DB65B9B46423}"/>
                  </a:ext>
                </a:extLst>
              </p14:cNvPr>
              <p14:cNvContentPartPr/>
              <p14:nvPr/>
            </p14:nvContentPartPr>
            <p14:xfrm>
              <a:off x="9906044" y="2910524"/>
              <a:ext cx="1831680" cy="1722600"/>
            </p14:xfrm>
          </p:contentPart>
        </mc:Choice>
        <mc:Fallback>
          <p:pic>
            <p:nvPicPr>
              <p:cNvPr id="126" name="Entrada de lápiz 125">
                <a:extLst>
                  <a:ext uri="{FF2B5EF4-FFF2-40B4-BE49-F238E27FC236}">
                    <a16:creationId xmlns:a16="http://schemas.microsoft.com/office/drawing/2014/main" id="{5F046F23-67AC-6635-A17B-DB65B9B46423}"/>
                  </a:ext>
                </a:extLst>
              </p:cNvPr>
              <p:cNvPicPr/>
              <p:nvPr/>
            </p:nvPicPr>
            <p:blipFill>
              <a:blip r:embed="rId196"/>
              <a:stretch>
                <a:fillRect/>
              </a:stretch>
            </p:blipFill>
            <p:spPr>
              <a:xfrm>
                <a:off x="9888404" y="2892884"/>
                <a:ext cx="1867320" cy="1758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30" name="Grupo 129">
            <a:extLst>
              <a:ext uri="{FF2B5EF4-FFF2-40B4-BE49-F238E27FC236}">
                <a16:creationId xmlns:a16="http://schemas.microsoft.com/office/drawing/2014/main" id="{EA7A1E17-E89C-B8FE-AF12-903C59DC478E}"/>
              </a:ext>
            </a:extLst>
          </p:cNvPr>
          <p:cNvGrpSpPr/>
          <p:nvPr/>
        </p:nvGrpSpPr>
        <p:grpSpPr>
          <a:xfrm>
            <a:off x="10289444" y="2242004"/>
            <a:ext cx="770400" cy="497520"/>
            <a:chOff x="10289444" y="2242004"/>
            <a:chExt cx="770400" cy="497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7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id="{4724EDB2-9A16-58C7-6E58-9C65DA056FCB}"/>
                    </a:ext>
                  </a:extLst>
                </p14:cNvPr>
                <p14:cNvContentPartPr/>
                <p14:nvPr/>
              </p14:nvContentPartPr>
              <p14:xfrm>
                <a:off x="10289444" y="2242004"/>
                <a:ext cx="310680" cy="497520"/>
              </p14:xfrm>
            </p:contentPart>
          </mc:Choice>
          <mc:Fallback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4724EDB2-9A16-58C7-6E58-9C65DA056FCB}"/>
                    </a:ext>
                  </a:extLst>
                </p:cNvPr>
                <p:cNvPicPr/>
                <p:nvPr/>
              </p:nvPicPr>
              <p:blipFill>
                <a:blip r:embed="rId198"/>
                <a:stretch>
                  <a:fillRect/>
                </a:stretch>
              </p:blipFill>
              <p:spPr>
                <a:xfrm>
                  <a:off x="10271804" y="2224364"/>
                  <a:ext cx="346320" cy="53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99">
              <p14:nvContentPartPr>
                <p14:cNvPr id="128" name="Entrada de lápiz 127">
                  <a:extLst>
                    <a:ext uri="{FF2B5EF4-FFF2-40B4-BE49-F238E27FC236}">
                      <a16:creationId xmlns:a16="http://schemas.microsoft.com/office/drawing/2014/main" id="{D07A38AE-B4FE-FB32-81B9-D9F827EBDAE4}"/>
                    </a:ext>
                  </a:extLst>
                </p14:cNvPr>
                <p14:cNvContentPartPr/>
                <p14:nvPr/>
              </p14:nvContentPartPr>
              <p14:xfrm>
                <a:off x="10788044" y="2300684"/>
                <a:ext cx="271800" cy="17640"/>
              </p14:xfrm>
            </p:contentPart>
          </mc:Choice>
          <mc:Fallback>
            <p:pic>
              <p:nvPicPr>
                <p:cNvPr id="128" name="Entrada de lápiz 127">
                  <a:extLst>
                    <a:ext uri="{FF2B5EF4-FFF2-40B4-BE49-F238E27FC236}">
                      <a16:creationId xmlns:a16="http://schemas.microsoft.com/office/drawing/2014/main" id="{D07A38AE-B4FE-FB32-81B9-D9F827EBDAE4}"/>
                    </a:ext>
                  </a:extLst>
                </p:cNvPr>
                <p:cNvPicPr/>
                <p:nvPr/>
              </p:nvPicPr>
              <p:blipFill>
                <a:blip r:embed="rId200"/>
                <a:stretch>
                  <a:fillRect/>
                </a:stretch>
              </p:blipFill>
              <p:spPr>
                <a:xfrm>
                  <a:off x="10770044" y="2282684"/>
                  <a:ext cx="307440" cy="5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1">
              <p14:nvContentPartPr>
                <p14:cNvPr id="129" name="Entrada de lápiz 128">
                  <a:extLst>
                    <a:ext uri="{FF2B5EF4-FFF2-40B4-BE49-F238E27FC236}">
                      <a16:creationId xmlns:a16="http://schemas.microsoft.com/office/drawing/2014/main" id="{D8647056-D406-4E62-609C-7B156CBFFE6B}"/>
                    </a:ext>
                  </a:extLst>
                </p14:cNvPr>
                <p14:cNvContentPartPr/>
                <p14:nvPr/>
              </p14:nvContentPartPr>
              <p14:xfrm>
                <a:off x="10928804" y="2372324"/>
                <a:ext cx="52200" cy="160920"/>
              </p14:xfrm>
            </p:contentPart>
          </mc:Choice>
          <mc:Fallback>
            <p:pic>
              <p:nvPicPr>
                <p:cNvPr id="129" name="Entrada de lápiz 128">
                  <a:extLst>
                    <a:ext uri="{FF2B5EF4-FFF2-40B4-BE49-F238E27FC236}">
                      <a16:creationId xmlns:a16="http://schemas.microsoft.com/office/drawing/2014/main" id="{D8647056-D406-4E62-609C-7B156CBFFE6B}"/>
                    </a:ext>
                  </a:extLst>
                </p:cNvPr>
                <p:cNvPicPr/>
                <p:nvPr/>
              </p:nvPicPr>
              <p:blipFill>
                <a:blip r:embed="rId202"/>
                <a:stretch>
                  <a:fillRect/>
                </a:stretch>
              </p:blipFill>
              <p:spPr>
                <a:xfrm>
                  <a:off x="10911164" y="2354684"/>
                  <a:ext cx="87840" cy="196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03">
            <p14:nvContentPartPr>
              <p14:cNvPr id="131" name="Entrada de lápiz 130">
                <a:extLst>
                  <a:ext uri="{FF2B5EF4-FFF2-40B4-BE49-F238E27FC236}">
                    <a16:creationId xmlns:a16="http://schemas.microsoft.com/office/drawing/2014/main" id="{8759BCAF-F216-B4B3-6820-6E95CFCCE028}"/>
                  </a:ext>
                </a:extLst>
              </p14:cNvPr>
              <p14:cNvContentPartPr/>
              <p14:nvPr/>
            </p14:nvContentPartPr>
            <p14:xfrm>
              <a:off x="240044" y="3434684"/>
              <a:ext cx="1015560" cy="921600"/>
            </p14:xfrm>
          </p:contentPart>
        </mc:Choice>
        <mc:Fallback>
          <p:pic>
            <p:nvPicPr>
              <p:cNvPr id="131" name="Entrada de lápiz 130">
                <a:extLst>
                  <a:ext uri="{FF2B5EF4-FFF2-40B4-BE49-F238E27FC236}">
                    <a16:creationId xmlns:a16="http://schemas.microsoft.com/office/drawing/2014/main" id="{8759BCAF-F216-B4B3-6820-6E95CFCCE028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222404" y="3416684"/>
                <a:ext cx="1051200" cy="95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5">
            <p14:nvContentPartPr>
              <p14:cNvPr id="132" name="Entrada de lápiz 131">
                <a:extLst>
                  <a:ext uri="{FF2B5EF4-FFF2-40B4-BE49-F238E27FC236}">
                    <a16:creationId xmlns:a16="http://schemas.microsoft.com/office/drawing/2014/main" id="{8AF6141C-55A0-569F-25A1-A6806AF6219B}"/>
                  </a:ext>
                </a:extLst>
              </p14:cNvPr>
              <p14:cNvContentPartPr/>
              <p14:nvPr/>
            </p14:nvContentPartPr>
            <p14:xfrm>
              <a:off x="1633604" y="3068204"/>
              <a:ext cx="1838160" cy="488160"/>
            </p14:xfrm>
          </p:contentPart>
        </mc:Choice>
        <mc:Fallback>
          <p:pic>
            <p:nvPicPr>
              <p:cNvPr id="132" name="Entrada de lápiz 131">
                <a:extLst>
                  <a:ext uri="{FF2B5EF4-FFF2-40B4-BE49-F238E27FC236}">
                    <a16:creationId xmlns:a16="http://schemas.microsoft.com/office/drawing/2014/main" id="{8AF6141C-55A0-569F-25A1-A6806AF6219B}"/>
                  </a:ext>
                </a:extLst>
              </p:cNvPr>
              <p:cNvPicPr/>
              <p:nvPr/>
            </p:nvPicPr>
            <p:blipFill>
              <a:blip r:embed="rId206"/>
              <a:stretch>
                <a:fillRect/>
              </a:stretch>
            </p:blipFill>
            <p:spPr>
              <a:xfrm>
                <a:off x="1615604" y="3050204"/>
                <a:ext cx="1873800" cy="523800"/>
              </a:xfrm>
              <a:prstGeom prst="rect">
                <a:avLst/>
              </a:prstGeom>
            </p:spPr>
          </p:pic>
        </mc:Fallback>
      </mc:AlternateContent>
      <p:grpSp>
        <p:nvGrpSpPr>
          <p:cNvPr id="135" name="Grupo 134">
            <a:extLst>
              <a:ext uri="{FF2B5EF4-FFF2-40B4-BE49-F238E27FC236}">
                <a16:creationId xmlns:a16="http://schemas.microsoft.com/office/drawing/2014/main" id="{54DF25A7-0A0C-6ACC-2301-7DD96F2B4E0F}"/>
              </a:ext>
            </a:extLst>
          </p:cNvPr>
          <p:cNvGrpSpPr/>
          <p:nvPr/>
        </p:nvGrpSpPr>
        <p:grpSpPr>
          <a:xfrm>
            <a:off x="3125804" y="2874524"/>
            <a:ext cx="7084080" cy="210600"/>
            <a:chOff x="3125804" y="2874524"/>
            <a:chExt cx="7084080" cy="210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7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E4ED765C-42AB-1732-AC2C-E96C09A8571E}"/>
                    </a:ext>
                  </a:extLst>
                </p14:cNvPr>
                <p14:cNvContentPartPr/>
                <p14:nvPr/>
              </p14:nvContentPartPr>
              <p14:xfrm>
                <a:off x="3125804" y="2874884"/>
                <a:ext cx="6936120" cy="17352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E4ED765C-42AB-1732-AC2C-E96C09A8571E}"/>
                    </a:ext>
                  </a:extLst>
                </p:cNvPr>
                <p:cNvPicPr/>
                <p:nvPr/>
              </p:nvPicPr>
              <p:blipFill>
                <a:blip r:embed="rId208"/>
                <a:stretch>
                  <a:fillRect/>
                </a:stretch>
              </p:blipFill>
              <p:spPr>
                <a:xfrm>
                  <a:off x="3107804" y="2856884"/>
                  <a:ext cx="6971760" cy="20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09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5C92019C-4E8E-A9BE-6459-740F802FE9FA}"/>
                    </a:ext>
                  </a:extLst>
                </p14:cNvPr>
                <p14:cNvContentPartPr/>
                <p14:nvPr/>
              </p14:nvContentPartPr>
              <p14:xfrm>
                <a:off x="9956084" y="2874524"/>
                <a:ext cx="253800" cy="21060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5C92019C-4E8E-A9BE-6459-740F802FE9FA}"/>
                    </a:ext>
                  </a:extLst>
                </p:cNvPr>
                <p:cNvPicPr/>
                <p:nvPr/>
              </p:nvPicPr>
              <p:blipFill>
                <a:blip r:embed="rId210"/>
                <a:stretch>
                  <a:fillRect/>
                </a:stretch>
              </p:blipFill>
              <p:spPr>
                <a:xfrm>
                  <a:off x="9938444" y="2856524"/>
                  <a:ext cx="289440" cy="24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43" name="Grupo 142">
            <a:extLst>
              <a:ext uri="{FF2B5EF4-FFF2-40B4-BE49-F238E27FC236}">
                <a16:creationId xmlns:a16="http://schemas.microsoft.com/office/drawing/2014/main" id="{35FF6824-C629-69AE-7F70-3F982DB4E5CD}"/>
              </a:ext>
            </a:extLst>
          </p:cNvPr>
          <p:cNvGrpSpPr/>
          <p:nvPr/>
        </p:nvGrpSpPr>
        <p:grpSpPr>
          <a:xfrm>
            <a:off x="7600604" y="1894604"/>
            <a:ext cx="1460880" cy="727200"/>
            <a:chOff x="7600604" y="1894604"/>
            <a:chExt cx="1460880" cy="727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11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00F0F494-F022-D5A4-438F-0B381588FD1F}"/>
                    </a:ext>
                  </a:extLst>
                </p14:cNvPr>
                <p14:cNvContentPartPr/>
                <p14:nvPr/>
              </p14:nvContentPartPr>
              <p14:xfrm>
                <a:off x="7875284" y="2409764"/>
                <a:ext cx="280440" cy="21204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00F0F494-F022-D5A4-438F-0B381588FD1F}"/>
                    </a:ext>
                  </a:extLst>
                </p:cNvPr>
                <p:cNvPicPr/>
                <p:nvPr/>
              </p:nvPicPr>
              <p:blipFill>
                <a:blip r:embed="rId212"/>
                <a:stretch>
                  <a:fillRect/>
                </a:stretch>
              </p:blipFill>
              <p:spPr>
                <a:xfrm>
                  <a:off x="7857644" y="2392124"/>
                  <a:ext cx="31608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3">
              <p14:nvContentPartPr>
                <p14:cNvPr id="137" name="Entrada de lápiz 136">
                  <a:extLst>
                    <a:ext uri="{FF2B5EF4-FFF2-40B4-BE49-F238E27FC236}">
                      <a16:creationId xmlns:a16="http://schemas.microsoft.com/office/drawing/2014/main" id="{3AAFFF93-1361-ED4D-2127-F6CF7A8945EA}"/>
                    </a:ext>
                  </a:extLst>
                </p14:cNvPr>
                <p14:cNvContentPartPr/>
                <p14:nvPr/>
              </p14:nvContentPartPr>
              <p14:xfrm>
                <a:off x="7600604" y="1989644"/>
                <a:ext cx="1213920" cy="440640"/>
              </p14:xfrm>
            </p:contentPart>
          </mc:Choice>
          <mc:Fallback>
            <p:pic>
              <p:nvPicPr>
                <p:cNvPr id="137" name="Entrada de lápiz 136">
                  <a:extLst>
                    <a:ext uri="{FF2B5EF4-FFF2-40B4-BE49-F238E27FC236}">
                      <a16:creationId xmlns:a16="http://schemas.microsoft.com/office/drawing/2014/main" id="{3AAFFF93-1361-ED4D-2127-F6CF7A8945EA}"/>
                    </a:ext>
                  </a:extLst>
                </p:cNvPr>
                <p:cNvPicPr/>
                <p:nvPr/>
              </p:nvPicPr>
              <p:blipFill>
                <a:blip r:embed="rId214"/>
                <a:stretch>
                  <a:fillRect/>
                </a:stretch>
              </p:blipFill>
              <p:spPr>
                <a:xfrm>
                  <a:off x="7582964" y="1971644"/>
                  <a:ext cx="1249560" cy="47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5">
              <p14:nvContentPartPr>
                <p14:cNvPr id="138" name="Entrada de lápiz 137">
                  <a:extLst>
                    <a:ext uri="{FF2B5EF4-FFF2-40B4-BE49-F238E27FC236}">
                      <a16:creationId xmlns:a16="http://schemas.microsoft.com/office/drawing/2014/main" id="{5545D45B-378E-3101-4661-3D181A203F4B}"/>
                    </a:ext>
                  </a:extLst>
                </p14:cNvPr>
                <p14:cNvContentPartPr/>
                <p14:nvPr/>
              </p14:nvContentPartPr>
              <p14:xfrm>
                <a:off x="8688884" y="1959404"/>
                <a:ext cx="97560" cy="25920"/>
              </p14:xfrm>
            </p:contentPart>
          </mc:Choice>
          <mc:Fallback>
            <p:pic>
              <p:nvPicPr>
                <p:cNvPr id="138" name="Entrada de lápiz 137">
                  <a:extLst>
                    <a:ext uri="{FF2B5EF4-FFF2-40B4-BE49-F238E27FC236}">
                      <a16:creationId xmlns:a16="http://schemas.microsoft.com/office/drawing/2014/main" id="{5545D45B-378E-3101-4661-3D181A203F4B}"/>
                    </a:ext>
                  </a:extLst>
                </p:cNvPr>
                <p:cNvPicPr/>
                <p:nvPr/>
              </p:nvPicPr>
              <p:blipFill>
                <a:blip r:embed="rId216"/>
                <a:stretch>
                  <a:fillRect/>
                </a:stretch>
              </p:blipFill>
              <p:spPr>
                <a:xfrm>
                  <a:off x="8671244" y="1941404"/>
                  <a:ext cx="13320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7">
              <p14:nvContentPartPr>
                <p14:cNvPr id="139" name="Entrada de lápiz 138">
                  <a:extLst>
                    <a:ext uri="{FF2B5EF4-FFF2-40B4-BE49-F238E27FC236}">
                      <a16:creationId xmlns:a16="http://schemas.microsoft.com/office/drawing/2014/main" id="{D3CBC6A8-6B7C-3383-8C3B-0EC321C11019}"/>
                    </a:ext>
                  </a:extLst>
                </p14:cNvPr>
                <p14:cNvContentPartPr/>
                <p14:nvPr/>
              </p14:nvContentPartPr>
              <p14:xfrm>
                <a:off x="7793924" y="1894604"/>
                <a:ext cx="62280" cy="82440"/>
              </p14:xfrm>
            </p:contentPart>
          </mc:Choice>
          <mc:Fallback>
            <p:pic>
              <p:nvPicPr>
                <p:cNvPr id="139" name="Entrada de lápiz 138">
                  <a:extLst>
                    <a:ext uri="{FF2B5EF4-FFF2-40B4-BE49-F238E27FC236}">
                      <a16:creationId xmlns:a16="http://schemas.microsoft.com/office/drawing/2014/main" id="{D3CBC6A8-6B7C-3383-8C3B-0EC321C11019}"/>
                    </a:ext>
                  </a:extLst>
                </p:cNvPr>
                <p:cNvPicPr/>
                <p:nvPr/>
              </p:nvPicPr>
              <p:blipFill>
                <a:blip r:embed="rId218"/>
                <a:stretch>
                  <a:fillRect/>
                </a:stretch>
              </p:blipFill>
              <p:spPr>
                <a:xfrm>
                  <a:off x="7775924" y="1876964"/>
                  <a:ext cx="9792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9">
              <p14:nvContentPartPr>
                <p14:cNvPr id="141" name="Entrada de lápiz 140">
                  <a:extLst>
                    <a:ext uri="{FF2B5EF4-FFF2-40B4-BE49-F238E27FC236}">
                      <a16:creationId xmlns:a16="http://schemas.microsoft.com/office/drawing/2014/main" id="{966026AB-8BDA-4F97-C9AA-FFFC8ACFD947}"/>
                    </a:ext>
                  </a:extLst>
                </p14:cNvPr>
                <p14:cNvContentPartPr/>
                <p14:nvPr/>
              </p14:nvContentPartPr>
              <p14:xfrm>
                <a:off x="9014684" y="1926644"/>
                <a:ext cx="28080" cy="208080"/>
              </p14:xfrm>
            </p:contentPart>
          </mc:Choice>
          <mc:Fallback>
            <p:pic>
              <p:nvPicPr>
                <p:cNvPr id="141" name="Entrada de lápiz 140">
                  <a:extLst>
                    <a:ext uri="{FF2B5EF4-FFF2-40B4-BE49-F238E27FC236}">
                      <a16:creationId xmlns:a16="http://schemas.microsoft.com/office/drawing/2014/main" id="{966026AB-8BDA-4F97-C9AA-FFFC8ACFD947}"/>
                    </a:ext>
                  </a:extLst>
                </p:cNvPr>
                <p:cNvPicPr/>
                <p:nvPr/>
              </p:nvPicPr>
              <p:blipFill>
                <a:blip r:embed="rId220"/>
                <a:stretch>
                  <a:fillRect/>
                </a:stretch>
              </p:blipFill>
              <p:spPr>
                <a:xfrm>
                  <a:off x="8997044" y="1909004"/>
                  <a:ext cx="63720" cy="24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1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9AD7F631-AE83-E0F2-4236-0B0209242A6A}"/>
                    </a:ext>
                  </a:extLst>
                </p14:cNvPr>
                <p14:cNvContentPartPr/>
                <p14:nvPr/>
              </p14:nvContentPartPr>
              <p14:xfrm>
                <a:off x="8963564" y="2314364"/>
                <a:ext cx="97920" cy="4896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9AD7F631-AE83-E0F2-4236-0B0209242A6A}"/>
                    </a:ext>
                  </a:extLst>
                </p:cNvPr>
                <p:cNvPicPr/>
                <p:nvPr/>
              </p:nvPicPr>
              <p:blipFill>
                <a:blip r:embed="rId222"/>
                <a:stretch>
                  <a:fillRect/>
                </a:stretch>
              </p:blipFill>
              <p:spPr>
                <a:xfrm>
                  <a:off x="8945564" y="2296724"/>
                  <a:ext cx="133560" cy="84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23">
            <p14:nvContentPartPr>
              <p14:cNvPr id="144" name="Entrada de lápiz 143">
                <a:extLst>
                  <a:ext uri="{FF2B5EF4-FFF2-40B4-BE49-F238E27FC236}">
                    <a16:creationId xmlns:a16="http://schemas.microsoft.com/office/drawing/2014/main" id="{0550A131-BC12-82DF-4D3F-B5623C3EC3D2}"/>
                  </a:ext>
                </a:extLst>
              </p14:cNvPr>
              <p14:cNvContentPartPr/>
              <p14:nvPr/>
            </p14:nvContentPartPr>
            <p14:xfrm>
              <a:off x="7402244" y="2011604"/>
              <a:ext cx="37800" cy="14760"/>
            </p14:xfrm>
          </p:contentPart>
        </mc:Choice>
        <mc:Fallback>
          <p:pic>
            <p:nvPicPr>
              <p:cNvPr id="144" name="Entrada de lápiz 143">
                <a:extLst>
                  <a:ext uri="{FF2B5EF4-FFF2-40B4-BE49-F238E27FC236}">
                    <a16:creationId xmlns:a16="http://schemas.microsoft.com/office/drawing/2014/main" id="{0550A131-BC12-82DF-4D3F-B5623C3EC3D2}"/>
                  </a:ext>
                </a:extLst>
              </p:cNvPr>
              <p:cNvPicPr/>
              <p:nvPr/>
            </p:nvPicPr>
            <p:blipFill>
              <a:blip r:embed="rId224"/>
              <a:stretch>
                <a:fillRect/>
              </a:stretch>
            </p:blipFill>
            <p:spPr>
              <a:xfrm>
                <a:off x="7384244" y="1993964"/>
                <a:ext cx="73440" cy="50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5">
            <p14:nvContentPartPr>
              <p14:cNvPr id="145" name="Entrada de lápiz 144">
                <a:extLst>
                  <a:ext uri="{FF2B5EF4-FFF2-40B4-BE49-F238E27FC236}">
                    <a16:creationId xmlns:a16="http://schemas.microsoft.com/office/drawing/2014/main" id="{B816EF83-EE85-3256-E7A3-FBF6893CAA0C}"/>
                  </a:ext>
                </a:extLst>
              </p14:cNvPr>
              <p14:cNvContentPartPr/>
              <p14:nvPr/>
            </p14:nvContentPartPr>
            <p14:xfrm>
              <a:off x="7367684" y="2251004"/>
              <a:ext cx="39960" cy="212040"/>
            </p14:xfrm>
          </p:contentPart>
        </mc:Choice>
        <mc:Fallback>
          <p:pic>
            <p:nvPicPr>
              <p:cNvPr id="145" name="Entrada de lápiz 144">
                <a:extLst>
                  <a:ext uri="{FF2B5EF4-FFF2-40B4-BE49-F238E27FC236}">
                    <a16:creationId xmlns:a16="http://schemas.microsoft.com/office/drawing/2014/main" id="{B816EF83-EE85-3256-E7A3-FBF6893CAA0C}"/>
                  </a:ext>
                </a:extLst>
              </p:cNvPr>
              <p:cNvPicPr/>
              <p:nvPr/>
            </p:nvPicPr>
            <p:blipFill>
              <a:blip r:embed="rId226"/>
              <a:stretch>
                <a:fillRect/>
              </a:stretch>
            </p:blipFill>
            <p:spPr>
              <a:xfrm>
                <a:off x="7350044" y="2233364"/>
                <a:ext cx="75600" cy="247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215980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3A0CB13-A85A-1BBD-ED69-F7C5F026A1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1303"/>
            <a:ext cx="7369069" cy="382178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" name="Entrada de lápiz 3">
                <a:extLst>
                  <a:ext uri="{FF2B5EF4-FFF2-40B4-BE49-F238E27FC236}">
                    <a16:creationId xmlns:a16="http://schemas.microsoft.com/office/drawing/2014/main" id="{EE84B1F2-0AEB-344C-582C-64B3AEA47D79}"/>
                  </a:ext>
                </a:extLst>
              </p14:cNvPr>
              <p14:cNvContentPartPr/>
              <p14:nvPr/>
            </p14:nvContentPartPr>
            <p14:xfrm>
              <a:off x="3559246" y="-183249"/>
              <a:ext cx="360" cy="2160"/>
            </p14:xfrm>
          </p:contentPart>
        </mc:Choice>
        <mc:Fallback>
          <p:pic>
            <p:nvPicPr>
              <p:cNvPr id="4" name="Entrada de lápiz 3">
                <a:extLst>
                  <a:ext uri="{FF2B5EF4-FFF2-40B4-BE49-F238E27FC236}">
                    <a16:creationId xmlns:a16="http://schemas.microsoft.com/office/drawing/2014/main" id="{EE84B1F2-0AEB-344C-582C-64B3AEA47D7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41246" y="-201249"/>
                <a:ext cx="36000" cy="3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Entrada de lápiz 4">
                <a:extLst>
                  <a:ext uri="{FF2B5EF4-FFF2-40B4-BE49-F238E27FC236}">
                    <a16:creationId xmlns:a16="http://schemas.microsoft.com/office/drawing/2014/main" id="{CF7DE8D9-49A9-A668-5D5F-DF21569D21BE}"/>
                  </a:ext>
                </a:extLst>
              </p14:cNvPr>
              <p14:cNvContentPartPr/>
              <p14:nvPr/>
            </p14:nvContentPartPr>
            <p14:xfrm>
              <a:off x="3601726" y="4823492"/>
              <a:ext cx="39960" cy="2880"/>
            </p14:xfrm>
          </p:contentPart>
        </mc:Choice>
        <mc:Fallback>
          <p:pic>
            <p:nvPicPr>
              <p:cNvPr id="5" name="Entrada de lápiz 4">
                <a:extLst>
                  <a:ext uri="{FF2B5EF4-FFF2-40B4-BE49-F238E27FC236}">
                    <a16:creationId xmlns:a16="http://schemas.microsoft.com/office/drawing/2014/main" id="{CF7DE8D9-49A9-A668-5D5F-DF21569D21B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583726" y="4805492"/>
                <a:ext cx="75600" cy="3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02B0B68E-F9E5-93E1-B3BA-E1258C9643EE}"/>
                  </a:ext>
                </a:extLst>
              </p14:cNvPr>
              <p14:cNvContentPartPr/>
              <p14:nvPr/>
            </p14:nvContentPartPr>
            <p14:xfrm>
              <a:off x="6097246" y="2213132"/>
              <a:ext cx="298080" cy="28188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02B0B68E-F9E5-93E1-B3BA-E1258C9643E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43246" y="2105492"/>
                <a:ext cx="405720" cy="49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Entrada de lápiz 6">
                <a:extLst>
                  <a:ext uri="{FF2B5EF4-FFF2-40B4-BE49-F238E27FC236}">
                    <a16:creationId xmlns:a16="http://schemas.microsoft.com/office/drawing/2014/main" id="{DC3DC834-D83D-C574-ADFD-A574D7AFAEC0}"/>
                  </a:ext>
                </a:extLst>
              </p14:cNvPr>
              <p14:cNvContentPartPr/>
              <p14:nvPr/>
            </p14:nvContentPartPr>
            <p14:xfrm>
              <a:off x="6351406" y="1269932"/>
              <a:ext cx="251280" cy="263520"/>
            </p14:xfrm>
          </p:contentPart>
        </mc:Choice>
        <mc:Fallback>
          <p:pic>
            <p:nvPicPr>
              <p:cNvPr id="7" name="Entrada de lápiz 6">
                <a:extLst>
                  <a:ext uri="{FF2B5EF4-FFF2-40B4-BE49-F238E27FC236}">
                    <a16:creationId xmlns:a16="http://schemas.microsoft.com/office/drawing/2014/main" id="{DC3DC834-D83D-C574-ADFD-A574D7AFAEC0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297766" y="1162292"/>
                <a:ext cx="358920" cy="47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4D9709CD-1E90-30EE-2984-2E94C57229E6}"/>
                  </a:ext>
                </a:extLst>
              </p14:cNvPr>
              <p14:cNvContentPartPr/>
              <p14:nvPr/>
            </p14:nvContentPartPr>
            <p14:xfrm>
              <a:off x="6077446" y="3496172"/>
              <a:ext cx="360" cy="36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4D9709CD-1E90-30EE-2984-2E94C57229E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023446" y="3388172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E5CF1557-6F1F-F213-E248-0703105D999E}"/>
                  </a:ext>
                </a:extLst>
              </p14:cNvPr>
              <p14:cNvContentPartPr/>
              <p14:nvPr/>
            </p14:nvContentPartPr>
            <p14:xfrm>
              <a:off x="2067766" y="3459812"/>
              <a:ext cx="4519080" cy="7560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E5CF1557-6F1F-F213-E248-0703105D999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013766" y="3352172"/>
                <a:ext cx="4626720" cy="29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2D703FC6-9B3E-83F6-0C05-972A39FA2A44}"/>
                  </a:ext>
                </a:extLst>
              </p14:cNvPr>
              <p14:cNvContentPartPr/>
              <p14:nvPr/>
            </p14:nvContentPartPr>
            <p14:xfrm>
              <a:off x="5840566" y="3480332"/>
              <a:ext cx="721440" cy="3132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2D703FC6-9B3E-83F6-0C05-972A39FA2A44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5786566" y="3372332"/>
                <a:ext cx="829080" cy="24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6FADC989-9F14-9AE2-AF90-D8C91DD3DB92}"/>
                  </a:ext>
                </a:extLst>
              </p14:cNvPr>
              <p14:cNvContentPartPr/>
              <p14:nvPr/>
            </p14:nvContentPartPr>
            <p14:xfrm>
              <a:off x="7846126" y="2293412"/>
              <a:ext cx="14040" cy="576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6FADC989-9F14-9AE2-AF90-D8C91DD3DB92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7828486" y="2275412"/>
                <a:ext cx="49680" cy="41400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Triángulo rectángulo 12">
            <a:extLst>
              <a:ext uri="{FF2B5EF4-FFF2-40B4-BE49-F238E27FC236}">
                <a16:creationId xmlns:a16="http://schemas.microsoft.com/office/drawing/2014/main" id="{2638D174-EF68-EB87-A539-C282EDE5CF62}"/>
              </a:ext>
            </a:extLst>
          </p:cNvPr>
          <p:cNvSpPr/>
          <p:nvPr/>
        </p:nvSpPr>
        <p:spPr>
          <a:xfrm rot="10800000" flipH="1">
            <a:off x="9120555" y="193328"/>
            <a:ext cx="1331796" cy="3469624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2" name="Triángulo rectángulo 11">
            <a:extLst>
              <a:ext uri="{FF2B5EF4-FFF2-40B4-BE49-F238E27FC236}">
                <a16:creationId xmlns:a16="http://schemas.microsoft.com/office/drawing/2014/main" id="{98DE598F-4D4B-7352-BD3C-2A0BBAAD7DCA}"/>
              </a:ext>
            </a:extLst>
          </p:cNvPr>
          <p:cNvSpPr/>
          <p:nvPr/>
        </p:nvSpPr>
        <p:spPr>
          <a:xfrm rot="10800000" flipH="1">
            <a:off x="9128649" y="1735015"/>
            <a:ext cx="742182" cy="2021720"/>
          </a:xfrm>
          <a:prstGeom prst="rtTriangle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26E4BF3F-1EC5-1A78-ECC2-394589DBC1D6}"/>
              </a:ext>
            </a:extLst>
          </p:cNvPr>
          <p:cNvGrpSpPr/>
          <p:nvPr/>
        </p:nvGrpSpPr>
        <p:grpSpPr>
          <a:xfrm>
            <a:off x="8760166" y="1745132"/>
            <a:ext cx="217800" cy="1819440"/>
            <a:chOff x="8760166" y="1745132"/>
            <a:chExt cx="217800" cy="1819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9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53B5ECEF-7830-4B44-F942-BC82BE0B3C2D}"/>
                    </a:ext>
                  </a:extLst>
                </p14:cNvPr>
                <p14:cNvContentPartPr/>
                <p14:nvPr/>
              </p14:nvContentPartPr>
              <p14:xfrm>
                <a:off x="8840086" y="1780052"/>
                <a:ext cx="68400" cy="178452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53B5ECEF-7830-4B44-F942-BC82BE0B3C2D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8822446" y="1762052"/>
                  <a:ext cx="104040" cy="182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D8C7640B-D4C2-9210-1D79-467849E7C106}"/>
                    </a:ext>
                  </a:extLst>
                </p14:cNvPr>
                <p14:cNvContentPartPr/>
                <p14:nvPr/>
              </p14:nvContentPartPr>
              <p14:xfrm>
                <a:off x="8760166" y="3307892"/>
                <a:ext cx="177480" cy="25452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D8C7640B-D4C2-9210-1D79-467849E7C106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8742526" y="3289892"/>
                  <a:ext cx="213120" cy="29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3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id="{1B6F5F35-7B82-CD74-5758-7A1C044C9FEF}"/>
                    </a:ext>
                  </a:extLst>
                </p14:cNvPr>
                <p14:cNvContentPartPr/>
                <p14:nvPr/>
              </p14:nvContentPartPr>
              <p14:xfrm>
                <a:off x="8811646" y="1745132"/>
                <a:ext cx="166320" cy="256320"/>
              </p14:xfrm>
            </p:contentPart>
          </mc:Choice>
          <mc:Fallback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1B6F5F35-7B82-CD74-5758-7A1C044C9FEF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8793646" y="1727492"/>
                  <a:ext cx="201960" cy="291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Grupo 27">
            <a:extLst>
              <a:ext uri="{FF2B5EF4-FFF2-40B4-BE49-F238E27FC236}">
                <a16:creationId xmlns:a16="http://schemas.microsoft.com/office/drawing/2014/main" id="{335D2266-7A4E-544C-5015-11CD69C350F5}"/>
              </a:ext>
            </a:extLst>
          </p:cNvPr>
          <p:cNvGrpSpPr/>
          <p:nvPr/>
        </p:nvGrpSpPr>
        <p:grpSpPr>
          <a:xfrm>
            <a:off x="7749646" y="207212"/>
            <a:ext cx="718920" cy="3295800"/>
            <a:chOff x="7749646" y="207212"/>
            <a:chExt cx="718920" cy="32958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5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id="{E6DFC162-B929-77E9-00BC-266F76A2816A}"/>
                    </a:ext>
                  </a:extLst>
                </p14:cNvPr>
                <p14:cNvContentPartPr/>
                <p14:nvPr/>
              </p14:nvContentPartPr>
              <p14:xfrm>
                <a:off x="8278486" y="2460452"/>
                <a:ext cx="29160" cy="283320"/>
              </p14:xfrm>
            </p:contentPart>
          </mc:Choice>
          <mc:Fallback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E6DFC162-B929-77E9-00BC-266F76A2816A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8260846" y="2442452"/>
                  <a:ext cx="64800" cy="318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7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id="{7DE55AB8-03A7-A1ED-EB13-20AFD68147F6}"/>
                    </a:ext>
                  </a:extLst>
                </p14:cNvPr>
                <p14:cNvContentPartPr/>
                <p14:nvPr/>
              </p14:nvContentPartPr>
              <p14:xfrm>
                <a:off x="8270566" y="2562332"/>
                <a:ext cx="198000" cy="210960"/>
              </p14:xfrm>
            </p:contentPart>
          </mc:Choice>
          <mc:Fallback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7DE55AB8-03A7-A1ED-EB13-20AFD68147F6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8252926" y="2544692"/>
                  <a:ext cx="23364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9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7F28C708-328D-578B-51EF-ACB95199CD9D}"/>
                    </a:ext>
                  </a:extLst>
                </p14:cNvPr>
                <p14:cNvContentPartPr/>
                <p14:nvPr/>
              </p14:nvContentPartPr>
              <p14:xfrm>
                <a:off x="7789966" y="296132"/>
                <a:ext cx="182160" cy="3146040"/>
              </p14:xfrm>
            </p:contentPart>
          </mc:Choice>
          <mc:Fallback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7F28C708-328D-578B-51EF-ACB95199CD9D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7771966" y="278492"/>
                  <a:ext cx="217800" cy="318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1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E67351F4-0725-7357-C9C1-8BBF4078989C}"/>
                    </a:ext>
                  </a:extLst>
                </p14:cNvPr>
                <p14:cNvContentPartPr/>
                <p14:nvPr/>
              </p14:nvContentPartPr>
              <p14:xfrm>
                <a:off x="7749646" y="3160292"/>
                <a:ext cx="206640" cy="342720"/>
              </p14:xfrm>
            </p:contentPart>
          </mc:Choice>
          <mc:Fallback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E67351F4-0725-7357-C9C1-8BBF4078989C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7731646" y="3142652"/>
                  <a:ext cx="242280" cy="37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3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99F0C122-3543-EDCC-9F58-988C658B9CCE}"/>
                    </a:ext>
                  </a:extLst>
                </p14:cNvPr>
                <p14:cNvContentPartPr/>
                <p14:nvPr/>
              </p14:nvContentPartPr>
              <p14:xfrm>
                <a:off x="7929286" y="207212"/>
                <a:ext cx="132120" cy="25740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99F0C122-3543-EDCC-9F58-988C658B9CCE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7911646" y="189212"/>
                  <a:ext cx="16776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5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A9EF2FE8-13D4-D6D8-D8E3-89CF9F2CACFC}"/>
                    </a:ext>
                  </a:extLst>
                </p14:cNvPr>
                <p14:cNvContentPartPr/>
                <p14:nvPr/>
              </p14:nvContentPartPr>
              <p14:xfrm>
                <a:off x="7996606" y="1290452"/>
                <a:ext cx="111600" cy="23004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A9EF2FE8-13D4-D6D8-D8E3-89CF9F2CACFC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7978966" y="1272452"/>
                  <a:ext cx="14724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7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C6467089-F7DF-102F-4968-B3B421E522F1}"/>
                    </a:ext>
                  </a:extLst>
                </p14:cNvPr>
                <p14:cNvContentPartPr/>
                <p14:nvPr/>
              </p14:nvContentPartPr>
              <p14:xfrm>
                <a:off x="8094526" y="1431572"/>
                <a:ext cx="37440" cy="24228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C6467089-F7DF-102F-4968-B3B421E522F1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8076886" y="1413572"/>
                  <a:ext cx="73080" cy="277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9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325D569C-705D-1DDE-90EE-6C0628C730FD}"/>
                    </a:ext>
                  </a:extLst>
                </p14:cNvPr>
                <p14:cNvContentPartPr/>
                <p14:nvPr/>
              </p14:nvContentPartPr>
              <p14:xfrm>
                <a:off x="8220526" y="1306292"/>
                <a:ext cx="32760" cy="29124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325D569C-705D-1DDE-90EE-6C0628C730FD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8202526" y="1288292"/>
                  <a:ext cx="68400" cy="32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1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2A9E9EE4-1485-E52E-A1F0-CAF7B5B1341F}"/>
                    </a:ext>
                  </a:extLst>
                </p14:cNvPr>
                <p14:cNvContentPartPr/>
                <p14:nvPr/>
              </p14:nvContentPartPr>
              <p14:xfrm>
                <a:off x="8243926" y="1358852"/>
                <a:ext cx="118800" cy="26064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2A9E9EE4-1485-E52E-A1F0-CAF7B5B1341F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8226286" y="1340852"/>
                  <a:ext cx="154440" cy="296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" name="Grupo 33">
            <a:extLst>
              <a:ext uri="{FF2B5EF4-FFF2-40B4-BE49-F238E27FC236}">
                <a16:creationId xmlns:a16="http://schemas.microsoft.com/office/drawing/2014/main" id="{E4B641CC-0ACE-D114-BA76-87CAE14A791E}"/>
              </a:ext>
            </a:extLst>
          </p:cNvPr>
          <p:cNvGrpSpPr/>
          <p:nvPr/>
        </p:nvGrpSpPr>
        <p:grpSpPr>
          <a:xfrm>
            <a:off x="9238966" y="1253732"/>
            <a:ext cx="711360" cy="408240"/>
            <a:chOff x="9238966" y="1253732"/>
            <a:chExt cx="711360" cy="408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3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858A8A07-E5D6-68B5-DC2A-C94796241DD1}"/>
                    </a:ext>
                  </a:extLst>
                </p14:cNvPr>
                <p14:cNvContentPartPr/>
                <p14:nvPr/>
              </p14:nvContentPartPr>
              <p14:xfrm>
                <a:off x="9238966" y="1574492"/>
                <a:ext cx="582840" cy="3852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858A8A07-E5D6-68B5-DC2A-C94796241DD1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9221326" y="1556852"/>
                  <a:ext cx="61848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5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1E0DF196-C3A2-5DC3-D56A-1C3DA4ECFC60}"/>
                    </a:ext>
                  </a:extLst>
                </p14:cNvPr>
                <p14:cNvContentPartPr/>
                <p14:nvPr/>
              </p14:nvContentPartPr>
              <p14:xfrm>
                <a:off x="9768166" y="1525532"/>
                <a:ext cx="182160" cy="13644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1E0DF196-C3A2-5DC3-D56A-1C3DA4ECFC60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9750526" y="1507892"/>
                  <a:ext cx="217800" cy="17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7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45E36A27-FC93-25D0-6EBC-F210A1F6D363}"/>
                    </a:ext>
                  </a:extLst>
                </p14:cNvPr>
                <p14:cNvContentPartPr/>
                <p14:nvPr/>
              </p14:nvContentPartPr>
              <p14:xfrm>
                <a:off x="9241846" y="1534532"/>
                <a:ext cx="147600" cy="9648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45E36A27-FC93-25D0-6EBC-F210A1F6D363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9224206" y="1516892"/>
                  <a:ext cx="183240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9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BA0B3F6A-5376-A498-91B8-AFB4017A9F56}"/>
                    </a:ext>
                  </a:extLst>
                </p14:cNvPr>
                <p14:cNvContentPartPr/>
                <p14:nvPr/>
              </p14:nvContentPartPr>
              <p14:xfrm>
                <a:off x="9517606" y="1328612"/>
                <a:ext cx="60120" cy="14292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BA0B3F6A-5376-A498-91B8-AFB4017A9F56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9499966" y="1310612"/>
                  <a:ext cx="9576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1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D0DAF3E9-A55E-FD8A-8CFF-3FA1AE7A678C}"/>
                    </a:ext>
                  </a:extLst>
                </p14:cNvPr>
                <p14:cNvContentPartPr/>
                <p14:nvPr/>
              </p14:nvContentPartPr>
              <p14:xfrm>
                <a:off x="9497806" y="1253732"/>
                <a:ext cx="230400" cy="18072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D0DAF3E9-A55E-FD8A-8CFF-3FA1AE7A678C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9479806" y="1235732"/>
                  <a:ext cx="266040" cy="2163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upo 37">
            <a:extLst>
              <a:ext uri="{FF2B5EF4-FFF2-40B4-BE49-F238E27FC236}">
                <a16:creationId xmlns:a16="http://schemas.microsoft.com/office/drawing/2014/main" id="{844290C3-7216-FF56-536F-B7DE0280B08F}"/>
              </a:ext>
            </a:extLst>
          </p:cNvPr>
          <p:cNvGrpSpPr/>
          <p:nvPr/>
        </p:nvGrpSpPr>
        <p:grpSpPr>
          <a:xfrm>
            <a:off x="9140686" y="232052"/>
            <a:ext cx="1338840" cy="224280"/>
            <a:chOff x="9140686" y="232052"/>
            <a:chExt cx="1338840" cy="224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3">
              <p14:nvContentPartPr>
                <p14:cNvPr id="35" name="Entrada de lápiz 34">
                  <a:extLst>
                    <a:ext uri="{FF2B5EF4-FFF2-40B4-BE49-F238E27FC236}">
                      <a16:creationId xmlns:a16="http://schemas.microsoft.com/office/drawing/2014/main" id="{1E7D294C-A63B-44FE-0C3A-FB9AD581BF84}"/>
                    </a:ext>
                  </a:extLst>
                </p14:cNvPr>
                <p14:cNvContentPartPr/>
                <p14:nvPr/>
              </p14:nvContentPartPr>
              <p14:xfrm>
                <a:off x="9166246" y="313772"/>
                <a:ext cx="1090080" cy="54720"/>
              </p14:xfrm>
            </p:contentPart>
          </mc:Choice>
          <mc:Fallback>
            <p:pic>
              <p:nvPicPr>
                <p:cNvPr id="35" name="Entrada de lápiz 34">
                  <a:extLst>
                    <a:ext uri="{FF2B5EF4-FFF2-40B4-BE49-F238E27FC236}">
                      <a16:creationId xmlns:a16="http://schemas.microsoft.com/office/drawing/2014/main" id="{1E7D294C-A63B-44FE-0C3A-FB9AD581BF84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9148246" y="296132"/>
                  <a:ext cx="112572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5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BE41B5C4-9645-3199-ECC6-1FDCBE30DCA8}"/>
                    </a:ext>
                  </a:extLst>
                </p14:cNvPr>
                <p14:cNvContentPartPr/>
                <p14:nvPr/>
              </p14:nvContentPartPr>
              <p14:xfrm>
                <a:off x="10239046" y="232052"/>
                <a:ext cx="240480" cy="163800"/>
              </p14:xfrm>
            </p:contentPart>
          </mc:Choice>
          <mc:Fallback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BE41B5C4-9645-3199-ECC6-1FDCBE30DCA8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10221406" y="214412"/>
                  <a:ext cx="276120" cy="19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7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3C778DC3-9909-AC0E-C85B-B5336190E1B6}"/>
                    </a:ext>
                  </a:extLst>
                </p14:cNvPr>
                <p14:cNvContentPartPr/>
                <p14:nvPr/>
              </p14:nvContentPartPr>
              <p14:xfrm>
                <a:off x="9140686" y="299732"/>
                <a:ext cx="240840" cy="156600"/>
              </p14:xfrm>
            </p:contentPart>
          </mc:Choice>
          <mc:Fallback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3C778DC3-9909-AC0E-C85B-B5336190E1B6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9123046" y="281732"/>
                  <a:ext cx="276480" cy="192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upo 41">
            <a:extLst>
              <a:ext uri="{FF2B5EF4-FFF2-40B4-BE49-F238E27FC236}">
                <a16:creationId xmlns:a16="http://schemas.microsoft.com/office/drawing/2014/main" id="{33CE44E2-1472-28AB-59F8-DAF44BCB2800}"/>
              </a:ext>
            </a:extLst>
          </p:cNvPr>
          <p:cNvGrpSpPr/>
          <p:nvPr/>
        </p:nvGrpSpPr>
        <p:grpSpPr>
          <a:xfrm>
            <a:off x="9617326" y="460652"/>
            <a:ext cx="338760" cy="228600"/>
            <a:chOff x="9617326" y="460652"/>
            <a:chExt cx="338760" cy="228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9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A584F422-AF42-766F-F474-9002638B11C7}"/>
                    </a:ext>
                  </a:extLst>
                </p14:cNvPr>
                <p14:cNvContentPartPr/>
                <p14:nvPr/>
              </p14:nvContentPartPr>
              <p14:xfrm>
                <a:off x="9658366" y="523652"/>
                <a:ext cx="16560" cy="165600"/>
              </p14:xfrm>
            </p:contentPart>
          </mc:Choice>
          <mc:Fallback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A584F422-AF42-766F-F474-9002638B11C7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9640366" y="505652"/>
                  <a:ext cx="52200" cy="20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1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AD41249C-7107-7AAD-672B-3EF33465441E}"/>
                    </a:ext>
                  </a:extLst>
                </p14:cNvPr>
                <p14:cNvContentPartPr/>
                <p14:nvPr/>
              </p14:nvContentPartPr>
              <p14:xfrm>
                <a:off x="9617326" y="515372"/>
                <a:ext cx="243360" cy="13932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AD41249C-7107-7AAD-672B-3EF33465441E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9599326" y="497732"/>
                  <a:ext cx="27900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3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53907A9B-E0FE-CDF1-74A1-2573D82BF6F1}"/>
                    </a:ext>
                  </a:extLst>
                </p14:cNvPr>
                <p14:cNvContentPartPr/>
                <p14:nvPr/>
              </p14:nvContentPartPr>
              <p14:xfrm>
                <a:off x="9901366" y="460652"/>
                <a:ext cx="54720" cy="19584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53907A9B-E0FE-CDF1-74A1-2573D82BF6F1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9883726" y="442652"/>
                  <a:ext cx="90360" cy="231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65">
            <p14:nvContentPartPr>
              <p14:cNvPr id="43" name="Entrada de lápiz 42">
                <a:extLst>
                  <a:ext uri="{FF2B5EF4-FFF2-40B4-BE49-F238E27FC236}">
                    <a16:creationId xmlns:a16="http://schemas.microsoft.com/office/drawing/2014/main" id="{3551AA20-3DB2-88A3-01AB-3772C493DF66}"/>
                  </a:ext>
                </a:extLst>
              </p14:cNvPr>
              <p14:cNvContentPartPr/>
              <p14:nvPr/>
            </p14:nvContentPartPr>
            <p14:xfrm>
              <a:off x="9214486" y="2880572"/>
              <a:ext cx="222120" cy="490320"/>
            </p14:xfrm>
          </p:contentPart>
        </mc:Choice>
        <mc:Fallback>
          <p:pic>
            <p:nvPicPr>
              <p:cNvPr id="43" name="Entrada de lápiz 42">
                <a:extLst>
                  <a:ext uri="{FF2B5EF4-FFF2-40B4-BE49-F238E27FC236}">
                    <a16:creationId xmlns:a16="http://schemas.microsoft.com/office/drawing/2014/main" id="{3551AA20-3DB2-88A3-01AB-3772C493DF66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9196486" y="2862572"/>
                <a:ext cx="257760" cy="525960"/>
              </a:xfrm>
              <a:prstGeom prst="rect">
                <a:avLst/>
              </a:prstGeom>
            </p:spPr>
          </p:pic>
        </mc:Fallback>
      </mc:AlternateContent>
      <p:grpSp>
        <p:nvGrpSpPr>
          <p:cNvPr id="54" name="Grupo 53">
            <a:extLst>
              <a:ext uri="{FF2B5EF4-FFF2-40B4-BE49-F238E27FC236}">
                <a16:creationId xmlns:a16="http://schemas.microsoft.com/office/drawing/2014/main" id="{D281A368-5C32-DB7C-3F11-3B2659595649}"/>
              </a:ext>
            </a:extLst>
          </p:cNvPr>
          <p:cNvGrpSpPr/>
          <p:nvPr/>
        </p:nvGrpSpPr>
        <p:grpSpPr>
          <a:xfrm>
            <a:off x="124846" y="4379972"/>
            <a:ext cx="1503720" cy="760320"/>
            <a:chOff x="124846" y="4379972"/>
            <a:chExt cx="1503720" cy="760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7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0BBC33BE-29DB-610C-57B1-3F3A6A3411EA}"/>
                    </a:ext>
                  </a:extLst>
                </p14:cNvPr>
                <p14:cNvContentPartPr/>
                <p14:nvPr/>
              </p14:nvContentPartPr>
              <p14:xfrm>
                <a:off x="398806" y="4379972"/>
                <a:ext cx="318240" cy="76032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0BBC33BE-29DB-610C-57B1-3F3A6A3411EA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380806" y="4361972"/>
                  <a:ext cx="353880" cy="79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9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id="{47081C3C-8669-7E5F-7ADF-B430BD27B041}"/>
                    </a:ext>
                  </a:extLst>
                </p14:cNvPr>
                <p14:cNvContentPartPr/>
                <p14:nvPr/>
              </p14:nvContentPartPr>
              <p14:xfrm>
                <a:off x="124846" y="4547012"/>
                <a:ext cx="427680" cy="111240"/>
              </p14:xfrm>
            </p:contentPart>
          </mc:Choice>
          <mc:Fallback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47081C3C-8669-7E5F-7ADF-B430BD27B041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106846" y="4529372"/>
                  <a:ext cx="463320" cy="14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1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id="{CB462E3F-6CE1-A295-C15F-016429054D9C}"/>
                    </a:ext>
                  </a:extLst>
                </p14:cNvPr>
                <p14:cNvContentPartPr/>
                <p14:nvPr/>
              </p14:nvContentPartPr>
              <p14:xfrm>
                <a:off x="960766" y="4582652"/>
                <a:ext cx="349920" cy="251640"/>
              </p14:xfrm>
            </p:contentPart>
          </mc:Choice>
          <mc:Fallback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CB462E3F-6CE1-A295-C15F-016429054D9C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943126" y="4565012"/>
                  <a:ext cx="38556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3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id="{62901E71-688D-0FED-F6EE-D17458C7501E}"/>
                    </a:ext>
                  </a:extLst>
                </p14:cNvPr>
                <p14:cNvContentPartPr/>
                <p14:nvPr/>
              </p14:nvContentPartPr>
              <p14:xfrm>
                <a:off x="1526686" y="4708652"/>
                <a:ext cx="96120" cy="16200"/>
              </p14:xfrm>
            </p:contentPart>
          </mc:Choice>
          <mc:Fallback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62901E71-688D-0FED-F6EE-D17458C7501E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508686" y="4691012"/>
                  <a:ext cx="13176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5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id="{687F26F1-DE18-0A23-0118-C3B11EAC4D85}"/>
                    </a:ext>
                  </a:extLst>
                </p14:cNvPr>
                <p14:cNvContentPartPr/>
                <p14:nvPr/>
              </p14:nvContentPartPr>
              <p14:xfrm>
                <a:off x="1497886" y="4812692"/>
                <a:ext cx="130680" cy="15480"/>
              </p14:xfrm>
            </p:contentPart>
          </mc:Choice>
          <mc:Fallback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687F26F1-DE18-0A23-0118-C3B11EAC4D85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480246" y="4795052"/>
                  <a:ext cx="166320" cy="51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3" name="Grupo 52">
            <a:extLst>
              <a:ext uri="{FF2B5EF4-FFF2-40B4-BE49-F238E27FC236}">
                <a16:creationId xmlns:a16="http://schemas.microsoft.com/office/drawing/2014/main" id="{2189F79A-C923-FBBF-B844-4E379BE021E9}"/>
              </a:ext>
            </a:extLst>
          </p:cNvPr>
          <p:cNvGrpSpPr/>
          <p:nvPr/>
        </p:nvGrpSpPr>
        <p:grpSpPr>
          <a:xfrm>
            <a:off x="2085406" y="4379252"/>
            <a:ext cx="278640" cy="304560"/>
            <a:chOff x="2085406" y="4379252"/>
            <a:chExt cx="278640" cy="3045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7">
              <p14:nvContentPartPr>
                <p14:cNvPr id="49" name="Entrada de lápiz 48">
                  <a:extLst>
                    <a:ext uri="{FF2B5EF4-FFF2-40B4-BE49-F238E27FC236}">
                      <a16:creationId xmlns:a16="http://schemas.microsoft.com/office/drawing/2014/main" id="{B47DAE57-1D27-8D66-A5C6-BA3B7ED64392}"/>
                    </a:ext>
                  </a:extLst>
                </p14:cNvPr>
                <p14:cNvContentPartPr/>
                <p14:nvPr/>
              </p14:nvContentPartPr>
              <p14:xfrm>
                <a:off x="2181166" y="4439732"/>
                <a:ext cx="360" cy="360"/>
              </p14:xfrm>
            </p:contentPart>
          </mc:Choice>
          <mc:Fallback>
            <p:pic>
              <p:nvPicPr>
                <p:cNvPr id="49" name="Entrada de lápiz 48">
                  <a:extLst>
                    <a:ext uri="{FF2B5EF4-FFF2-40B4-BE49-F238E27FC236}">
                      <a16:creationId xmlns:a16="http://schemas.microsoft.com/office/drawing/2014/main" id="{B47DAE57-1D27-8D66-A5C6-BA3B7ED64392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2163166" y="442173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9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545F9B5B-D705-EA88-918D-7ED292D43C45}"/>
                    </a:ext>
                  </a:extLst>
                </p14:cNvPr>
                <p14:cNvContentPartPr/>
                <p14:nvPr/>
              </p14:nvContentPartPr>
              <p14:xfrm>
                <a:off x="2147686" y="4439732"/>
                <a:ext cx="33840" cy="24408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545F9B5B-D705-EA88-918D-7ED292D43C45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2130046" y="4421732"/>
                  <a:ext cx="69480" cy="27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1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99FB59D5-3272-8075-6193-9A08ACC4240F}"/>
                    </a:ext>
                  </a:extLst>
                </p14:cNvPr>
                <p14:cNvContentPartPr/>
                <p14:nvPr/>
              </p14:nvContentPartPr>
              <p14:xfrm>
                <a:off x="2085406" y="4379252"/>
                <a:ext cx="278640" cy="24300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99FB59D5-3272-8075-6193-9A08ACC4240F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2067406" y="4361252"/>
                  <a:ext cx="314280" cy="2786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83">
            <p14:nvContentPartPr>
              <p14:cNvPr id="52" name="Entrada de lápiz 51">
                <a:extLst>
                  <a:ext uri="{FF2B5EF4-FFF2-40B4-BE49-F238E27FC236}">
                    <a16:creationId xmlns:a16="http://schemas.microsoft.com/office/drawing/2014/main" id="{F9AF616D-E364-2571-1619-D23BF770890C}"/>
                  </a:ext>
                </a:extLst>
              </p14:cNvPr>
              <p14:cNvContentPartPr/>
              <p14:nvPr/>
            </p14:nvContentPartPr>
            <p14:xfrm>
              <a:off x="1966966" y="4818092"/>
              <a:ext cx="442440" cy="29520"/>
            </p14:xfrm>
          </p:contentPart>
        </mc:Choice>
        <mc:Fallback>
          <p:pic>
            <p:nvPicPr>
              <p:cNvPr id="52" name="Entrada de lápiz 51">
                <a:extLst>
                  <a:ext uri="{FF2B5EF4-FFF2-40B4-BE49-F238E27FC236}">
                    <a16:creationId xmlns:a16="http://schemas.microsoft.com/office/drawing/2014/main" id="{F9AF616D-E364-2571-1619-D23BF770890C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1948966" y="4800092"/>
                <a:ext cx="478080" cy="65160"/>
              </a:xfrm>
              <a:prstGeom prst="rect">
                <a:avLst/>
              </a:prstGeom>
            </p:spPr>
          </p:pic>
        </mc:Fallback>
      </mc:AlternateContent>
      <p:grpSp>
        <p:nvGrpSpPr>
          <p:cNvPr id="58" name="Grupo 57">
            <a:extLst>
              <a:ext uri="{FF2B5EF4-FFF2-40B4-BE49-F238E27FC236}">
                <a16:creationId xmlns:a16="http://schemas.microsoft.com/office/drawing/2014/main" id="{F3957B76-971E-5ED6-F2F7-4968A151B1D5}"/>
              </a:ext>
            </a:extLst>
          </p:cNvPr>
          <p:cNvGrpSpPr/>
          <p:nvPr/>
        </p:nvGrpSpPr>
        <p:grpSpPr>
          <a:xfrm>
            <a:off x="2016286" y="5012492"/>
            <a:ext cx="219600" cy="368280"/>
            <a:chOff x="2016286" y="5012492"/>
            <a:chExt cx="219600" cy="368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5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2652A71A-064E-6899-6C17-AF0B7C36CD73}"/>
                    </a:ext>
                  </a:extLst>
                </p14:cNvPr>
                <p14:cNvContentPartPr/>
                <p14:nvPr/>
              </p14:nvContentPartPr>
              <p14:xfrm>
                <a:off x="2068126" y="5012492"/>
                <a:ext cx="21600" cy="29160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2652A71A-064E-6899-6C17-AF0B7C36CD73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2050126" y="4994852"/>
                  <a:ext cx="57240" cy="32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7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id="{1122E253-824E-262A-098F-F32959503224}"/>
                    </a:ext>
                  </a:extLst>
                </p14:cNvPr>
                <p14:cNvContentPartPr/>
                <p14:nvPr/>
              </p14:nvContentPartPr>
              <p14:xfrm>
                <a:off x="2016286" y="5186732"/>
                <a:ext cx="205560" cy="37800"/>
              </p14:xfrm>
            </p:contentPart>
          </mc:Choice>
          <mc:Fallback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1122E253-824E-262A-098F-F32959503224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1998286" y="5169092"/>
                  <a:ext cx="241200" cy="7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9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AB58B3F1-4D50-8D81-5E9B-208C53D4F6B7}"/>
                    </a:ext>
                  </a:extLst>
                </p14:cNvPr>
                <p14:cNvContentPartPr/>
                <p14:nvPr/>
              </p14:nvContentPartPr>
              <p14:xfrm>
                <a:off x="2206726" y="5108612"/>
                <a:ext cx="29160" cy="27216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AB58B3F1-4D50-8D81-5E9B-208C53D4F6B7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2188726" y="5090612"/>
                  <a:ext cx="64800" cy="307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91">
            <p14:nvContentPartPr>
              <p14:cNvPr id="59" name="Entrada de lápiz 58">
                <a:extLst>
                  <a:ext uri="{FF2B5EF4-FFF2-40B4-BE49-F238E27FC236}">
                    <a16:creationId xmlns:a16="http://schemas.microsoft.com/office/drawing/2014/main" id="{3290EE9F-AB64-E7B1-B23E-9B8234D1851C}"/>
                  </a:ext>
                </a:extLst>
              </p14:cNvPr>
              <p14:cNvContentPartPr/>
              <p14:nvPr/>
            </p14:nvContentPartPr>
            <p14:xfrm>
              <a:off x="2800006" y="4766612"/>
              <a:ext cx="181080" cy="29520"/>
            </p14:xfrm>
          </p:contentPart>
        </mc:Choice>
        <mc:Fallback>
          <p:pic>
            <p:nvPicPr>
              <p:cNvPr id="59" name="Entrada de lápiz 58">
                <a:extLst>
                  <a:ext uri="{FF2B5EF4-FFF2-40B4-BE49-F238E27FC236}">
                    <a16:creationId xmlns:a16="http://schemas.microsoft.com/office/drawing/2014/main" id="{3290EE9F-AB64-E7B1-B23E-9B8234D1851C}"/>
                  </a:ext>
                </a:extLst>
              </p:cNvPr>
              <p:cNvPicPr/>
              <p:nvPr/>
            </p:nvPicPr>
            <p:blipFill>
              <a:blip r:embed="rId92"/>
              <a:stretch>
                <a:fillRect/>
              </a:stretch>
            </p:blipFill>
            <p:spPr>
              <a:xfrm>
                <a:off x="2782006" y="4748612"/>
                <a:ext cx="216720" cy="6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3">
            <p14:nvContentPartPr>
              <p14:cNvPr id="60" name="Entrada de lápiz 59">
                <a:extLst>
                  <a:ext uri="{FF2B5EF4-FFF2-40B4-BE49-F238E27FC236}">
                    <a16:creationId xmlns:a16="http://schemas.microsoft.com/office/drawing/2014/main" id="{A0DF4B5A-2778-A037-3B77-667ADFC75737}"/>
                  </a:ext>
                </a:extLst>
              </p14:cNvPr>
              <p14:cNvContentPartPr/>
              <p14:nvPr/>
            </p14:nvContentPartPr>
            <p14:xfrm>
              <a:off x="2816926" y="4922852"/>
              <a:ext cx="150480" cy="12960"/>
            </p14:xfrm>
          </p:contentPart>
        </mc:Choice>
        <mc:Fallback>
          <p:pic>
            <p:nvPicPr>
              <p:cNvPr id="60" name="Entrada de lápiz 59">
                <a:extLst>
                  <a:ext uri="{FF2B5EF4-FFF2-40B4-BE49-F238E27FC236}">
                    <a16:creationId xmlns:a16="http://schemas.microsoft.com/office/drawing/2014/main" id="{A0DF4B5A-2778-A037-3B77-667ADFC75737}"/>
                  </a:ext>
                </a:extLst>
              </p:cNvPr>
              <p:cNvPicPr/>
              <p:nvPr/>
            </p:nvPicPr>
            <p:blipFill>
              <a:blip r:embed="rId94"/>
              <a:stretch>
                <a:fillRect/>
              </a:stretch>
            </p:blipFill>
            <p:spPr>
              <a:xfrm>
                <a:off x="2798926" y="4905212"/>
                <a:ext cx="18612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5">
            <p14:nvContentPartPr>
              <p14:cNvPr id="65" name="Entrada de lápiz 64">
                <a:extLst>
                  <a:ext uri="{FF2B5EF4-FFF2-40B4-BE49-F238E27FC236}">
                    <a16:creationId xmlns:a16="http://schemas.microsoft.com/office/drawing/2014/main" id="{1821D132-8456-7BF4-B245-A848C04BEBA2}"/>
                  </a:ext>
                </a:extLst>
              </p14:cNvPr>
              <p14:cNvContentPartPr/>
              <p14:nvPr/>
            </p14:nvContentPartPr>
            <p14:xfrm>
              <a:off x="3553126" y="4826012"/>
              <a:ext cx="601560" cy="46440"/>
            </p14:xfrm>
          </p:contentPart>
        </mc:Choice>
        <mc:Fallback>
          <p:pic>
            <p:nvPicPr>
              <p:cNvPr id="65" name="Entrada de lápiz 64">
                <a:extLst>
                  <a:ext uri="{FF2B5EF4-FFF2-40B4-BE49-F238E27FC236}">
                    <a16:creationId xmlns:a16="http://schemas.microsoft.com/office/drawing/2014/main" id="{1821D132-8456-7BF4-B245-A848C04BEBA2}"/>
                  </a:ext>
                </a:extLst>
              </p:cNvPr>
              <p:cNvPicPr/>
              <p:nvPr/>
            </p:nvPicPr>
            <p:blipFill>
              <a:blip r:embed="rId96"/>
              <a:stretch>
                <a:fillRect/>
              </a:stretch>
            </p:blipFill>
            <p:spPr>
              <a:xfrm>
                <a:off x="3535486" y="4808372"/>
                <a:ext cx="637200" cy="82080"/>
              </a:xfrm>
              <a:prstGeom prst="rect">
                <a:avLst/>
              </a:prstGeom>
            </p:spPr>
          </p:pic>
        </mc:Fallback>
      </mc:AlternateContent>
      <p:grpSp>
        <p:nvGrpSpPr>
          <p:cNvPr id="70" name="Grupo 69">
            <a:extLst>
              <a:ext uri="{FF2B5EF4-FFF2-40B4-BE49-F238E27FC236}">
                <a16:creationId xmlns:a16="http://schemas.microsoft.com/office/drawing/2014/main" id="{2E296815-826D-8CE9-3851-05B248FEBD8D}"/>
              </a:ext>
            </a:extLst>
          </p:cNvPr>
          <p:cNvGrpSpPr/>
          <p:nvPr/>
        </p:nvGrpSpPr>
        <p:grpSpPr>
          <a:xfrm>
            <a:off x="3577966" y="5008172"/>
            <a:ext cx="575640" cy="356760"/>
            <a:chOff x="3577966" y="5008172"/>
            <a:chExt cx="575640" cy="3567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7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4DCD421E-2F7D-46CE-0404-2E6A0F4AED4E}"/>
                    </a:ext>
                  </a:extLst>
                </p14:cNvPr>
                <p14:cNvContentPartPr/>
                <p14:nvPr/>
              </p14:nvContentPartPr>
              <p14:xfrm>
                <a:off x="3577966" y="5008172"/>
                <a:ext cx="181080" cy="23292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4DCD421E-2F7D-46CE-0404-2E6A0F4AED4E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3559966" y="4990532"/>
                  <a:ext cx="216720" cy="26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9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A256C114-DC5E-53EA-F38B-D2997490E569}"/>
                    </a:ext>
                  </a:extLst>
                </p14:cNvPr>
                <p14:cNvContentPartPr/>
                <p14:nvPr/>
              </p14:nvContentPartPr>
              <p14:xfrm>
                <a:off x="3733846" y="5143172"/>
                <a:ext cx="52560" cy="21276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A256C114-DC5E-53EA-F38B-D2997490E569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3715846" y="5125532"/>
                  <a:ext cx="8820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1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D701EB85-5628-B358-7A07-4BBF0B2137B9}"/>
                    </a:ext>
                  </a:extLst>
                </p14:cNvPr>
                <p14:cNvContentPartPr/>
                <p14:nvPr/>
              </p14:nvContentPartPr>
              <p14:xfrm>
                <a:off x="3940126" y="5060732"/>
                <a:ext cx="213480" cy="26100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D701EB85-5628-B358-7A07-4BBF0B2137B9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3922486" y="5042732"/>
                  <a:ext cx="249120" cy="29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3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5F6530C9-F2EA-44A6-4851-499C19E2DF45}"/>
                    </a:ext>
                  </a:extLst>
                </p14:cNvPr>
                <p14:cNvContentPartPr/>
                <p14:nvPr/>
              </p14:nvContentPartPr>
              <p14:xfrm>
                <a:off x="4135606" y="5078372"/>
                <a:ext cx="18000" cy="28656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5F6530C9-F2EA-44A6-4851-499C19E2DF45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4117606" y="5060732"/>
                  <a:ext cx="53640" cy="322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6D408C8F-348C-E9FE-616F-93A56DF0250D}"/>
              </a:ext>
            </a:extLst>
          </p:cNvPr>
          <p:cNvGrpSpPr/>
          <p:nvPr/>
        </p:nvGrpSpPr>
        <p:grpSpPr>
          <a:xfrm>
            <a:off x="3674446" y="4341092"/>
            <a:ext cx="475200" cy="344880"/>
            <a:chOff x="3674446" y="4341092"/>
            <a:chExt cx="475200" cy="3448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5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212B230E-B34D-3C98-B1E4-D125C70CFAC9}"/>
                    </a:ext>
                  </a:extLst>
                </p14:cNvPr>
                <p14:cNvContentPartPr/>
                <p14:nvPr/>
              </p14:nvContentPartPr>
              <p14:xfrm>
                <a:off x="3674446" y="4341092"/>
                <a:ext cx="180000" cy="21492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212B230E-B34D-3C98-B1E4-D125C70CFAC9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3656806" y="4323092"/>
                  <a:ext cx="215640" cy="250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7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990FB3FA-1CF8-2538-1C9B-E43C506E77D1}"/>
                    </a:ext>
                  </a:extLst>
                </p14:cNvPr>
                <p14:cNvContentPartPr/>
                <p14:nvPr/>
              </p14:nvContentPartPr>
              <p14:xfrm>
                <a:off x="3829246" y="4453052"/>
                <a:ext cx="39240" cy="20916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990FB3FA-1CF8-2538-1C9B-E43C506E77D1}"/>
                    </a:ext>
                  </a:extLst>
                </p:cNvPr>
                <p:cNvPicPr/>
                <p:nvPr/>
              </p:nvPicPr>
              <p:blipFill>
                <a:blip r:embed="rId108"/>
                <a:stretch>
                  <a:fillRect/>
                </a:stretch>
              </p:blipFill>
              <p:spPr>
                <a:xfrm>
                  <a:off x="3811606" y="4435052"/>
                  <a:ext cx="7488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9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9E4C0FD3-C7EB-49CD-83B6-13FD73E9090F}"/>
                    </a:ext>
                  </a:extLst>
                </p14:cNvPr>
                <p14:cNvContentPartPr/>
                <p14:nvPr/>
              </p14:nvContentPartPr>
              <p14:xfrm>
                <a:off x="3999526" y="4476812"/>
                <a:ext cx="24120" cy="20916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9E4C0FD3-C7EB-49CD-83B6-13FD73E9090F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3981526" y="4459172"/>
                  <a:ext cx="59760" cy="24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1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D3D5EA8A-6822-1CD4-8A0B-FECA357234C9}"/>
                    </a:ext>
                  </a:extLst>
                </p14:cNvPr>
                <p14:cNvContentPartPr/>
                <p14:nvPr/>
              </p14:nvContentPartPr>
              <p14:xfrm>
                <a:off x="3980446" y="4442972"/>
                <a:ext cx="169200" cy="20592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D3D5EA8A-6822-1CD4-8A0B-FECA357234C9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3962806" y="4424972"/>
                  <a:ext cx="204840" cy="24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3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B4F924C4-3669-C26D-529D-A2B47B519717}"/>
                    </a:ext>
                  </a:extLst>
                </p14:cNvPr>
                <p14:cNvContentPartPr/>
                <p14:nvPr/>
              </p14:nvContentPartPr>
              <p14:xfrm>
                <a:off x="3909526" y="4650332"/>
                <a:ext cx="4320" cy="1620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B4F924C4-3669-C26D-529D-A2B47B519717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3891886" y="4632332"/>
                  <a:ext cx="39960" cy="51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8" name="Grupo 77">
            <a:extLst>
              <a:ext uri="{FF2B5EF4-FFF2-40B4-BE49-F238E27FC236}">
                <a16:creationId xmlns:a16="http://schemas.microsoft.com/office/drawing/2014/main" id="{817445AB-2D5B-48D2-C6B8-7B716C32DC81}"/>
              </a:ext>
            </a:extLst>
          </p:cNvPr>
          <p:cNvGrpSpPr/>
          <p:nvPr/>
        </p:nvGrpSpPr>
        <p:grpSpPr>
          <a:xfrm>
            <a:off x="4397326" y="4330292"/>
            <a:ext cx="978480" cy="1103040"/>
            <a:chOff x="4397326" y="4330292"/>
            <a:chExt cx="978480" cy="1103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5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E7AFEB22-335E-D585-3682-74655759E594}"/>
                    </a:ext>
                  </a:extLst>
                </p14:cNvPr>
                <p14:cNvContentPartPr/>
                <p14:nvPr/>
              </p14:nvContentPartPr>
              <p14:xfrm>
                <a:off x="4647886" y="4431452"/>
                <a:ext cx="491400" cy="41472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E7AFEB22-335E-D585-3682-74655759E594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4629886" y="4413452"/>
                  <a:ext cx="527040" cy="45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7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F451D489-186D-59F8-40F2-8B7990FBBCF1}"/>
                    </a:ext>
                  </a:extLst>
                </p14:cNvPr>
                <p14:cNvContentPartPr/>
                <p14:nvPr/>
              </p14:nvContentPartPr>
              <p14:xfrm>
                <a:off x="5255926" y="4330292"/>
                <a:ext cx="53640" cy="275760"/>
              </p14:xfrm>
            </p:contentPart>
          </mc:Choice>
          <mc:Fallback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F451D489-186D-59F8-40F2-8B7990FBBCF1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5238286" y="4312652"/>
                  <a:ext cx="89280" cy="31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9">
              <p14:nvContentPartPr>
                <p14:cNvPr id="76" name="Entrada de lápiz 75">
                  <a:extLst>
                    <a:ext uri="{FF2B5EF4-FFF2-40B4-BE49-F238E27FC236}">
                      <a16:creationId xmlns:a16="http://schemas.microsoft.com/office/drawing/2014/main" id="{359004AD-BDB1-E53D-39FF-398831A17EF9}"/>
                    </a:ext>
                  </a:extLst>
                </p14:cNvPr>
                <p14:cNvContentPartPr/>
                <p14:nvPr/>
              </p14:nvContentPartPr>
              <p14:xfrm>
                <a:off x="5375446" y="4838612"/>
                <a:ext cx="360" cy="360"/>
              </p14:xfrm>
            </p:contentPart>
          </mc:Choice>
          <mc:Fallback>
            <p:pic>
              <p:nvPicPr>
                <p:cNvPr id="76" name="Entrada de lápiz 75">
                  <a:extLst>
                    <a:ext uri="{FF2B5EF4-FFF2-40B4-BE49-F238E27FC236}">
                      <a16:creationId xmlns:a16="http://schemas.microsoft.com/office/drawing/2014/main" id="{359004AD-BDB1-E53D-39FF-398831A17EF9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5357446" y="482061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77" name="Entrada de lápiz 76">
                  <a:extLst>
                    <a:ext uri="{FF2B5EF4-FFF2-40B4-BE49-F238E27FC236}">
                      <a16:creationId xmlns:a16="http://schemas.microsoft.com/office/drawing/2014/main" id="{9B793D78-2973-B114-EC48-30900B01CFBF}"/>
                    </a:ext>
                  </a:extLst>
                </p14:cNvPr>
                <p14:cNvContentPartPr/>
                <p14:nvPr/>
              </p14:nvContentPartPr>
              <p14:xfrm>
                <a:off x="4397326" y="4819892"/>
                <a:ext cx="122760" cy="613440"/>
              </p14:xfrm>
            </p:contentPart>
          </mc:Choice>
          <mc:Fallback>
            <p:pic>
              <p:nvPicPr>
                <p:cNvPr id="77" name="Entrada de lápiz 76">
                  <a:extLst>
                    <a:ext uri="{FF2B5EF4-FFF2-40B4-BE49-F238E27FC236}">
                      <a16:creationId xmlns:a16="http://schemas.microsoft.com/office/drawing/2014/main" id="{9B793D78-2973-B114-EC48-30900B01CFB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4379326" y="4801892"/>
                  <a:ext cx="158400" cy="649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9" name="Grupo 88">
            <a:extLst>
              <a:ext uri="{FF2B5EF4-FFF2-40B4-BE49-F238E27FC236}">
                <a16:creationId xmlns:a16="http://schemas.microsoft.com/office/drawing/2014/main" id="{63F463EA-92CA-57F8-F68C-A9B921E56400}"/>
              </a:ext>
            </a:extLst>
          </p:cNvPr>
          <p:cNvGrpSpPr/>
          <p:nvPr/>
        </p:nvGrpSpPr>
        <p:grpSpPr>
          <a:xfrm>
            <a:off x="6004006" y="4399772"/>
            <a:ext cx="2052000" cy="493200"/>
            <a:chOff x="6004006" y="4399772"/>
            <a:chExt cx="2052000" cy="4932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F0F57CFA-1A3B-291A-7C3A-E9D121D2A43D}"/>
                    </a:ext>
                  </a:extLst>
                </p14:cNvPr>
                <p14:cNvContentPartPr/>
                <p14:nvPr/>
              </p14:nvContentPartPr>
              <p14:xfrm>
                <a:off x="6004006" y="4399772"/>
                <a:ext cx="448920" cy="39888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F0F57CFA-1A3B-291A-7C3A-E9D121D2A43D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5986006" y="4381772"/>
                  <a:ext cx="484560" cy="43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FD9E21DA-480E-EDFE-01CD-340A16708E16}"/>
                    </a:ext>
                  </a:extLst>
                </p14:cNvPr>
                <p14:cNvContentPartPr/>
                <p14:nvPr/>
              </p14:nvContentPartPr>
              <p14:xfrm>
                <a:off x="6590806" y="4570412"/>
                <a:ext cx="745560" cy="32256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FD9E21DA-480E-EDFE-01CD-340A16708E16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573166" y="4552412"/>
                  <a:ext cx="781200" cy="35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D3689D0C-D25E-FA7B-B804-5DF956320948}"/>
                    </a:ext>
                  </a:extLst>
                </p14:cNvPr>
                <p14:cNvContentPartPr/>
                <p14:nvPr/>
              </p14:nvContentPartPr>
              <p14:xfrm>
                <a:off x="7383166" y="4639172"/>
                <a:ext cx="180720" cy="13068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D3689D0C-D25E-FA7B-B804-5DF956320948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365526" y="4621532"/>
                  <a:ext cx="21636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6DCC54F3-EE1B-D69A-5D8B-CAEDA995260C}"/>
                    </a:ext>
                  </a:extLst>
                </p14:cNvPr>
                <p14:cNvContentPartPr/>
                <p14:nvPr/>
              </p14:nvContentPartPr>
              <p14:xfrm>
                <a:off x="7756486" y="4510652"/>
                <a:ext cx="299520" cy="26856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6DCC54F3-EE1B-D69A-5D8B-CAEDA995260C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738486" y="4493012"/>
                  <a:ext cx="335160" cy="304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8" name="Grupo 87">
            <a:extLst>
              <a:ext uri="{FF2B5EF4-FFF2-40B4-BE49-F238E27FC236}">
                <a16:creationId xmlns:a16="http://schemas.microsoft.com/office/drawing/2014/main" id="{EF1F0B84-FDA5-D075-1C52-06BE38F4452E}"/>
              </a:ext>
            </a:extLst>
          </p:cNvPr>
          <p:cNvGrpSpPr/>
          <p:nvPr/>
        </p:nvGrpSpPr>
        <p:grpSpPr>
          <a:xfrm>
            <a:off x="8340766" y="4423532"/>
            <a:ext cx="936000" cy="341640"/>
            <a:chOff x="8340766" y="4423532"/>
            <a:chExt cx="936000" cy="341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BBE01C90-EAE3-D9DF-22FA-C47431E54F60}"/>
                    </a:ext>
                  </a:extLst>
                </p14:cNvPr>
                <p14:cNvContentPartPr/>
                <p14:nvPr/>
              </p14:nvContentPartPr>
              <p14:xfrm>
                <a:off x="8353366" y="4423532"/>
                <a:ext cx="923400" cy="34164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BBE01C90-EAE3-D9DF-22FA-C47431E54F60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335726" y="4405892"/>
                  <a:ext cx="959040" cy="37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84" name="Entrada de lápiz 83">
                  <a:extLst>
                    <a:ext uri="{FF2B5EF4-FFF2-40B4-BE49-F238E27FC236}">
                      <a16:creationId xmlns:a16="http://schemas.microsoft.com/office/drawing/2014/main" id="{9228D03B-6CDA-2D83-4ACF-673EA632B97A}"/>
                    </a:ext>
                  </a:extLst>
                </p14:cNvPr>
                <p14:cNvContentPartPr/>
                <p14:nvPr/>
              </p14:nvContentPartPr>
              <p14:xfrm>
                <a:off x="8340766" y="4530092"/>
                <a:ext cx="365760" cy="18360"/>
              </p14:xfrm>
            </p:contentPart>
          </mc:Choice>
          <mc:Fallback>
            <p:pic>
              <p:nvPicPr>
                <p:cNvPr id="84" name="Entrada de lápiz 83">
                  <a:extLst>
                    <a:ext uri="{FF2B5EF4-FFF2-40B4-BE49-F238E27FC236}">
                      <a16:creationId xmlns:a16="http://schemas.microsoft.com/office/drawing/2014/main" id="{9228D03B-6CDA-2D83-4ACF-673EA632B97A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8323126" y="4512452"/>
                  <a:ext cx="401400" cy="54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9" name="Grupo 108">
            <a:extLst>
              <a:ext uri="{FF2B5EF4-FFF2-40B4-BE49-F238E27FC236}">
                <a16:creationId xmlns:a16="http://schemas.microsoft.com/office/drawing/2014/main" id="{82D41955-2C96-EE9E-5C49-27784FD85936}"/>
              </a:ext>
            </a:extLst>
          </p:cNvPr>
          <p:cNvGrpSpPr/>
          <p:nvPr/>
        </p:nvGrpSpPr>
        <p:grpSpPr>
          <a:xfrm>
            <a:off x="9789406" y="4350812"/>
            <a:ext cx="1435320" cy="487440"/>
            <a:chOff x="9789406" y="4350812"/>
            <a:chExt cx="1435320" cy="4874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85" name="Entrada de lápiz 84">
                  <a:extLst>
                    <a:ext uri="{FF2B5EF4-FFF2-40B4-BE49-F238E27FC236}">
                      <a16:creationId xmlns:a16="http://schemas.microsoft.com/office/drawing/2014/main" id="{A1E3F571-DA13-246E-396C-DDE07068AB59}"/>
                    </a:ext>
                  </a:extLst>
                </p14:cNvPr>
                <p14:cNvContentPartPr/>
                <p14:nvPr/>
              </p14:nvContentPartPr>
              <p14:xfrm>
                <a:off x="9789406" y="4350812"/>
                <a:ext cx="263880" cy="344160"/>
              </p14:xfrm>
            </p:contentPart>
          </mc:Choice>
          <mc:Fallback>
            <p:pic>
              <p:nvPicPr>
                <p:cNvPr id="85" name="Entrada de lápiz 84">
                  <a:extLst>
                    <a:ext uri="{FF2B5EF4-FFF2-40B4-BE49-F238E27FC236}">
                      <a16:creationId xmlns:a16="http://schemas.microsoft.com/office/drawing/2014/main" id="{A1E3F571-DA13-246E-396C-DDE07068AB59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9771406" y="4332812"/>
                  <a:ext cx="299520" cy="37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86" name="Entrada de lápiz 85">
                  <a:extLst>
                    <a:ext uri="{FF2B5EF4-FFF2-40B4-BE49-F238E27FC236}">
                      <a16:creationId xmlns:a16="http://schemas.microsoft.com/office/drawing/2014/main" id="{ABBAC34B-F2BA-CED2-B975-16195F60340D}"/>
                    </a:ext>
                  </a:extLst>
                </p14:cNvPr>
                <p14:cNvContentPartPr/>
                <p14:nvPr/>
              </p14:nvContentPartPr>
              <p14:xfrm>
                <a:off x="9998206" y="4589852"/>
                <a:ext cx="106200" cy="248400"/>
              </p14:xfrm>
            </p:contentPart>
          </mc:Choice>
          <mc:Fallback>
            <p:pic>
              <p:nvPicPr>
                <p:cNvPr id="86" name="Entrada de lápiz 85">
                  <a:extLst>
                    <a:ext uri="{FF2B5EF4-FFF2-40B4-BE49-F238E27FC236}">
                      <a16:creationId xmlns:a16="http://schemas.microsoft.com/office/drawing/2014/main" id="{ABBAC34B-F2BA-CED2-B975-16195F60340D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9980206" y="4571852"/>
                  <a:ext cx="141840" cy="284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1259A4CC-08FE-1393-F8DE-F9690154B068}"/>
                    </a:ext>
                  </a:extLst>
                </p14:cNvPr>
                <p14:cNvContentPartPr/>
                <p14:nvPr/>
              </p14:nvContentPartPr>
              <p14:xfrm>
                <a:off x="10298086" y="4584092"/>
                <a:ext cx="926640" cy="23868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1259A4CC-08FE-1393-F8DE-F9690154B068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10280446" y="4566092"/>
                  <a:ext cx="962280" cy="274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93A7D850-482F-4139-3765-F38427E8BCD2}"/>
              </a:ext>
            </a:extLst>
          </p:cNvPr>
          <p:cNvGrpSpPr/>
          <p:nvPr/>
        </p:nvGrpSpPr>
        <p:grpSpPr>
          <a:xfrm>
            <a:off x="6073126" y="5074412"/>
            <a:ext cx="1916640" cy="449280"/>
            <a:chOff x="6073126" y="5074412"/>
            <a:chExt cx="1916640" cy="449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91" name="Entrada de lápiz 90">
                  <a:extLst>
                    <a:ext uri="{FF2B5EF4-FFF2-40B4-BE49-F238E27FC236}">
                      <a16:creationId xmlns:a16="http://schemas.microsoft.com/office/drawing/2014/main" id="{6D684D5B-5119-FE2B-1842-C69FC64A46E5}"/>
                    </a:ext>
                  </a:extLst>
                </p14:cNvPr>
                <p14:cNvContentPartPr/>
                <p14:nvPr/>
              </p14:nvContentPartPr>
              <p14:xfrm>
                <a:off x="6073126" y="5074412"/>
                <a:ext cx="502920" cy="449280"/>
              </p14:xfrm>
            </p:contentPart>
          </mc:Choice>
          <mc:Fallback>
            <p:pic>
              <p:nvPicPr>
                <p:cNvPr id="91" name="Entrada de lápiz 90">
                  <a:extLst>
                    <a:ext uri="{FF2B5EF4-FFF2-40B4-BE49-F238E27FC236}">
                      <a16:creationId xmlns:a16="http://schemas.microsoft.com/office/drawing/2014/main" id="{6D684D5B-5119-FE2B-1842-C69FC64A46E5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6055486" y="5056772"/>
                  <a:ext cx="538560" cy="48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92" name="Entrada de lápiz 91">
                  <a:extLst>
                    <a:ext uri="{FF2B5EF4-FFF2-40B4-BE49-F238E27FC236}">
                      <a16:creationId xmlns:a16="http://schemas.microsoft.com/office/drawing/2014/main" id="{90E34E97-8D7F-2E88-1974-76A0BFB283B4}"/>
                    </a:ext>
                  </a:extLst>
                </p14:cNvPr>
                <p14:cNvContentPartPr/>
                <p14:nvPr/>
              </p14:nvContentPartPr>
              <p14:xfrm>
                <a:off x="6758566" y="5304092"/>
                <a:ext cx="419400" cy="212760"/>
              </p14:xfrm>
            </p:contentPart>
          </mc:Choice>
          <mc:Fallback>
            <p:pic>
              <p:nvPicPr>
                <p:cNvPr id="92" name="Entrada de lápiz 91">
                  <a:extLst>
                    <a:ext uri="{FF2B5EF4-FFF2-40B4-BE49-F238E27FC236}">
                      <a16:creationId xmlns:a16="http://schemas.microsoft.com/office/drawing/2014/main" id="{90E34E97-8D7F-2E88-1974-76A0BFB283B4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6740566" y="5286452"/>
                  <a:ext cx="45504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93" name="Entrada de lápiz 92">
                  <a:extLst>
                    <a:ext uri="{FF2B5EF4-FFF2-40B4-BE49-F238E27FC236}">
                      <a16:creationId xmlns:a16="http://schemas.microsoft.com/office/drawing/2014/main" id="{F634A58A-3D1D-3AE4-44E3-70D828442205}"/>
                    </a:ext>
                  </a:extLst>
                </p14:cNvPr>
                <p14:cNvContentPartPr/>
                <p14:nvPr/>
              </p14:nvContentPartPr>
              <p14:xfrm>
                <a:off x="7133686" y="5340452"/>
                <a:ext cx="397080" cy="176760"/>
              </p14:xfrm>
            </p:contentPart>
          </mc:Choice>
          <mc:Fallback>
            <p:pic>
              <p:nvPicPr>
                <p:cNvPr id="93" name="Entrada de lápiz 92">
                  <a:extLst>
                    <a:ext uri="{FF2B5EF4-FFF2-40B4-BE49-F238E27FC236}">
                      <a16:creationId xmlns:a16="http://schemas.microsoft.com/office/drawing/2014/main" id="{F634A58A-3D1D-3AE4-44E3-70D828442205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7115686" y="5322452"/>
                  <a:ext cx="432720" cy="21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94" name="Entrada de lápiz 93">
                  <a:extLst>
                    <a:ext uri="{FF2B5EF4-FFF2-40B4-BE49-F238E27FC236}">
                      <a16:creationId xmlns:a16="http://schemas.microsoft.com/office/drawing/2014/main" id="{C5742934-34B0-13F4-C8E1-23E23B7BC893}"/>
                    </a:ext>
                  </a:extLst>
                </p14:cNvPr>
                <p14:cNvContentPartPr/>
                <p14:nvPr/>
              </p14:nvContentPartPr>
              <p14:xfrm>
                <a:off x="7357966" y="5275652"/>
                <a:ext cx="193320" cy="221400"/>
              </p14:xfrm>
            </p:contentPart>
          </mc:Choice>
          <mc:Fallback>
            <p:pic>
              <p:nvPicPr>
                <p:cNvPr id="94" name="Entrada de lápiz 93">
                  <a:extLst>
                    <a:ext uri="{FF2B5EF4-FFF2-40B4-BE49-F238E27FC236}">
                      <a16:creationId xmlns:a16="http://schemas.microsoft.com/office/drawing/2014/main" id="{C5742934-34B0-13F4-C8E1-23E23B7BC893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7340326" y="5257652"/>
                  <a:ext cx="22896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95" name="Entrada de lápiz 94">
                  <a:extLst>
                    <a:ext uri="{FF2B5EF4-FFF2-40B4-BE49-F238E27FC236}">
                      <a16:creationId xmlns:a16="http://schemas.microsoft.com/office/drawing/2014/main" id="{181B08C0-FD2F-F986-EAFC-E384BE5A8D0C}"/>
                    </a:ext>
                  </a:extLst>
                </p14:cNvPr>
                <p14:cNvContentPartPr/>
                <p14:nvPr/>
              </p14:nvContentPartPr>
              <p14:xfrm>
                <a:off x="7487926" y="5156492"/>
                <a:ext cx="501840" cy="333720"/>
              </p14:xfrm>
            </p:contentPart>
          </mc:Choice>
          <mc:Fallback>
            <p:pic>
              <p:nvPicPr>
                <p:cNvPr id="95" name="Entrada de lápiz 94">
                  <a:extLst>
                    <a:ext uri="{FF2B5EF4-FFF2-40B4-BE49-F238E27FC236}">
                      <a16:creationId xmlns:a16="http://schemas.microsoft.com/office/drawing/2014/main" id="{181B08C0-FD2F-F986-EAFC-E384BE5A8D0C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7469926" y="5138852"/>
                  <a:ext cx="537480" cy="36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96" name="Entrada de lápiz 95">
                  <a:extLst>
                    <a:ext uri="{FF2B5EF4-FFF2-40B4-BE49-F238E27FC236}">
                      <a16:creationId xmlns:a16="http://schemas.microsoft.com/office/drawing/2014/main" id="{79472AE0-E708-C9AF-52CC-0B4A264D9D8A}"/>
                    </a:ext>
                  </a:extLst>
                </p14:cNvPr>
                <p14:cNvContentPartPr/>
                <p14:nvPr/>
              </p14:nvContentPartPr>
              <p14:xfrm>
                <a:off x="7656766" y="5249012"/>
                <a:ext cx="360" cy="360"/>
              </p14:xfrm>
            </p:contentPart>
          </mc:Choice>
          <mc:Fallback>
            <p:pic>
              <p:nvPicPr>
                <p:cNvPr id="96" name="Entrada de lápiz 95">
                  <a:extLst>
                    <a:ext uri="{FF2B5EF4-FFF2-40B4-BE49-F238E27FC236}">
                      <a16:creationId xmlns:a16="http://schemas.microsoft.com/office/drawing/2014/main" id="{79472AE0-E708-C9AF-52CC-0B4A264D9D8A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7638766" y="523101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7" name="Grupo 106">
            <a:extLst>
              <a:ext uri="{FF2B5EF4-FFF2-40B4-BE49-F238E27FC236}">
                <a16:creationId xmlns:a16="http://schemas.microsoft.com/office/drawing/2014/main" id="{3B9BF72C-769A-C1E6-4DBC-49FE63F4ADF2}"/>
              </a:ext>
            </a:extLst>
          </p:cNvPr>
          <p:cNvGrpSpPr/>
          <p:nvPr/>
        </p:nvGrpSpPr>
        <p:grpSpPr>
          <a:xfrm>
            <a:off x="8485126" y="5108612"/>
            <a:ext cx="2998080" cy="636840"/>
            <a:chOff x="8485126" y="5108612"/>
            <a:chExt cx="2998080" cy="6368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51">
              <p14:nvContentPartPr>
                <p14:cNvPr id="97" name="Entrada de lápiz 96">
                  <a:extLst>
                    <a:ext uri="{FF2B5EF4-FFF2-40B4-BE49-F238E27FC236}">
                      <a16:creationId xmlns:a16="http://schemas.microsoft.com/office/drawing/2014/main" id="{2C80637A-9AB2-4E92-4F16-2FF8C9BFA31E}"/>
                    </a:ext>
                  </a:extLst>
                </p14:cNvPr>
                <p14:cNvContentPartPr/>
                <p14:nvPr/>
              </p14:nvContentPartPr>
              <p14:xfrm>
                <a:off x="8485126" y="5108612"/>
                <a:ext cx="470160" cy="373680"/>
              </p14:xfrm>
            </p:contentPart>
          </mc:Choice>
          <mc:Fallback>
            <p:pic>
              <p:nvPicPr>
                <p:cNvPr id="97" name="Entrada de lápiz 96">
                  <a:extLst>
                    <a:ext uri="{FF2B5EF4-FFF2-40B4-BE49-F238E27FC236}">
                      <a16:creationId xmlns:a16="http://schemas.microsoft.com/office/drawing/2014/main" id="{2C80637A-9AB2-4E92-4F16-2FF8C9BFA31E}"/>
                    </a:ext>
                  </a:extLst>
                </p:cNvPr>
                <p:cNvPicPr/>
                <p:nvPr/>
              </p:nvPicPr>
              <p:blipFill>
                <a:blip r:embed="rId152"/>
                <a:stretch>
                  <a:fillRect/>
                </a:stretch>
              </p:blipFill>
              <p:spPr>
                <a:xfrm>
                  <a:off x="8467486" y="5090612"/>
                  <a:ext cx="505800" cy="40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3">
              <p14:nvContentPartPr>
                <p14:cNvPr id="98" name="Entrada de lápiz 97">
                  <a:extLst>
                    <a:ext uri="{FF2B5EF4-FFF2-40B4-BE49-F238E27FC236}">
                      <a16:creationId xmlns:a16="http://schemas.microsoft.com/office/drawing/2014/main" id="{9A74A39D-96F5-00F8-AD06-B271B4C6EA48}"/>
                    </a:ext>
                  </a:extLst>
                </p14:cNvPr>
                <p14:cNvContentPartPr/>
                <p14:nvPr/>
              </p14:nvContentPartPr>
              <p14:xfrm>
                <a:off x="9204766" y="5237492"/>
                <a:ext cx="956520" cy="484560"/>
              </p14:xfrm>
            </p:contentPart>
          </mc:Choice>
          <mc:Fallback>
            <p:pic>
              <p:nvPicPr>
                <p:cNvPr id="98" name="Entrada de lápiz 97">
                  <a:extLst>
                    <a:ext uri="{FF2B5EF4-FFF2-40B4-BE49-F238E27FC236}">
                      <a16:creationId xmlns:a16="http://schemas.microsoft.com/office/drawing/2014/main" id="{9A74A39D-96F5-00F8-AD06-B271B4C6EA48}"/>
                    </a:ext>
                  </a:extLst>
                </p:cNvPr>
                <p:cNvPicPr/>
                <p:nvPr/>
              </p:nvPicPr>
              <p:blipFill>
                <a:blip r:embed="rId154"/>
                <a:stretch>
                  <a:fillRect/>
                </a:stretch>
              </p:blipFill>
              <p:spPr>
                <a:xfrm>
                  <a:off x="9186766" y="5219492"/>
                  <a:ext cx="992160" cy="52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5">
              <p14:nvContentPartPr>
                <p14:cNvPr id="99" name="Entrada de lápiz 98">
                  <a:extLst>
                    <a:ext uri="{FF2B5EF4-FFF2-40B4-BE49-F238E27FC236}">
                      <a16:creationId xmlns:a16="http://schemas.microsoft.com/office/drawing/2014/main" id="{BA04EE23-25E7-1B3D-8E59-0AB7E139A122}"/>
                    </a:ext>
                  </a:extLst>
                </p14:cNvPr>
                <p14:cNvContentPartPr/>
                <p14:nvPr/>
              </p14:nvContentPartPr>
              <p14:xfrm>
                <a:off x="9559006" y="5169812"/>
                <a:ext cx="63360" cy="14400"/>
              </p14:xfrm>
            </p:contentPart>
          </mc:Choice>
          <mc:Fallback>
            <p:pic>
              <p:nvPicPr>
                <p:cNvPr id="99" name="Entrada de lápiz 98">
                  <a:extLst>
                    <a:ext uri="{FF2B5EF4-FFF2-40B4-BE49-F238E27FC236}">
                      <a16:creationId xmlns:a16="http://schemas.microsoft.com/office/drawing/2014/main" id="{BA04EE23-25E7-1B3D-8E59-0AB7E139A122}"/>
                    </a:ext>
                  </a:extLst>
                </p:cNvPr>
                <p:cNvPicPr/>
                <p:nvPr/>
              </p:nvPicPr>
              <p:blipFill>
                <a:blip r:embed="rId156"/>
                <a:stretch>
                  <a:fillRect/>
                </a:stretch>
              </p:blipFill>
              <p:spPr>
                <a:xfrm>
                  <a:off x="9541006" y="5152172"/>
                  <a:ext cx="9900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7">
              <p14:nvContentPartPr>
                <p14:cNvPr id="100" name="Entrada de lápiz 99">
                  <a:extLst>
                    <a:ext uri="{FF2B5EF4-FFF2-40B4-BE49-F238E27FC236}">
                      <a16:creationId xmlns:a16="http://schemas.microsoft.com/office/drawing/2014/main" id="{1D46039A-7F76-1BD4-835D-B6F6D35F17DB}"/>
                    </a:ext>
                  </a:extLst>
                </p14:cNvPr>
                <p14:cNvContentPartPr/>
                <p14:nvPr/>
              </p14:nvContentPartPr>
              <p14:xfrm>
                <a:off x="10505446" y="5312372"/>
                <a:ext cx="327960" cy="148320"/>
              </p14:xfrm>
            </p:contentPart>
          </mc:Choice>
          <mc:Fallback>
            <p:pic>
              <p:nvPicPr>
                <p:cNvPr id="100" name="Entrada de lápiz 99">
                  <a:extLst>
                    <a:ext uri="{FF2B5EF4-FFF2-40B4-BE49-F238E27FC236}">
                      <a16:creationId xmlns:a16="http://schemas.microsoft.com/office/drawing/2014/main" id="{1D46039A-7F76-1BD4-835D-B6F6D35F17DB}"/>
                    </a:ext>
                  </a:extLst>
                </p:cNvPr>
                <p:cNvPicPr/>
                <p:nvPr/>
              </p:nvPicPr>
              <p:blipFill>
                <a:blip r:embed="rId158"/>
                <a:stretch>
                  <a:fillRect/>
                </a:stretch>
              </p:blipFill>
              <p:spPr>
                <a:xfrm>
                  <a:off x="10487806" y="5294372"/>
                  <a:ext cx="363600" cy="18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9">
              <p14:nvContentPartPr>
                <p14:cNvPr id="101" name="Entrada de lápiz 100">
                  <a:extLst>
                    <a:ext uri="{FF2B5EF4-FFF2-40B4-BE49-F238E27FC236}">
                      <a16:creationId xmlns:a16="http://schemas.microsoft.com/office/drawing/2014/main" id="{1BAC5A2B-DD0F-1768-78DA-C7E6A1311CFB}"/>
                    </a:ext>
                  </a:extLst>
                </p14:cNvPr>
                <p14:cNvContentPartPr/>
                <p14:nvPr/>
              </p14:nvContentPartPr>
              <p14:xfrm>
                <a:off x="10764646" y="5318132"/>
                <a:ext cx="718560" cy="427320"/>
              </p14:xfrm>
            </p:contentPart>
          </mc:Choice>
          <mc:Fallback>
            <p:pic>
              <p:nvPicPr>
                <p:cNvPr id="101" name="Entrada de lápiz 100">
                  <a:extLst>
                    <a:ext uri="{FF2B5EF4-FFF2-40B4-BE49-F238E27FC236}">
                      <a16:creationId xmlns:a16="http://schemas.microsoft.com/office/drawing/2014/main" id="{1BAC5A2B-DD0F-1768-78DA-C7E6A1311CFB}"/>
                    </a:ext>
                  </a:extLst>
                </p:cNvPr>
                <p:cNvPicPr/>
                <p:nvPr/>
              </p:nvPicPr>
              <p:blipFill>
                <a:blip r:embed="rId160"/>
                <a:stretch>
                  <a:fillRect/>
                </a:stretch>
              </p:blipFill>
              <p:spPr>
                <a:xfrm>
                  <a:off x="10747006" y="5300132"/>
                  <a:ext cx="754200" cy="462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6" name="Grupo 105">
            <a:extLst>
              <a:ext uri="{FF2B5EF4-FFF2-40B4-BE49-F238E27FC236}">
                <a16:creationId xmlns:a16="http://schemas.microsoft.com/office/drawing/2014/main" id="{E4794BCF-0F69-3232-100D-115DF918B994}"/>
              </a:ext>
            </a:extLst>
          </p:cNvPr>
          <p:cNvGrpSpPr/>
          <p:nvPr/>
        </p:nvGrpSpPr>
        <p:grpSpPr>
          <a:xfrm>
            <a:off x="6108766" y="5839772"/>
            <a:ext cx="2974680" cy="522360"/>
            <a:chOff x="6108766" y="5839772"/>
            <a:chExt cx="2974680" cy="522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1">
              <p14:nvContentPartPr>
                <p14:cNvPr id="102" name="Entrada de lápiz 101">
                  <a:extLst>
                    <a:ext uri="{FF2B5EF4-FFF2-40B4-BE49-F238E27FC236}">
                      <a16:creationId xmlns:a16="http://schemas.microsoft.com/office/drawing/2014/main" id="{5944CEC4-3DD5-D5A0-D00B-81EDAFAFBC6E}"/>
                    </a:ext>
                  </a:extLst>
                </p14:cNvPr>
                <p14:cNvContentPartPr/>
                <p14:nvPr/>
              </p14:nvContentPartPr>
              <p14:xfrm>
                <a:off x="6108766" y="5839772"/>
                <a:ext cx="507960" cy="490680"/>
              </p14:xfrm>
            </p:contentPart>
          </mc:Choice>
          <mc:Fallback>
            <p:pic>
              <p:nvPicPr>
                <p:cNvPr id="102" name="Entrada de lápiz 101">
                  <a:extLst>
                    <a:ext uri="{FF2B5EF4-FFF2-40B4-BE49-F238E27FC236}">
                      <a16:creationId xmlns:a16="http://schemas.microsoft.com/office/drawing/2014/main" id="{5944CEC4-3DD5-D5A0-D00B-81EDAFAFBC6E}"/>
                    </a:ext>
                  </a:extLst>
                </p:cNvPr>
                <p:cNvPicPr/>
                <p:nvPr/>
              </p:nvPicPr>
              <p:blipFill>
                <a:blip r:embed="rId162"/>
                <a:stretch>
                  <a:fillRect/>
                </a:stretch>
              </p:blipFill>
              <p:spPr>
                <a:xfrm>
                  <a:off x="6091126" y="5822132"/>
                  <a:ext cx="543600" cy="52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3">
              <p14:nvContentPartPr>
                <p14:cNvPr id="103" name="Entrada de lápiz 102">
                  <a:extLst>
                    <a:ext uri="{FF2B5EF4-FFF2-40B4-BE49-F238E27FC236}">
                      <a16:creationId xmlns:a16="http://schemas.microsoft.com/office/drawing/2014/main" id="{83F28F62-6A77-98A4-3072-BBA3D9939832}"/>
                    </a:ext>
                  </a:extLst>
                </p14:cNvPr>
                <p14:cNvContentPartPr/>
                <p14:nvPr/>
              </p14:nvContentPartPr>
              <p14:xfrm>
                <a:off x="6952966" y="5979452"/>
                <a:ext cx="1290600" cy="382680"/>
              </p14:xfrm>
            </p:contentPart>
          </mc:Choice>
          <mc:Fallback>
            <p:pic>
              <p:nvPicPr>
                <p:cNvPr id="103" name="Entrada de lápiz 102">
                  <a:extLst>
                    <a:ext uri="{FF2B5EF4-FFF2-40B4-BE49-F238E27FC236}">
                      <a16:creationId xmlns:a16="http://schemas.microsoft.com/office/drawing/2014/main" id="{83F28F62-6A77-98A4-3072-BBA3D9939832}"/>
                    </a:ext>
                  </a:extLst>
                </p:cNvPr>
                <p:cNvPicPr/>
                <p:nvPr/>
              </p:nvPicPr>
              <p:blipFill>
                <a:blip r:embed="rId164"/>
                <a:stretch>
                  <a:fillRect/>
                </a:stretch>
              </p:blipFill>
              <p:spPr>
                <a:xfrm>
                  <a:off x="6934966" y="5961452"/>
                  <a:ext cx="1326240" cy="41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5">
              <p14:nvContentPartPr>
                <p14:cNvPr id="104" name="Entrada de lápiz 103">
                  <a:extLst>
                    <a:ext uri="{FF2B5EF4-FFF2-40B4-BE49-F238E27FC236}">
                      <a16:creationId xmlns:a16="http://schemas.microsoft.com/office/drawing/2014/main" id="{5D13839D-384C-3786-184D-40E46C09DC65}"/>
                    </a:ext>
                  </a:extLst>
                </p14:cNvPr>
                <p14:cNvContentPartPr/>
                <p14:nvPr/>
              </p14:nvContentPartPr>
              <p14:xfrm>
                <a:off x="8246086" y="5996012"/>
                <a:ext cx="207360" cy="162720"/>
              </p14:xfrm>
            </p:contentPart>
          </mc:Choice>
          <mc:Fallback>
            <p:pic>
              <p:nvPicPr>
                <p:cNvPr id="104" name="Entrada de lápiz 103">
                  <a:extLst>
                    <a:ext uri="{FF2B5EF4-FFF2-40B4-BE49-F238E27FC236}">
                      <a16:creationId xmlns:a16="http://schemas.microsoft.com/office/drawing/2014/main" id="{5D13839D-384C-3786-184D-40E46C09DC65}"/>
                    </a:ext>
                  </a:extLst>
                </p:cNvPr>
                <p:cNvPicPr/>
                <p:nvPr/>
              </p:nvPicPr>
              <p:blipFill>
                <a:blip r:embed="rId166"/>
                <a:stretch>
                  <a:fillRect/>
                </a:stretch>
              </p:blipFill>
              <p:spPr>
                <a:xfrm>
                  <a:off x="8228086" y="5978012"/>
                  <a:ext cx="243000" cy="19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7">
              <p14:nvContentPartPr>
                <p14:cNvPr id="105" name="Entrada de lápiz 104">
                  <a:extLst>
                    <a:ext uri="{FF2B5EF4-FFF2-40B4-BE49-F238E27FC236}">
                      <a16:creationId xmlns:a16="http://schemas.microsoft.com/office/drawing/2014/main" id="{4C610F88-9219-3100-50FB-A8922F0FC92C}"/>
                    </a:ext>
                  </a:extLst>
                </p14:cNvPr>
                <p14:cNvContentPartPr/>
                <p14:nvPr/>
              </p14:nvContentPartPr>
              <p14:xfrm>
                <a:off x="8742526" y="5899532"/>
                <a:ext cx="340920" cy="363960"/>
              </p14:xfrm>
            </p:contentPart>
          </mc:Choice>
          <mc:Fallback>
            <p:pic>
              <p:nvPicPr>
                <p:cNvPr id="105" name="Entrada de lápiz 104">
                  <a:extLst>
                    <a:ext uri="{FF2B5EF4-FFF2-40B4-BE49-F238E27FC236}">
                      <a16:creationId xmlns:a16="http://schemas.microsoft.com/office/drawing/2014/main" id="{4C610F88-9219-3100-50FB-A8922F0FC92C}"/>
                    </a:ext>
                  </a:extLst>
                </p:cNvPr>
                <p:cNvPicPr/>
                <p:nvPr/>
              </p:nvPicPr>
              <p:blipFill>
                <a:blip r:embed="rId168"/>
                <a:stretch>
                  <a:fillRect/>
                </a:stretch>
              </p:blipFill>
              <p:spPr>
                <a:xfrm>
                  <a:off x="8724886" y="5881892"/>
                  <a:ext cx="376560" cy="3996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94172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id="{1EDAB669-26A5-45FC-83C9-09D22AAEE6C3}"/>
              </a:ext>
            </a:extLst>
          </p:cNvPr>
          <p:cNvGrpSpPr/>
          <p:nvPr/>
        </p:nvGrpSpPr>
        <p:grpSpPr>
          <a:xfrm>
            <a:off x="394698" y="193311"/>
            <a:ext cx="569880" cy="647280"/>
            <a:chOff x="394698" y="193311"/>
            <a:chExt cx="569880" cy="6472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id="{9956F0DA-61ED-571A-40E3-9AF407415452}"/>
                    </a:ext>
                  </a:extLst>
                </p14:cNvPr>
                <p14:cNvContentPartPr/>
                <p14:nvPr/>
              </p14:nvContentPartPr>
              <p14:xfrm>
                <a:off x="675858" y="395631"/>
                <a:ext cx="60840" cy="248760"/>
              </p14:xfrm>
            </p:contentPart>
          </mc:Choice>
          <mc:Fallback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9956F0DA-61ED-571A-40E3-9AF40741545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57858" y="377631"/>
                  <a:ext cx="96480" cy="284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id="{9803D33C-9623-3C02-514F-53E29D676B52}"/>
                    </a:ext>
                  </a:extLst>
                </p14:cNvPr>
                <p14:cNvContentPartPr/>
                <p14:nvPr/>
              </p14:nvContentPartPr>
              <p14:xfrm>
                <a:off x="394698" y="193311"/>
                <a:ext cx="569880" cy="647280"/>
              </p14:xfrm>
            </p:contentPart>
          </mc:Choice>
          <mc:Fallback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9803D33C-9623-3C02-514F-53E29D676B5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77058" y="175671"/>
                  <a:ext cx="605520" cy="682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" name="Grupo 6">
            <a:extLst>
              <a:ext uri="{FF2B5EF4-FFF2-40B4-BE49-F238E27FC236}">
                <a16:creationId xmlns:a16="http://schemas.microsoft.com/office/drawing/2014/main" id="{666B6FA9-258B-8A42-148D-857343202A5F}"/>
              </a:ext>
            </a:extLst>
          </p:cNvPr>
          <p:cNvGrpSpPr/>
          <p:nvPr/>
        </p:nvGrpSpPr>
        <p:grpSpPr>
          <a:xfrm>
            <a:off x="1714098" y="558711"/>
            <a:ext cx="532800" cy="255240"/>
            <a:chOff x="1714098" y="558711"/>
            <a:chExt cx="532800" cy="255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id="{F72D2355-1EB1-44DF-5640-A3A6A718208A}"/>
                    </a:ext>
                  </a:extLst>
                </p14:cNvPr>
                <p14:cNvContentPartPr/>
                <p14:nvPr/>
              </p14:nvContentPartPr>
              <p14:xfrm>
                <a:off x="1714098" y="758151"/>
                <a:ext cx="4320" cy="11880"/>
              </p14:xfrm>
            </p:contentPart>
          </mc:Choice>
          <mc:Fallback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F72D2355-1EB1-44DF-5640-A3A6A718208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696458" y="740511"/>
                  <a:ext cx="3996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id="{14E84EB6-ACFF-D1EE-D3F6-06EAD9024132}"/>
                    </a:ext>
                  </a:extLst>
                </p14:cNvPr>
                <p14:cNvContentPartPr/>
                <p14:nvPr/>
              </p14:nvContentPartPr>
              <p14:xfrm>
                <a:off x="1806618" y="558711"/>
                <a:ext cx="440280" cy="255240"/>
              </p14:xfrm>
            </p:contentPart>
          </mc:Choice>
          <mc:Fallback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14E84EB6-ACFF-D1EE-D3F6-06EAD9024132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788618" y="540711"/>
                  <a:ext cx="475920" cy="290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6" name="Grupo 15">
            <a:extLst>
              <a:ext uri="{FF2B5EF4-FFF2-40B4-BE49-F238E27FC236}">
                <a16:creationId xmlns:a16="http://schemas.microsoft.com/office/drawing/2014/main" id="{F6999B48-9FFF-96A0-9F31-E33B927EAAFB}"/>
              </a:ext>
            </a:extLst>
          </p:cNvPr>
          <p:cNvGrpSpPr/>
          <p:nvPr/>
        </p:nvGrpSpPr>
        <p:grpSpPr>
          <a:xfrm>
            <a:off x="3879138" y="546831"/>
            <a:ext cx="785160" cy="236160"/>
            <a:chOff x="3879138" y="546831"/>
            <a:chExt cx="785160" cy="236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38365EFE-A941-79D0-DD9F-2456C835A9E9}"/>
                    </a:ext>
                  </a:extLst>
                </p14:cNvPr>
                <p14:cNvContentPartPr/>
                <p14:nvPr/>
              </p14:nvContentPartPr>
              <p14:xfrm>
                <a:off x="3879138" y="546831"/>
                <a:ext cx="348840" cy="180000"/>
              </p14:xfrm>
            </p:contentPart>
          </mc:Choice>
          <mc:Fallback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38365EFE-A941-79D0-DD9F-2456C835A9E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861138" y="529191"/>
                  <a:ext cx="384480" cy="21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41B4DC8E-3707-901A-050A-7167E26553A1}"/>
                    </a:ext>
                  </a:extLst>
                </p14:cNvPr>
                <p14:cNvContentPartPr/>
                <p14:nvPr/>
              </p14:nvContentPartPr>
              <p14:xfrm>
                <a:off x="4429938" y="627831"/>
                <a:ext cx="234360" cy="155160"/>
              </p14:xfrm>
            </p:contentPart>
          </mc:Choice>
          <mc:Fallback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41B4DC8E-3707-901A-050A-7167E26553A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411938" y="609831"/>
                  <a:ext cx="270000" cy="1908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C55FC3A9-A837-81C7-F071-C9CEFCD57A46}"/>
                  </a:ext>
                </a:extLst>
              </p14:cNvPr>
              <p14:cNvContentPartPr/>
              <p14:nvPr/>
            </p14:nvContentPartPr>
            <p14:xfrm>
              <a:off x="2475498" y="675711"/>
              <a:ext cx="110880" cy="167040"/>
            </p14:xfrm>
          </p:contentPart>
        </mc:Choice>
        <mc:Fallback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C55FC3A9-A837-81C7-F071-C9CEFCD57A4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457498" y="658071"/>
                <a:ext cx="146520" cy="202680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upo 20">
            <a:extLst>
              <a:ext uri="{FF2B5EF4-FFF2-40B4-BE49-F238E27FC236}">
                <a16:creationId xmlns:a16="http://schemas.microsoft.com/office/drawing/2014/main" id="{204F4F20-9532-B408-F0C5-1D576D5037A2}"/>
              </a:ext>
            </a:extLst>
          </p:cNvPr>
          <p:cNvGrpSpPr/>
          <p:nvPr/>
        </p:nvGrpSpPr>
        <p:grpSpPr>
          <a:xfrm>
            <a:off x="282738" y="1368351"/>
            <a:ext cx="564840" cy="586080"/>
            <a:chOff x="282738" y="1368351"/>
            <a:chExt cx="564840" cy="5860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6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B34E7F95-DE0D-78B0-B87C-FF0F6AF452D0}"/>
                    </a:ext>
                  </a:extLst>
                </p14:cNvPr>
                <p14:cNvContentPartPr/>
                <p14:nvPr/>
              </p14:nvContentPartPr>
              <p14:xfrm>
                <a:off x="483978" y="1529271"/>
                <a:ext cx="162720" cy="293400"/>
              </p14:xfrm>
            </p:contentPart>
          </mc:Choice>
          <mc:Fallback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B34E7F95-DE0D-78B0-B87C-FF0F6AF452D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66338" y="1511631"/>
                  <a:ext cx="19836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8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D74F0512-DE8B-95E9-4DE4-AF98D61D4985}"/>
                    </a:ext>
                  </a:extLst>
                </p14:cNvPr>
                <p14:cNvContentPartPr/>
                <p14:nvPr/>
              </p14:nvContentPartPr>
              <p14:xfrm>
                <a:off x="282738" y="1368351"/>
                <a:ext cx="564840" cy="586080"/>
              </p14:xfrm>
            </p:contentPart>
          </mc:Choice>
          <mc:Fallback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D74F0512-DE8B-95E9-4DE4-AF98D61D4985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64738" y="1350711"/>
                  <a:ext cx="600480" cy="621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8" name="Grupo 37">
            <a:extLst>
              <a:ext uri="{FF2B5EF4-FFF2-40B4-BE49-F238E27FC236}">
                <a16:creationId xmlns:a16="http://schemas.microsoft.com/office/drawing/2014/main" id="{47656728-B85A-64AF-884F-F83B04BE77C3}"/>
              </a:ext>
            </a:extLst>
          </p:cNvPr>
          <p:cNvGrpSpPr/>
          <p:nvPr/>
        </p:nvGrpSpPr>
        <p:grpSpPr>
          <a:xfrm>
            <a:off x="2387298" y="204471"/>
            <a:ext cx="1175400" cy="749160"/>
            <a:chOff x="2387298" y="204471"/>
            <a:chExt cx="1175400" cy="7491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id="{771ED7E9-9A1D-94B0-685F-9CFBB75D48C2}"/>
                    </a:ext>
                  </a:extLst>
                </p14:cNvPr>
                <p14:cNvContentPartPr/>
                <p14:nvPr/>
              </p14:nvContentPartPr>
              <p14:xfrm>
                <a:off x="2387298" y="204471"/>
                <a:ext cx="169200" cy="166320"/>
              </p14:xfrm>
            </p:contentPart>
          </mc:Choice>
          <mc:Fallback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771ED7E9-9A1D-94B0-685F-9CFBB75D48C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369658" y="186471"/>
                  <a:ext cx="204840" cy="20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">
              <p14:nvContentPartPr>
                <p14:cNvPr id="9" name="Entrada de lápiz 8">
                  <a:extLst>
                    <a:ext uri="{FF2B5EF4-FFF2-40B4-BE49-F238E27FC236}">
                      <a16:creationId xmlns:a16="http://schemas.microsoft.com/office/drawing/2014/main" id="{D10A74DB-CB2D-9A0C-E3E1-66DF41E97DCF}"/>
                    </a:ext>
                  </a:extLst>
                </p14:cNvPr>
                <p14:cNvContentPartPr/>
                <p14:nvPr/>
              </p14:nvContentPartPr>
              <p14:xfrm>
                <a:off x="2488098" y="821511"/>
                <a:ext cx="10080" cy="360"/>
              </p14:xfrm>
            </p:contentPart>
          </mc:Choice>
          <mc:Fallback>
            <p:pic>
              <p:nvPicPr>
                <p:cNvPr id="9" name="Entrada de lápiz 8">
                  <a:extLst>
                    <a:ext uri="{FF2B5EF4-FFF2-40B4-BE49-F238E27FC236}">
                      <a16:creationId xmlns:a16="http://schemas.microsoft.com/office/drawing/2014/main" id="{D10A74DB-CB2D-9A0C-E3E1-66DF41E97DC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470458" y="803511"/>
                  <a:ext cx="4572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4">
              <p14:nvContentPartPr>
                <p14:cNvPr id="10" name="Entrada de lápiz 9">
                  <a:extLst>
                    <a:ext uri="{FF2B5EF4-FFF2-40B4-BE49-F238E27FC236}">
                      <a16:creationId xmlns:a16="http://schemas.microsoft.com/office/drawing/2014/main" id="{3A925882-4278-7CB3-9C9F-042917647A48}"/>
                    </a:ext>
                  </a:extLst>
                </p14:cNvPr>
                <p14:cNvContentPartPr/>
                <p14:nvPr/>
              </p14:nvContentPartPr>
              <p14:xfrm>
                <a:off x="2925498" y="498951"/>
                <a:ext cx="13320" cy="292320"/>
              </p14:xfrm>
            </p:contentPart>
          </mc:Choice>
          <mc:Fallback>
            <p:pic>
              <p:nvPicPr>
                <p:cNvPr id="10" name="Entrada de lápiz 9">
                  <a:extLst>
                    <a:ext uri="{FF2B5EF4-FFF2-40B4-BE49-F238E27FC236}">
                      <a16:creationId xmlns:a16="http://schemas.microsoft.com/office/drawing/2014/main" id="{3A925882-4278-7CB3-9C9F-042917647A48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907498" y="480951"/>
                  <a:ext cx="48960" cy="327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6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CFFDCED3-9904-6540-157D-B9D1D1AE0DFD}"/>
                    </a:ext>
                  </a:extLst>
                </p14:cNvPr>
                <p14:cNvContentPartPr/>
                <p14:nvPr/>
              </p14:nvContentPartPr>
              <p14:xfrm>
                <a:off x="2808138" y="431631"/>
                <a:ext cx="293400" cy="339480"/>
              </p14:xfrm>
            </p:contentPart>
          </mc:Choice>
          <mc:Fallback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CFFDCED3-9904-6540-157D-B9D1D1AE0DF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790138" y="413631"/>
                  <a:ext cx="329040" cy="375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8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id="{D0EE0C8A-F290-B75B-6A6A-1D3DA6435E49}"/>
                    </a:ext>
                  </a:extLst>
                </p14:cNvPr>
                <p14:cNvContentPartPr/>
                <p14:nvPr/>
              </p14:nvContentPartPr>
              <p14:xfrm>
                <a:off x="3397458" y="703071"/>
                <a:ext cx="165240" cy="2160"/>
              </p14:xfrm>
            </p:contentPart>
          </mc:Choice>
          <mc:Fallback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D0EE0C8A-F290-B75B-6A6A-1D3DA6435E4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379458" y="685431"/>
                  <a:ext cx="20088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0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8E417614-5D5B-4401-EEDA-769308B70C73}"/>
                    </a:ext>
                  </a:extLst>
                </p14:cNvPr>
                <p14:cNvContentPartPr/>
                <p14:nvPr/>
              </p14:nvContentPartPr>
              <p14:xfrm>
                <a:off x="3340938" y="793791"/>
                <a:ext cx="178920" cy="13680"/>
              </p14:xfrm>
            </p:contentPart>
          </mc:Choice>
          <mc:Fallback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8E417614-5D5B-4401-EEDA-769308B70C7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323298" y="776151"/>
                  <a:ext cx="2145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2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F18A2C17-22BE-D1CE-3B31-3580387C4FAA}"/>
                    </a:ext>
                  </a:extLst>
                </p14:cNvPr>
                <p14:cNvContentPartPr/>
                <p14:nvPr/>
              </p14:nvContentPartPr>
              <p14:xfrm>
                <a:off x="3204858" y="782271"/>
                <a:ext cx="48600" cy="171360"/>
              </p14:xfrm>
            </p:contentPart>
          </mc:Choice>
          <mc:Fallback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F18A2C17-22BE-D1CE-3B31-3580387C4FAA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187218" y="764631"/>
                  <a:ext cx="84240" cy="207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upo 36">
            <a:extLst>
              <a:ext uri="{FF2B5EF4-FFF2-40B4-BE49-F238E27FC236}">
                <a16:creationId xmlns:a16="http://schemas.microsoft.com/office/drawing/2014/main" id="{0752D79E-72E9-105E-16C9-A6FCEB622E33}"/>
              </a:ext>
            </a:extLst>
          </p:cNvPr>
          <p:cNvGrpSpPr/>
          <p:nvPr/>
        </p:nvGrpSpPr>
        <p:grpSpPr>
          <a:xfrm>
            <a:off x="1827498" y="1429551"/>
            <a:ext cx="725040" cy="561240"/>
            <a:chOff x="1827498" y="1429551"/>
            <a:chExt cx="725040" cy="561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34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7EC88F06-BAD9-FC5D-2A3F-AD66DC388D6C}"/>
                    </a:ext>
                  </a:extLst>
                </p14:cNvPr>
                <p14:cNvContentPartPr/>
                <p14:nvPr/>
              </p14:nvContentPartPr>
              <p14:xfrm>
                <a:off x="1827498" y="1702431"/>
                <a:ext cx="421920" cy="258120"/>
              </p14:xfrm>
            </p:contentPart>
          </mc:Choice>
          <mc:Fallback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7EC88F06-BAD9-FC5D-2A3F-AD66DC388D6C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1809858" y="1684791"/>
                  <a:ext cx="457560" cy="293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6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00A7BC34-4043-88DC-FC61-219F12826F10}"/>
                    </a:ext>
                  </a:extLst>
                </p14:cNvPr>
                <p14:cNvContentPartPr/>
                <p14:nvPr/>
              </p14:nvContentPartPr>
              <p14:xfrm>
                <a:off x="2422938" y="1763991"/>
                <a:ext cx="129600" cy="226800"/>
              </p14:xfrm>
            </p:contentPart>
          </mc:Choice>
          <mc:Fallback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00A7BC34-4043-88DC-FC61-219F12826F10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405298" y="1746351"/>
                  <a:ext cx="16524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38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id="{6BFC8CE0-DA1B-C2F6-2A72-937DDFCCF2AA}"/>
                    </a:ext>
                  </a:extLst>
                </p14:cNvPr>
                <p14:cNvContentPartPr/>
                <p14:nvPr/>
              </p14:nvContentPartPr>
              <p14:xfrm>
                <a:off x="2352018" y="1429551"/>
                <a:ext cx="174240" cy="157680"/>
              </p14:xfrm>
            </p:contentPart>
          </mc:Choice>
          <mc:Fallback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6BFC8CE0-DA1B-C2F6-2A72-937DDFCCF2A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334018" y="1411551"/>
                  <a:ext cx="209880" cy="193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6" name="Grupo 35">
            <a:extLst>
              <a:ext uri="{FF2B5EF4-FFF2-40B4-BE49-F238E27FC236}">
                <a16:creationId xmlns:a16="http://schemas.microsoft.com/office/drawing/2014/main" id="{5E89FE12-7211-863C-B68F-1121ED2EE187}"/>
              </a:ext>
            </a:extLst>
          </p:cNvPr>
          <p:cNvGrpSpPr/>
          <p:nvPr/>
        </p:nvGrpSpPr>
        <p:grpSpPr>
          <a:xfrm>
            <a:off x="2940258" y="1583991"/>
            <a:ext cx="903600" cy="432360"/>
            <a:chOff x="2940258" y="1583991"/>
            <a:chExt cx="903600" cy="4323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40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id="{FD2FF66E-DCCF-555B-534E-D48B6231EA88}"/>
                    </a:ext>
                  </a:extLst>
                </p14:cNvPr>
                <p14:cNvContentPartPr/>
                <p14:nvPr/>
              </p14:nvContentPartPr>
              <p14:xfrm>
                <a:off x="3034218" y="1649511"/>
                <a:ext cx="15120" cy="279360"/>
              </p14:xfrm>
            </p:contentPart>
          </mc:Choice>
          <mc:Fallback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FD2FF66E-DCCF-555B-534E-D48B6231EA88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016218" y="1631511"/>
                  <a:ext cx="50760" cy="31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2">
              <p14:nvContentPartPr>
                <p14:cNvPr id="28" name="Entrada de lápiz 27">
                  <a:extLst>
                    <a:ext uri="{FF2B5EF4-FFF2-40B4-BE49-F238E27FC236}">
                      <a16:creationId xmlns:a16="http://schemas.microsoft.com/office/drawing/2014/main" id="{B73F34B8-71F7-9846-5897-A1A638A408CD}"/>
                    </a:ext>
                  </a:extLst>
                </p14:cNvPr>
                <p14:cNvContentPartPr/>
                <p14:nvPr/>
              </p14:nvContentPartPr>
              <p14:xfrm>
                <a:off x="2940258" y="1583991"/>
                <a:ext cx="281520" cy="358200"/>
              </p14:xfrm>
            </p:contentPart>
          </mc:Choice>
          <mc:Fallback>
            <p:pic>
              <p:nvPicPr>
                <p:cNvPr id="28" name="Entrada de lápiz 27">
                  <a:extLst>
                    <a:ext uri="{FF2B5EF4-FFF2-40B4-BE49-F238E27FC236}">
                      <a16:creationId xmlns:a16="http://schemas.microsoft.com/office/drawing/2014/main" id="{B73F34B8-71F7-9846-5897-A1A638A408CD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922618" y="1566351"/>
                  <a:ext cx="317160" cy="39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4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B0FB2E6F-75AA-E8D1-5306-274CB26E29F1}"/>
                    </a:ext>
                  </a:extLst>
                </p14:cNvPr>
                <p14:cNvContentPartPr/>
                <p14:nvPr/>
              </p14:nvContentPartPr>
              <p14:xfrm>
                <a:off x="3334098" y="1804671"/>
                <a:ext cx="151560" cy="210600"/>
              </p14:xfrm>
            </p:contentPart>
          </mc:Choice>
          <mc:Fallback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B0FB2E6F-75AA-E8D1-5306-274CB26E29F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316458" y="1787031"/>
                  <a:ext cx="187200" cy="24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6">
              <p14:nvContentPartPr>
                <p14:cNvPr id="30" name="Entrada de lápiz 29">
                  <a:extLst>
                    <a:ext uri="{FF2B5EF4-FFF2-40B4-BE49-F238E27FC236}">
                      <a16:creationId xmlns:a16="http://schemas.microsoft.com/office/drawing/2014/main" id="{9C2C5C5C-7343-C972-3604-6A69DA06C38A}"/>
                    </a:ext>
                  </a:extLst>
                </p14:cNvPr>
                <p14:cNvContentPartPr/>
                <p14:nvPr/>
              </p14:nvContentPartPr>
              <p14:xfrm>
                <a:off x="3725058" y="1882071"/>
                <a:ext cx="101880" cy="10080"/>
              </p14:xfrm>
            </p:contentPart>
          </mc:Choice>
          <mc:Fallback>
            <p:pic>
              <p:nvPicPr>
                <p:cNvPr id="30" name="Entrada de lápiz 29">
                  <a:extLst>
                    <a:ext uri="{FF2B5EF4-FFF2-40B4-BE49-F238E27FC236}">
                      <a16:creationId xmlns:a16="http://schemas.microsoft.com/office/drawing/2014/main" id="{9C2C5C5C-7343-C972-3604-6A69DA06C38A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707058" y="1864431"/>
                  <a:ext cx="137520" cy="4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8">
              <p14:nvContentPartPr>
                <p14:cNvPr id="31" name="Entrada de lápiz 30">
                  <a:extLst>
                    <a:ext uri="{FF2B5EF4-FFF2-40B4-BE49-F238E27FC236}">
                      <a16:creationId xmlns:a16="http://schemas.microsoft.com/office/drawing/2014/main" id="{E5F6DAC5-F8B2-5D2A-20E9-8549DA8C2664}"/>
                    </a:ext>
                  </a:extLst>
                </p14:cNvPr>
                <p14:cNvContentPartPr/>
                <p14:nvPr/>
              </p14:nvContentPartPr>
              <p14:xfrm>
                <a:off x="3693378" y="1998351"/>
                <a:ext cx="150480" cy="18000"/>
              </p14:xfrm>
            </p:contentPart>
          </mc:Choice>
          <mc:Fallback>
            <p:pic>
              <p:nvPicPr>
                <p:cNvPr id="31" name="Entrada de lápiz 30">
                  <a:extLst>
                    <a:ext uri="{FF2B5EF4-FFF2-40B4-BE49-F238E27FC236}">
                      <a16:creationId xmlns:a16="http://schemas.microsoft.com/office/drawing/2014/main" id="{E5F6DAC5-F8B2-5D2A-20E9-8549DA8C2664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675738" y="1980711"/>
                  <a:ext cx="186120" cy="53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5" name="Grupo 34">
            <a:extLst>
              <a:ext uri="{FF2B5EF4-FFF2-40B4-BE49-F238E27FC236}">
                <a16:creationId xmlns:a16="http://schemas.microsoft.com/office/drawing/2014/main" id="{4C147F02-596F-5267-4BD2-304AF64D66CC}"/>
              </a:ext>
            </a:extLst>
          </p:cNvPr>
          <p:cNvGrpSpPr/>
          <p:nvPr/>
        </p:nvGrpSpPr>
        <p:grpSpPr>
          <a:xfrm>
            <a:off x="4101618" y="1781271"/>
            <a:ext cx="1055880" cy="283320"/>
            <a:chOff x="4101618" y="1781271"/>
            <a:chExt cx="1055880" cy="283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50">
              <p14:nvContentPartPr>
                <p14:cNvPr id="32" name="Entrada de lápiz 31">
                  <a:extLst>
                    <a:ext uri="{FF2B5EF4-FFF2-40B4-BE49-F238E27FC236}">
                      <a16:creationId xmlns:a16="http://schemas.microsoft.com/office/drawing/2014/main" id="{4B1C9F7C-60B8-3CD3-6693-15A93FA00087}"/>
                    </a:ext>
                  </a:extLst>
                </p14:cNvPr>
                <p14:cNvContentPartPr/>
                <p14:nvPr/>
              </p14:nvContentPartPr>
              <p14:xfrm>
                <a:off x="4101618" y="1781271"/>
                <a:ext cx="385200" cy="177480"/>
              </p14:xfrm>
            </p:contentPart>
          </mc:Choice>
          <mc:Fallback>
            <p:pic>
              <p:nvPicPr>
                <p:cNvPr id="32" name="Entrada de lápiz 31">
                  <a:extLst>
                    <a:ext uri="{FF2B5EF4-FFF2-40B4-BE49-F238E27FC236}">
                      <a16:creationId xmlns:a16="http://schemas.microsoft.com/office/drawing/2014/main" id="{4B1C9F7C-60B8-3CD3-6693-15A93FA00087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4083618" y="1763631"/>
                  <a:ext cx="420840" cy="21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2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07DBFD5F-EE64-E29F-A414-441CAA497399}"/>
                    </a:ext>
                  </a:extLst>
                </p14:cNvPr>
                <p14:cNvContentPartPr/>
                <p14:nvPr/>
              </p14:nvContentPartPr>
              <p14:xfrm>
                <a:off x="4598058" y="1843191"/>
                <a:ext cx="189720" cy="175320"/>
              </p14:xfrm>
            </p:contentPart>
          </mc:Choice>
          <mc:Fallback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07DBFD5F-EE64-E29F-A414-441CAA497399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580058" y="1825191"/>
                  <a:ext cx="225360" cy="21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54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8F87F8E9-BE76-8EE8-2702-704AC784E548}"/>
                    </a:ext>
                  </a:extLst>
                </p14:cNvPr>
                <p14:cNvContentPartPr/>
                <p14:nvPr/>
              </p14:nvContentPartPr>
              <p14:xfrm>
                <a:off x="4966698" y="1847511"/>
                <a:ext cx="190800" cy="217080"/>
              </p14:xfrm>
            </p:contentPart>
          </mc:Choice>
          <mc:Fallback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8F87F8E9-BE76-8EE8-2702-704AC784E548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949058" y="1829871"/>
                  <a:ext cx="226440" cy="252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56">
            <p14:nvContentPartPr>
              <p14:cNvPr id="39" name="Entrada de lápiz 38">
                <a:extLst>
                  <a:ext uri="{FF2B5EF4-FFF2-40B4-BE49-F238E27FC236}">
                    <a16:creationId xmlns:a16="http://schemas.microsoft.com/office/drawing/2014/main" id="{D0845855-D542-493B-9850-DF6D332588BD}"/>
                  </a:ext>
                </a:extLst>
              </p14:cNvPr>
              <p14:cNvContentPartPr/>
              <p14:nvPr/>
            </p14:nvContentPartPr>
            <p14:xfrm>
              <a:off x="4957698" y="706311"/>
              <a:ext cx="212040" cy="168120"/>
            </p14:xfrm>
          </p:contentPart>
        </mc:Choice>
        <mc:Fallback>
          <p:pic>
            <p:nvPicPr>
              <p:cNvPr id="39" name="Entrada de lápiz 38">
                <a:extLst>
                  <a:ext uri="{FF2B5EF4-FFF2-40B4-BE49-F238E27FC236}">
                    <a16:creationId xmlns:a16="http://schemas.microsoft.com/office/drawing/2014/main" id="{D0845855-D542-493B-9850-DF6D332588BD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4939698" y="688671"/>
                <a:ext cx="247680" cy="203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8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6833E8EA-57DC-8F99-5DD0-B4B4918C6090}"/>
                  </a:ext>
                </a:extLst>
              </p14:cNvPr>
              <p14:cNvContentPartPr/>
              <p14:nvPr/>
            </p14:nvContentPartPr>
            <p14:xfrm>
              <a:off x="7347018" y="818631"/>
              <a:ext cx="62640" cy="207360"/>
            </p14:xfrm>
          </p:contentPart>
        </mc:Choice>
        <mc:Fallback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6833E8EA-57DC-8F99-5DD0-B4B4918C6090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7329018" y="800991"/>
                <a:ext cx="98280" cy="243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0">
            <p14:nvContentPartPr>
              <p14:cNvPr id="46" name="Entrada de lápiz 45">
                <a:extLst>
                  <a:ext uri="{FF2B5EF4-FFF2-40B4-BE49-F238E27FC236}">
                    <a16:creationId xmlns:a16="http://schemas.microsoft.com/office/drawing/2014/main" id="{5F4B329C-925F-DD2E-9EAC-E8980E1D0EF9}"/>
                  </a:ext>
                </a:extLst>
              </p14:cNvPr>
              <p14:cNvContentPartPr/>
              <p14:nvPr/>
            </p14:nvContentPartPr>
            <p14:xfrm>
              <a:off x="7357818" y="761031"/>
              <a:ext cx="195840" cy="28080"/>
            </p14:xfrm>
          </p:contentPart>
        </mc:Choice>
        <mc:Fallback>
          <p:pic>
            <p:nvPicPr>
              <p:cNvPr id="46" name="Entrada de lápiz 45">
                <a:extLst>
                  <a:ext uri="{FF2B5EF4-FFF2-40B4-BE49-F238E27FC236}">
                    <a16:creationId xmlns:a16="http://schemas.microsoft.com/office/drawing/2014/main" id="{5F4B329C-925F-DD2E-9EAC-E8980E1D0EF9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7339818" y="743031"/>
                <a:ext cx="231480" cy="63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2">
            <p14:nvContentPartPr>
              <p14:cNvPr id="47" name="Entrada de lápiz 46">
                <a:extLst>
                  <a:ext uri="{FF2B5EF4-FFF2-40B4-BE49-F238E27FC236}">
                    <a16:creationId xmlns:a16="http://schemas.microsoft.com/office/drawing/2014/main" id="{9078F12F-52F5-693F-A7B3-15FEFE33786F}"/>
                  </a:ext>
                </a:extLst>
              </p14:cNvPr>
              <p14:cNvContentPartPr/>
              <p14:nvPr/>
            </p14:nvContentPartPr>
            <p14:xfrm>
              <a:off x="7297338" y="897831"/>
              <a:ext cx="168120" cy="17280"/>
            </p14:xfrm>
          </p:contentPart>
        </mc:Choice>
        <mc:Fallback>
          <p:pic>
            <p:nvPicPr>
              <p:cNvPr id="47" name="Entrada de lápiz 46">
                <a:extLst>
                  <a:ext uri="{FF2B5EF4-FFF2-40B4-BE49-F238E27FC236}">
                    <a16:creationId xmlns:a16="http://schemas.microsoft.com/office/drawing/2014/main" id="{9078F12F-52F5-693F-A7B3-15FEFE33786F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7279698" y="879831"/>
                <a:ext cx="203760" cy="52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4">
            <p14:nvContentPartPr>
              <p14:cNvPr id="48" name="Entrada de lápiz 47">
                <a:extLst>
                  <a:ext uri="{FF2B5EF4-FFF2-40B4-BE49-F238E27FC236}">
                    <a16:creationId xmlns:a16="http://schemas.microsoft.com/office/drawing/2014/main" id="{D8663DE0-6F00-8A3D-2D67-8598548CB76C}"/>
                  </a:ext>
                </a:extLst>
              </p14:cNvPr>
              <p14:cNvContentPartPr/>
              <p14:nvPr/>
            </p14:nvContentPartPr>
            <p14:xfrm>
              <a:off x="7520538" y="892431"/>
              <a:ext cx="135000" cy="184320"/>
            </p14:xfrm>
          </p:contentPart>
        </mc:Choice>
        <mc:Fallback>
          <p:pic>
            <p:nvPicPr>
              <p:cNvPr id="48" name="Entrada de lápiz 47">
                <a:extLst>
                  <a:ext uri="{FF2B5EF4-FFF2-40B4-BE49-F238E27FC236}">
                    <a16:creationId xmlns:a16="http://schemas.microsoft.com/office/drawing/2014/main" id="{D8663DE0-6F00-8A3D-2D67-8598548CB76C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7502898" y="874431"/>
                <a:ext cx="170640" cy="219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6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id="{29C43BC6-07B1-CB6B-1E1D-1426DEA0EA0B}"/>
                  </a:ext>
                </a:extLst>
              </p14:cNvPr>
              <p14:cNvContentPartPr/>
              <p14:nvPr/>
            </p14:nvContentPartPr>
            <p14:xfrm>
              <a:off x="2541378" y="2575791"/>
              <a:ext cx="360" cy="1080"/>
            </p14:xfrm>
          </p:contentPart>
        </mc:Choice>
        <mc:Fallback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29C43BC6-07B1-CB6B-1E1D-1426DEA0EA0B}"/>
                  </a:ext>
                </a:extLst>
              </p:cNvPr>
              <p:cNvPicPr/>
              <p:nvPr/>
            </p:nvPicPr>
            <p:blipFill>
              <a:blip r:embed="rId67"/>
              <a:stretch>
                <a:fillRect/>
              </a:stretch>
            </p:blipFill>
            <p:spPr>
              <a:xfrm>
                <a:off x="2523738" y="2558151"/>
                <a:ext cx="36000" cy="3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8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id="{E8A6B208-E82C-1CAA-F8CE-B6F205053818}"/>
                  </a:ext>
                </a:extLst>
              </p14:cNvPr>
              <p14:cNvContentPartPr/>
              <p14:nvPr/>
            </p14:nvContentPartPr>
            <p14:xfrm>
              <a:off x="125778" y="2439351"/>
              <a:ext cx="11503440" cy="199440"/>
            </p14:xfrm>
          </p:contentPart>
        </mc:Choice>
        <mc:Fallback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E8A6B208-E82C-1CAA-F8CE-B6F205053818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108138" y="2421711"/>
                <a:ext cx="11539080" cy="23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06" name="Grupo 105">
            <a:extLst>
              <a:ext uri="{FF2B5EF4-FFF2-40B4-BE49-F238E27FC236}">
                <a16:creationId xmlns:a16="http://schemas.microsoft.com/office/drawing/2014/main" id="{33504DB4-1325-1645-05E2-3526DBD6AB66}"/>
              </a:ext>
            </a:extLst>
          </p:cNvPr>
          <p:cNvGrpSpPr/>
          <p:nvPr/>
        </p:nvGrpSpPr>
        <p:grpSpPr>
          <a:xfrm>
            <a:off x="746778" y="3693951"/>
            <a:ext cx="850320" cy="498240"/>
            <a:chOff x="746778" y="3693951"/>
            <a:chExt cx="850320" cy="4982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0">
              <p14:nvContentPartPr>
                <p14:cNvPr id="87" name="Entrada de lápiz 86">
                  <a:extLst>
                    <a:ext uri="{FF2B5EF4-FFF2-40B4-BE49-F238E27FC236}">
                      <a16:creationId xmlns:a16="http://schemas.microsoft.com/office/drawing/2014/main" id="{D6AA1DD2-D19B-A913-89B5-A2CE98C2BDB6}"/>
                    </a:ext>
                  </a:extLst>
                </p14:cNvPr>
                <p14:cNvContentPartPr/>
                <p14:nvPr/>
              </p14:nvContentPartPr>
              <p14:xfrm>
                <a:off x="746778" y="3901311"/>
                <a:ext cx="392400" cy="258480"/>
              </p14:xfrm>
            </p:contentPart>
          </mc:Choice>
          <mc:Fallback>
            <p:pic>
              <p:nvPicPr>
                <p:cNvPr id="87" name="Entrada de lápiz 86">
                  <a:extLst>
                    <a:ext uri="{FF2B5EF4-FFF2-40B4-BE49-F238E27FC236}">
                      <a16:creationId xmlns:a16="http://schemas.microsoft.com/office/drawing/2014/main" id="{D6AA1DD2-D19B-A913-89B5-A2CE98C2BDB6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728778" y="3883671"/>
                  <a:ext cx="42804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2">
              <p14:nvContentPartPr>
                <p14:cNvPr id="88" name="Entrada de lápiz 87">
                  <a:extLst>
                    <a:ext uri="{FF2B5EF4-FFF2-40B4-BE49-F238E27FC236}">
                      <a16:creationId xmlns:a16="http://schemas.microsoft.com/office/drawing/2014/main" id="{F7B9D216-EA31-8A8A-C4E7-C5CE2CE1550F}"/>
                    </a:ext>
                  </a:extLst>
                </p14:cNvPr>
                <p14:cNvContentPartPr/>
                <p14:nvPr/>
              </p14:nvContentPartPr>
              <p14:xfrm>
                <a:off x="1317378" y="4062951"/>
                <a:ext cx="27000" cy="129240"/>
              </p14:xfrm>
            </p:contentPart>
          </mc:Choice>
          <mc:Fallback>
            <p:pic>
              <p:nvPicPr>
                <p:cNvPr id="88" name="Entrada de lápiz 87">
                  <a:extLst>
                    <a:ext uri="{FF2B5EF4-FFF2-40B4-BE49-F238E27FC236}">
                      <a16:creationId xmlns:a16="http://schemas.microsoft.com/office/drawing/2014/main" id="{F7B9D216-EA31-8A8A-C4E7-C5CE2CE1550F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1299738" y="4045311"/>
                  <a:ext cx="62640" cy="164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4">
              <p14:nvContentPartPr>
                <p14:cNvPr id="89" name="Entrada de lápiz 88">
                  <a:extLst>
                    <a:ext uri="{FF2B5EF4-FFF2-40B4-BE49-F238E27FC236}">
                      <a16:creationId xmlns:a16="http://schemas.microsoft.com/office/drawing/2014/main" id="{30E81B38-08AA-D7E7-6983-2F42FF3B3D25}"/>
                    </a:ext>
                  </a:extLst>
                </p14:cNvPr>
                <p14:cNvContentPartPr/>
                <p14:nvPr/>
              </p14:nvContentPartPr>
              <p14:xfrm>
                <a:off x="1294698" y="3693951"/>
                <a:ext cx="164160" cy="217800"/>
              </p14:xfrm>
            </p:contentPart>
          </mc:Choice>
          <mc:Fallback>
            <p:pic>
              <p:nvPicPr>
                <p:cNvPr id="89" name="Entrada de lápiz 88">
                  <a:extLst>
                    <a:ext uri="{FF2B5EF4-FFF2-40B4-BE49-F238E27FC236}">
                      <a16:creationId xmlns:a16="http://schemas.microsoft.com/office/drawing/2014/main" id="{30E81B38-08AA-D7E7-6983-2F42FF3B3D25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1277058" y="3675951"/>
                  <a:ext cx="199800" cy="2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76">
              <p14:nvContentPartPr>
                <p14:cNvPr id="90" name="Entrada de lápiz 89">
                  <a:extLst>
                    <a:ext uri="{FF2B5EF4-FFF2-40B4-BE49-F238E27FC236}">
                      <a16:creationId xmlns:a16="http://schemas.microsoft.com/office/drawing/2014/main" id="{AABBCAC7-6A83-A271-DFDD-2B981C7787B3}"/>
                    </a:ext>
                  </a:extLst>
                </p14:cNvPr>
                <p14:cNvContentPartPr/>
                <p14:nvPr/>
              </p14:nvContentPartPr>
              <p14:xfrm>
                <a:off x="1565058" y="4112991"/>
                <a:ext cx="32040" cy="15480"/>
              </p14:xfrm>
            </p:contentPart>
          </mc:Choice>
          <mc:Fallback>
            <p:pic>
              <p:nvPicPr>
                <p:cNvPr id="90" name="Entrada de lápiz 89">
                  <a:extLst>
                    <a:ext uri="{FF2B5EF4-FFF2-40B4-BE49-F238E27FC236}">
                      <a16:creationId xmlns:a16="http://schemas.microsoft.com/office/drawing/2014/main" id="{AABBCAC7-6A83-A271-DFDD-2B981C7787B3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1547418" y="4094991"/>
                  <a:ext cx="67680" cy="51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9" name="Grupo 128">
            <a:extLst>
              <a:ext uri="{FF2B5EF4-FFF2-40B4-BE49-F238E27FC236}">
                <a16:creationId xmlns:a16="http://schemas.microsoft.com/office/drawing/2014/main" id="{4E90C4EC-4521-371B-E493-8F78845A6D37}"/>
              </a:ext>
            </a:extLst>
          </p:cNvPr>
          <p:cNvGrpSpPr/>
          <p:nvPr/>
        </p:nvGrpSpPr>
        <p:grpSpPr>
          <a:xfrm>
            <a:off x="2932338" y="5075631"/>
            <a:ext cx="292680" cy="61920"/>
            <a:chOff x="2932338" y="5075631"/>
            <a:chExt cx="292680" cy="619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78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id="{541DB59B-4608-0258-2CDD-C1AB43A463E3}"/>
                    </a:ext>
                  </a:extLst>
                </p14:cNvPr>
                <p14:cNvContentPartPr/>
                <p14:nvPr/>
              </p14:nvContentPartPr>
              <p14:xfrm>
                <a:off x="2932338" y="5075631"/>
                <a:ext cx="184320" cy="6840"/>
              </p14:xfrm>
            </p:contentPart>
          </mc:Choice>
          <mc:Fallback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541DB59B-4608-0258-2CDD-C1AB43A463E3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2914698" y="5057991"/>
                  <a:ext cx="219960" cy="4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0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id="{E025ABEE-4C44-9173-E13C-417401FD0D93}"/>
                    </a:ext>
                  </a:extLst>
                </p14:cNvPr>
                <p14:cNvContentPartPr/>
                <p14:nvPr/>
              </p14:nvContentPartPr>
              <p14:xfrm>
                <a:off x="3046818" y="5109471"/>
                <a:ext cx="178200" cy="28080"/>
              </p14:xfrm>
            </p:contentPart>
          </mc:Choice>
          <mc:Fallback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E025ABEE-4C44-9173-E13C-417401FD0D9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3029178" y="5091831"/>
                  <a:ext cx="213840" cy="63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8" name="Grupo 127">
            <a:extLst>
              <a:ext uri="{FF2B5EF4-FFF2-40B4-BE49-F238E27FC236}">
                <a16:creationId xmlns:a16="http://schemas.microsoft.com/office/drawing/2014/main" id="{65A5DA7D-F27D-B8F9-F179-EF6C0B315A8D}"/>
              </a:ext>
            </a:extLst>
          </p:cNvPr>
          <p:cNvGrpSpPr/>
          <p:nvPr/>
        </p:nvGrpSpPr>
        <p:grpSpPr>
          <a:xfrm>
            <a:off x="3480258" y="4617711"/>
            <a:ext cx="866160" cy="489960"/>
            <a:chOff x="3480258" y="4617711"/>
            <a:chExt cx="866160" cy="48996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82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id="{E45BE81D-38DF-D915-CCC2-1FFCEBE537D6}"/>
                    </a:ext>
                  </a:extLst>
                </p14:cNvPr>
                <p14:cNvContentPartPr/>
                <p14:nvPr/>
              </p14:nvContentPartPr>
              <p14:xfrm>
                <a:off x="3480258" y="4854591"/>
                <a:ext cx="365760" cy="230760"/>
              </p14:xfrm>
            </p:contentPart>
          </mc:Choice>
          <mc:Fallback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E45BE81D-38DF-D915-CCC2-1FFCEBE537D6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462258" y="4836951"/>
                  <a:ext cx="401400" cy="26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4">
              <p14:nvContentPartPr>
                <p14:cNvPr id="110" name="Entrada de lápiz 109">
                  <a:extLst>
                    <a:ext uri="{FF2B5EF4-FFF2-40B4-BE49-F238E27FC236}">
                      <a16:creationId xmlns:a16="http://schemas.microsoft.com/office/drawing/2014/main" id="{B031847D-D731-693B-59A6-F617C82022F5}"/>
                    </a:ext>
                  </a:extLst>
                </p14:cNvPr>
                <p14:cNvContentPartPr/>
                <p14:nvPr/>
              </p14:nvContentPartPr>
              <p14:xfrm>
                <a:off x="3987498" y="4937391"/>
                <a:ext cx="115920" cy="170280"/>
              </p14:xfrm>
            </p:contentPart>
          </mc:Choice>
          <mc:Fallback>
            <p:pic>
              <p:nvPicPr>
                <p:cNvPr id="110" name="Entrada de lápiz 109">
                  <a:extLst>
                    <a:ext uri="{FF2B5EF4-FFF2-40B4-BE49-F238E27FC236}">
                      <a16:creationId xmlns:a16="http://schemas.microsoft.com/office/drawing/2014/main" id="{B031847D-D731-693B-59A6-F617C82022F5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969858" y="4919391"/>
                  <a:ext cx="151560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6">
              <p14:nvContentPartPr>
                <p14:cNvPr id="111" name="Entrada de lápiz 110">
                  <a:extLst>
                    <a:ext uri="{FF2B5EF4-FFF2-40B4-BE49-F238E27FC236}">
                      <a16:creationId xmlns:a16="http://schemas.microsoft.com/office/drawing/2014/main" id="{6EFB1FF4-1D29-EEE2-594E-13C470AF9EFD}"/>
                    </a:ext>
                  </a:extLst>
                </p14:cNvPr>
                <p14:cNvContentPartPr/>
                <p14:nvPr/>
              </p14:nvContentPartPr>
              <p14:xfrm>
                <a:off x="3983538" y="4617711"/>
                <a:ext cx="225360" cy="223200"/>
              </p14:xfrm>
            </p:contentPart>
          </mc:Choice>
          <mc:Fallback>
            <p:pic>
              <p:nvPicPr>
                <p:cNvPr id="111" name="Entrada de lápiz 110">
                  <a:extLst>
                    <a:ext uri="{FF2B5EF4-FFF2-40B4-BE49-F238E27FC236}">
                      <a16:creationId xmlns:a16="http://schemas.microsoft.com/office/drawing/2014/main" id="{6EFB1FF4-1D29-EEE2-594E-13C470AF9EFD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965898" y="4599711"/>
                  <a:ext cx="261000" cy="258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8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id="{48EB978C-57D0-24F1-6315-B61BFAFACD24}"/>
                    </a:ext>
                  </a:extLst>
                </p14:cNvPr>
                <p14:cNvContentPartPr/>
                <p14:nvPr/>
              </p14:nvContentPartPr>
              <p14:xfrm>
                <a:off x="4346058" y="5066271"/>
                <a:ext cx="360" cy="20880"/>
              </p14:xfrm>
            </p:contentPart>
          </mc:Choice>
          <mc:Fallback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48EB978C-57D0-24F1-6315-B61BFAFACD24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4328058" y="5048271"/>
                  <a:ext cx="36000" cy="56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7" name="Grupo 126">
            <a:extLst>
              <a:ext uri="{FF2B5EF4-FFF2-40B4-BE49-F238E27FC236}">
                <a16:creationId xmlns:a16="http://schemas.microsoft.com/office/drawing/2014/main" id="{1EA188C7-049F-A6EE-9787-E8EC6AFBC5FB}"/>
              </a:ext>
            </a:extLst>
          </p:cNvPr>
          <p:cNvGrpSpPr/>
          <p:nvPr/>
        </p:nvGrpSpPr>
        <p:grpSpPr>
          <a:xfrm>
            <a:off x="4628298" y="4654791"/>
            <a:ext cx="789840" cy="508320"/>
            <a:chOff x="4628298" y="4654791"/>
            <a:chExt cx="789840" cy="508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90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id="{FC7EE6D8-9A60-0FA6-5B6F-06B6DC139329}"/>
                    </a:ext>
                  </a:extLst>
                </p14:cNvPr>
                <p14:cNvContentPartPr/>
                <p14:nvPr/>
              </p14:nvContentPartPr>
              <p14:xfrm>
                <a:off x="4628298" y="4654791"/>
                <a:ext cx="304200" cy="267840"/>
              </p14:xfrm>
            </p:contentPart>
          </mc:Choice>
          <mc:Fallback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FC7EE6D8-9A60-0FA6-5B6F-06B6DC13932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4610658" y="4636791"/>
                  <a:ext cx="339840" cy="30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2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id="{9462422A-2A56-EDD1-19E2-0516472E86FC}"/>
                    </a:ext>
                  </a:extLst>
                </p14:cNvPr>
                <p14:cNvContentPartPr/>
                <p14:nvPr/>
              </p14:nvContentPartPr>
              <p14:xfrm>
                <a:off x="4881018" y="4832631"/>
                <a:ext cx="82440" cy="238320"/>
              </p14:xfrm>
            </p:contentPart>
          </mc:Choice>
          <mc:Fallback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9462422A-2A56-EDD1-19E2-0516472E86FC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4863018" y="4814631"/>
                  <a:ext cx="11808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4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id="{87E171E7-CA64-6ACE-4C6F-A66AD9ED1CB2}"/>
                    </a:ext>
                  </a:extLst>
                </p14:cNvPr>
                <p14:cNvContentPartPr/>
                <p14:nvPr/>
              </p14:nvContentPartPr>
              <p14:xfrm>
                <a:off x="5143458" y="4838751"/>
                <a:ext cx="19080" cy="220680"/>
              </p14:xfrm>
            </p:contentPart>
          </mc:Choice>
          <mc:Fallback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87E171E7-CA64-6ACE-4C6F-A66AD9ED1CB2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5125818" y="4820751"/>
                  <a:ext cx="54720" cy="25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6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id="{276EB75F-9E59-C052-C03C-3A929B148239}"/>
                    </a:ext>
                  </a:extLst>
                </p14:cNvPr>
                <p14:cNvContentPartPr/>
                <p14:nvPr/>
              </p14:nvContentPartPr>
              <p14:xfrm>
                <a:off x="5112858" y="4786551"/>
                <a:ext cx="182880" cy="261720"/>
              </p14:xfrm>
            </p:contentPart>
          </mc:Choice>
          <mc:Fallback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276EB75F-9E59-C052-C03C-3A929B148239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5095218" y="4768551"/>
                  <a:ext cx="218520" cy="29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98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id="{3DE99931-FEFD-6E22-AA0F-3252A590ECF5}"/>
                    </a:ext>
                  </a:extLst>
                </p14:cNvPr>
                <p14:cNvContentPartPr/>
                <p14:nvPr/>
              </p14:nvContentPartPr>
              <p14:xfrm>
                <a:off x="5406978" y="4970871"/>
                <a:ext cx="11160" cy="192240"/>
              </p14:xfrm>
            </p:contentPart>
          </mc:Choice>
          <mc:Fallback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3DE99931-FEFD-6E22-AA0F-3252A590ECF5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389338" y="4953231"/>
                  <a:ext cx="46800" cy="22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6" name="Grupo 125">
            <a:extLst>
              <a:ext uri="{FF2B5EF4-FFF2-40B4-BE49-F238E27FC236}">
                <a16:creationId xmlns:a16="http://schemas.microsoft.com/office/drawing/2014/main" id="{B0C3A9C7-4469-D59B-E4F3-5EF1B8A91895}"/>
              </a:ext>
            </a:extLst>
          </p:cNvPr>
          <p:cNvGrpSpPr/>
          <p:nvPr/>
        </p:nvGrpSpPr>
        <p:grpSpPr>
          <a:xfrm>
            <a:off x="294258" y="4622391"/>
            <a:ext cx="690120" cy="490680"/>
            <a:chOff x="294258" y="4622391"/>
            <a:chExt cx="690120" cy="49068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0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id="{555455CF-3CC6-5BD9-91C8-0618B044350C}"/>
                    </a:ext>
                  </a:extLst>
                </p14:cNvPr>
                <p14:cNvContentPartPr/>
                <p14:nvPr/>
              </p14:nvContentPartPr>
              <p14:xfrm>
                <a:off x="294258" y="4867191"/>
                <a:ext cx="420840" cy="245880"/>
              </p14:xfrm>
            </p:contentPart>
          </mc:Choice>
          <mc:Fallback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555455CF-3CC6-5BD9-91C8-0618B044350C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276618" y="4849191"/>
                  <a:ext cx="456480" cy="28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2">
              <p14:nvContentPartPr>
                <p14:cNvPr id="119" name="Entrada de lápiz 118">
                  <a:extLst>
                    <a:ext uri="{FF2B5EF4-FFF2-40B4-BE49-F238E27FC236}">
                      <a16:creationId xmlns:a16="http://schemas.microsoft.com/office/drawing/2014/main" id="{6EFEB045-AA24-A953-7375-EE9717A349A8}"/>
                    </a:ext>
                  </a:extLst>
                </p14:cNvPr>
                <p14:cNvContentPartPr/>
                <p14:nvPr/>
              </p14:nvContentPartPr>
              <p14:xfrm>
                <a:off x="857298" y="4984551"/>
                <a:ext cx="15120" cy="127440"/>
              </p14:xfrm>
            </p:contentPart>
          </mc:Choice>
          <mc:Fallback>
            <p:pic>
              <p:nvPicPr>
                <p:cNvPr id="119" name="Entrada de lápiz 118">
                  <a:extLst>
                    <a:ext uri="{FF2B5EF4-FFF2-40B4-BE49-F238E27FC236}">
                      <a16:creationId xmlns:a16="http://schemas.microsoft.com/office/drawing/2014/main" id="{6EFEB045-AA24-A953-7375-EE9717A349A8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839658" y="4966551"/>
                  <a:ext cx="50760" cy="16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04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id="{DCA4B246-F622-1A4B-9695-9B7DFA870A26}"/>
                    </a:ext>
                  </a:extLst>
                </p14:cNvPr>
                <p14:cNvContentPartPr/>
                <p14:nvPr/>
              </p14:nvContentPartPr>
              <p14:xfrm>
                <a:off x="818058" y="4622391"/>
                <a:ext cx="166320" cy="231840"/>
              </p14:xfrm>
            </p:contentPart>
          </mc:Choice>
          <mc:Fallback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DCA4B246-F622-1A4B-9695-9B7DFA870A26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800058" y="4604751"/>
                  <a:ext cx="201960" cy="267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06">
            <p14:nvContentPartPr>
              <p14:cNvPr id="121" name="Entrada de lápiz 120">
                <a:extLst>
                  <a:ext uri="{FF2B5EF4-FFF2-40B4-BE49-F238E27FC236}">
                    <a16:creationId xmlns:a16="http://schemas.microsoft.com/office/drawing/2014/main" id="{8783A789-647B-8754-E9DA-A1E3C02EEBC1}"/>
                  </a:ext>
                </a:extLst>
              </p14:cNvPr>
              <p14:cNvContentPartPr/>
              <p14:nvPr/>
            </p14:nvContentPartPr>
            <p14:xfrm>
              <a:off x="1325298" y="5149791"/>
              <a:ext cx="36000" cy="8280"/>
            </p14:xfrm>
          </p:contentPart>
        </mc:Choice>
        <mc:Fallback>
          <p:pic>
            <p:nvPicPr>
              <p:cNvPr id="121" name="Entrada de lápiz 120">
                <a:extLst>
                  <a:ext uri="{FF2B5EF4-FFF2-40B4-BE49-F238E27FC236}">
                    <a16:creationId xmlns:a16="http://schemas.microsoft.com/office/drawing/2014/main" id="{8783A789-647B-8754-E9DA-A1E3C02EEBC1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1307658" y="5131791"/>
                <a:ext cx="71640" cy="43920"/>
              </a:xfrm>
              <a:prstGeom prst="rect">
                <a:avLst/>
              </a:prstGeom>
            </p:spPr>
          </p:pic>
        </mc:Fallback>
      </mc:AlternateContent>
      <p:grpSp>
        <p:nvGrpSpPr>
          <p:cNvPr id="125" name="Grupo 124">
            <a:extLst>
              <a:ext uri="{FF2B5EF4-FFF2-40B4-BE49-F238E27FC236}">
                <a16:creationId xmlns:a16="http://schemas.microsoft.com/office/drawing/2014/main" id="{73C55B61-E48B-0993-A4D8-79E10A4521B9}"/>
              </a:ext>
            </a:extLst>
          </p:cNvPr>
          <p:cNvGrpSpPr/>
          <p:nvPr/>
        </p:nvGrpSpPr>
        <p:grpSpPr>
          <a:xfrm>
            <a:off x="1673778" y="4841271"/>
            <a:ext cx="491760" cy="380520"/>
            <a:chOff x="1673778" y="4841271"/>
            <a:chExt cx="491760" cy="3805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08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id="{7ED1692E-6395-000E-EBF0-186A45AE397F}"/>
                    </a:ext>
                  </a:extLst>
                </p14:cNvPr>
                <p14:cNvContentPartPr/>
                <p14:nvPr/>
              </p14:nvContentPartPr>
              <p14:xfrm>
                <a:off x="1754778" y="4850271"/>
                <a:ext cx="32760" cy="277560"/>
              </p14:xfrm>
            </p:contentPart>
          </mc:Choice>
          <mc:Fallback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7ED1692E-6395-000E-EBF0-186A45AE397F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1736778" y="4832271"/>
                  <a:ext cx="68400" cy="31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0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id="{C313EC79-5E2E-C802-EA75-D3651BFC77CC}"/>
                    </a:ext>
                  </a:extLst>
                </p14:cNvPr>
                <p14:cNvContentPartPr/>
                <p14:nvPr/>
              </p14:nvContentPartPr>
              <p14:xfrm>
                <a:off x="1673778" y="4841271"/>
                <a:ext cx="333000" cy="272520"/>
              </p14:xfrm>
            </p:contentPart>
          </mc:Choice>
          <mc:Fallback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C313EC79-5E2E-C802-EA75-D3651BFC77CC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1655778" y="4823271"/>
                  <a:ext cx="368640" cy="30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2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id="{46426EBC-3048-0727-E441-D86B63556D43}"/>
                    </a:ext>
                  </a:extLst>
                </p14:cNvPr>
                <p14:cNvContentPartPr/>
                <p14:nvPr/>
              </p14:nvContentPartPr>
              <p14:xfrm>
                <a:off x="2151498" y="5001111"/>
                <a:ext cx="14040" cy="220680"/>
              </p14:xfrm>
            </p:contentPart>
          </mc:Choice>
          <mc:Fallback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46426EBC-3048-0727-E441-D86B63556D43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2133858" y="4983471"/>
                  <a:ext cx="49680" cy="256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7" name="Grupo 136">
            <a:extLst>
              <a:ext uri="{FF2B5EF4-FFF2-40B4-BE49-F238E27FC236}">
                <a16:creationId xmlns:a16="http://schemas.microsoft.com/office/drawing/2014/main" id="{CE4BB856-7F21-798E-C8F3-3E4EEC428BCF}"/>
              </a:ext>
            </a:extLst>
          </p:cNvPr>
          <p:cNvGrpSpPr/>
          <p:nvPr/>
        </p:nvGrpSpPr>
        <p:grpSpPr>
          <a:xfrm>
            <a:off x="8027058" y="178551"/>
            <a:ext cx="2385000" cy="2024640"/>
            <a:chOff x="8027058" y="178551"/>
            <a:chExt cx="2385000" cy="20246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114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AED54125-97DE-F5F6-24C1-DEB34DA3FE70}"/>
                    </a:ext>
                  </a:extLst>
                </p14:cNvPr>
                <p14:cNvContentPartPr/>
                <p14:nvPr/>
              </p14:nvContentPartPr>
              <p14:xfrm>
                <a:off x="8878098" y="873351"/>
                <a:ext cx="410400" cy="311040"/>
              </p14:xfrm>
            </p:contentPart>
          </mc:Choice>
          <mc:Fallback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AED54125-97DE-F5F6-24C1-DEB34DA3FE70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8860458" y="855711"/>
                  <a:ext cx="446040" cy="346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6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9AA81CE3-3196-06A1-28FD-D1EF212F59A2}"/>
                    </a:ext>
                  </a:extLst>
                </p14:cNvPr>
                <p14:cNvContentPartPr/>
                <p14:nvPr/>
              </p14:nvContentPartPr>
              <p14:xfrm>
                <a:off x="8453298" y="554031"/>
                <a:ext cx="1266840" cy="1649160"/>
              </p14:xfrm>
            </p:contentPart>
          </mc:Choice>
          <mc:Fallback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9AA81CE3-3196-06A1-28FD-D1EF212F59A2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8435658" y="536031"/>
                  <a:ext cx="1302480" cy="1684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18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id="{655E2E7A-5B8B-3B44-6C0A-B3F5E9C60445}"/>
                    </a:ext>
                  </a:extLst>
                </p14:cNvPr>
                <p14:cNvContentPartPr/>
                <p14:nvPr/>
              </p14:nvContentPartPr>
              <p14:xfrm>
                <a:off x="8070618" y="990711"/>
                <a:ext cx="875520" cy="52200"/>
              </p14:xfrm>
            </p:contentPart>
          </mc:Choice>
          <mc:Fallback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655E2E7A-5B8B-3B44-6C0A-B3F5E9C60445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8052618" y="972711"/>
                  <a:ext cx="911160" cy="8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0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id="{B50DF517-6F39-DD2F-ADEA-4C009A4B782C}"/>
                    </a:ext>
                  </a:extLst>
                </p14:cNvPr>
                <p14:cNvContentPartPr/>
                <p14:nvPr/>
              </p14:nvContentPartPr>
              <p14:xfrm>
                <a:off x="8027058" y="882351"/>
                <a:ext cx="271800" cy="202680"/>
              </p14:xfrm>
            </p:contentPart>
          </mc:Choice>
          <mc:Fallback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B50DF517-6F39-DD2F-ADEA-4C009A4B782C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8009058" y="864351"/>
                  <a:ext cx="30744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2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id="{038F6030-B4F0-E9B9-50AC-674A3E7A3AC2}"/>
                    </a:ext>
                  </a:extLst>
                </p14:cNvPr>
                <p14:cNvContentPartPr/>
                <p14:nvPr/>
              </p14:nvContentPartPr>
              <p14:xfrm>
                <a:off x="8669658" y="1097631"/>
                <a:ext cx="404280" cy="406440"/>
              </p14:xfrm>
            </p:contentPart>
          </mc:Choice>
          <mc:Fallback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038F6030-B4F0-E9B9-50AC-674A3E7A3AC2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8651658" y="1079991"/>
                  <a:ext cx="439920" cy="44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4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id="{217BC7C3-A260-2CF6-5887-D0B36997C8F4}"/>
                    </a:ext>
                  </a:extLst>
                </p14:cNvPr>
                <p14:cNvContentPartPr/>
                <p14:nvPr/>
              </p14:nvContentPartPr>
              <p14:xfrm>
                <a:off x="8586138" y="1385631"/>
                <a:ext cx="173880" cy="207360"/>
              </p14:xfrm>
            </p:contentPart>
          </mc:Choice>
          <mc:Fallback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217BC7C3-A260-2CF6-5887-D0B36997C8F4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8568138" y="1367631"/>
                  <a:ext cx="209520" cy="24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6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id="{947A319E-BEE6-5206-9E4A-8505E6CDEBDD}"/>
                    </a:ext>
                  </a:extLst>
                </p14:cNvPr>
                <p14:cNvContentPartPr/>
                <p14:nvPr/>
              </p14:nvContentPartPr>
              <p14:xfrm>
                <a:off x="8227578" y="1698111"/>
                <a:ext cx="45720" cy="226800"/>
              </p14:xfrm>
            </p:contentPart>
          </mc:Choice>
          <mc:Fallback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947A319E-BEE6-5206-9E4A-8505E6CDEBDD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8209578" y="1680471"/>
                  <a:ext cx="8136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28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id="{77E3A41A-CBBD-15D5-0BF0-99A36A90533E}"/>
                    </a:ext>
                  </a:extLst>
                </p14:cNvPr>
                <p14:cNvContentPartPr/>
                <p14:nvPr/>
              </p14:nvContentPartPr>
              <p14:xfrm>
                <a:off x="8126778" y="1593711"/>
                <a:ext cx="230760" cy="201240"/>
              </p14:xfrm>
            </p:contentPart>
          </mc:Choice>
          <mc:Fallback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77E3A41A-CBBD-15D5-0BF0-99A36A90533E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8108778" y="1576071"/>
                  <a:ext cx="266400" cy="23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0">
              <p14:nvContentPartPr>
                <p14:cNvPr id="54" name="Entrada de lápiz 53">
                  <a:extLst>
                    <a:ext uri="{FF2B5EF4-FFF2-40B4-BE49-F238E27FC236}">
                      <a16:creationId xmlns:a16="http://schemas.microsoft.com/office/drawing/2014/main" id="{6AD9DA14-AC01-0C17-FEDB-750F312ECC3E}"/>
                    </a:ext>
                  </a:extLst>
                </p14:cNvPr>
                <p14:cNvContentPartPr/>
                <p14:nvPr/>
              </p14:nvContentPartPr>
              <p14:xfrm>
                <a:off x="8375538" y="1731231"/>
                <a:ext cx="189000" cy="137160"/>
              </p14:xfrm>
            </p:contentPart>
          </mc:Choice>
          <mc:Fallback>
            <p:pic>
              <p:nvPicPr>
                <p:cNvPr id="54" name="Entrada de lápiz 53">
                  <a:extLst>
                    <a:ext uri="{FF2B5EF4-FFF2-40B4-BE49-F238E27FC236}">
                      <a16:creationId xmlns:a16="http://schemas.microsoft.com/office/drawing/2014/main" id="{6AD9DA14-AC01-0C17-FEDB-750F312ECC3E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357538" y="1713231"/>
                  <a:ext cx="224640" cy="17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2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id="{25FA6358-17E3-8362-FE61-D428789FD2A6}"/>
                    </a:ext>
                  </a:extLst>
                </p14:cNvPr>
                <p14:cNvContentPartPr/>
                <p14:nvPr/>
              </p14:nvContentPartPr>
              <p14:xfrm>
                <a:off x="8467338" y="1733751"/>
                <a:ext cx="51840" cy="136440"/>
              </p14:xfrm>
            </p:contentPart>
          </mc:Choice>
          <mc:Fallback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25FA6358-17E3-8362-FE61-D428789FD2A6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8449338" y="1715751"/>
                  <a:ext cx="87480" cy="172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4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id="{C3C84F4E-BCA0-1D30-32F4-AB146B63E446}"/>
                    </a:ext>
                  </a:extLst>
                </p14:cNvPr>
                <p14:cNvContentPartPr/>
                <p14:nvPr/>
              </p14:nvContentPartPr>
              <p14:xfrm>
                <a:off x="8524578" y="476271"/>
                <a:ext cx="519480" cy="483840"/>
              </p14:xfrm>
            </p:contentPart>
          </mc:Choice>
          <mc:Fallback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C3C84F4E-BCA0-1D30-32F4-AB146B63E446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8506578" y="458631"/>
                  <a:ext cx="555120" cy="51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6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id="{A80DC482-1EE6-C185-B067-414C37908CD2}"/>
                    </a:ext>
                  </a:extLst>
                </p14:cNvPr>
                <p14:cNvContentPartPr/>
                <p14:nvPr/>
              </p14:nvContentPartPr>
              <p14:xfrm>
                <a:off x="8727978" y="178551"/>
                <a:ext cx="219600" cy="250560"/>
              </p14:xfrm>
            </p:contentPart>
          </mc:Choice>
          <mc:Fallback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A80DC482-1EE6-C185-B067-414C37908CD2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8709978" y="160551"/>
                  <a:ext cx="25524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38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D73F5E51-2A70-1280-F318-253DCEC71540}"/>
                    </a:ext>
                  </a:extLst>
                </p14:cNvPr>
                <p14:cNvContentPartPr/>
                <p14:nvPr/>
              </p14:nvContentPartPr>
              <p14:xfrm>
                <a:off x="9313338" y="1183671"/>
                <a:ext cx="514800" cy="336240"/>
              </p14:xfrm>
            </p:contentPart>
          </mc:Choice>
          <mc:Fallback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D73F5E51-2A70-1280-F318-253DCEC71540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9295338" y="1166031"/>
                  <a:ext cx="550440" cy="371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0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EDECFE65-6689-AAEB-4E60-D986865868F2}"/>
                    </a:ext>
                  </a:extLst>
                </p14:cNvPr>
                <p14:cNvContentPartPr/>
                <p14:nvPr/>
              </p14:nvContentPartPr>
              <p14:xfrm>
                <a:off x="9835338" y="1382751"/>
                <a:ext cx="108360" cy="236160"/>
              </p14:xfrm>
            </p:contentPart>
          </mc:Choice>
          <mc:Fallback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EDECFE65-6689-AAEB-4E60-D986865868F2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9817698" y="1365111"/>
                  <a:ext cx="144000" cy="271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2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id="{752D1AAC-8633-9309-7253-477017578397}"/>
                    </a:ext>
                  </a:extLst>
                </p14:cNvPr>
                <p14:cNvContentPartPr/>
                <p14:nvPr/>
              </p14:nvContentPartPr>
              <p14:xfrm>
                <a:off x="10144578" y="1304631"/>
                <a:ext cx="18000" cy="211320"/>
              </p14:xfrm>
            </p:contentPart>
          </mc:Choice>
          <mc:Fallback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752D1AAC-8633-9309-7253-477017578397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10126938" y="1286991"/>
                  <a:ext cx="53640" cy="24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4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4DED4993-66CF-944F-7EAF-80A06514EB69}"/>
                    </a:ext>
                  </a:extLst>
                </p14:cNvPr>
                <p14:cNvContentPartPr/>
                <p14:nvPr/>
              </p14:nvContentPartPr>
              <p14:xfrm>
                <a:off x="10057098" y="1239111"/>
                <a:ext cx="202320" cy="157680"/>
              </p14:xfrm>
            </p:contentPart>
          </mc:Choice>
          <mc:Fallback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4DED4993-66CF-944F-7EAF-80A06514EB69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10039098" y="1221111"/>
                  <a:ext cx="23796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6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EE2A39B3-AF25-C951-7F39-1251A9D7B712}"/>
                    </a:ext>
                  </a:extLst>
                </p14:cNvPr>
                <p14:cNvContentPartPr/>
                <p14:nvPr/>
              </p14:nvContentPartPr>
              <p14:xfrm>
                <a:off x="10282458" y="1437111"/>
                <a:ext cx="129600" cy="272160"/>
              </p14:xfrm>
            </p:contentPart>
          </mc:Choice>
          <mc:Fallback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EE2A39B3-AF25-C951-7F39-1251A9D7B712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10264818" y="1419111"/>
                  <a:ext cx="16524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48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D3780644-CBAF-F76E-2C27-9407B39CFD8E}"/>
                    </a:ext>
                  </a:extLst>
                </p14:cNvPr>
                <p14:cNvContentPartPr/>
                <p14:nvPr/>
              </p14:nvContentPartPr>
              <p14:xfrm>
                <a:off x="9123618" y="1194471"/>
                <a:ext cx="1440" cy="91080"/>
              </p14:xfrm>
            </p:contentPart>
          </mc:Choice>
          <mc:Fallback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D3780644-CBAF-F76E-2C27-9407B39CFD8E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9105978" y="1176831"/>
                  <a:ext cx="3708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0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C59BEDA5-5AA3-BBDC-AC0F-9614808E417D}"/>
                    </a:ext>
                  </a:extLst>
                </p14:cNvPr>
                <p14:cNvContentPartPr/>
                <p14:nvPr/>
              </p14:nvContentPartPr>
              <p14:xfrm>
                <a:off x="9089058" y="1445031"/>
                <a:ext cx="20160" cy="92880"/>
              </p14:xfrm>
            </p:contentPart>
          </mc:Choice>
          <mc:Fallback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C59BEDA5-5AA3-BBDC-AC0F-9614808E417D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9071418" y="1427031"/>
                  <a:ext cx="55800" cy="12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2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id="{468C08DE-CB2D-0502-FC77-BFC4AE6F4D67}"/>
                    </a:ext>
                  </a:extLst>
                </p14:cNvPr>
                <p14:cNvContentPartPr/>
                <p14:nvPr/>
              </p14:nvContentPartPr>
              <p14:xfrm>
                <a:off x="9072498" y="1638711"/>
                <a:ext cx="12240" cy="97200"/>
              </p14:xfrm>
            </p:contentPart>
          </mc:Choice>
          <mc:Fallback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468C08DE-CB2D-0502-FC77-BFC4AE6F4D67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9054498" y="1620711"/>
                  <a:ext cx="47880" cy="13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4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77736A1C-FF64-2A40-FE79-862C7943770F}"/>
                    </a:ext>
                  </a:extLst>
                </p14:cNvPr>
                <p14:cNvContentPartPr/>
                <p14:nvPr/>
              </p14:nvContentPartPr>
              <p14:xfrm>
                <a:off x="8624298" y="1631511"/>
                <a:ext cx="145440" cy="60840"/>
              </p14:xfrm>
            </p:contentPart>
          </mc:Choice>
          <mc:Fallback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77736A1C-FF64-2A40-FE79-862C7943770F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8606298" y="1613871"/>
                  <a:ext cx="181080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6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380D3832-80C4-8D75-4B48-0BA31594FC49}"/>
                    </a:ext>
                  </a:extLst>
                </p14:cNvPr>
                <p14:cNvContentPartPr/>
                <p14:nvPr/>
              </p14:nvContentPartPr>
              <p14:xfrm>
                <a:off x="8882058" y="1788831"/>
                <a:ext cx="89280" cy="31320"/>
              </p14:xfrm>
            </p:contentPart>
          </mc:Choice>
          <mc:Fallback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380D3832-80C4-8D75-4B48-0BA31594FC49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8864058" y="1770831"/>
                  <a:ext cx="12492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58">
              <p14:nvContentPartPr>
                <p14:cNvPr id="70" name="Entrada de lápiz 69">
                  <a:extLst>
                    <a:ext uri="{FF2B5EF4-FFF2-40B4-BE49-F238E27FC236}">
                      <a16:creationId xmlns:a16="http://schemas.microsoft.com/office/drawing/2014/main" id="{1CE0A4C1-999E-CB10-59B4-97065DEBBAA6}"/>
                    </a:ext>
                  </a:extLst>
                </p14:cNvPr>
                <p14:cNvContentPartPr/>
                <p14:nvPr/>
              </p14:nvContentPartPr>
              <p14:xfrm>
                <a:off x="9228378" y="1874151"/>
                <a:ext cx="105840" cy="80280"/>
              </p14:xfrm>
            </p:contentPart>
          </mc:Choice>
          <mc:Fallback>
            <p:pic>
              <p:nvPicPr>
                <p:cNvPr id="70" name="Entrada de lápiz 69">
                  <a:extLst>
                    <a:ext uri="{FF2B5EF4-FFF2-40B4-BE49-F238E27FC236}">
                      <a16:creationId xmlns:a16="http://schemas.microsoft.com/office/drawing/2014/main" id="{1CE0A4C1-999E-CB10-59B4-97065DEBBAA6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9210378" y="1856151"/>
                  <a:ext cx="14148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0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43F7F20A-3A0B-49CC-CFF9-132B6309BBB4}"/>
                    </a:ext>
                  </a:extLst>
                </p14:cNvPr>
                <p14:cNvContentPartPr/>
                <p14:nvPr/>
              </p14:nvContentPartPr>
              <p14:xfrm>
                <a:off x="9482898" y="1754991"/>
                <a:ext cx="54720" cy="36720"/>
              </p14:xfrm>
            </p:contentPart>
          </mc:Choice>
          <mc:Fallback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43F7F20A-3A0B-49CC-CFF9-132B6309BBB4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9465258" y="1737351"/>
                  <a:ext cx="90360" cy="7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2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0B022692-B7D4-EE6C-A728-CBA0D36756CD}"/>
                    </a:ext>
                  </a:extLst>
                </p14:cNvPr>
                <p14:cNvContentPartPr/>
                <p14:nvPr/>
              </p14:nvContentPartPr>
              <p14:xfrm>
                <a:off x="9679458" y="1562391"/>
                <a:ext cx="108000" cy="91080"/>
              </p14:xfrm>
            </p:contentPart>
          </mc:Choice>
          <mc:Fallback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0B022692-B7D4-EE6C-A728-CBA0D36756CD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9661818" y="1544391"/>
                  <a:ext cx="143640" cy="12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4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4BBF3C71-E717-7358-AE3E-4AE781A93C8E}"/>
                    </a:ext>
                  </a:extLst>
                </p14:cNvPr>
                <p14:cNvContentPartPr/>
                <p14:nvPr/>
              </p14:nvContentPartPr>
              <p14:xfrm>
                <a:off x="8594778" y="590391"/>
                <a:ext cx="40680" cy="7560"/>
              </p14:xfrm>
            </p:contentPart>
          </mc:Choice>
          <mc:Fallback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4BBF3C71-E717-7358-AE3E-4AE781A93C8E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8576778" y="572391"/>
                  <a:ext cx="7632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6">
              <p14:nvContentPartPr>
                <p14:cNvPr id="130" name="Entrada de lápiz 129">
                  <a:extLst>
                    <a:ext uri="{FF2B5EF4-FFF2-40B4-BE49-F238E27FC236}">
                      <a16:creationId xmlns:a16="http://schemas.microsoft.com/office/drawing/2014/main" id="{BF7260F9-8158-560E-4448-892A3BF6F02A}"/>
                    </a:ext>
                  </a:extLst>
                </p14:cNvPr>
                <p14:cNvContentPartPr/>
                <p14:nvPr/>
              </p14:nvContentPartPr>
              <p14:xfrm>
                <a:off x="8097978" y="637551"/>
                <a:ext cx="399240" cy="408240"/>
              </p14:xfrm>
            </p:contentPart>
          </mc:Choice>
          <mc:Fallback>
            <p:pic>
              <p:nvPicPr>
                <p:cNvPr id="130" name="Entrada de lápiz 129">
                  <a:extLst>
                    <a:ext uri="{FF2B5EF4-FFF2-40B4-BE49-F238E27FC236}">
                      <a16:creationId xmlns:a16="http://schemas.microsoft.com/office/drawing/2014/main" id="{BF7260F9-8158-560E-4448-892A3BF6F02A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8080338" y="619551"/>
                  <a:ext cx="434880" cy="44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68">
              <p14:nvContentPartPr>
                <p14:cNvPr id="131" name="Entrada de lápiz 130">
                  <a:extLst>
                    <a:ext uri="{FF2B5EF4-FFF2-40B4-BE49-F238E27FC236}">
                      <a16:creationId xmlns:a16="http://schemas.microsoft.com/office/drawing/2014/main" id="{8373955F-E5F5-BAFB-D102-363200C96910}"/>
                    </a:ext>
                  </a:extLst>
                </p14:cNvPr>
                <p14:cNvContentPartPr/>
                <p14:nvPr/>
              </p14:nvContentPartPr>
              <p14:xfrm>
                <a:off x="8134698" y="1163511"/>
                <a:ext cx="595440" cy="609840"/>
              </p14:xfrm>
            </p:contentPart>
          </mc:Choice>
          <mc:Fallback>
            <p:pic>
              <p:nvPicPr>
                <p:cNvPr id="131" name="Entrada de lápiz 130">
                  <a:extLst>
                    <a:ext uri="{FF2B5EF4-FFF2-40B4-BE49-F238E27FC236}">
                      <a16:creationId xmlns:a16="http://schemas.microsoft.com/office/drawing/2014/main" id="{8373955F-E5F5-BAFB-D102-363200C96910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8116698" y="1145511"/>
                  <a:ext cx="631080" cy="64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0">
              <p14:nvContentPartPr>
                <p14:cNvPr id="133" name="Entrada de lápiz 132">
                  <a:extLst>
                    <a:ext uri="{FF2B5EF4-FFF2-40B4-BE49-F238E27FC236}">
                      <a16:creationId xmlns:a16="http://schemas.microsoft.com/office/drawing/2014/main" id="{75A34E24-43E7-EBA1-F0FF-C9DE8B4A2160}"/>
                    </a:ext>
                  </a:extLst>
                </p14:cNvPr>
                <p14:cNvContentPartPr/>
                <p14:nvPr/>
              </p14:nvContentPartPr>
              <p14:xfrm>
                <a:off x="9023898" y="987471"/>
                <a:ext cx="27000" cy="20880"/>
              </p14:xfrm>
            </p:contentPart>
          </mc:Choice>
          <mc:Fallback>
            <p:pic>
              <p:nvPicPr>
                <p:cNvPr id="133" name="Entrada de lápiz 132">
                  <a:extLst>
                    <a:ext uri="{FF2B5EF4-FFF2-40B4-BE49-F238E27FC236}">
                      <a16:creationId xmlns:a16="http://schemas.microsoft.com/office/drawing/2014/main" id="{75A34E24-43E7-EBA1-F0FF-C9DE8B4A2160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9006258" y="969831"/>
                  <a:ext cx="6264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2">
              <p14:nvContentPartPr>
                <p14:cNvPr id="134" name="Entrada de lápiz 133">
                  <a:extLst>
                    <a:ext uri="{FF2B5EF4-FFF2-40B4-BE49-F238E27FC236}">
                      <a16:creationId xmlns:a16="http://schemas.microsoft.com/office/drawing/2014/main" id="{7294E37A-6674-90A2-E661-70FC160DA8C2}"/>
                    </a:ext>
                  </a:extLst>
                </p14:cNvPr>
                <p14:cNvContentPartPr/>
                <p14:nvPr/>
              </p14:nvContentPartPr>
              <p14:xfrm>
                <a:off x="8588658" y="538911"/>
                <a:ext cx="12240" cy="30600"/>
              </p14:xfrm>
            </p:contentPart>
          </mc:Choice>
          <mc:Fallback>
            <p:pic>
              <p:nvPicPr>
                <p:cNvPr id="134" name="Entrada de lápiz 133">
                  <a:extLst>
                    <a:ext uri="{FF2B5EF4-FFF2-40B4-BE49-F238E27FC236}">
                      <a16:creationId xmlns:a16="http://schemas.microsoft.com/office/drawing/2014/main" id="{7294E37A-6674-90A2-E661-70FC160DA8C2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8571018" y="520911"/>
                  <a:ext cx="47880" cy="6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174">
              <p14:nvContentPartPr>
                <p14:cNvPr id="136" name="Entrada de lápiz 135">
                  <a:extLst>
                    <a:ext uri="{FF2B5EF4-FFF2-40B4-BE49-F238E27FC236}">
                      <a16:creationId xmlns:a16="http://schemas.microsoft.com/office/drawing/2014/main" id="{780E4C18-AD6C-D423-9E97-3B78A9D76C05}"/>
                    </a:ext>
                  </a:extLst>
                </p14:cNvPr>
                <p14:cNvContentPartPr/>
                <p14:nvPr/>
              </p14:nvContentPartPr>
              <p14:xfrm>
                <a:off x="8397138" y="1689471"/>
                <a:ext cx="360" cy="360"/>
              </p14:xfrm>
            </p:contentPart>
          </mc:Choice>
          <mc:Fallback>
            <p:pic>
              <p:nvPicPr>
                <p:cNvPr id="136" name="Entrada de lápiz 135">
                  <a:extLst>
                    <a:ext uri="{FF2B5EF4-FFF2-40B4-BE49-F238E27FC236}">
                      <a16:creationId xmlns:a16="http://schemas.microsoft.com/office/drawing/2014/main" id="{780E4C18-AD6C-D423-9E97-3B78A9D76C05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8379498" y="167147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176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id="{53ED0838-6375-D1CB-D4B4-0FBF434E6849}"/>
                  </a:ext>
                </a:extLst>
              </p14:cNvPr>
              <p14:cNvContentPartPr/>
              <p14:nvPr/>
            </p14:nvContentPartPr>
            <p14:xfrm>
              <a:off x="2029098" y="2894031"/>
              <a:ext cx="432720" cy="228960"/>
            </p14:xfrm>
          </p:contentPart>
        </mc:Choice>
        <mc:Fallback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53ED0838-6375-D1CB-D4B4-0FBF434E6849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2011458" y="2876031"/>
                <a:ext cx="468360" cy="264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8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id="{E58F7D2C-7966-71BE-F3BE-C529E10E2984}"/>
                  </a:ext>
                </a:extLst>
              </p14:cNvPr>
              <p14:cNvContentPartPr/>
              <p14:nvPr/>
            </p14:nvContentPartPr>
            <p14:xfrm>
              <a:off x="2627058" y="2961351"/>
              <a:ext cx="129240" cy="190080"/>
            </p14:xfrm>
          </p:contentPart>
        </mc:Choice>
        <mc:Fallback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E58F7D2C-7966-71BE-F3BE-C529E10E2984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2609058" y="2943711"/>
                <a:ext cx="164880" cy="225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0">
            <p14:nvContentPartPr>
              <p14:cNvPr id="91" name="Entrada de lápiz 90">
                <a:extLst>
                  <a:ext uri="{FF2B5EF4-FFF2-40B4-BE49-F238E27FC236}">
                    <a16:creationId xmlns:a16="http://schemas.microsoft.com/office/drawing/2014/main" id="{9309D43F-EF0E-18C8-F0FE-9A3890FF245F}"/>
                  </a:ext>
                </a:extLst>
              </p14:cNvPr>
              <p14:cNvContentPartPr/>
              <p14:nvPr/>
            </p14:nvContentPartPr>
            <p14:xfrm>
              <a:off x="1928298" y="3872871"/>
              <a:ext cx="47880" cy="213840"/>
            </p14:xfrm>
          </p:contentPart>
        </mc:Choice>
        <mc:Fallback>
          <p:pic>
            <p:nvPicPr>
              <p:cNvPr id="91" name="Entrada de lápiz 90">
                <a:extLst>
                  <a:ext uri="{FF2B5EF4-FFF2-40B4-BE49-F238E27FC236}">
                    <a16:creationId xmlns:a16="http://schemas.microsoft.com/office/drawing/2014/main" id="{9309D43F-EF0E-18C8-F0FE-9A3890FF245F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1910658" y="3855231"/>
                <a:ext cx="83520" cy="24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2">
            <p14:nvContentPartPr>
              <p14:cNvPr id="92" name="Entrada de lápiz 91">
                <a:extLst>
                  <a:ext uri="{FF2B5EF4-FFF2-40B4-BE49-F238E27FC236}">
                    <a16:creationId xmlns:a16="http://schemas.microsoft.com/office/drawing/2014/main" id="{FBAD2381-C8FA-E9A6-9EBA-9BCF5700D46F}"/>
                  </a:ext>
                </a:extLst>
              </p14:cNvPr>
              <p14:cNvContentPartPr/>
              <p14:nvPr/>
            </p14:nvContentPartPr>
            <p14:xfrm>
              <a:off x="1893018" y="3747591"/>
              <a:ext cx="258120" cy="352080"/>
            </p14:xfrm>
          </p:contentPart>
        </mc:Choice>
        <mc:Fallback>
          <p:pic>
            <p:nvPicPr>
              <p:cNvPr id="92" name="Entrada de lápiz 91">
                <a:extLst>
                  <a:ext uri="{FF2B5EF4-FFF2-40B4-BE49-F238E27FC236}">
                    <a16:creationId xmlns:a16="http://schemas.microsoft.com/office/drawing/2014/main" id="{FBAD2381-C8FA-E9A6-9EBA-9BCF5700D46F}"/>
                  </a:ext>
                </a:extLst>
              </p:cNvPr>
              <p:cNvPicPr/>
              <p:nvPr/>
            </p:nvPicPr>
            <p:blipFill>
              <a:blip r:embed="rId183"/>
              <a:stretch>
                <a:fillRect/>
              </a:stretch>
            </p:blipFill>
            <p:spPr>
              <a:xfrm>
                <a:off x="1875018" y="3729951"/>
                <a:ext cx="293760" cy="38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4">
            <p14:nvContentPartPr>
              <p14:cNvPr id="93" name="Entrada de lápiz 92">
                <a:extLst>
                  <a:ext uri="{FF2B5EF4-FFF2-40B4-BE49-F238E27FC236}">
                    <a16:creationId xmlns:a16="http://schemas.microsoft.com/office/drawing/2014/main" id="{8D213A4F-B92F-B545-5B0E-EA781D8D0023}"/>
                  </a:ext>
                </a:extLst>
              </p14:cNvPr>
              <p14:cNvContentPartPr/>
              <p14:nvPr/>
            </p14:nvContentPartPr>
            <p14:xfrm>
              <a:off x="2307378" y="3989511"/>
              <a:ext cx="68400" cy="178920"/>
            </p14:xfrm>
          </p:contentPart>
        </mc:Choice>
        <mc:Fallback>
          <p:pic>
            <p:nvPicPr>
              <p:cNvPr id="93" name="Entrada de lápiz 92">
                <a:extLst>
                  <a:ext uri="{FF2B5EF4-FFF2-40B4-BE49-F238E27FC236}">
                    <a16:creationId xmlns:a16="http://schemas.microsoft.com/office/drawing/2014/main" id="{8D213A4F-B92F-B545-5B0E-EA781D8D0023}"/>
                  </a:ext>
                </a:extLst>
              </p:cNvPr>
              <p:cNvPicPr/>
              <p:nvPr/>
            </p:nvPicPr>
            <p:blipFill>
              <a:blip r:embed="rId185"/>
              <a:stretch>
                <a:fillRect/>
              </a:stretch>
            </p:blipFill>
            <p:spPr>
              <a:xfrm>
                <a:off x="2289738" y="3971511"/>
                <a:ext cx="104040" cy="21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6">
            <p14:nvContentPartPr>
              <p14:cNvPr id="94" name="Entrada de lápiz 93">
                <a:extLst>
                  <a:ext uri="{FF2B5EF4-FFF2-40B4-BE49-F238E27FC236}">
                    <a16:creationId xmlns:a16="http://schemas.microsoft.com/office/drawing/2014/main" id="{0E993AC1-952B-F726-95B2-D2A4FA85D683}"/>
                  </a:ext>
                </a:extLst>
              </p14:cNvPr>
              <p14:cNvContentPartPr/>
              <p14:nvPr/>
            </p14:nvContentPartPr>
            <p14:xfrm>
              <a:off x="2884098" y="3999951"/>
              <a:ext cx="193680" cy="12960"/>
            </p14:xfrm>
          </p:contentPart>
        </mc:Choice>
        <mc:Fallback>
          <p:pic>
            <p:nvPicPr>
              <p:cNvPr id="94" name="Entrada de lápiz 93">
                <a:extLst>
                  <a:ext uri="{FF2B5EF4-FFF2-40B4-BE49-F238E27FC236}">
                    <a16:creationId xmlns:a16="http://schemas.microsoft.com/office/drawing/2014/main" id="{0E993AC1-952B-F726-95B2-D2A4FA85D683}"/>
                  </a:ext>
                </a:extLst>
              </p:cNvPr>
              <p:cNvPicPr/>
              <p:nvPr/>
            </p:nvPicPr>
            <p:blipFill>
              <a:blip r:embed="rId187"/>
              <a:stretch>
                <a:fillRect/>
              </a:stretch>
            </p:blipFill>
            <p:spPr>
              <a:xfrm>
                <a:off x="2866098" y="3982311"/>
                <a:ext cx="229320" cy="48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8">
            <p14:nvContentPartPr>
              <p14:cNvPr id="95" name="Entrada de lápiz 94">
                <a:extLst>
                  <a:ext uri="{FF2B5EF4-FFF2-40B4-BE49-F238E27FC236}">
                    <a16:creationId xmlns:a16="http://schemas.microsoft.com/office/drawing/2014/main" id="{16BC5A31-CACB-63E1-A843-81D216583EB4}"/>
                  </a:ext>
                </a:extLst>
              </p14:cNvPr>
              <p14:cNvContentPartPr/>
              <p14:nvPr/>
            </p14:nvContentPartPr>
            <p14:xfrm>
              <a:off x="2877258" y="4101471"/>
              <a:ext cx="191880" cy="21600"/>
            </p14:xfrm>
          </p:contentPart>
        </mc:Choice>
        <mc:Fallback>
          <p:pic>
            <p:nvPicPr>
              <p:cNvPr id="95" name="Entrada de lápiz 94">
                <a:extLst>
                  <a:ext uri="{FF2B5EF4-FFF2-40B4-BE49-F238E27FC236}">
                    <a16:creationId xmlns:a16="http://schemas.microsoft.com/office/drawing/2014/main" id="{16BC5A31-CACB-63E1-A843-81D216583EB4}"/>
                  </a:ext>
                </a:extLst>
              </p:cNvPr>
              <p:cNvPicPr/>
              <p:nvPr/>
            </p:nvPicPr>
            <p:blipFill>
              <a:blip r:embed="rId189"/>
              <a:stretch>
                <a:fillRect/>
              </a:stretch>
            </p:blipFill>
            <p:spPr>
              <a:xfrm>
                <a:off x="2859258" y="4083471"/>
                <a:ext cx="227520" cy="57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0">
            <p14:nvContentPartPr>
              <p14:cNvPr id="96" name="Entrada de lápiz 95">
                <a:extLst>
                  <a:ext uri="{FF2B5EF4-FFF2-40B4-BE49-F238E27FC236}">
                    <a16:creationId xmlns:a16="http://schemas.microsoft.com/office/drawing/2014/main" id="{735F5DC4-AFEC-5AE8-1DE9-1547921C6FD0}"/>
                  </a:ext>
                </a:extLst>
              </p14:cNvPr>
              <p14:cNvContentPartPr/>
              <p14:nvPr/>
            </p14:nvContentPartPr>
            <p14:xfrm>
              <a:off x="3523818" y="3893391"/>
              <a:ext cx="323280" cy="241920"/>
            </p14:xfrm>
          </p:contentPart>
        </mc:Choice>
        <mc:Fallback>
          <p:pic>
            <p:nvPicPr>
              <p:cNvPr id="96" name="Entrada de lápiz 95">
                <a:extLst>
                  <a:ext uri="{FF2B5EF4-FFF2-40B4-BE49-F238E27FC236}">
                    <a16:creationId xmlns:a16="http://schemas.microsoft.com/office/drawing/2014/main" id="{735F5DC4-AFEC-5AE8-1DE9-1547921C6FD0}"/>
                  </a:ext>
                </a:extLst>
              </p:cNvPr>
              <p:cNvPicPr/>
              <p:nvPr/>
            </p:nvPicPr>
            <p:blipFill>
              <a:blip r:embed="rId191"/>
              <a:stretch>
                <a:fillRect/>
              </a:stretch>
            </p:blipFill>
            <p:spPr>
              <a:xfrm>
                <a:off x="3505818" y="3875751"/>
                <a:ext cx="358920" cy="27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2">
            <p14:nvContentPartPr>
              <p14:cNvPr id="97" name="Entrada de lápiz 96">
                <a:extLst>
                  <a:ext uri="{FF2B5EF4-FFF2-40B4-BE49-F238E27FC236}">
                    <a16:creationId xmlns:a16="http://schemas.microsoft.com/office/drawing/2014/main" id="{D3701C53-5CB5-8355-18C5-54F437B87709}"/>
                  </a:ext>
                </a:extLst>
              </p14:cNvPr>
              <p14:cNvContentPartPr/>
              <p14:nvPr/>
            </p14:nvContentPartPr>
            <p14:xfrm>
              <a:off x="4058778" y="3988071"/>
              <a:ext cx="172080" cy="200160"/>
            </p14:xfrm>
          </p:contentPart>
        </mc:Choice>
        <mc:Fallback>
          <p:pic>
            <p:nvPicPr>
              <p:cNvPr id="97" name="Entrada de lápiz 96">
                <a:extLst>
                  <a:ext uri="{FF2B5EF4-FFF2-40B4-BE49-F238E27FC236}">
                    <a16:creationId xmlns:a16="http://schemas.microsoft.com/office/drawing/2014/main" id="{D3701C53-5CB5-8355-18C5-54F437B87709}"/>
                  </a:ext>
                </a:extLst>
              </p:cNvPr>
              <p:cNvPicPr/>
              <p:nvPr/>
            </p:nvPicPr>
            <p:blipFill>
              <a:blip r:embed="rId193"/>
              <a:stretch>
                <a:fillRect/>
              </a:stretch>
            </p:blipFill>
            <p:spPr>
              <a:xfrm>
                <a:off x="4040778" y="3970431"/>
                <a:ext cx="207720" cy="235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4">
            <p14:nvContentPartPr>
              <p14:cNvPr id="98" name="Entrada de lápiz 97">
                <a:extLst>
                  <a:ext uri="{FF2B5EF4-FFF2-40B4-BE49-F238E27FC236}">
                    <a16:creationId xmlns:a16="http://schemas.microsoft.com/office/drawing/2014/main" id="{FB0BA4C5-E69F-7267-D0F7-6F92A3A8E308}"/>
                  </a:ext>
                </a:extLst>
              </p14:cNvPr>
              <p14:cNvContentPartPr/>
              <p14:nvPr/>
            </p14:nvContentPartPr>
            <p14:xfrm>
              <a:off x="4037898" y="3664791"/>
              <a:ext cx="174960" cy="165960"/>
            </p14:xfrm>
          </p:contentPart>
        </mc:Choice>
        <mc:Fallback>
          <p:pic>
            <p:nvPicPr>
              <p:cNvPr id="98" name="Entrada de lápiz 97">
                <a:extLst>
                  <a:ext uri="{FF2B5EF4-FFF2-40B4-BE49-F238E27FC236}">
                    <a16:creationId xmlns:a16="http://schemas.microsoft.com/office/drawing/2014/main" id="{FB0BA4C5-E69F-7267-D0F7-6F92A3A8E308}"/>
                  </a:ext>
                </a:extLst>
              </p:cNvPr>
              <p:cNvPicPr/>
              <p:nvPr/>
            </p:nvPicPr>
            <p:blipFill>
              <a:blip r:embed="rId195"/>
              <a:stretch>
                <a:fillRect/>
              </a:stretch>
            </p:blipFill>
            <p:spPr>
              <a:xfrm>
                <a:off x="4020258" y="3647151"/>
                <a:ext cx="210600" cy="201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6">
            <p14:nvContentPartPr>
              <p14:cNvPr id="99" name="Entrada de lápiz 98">
                <a:extLst>
                  <a:ext uri="{FF2B5EF4-FFF2-40B4-BE49-F238E27FC236}">
                    <a16:creationId xmlns:a16="http://schemas.microsoft.com/office/drawing/2014/main" id="{FC1207F4-8468-43A2-D19C-5EB9E015AD82}"/>
                  </a:ext>
                </a:extLst>
              </p14:cNvPr>
              <p14:cNvContentPartPr/>
              <p14:nvPr/>
            </p14:nvContentPartPr>
            <p14:xfrm>
              <a:off x="4634058" y="3906711"/>
              <a:ext cx="49680" cy="277560"/>
            </p14:xfrm>
          </p:contentPart>
        </mc:Choice>
        <mc:Fallback>
          <p:pic>
            <p:nvPicPr>
              <p:cNvPr id="99" name="Entrada de lápiz 98">
                <a:extLst>
                  <a:ext uri="{FF2B5EF4-FFF2-40B4-BE49-F238E27FC236}">
                    <a16:creationId xmlns:a16="http://schemas.microsoft.com/office/drawing/2014/main" id="{FC1207F4-8468-43A2-D19C-5EB9E015AD82}"/>
                  </a:ext>
                </a:extLst>
              </p:cNvPr>
              <p:cNvPicPr/>
              <p:nvPr/>
            </p:nvPicPr>
            <p:blipFill>
              <a:blip r:embed="rId197"/>
              <a:stretch>
                <a:fillRect/>
              </a:stretch>
            </p:blipFill>
            <p:spPr>
              <a:xfrm>
                <a:off x="4616418" y="3889071"/>
                <a:ext cx="85320" cy="31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8">
            <p14:nvContentPartPr>
              <p14:cNvPr id="100" name="Entrada de lápiz 99">
                <a:extLst>
                  <a:ext uri="{FF2B5EF4-FFF2-40B4-BE49-F238E27FC236}">
                    <a16:creationId xmlns:a16="http://schemas.microsoft.com/office/drawing/2014/main" id="{8188DBF7-891A-9900-AFCE-FF28434C42CF}"/>
                  </a:ext>
                </a:extLst>
              </p14:cNvPr>
              <p14:cNvContentPartPr/>
              <p14:nvPr/>
            </p14:nvContentPartPr>
            <p14:xfrm>
              <a:off x="4557378" y="3860271"/>
              <a:ext cx="313920" cy="277560"/>
            </p14:xfrm>
          </p:contentPart>
        </mc:Choice>
        <mc:Fallback>
          <p:pic>
            <p:nvPicPr>
              <p:cNvPr id="100" name="Entrada de lápiz 99">
                <a:extLst>
                  <a:ext uri="{FF2B5EF4-FFF2-40B4-BE49-F238E27FC236}">
                    <a16:creationId xmlns:a16="http://schemas.microsoft.com/office/drawing/2014/main" id="{8188DBF7-891A-9900-AFCE-FF28434C42CF}"/>
                  </a:ext>
                </a:extLst>
              </p:cNvPr>
              <p:cNvPicPr/>
              <p:nvPr/>
            </p:nvPicPr>
            <p:blipFill>
              <a:blip r:embed="rId199"/>
              <a:stretch>
                <a:fillRect/>
              </a:stretch>
            </p:blipFill>
            <p:spPr>
              <a:xfrm>
                <a:off x="4539378" y="3842631"/>
                <a:ext cx="349560" cy="313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0">
            <p14:nvContentPartPr>
              <p14:cNvPr id="101" name="Entrada de lápiz 100">
                <a:extLst>
                  <a:ext uri="{FF2B5EF4-FFF2-40B4-BE49-F238E27FC236}">
                    <a16:creationId xmlns:a16="http://schemas.microsoft.com/office/drawing/2014/main" id="{916F75D4-E42D-570E-1D53-E29D84E91B28}"/>
                  </a:ext>
                </a:extLst>
              </p14:cNvPr>
              <p14:cNvContentPartPr/>
              <p14:nvPr/>
            </p14:nvContentPartPr>
            <p14:xfrm>
              <a:off x="4978578" y="4008951"/>
              <a:ext cx="134640" cy="189360"/>
            </p14:xfrm>
          </p:contentPart>
        </mc:Choice>
        <mc:Fallback>
          <p:pic>
            <p:nvPicPr>
              <p:cNvPr id="101" name="Entrada de lápiz 100">
                <a:extLst>
                  <a:ext uri="{FF2B5EF4-FFF2-40B4-BE49-F238E27FC236}">
                    <a16:creationId xmlns:a16="http://schemas.microsoft.com/office/drawing/2014/main" id="{916F75D4-E42D-570E-1D53-E29D84E91B28}"/>
                  </a:ext>
                </a:extLst>
              </p:cNvPr>
              <p:cNvPicPr/>
              <p:nvPr/>
            </p:nvPicPr>
            <p:blipFill>
              <a:blip r:embed="rId201"/>
              <a:stretch>
                <a:fillRect/>
              </a:stretch>
            </p:blipFill>
            <p:spPr>
              <a:xfrm>
                <a:off x="4960938" y="3990951"/>
                <a:ext cx="170280" cy="22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2">
            <p14:nvContentPartPr>
              <p14:cNvPr id="138" name="Entrada de lápiz 137">
                <a:extLst>
                  <a:ext uri="{FF2B5EF4-FFF2-40B4-BE49-F238E27FC236}">
                    <a16:creationId xmlns:a16="http://schemas.microsoft.com/office/drawing/2014/main" id="{B7E82CDB-7B1C-8FEC-E201-05A7CC3CDEC4}"/>
                  </a:ext>
                </a:extLst>
              </p14:cNvPr>
              <p14:cNvContentPartPr/>
              <p14:nvPr/>
            </p14:nvContentPartPr>
            <p14:xfrm>
              <a:off x="5015298" y="3003471"/>
              <a:ext cx="763560" cy="1130760"/>
            </p14:xfrm>
          </p:contentPart>
        </mc:Choice>
        <mc:Fallback>
          <p:pic>
            <p:nvPicPr>
              <p:cNvPr id="138" name="Entrada de lápiz 137">
                <a:extLst>
                  <a:ext uri="{FF2B5EF4-FFF2-40B4-BE49-F238E27FC236}">
                    <a16:creationId xmlns:a16="http://schemas.microsoft.com/office/drawing/2014/main" id="{B7E82CDB-7B1C-8FEC-E201-05A7CC3CDEC4}"/>
                  </a:ext>
                </a:extLst>
              </p:cNvPr>
              <p:cNvPicPr/>
              <p:nvPr/>
            </p:nvPicPr>
            <p:blipFill>
              <a:blip r:embed="rId203"/>
              <a:stretch>
                <a:fillRect/>
              </a:stretch>
            </p:blipFill>
            <p:spPr>
              <a:xfrm>
                <a:off x="4997298" y="2985471"/>
                <a:ext cx="799200" cy="1166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4">
            <p14:nvContentPartPr>
              <p14:cNvPr id="139" name="Entrada de lápiz 138">
                <a:extLst>
                  <a:ext uri="{FF2B5EF4-FFF2-40B4-BE49-F238E27FC236}">
                    <a16:creationId xmlns:a16="http://schemas.microsoft.com/office/drawing/2014/main" id="{ABD9E3A5-A5DD-8ABB-26C5-C2D856B61E82}"/>
                  </a:ext>
                </a:extLst>
              </p14:cNvPr>
              <p14:cNvContentPartPr/>
              <p14:nvPr/>
            </p14:nvContentPartPr>
            <p14:xfrm>
              <a:off x="5651058" y="3864591"/>
              <a:ext cx="246240" cy="376560"/>
            </p14:xfrm>
          </p:contentPart>
        </mc:Choice>
        <mc:Fallback>
          <p:pic>
            <p:nvPicPr>
              <p:cNvPr id="139" name="Entrada de lápiz 138">
                <a:extLst>
                  <a:ext uri="{FF2B5EF4-FFF2-40B4-BE49-F238E27FC236}">
                    <a16:creationId xmlns:a16="http://schemas.microsoft.com/office/drawing/2014/main" id="{ABD9E3A5-A5DD-8ABB-26C5-C2D856B61E82}"/>
                  </a:ext>
                </a:extLst>
              </p:cNvPr>
              <p:cNvPicPr/>
              <p:nvPr/>
            </p:nvPicPr>
            <p:blipFill>
              <a:blip r:embed="rId205"/>
              <a:stretch>
                <a:fillRect/>
              </a:stretch>
            </p:blipFill>
            <p:spPr>
              <a:xfrm>
                <a:off x="5633058" y="3846951"/>
                <a:ext cx="281880" cy="412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6">
            <p14:nvContentPartPr>
              <p14:cNvPr id="141" name="Entrada de lápiz 140">
                <a:extLst>
                  <a:ext uri="{FF2B5EF4-FFF2-40B4-BE49-F238E27FC236}">
                    <a16:creationId xmlns:a16="http://schemas.microsoft.com/office/drawing/2014/main" id="{DB72AC33-5A6C-D92C-7327-CC642E40DE3A}"/>
                  </a:ext>
                </a:extLst>
              </p14:cNvPr>
              <p14:cNvContentPartPr/>
              <p14:nvPr/>
            </p14:nvContentPartPr>
            <p14:xfrm>
              <a:off x="4959858" y="2889711"/>
              <a:ext cx="182160" cy="269280"/>
            </p14:xfrm>
          </p:contentPart>
        </mc:Choice>
        <mc:Fallback>
          <p:pic>
            <p:nvPicPr>
              <p:cNvPr id="141" name="Entrada de lápiz 140">
                <a:extLst>
                  <a:ext uri="{FF2B5EF4-FFF2-40B4-BE49-F238E27FC236}">
                    <a16:creationId xmlns:a16="http://schemas.microsoft.com/office/drawing/2014/main" id="{DB72AC33-5A6C-D92C-7327-CC642E40DE3A}"/>
                  </a:ext>
                </a:extLst>
              </p:cNvPr>
              <p:cNvPicPr/>
              <p:nvPr/>
            </p:nvPicPr>
            <p:blipFill>
              <a:blip r:embed="rId207"/>
              <a:stretch>
                <a:fillRect/>
              </a:stretch>
            </p:blipFill>
            <p:spPr>
              <a:xfrm>
                <a:off x="4942218" y="2871711"/>
                <a:ext cx="217800" cy="304920"/>
              </a:xfrm>
              <a:prstGeom prst="rect">
                <a:avLst/>
              </a:prstGeom>
            </p:spPr>
          </p:pic>
        </mc:Fallback>
      </mc:AlternateContent>
      <p:grpSp>
        <p:nvGrpSpPr>
          <p:cNvPr id="143" name="Grupo 142">
            <a:extLst>
              <a:ext uri="{FF2B5EF4-FFF2-40B4-BE49-F238E27FC236}">
                <a16:creationId xmlns:a16="http://schemas.microsoft.com/office/drawing/2014/main" id="{273373F1-0D2B-B1E7-14D3-917EF7795E2C}"/>
              </a:ext>
            </a:extLst>
          </p:cNvPr>
          <p:cNvGrpSpPr/>
          <p:nvPr/>
        </p:nvGrpSpPr>
        <p:grpSpPr>
          <a:xfrm>
            <a:off x="2996418" y="2854071"/>
            <a:ext cx="1876320" cy="363600"/>
            <a:chOff x="2996418" y="2854071"/>
            <a:chExt cx="1876320" cy="36360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08">
              <p14:nvContentPartPr>
                <p14:cNvPr id="78" name="Entrada de lápiz 77">
                  <a:extLst>
                    <a:ext uri="{FF2B5EF4-FFF2-40B4-BE49-F238E27FC236}">
                      <a16:creationId xmlns:a16="http://schemas.microsoft.com/office/drawing/2014/main" id="{0D07E405-5F84-4168-F22B-8EE5BB848C44}"/>
                    </a:ext>
                  </a:extLst>
                </p14:cNvPr>
                <p14:cNvContentPartPr/>
                <p14:nvPr/>
              </p14:nvContentPartPr>
              <p14:xfrm>
                <a:off x="2996418" y="2989791"/>
                <a:ext cx="56520" cy="154080"/>
              </p14:xfrm>
            </p:contentPart>
          </mc:Choice>
          <mc:Fallback>
            <p:pic>
              <p:nvPicPr>
                <p:cNvPr id="78" name="Entrada de lápiz 77">
                  <a:extLst>
                    <a:ext uri="{FF2B5EF4-FFF2-40B4-BE49-F238E27FC236}">
                      <a16:creationId xmlns:a16="http://schemas.microsoft.com/office/drawing/2014/main" id="{0D07E405-5F84-4168-F22B-8EE5BB848C44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2978778" y="2972151"/>
                  <a:ext cx="9216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0">
              <p14:nvContentPartPr>
                <p14:cNvPr id="79" name="Entrada de lápiz 78">
                  <a:extLst>
                    <a:ext uri="{FF2B5EF4-FFF2-40B4-BE49-F238E27FC236}">
                      <a16:creationId xmlns:a16="http://schemas.microsoft.com/office/drawing/2014/main" id="{76D9436E-E834-60D7-D72B-2BBD3C21D942}"/>
                    </a:ext>
                  </a:extLst>
                </p14:cNvPr>
                <p14:cNvContentPartPr/>
                <p14:nvPr/>
              </p14:nvContentPartPr>
              <p14:xfrm>
                <a:off x="3232578" y="2983671"/>
                <a:ext cx="136440" cy="126360"/>
              </p14:xfrm>
            </p:contentPart>
          </mc:Choice>
          <mc:Fallback>
            <p:pic>
              <p:nvPicPr>
                <p:cNvPr id="79" name="Entrada de lápiz 78">
                  <a:extLst>
                    <a:ext uri="{FF2B5EF4-FFF2-40B4-BE49-F238E27FC236}">
                      <a16:creationId xmlns:a16="http://schemas.microsoft.com/office/drawing/2014/main" id="{76D9436E-E834-60D7-D72B-2BBD3C21D942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3214578" y="2966031"/>
                  <a:ext cx="172080" cy="16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2">
              <p14:nvContentPartPr>
                <p14:cNvPr id="80" name="Entrada de lápiz 79">
                  <a:extLst>
                    <a:ext uri="{FF2B5EF4-FFF2-40B4-BE49-F238E27FC236}">
                      <a16:creationId xmlns:a16="http://schemas.microsoft.com/office/drawing/2014/main" id="{000F09D5-77FA-7BE8-A1F3-43F16873F6C7}"/>
                    </a:ext>
                  </a:extLst>
                </p14:cNvPr>
                <p14:cNvContentPartPr/>
                <p14:nvPr/>
              </p14:nvContentPartPr>
              <p14:xfrm>
                <a:off x="3644058" y="2854071"/>
                <a:ext cx="349920" cy="226800"/>
              </p14:xfrm>
            </p:contentPart>
          </mc:Choice>
          <mc:Fallback>
            <p:pic>
              <p:nvPicPr>
                <p:cNvPr id="80" name="Entrada de lápiz 79">
                  <a:extLst>
                    <a:ext uri="{FF2B5EF4-FFF2-40B4-BE49-F238E27FC236}">
                      <a16:creationId xmlns:a16="http://schemas.microsoft.com/office/drawing/2014/main" id="{000F09D5-77FA-7BE8-A1F3-43F16873F6C7}"/>
                    </a:ext>
                  </a:extLst>
                </p:cNvPr>
                <p:cNvPicPr/>
                <p:nvPr/>
              </p:nvPicPr>
              <p:blipFill>
                <a:blip r:embed="rId213"/>
                <a:stretch>
                  <a:fillRect/>
                </a:stretch>
              </p:blipFill>
              <p:spPr>
                <a:xfrm>
                  <a:off x="3626418" y="2836071"/>
                  <a:ext cx="38556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4">
              <p14:nvContentPartPr>
                <p14:cNvPr id="81" name="Entrada de lápiz 80">
                  <a:extLst>
                    <a:ext uri="{FF2B5EF4-FFF2-40B4-BE49-F238E27FC236}">
                      <a16:creationId xmlns:a16="http://schemas.microsoft.com/office/drawing/2014/main" id="{F59749DA-9749-F442-AC54-47F92E79940E}"/>
                    </a:ext>
                  </a:extLst>
                </p14:cNvPr>
                <p14:cNvContentPartPr/>
                <p14:nvPr/>
              </p14:nvContentPartPr>
              <p14:xfrm>
                <a:off x="4126458" y="2959551"/>
                <a:ext cx="177480" cy="169920"/>
              </p14:xfrm>
            </p:contentPart>
          </mc:Choice>
          <mc:Fallback>
            <p:pic>
              <p:nvPicPr>
                <p:cNvPr id="81" name="Entrada de lápiz 80">
                  <a:extLst>
                    <a:ext uri="{FF2B5EF4-FFF2-40B4-BE49-F238E27FC236}">
                      <a16:creationId xmlns:a16="http://schemas.microsoft.com/office/drawing/2014/main" id="{F59749DA-9749-F442-AC54-47F92E79940E}"/>
                    </a:ext>
                  </a:extLst>
                </p:cNvPr>
                <p:cNvPicPr/>
                <p:nvPr/>
              </p:nvPicPr>
              <p:blipFill>
                <a:blip r:embed="rId215"/>
                <a:stretch>
                  <a:fillRect/>
                </a:stretch>
              </p:blipFill>
              <p:spPr>
                <a:xfrm>
                  <a:off x="4108458" y="2941911"/>
                  <a:ext cx="213120" cy="205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6">
              <p14:nvContentPartPr>
                <p14:cNvPr id="82" name="Entrada de lápiz 81">
                  <a:extLst>
                    <a:ext uri="{FF2B5EF4-FFF2-40B4-BE49-F238E27FC236}">
                      <a16:creationId xmlns:a16="http://schemas.microsoft.com/office/drawing/2014/main" id="{3150BDE3-23D3-7759-1523-9FF31260632E}"/>
                    </a:ext>
                  </a:extLst>
                </p14:cNvPr>
                <p14:cNvContentPartPr/>
                <p14:nvPr/>
              </p14:nvContentPartPr>
              <p14:xfrm>
                <a:off x="4445778" y="2930391"/>
                <a:ext cx="200880" cy="225360"/>
              </p14:xfrm>
            </p:contentPart>
          </mc:Choice>
          <mc:Fallback>
            <p:pic>
              <p:nvPicPr>
                <p:cNvPr id="82" name="Entrada de lápiz 81">
                  <a:extLst>
                    <a:ext uri="{FF2B5EF4-FFF2-40B4-BE49-F238E27FC236}">
                      <a16:creationId xmlns:a16="http://schemas.microsoft.com/office/drawing/2014/main" id="{3150BDE3-23D3-7759-1523-9FF31260632E}"/>
                    </a:ext>
                  </a:extLst>
                </p:cNvPr>
                <p:cNvPicPr/>
                <p:nvPr/>
              </p:nvPicPr>
              <p:blipFill>
                <a:blip r:embed="rId217"/>
                <a:stretch>
                  <a:fillRect/>
                </a:stretch>
              </p:blipFill>
              <p:spPr>
                <a:xfrm>
                  <a:off x="4427778" y="2912751"/>
                  <a:ext cx="236520" cy="26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18">
              <p14:nvContentPartPr>
                <p14:cNvPr id="83" name="Entrada de lápiz 82">
                  <a:extLst>
                    <a:ext uri="{FF2B5EF4-FFF2-40B4-BE49-F238E27FC236}">
                      <a16:creationId xmlns:a16="http://schemas.microsoft.com/office/drawing/2014/main" id="{45B173CA-EB10-B53D-5803-ED705A9C4411}"/>
                    </a:ext>
                  </a:extLst>
                </p14:cNvPr>
                <p14:cNvContentPartPr/>
                <p14:nvPr/>
              </p14:nvContentPartPr>
              <p14:xfrm>
                <a:off x="4871298" y="3133071"/>
                <a:ext cx="1440" cy="84600"/>
              </p14:xfrm>
            </p:contentPart>
          </mc:Choice>
          <mc:Fallback>
            <p:pic>
              <p:nvPicPr>
                <p:cNvPr id="83" name="Entrada de lápiz 82">
                  <a:extLst>
                    <a:ext uri="{FF2B5EF4-FFF2-40B4-BE49-F238E27FC236}">
                      <a16:creationId xmlns:a16="http://schemas.microsoft.com/office/drawing/2014/main" id="{45B173CA-EB10-B53D-5803-ED705A9C4411}"/>
                    </a:ext>
                  </a:extLst>
                </p:cNvPr>
                <p:cNvPicPr/>
                <p:nvPr/>
              </p:nvPicPr>
              <p:blipFill>
                <a:blip r:embed="rId219"/>
                <a:stretch>
                  <a:fillRect/>
                </a:stretch>
              </p:blipFill>
              <p:spPr>
                <a:xfrm>
                  <a:off x="4853298" y="3115071"/>
                  <a:ext cx="37080" cy="12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220">
              <p14:nvContentPartPr>
                <p14:cNvPr id="142" name="Entrada de lápiz 141">
                  <a:extLst>
                    <a:ext uri="{FF2B5EF4-FFF2-40B4-BE49-F238E27FC236}">
                      <a16:creationId xmlns:a16="http://schemas.microsoft.com/office/drawing/2014/main" id="{BDA96BD8-DB01-3ED9-BE15-72C5638CC2AC}"/>
                    </a:ext>
                  </a:extLst>
                </p14:cNvPr>
                <p14:cNvContentPartPr/>
                <p14:nvPr/>
              </p14:nvContentPartPr>
              <p14:xfrm>
                <a:off x="3277938" y="2977551"/>
                <a:ext cx="263880" cy="20880"/>
              </p14:xfrm>
            </p:contentPart>
          </mc:Choice>
          <mc:Fallback>
            <p:pic>
              <p:nvPicPr>
                <p:cNvPr id="142" name="Entrada de lápiz 141">
                  <a:extLst>
                    <a:ext uri="{FF2B5EF4-FFF2-40B4-BE49-F238E27FC236}">
                      <a16:creationId xmlns:a16="http://schemas.microsoft.com/office/drawing/2014/main" id="{BDA96BD8-DB01-3ED9-BE15-72C5638CC2AC}"/>
                    </a:ext>
                  </a:extLst>
                </p:cNvPr>
                <p:cNvPicPr/>
                <p:nvPr/>
              </p:nvPicPr>
              <p:blipFill>
                <a:blip r:embed="rId221"/>
                <a:stretch>
                  <a:fillRect/>
                </a:stretch>
              </p:blipFill>
              <p:spPr>
                <a:xfrm>
                  <a:off x="3259938" y="2959551"/>
                  <a:ext cx="299520" cy="565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343992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Lenovo</dc:creator>
  <cp:lastModifiedBy>Lenovo</cp:lastModifiedBy>
  <cp:revision>1</cp:revision>
  <dcterms:created xsi:type="dcterms:W3CDTF">2025-06-06T20:14:06Z</dcterms:created>
  <dcterms:modified xsi:type="dcterms:W3CDTF">2025-06-06T20:45:56Z</dcterms:modified>
</cp:coreProperties>
</file>