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2.1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80 9314,'0'0'4425,"0"5"-4089,15-22-336,1-11-336,0-12-3881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38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37 989 6705,'0'0'4863,"-5"-8"-4699,3 4-104,-2-2 45,0 0 0,0-1 0,1 0 0,0 0 0,0 0 0,1 0 0,0-1 0,-2-14 0,3 17-45,1 0-1,0-1 0,0 1 1,1 0-1,-1-1 0,1 1 0,0 0 1,1 0-1,-1 0 0,1-1 0,0 2 1,0-1-1,1 0 0,-1 0 1,1 1-1,0-1 0,0 1 0,1 0 1,4-5-1,105-109-135,-61 66 89,-1-3-1,71-100 1,-110 136-21,0 0 1,-2-1-1,0 0 1,-1-1-1,-1 0 0,-1 0 1,-1-1-1,-1 1 1,0-1-1,-2-1 1,-1 1-1,0 0 1,-3-28-1,1 45-4,-1 1 0,0 0 0,0 0 0,0 0 0,0 0 0,-1 0 0,0 0 0,0 0 0,0 0 0,0 0 0,0 1 0,-1-1 0,1 1 0,-1 0 0,0-1 0,0 1 0,-1 1-1,1-1 1,0 0 0,-1 1 0,0 0 0,1 0 0,-1 0 0,0 0 0,0 0 0,0 1 0,0 0 0,-1 0 0,-4-1 0,3 1-11,-1 0-1,0 0 1,0 1 0,0 0-1,0 0 1,0 0 0,0 1-1,0 0 1,0 1-1,0-1 1,1 1 0,-1 1-1,0-1 1,1 1 0,0 0-1,0 1 1,-10 6-1,6 0 8,-1 1 0,2 0-1,-1 0 1,1 1-1,1 0 1,0 1-1,1 0 1,1 0-1,0 0 1,0 1 0,1 0-1,1 0 1,0 0-1,1 1 1,1 0-1,0-1 1,1 1-1,1 0 1,0-1-1,1 1 1,1 0 0,0 0-1,4 15 1,-2-20 18,0-1-1,0 0 1,1 1 0,0-2 0,1 1 0,-1 0 0,2-1-1,-1 0 1,1-1 0,1 0 0,-1 0 0,1 0 0,0-1-1,1 0 1,-1 0 0,1-1 0,0 0 0,12 4 0,-6-3-1,1-1 0,-1 0 0,1-1 0,-1 0 0,1-2 0,1 0-1,-1 0 1,0-2 0,0 0 0,0-1 0,17-2 0,-21-1 7,-1 1 0,1-2-1,-1 0 1,0 0-1,0-1 1,0 0-1,-1-1 1,0 0 0,0 0-1,0-1 1,-1-1-1,12-14 1,0-2-120,-1 0 0,-2-1 0,26-46 0,-14 1-234,-25 55 115,1 1 0,1-1-1,0 1 1,1 1 0,0 0 0,21-25 0,-27 37 222,0 0 0,0 0 1,0 1-1,1-1 1,-1 1-1,1 0 1,-1 0-1,1 0 0,-1 0 1,1 0-1,0 1 1,-1-1-1,1 1 1,0-1-1,0 1 0,-1 0 1,1 0-1,0 0 1,0 1-1,-1-1 1,1 1-1,0-1 0,-1 1 1,1 0-1,0 0 1,-1 0-1,1 0 1,3 3-1,4 2 13,-1-1 0,0 2 0,0 0-1,-1 0 1,14 14 0,-11-8-1,0 1 0,-1 0 0,-1 1 0,0 0 0,-1 0 0,0 1 0,-1 0 0,-1 1 0,-1-1 0,4 19 0,-4-10 17,-2-1 0,0 1-1,-2-1 1,-1 1 0,0 0-1,-7 39 1,4-50 40,-1-1 0,0 1 1,0 0-1,-2-1 0,1 0 0,-2 0 0,0-1 1,0 0-1,-1 0 0,-1 0 0,0-1 1,0 0-1,-1-1 0,-12 9 0,14-11 1,-1-1-1,0-1 1,-1 0-1,1 0 1,-1-1-1,0 0 1,-1-1-1,1 0 1,-1 0-1,0-1 1,0-1-1,0 0 0,0 0 1,0-1-1,0-1 1,0 0-1,0 0 1,-15-3-1,22 2-166,0 0-1,0-1 0,0 1 0,1-1 0,-1 0 1,0 0-1,1 0 0,0 0 0,-1-1 1,1 1-1,0-1 0,0 0 0,0 0 0,1 0 1,-1-1-1,1 1 0,0 0 0,0-1 1,0 1-1,0-1 0,0 0 0,1 0 0,0 0 1,0 0-1,0 0 0,0 0 0,0 0 1,1 0-1,0 0 0,0-5 0,0-14-3619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5.5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3913,'0'0'3647,"0"27"-3181,0 158 599,3-125-383,3-1 0,16 73 0,5 35-108,-18-85-306,12 142-130,-21-250-1581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5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0 217 5457,'0'0'5051,"27"-1"-4851,5-1-116,-12 0-48,0 1 1,0 2-1,0-1 0,0 2 1,-1 1-1,21 5 0,10 2 65,-1-3-1,1-1 1,0-3-1,1-2 1,-1-2-1,83-13 1,-100 8-141,1-1 1,-1-2-1,0-1 0,0-2 1,-1-1-1,-1-1 1,0-2-1,-1-1 1,-1-1-1,41-34 0,-32 16-2755,-17 10-4412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6.3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92 5753,'0'0'3625,"167"0"-2185,-91 0-455,6 0-689,3-5-104,-9-5-104,-3-1-8,7-13-160,-19 6-168,-14-6-3025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6.6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322 52 7362,'0'0'3214,"23"-2"-3054,72-7-111,-94 9-45,1 0 0,-1 0 0,0 0 0,1-1 0,-1 1 0,0 0 0,1 0 0,-1-1 0,0 1 0,0-1 0,1 1 0,-1-1 0,0 0 0,0 1 0,0-1 0,0 0 0,0 0 0,0 0 0,0 0-1,0 0 1,0 0 0,0 0 0,-1 0 0,1 0 0,0 0 0,0-2 0,0 2 0,-1 0 0,0 1 0,0-1-1,0 0 1,0 1 0,0-1 0,-1 0-1,1 1 1,0-1 0,0 0 0,0 1 0,0-1-1,-1 1 1,1-1 0,0 0 0,-1 1-1,1-1 1,0 1 0,-1-1 0,1 1-1,-1-1 1,1 1 0,-1-1 0,1 1 0,-1-1-1,-12-1-40,0 0-1,-1 1 0,1 1 1,0 0-1,0 1 1,0 0-1,0 1 0,-16 4 1,6 2 42,0 0 0,1 1 0,0 2 1,0 0-1,1 1 0,1 1 0,0 1 0,1 1 1,1 1-1,0 0 0,1 1 0,-25 32 1,36-39 75,1-1 0,0 1 0,0 0 0,1 0 1,0 0-1,1 0 0,0 1 0,1 0 0,0-1 0,-1 18 1,2-21-51,1 0 0,0 1 0,1-1 0,0 0 1,0 1-1,0-1 0,1 0 0,0 0 0,1 0 0,-1 0 1,1-1-1,1 1 0,-1-1 0,1 1 0,0-1 0,5 6 1,4 1 6,0-1 0,1 0-1,1-1 1,-1-1 0,2 0 0,-1-1 0,1 0 0,1-2 0,0 0 0,28 8 0,-14-7 24,1-2 0,0-1-1,0-1 1,1-2 0,32-2 0,-61 0-53,1 0 0,-1 0 0,0-1 0,0 0 0,1 0 1,-1 0-1,0 0 0,0-1 0,0 0 0,-1 1 0,1-1 0,0-1 0,-1 1 0,1 0 1,-1-1-1,0 0 0,1 0 0,-1 0 0,3-4 0,-1-1-115,0-1-1,0 0 0,0 0 1,-1 0-1,-1 0 0,1 0 1,1-11-1,3-23-1887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7.1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8602,'0'0'4393,"153"18"-4345,-104-15-48,4-3 8,-3 0 48,-6 0-56,0-11-120,-12-4-1056,-14-1-4690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7.5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7394,'0'0'4553,"176"0"-4377,-147 0-112,-5 0 8,-4 0-144,-8 5-777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8.4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55 627 8602,'0'0'5222,"-9"-14"-5179,6 10-45,-2-3-20,0 1-1,0-1 1,1 0-1,0 0 1,1-1-1,0 1 1,0-1-1,0 1 0,1-1 1,0 0-1,1 0 1,0 0-1,-1-15 1,5-7-81,1 0 1,1 0-1,1 1 1,2 0-1,1 0 1,1 0-1,1 1 1,2 1 0,1 0-1,29-41 1,-41 64 99,0 1-1,1 0 1,-1-1 0,1 2 0,0-1 0,0 0 0,0 0 0,0 1 0,1 0 0,-1-1 0,1 1-1,-1 1 1,1-1 0,0 0 0,-1 1 0,1 0 0,0 0 0,0 0 0,0 0 0,0 1 0,0-1 0,0 1-1,0 0 1,0 0 0,0 1 0,0-1 0,0 1 0,0 0 0,0 0 0,0 0 0,0 1 0,0-1-1,-1 1 1,5 2 0,11 8 31,0 1-1,-1 0 0,0 1 1,32 34-1,-18-17 57,39 33 27,103 119 0,-172-181-101,0 1 0,0-1 0,0 1 0,0 0 0,0 0 0,-1 0 0,1 0 0,-1 0 0,0 0 0,0 0-1,0 1 1,0-1 0,0 0 0,-1 1 0,1 4 0,-3-7 2,1-1 0,-1 1 0,1-1 0,-1 0 1,1 1-1,-1-1 0,0 0 0,1 0 0,-1 0 0,1 0 0,-1 0 0,0 0 0,1 0 0,-1 0 0,-1-1 0,-2-1-27,0 1 0,0-1 0,0 0 0,0-1 0,0 1 0,1-1 0,-1 0 0,1 0 0,0 0 0,0-1 0,0 1 0,0-1 1,1 0-1,0 0 0,-1 0 0,1-1 0,1 1 0,-1-1 0,1 0 0,0 0 0,0 1 0,-2-8 0,-1-4-148,0 0 1,2-1 0,0 1 0,0-1 0,1-30 0,1 36 143,1-1 1,0 1 0,1-1-1,1 1 1,0-1 0,0 1-1,1 0 1,0 0 0,1 0-1,0 0 1,1 0-1,0 1 1,1 0 0,0 0-1,1 1 1,0-1 0,0 1-1,1 1 1,0 0 0,0 0-1,10-7 1,-11 9 25,0 1 1,1 0-1,-1 1 1,1 0-1,0 0 1,0 1-1,1 0 0,-1 0 1,1 0-1,-1 1 1,1 1-1,0 0 1,-1 0-1,1 0 1,15 2-1,-13 1 20,1 0 0,-1 1 1,1 0-1,-1 1 0,0 0 0,0 1 0,-1 0 0,1 1 1,-1 0-1,15 12 0,-7-3 33,0 2 1,-1-1-1,-1 2 0,-1 0 1,-1 1-1,0 0 1,-1 1-1,-1 1 0,-2 0 1,1 0-1,7 27 1,-5 33 527,-21-112-993,0 0 0,2 0 0,2 0 0,0-1 0,3 0 0,0 1 0,2-1 0,1 0 0,7-32 0,-8 58 471,0 1 0,1-1 0,-1 0 0,1 0 0,1 1 0,-1-1 0,1 1 0,0 0 0,0 0 0,6-8 0,-6 11 8,-1 0 0,1 0 0,0 0-1,0 1 1,0-1 0,0 1 0,0-1 0,0 1-1,0 0 1,0 0 0,0 1 0,1-1 0,-1 0-1,0 1 1,0 0 0,1 0 0,-1 0 0,0 0-1,1 1 1,3 0 0,4 1 99,0 1-1,-1 0 1,0 1 0,1 0-1,-1 0 1,17 11-1,57 43 229,-71-49-372,12 9 88,46 34-52,-67-48-63,1 0 0,0 1 0,-1-1 0,0 1 0,0 0-1,-1 0 1,1 0 0,-1 0 0,0 1 0,4 9-1,-5 27 44,-3-25-1471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8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3849,'0'3'10682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9.4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1 251 6937,'0'0'4588,"33"-16"-4473,107-57-134,-84 42-400,3-1-510,77-31 0,-114 55 924,1 1-1,0 1 1,1 1 0,-1 1 0,1 1 0,36 1-1,81 2 1143,-140 0-1021,-14 0-40,-10 1-301,0 2 0,0 0 1,0 1-1,-44 15 1,-89 42 188,123-47 128,1 1-1,0 1 1,1 2 0,1 1 0,-30 26 0,51-37 10,0 0 0,0 1 0,1 0 0,0 1 0,0-1 0,1 2 0,1-1 0,0 1 0,0 0 0,1 0 0,0 0 0,1 1 0,0-1 0,1 1 0,0 0 0,1 0 1,1 0-1,-1 15 0,3-20-74,0 0 0,1 1 0,0-1 0,0 0 0,0-1 0,1 1 0,0 0 0,0-1 0,1 0 0,0 1 0,0-1 0,0-1 0,1 1 0,0-1 0,0 1 0,0-2 0,1 1 0,-1 0 0,1-1 0,0 0 0,9 4 0,0 1 19,1-1 0,0-1 1,0 0-1,0-1 0,1-1 1,0 0-1,33 4 0,-38-7-32,0-1 0,0-1 0,0 0 0,0-1 0,0 0 0,0-1 0,0 0-1,0-1 1,-1 0 0,1-1 0,-1 0 0,0 0 0,0-2 0,0 1-1,-1-2 1,0 1 0,0-1 0,0-1 0,14-14 0,5-5-169,-2-2 1,-1-1 0,23-34-1,-37 48-150,-2 0-1,0-1 1,-1 0-1,-1-1 1,-1 0-1,0 0 1,-1 0-1,4-25 1,-10 42 269,1-1 1,-1 1-1,0-1 0,0 1 1,0-1-1,1 1 0,-2-1 1,1 0-1,0 1 0,0-1 1,0 1-1,-1-1 0,1 1 1,-1-1-1,1 1 1,-1-1-1,0 1 0,1 0 1,-2-2-1,1 2 62,0 1 0,0-1 0,1 1 1,-1-1-1,0 1 0,0 0 0,0-1 0,0 1 0,0 0 0,0 0 1,0 0-1,0 0 0,0 0 0,0 0 0,0 0 0,1 0 1,-1 0-1,0 0 0,0 0 0,0 1 0,0-1 0,-1 1 0,-4 1 186,0 1 0,1 0 0,0 0 0,0 1 0,0-1-1,0 1 1,0 0 0,-4 5 0,0 2 84,0 1 0,1 0 0,0 0 0,1 1 0,0 0 0,-7 18 0,11-23-232,1 0 0,-1 0 0,1 0 0,1 0 0,0 0 0,0 0 0,0 0-1,1 0 1,0 0 0,1 1 0,0-1 0,3 16 0,-2-20-57,-1-1 0,1 1 0,0 0 0,0-1 0,0 1-1,1-1 1,-1 0 0,1 0 0,0 0 0,-1 0 0,1 0 0,1-1 0,-1 1-1,6 3 1,-1-2 5,0 0-1,0 0 1,1-1-1,-1-1 0,1 1 1,12 1-1,-3-1-125,0-2 0,0 0-1,0-1 1,0 0 0,33-7-1,-40 4-576,0 0-1,0-1 1,19-9-1,27-18-8643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9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420 141 6145,'0'0'8121,"9"-20"-7976,28-59-112,-36 78-32,0 0-1,-1 0 0,1 0 0,-1 0 0,1 0 1,-1 0-1,1 0 0,-1 0 0,1 0 0,-1 0 1,0 0-1,0 0 0,0 0 0,0 0 0,1 0 1,-1 0-1,-1 0 0,1 0 0,0 0 0,0 0 1,0 0-1,0 0 0,-1 0 0,1 0 0,-1 0 0,1 0 1,-1 0-1,1 0 0,-1 0 0,1 0 0,-1 0 1,0 0-1,1 0 0,-1 1 0,0-1 0,0 0 1,-1 0-1,-1 0-1,0 0 0,-1 0 1,1 0-1,0 1 0,0 0 1,-1 0-1,1 0 0,-5 0 1,0 0-7,-6 1 5,-1 0 0,1 1 0,-1 1 0,1 0-1,0 1 1,0 0 0,1 1 0,-1 1 0,1 0 0,0 0-1,1 2 1,0-1 0,0 2 0,0 0 0,1 0 0,-18 20 0,8-7 50,2 1 1,0 1 0,2 0 0,1 1 0,0 1 0,2 0 0,-14 37 0,23-48-7,0 0 0,0 0 0,1 0 0,1 1 0,1-1 0,0 1 0,1 0 1,1-1-1,2 23 0,-1-30-15,1 0 0,-1-1 0,2 1 0,-1-1 0,1 1 1,0-1-1,0 0 0,1 0 0,0 0 0,1-1 0,-1 1 0,1-1 1,0 0-1,1 0 0,-1-1 0,1 1 0,1-1 0,-1-1 0,0 1 1,10 4-1,-2-2-86,0-1 1,1 0 0,0-1-1,1-1 1,-1 0-1,1-1 1,-1 0 0,1-1-1,0-1 1,0-1 0,0 0-1,0-1 1,-1-1 0,1 0-1,0-1 1,-1-1-1,0-1 1,0 0 0,0 0-1,0-2 1,-1 0 0,0 0-1,0-2 1,-1 0-1,18-15 1,16-23-5007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1.5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410 688 8954,'0'0'3159,"26"-4"-3131,-15 2-19,42-8-51,103-31 1,-154 40 27,5-1-58,-1 0-1,0 0 1,0-1 0,0 0-1,0 0 1,-1 0 0,1-1-1,-1 1 1,0-1 0,0-1-1,6-5 1,-11 9 67,0 1-1,0-1 1,0 1-1,0-1 1,0 1-1,0 0 1,0-1-1,0 1 1,0-1-1,0 1 1,0-1 0,0 1-1,-1-1 1,1 1-1,0 0 1,0-1-1,0 1 1,-1-1-1,1 1 1,0 0-1,0-1 1,-1 1-1,1 0 1,0-1 0,-1 1-1,1 0 1,0-1-1,-1 1 1,1 0-1,-1 0 1,1-1-1,0 1 1,-1 0-1,1 0 1,-1 0-1,1 0 1,0 0 0,-1 0-1,1-1 1,-1 1-1,1 0 1,-1 0-1,1 0 1,-1 0-1,1 1 1,-1-1-1,1 0 1,0 0-1,-1 0 1,-31-1-63,28 1 40,-25 1 55,1 1 1,0 2 0,0 1-1,0 1 1,1 1 0,0 1-1,0 1 1,-38 20 0,48-21 40,1 1-1,1 1 1,-1 0 0,1 1 0,1 0-1,0 1 1,1 1 0,0 0 0,1 1-1,1 0 1,0 1 0,0 0 0,2 1-1,-10 21 1,15-27-37,0 0-1,1-1 1,1 1-1,-1 0 1,2 0-1,-1 1 1,1-1-1,1 0 0,0 0 1,1 1-1,0-1 1,2 12-1,-1-14-22,0-1 0,1 0 0,0 0-1,0 0 1,1-1 0,-1 1 0,1-1-1,1 0 1,-1 0 0,1 0 0,0-1 0,0 1-1,1-1 1,0-1 0,0 1 0,13 7-1,-5-4-65,0-1-1,1-1 0,0 0 0,0-1 1,1 0-1,-1-1 0,1-1 0,0-1 1,0 0-1,0-1 0,1-1 0,-1 0 1,0-1-1,0-1 0,0 0 0,0-1 0,-1-1 1,1-1-1,-1 0 0,0-1 0,0 0 1,-1-1-1,1-1 0,-2-1 0,1 0 1,-1 0-1,-1-1 0,0-1 0,0 0 1,-1-1-1,0 0 0,-1 0 0,11-19 1,-18 26 43,1 0 1,-1-1-1,-1 1 1,1-1 0,-1 0-1,0 0 1,0 0-1,-1 0 1,0 0-1,0 0 1,0 0 0,-1-1-1,0 1 1,0 0-1,-2-12 1,2 17 50,0 0 0,-1 0 0,1 0 1,-1 0-1,1 0 0,-1 1 0,0-1 0,1 0 0,-1 0 1,0 0-1,0 0 0,1 1 0,-1-1 0,0 0 0,0 1 1,0-1-1,0 1 0,0-1 0,0 1 0,0-1 0,0 1 1,0 0-1,-2-1 0,-32 1 402,26 1-393,0 1 1,1 0-1,-1 1 0,1 0 0,-15 8 1,10-3-16,1 1 0,1 0 0,0 1 0,0 1 0,1 0 0,0 0 0,1 1 1,0 0-1,1 1 0,0 0 0,1 0 0,1 0 0,0 1 0,1 0 0,0 0 1,1 1-1,-3 19 0,-1 23 29,2 1 0,3 0 1,6 69-1,-2-35 3,0-52-57,-2 0-1,-1 0 1,-16 76 0,14-103 5,1 0 0,-2-1 0,0 0 0,-1 0 0,0 0 1,0-1-1,-1 1 0,-1-2 0,0 1 0,-1-1 1,1 0-1,-2-1 0,0 0 0,0 0 0,-21 13 0,20-15 3,0-1-1,0-1 0,-1 0 0,1 0 1,-1-1-1,0-1 0,0 0 0,0-1 1,-1 0-1,1 0 0,0-2 0,-22 0 1,27-1-28,0 0 1,0 0 0,0 0 0,0-1 0,1 0-1,-1-1 1,0 1 0,1-1 0,0-1 0,0 1 0,0-1-1,0 0 1,0 0 0,1-1 0,0 1 0,0-1-1,0 0 1,0-1 0,1 1 0,0-1 0,0 0-1,1 0 1,-5-9 0,3 2-11,1 0 1,0 0-1,0 0 0,2 0 0,-1-1 1,2 1-1,0-1 0,0 0 1,1 1-1,1-1 0,0 1 0,1-1 1,1 1-1,0-1 0,1 1 0,0 0 1,1 0-1,0 1 0,1 0 1,0 0-1,1 0 0,1 0 0,15-17 1,-1 6 20,2 2 0,0 0 1,1 2-1,1 1 0,47-25 1,152-60 331,-150 72-306,6-4 10,206-98 87,-251 113-184,-2-1 0,0-2 0,-1-1 0,-1-2 0,46-47 0,-69 62 33,0 0 0,-1-1 0,0 1 0,-1-1 0,0-1 0,-1 0 0,0 0 0,-1 0 0,0 0 0,4-26 0,-3 1-37,-3 0 0,-1-62-1,-2 67 65,0 31 14,0 0 1,1 1-1,-1-1 1,0 0-1,0 0 1,0 1 0,0-1-1,-1 0 1,1 0-1,0 1 1,-1-1-1,1 0 1,-1 1 0,1-1-1,-1 0 1,0 1-1,0-1 1,0 1 0,0-1-1,0 1 1,0 0-1,0-1 1,0 1-1,-1 0 1,1 0 0,0 0-1,-1 0 1,1 0-1,-4-1 1,3 2 4,-1 0 0,1 0 0,0 0 0,-1 1 0,1 0 0,0-1 0,0 1 0,-1 0 0,1 0 0,0 0 0,0 0 0,0 0 0,0 1 0,0-1-1,0 1 1,1-1 0,-1 1 0,0 0 0,1-1 0,-1 1 0,-1 4 0,-24 31-2,1 1-1,2 2 0,2 0 0,2 2 1,2 0-1,-19 62 0,34-93-17,0-1 0,0 1 0,1 0 0,1 0 0,0 0 0,0 0 0,1 0 0,1 0 0,0 0 0,3 15 0,-2-20 3,-1-1 0,1 0 1,0-1-1,1 1 0,-1 0 1,1-1-1,0 1 0,0-1 1,1 0-1,-1 0 0,1 0 1,0 0-1,0-1 0,0 1 0,1-1 1,-1 0-1,1-1 0,-1 1 1,1-1-1,0 0 0,0 0 1,10 3-1,-3-2 19,1-1 1,0 0-1,0 0 1,0-1-1,0-1 1,0 0-1,-1-1 0,1 0 1,0-1-1,0-1 1,0 0-1,-1 0 1,0-1-1,0-1 0,18-9 1,-14 5-20,1-1-1,-2-1 1,1 0 0,-1-1 0,-1-1 0,0 0-1,-1-1 1,-1-1 0,21-31 0,-25 32-34,0-1 1,-2 0 0,10-30-1,-11 28 22,0 0 0,2 1 0,9-18 0,-1 10-39,1 0-1,38-42 1,-46 57 39,0 1 0,1-1 0,0 2 1,0-1-1,1 2 0,0-1 0,0 1 0,1 1 0,-1 0 0,12-4 1,-20 8 14,-1 1-1,1-1 1,-1 1 0,1-1 0,-1 1 0,1 0 0,-1-1 0,1 1 0,-1 0 0,1 0 0,-1 0 0,1 0 0,-1 1 0,1-1 0,-1 0 0,1 1 0,-1-1 0,1 1 0,-1-1 0,0 1 0,1 0 0,-1-1 0,0 1 0,1 0 0,-1 0-1,0 0 1,0 0 0,0 0 0,0 0 0,0 0 0,0 1 0,0-1 0,0 0 0,-1 0 0,1 1 0,0-1 0,-1 1 0,1-1 0,-1 0 0,1 1 0,-1 2 0,2 7 1,-1 0 0,-1 0 0,1-1 0,-4 23 0,1-14 0,-2 9-4,-1 0 0,-1 0 1,-1-1-1,-2 0 0,-21 45 1,17-42 0,1 0 0,2 0 1,-13 60-1,28-106-78,1 0 0,1 0 0,1 0 0,0 1 0,14-21 0,4-8-498,-10 14 114,4-9 31,1 2 0,2 0 1,49-59-1,-70 93 522,0 1-1,0 0 0,0 0 1,0 0-1,0 0 0,0 0 1,1 1-1,-1-1 1,1 1-1,-1-1 0,1 1 1,-1 0-1,1 0 1,0 0-1,-1 0 0,1 1 1,0-1-1,0 1 0,0 0 1,0-1-1,-1 1 1,1 1-1,4-1 0,-3 2 5,0-1-1,0 1 0,-1 0 0,1 0 1,0 0-1,-1 1 0,1-1 1,-1 1-1,0 0 0,0 0 1,0 0-1,0 1 0,4 5 0,5 11 62,-1 0 0,0 0-1,-2 1 1,11 32-1,-13-29-144,-2 1-1,0 0 1,1 38 0,-3-33 37,10 51 0,-12-80-46,-1 0 1,0 0 0,0 0-1,0 0 1,1 0-1,-1 0 1,1 0 0,-1 0-1,1 0 1,-1 0-1,1 0 1,0 0 0,-1 0-1,1 0 1,0-1 0,-1 1-1,1 0 1,0-1-1,0 1 1,0 0 0,0-1-1,0 1 1,0-1-1,0 1 1,0-1 0,0 0-1,0 1 1,0-1-1,0 0 1,0 0 0,0 0-1,0 0 1,0 0 0,0 0-1,0 0 1,0 0-1,0 0 1,0 0 0,0-1-1,0 1 1,0 0-1,0-1 1,0 1 0,0 0-1,0-1 1,0 0-1,0 1 1,0-1 0,0 0-1,0 1 1,-1-1 0,2-1-1,5-3 19,0-1-1,0 0 1,-1 0 0,11-13-1,16-28 11,-2-2 0,-2-1 0,-2-1 0,25-66 1,-52 116 56,-11 29 357,4-9-419,1 1 1,0 1-1,2-1 0,0 1 1,1-1-1,1 1 0,1 0 1,2 32-1,0-45-20,-1 0-1,1 1 0,1-1 1,-1 0-1,2 0 0,-1 0 1,1 0-1,0-1 0,0 1 1,1-1-1,0 1 1,1-1-1,-1-1 0,1 1 1,0 0-1,1-1 0,0 0 1,0-1-1,0 1 1,1-1-1,0 0 0,0-1 1,14 8-1,-14-10-2,0 0 1,0 0-1,0-1 0,-1 0 1,1 0-1,0 0 0,0-1 1,0 0-1,1-1 0,-2 1 1,1-1-1,0-1 0,0 1 1,0-1-1,0-1 0,-1 1 1,1-1-1,-1 0 1,0 0-1,0-1 0,0 0 1,0 0-1,6-6 0,11-11-13,0-2 0,-1 0 0,34-49 0,-34 44-19,31-45-80,-36 46 59,1 2-1,2-1 1,1 2 0,1 1-1,29-25 1,-49 47 50,1-1 0,-1 1-1,0 0 1,1 0 0,-1 0 0,0 0 0,1 1 0,-1-1 0,1 1-1,0-1 1,-1 1 0,1 0 0,-1 0 0,1 0 0,-1 0-1,1 0 1,0 1 0,4 1 0,49 21-41,-12-4 27,-21-15 29,2 0-4,-23-2-25,-11 0-23,-33 2-137,2 3 0,-76 21 0,102-24 262,-1 1 0,1 1 0,0 0 0,0 1 0,0 1 0,1 0 0,1 0 1,-1 2-1,1-1 0,1 2 0,-12 12 0,19-19-70,1 0-1,0 1 1,0-1 0,1 0 0,0 1-1,-1 0 1,2-1 0,-1 1-1,0 0 1,1 0 0,0 0 0,0 0-1,0 0 1,1 1 0,0-1-1,0 0 1,0 0 0,1 0-1,-1 0 1,1 0 0,0 0 0,1 0-1,-1 0 1,1 0 0,0 0-1,0 0 1,1-1 0,-1 1 0,1-1-1,0 0 1,0 0 0,1 0-1,-1 0 1,1-1 0,0 1 0,0-1-1,0 0 1,0 0 0,0 0-1,6 2 1,14 6-2,0-2 1,1-1-1,0 0 0,0-2 1,1-1-1,-1-1 0,1-2 1,0 0-1,0-1 0,0-2 1,43-6-1,-58 5-11,0-1 0,-1 0 0,1-1 0,-1 0 0,0-1 0,0 0 0,-1 0 0,1-1 0,15-12-1,-20 14 1,0 0-1,-1-1 0,1 1 0,-1-1 0,1 0 0,-1 0 0,-1 0 0,1-1 0,-1 1 0,0-1 0,0 0 0,-1 0 0,1 0 1,-2 0-1,1-1 0,0 1 0,0-12 0,-2 17-3,0 0 1,-1 1-1,1-1 1,0 1-1,-1-1 0,1 0 1,0 1-1,-1-1 1,1 1-1,-1-1 1,1 1-1,-1-1 1,1 1-1,-1-1 0,1 1 1,-1 0-1,1-1 1,-1 1-1,0 0 1,1-1-1,-1 1 0,0 0 1,1 0-1,-1 0 1,0 0-1,1-1 1,-1 1-1,0 0 1,1 0-1,-1 0 0,0 0 1,1 1-1,-1-1 1,0 0-1,1 0 1,-1 0-1,0 0 0,1 1 1,-1-1-1,1 0 1,-1 1-1,0-1 1,1 0-1,-2 1 1,0 0-1,-1 0 1,0 0 0,1 0-1,-1 1 1,1-1 0,0 1-1,-1-1 1,1 1 0,0 0-1,0 0 1,-3 2 0,4-1 9,-1 0 0,0-1 0,1 1 0,-1 0 1,1 0-1,0 0 0,0 0 0,0 1 0,0-1 1,1 0-1,-1 0 0,1 0 0,0 1 1,0-1-1,0 0 0,0 0 0,1 1 0,-1-1 1,1 0-1,0 0 0,1 5 0,0-5 4,1 0 0,-1 0 1,1-1-1,-1 1 0,1 0 0,0-1 0,0 1 0,0-1 0,0 0 0,0 0 1,0 0-1,1-1 0,-1 1 0,1-1 0,5 2 0,9 1 19,0-1 0,0 0 0,0-1 0,0-1 0,0-1 0,27-3 0,-19-2-5,1 0 0,-1-2 0,-1-1 0,1-1 0,-2-1 0,1-2 0,42-26 1,-25 11-21,-3-2 0,0-1 1,51-53-1,-67 58-101,-2-2 1,0 0-1,-2-1 0,-1-2 0,-1 1 0,-1-2 0,-2 0 0,-1-1 0,-2 0 0,-1-1 1,-1-1-1,-2 1 0,-2-1 0,3-67 0,-7 89 66,-1 0 0,-1-1 0,0 1 1,-1 0-1,0 0 0,-1 0 0,0 0 0,-1 1 0,0-1 1,-1 1-1,-11-20 0,11 23 45,-2-1 0,1 2 0,-1-1 0,0 1 0,-1 0 0,0 0 0,0 1 0,0 0 0,-1 0 0,0 1 0,0 0 0,0 1 0,0 0 0,-12-3 0,6 2 83,0 1-1,-1 1 0,0 0 1,1 1-1,-1 1 0,0 0 0,0 1 1,0 1-1,0 0 0,0 1 1,1 1-1,-1 0 0,-23 9 0,30-8-54,1 0 0,-1 0 0,1 1-1,0 0 1,1 0 0,-1 1-1,1 0 1,0 0 0,0 1-1,1-1 1,0 2 0,0-1-1,1 1 1,0 0 0,0 0-1,1 0 1,0 0 0,0 1-1,1 0 1,0 0 0,0 0 0,1 0-1,1 0 1,-2 12 0,3-3-39,0 0 1,1 0-1,1 0 1,0 0 0,2-1-1,0 1 1,1-1-1,0 0 1,2 0 0,0 0-1,1-1 1,0 0-1,17 23 1,14 15-68,3-2 1,60 60-1,-89-99 43,36 34-237,-33-33 11,-1 1 0,0 0-1,-1 1 1,-1 0 0,12 20-1,-23-32-23,-1 0-1,1 0 0,-1 0 1,0 0-1,0 0 1,0 0-1,0 0 0,-1 1 1,1-1-1,-1 0 0,-1 7 1,-1 0-3534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1.4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3825,'0'0'2640,"3"-25"-112,0 131-1693,23 146 0,38 100 479,-32-189-1083,-19-99-91,-4 0 0,2 72 0,-11-135 47,-13 3-322,12-3 56,0-1 0,1 0 0,-1 1 0,0-1 0,1 1 0,-1-1 0,0 0 0,0 1 0,1-1 0,-1 0 1,0 0-1,0 0 0,0 0 0,0 1 0,1-1 0,-1 0 0,0-1 0,0 1 0,0 0 0,1 0 0,-1 0 0,0 0 1,0-1-1,0 1 0,1 0 0,-1 0 0,0-1 0,1 1 0,-1-1 0,0 1 0,1-1 0,-1 1 0,0-1 0,1 1 1,-1-1-1,1 0 0,-1 1 0,1-1 0,-1 0 0,1 1 0,0-1 0,-1 0 0,1-1 0,-7-19-4847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2.9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1 102 3753,'0'0'7388,"18"-9"-7076,21-7-55,1 1 0,0 2-1,79-15 1,3 15 136,1 6 1,184 12-1,-115 17-126,-127-11-115,1-4 0,100-2 0,-161-5-140,-1-1 0,1 1-1,-1-2 1,1 1 0,-1 0 0,0-1 0,6-2-1,-8 3-16,-1 0 0,1 0 0,-1 1 0,1-1 0,-1 0 0,0 0 0,1 0 0,-1-1 0,0 1 0,0 0 0,0 0 0,0-1 0,0 1 0,0 0 0,0-1 0,0 1 0,-1-1 0,1 0 0,0 1 0,-1-1 0,0 1 0,1-4 0,-2 4-92,0 1 1,-1-1 0,1 1-1,-1 0 1,1-1 0,-1 1-1,1 0 1,-1 0 0,1 0-1,-1 0 1,1 0-1,0 0 1,-1 0 0,1 1-1,-1-1 1,1 0 0,-1 1-1,1-1 1,-2 2 0,-32 21-3380,-2 7-2666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5.8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1394 672,'0'0'10400,"10"-16"-10099,-1 4-234,-1 2-20,-1 0 0,0 0 0,-1-1 0,0 0 0,-1 0 0,0 0-1,-1-1 1,0 0 0,3-15 0,-6-100 451,0 13 42,-1 111-539,1 0 0,0 1 0,0-1 0,0 0 0,0 1 1,0-1-1,1 1 0,-1 0 0,1-1 0,0 1 0,0 0 0,0 0 0,0 0 1,0 0-1,0 0 0,0 1 0,0-1 0,1 1 0,-1-1 0,1 1 0,-1 0 1,1 0-1,0 0 0,-1 0 0,1 0 0,0 1 0,4-1 0,8-2-1,1 0-1,0 2 1,22-1-1,-33 2-1,0 1 0,0-1-1,0 1 1,0-1 0,0 1 0,0 1-1,0-1 1,-1 1 0,1 0-1,0 0 1,-1 0 0,1 0 0,-1 1-1,0 0 1,0 0 0,6 5 0,-5-2 1,0 1 0,0-1 1,0 1-1,-1-1 1,0 1-1,-1 0 0,0 1 1,0-1-1,4 13 1,-1 13 1,-1 0 0,-1 0 1,-2 0-1,-2 36 1,0-51-5,0-14 16,0 8-5,0-1 1,0 0 0,1 1 0,0-1 0,1 0-1,5 17 1,-5-25-10,-1 0-1,1 0 1,0 0-1,-1 0 1,2-1-1,-1 1 1,0 0-1,0-1 1,1 0-1,-1 1 1,1-1 0,0 0-1,0-1 1,0 1-1,0 0 1,0-1-1,0 1 1,0-1-1,0 0 1,0 0-1,1 0 1,-1-1 0,0 1-1,1-1 1,-1 0-1,6 0 1,-1 1 10,0-1-1,1 0 1,-1-1 0,1 0 0,-1 0-1,0 0 1,0-1 0,0-1 0,15-5-1,-13 2-3,-1 0 0,1 0 1,-2-1-1,1 0 0,-1-1 0,0 0 0,8-11 0,11-16-31,-1-1 0,25-48 0,-28 43-274,52-66-1,-69 100 294,1 0 0,0 1 0,0 0 0,0 0 0,1 1 0,0 0 0,0 0 0,0 1 0,1 0 0,-1 0 0,1 1 0,0 0 0,17-3 0,5 2-41,1 0 1,54 3-1,-67 1 34,-24 0-448,-1 0 228,0 1 0,0 0-1,1 0 1,-1 1 0,0-1 0,1 1 0,-1 0 0,1 1-1,0-1 1,-1 1 0,-8 7 0,2-3-46,-20 11 108,2 1 0,-47 39 0,63-46 295,1 0 0,0 1 0,1 0 0,1 1 0,0 1 0,1-1 0,-11 23 0,18-31-11,0-1-1,1 1 1,0 0 0,0 0 0,0 1 0,1-1 0,-1 0 0,2 0 0,-1 1 0,1-1 0,0 1-1,0-1 1,1 0 0,-1 1 0,1-1 0,4 12 0,-2-12-45,0 1 1,1-1 0,0 0-1,0 0 1,0 0-1,1-1 1,-1 1-1,1-1 1,1 0-1,-1-1 1,1 1-1,0-1 1,0 0-1,9 4 1,-6-3-36,0 0 0,0-1 1,1 0-1,0-1 0,0 0 1,0 0-1,0-1 0,0 0 0,0-1 1,0 0-1,1-1 0,-1 0 0,11-2 1,-14 1-20,-1-1 0,1 1-1,-1-2 1,0 1 0,1-1 0,-1 1 0,0-2 0,-1 1 0,1-1 0,-1 0 0,1 0 0,-1 0-1,0-1 1,-1 0 0,1 1 0,-1-2 0,0 1 0,0-1 0,0 1 0,4-10 0,-3 3-112,0-1-1,-1 1 1,0-1 0,-1 0 0,-1 0 0,0 0 0,0 0-1,-1 0 1,-1 0 0,-1-15 0,1 27 101,0 0 1,0 0 0,0 1-1,0-1 1,0 0 0,0 0-1,-1 1 1,1-1-1,0 0 1,0 1 0,-1-1-1,1 0 1,0 1 0,-1-1-1,1 0 1,0 1-1,-1-1 1,1 1 0,-1-1-1,1 1 1,-1-1-1,1 1 1,-1-1 0,0 1-1,1-1 1,-1 1 0,0 0-1,1-1 1,-1 1-1,0 0 1,1 0 0,-1-1-1,0 1 1,0 0 0,1 0-1,-1 0 1,0 0-1,1 0 1,-1 0 0,0 0-1,0 0 1,1 0 0,-1 0-1,-1 1 1,1-1 9,0 1-1,-1-1 1,1 1 0,0-1 0,-1 1 0,1 0 0,0 0 0,0-1-1,-1 1 1,1 0 0,0 0 0,0 0 0,0 0 0,0 1-1,1-1 1,-1 0 0,0 0 0,0 0 0,1 1 0,-2 2 0,0 3 16,1 1 0,1 0 0,-1 0 1,1 0-1,0 0 0,1 0 0,0-1 1,0 1-1,1 0 0,0 0 0,0-1 0,1 1 1,0-1-1,0 0 0,1 0 0,-1 0 1,2 0-1,-1-1 0,7 8 0,-2-3-18,1-1 0,0-1 0,1 0 0,-1 0 0,2-1 0,-1 0 0,1-1 0,0-1 0,1 0 0,17 6 0,-21-8 2,-1-2-1,1 1 0,0-1 1,0-1-1,0 1 0,0-1 1,0-1-1,0 0 0,0 0 1,0-1-1,9-2 0,-11 1-19,1 0-1,-1-1 1,-1 0-1,1 0 1,0-1-1,-1 1 1,0-2-1,0 1 1,0-1 0,0 0-1,-1 0 1,0 0-1,8-10 1,35-51-1861,61-110 0,-64 99 798,-43 74 1096,1 0 0,-1 0 0,1 1 1,0-1-1,0 0 0,0 1 0,0 0 1,0 0-1,0 0 0,1 0 0,-1 0 1,1 1-1,-1 0 0,1-1 0,0 1 1,0 0-1,-1 1 0,1-1 0,0 1 1,0 0-1,0 0 0,0 0 0,-1 0 1,1 1-1,4 0 0,14 3 166,-1 0 0,0 2 0,24 9 0,-29-9-176,-8-4 19,1 0 1,0 0-1,-1-1 0,1 0 1,12-1-1,-21 0-47,-1 0 0,1 0-1,0 0 1,0 0-1,-1 0 1,1 0 0,0 0-1,0 0 1,-1 0-1,1 0 1,0 0 0,0 0-1,-1-1 1,1 1-1,0 0 1,0 0 0,-1 0-1,1 0 1,0-1 0,0 1-1,0 0 1,-1 0-1,1 0 1,0-1 0,0 1-1,0 0 1,0 0-1,0-1 1,0 1 0,-1 0-1,1 0 1,0-1-1,0 1 1,0 0 0,0-1-1,0 1 1,0 0-1,0 0 1,0-1 0,0 1-1,0 0 1,0-1-1,0 1 1,1 0 0,-1 0-1,0-1 1,0 1-1,0 0 1,0 0 0,0-1-1,0 1 1,1 0 0,-1 0-1,0 0 1,0-1-1,0 1 1,1 0 0,-1 0-1,0 0 1,0 0-1,1-1 1,-1 1 0,0 0-1,0 0 1,1 0-1,-1 0 1,0 0 0,0 0-1,1 0 1,-15-3-219,0 0 1,0 2 0,0-1-1,0 2 1,0 0-1,0 1 1,0 0-1,0 1 1,0 0-1,-14 6 1,8-2 341,2 2-1,-1 0 1,1 1-1,1 1 1,-1 1 0,-27 22-1,34-24 119,0 0 1,1 1-1,0 0 0,1 1 0,0 0 0,1 0 0,0 1 0,1 0 0,0 1 1,-8 19-1,14-27-130,-1-1 1,1 1-1,-1 0 0,2 0 1,-1-1-1,0 1 1,1 0-1,0 0 1,0 0-1,0-1 1,1 1-1,0 0 0,0 0 1,0-1-1,0 1 1,4 7-1,-3-9-54,0 0 0,1 0 1,-1 0-1,1 0 0,0 0 0,0-1 0,0 1 0,0-1 0,0 0 1,0 0-1,1 0 0,-1 0 0,1-1 0,-1 1 0,1-1 0,0 0 1,0 0-1,-1 0 0,1-1 0,7 1 0,3 0 28,-1 0 1,0-1-1,0 0 0,0-1 0,0-1 1,0 0-1,0-1 0,-1 0 0,1-1 1,23-10-1,-19 4-26,0 0 0,-1-1 0,0 0 0,-1-2 1,0 1-1,23-28 0,-20 19-35,0-1 1,-2 0 0,-1-2-1,0 1 1,-2-2 0,-1 0-1,-1 0 1,13-43-1,-20 53-76,0-1 0,-1 0 0,-1 1 0,0-1 0,-1 0 0,-1 0 0,0 0 0,-2 0 0,1 0 0,-2 0 0,0 1 0,-1-1 0,-1 1-1,0 0 1,-1 0 0,-9-18 0,-1 7 18,-1 0 0,-24-27 0,33 43 179,-1 1-1,1 0 1,-2 1-1,1 0 1,-1 0-1,0 1 1,-1 0 0,-13-6-1,23 12-108,0 1 0,0-1 1,0 1-1,1-1 0,-1 1 0,0 0 0,0 0 0,0-1 1,0 1-1,0 0 0,0 0 0,0 0 0,0 0 0,0 0 1,0 0-1,1 0 0,-1 0 0,0 0 0,0 1 0,0-1 1,0 0-1,0 1 0,0-1 0,0 0 0,1 1 0,-1-1 1,0 1-1,0 0 0,1-1 0,-1 1 0,0-1 0,1 1 1,-1 0-1,0 0 0,1-1 0,-1 1 0,1 0 0,-1 0 1,1 0-1,0-1 0,-1 1 0,1 0 0,0 0 0,0 0 1,-1 0-1,1 0 0,0 0 0,0 0 0,0 1 0,0 8-54,-1 1 0,2-1 0,2 20-1,-2-16 155,2 4-91,0-1 0,1 0-1,1 0 1,1-1-1,0 1 1,10 18-1,58 94-11,-49-88-18,11 21 15,-9-15 2,1-1-1,2-1 1,49 55 0,-75-96-40,0 0 0,0 0-1,0-1 1,1 1 0,-1-1 0,1 0-1,0 0 1,0 0 0,0-1-1,1 0 1,-1 0 0,1 0 0,-1 0-1,1-1 1,-1 0 0,1 0 0,0-1-1,-1 0 1,1 0 0,0 0 0,0 0-1,7-3 1,-6 1-17,0 0 0,-1 0 0,1-1 0,-1 0 0,1 0 0,-1-1 0,0 0 0,0 0 0,-1 0 0,1-1 1,-1 0-1,0 0 0,0 0 0,0-1 0,-1 0 0,0 1 0,4-9 0,7-16-281,-2 0 1,-2-1-1,0-1 1,-2 0-1,7-52 1,-16 73 1809,-8 29-1149,-8 32-136,13-37-94,1 0 1,1 0 0,0 1-1,1-1 1,0 0-1,1 0 1,3 16-1,-3-26-101,0 1-1,0-1 0,0 1 0,0-1 1,1 0-1,-1 1 0,1-1 1,0 0-1,0 0 0,0 0 0,1 0 1,-1-1-1,0 1 0,1-1 0,0 1 1,0-1-1,0 0 0,0 0 1,0 0-1,0 0 0,0-1 0,0 1 1,1-1-1,-1 0 0,1 0 0,-1 0 1,1 0-1,-1 0 0,1-1 1,5 0-1,-1 1 1,1-1 0,0-1 0,-1 0 0,1 0 0,0 0 0,-1-1 0,1-1 0,-1 1 0,0-1 0,0-1 0,9-4 0,3-5-40,0 0 0,32-30 1,-46 37 14,21-18-12,-1 0-96,1 1 1,1 1 0,0 1 0,2 2 0,46-23-1,-71 41 72,0 0-1,0 0 1,0 0 0,1 0-1,-1 1 1,10 1-1,-3-1-1283,-14-4-645,2 3 1892,0 1 0,-1 0 0,1-1-1,0 1 1,-1 0 0,1 0 0,-1 0 0,1-1-1,0 1 1,-1 0 0,1 0 0,-1 0-1,1 0 1,0 0 0,-1 0 0,1 0 0,-1 0-1,1 0 1,-1 0 0,-9-1 119,1 0 1,-1 1-1,1 1 1,0-1-1,-1 2 1,1-1-1,0 1 1,0 1-1,0-1 1,0 2-1,0-1 1,-14 9-1,12-5 184,0 2 1,0-1-1,1 2 0,0-1 0,1 1 1,0 1-1,0 0 0,-8 15 0,10-15-4,0 0-1,2 0 0,-1 1 0,1 0 0,1 0 1,0 0-1,1 0 0,-2 17 0,4-24-172,0 0-1,1 0 1,0 0-1,0 0 1,0 0-1,0 0 0,1 0 1,0 0-1,0 0 1,0 0-1,1 0 1,0-1-1,0 1 0,0 0 1,0-1-1,1 0 1,-1 1-1,1-1 0,0 0 1,1 0-1,-1-1 1,1 1-1,5 4 1,-2-3-16,1 0 1,-1-1 0,1 0 0,-1 0 0,1-1 0,1 0-1,-1 0 1,0-1 0,1 0 0,-1-1 0,1 1 0,-1-2 0,1 1-1,0-1 1,-1-1 0,1 1 0,9-3 0,-6 0-14,-1 0-1,0-1 1,0-1 0,0 0 0,-1 0 0,1-1 0,-1 0 0,-1-1 0,1 0-1,-1 0 1,0-1 0,8-9 0,1-3-88,-1-1-1,0 0 1,-2-2 0,0 0-1,-2 0 1,0-1-1,-2-1 1,15-46 0,-22 41 282,-4 40 52,-1 22-120,0-24-104,0 1 0,1-1 0,1 1 0,-1-1 0,1 1 1,0-1-1,4 11 0,-4-16-29,1 0 1,-1-1-1,1 1 0,0-1 1,-1 1-1,1-1 0,1 1 1,-1-1-1,0 0 1,0 0-1,1 0 0,-1-1 1,1 1-1,0 0 0,0-1 1,-1 0-1,1 1 1,0-1-1,0 0 0,0-1 1,0 1-1,0 0 0,0-1 1,6 0-1,6 1 1,0-1 0,0-1-1,-1 0 1,1-1 0,-1 0-1,1-1 1,-1-1 0,0-1-1,0 0 1,0 0 0,-1-1-1,0-1 1,0-1 0,-1 1 0,19-16-1,6-9-276,-1 0 1,-1-3-1,42-54 0,-53 59-85,-1-1 1,-2-1-1,-1-1 0,-1 0 0,-2-2 1,22-62-1,-33 77 214,-1 0 0,0-1 0,-2 1 0,0-1 1,-1 0-1,-1 0 0,-2 0 0,1 0 0,-2 0 0,-1 1 0,-1-1 0,0 1 0,-2 0 0,-8-20 1,6 21 147,-1 0 0,-1 1-1,0 0 1,-2 0 0,-25-29 0,25 34 298,-1 0-1,-1 1 1,1 0-1,-2 1 0,1 1 1,-2 1-1,1 0 1,-1 0-1,0 2 0,-1 0 1,0 1-1,0 1 1,-1 0-1,1 1 0,-1 1 1,0 1-1,0 0 1,-33 2-1,43 1-266,0 0 0,0 0 1,1 1-1,-1 0 0,0 0 0,1 0 0,0 1 1,-1 0-1,1 1 0,0 0 0,1 0 0,-1 0 1,1 1-1,0 0 0,0 0 0,0 0 0,1 1 0,-1 0 1,1 0-1,1 1 0,-1-1 0,1 1 0,0 0 1,1 0-1,0 0 0,0 1 0,0-1 0,1 1 0,0-1 1,1 1-1,0 0 0,0 0 0,0 8 0,0 2 0,0 0-1,2 0 0,0 0 1,1-1-1,0 1 0,2 0 1,0-1-1,1 0 0,1 0 1,0 0-1,1-1 0,1 0 1,0 0-1,20 25 0,101 133 85,-82-116-62,-2 1 0,67 123 0,-107-172-201,0 0 0,-1 1 1,0-1-1,-1 1 1,0 0-1,-1 0 0,0 0 1,1 17-1,-3-27 58,-1-1 0,1 1 0,-1-1-1,1 1 1,-1-1 0,0 1 0,1-1 0,-1 0-1,1 1 1,-1-1 0,0 0 0,1 1-1,-1-1 1,0 0 0,1 0 0,-1 0 0,0 0-1,1 0 1,-1 0 0,0 0 0,1 0-1,-1 0 1,0 0 0,0 0 0,-1 0-398,-18 1-3538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6.1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10402,'0'0'4833,"109"31"-12450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6.6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7922,'0'0'4417,"193"24"-4233,-146-24-128,6 0-8,23-8-48,-12-13-200,-14 0-2025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7.0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1 106 8618,'0'0'3008,"158"-18"-2327,-94 2-561,-2 0-120,20-5 0,-15 3 0,-14 2-1897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7.7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41 466 9754,'0'0'3243,"-6"-17"-3315,3 10 58,-3-8-26,1-1 1,0 0-1,1 0 0,1 0 1,0-1-1,0-25 0,2-28-369,-1 18-335,7-54 1,-5 102 749,0 1-1,0 0 1,1 0-1,0 0 1,0-1-1,0 1 1,0 0 0,0 0-1,1 0 1,-1 0-1,1 1 1,0-1 0,0 0-1,0 1 1,0-1-1,0 1 1,0 0 0,1-1-1,-1 1 1,1 0-1,-1 1 1,1-1-1,0 0 1,0 1 0,0-1-1,0 1 1,5-1-1,1 0 73,0 1-1,0 0 0,1 0 0,-1 1 0,0 0 0,0 1 0,0 0 1,17 4-1,-4 1 28,0 1 0,0 2 0,-1 0 0,0 1 0,-1 1 0,28 19 0,-6 1-45,68 63 0,-96-81-46,-1 1 0,0 0-1,-1 1 1,12 20 0,-19-27 20,-1 0-1,0 1 0,-1-1 0,1 1 0,-2 0 0,1 0 1,-1 0-1,-1 1 0,1-1 0,-1 14 0,-1-23-22,0 1-1,0-1 0,1 0 1,-1 1-1,0-1 0,0 0 0,0 1 1,0-1-1,0 0 0,0 1 1,0-1-1,0 0 0,0 1 0,0-1 1,0 0-1,0 1 0,0-1 1,0 0-1,0 1 0,0-1 0,0 0 1,0 1-1,-1-1 0,1 0 1,0 1-1,0-1 0,0 0 0,0 0 1,-1 1-1,1-1 0,0 0 1,0 0-1,-1 1 0,1-1 0,0 0 1,0 0-1,-1 0 0,1 1 1,0-1-1,-1 0 0,1 0 0,0 0 1,-1 0-1,1 0 0,0 0 1,-1 0-1,1 0 0,0 0 0,-1 0 1,0 0-1,-9-13-197,7-3 5,1 1 1,0-1 0,1 1-1,1-1 1,1-20 0,0-3 153,0 19 0,0 1 1,1-1-1,9-35 0,-9 47 53,1 0 0,-1 0 0,1 0 0,1 0 0,-1 1 0,1 0-1,0 0 1,1 0 0,0 0 0,0 0 0,11-9 0,-14 14-2,1 0 1,0 0-1,0 0 0,0 1 1,0 0-1,0-1 1,1 1-1,-1 0 1,0 1-1,0-1 1,1 0-1,-1 1 1,0 0-1,1 0 0,-1 0 1,1 0-1,-1 0 1,0 1-1,0 0 1,1-1-1,-1 1 1,0 0-1,0 1 1,0-1-1,0 1 1,6 3-1,4 3 17,1 1 0,-2 1 0,1 1 0,11 12 0,-21-20-25,24 23 22,-1 2 0,-1 1 1,22 33-1,-39-50-29,-1 0 1,0 1 0,0 0-1,-2 0 1,1 0-1,-2 1 1,0 0 0,0 0-1,-2 0 1,1 0-1,-1 18 1,-2-26-3,0-1 0,0 0 0,-1 0-1,0 0 1,0 0 0,-3 8 0,4-12-7,0 0 0,-1 0 0,1 0 0,0 0 0,-1-1 0,1 1 0,-1 0 0,0 0 0,1-1 0,-1 1 0,0 0 0,1-1 0,-1 1 0,0-1 0,1 1 0,-1-1 0,0 1 0,0-1 0,0 0 0,0 1 0,1-1 0,-1 0 0,0 0 0,0 0 0,0 1 0,0-1 0,0 0 0,0 0 0,0 0 0,0 0 0,0 0 0,1-1 0,-1 1 0,0 0 0,0 0 0,0-1 0,0 1 0,0 0 0,1-1 0,-1 1 0,0-1 0,0 1 0,0-1 1,1 1-1,-1-1 0,-1-1 0,1 1-30,-1-1-1,1 0 1,0 1 0,0-1 0,-1 1 0,1-1 0,0 0 0,0 0 0,1 0 0,-1 0 0,0 0 0,1 0 0,-1 0 0,1 0 0,0 0 0,-1-3 0,0-41-487,2 32 351,-1-4 83,1 0 0,1 1 0,1-1 0,1 0 0,0 1 0,1 0 0,1 0 0,1 1 0,0-1 0,1 1 0,1 1 0,0 0 0,1 0 0,0 0 0,21-20 0,-29 33 115,1-1 0,-1 1 0,0 0 0,1 0 0,-1 0 0,1 1 0,0-1 0,-1 1 0,1-1 0,0 1 0,0 0 0,0 0 0,0 0 0,0 0 0,0 1 0,0-1 0,0 1 0,0 0 0,0 0 0,1 0 0,5 1 1,-5 0 26,1 1 1,-1 0 0,0 0 0,1 1 0,-1-1-1,0 1 1,0 0 0,0 0 0,-1 0-1,1 0 1,-1 1 0,5 6 0,6 10 172,-1 0 1,-1 1-1,0 1 1,10 29 0,-11-25-256,-1 2 1,-2-1 0,0 1-1,-2 0 1,-1 1 0,-1-1-1,0 43 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8.0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1528,'0'0'13371,"114"52"-14835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9.6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150 1 6305,'0'0'5683,"-20"20"-5384,-63 68-93,80-86-193,1 0-1,-1 1 0,1 0 0,0-1 0,0 1 1,0 0-1,0 0 0,0 0 0,1 0 0,-1 1 1,1-1-1,0 0 0,0 0 0,0 1 0,1-1 1,-1 1-1,1-1 0,-1 5 0,1 7 58,-9 56 66,3 0 1,4 1 0,7 81 0,-5-145-126,2 0 0,-1 0 0,1 0 0,0-1 1,1 1-1,-1-1 0,2 0 0,-1 0 0,1 0 1,0 0-1,0 0 0,1-1 0,0 0 0,0 0 1,0 0-1,1 0 0,0-1 0,0 0 0,0 0 1,1-1-1,8 5 0,-7-6 12,1 1-1,-1-1 1,1-1-1,-1 1 0,1-2 1,0 1-1,0-1 1,0 0-1,0-1 1,0 0-1,0-1 1,-1 0-1,1 0 1,0 0-1,0-1 1,-1-1-1,1 0 1,14-6-1,0-3-11,0 0 1,-1-2-1,0 0 1,-1-1-1,-1-2 0,-1 0 1,0-1-1,-1-1 0,-1 0 1,0-1-1,-2-1 1,16-28-1,-26 35-39,-1 0 0,0-1 0,0 1 0,-2-1 0,0 0 0,0 0 0,-2 0 0,-1-21 0,1 18 92,-6-5 123,2 21-7,2 16-199,2 13 33,2 1 0,0-1 0,2 1 0,1-1 0,1 0 0,1 0 0,2-1 0,17 39 0,-21-55-10,0 0-1,1 0 1,0-1 0,1 0-1,0 0 1,0 0 0,1-1-1,0 0 1,0 0-1,1-1 1,0 0 0,0-1-1,0 0 1,1-1 0,0 1-1,1-2 1,-1 0 0,1 0-1,-1 0 1,1-2 0,0 1-1,0-1 1,20 0-1,-22-1 7,1-1 0,-1 0 0,1-1 0,-1 0 0,1 0-1,-1-1 1,0 0 0,0-1 0,0 0 0,0 0 0,0-1-1,-1 0 1,1-1 0,-1 0 0,0 0 0,-1-1 0,1 0-1,-1 0 1,0 0 0,-1-1 0,1 0 0,-1-1 0,6-10-1,-9 14-2,0-1-1,0 0 0,-1 1 0,1-1 0,-1-1 0,0 1 0,-1 0 0,1 0 0,-1-1 0,0 1 1,0 0-1,-1-1 0,0 1 0,0-1 0,0 1 0,-2-11 0,-1 7-45,1 0 0,-1 1 0,-1-1-1,1 1 1,-2 0 0,1 0 0,-1 0 0,0 1 0,-9-11-1,-43-52-2775,33 40-1388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0.0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1 173 8162,'0'0'5498,"11"-18"-5424,-3 7-65,-4 3-5,1 0-1,1 0 1,-1 0-1,1 1 0,1 0 1,-1 0-1,1 1 1,0-1-1,1 2 1,0-1-1,-1 1 1,2 0-1,-1 0 1,10-3-1,12-2 3,1 1 0,0 2-1,0 0 1,0 2 0,1 2 0,0 1-1,0 1 1,35 4 0,-61-2-6,0-1-1,0 1 1,0 0-1,0 1 1,-1 0 0,1-1-1,0 2 1,-1-1 0,1 1-1,-1 0 1,0 0-1,0 0 1,0 1 0,0 0-1,0 0 1,-1 0 0,0 0-1,0 1 1,0-1-1,0 1 1,-1 0 0,0 0-1,0 1 1,0-1 0,-1 1-1,1-1 1,-1 1-1,-1 0 1,1 0 0,-1 0-1,1 7 1,-2-6 7,-1 0-1,0-1 1,0 1-1,0 0 1,0-1 0,-1 1-1,-1-1 1,1 1 0,-1-1-1,0 0 1,0 0 0,-5 7-1,-5 2 7,1 1 0,-28 23 0,29-30-15,1 1 0,0 0-1,0 0 1,1 1 0,1 0-1,-1 1 1,2 0-1,-8 16 1,12-23-2,1 0 1,0 1-1,1-1 0,-1 1 1,1-1-1,0 1 0,0 0 0,1-1 1,0 1-1,0 0 0,0-1 1,1 1-1,-1 0 0,1-1 1,1 1-1,-1-1 0,1 1 1,4 8-1,-2-8 10,0-1-1,0 1 1,0-1-1,1 0 1,0-1 0,0 1-1,0-1 1,1 0 0,-1 0-1,1 0 1,0-1 0,0 0-1,10 4 1,3-1-60,0 0 0,1-2 0,-1 0-1,1-1 1,0-1 0,0 0 0,0-2 0,0 0 0,26-5 0,0-6-2607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1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6673,'0'0'6546,"85"69"-13988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0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 7314,'0'0'6761,"94"3"-6713,-88-6-48,0-2 0,-6 0-720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1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1432,'0'0'7381,"2"17"-6563,9 89 908,39 266 1480,-38-312-3023,3-1 0,1-1-1,4-1 1,34 71 0,-41-99-166,-11-22-8,1 1 0,0-1 0,1 0 0,0 0 0,0-1 0,1 1 0,6 7 0,-18-39-301,-37-52-3586,24 39-861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2.0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29 386 5753,'0'0'4625,"-6"-23"-4167,-16-77-169,22 96-274,-1 0 0,1 0-1,0 0 1,1 0 0,-1 0 0,1 0 0,0 0-1,0 1 1,0-1 0,0 0 0,0 0 0,1 1-1,0-1 1,0 1 0,0 0 0,0-1 0,0 1-1,1 0 1,-1 0 0,1 0 0,0 1 0,0-1-1,5-3 1,2-3-5,9-9 89,0 2-1,1 0 0,0 1 0,1 1 0,1 1 0,0 1 0,1 1 0,0 1 1,1 2-1,0 0 0,0 1 0,0 1 0,1 1 0,0 1 0,0 2 0,1 0 1,-1 2-1,34 4 0,-49-2-88,1 1-1,-1 0 1,1 1 0,-1 0-1,0 1 1,-1 0 0,1 1-1,-1 0 1,0 0 0,0 1-1,-1 0 1,0 1 0,0-1-1,-1 2 1,0-1 0,0 1-1,-1 0 1,0 0 0,7 18 0,-4-11-2,-2 1 0,0 0 1,-2 0-1,1 0 1,-2 1-1,0 0 0,-2 0 1,0 0-1,0 0 1,-2 0-1,-2 23 1,0-32 2,-1 1 0,0-1 0,-1 1 0,1-1 0,-2 0 0,0 0 0,0-1 0,0 1 0,-1-1 0,0-1 0,-1 1 0,0-1 1,0 0-1,0 0 0,-1-1 0,-12 8 0,-11 7-175,-2-2 1,-67 31-1,63-36-80,-58 15 1,38-13-204,56-16 438,0 0 0,1 0-1,-1 1 1,1-1 0,-1 0-1,0 0 1,1 0 0,-1 1-1,1-1 1,-1 0 0,0 0-1,1 1 1,-1-1 0,1 0-1,-1 1 1,1-1 0,-1 1-1,1-1 1,0 1 0,-1-1-1,1 1 1,0-1 0,-1 1-1,1-1 1,0 1 0,-1-1-1,1 1 1,0 0 0,0-1-1,0 1 1,0-1 0,-1 2-1,15 16 19,32 10 242,-44-27-251,134 62 1091,150 47-1,-66-28-345,-218-81-745,9 3-48,0 1 1,0 0-1,16 11 0,-25-14-2,1-1-1,-1 1 1,0 0 0,0 0 0,0 0-1,0 0 1,-1 0 0,1 1 0,0-1-1,-1 0 1,0 1 0,1-1-1,-1 1 1,0-1 0,0 1 0,-1 0-1,1 0 1,0-1 0,-1 1 0,1 4-1,-1 4-2471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2.4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132 1 8938,'0'0'6737,"-105"142"-8689,78-129-7362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41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5353,'0'0'5828,"7"2"-5617,12 7-8,0 0 1,-1 2-1,-1 0 0,0 1 1,0 1-1,29 29 1,13 9 240,28 13-105,43 35-30,-131-100-818,1 1 466,0 0 1,0 0-1,0 0 1,0 0-1,0 0 1,0-1-1,0 1 1,0 0-1,0 0 1,0 0-1,0 0 1,0 0-1,0 0 1,0 0-1,0-1 1,0 1-1,0 0 1,0 0-1,0 0 1,0 0-1,0 0 1,2-1-638,-2 1 638,0 0-1,0 0 1,0 0-1,0 0 1,1 0-1,-1 0 1,0 0-1,0 0 1,0 0-1,0 0 1,0 0-1,0 0 1,0 0-1,1 0 1,-1 0-1,0 0 1,0 0 0,0 0-1,0-14-5125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42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1 916 2537,'0'0'4645,"4"-24"-3587,17-77-188,-18 90-727,1 1-1,0 0 1,0 0 0,1 1-1,0-1 1,0 1 0,1 0-1,0 0 1,1 1 0,15-15 0,3-4 161,203-272 946,-199 253-1214,-2 0 0,-2-2 0,-2 0 0,-3-2 0,15-52 1,-33 95-458,-4 13-15,-6 18-865,-3-3-878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8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102 0 4081,'0'0'5870,"-6"26"-4951,-2 2-694,-36 165 852,35-86-346,9-86-651,-1 0 1,-1 1 0,-1-1 0,0 0 0,-2 0 0,-1-1 0,-9 24 0,17-76-1231,10-6-1680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8.8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4849,'0'0'4232,"25"-1"-3598,-5 1-472,12-1 190,-1 1 0,1 2 1,41 8-1,18 1 319,0-3-1,102-6 1,-152-2-601,-19-1-145,1 0 0,-1-2 0,0-1-1,36-10 1,-45 8-2205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9.1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0 575 6329,'0'0'4377,"150"-145"-3753,-97 103-223,5-3 47,4 3-192,-1 2-112,-2 0 168,-6 6-256,-4 0 72,-5 5-128,-8 3 96,-7 2-72,-3-5-24,-8 5-568,-9 3-1953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9.5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8130,'0'0'4465,"0"26"-3965,3 83-89,-3-106-396,1 1 0,-1 0 1,1 0-1,0-1 0,1 1 1,-1 0-1,1-1 0,-1 1 1,1-1-1,0 0 1,0 0-1,1 1 0,-1-1 1,1-1-1,-1 1 0,1 0 1,0-1-1,0 1 1,0-1-1,6 3 0,5 5 25,37 31 121,1-3-1,107 59 1,-158-97-215,1 1-27,0 1 0,-1-2 0,1 1 0,0 0 0,0 0 0,0-1 0,0 1-1,0-1 1,0 1 0,0-1 0,0 0 0,0 0 0,0 0 0,0 0 0,3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3.0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1 412 7602,'0'0'2970,"20"13"-2828,88 58-67,-108-71-16,1 0 1,0 1-1,-1-1 1,1 0-1,-1 1 0,0-1 1,1 1-1,-1-1 1,1 1-1,-1-1 0,1 1 1,-1-1-1,0 1 1,0 0-1,1-1 0,-1 1 1,0-1-1,0 1 1,0 0-1,1-1 0,-1 1 1,0 0-1,0-1 1,0 1-1,0 0 0,0-1 1,0 1-1,0 0 1,-1-1-1,1 1 0,0 0 1,0-1-1,0 1 1,-1-1-1,1 1 0,0 0 1,-1-1-1,1 1 1,0-1-1,-1 1 0,1-1 1,-1 1-1,1-1 1,-1 0-1,1 1 0,-1-1 1,1 1-1,-1-1 1,-1 1-1,2-23 722,2 14-767,-1-1 0,1 1-1,0 0 1,1 0-1,-1 0 1,2 0 0,-1 1-1,7-11 1,44-61 48,-29 44-56,39-58-77,95-105-1,-159 197 70,1 0-1,-1 0 0,0 1 1,1-1-1,-1 0 0,1 0 0,-1 1 1,1-1-1,-1 1 0,1-1 0,0 0 1,-1 1-1,1-1 0,0 1 0,-1-1 1,1 1-1,0 0 0,0-1 1,-1 1-1,1 0 0,0 0 0,0-1 1,0 1-1,-1 0 0,1 0 0,0 0 1,0 0-1,0 0 0,0 0 0,0 0 1,-1 0-1,1 0 0,0 1 1,0-1-1,0 0 0,-1 0 0,1 1 1,0-1-1,0 0 0,-1 1 0,1-1 1,0 1-1,-1-1 0,1 1 0,0 0 1,-1-1-1,1 1 0,-1-1 1,1 1-1,-1 0 0,1-1 0,-1 1 1,0 0-1,1 0 0,-1 0 0,0-1 1,1 1-1,-1 0 0,0 0 0,0 0 1,0-1-1,0 3 0,3 10-3,0 0-1,-2 0 1,1 16-1,-1-14 36,10 305 343,-11-278-360,-1-52-33,0-5-76,-1 1 0,2-1 0,0 0 0,3-22-1,4 13-94,1 0 0,1 1 0,1 0 0,1 0-1,1 1 1,1 0 0,1 1 0,1 1-1,1 0 1,0 1 0,1 1 0,2 0 0,-1 2-1,25-17 1,-38 29 203,-1 1-1,1 0 1,0 0 0,0 1-1,1 0 1,-1 0 0,0 0-1,1 0 1,-1 1 0,1 0-1,8-1 1,-13 2 1,-1 0-1,1 0 1,0 0 0,-1 1-1,1-1 1,0 0-1,-1 0 1,1 1 0,-1-1-1,1 0 1,0 1 0,-1-1-1,1 1 1,-1-1-1,1 1 1,-1-1 0,1 1-1,-1-1 1,0 1 0,1-1-1,-1 1 1,0-1-1,1 1 1,-1 0 0,0-1-1,0 1 1,1 0 0,-1-1-1,0 1 1,0 0-1,0 1 1,1 26 398,-1-21-273,-1 44 744,-16 101 0,12-109-858,2 0 0,1 45 0,3-63 12,-2-22-38,1 0 1,0 0 0,0 0-1,1 0 1,-1 0 0,1 0-1,-1-1 1,1 1 0,0 0-1,0 0 1,0 0 0,1-1 0,-1 1-1,0 0 1,1-1 0,0 1-1,0-1 1,0 0 0,0 0-1,0 0 1,0 0 0,0 0-1,1 0 1,3 2 0,-2-2-22,1-1 1,-1 1-1,1-1 1,-1 0 0,1 0-1,0-1 1,0 1-1,-1-1 1,1 0-1,0-1 1,0 1 0,0-1-1,-1 0 1,10-2-1,-3-2-93,0 1 0,0-1-1,0-1 1,-1 0 0,0 0-1,0-1 1,11-10 0,63-63-1307,-76 72 1210,4-4-168,26-28-952,-36 37 1368,0 1-1,0-1 1,0 0 0,0 1 0,-1-1 0,1 0 0,-1 0-1,0 0 1,1 0 0,-1-1 0,-1 1 0,2-7 1216,-5 11-1132,1-1 1,-1 0-1,1 1 1,-1 0-1,1-1 1,0 1-1,-1 0 1,1 0-1,0 0 1,0 1-1,0-1 1,0 0-1,0 1 1,0-1-1,0 1 1,0 0-1,1 0 1,-3 3-1,1-1-23,0 1 0,0 0 0,1 0 0,0 0 0,0 0 0,0 0-1,0 0 1,0 9 0,0-6-61,1 0-1,0 0 0,1 0 1,0 0-1,0 0 0,1 0 1,0 0-1,1 0 1,-1-1-1,1 1 0,1 0 1,4 9-1,-1-7-17,1-1 0,0 0-1,1 0 1,0-1 0,0 0-1,1 0 1,0-1 0,1 0-1,-1 0 1,1-1 0,1-1-1,20 9 1,-12-7 6,1 0-1,-1-2 0,1 0 1,0-1-1,0-1 0,33 0 1,-46-3-23,-1 0 1,0 0 0,0-1-1,1 0 1,-1 0 0,0 0-1,0-1 1,0 0 0,0 0-1,-1 0 1,1-1 0,0 0-1,-1 0 1,0-1 0,0 1-1,0-1 1,0 0 0,-1 0-1,1-1 1,-1 0 0,0 1-1,0-1 1,-1-1 0,1 1-1,-1 0 1,0-1 0,-1 0-1,0 1 1,1-1 0,-2 0-1,3-10 1,-1 3-21,-1-1 0,0 1 0,-1-1 1,0 0-1,-1 1 0,-1-1 0,0 0 0,-1 0 0,-1 1 0,0 0 1,0-1-1,-1 1 0,-1 0 0,-10-20 0,10 24 21,-1 0 0,0 0-1,-1 0 1,1 1 0,-1 0 0,-1 0 0,0 1-1,0 0 1,0 0 0,-1 1 0,0 0-1,0 1 1,-1 0 0,1 0 0,-1 1-1,0 0 1,-1 1 0,1 0 0,-14-2 0,12 2 11,0 2 0,1-1 0,-1 2 0,0 0 0,0 0 0,0 1 0,-21 4 0,30-4-8,0 0-1,-1 0 1,1 0 0,0 1 0,0 0 0,0-1-1,0 1 1,1 0 0,-1 1 0,0-1 0,1 0-1,0 1 1,-1-1 0,1 1 0,0 0-1,0-1 1,1 1 0,-1 0 0,0 0 0,1 1-1,0-1 1,0 0 0,0 0 0,0 1 0,0-1-1,1 0 1,-1 1 0,1-1 0,0 1-1,1 4 1,-1-4-1,0-1-1,1 1 0,-1-1 0,1 1 1,0-1-1,0 0 0,0 1 1,0-1-1,1 0 0,-1 0 1,1 0-1,0 0 0,0 0 0,0 0 1,0 0-1,1-1 0,-1 1 1,1-1-1,-1 0 0,5 3 1,6 3-1,0 0 1,0-1 0,28 11 0,24 5-358,89 19 1,-53-21-1825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5:04.1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1028 5457,'0'0'5956,"2"0"-5860,0 0 1,1 0-1,-1 0 1,0-1-1,0 1 0,1-1 1,-1 0-1,0 0 0,0 0 1,0 0-1,3-2 0,31-28 64,-2-1-1,-2-2 0,35-47 0,-7 10-160,-37 45 31,-5 4-28,1 1 0,39-34 0,-51 50-6,0 0 0,0 0-1,1 1 1,-1 0 0,1 0 0,0 0-1,0 1 1,1 1 0,-1-1-1,1 1 1,-1 1 0,1 0 0,12-1-1,-19 2 3,-1 0-1,1 0 0,0 0 0,-1 0 1,1 0-1,-1 0 0,1 0 0,-1 1 0,1-1 1,-1 1-1,1-1 0,-1 1 0,1-1 1,-1 1-1,1 0 0,-1 0 0,0 0 0,0-1 1,1 1-1,-1 1 0,0-1 0,0 0 1,0 0-1,0 0 0,0 1 0,1 0 0,-2 1 3,1-1 1,-1 1-1,0-1 0,0 0 0,0 1 0,0-1 0,0 1 0,-1-1 0,1 0 0,-1 1 0,1-1 0,-1 0 1,0 1-1,0-1 0,0 0 0,0 0 0,0 0 0,-3 4 0,-78 104 20,56-79-12,2 1 1,-36 64-1,51-78-1,0 2 0,1-1 0,1 1 0,1 0 0,1 0 0,0 1 0,2 0 0,0-1 0,2 1 0,0 0 0,3 26 0,-2-43-5,1-1 0,0 1-1,0 0 1,0 0-1,1 0 1,-1-1 0,1 1-1,0-1 1,0 0-1,0 1 1,1-1 0,-1 0-1,1 0 1,-1 0-1,1 0 1,0-1 0,0 1-1,1-1 1,-1 0-1,0 0 1,1 0 0,-1 0-1,1-1 1,0 1-1,-1-1 1,1 0 0,0 0-1,0 0 1,0-1-1,0 1 1,5-1 0,3 1 21,1-1 0,-1 0 1,0-1-1,0-1 1,0 0-1,0 0 1,0-1-1,0-1 0,14-5 1,16-12 13,-1-2-1,-1-2 1,-1-1 0,36-32 0,137-136-34,-156 140 15,-7 2-14,-36 37 2,1-1 0,1 2-1,28-22 1,-37 34-11,-1 0-1,1 1 1,-1 0 0,1 1-1,-1-1 1,1 1-1,0 0 1,-1 0 0,10 2-1,6-1-12,3-1 18,1-1 0,0-1 0,-1-1 1,1-1-1,-1-2 0,0 0 0,44-19 0,-93 27-487,5-2 426,-2 5 28,1 1 0,0 1 0,0 1 0,-35 18 0,-76 52 33,108-62 14,0 1 0,1 0 0,1 2 0,1 1 0,-19 22 0,32-33-4,0 1-1,1 0 1,0 1-1,1-1 1,0 1-1,1 1 0,0-1 1,0 1-1,2 0 1,-1 0-1,1 0 1,1 0-1,0 0 1,1 14-1,1-24 0,0 0 0,1 1 0,-1-1 0,1 0 0,0 0 0,0 0 0,0 0 0,0 1-1,0-1 1,0-1 0,0 1 0,1 0 0,-1 0 0,1 0 0,-1-1 0,1 1 0,0-1 0,0 1-1,0-1 1,0 0 0,0 1 0,0-1 0,0 0 0,0 0 0,0-1 0,0 1 0,0 0-1,1-1 1,-1 1 0,0-1 0,4 0 0,12 3 39,0-2-1,1 0 1,18-2 0,-17 1-74,-7-1-5,0 0 0,0-1-1,-1 0 1,1-1 0,0 0 0,-1-1 0,0-1-1,0 0 1,0 0 0,0-1 0,-1-1 0,0 0-1,-1 0 1,1-1 0,-1-1 0,-1 1 0,1-2-1,-2 1 1,1-1 0,12-21 0,-4 4-82,-1-1 1,-2 0-1,0-1 0,-2-1 1,-2 0-1,0-1 0,7-44 1,-32 136 518,9-37-356,0 1 1,2-1-1,-3 43 1,7-52-63,-1-6 26,1 0 1,0 0 0,1-1-1,0 1 1,3 13 0,-3-20-11,0 0 0,0 0 1,0 0-1,0 0 0,0 0 1,0 0-1,1 0 0,-1 0 1,0 0-1,1 0 0,0-1 0,-1 1 1,1-1-1,0 1 0,0-1 1,0 0-1,0 0 0,0 0 0,0 0 1,0 0-1,0 0 0,0 0 1,1-1-1,-1 1 0,0-1 0,4 1 1,3-1 5,0 0 0,0-1 0,0 0 0,0 0 0,0-1 0,0 0 0,-1-1 0,1 1 0,-1-2 0,0 1 0,0-1 0,0-1 0,14-9 0,9-9-126,56-53 0,-50 41-14,-1 1-69,-15 14 140,0 0 0,1 1-1,1 1 1,0 1 0,2 1 0,48-23 0,-69 38 55,1 0 1,-1 1-1,0-1 0,0 1 1,0 0-1,1 0 1,-1 0-1,0 1 0,0 0 1,0-1-1,0 1 1,0 1-1,0-1 0,0 1 1,0-1-1,0 1 1,-1 0-1,1 0 0,-1 1 1,1-1-1,-1 1 1,4 3-1,-2-2 16,-1 0 0,1-1 0,0 1 1,1-1-1,-1-1 0,0 1 0,1-1 0,0 0 0,0 0 0,9 2 1,9-6-5,-24 2-7,0 0 0,1 0-1,-1 0 1,0 0-1,0-1 1,1 1-1,-1 0 1,0 0-1,0 0 1,0 0 0,1 0-1,-1 0 1,0-1-1,0 1 1,0 0-1,1 0 1,-1 0-1,0-1 1,0 1 0,0 0-1,0 0 1,0 0-1,1-1 1,-1 1-1,0 0 1,0 0-1,0-1 1,0 1-1,0 0 1,0 0 0,0-1-1,0 1 1,0 0-1,0 0 1,0-1-1,0 1 1,0-1-1,-1 0 3,-1 0 0,1-1 0,0 1 0,-1 0 0,1 0 1,-1 0-1,1 0 0,-1 0 0,0 0 0,1 0 0,-1 0 0,0 1 0,0-1 0,1 1 0,-1-1 0,0 1 0,-3-1 0,-12 0 29,1-1 0,0 2 1,0 0-1,-1 1 1,1 1-1,0 0 0,0 1 1,0 1-1,0 1 0,1 0 1,0 1-1,0 0 1,0 1-1,1 1 0,0 1 1,0 0-1,1 0 1,0 1-1,1 1 0,0 0 1,1 1-1,0 0 1,1 1-1,0 0 0,1 0 1,0 1-1,-7 17 0,11-21-6,1 0 0,0 0-1,1 0 1,0 1-1,1-1 1,0 1-1,0 0 1,1-1 0,0 1-1,2 13 1,-1-20-13,0 0-1,1 0 1,0 0 0,0 0 0,0-1 0,0 1 0,0 0-1,1-1 1,0 1 0,-1-1 0,1 1 0,1-1-1,-1 0 1,0 0 0,1 0 0,-1 0 0,1 0 0,0-1-1,0 1 1,0-1 0,1 0 0,-1 0 0,0 0 0,1 0-1,-1 0 1,1-1 0,0 0 0,-1 1 0,1-1-1,6 0 1,2 1 12,1-1-1,0 0 1,0-1-1,0 0 0,-1-1 1,1-1-1,0 0 1,-1-1-1,1 0 1,-1-1-1,17-7 0,-11 2-49,0 0 0,-1-2 1,0 0-1,0-1 0,-2 0 0,25-26 0,-13 9-82,-2-2 1,-1 0 0,-1-2 0,-2-1-1,-2 0 1,30-72 0,-35 63 440,-1 0 1,-2 0-1,-2-1 1,-2-1 0,-2 1-1,-1-76 1,-25 174-402,-95 353-85,109-372 140,1 2-1,1-1 1,2 60 0,3-92 5,0 0 0,0 0 0,0 0 1,1 0-1,0 0 0,0-1 0,0 1 1,0 0-1,1-1 0,-1 1 1,1-1-1,0 1 0,0-1 0,0 0 1,1 1-1,-1-1 0,1-1 0,4 5 1,-2-3 7,1 0 1,-1 0 0,1-1 0,0 0 0,0 0 0,0-1 0,1 0 0,-1 0-1,0 0 1,10 1 0,-4-2-15,0 0-1,-1 0 0,1-1 0,0-1 1,0 1-1,-1-2 0,1 0 1,0 0-1,-1-1 0,0-1 1,0 0-1,16-8 0,-15 4-12,1-1-1,-1 0 1,0-1-1,-1 0 1,0-1-1,-1-1 1,0 1-1,-1-2 1,0 1-1,-1-1 1,-1 0-1,9-21 1,-7 12 62,-2 0 0,0-1 0,-1 0 0,-2 0 0,0 0 0,-1-1 0,-1-30 0,-4 54-17,0 0 0,0 0 1,0 0-1,1 0 0,-1 1 0,0-1 0,0 0 0,0 1 0,1 0 1,-1-1-1,0 1 0,1 0 0,-1 0 0,1 0 0,-1 0 0,-1 1 1,-5 6-31,0 0 0,1 0 0,0 1 1,1 0-1,-1 1 0,2-1 0,-1 1 1,2 0-1,-1 0 0,1 1 0,1-1 1,-5 20-1,4-4-2,0-1 0,1 1 0,2-1 0,3 41 1,-2-62 4,0 0 0,0 0 0,1 0 1,-1 0-1,1 0 0,0 0 1,0 0-1,1 0 0,-1 0 1,1-1-1,0 1 0,0-1 1,0 1-1,1-1 0,-1 1 1,1-1-1,0 0 0,0 0 1,0-1-1,0 1 0,0 0 1,0-1-1,1 0 0,-1 0 1,1 0-1,0 0 0,-1-1 0,1 1 1,0-1-1,0 0 0,0 0 1,0 0-1,6 0 0,-2-1 3,1 0 0,0 0-1,0-1 1,-1 0 0,1-1-1,-1 0 1,1 0 0,-1-1-1,1 0 1,-1 0 0,0-1-1,-1 0 1,1 0-1,-1-1 1,8-6 0,29-29-427,71-81 0,-84 84 352,1 2 1,2 1-1,1 2 1,42-29-1,-70 57 74,1 0 0,0 1-1,0 0 1,0 1 0,1 0 0,-1 0-1,1 0 1,-1 1 0,1 1 0,-1-1-1,1 2 1,15 1 0,16-1-10,-63 1 42,1 0 1,0 2-1,0 1 1,0 1-1,1 0 1,0 2-1,0 0 1,1 2-1,0 0 1,0 1-1,1 1 1,1 1-1,0 0 1,1 1-1,-17 18 1,27-24 3,-1 1 0,1 1 1,0-1-1,1 1 0,0 0 1,0 0-1,1 1 0,1 0 0,0 0 1,0 0-1,1 0 0,0 0 1,1 1-1,1-1 0,0 1 0,0 20 1,1-29-35,0 0 1,0 0 0,1 0 0,-1 0-1,1 0 1,-1 0 0,1 0-1,0 0 1,0 0 0,1 0-1,-1-1 1,0 1 0,1 0-1,0-1 1,-1 1 0,1-1 0,0 0-1,0 0 1,0 0 0,1 0-1,-1 0 1,0 0 0,1 0-1,0-1 1,-1 1 0,1-1 0,0 0-1,-1 0 1,1 0 0,4 1-1,9 2 30,-1-2-1,1 0 0,-1-1 0,28-1 0,-24 0 5,-8-1-25,0 0-1,-1-1 1,1 0-1,-1-1 1,0 0-1,0-1 1,0 0-1,0 0 1,-1-1-1,1-1 1,-1 1-1,-1-1 1,1-1-1,13-13 1,-9 8 19,-1-1-1,0 0 1,-1-1 0,-1 0 0,0-1-1,-1 0 1,-1 0 0,10-23-1,-18 38-14,0 0 0,0 0-1,0 0 1,0 0-1,0 0 1,0 0-1,0 0 1,0 0 0,0 0-1,0 0 1,0 0-1,0 0 1,0 0-1,0 0 1,1 0 0,-1 0-1,0 0 1,0 0-1,0 0 1,0 0-1,0 0 1,0 0 0,0 0-1,0 0 1,0 0-1,0 0 1,0 0 0,0 0-1,0 0 1,0 0-1,0 0 1,0 0-1,0 0 1,1 0 0,-1 0-1,0 0 1,0 0-1,0 0 1,0-1-1,0 1 1,0 0 0,1 14 147,-1-7-154,0-1 1,0 1-1,1 0 0,0 0 1,0-1-1,1 1 1,-1-1-1,2 1 0,-1-1 1,7 12-1,-3-12 4,0-1-1,0 0 1,1 0 0,0-1-1,0 0 1,0 0-1,1-1 1,-1 1 0,1-2-1,0 1 1,0-1-1,-1 0 1,2-1 0,-1 0-1,0 0 1,0-1-1,0 0 1,0 0 0,0-1-1,14-2 1,-4-1-4,0 0 1,0-1-1,0-1 1,-1 0-1,0-1 1,0-1-1,-1-1 1,18-12-1,-13 5-11,-1 0-1,-1-1 1,-1-1-1,0-1 1,-1-1-1,-1 0 1,18-30-1,-16 18 7,-1-1 0,-2-1 0,-1 0 0,15-56 0,-13 20-26,-4-1-1,-3 1 1,-2-1-1,-6-128 1,-1 190 35,-1 1 0,0 0 0,0-1 0,-1 1 0,0 0 0,0-1 0,-6-11 0,7 17 1,-1-1 1,0 1-1,0 0 1,0 0-1,-1 1 1,1-1-1,-1 0 0,1 1 1,-1 0-1,0-1 1,0 1-1,0 0 1,0 0-1,0 1 1,-1-1-1,1 1 1,0-1-1,-1 1 0,-5-1 1,-1 1 19,0 0 0,0 0 1,0 1-1,0 1 0,0 0 0,0 0 0,0 1 1,0 0-1,0 0 0,1 1 0,-1 1 1,1 0-1,0 0 0,0 0 0,0 1 0,1 1 1,0-1-1,0 1 0,0 1 0,-8 9 0,-4 3 30,2 1-1,0 1 0,2 1 1,0 1-1,2 0 0,-16 33 0,18-30-41,2 1 0,0 0 0,2 0 0,2 0 0,-6 44 0,2 140-65,10-185 43,2 0 0,0-1 1,2 0-1,12 45 0,-13-58-78,2 0 1,-1 0-1,1 0 1,1-1-1,0 0 1,1 0-1,0-1 1,0 0 0,1 0-1,1-1 1,16 15-1,-5-11-1228,-9-10-1167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5:04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8026,'0'0'4225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5:57.9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97 106 1072,'0'0'4185,"12"-94"-4177,-12 88 168,0 1-72,-6 5-40,-6 0 248,-2 0-312,-13 11-144,4 12 144,-4-2-1064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5.0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21 4065,'0'0'4379,"-24"-1"-1397,25 3-2976,-1 0 0,1 0-1,-1 0 1,1-1-1,0 1 1,0 0 0,0-1-1,0 1 1,0-1-1,1 1 1,-1-1 0,0 1-1,1-1 1,-1 0-1,1 1 1,-1-1 0,3 1-1,35 22-5,-29-18-1,34 20 38,0-3 0,1-1 0,1-3-1,1-1 1,1-3 0,0-1 0,1-3-1,0-2 1,0-2 0,76 1 0,-61-7 50,0-3 0,1-2 0,105-22 0,-141 17-38,-1-1 1,28-14 0,40-13 2,-79 33 89,0 0 0,1 1 0,0 0 1,0 2-1,22 0 0,-28 2-127,1-1 0,-1 0 1,0-1-1,1 0 0,-1-1 0,0-1 0,0 0 1,0-1-1,-1 0 0,1 0 0,14-9 1,29-14 40,-38 20-62,-1-1 0,-1 0 0,1-1 0,22-19 0,-37 28 88,1 0-73,-1 0-35,-1 0 105,0-2-52,0 1-30,-73 1-3867,55 0-1177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6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0 303 3329,'0'0'3626,"2"-13"-3043,-1 1-509,0 0 183,0 0 1,0 0 0,1 0-1,1 0 1,0 1 0,0-1-1,10-19 1,-2 18-180,1 0 1,1 1-1,0 1 1,0 0-1,1 1 1,1 0-1,0 1 1,18-8-1,11-9 16,-37 22-67,-2 0-31,0 1 1,0 0 0,0 0 0,0 0 0,1 1 0,-1 0 0,1 0-1,0 0 1,-1 1 0,13-2 0,-16 5 0,0 0-1,0-1 1,-1 1 0,1 0-1,0 1 1,-1-1 0,1 0-1,-1 0 1,0 1 0,0-1-1,1 0 1,-2 1 0,1-1-1,0 1 1,0 0 0,-1 2-1,4 5-2,3 11 16,-1 0 0,-1 1 0,-1 0 0,-1-1 0,0 1 0,-2 38 0,-2-57-10,1-1 1,-1 0 0,0 1 0,0-1 0,0 1 0,0-1 0,0 0 0,0 0 0,-1 0 0,1 0 0,-1 0 0,1 0 0,-1 0-1,0 0 1,0 0 0,0-1 0,0 1 0,0-1 0,0 1 0,0-1 0,0 0 0,-1 0 0,1 0 0,-1 0 0,-3 1 0,11-24-135,0 15 120,1 1-1,1 0 0,-1 0 1,1 0-1,-1 1 1,2 0-1,-1 1 1,9-5-1,70-31-90,-73 34 101,9-2 13,0 0 0,1 1 0,0 1 0,0 2 0,0 0 0,0 1 0,37 1 0,-58 2-5,-1 0-1,1 0 0,-1 0 1,1 0-1,-1 1 0,1-1 1,-1 0-1,1 1 0,-1-1 1,1 1-1,-1 0 0,1-1 1,-1 1-1,0 0 0,1 0 1,-1 0-1,0 0 0,0 0 1,0 0-1,0 0 0,0 0 1,0 1-1,0-1 0,0 0 1,1 2-1,-1 1 18,1 0-1,-1 0 1,0 0 0,-1 0 0,1 0-1,0 0 1,-1 0 0,0 0 0,-1 7-1,0-1 38,0 1-1,-1-1 0,-1 0 0,1-1 1,-2 1-1,1 0 0,-7 11 0,-29 36 325,-47 51 1,86-107-431,0-1 0,0 0 1,0 0-1,0 0 1,0 0-1,-1 1 1,1-1-1,0 0 1,0 0-1,0 0 1,0 0-1,0 0 1,0 0-1,0 1 1,0-1-1,-1 0 1,1 0-1,0 0 1,0 0-1,0 0 0,0 0 1,0 0-1,-1 0 1,1 0-1,0 0 1,0 1-1,0-1 1,0 0-1,0 0 1,-1 0-1,1 0 1,0 0-1,0 0 1,0 0-1,0 0 1,-1 0-1,1 0 1,0-1-1,0 1 1,0 0-1,0 0 0,-1 0 1,1 0-1,0 0 1,0 0-1,0 0 1,0 0-1,0 0 1,0 0-1,-1-1 1,1 1-1,0 0 1,0 0-1,0 0 1,-2-11-4465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7.2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60 151 4905,'0'0'3189,"-2"12"-2879,0-5-274,1-1 59,-1 0 0,1 0 0,0 1 0,0-1 0,1 0 0,0 0 0,0 0 0,0 1 0,1-1 0,0 0 0,0 0 0,1 0 0,0 0 0,0 0 0,3 6-1,-3-9-51,0 1-1,0-1 1,0 0-1,1 1 1,-1-1-1,1 0 0,0-1 1,0 1-1,0 0 1,0-1-1,0 0 1,1 1-1,-1-1 0,1-1 1,0 1-1,-1 0 1,1-1-1,0 0 0,0 0 1,0 0-1,0 0 1,0-1-1,0 0 1,0 1-1,0-1 0,0-1 1,0 1-1,0-1 1,0 1-1,0-1 0,0 0 1,0-1-1,-1 1 1,1-1-1,0 1 1,-1-1-1,1 0 0,-1 0 1,1-1-1,-1 1 1,0-1-1,0 0 1,0 0-1,-1 0 0,1 0 1,2-4-1,2-2-79,-1 0 0,-1 0 0,1 0 0,-1 0 0,-1-1 0,0 0 0,0 0 0,-1 0 0,0 0 0,-1-1 0,0 1 0,-1-1 0,0 1 0,-1-1 0,0 0 0,0 1 0,-1-1 0,-1 1 0,0-1 0,-5-16 0,5 24 21,0-1 0,-1 0 0,0 1 0,0-1 0,0 1 0,0 0 0,-1 0 1,1 0-1,-1 0 0,1 1 0,-1-1 0,0 1 0,0 0 0,0 0 0,0 0 0,-1 1 1,1 0-1,0 0 0,-1 0 0,1 0 0,-9 0 0,6 0 13,-1 1 0,1-1 1,0 2-1,-1-1 0,1 1 0,-1 0 0,1 1 0,0-1 0,-1 2 1,1-1-1,0 1 0,-10 5 0,10-3 8,0 0 0,0 0 0,0 1 0,0 0 0,1 0 0,-6 9 0,10-13-36,0 1 0,0 0-1,0 0 1,0 0-1,1 0 1,0 0-1,-1 1 1,1-1 0,0 0-1,0 1 1,1-1-1,-1 0 1,1 1 0,0-1-1,0 1 1,0-1-1,0 1 1,2 5 0,4 0-2650,10-7-3834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4:37.6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130 298 2481,'0'0'6868,"7"-5"-6546,59-29 69,7-2-4,-67 33-357,0-1 0,0 1 0,-1-1-1,1-1 1,-1 1 0,0-1-1,0 0 1,5-8 0,-8 10-14,0 1 0,-1-1 0,1 0-1,-1 0 1,0 0 0,0 0 0,0 0 0,-1 0 0,1 0 0,-1 0-1,1-1 1,-1 1 0,0 0 0,0 0 0,-1 0 0,1-1 0,0 1-1,-2-4 1,0 1-16,-1 1-1,1-1 0,-1 1 1,0 0-1,0 0 1,0 0-1,-1 1 0,1-1 1,-9-6-1,6 5 20,0 0 1,-1 1-1,0-1 0,0 2 0,-1-1 0,1 1 1,-1 0-1,0 1 0,0-1 0,0 2 0,0-1 1,-1 1-1,-14-2 0,19 5 3,-1 0 0,1 0 0,0 0 0,-1 1 0,1 0 0,0-1 0,0 1 0,0 1 0,0-1 0,0 1 1,0-1-1,1 1 0,-1 0 0,1 0 0,0 1 0,0-1 0,0 1 0,0-1 0,-3 7 0,-8 12-115,1 0 1,-12 29-1,16-30-70,-15 27-1273,6-7-1992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9.6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 1376,'0'0'1433,"38"-3"-1433,-18-23-545,-2-1 57,-4 4-1288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0.7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598 1893 3265,'0'0'10883,"-10"-3"-10425,-9-4-403,1-1 0,0-1 1,0-1-1,1 0 0,0-1 1,1-1-1,0-1 0,1 0 1,0-1-1,1 0 0,1-1 1,1-1-1,0 0 0,0-1 0,2 0 1,0-1-1,1 0 0,-10-30 1,0-11-56,3-1 0,3-1 0,2-1 1,-2-65-1,3-254-215,10 326 162,0 3-84,2 1 0,3 0 0,1 0 1,16-55-1,-20 97 129,41-178-77,-38 156 83,-1-1 0,-2 0 0,-1 0 0,-3-32 0,2 60-65,-1-1 0,1 1 0,-1-1 0,0 1 0,0 0 0,-1-1 0,1 1-1,-1 0 1,0 0 0,0 0 0,0 0 0,-1 0 0,1 1 0,-1-1 0,0 1 0,0-1 0,0 1 0,-1 0 0,1 0-1,-1 1 1,1-1 0,-1 1 0,0-1 0,0 1 0,0 0 0,0 1 0,-1-1 0,1 1 0,0 0 0,-1 0 0,1 0-1,-1 0 1,-7 1 0,-2 0-294,-1 0-1,1 1 1,0 1-1,-1 0 1,1 1-1,0 0 1,1 2-1,-1-1 1,-16 9-1,-24 14-2592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1.5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399 0 3817,'0'0'4909,"-7"0"-4477,2 0-362,0 0 0,0 1 1,-1-1-1,1 1 0,0 0 1,1 0-1,-1 1 0,0 0 0,0 0 1,1 0-1,-1 0 0,1 1 0,-1-1 1,1 1-1,-6 5 0,-13 14-43,1 1 0,0 1 0,2 1 0,1 1 0,1 1 0,1 0 0,1 1 0,-19 50 0,21-33 62,1 0-1,3 1 1,2 0 0,2 1-1,2 0 1,2 0 0,7 87-1,2-81-10,3 0 0,1-1-1,3-1 1,31 76-1,21 78 54,-52-135-65,-4 0-1,-2 1 0,-4 116 1,-5-186-25,0 0 1,-1 0 0,1-1-1,-1 1 1,1 0 0,0-1 0,-1 1-1,1-1 1,-1 0 0,1 1 0,-1-1-1,1 0 1,-1 0 0,0 0-1,1 0 1,-1 0 0,-1-1 0,-33-1 373,-32-11-385,-25-5-3432,63 13-998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3.8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1 983 4321,'0'0'5086,"25"4"-3564,3 2-1153,-13-2-231,0 0 0,1-1 1,-1-1-1,1-1 1,-1 0-1,1-1 0,0 0 1,-1-2-1,17-2 0,-11-2-60,0-2 0,-1 1 0,1-2 0,-2-1 0,1-1 0,28-20 0,-21 11-60,-1-1 0,-1-2 0,38-41 0,-49 46-10,-1-1 0,-1 0 1,0 0-1,-2-1 0,0-1 0,-1 0 0,-1 0 1,-1-1-1,-1 1 0,3-24 0,0-17-275,-3-1 0,-3-79 0,-3 123 273,-1 0 0,0 0-1,-2 1 1,0-1 0,-1 1 0,-1-1 0,-1 2-1,-11-26 1,14 38 75,1-1-1,-1 0 0,-1 1 1,1 0-1,-1 0 0,0 0 1,0 0-1,-1 1 1,1 0-1,-1-1 0,0 1 1,0 1-1,0-1 1,0 1-1,-1 0 0,0 0 1,1 1-1,-1 0 0,0 0 1,0 0-1,0 1 1,-1-1-1,1 1 0,0 1 1,0-1-1,-1 1 0,1 0 1,-8 2-1,10-1-60,0 0 1,1 0-1,-1 1 0,0 0 0,1 0 1,-1 0-1,1 0 0,-1 0 0,1 1 1,0-1-1,0 1 0,0 0 0,1 0 1,-1 0-1,0 0 0,1 0 0,0 1 1,0-1-1,0 1 0,-2 6 0,-4 9-11,1 0-1,-8 35 1,4-3 30,3-1 0,-2 75 0,9 106 11,2-112-66,-1-84 21,-1-1-13,2 1 0,6 39-1,-6-65 9,1 0 0,0 0-1,0 0 1,1-1 0,0 0-1,1 1 1,0-1 0,0 0-1,0-1 1,1 1 0,1-1-1,-1 0 1,10 10 0,-10-13-12,0-1 0,0 1 0,0-1 0,1 0 1,-1-1-1,1 1 0,0-1 0,-1 0 0,1 0 0,0-1 1,0 0-1,0 0 0,0 0 0,1-1 0,-1 0 0,0 0 1,0 0-1,0-1 0,0 0 0,0 0 0,6-2 0,4-2-94,0-1-1,0 0 1,-1-1 0,0 0-1,0-1 1,18-14-1,4-5-904,-1-2 0,-1-1-1,50-57 1648,-89 108 338,1-7-799,0 0 1,0 1 0,2-1 0,0 0-1,2 26 1,-1-32-168,2-1 0,-1 0 0,1 1 0,0-1 0,1 0 0,0 0 0,0 0 0,0-1 0,1 1 0,0-1-1,1 1 1,8 9 0,-1-4 2,-1-1-1,2 0 1,0-1-1,0 0 1,1-1-1,0-1 1,0 0-1,24 9 1,-26-12-2,0-1-1,0-1 1,0 0-1,0-1 1,0 0-1,0-1 1,1 0 0,-1-1-1,0 0 1,1-1-1,-1-1 1,13-2-1,-19 2-10,0-1 0,-1 1 0,1-1 0,-1 0 0,1-1 0,-1 1 0,0-1 0,0 0 0,0 0 0,-1-1 0,0 1 0,1-1 0,-2 0 0,1 0 0,0 0 0,-1-1 0,0 1 0,-1-1 0,1 0 0,-1 0 0,0 0 0,2-8 0,1-8-55,-1 0 0,-1 1 0,0-1 0,-2-1 0,-1-23 0,-2 31 56,0-1-1,-1 1 1,0 0-1,-1 0 1,-1 0 0,0 0-1,-2 0 1,1 1 0,-2 0-1,1 1 1,-2 0-1,0 0 1,-1 1 0,0 0-1,-15-14 1,17 18 57,0 0 1,-1 1-1,0 0 1,0 1-1,0 0 1,-1 0 0,0 1-1,-1 1 1,1-1-1,-1 2 1,1-1-1,-1 1 1,0 1-1,0 0 1,0 1-1,-1 0 1,1 0-1,0 1 1,0 1-1,-1 0 1,1 0-1,-14 5 1,20-4-49,0 0 0,0 1 0,0 0 0,0 0 0,0 0 0,0 1 0,1-1 0,0 1 0,0 0 0,0 1 0,0-1 0,0 1 0,1-1 0,0 1 0,0 0 0,0 0 0,1 1 0,0-1 0,0 0 0,0 1 0,0 0 0,1-1 0,0 1 0,0 0 0,1 10 0,-1-10-6,1-1 0,0 1 1,0-1-1,0 1 0,1-1 1,0 1-1,0-1 1,0 1-1,1-1 0,0 0 1,0 0-1,0 1 0,1-2 1,-1 1-1,1 0 1,0 0-1,1-1 0,-1 0 1,1 1-1,0-1 0,0-1 1,0 1-1,1-1 0,-1 1 1,1-1-1,0 0 1,10 4-1,14 0-243,0-1 0,1-1 0,0-2 0,39 0 0,22-2-3128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2.3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1592,'0'0'4716,"14"11"-4088,21 15 366,63 34-1,-71-45-827,0 1 0,-2 2-1,1 0 1,36 36 0,-49-41-110,-1 0 0,0 1 0,0 0 1,-2 1-1,0 1 0,0 0 0,-2 0 1,0 0-1,8 23 0,-12-16-58,0 0 0,-2 0-1,0 0 1,-2 0 0,0 1-1,-5 26 1,4-43 16,0 0 0,-1 1 0,0-1 0,0 0 0,-1-1 0,0 1 0,0 0-1,-1-1 1,-8 12 0,10-14-7,-1-1 0,1 0-1,-1 0 1,0 0 0,-1 0 0,1 0-1,0-1 1,-1 0 0,1 1-1,-1-1 1,0 0 0,0-1 0,0 1-1,0-1 1,0 1 0,0-1 0,-8 1-1,-15-2-453,-2 0-1558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3.4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9 366 6129,'0'0'2393,"0"0"-2347,0 1 0,0-1 1,0 0-1,0 0 0,0 0 0,0 1 1,-1-1-1,1 0 0,0 0 1,0 0-1,0 0 0,0 1 0,0-1 1,0 0-1,0 0 0,-1 0 0,1 0 1,0 0-1,0 0 0,0 1 1,0-1-1,-1 0 0,1 0 0,0 0 1,0 0-1,0 0 0,0 0 0,-1 0 1,1 0-1,0 0 0,0 0 1,0 0-1,-1 0 0,1 0 0,0 0 1,0 0-1,0 0 0,-1 0 0,1 0 1,0 0-1,0 0 0,0 0 1,0 0-1,-1 0 0,1 0 0,0 0 1,0-1-1,0 1 0,0 0 0,-1 0 1,1 0-1,0 0 0,0 0 1,0-1-1,0 1 0,0 0 0,0 0 1,0 0-1,-1 0 0,1-1 0,0 1 1,0 0-1,0 0 0,0 0 1,0-1-1,0-358 501,1 358-550,-1 1 1,0-1 0,1 1 0,-1-1 0,1 1 0,0 0 0,-1-1 0,1 1 0,-1-1-1,1 1 1,-1 0 0,1 0 0,0-1 0,-1 1 0,1 0 0,0 0 0,-1 0-1,1 0 1,0 0 0,-1 0 0,1 0 0,0 0 0,-1 0 0,1 0 0,0 0 0,-1 0-1,1 0 1,0 1 0,-1-1 0,1 0 0,0 0 0,-1 1 0,2 0 0,24 8-70,1 10 46,0 1 1,36 37 0,4 2 17,-4-12 94,-39-30-110,0 0 0,-2 2 0,21 21 0,-40-37 25,-1 0-1,0 0 0,0 0 1,-1 0-1,1 0 1,-1 0-1,1 1 0,-1-1 1,0 0-1,0 1 0,-1-1 1,1 1-1,-1 0 1,1 4-1,-1-7 0,0 0 1,0 1-1,-1-1 0,1 0 1,0 1-1,0-1 0,-1 0 0,1 1 1,-1-1-1,1 0 0,-1 1 1,1-1-1,-1 0 0,0 0 1,1 0-1,-1 0 0,0 1 0,0-1 1,0 0-1,0-1 0,0 1 1,0 0-1,0 0 0,-1 0 1,1-1-1,0 1 0,0 0 1,-1-1-1,1 1 0,0-1 0,0 0 1,-1 1-1,1-1 0,-1 0 1,1 0-1,0 0 0,-3 0 1,3-2 10,0-1 0,1 0 0,-1 0 1,0 1-1,1-1 0,0 0 0,0 0 1,0 0-1,0 0 0,1-4 0,-1 1-10,0-18-15,1 0 0,1-1 1,2 2-1,8-35 1,-8 45 6,0 0 0,1 1 0,1-1 0,0 1 1,0 0-1,2 0 0,-1 1 0,1 0 0,16-16 1,-22 25 6,1-1 1,-1 1-1,1 0 1,0 0 0,-1 0-1,1 0 1,0 1 0,0-1-1,0 1 1,0-1-1,1 1 1,-1 0 0,0 1-1,0-1 1,1 0 0,-1 1-1,0 0 1,5 0 0,-3 0 1,1 1 0,-1 1 1,0-1-1,0 1 1,0-1-1,0 2 1,0-1-1,0 0 1,0 1-1,5 4 1,6 6 6,0 0 0,-2 1 0,0 1 0,23 30 0,-29-35-3,0 1 0,-1 0 0,0 0 0,-1 1 1,0-1-1,-1 1 0,0 0 0,-1 1 1,0-1-1,-1 1 0,0 0 0,-1 0 0,-1 0 1,1 18-1,-20-85 438,16 38-488,0 0-1,1 0 1,1 0-1,0 0 1,2 0 0,3-23-1,-4 35 38,0 0 0,0 0 0,0 1 0,1-1 0,-1 0 0,1 1 0,0-1 0,0 1 0,0 0-1,0 0 1,1 0 0,0 0 0,-1 0 0,1 0 0,0 0 0,0 1 0,0 0 0,1-1 0,-1 1 0,0 0-1,1 1 1,0-1 0,-1 1 0,1-1 0,0 1 0,0 0 0,0 1 0,-1-1 0,1 1 0,0-1 0,6 1 0,-1 0 1,0 1 1,0 0 0,0 0 0,-1 1 0,1 0-1,0 0 1,-1 1 0,1 0 0,-1 0-1,0 1 1,0 0 0,9 7 0,-13-7 6,1-1-1,-1 1 1,0 0 0,0 0 0,0 1 0,0-1 0,-1 1-1,0-1 1,0 1 0,0 0 0,-1 1 0,1-1-1,-1 0 1,0 1 0,-1-1 0,0 1 0,1-1-1,-2 1 1,1 0 0,-1 6 0,0 128-1116,0-101-1660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4.1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411 95 5753,'0'0'2310,"27"-9"-1873,175-56-335,-201 65-111,0 0 0,0 0 0,0 0 0,0-1 1,0 1-1,0 0 0,0-1 0,0 1 0,0-1 0,-1 1 0,1-1 1,0 1-1,0-1 0,0 0 0,0 1 0,-1-1 0,1 0 0,0 0 1,-1 1-1,1-1 0,0-1 0,-17-4-430,-40 3-302,54 3 730,-25 0 28,0 1 0,0 2 0,0 1 1,0 0-1,0 2 0,1 2 0,0 0 0,1 1 0,0 2 0,-38 21 0,39-18 21,-1 2 0,2 0 0,0 2-1,1 0 1,1 2 0,-29 34 0,42-44-13,1 0 1,-1 1 0,2 0 0,-1 0-1,2 0 1,-1 1 0,2 0-1,-1 0 1,2 0 0,0 1-1,0-1 1,1 1 0,1 0 0,0 0-1,0-1 1,3 26 0,-1-33 16,1-1 0,-1 0-1,1 1 1,-1-1 0,1 0 0,1 0 0,-1 0 0,0 0 0,1-1 0,0 1 0,0-1-1,0 1 1,0-1 0,1 0 0,-1 0 0,1 0 0,0-1 0,-1 1 0,1-1 0,1 0-1,-1 0 1,0 0 0,0-1 0,1 0 0,-1 0 0,8 2 0,13 1 128,0-1 0,0 0 0,39-2 0,-51-1-130,14-1-18,-1-1 0,1-2 0,-1 0 0,0-2 0,0 0 0,43-18 0,-51 16-139,0 0 0,0-2 0,0 0 1,-1 0-1,-1-2 0,0 0 0,-1-1 1,0 0-1,22-27 0,-32 33 165,-1 0 0,1 0 0,-2-1 1,1 1-1,-1-1 0,0 0 0,-1 0 0,1 0 0,-2 0 0,2-12 0,-2 17 20,-1 1 0,0 0 0,0 0 0,0-1 0,0 1 0,0 0 0,0-1 0,-1 1 0,1 0 0,-1 0 0,1-1 0,-1 1 1,0 0-1,0 0 0,0 0 0,0 0 0,0 0 0,0 0 0,-1 0 0,1 0 0,-1 1 0,1-1 0,-1 0 0,0 1 0,0-1 0,0 1 0,0 0 0,0 0 0,0-1 0,0 1 0,0 0 0,0 1 0,0-1 0,0 0 0,-1 1 0,1-1 0,0 1 0,-1 0 0,1 0 0,0 0 0,-3 0 0,1 0-57,1 0-1,-1 0 0,1 1 1,-1-1-1,1 1 1,-1 0-1,1 0 0,-1 0 1,1 1-1,0-1 1,0 1-1,0-1 0,0 1 1,0 0-1,0 0 1,0 1-1,-4 3 0,3-1-11,0 1 0,1-1 0,0 0-1,0 1 1,0-1 0,0 1 0,1 0-1,0 0 1,-2 9 0,1 3-13,0 0 0,2-1 1,0 1-1,1 0 0,0 0 1,5 27-1,3-16 25,1-1 0,1 0 0,2 0 0,0-2-1,32 50 1,-2 0 17,-28-50 53,-2 0 0,13 41 0,-22-56-5,-1 0 0,1 0 0,-2 0 0,0 0 0,0 0 0,-1 0-1,0 0 1,-1 0 0,-3 17 0,3-23-57,-1-1 0,0 1 0,0 0 0,-1-1 0,1 0 0,-1 0-1,0 1 1,0-2 0,-1 1 0,1 0 0,-1-1 0,1 1 0,-1-1 0,0 0 0,-1 0 0,1-1 0,0 1 0,-1-1 0,1 0 0,-1 0 0,0-1 0,0 1-1,-5 0 1,-12 3 37,1-1-1,-1-1 1,-41 1-1,22-3 80,-1-2 1,-67-10-1,96 9-120,1-1 0,-1 0 0,0-1 0,1 0 0,0-1 0,0-1 0,1 0 0,-1-1-1,1 0 1,1 0 0,-1-1 0,-14-14 0,21 17-56,0 1 0,1 0 0,-1-1 0,1 1 0,0-1 0,0 0 0,1 0 0,-1 0 0,1-1 0,0 1 0,1 0 0,-1-1 0,1 1-1,0-1 1,1 0 0,-1 1 0,1-1 0,0 0 0,0 1 0,1-1 0,0 0 0,0 1 0,0-1 0,0 1 0,1-1 0,0 1 0,0 0 0,1 0 0,0 0 0,-1 0 0,2 0 0,-1 1 0,0-1-1,1 1 1,0 0 0,0 0 0,0 0 0,1 0 0,-1 1 0,6-4 0,23-13-296,0 1-1,1 1 1,48-17 0,111-28-1300,-140 47 1118,110-32-1564,-23 12-720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5:59.5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3244 4097,'0'0'6928,"0"-23"-6185,1 14-719,0 0 0,0 0-1,1 0 1,0 1 0,1-1 0,0 1 0,0-1 0,1 1 0,6-10 0,50-74-53,-36 59 76,821-1063 371,-537 712-425,342-459 44,-163 250-17,-455 562-37,16-20-98,-47 49 34,-2 5-267,0-1 174,0 0 0,0 0-1,0 0 1,-1 1-1,1-1 1,0-1 0,-1 1-1,0 0 1,1 0 0,-1 0-1,0-1 1,-4 4 0,2-2-322,-24 19-1552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5:59.9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0 561 6001,'0'0'3229,"36"-23"-2582,-4 3-533,218-130 463,453-215-189,-702 364-388,-1 1 1,0 0-1,1 0 1,-1-1-1,1 1 1,-1 0-1,1 0 1,-1 0 0,1 0-1,-1 0 1,1 0-1,-1-1 1,1 1-1,-1 0 1,1 1-1,-1-1 1,1 0 0,-1 0-1,1 0 1,-1 0-1,1 0 1,-1 0-1,1 1 1,-1-1-1,1 0 1,-1 0-1,1 1 1,-1-1 0,1 0-1,-1 1 1,0-1-1,1 0 1,-1 1-1,7 21 5,-8 38 64,1-47-5,-2 4-50,-1 0 0,-1 1 0,0-2 0,-1 1-1,-14 31 1,12-33-137,1 1-1,1-1 1,0 1-1,1 0 0,1 1 1,-3 30-1,6-35-2508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0.9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357 3036 6465,'0'0'4664,"-12"-31"-4552,-3-4-69,6 15-17,0 0 0,2 0-1,0-1 1,1 0-1,2-1 1,0 1 0,-2-38-1,-10-648 237,-9-149 20,19 778-250,-36-343 115,26 317-129,-5 1 1,-35-106 0,21 109 49,13 40-70,-16-68 0,121 359-387,-68-204 46,-7-26-910,-1-16-1415,-4-12-4483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1.6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404 219 1880,'0'0'4581,"-16"30"-4106,-103 186 679,93-170-940,-25 44 568,-90 119 1,137-204-670,3-2-83,-1-1-1,1 0 1,0 0 0,-1-1 0,1 1-1,-1 0 1,0 0 0,0-1 0,0 1 0,1-1-1,-1 0 1,-1 1 0,1-1 0,0 0-1,0 0 1,0 0 0,-1-1 0,-2 2 0,4-3-16,0 0 1,1 0-1,-1 0 1,0-1-1,0 1 1,1 0-1,-1 0 1,1-1-1,-1 1 1,1 0-1,0 0 1,-1-1-1,1 1 0,0 0 1,0-1-1,0 1 1,0 0-1,0-1 1,0 1-1,0-1 1,1 1-1,0-2 1,-1-4 32,-1-21-43,2-1 0,0 0 0,2 0 1,2 1-1,11-43 0,93-203-952,-9 29 1277,-97 236-122,0 0 0,0-1-1,-1 0 1,-1 0 0,2-14-1,-3 23-138,2 4-85,0 1-1,0-1 0,0 1 0,0 0 0,-1-1 0,1 1 0,-1 0 0,0 0 0,0 0 1,0 8-1,3 9 45,19 46-19,3-2 1,3-1-1,2-1 0,3-1 0,53 71 0,-87-132-7,1-1-1,0 1 0,-1 0 0,1 0 1,-1-1-1,1 1 0,-1 0 1,0 0-1,1 0 0,-1 0 0,0 0 1,1 0-1,-1 0 0,0 0 0,0-1 1,0 1-1,0 0 0,0 0 0,0 0 1,0 0-1,0 0 0,-1 0 0,1 0 1,0 0-1,0 0 0,-1 0 0,1 0 1,-1-1-1,1 1 0,0 0 0,-1 0 1,0 0-1,1-1 0,-1 1 0,1 0 1,-1-1-1,0 1 0,0 0 1,1-1-1,-2 1 0,-43 16 10,26-12-15,-32 11-391,-1-2-1,-1-3 1,0-2-1,-56 3 0,34-11-1828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2.1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123 0 3929,'0'0'3487,"0"17"-3341,-6 56 572,-3 0-1,-20 81 1,8-77-236,3-18-276,4 1 0,-12 93 1,27-129-104,10-44-7229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2.5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0 207 5633,'0'0'4641,"27"-14"-4366,-14 7-233,22-11 70,1 1 1,1 1-1,65-17 1,-1 13 6,0 5 0,1 4 0,159 3 0,-232 8-120,-1-1 0,1-2-1,36-8 1,-4-8-3455,-36 6-4600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2.9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4097,'0'0'5076,"4"22"-4963,-3-11-102,1 9-7,1-1 1,1 0 0,1 0 0,0 0-1,2 0 1,0-1 0,1 0 0,11 18-1,-12-27 14,0 0-1,0-1 0,1 0 1,0-1-1,0 0 1,1 0-1,0-1 0,0 0 1,0 0-1,1-1 0,0 0 1,0-1-1,0 0 1,21 4-1,-22-6 4,-1-1-1,0 0 1,0 0-1,0-1 1,1 0 0,-1 0-1,0-1 1,1 0-1,-1-1 1,0 1 0,0-2-1,0 1 1,-1-1 0,1 0-1,0-1 1,-1 0-1,0 0 1,0 0 0,0-1-1,7-7 1,-4 3 16,0-1 1,-1 0 0,-1 0-1,0-1 1,0 0 0,-1-1-1,0 0 1,-1 0 0,0 0-1,-1-1 1,-1 1 0,0-1-1,-1 0 1,0-1 0,-1 1-1,1-21 1,-3 33 423,-15 20 88,12-14-465,-13 23-10,2 1 0,0 0 0,2 1 0,1 0 0,2 1 0,1 0 0,1 1 0,-3 35 0,2 38 106,6 120-1,2-126-187,0-99-40,0 1-1,0-1 1,0 1-1,0-1 1,0 1 0,0-1-1,0 1 1,0-1 0,0 1-1,0-1 1,0 1-1,0-1 1,0 1 0,0-1-1,0 1 1,0-1-1,0 1 1,1-1 0,-1 1-1,0-1 1,0 0-1,0 1 1,1-1 0,-1 1-1,0-1 1,1 0 0,-1 1-1,0-1 1,1 0-1,-1 1 1,1-1 0,-1 0-1,1 0 1,-1 1-1,0-1 1,1 0 0,-1 0-1,1 0 1,-1 1-1,1-1 1,-1 0 0,1 0-1,-1 0 1,1 0-1,-1 0 1,1 0 0,-1 0-1,1 0 1,-1 0 0,1-1-1,-1 1 1,1 0-1,-1 0 1,1 0 0,0-1-1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6.2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135 459 1872,'0'0'9529,"0"25"-9018,0-16-422,12 370 1832,0-245-1762,-10 243 0,-3-366-152,0 1-1,-2-1 0,1 1 0,-1-1 1,-1 0-1,-8 17 0,11-26-5,1 1-1,-1-1 0,0 0 1,0 0-1,-1 0 0,1 0 1,0 0-1,-1 0 0,1 0 1,-1 0-1,0-1 0,1 1 1,-1-1-1,0 1 0,0-1 1,0 0-1,0 1 0,0-1 1,0 0-1,-1 0 0,1-1 1,0 1-1,0 0 0,-1-1 1,1 1-1,0-1 0,-1 0 1,1 0-1,-1 0 0,1 0 1,0 0-1,-1 0 0,1-1 1,0 1-1,-1-1 0,1 0 1,0 0-1,0 0 0,-3-1 1,2-1-13,-1 0 1,1-1-1,-1 1 1,1-1-1,0 0 1,1 0-1,-1 0 0,1-1 1,0 1-1,0-1 1,0 1-1,0-1 1,1 1-1,0-1 1,0 0-1,-1-9 1,-5-31-131,2 0 0,2 0 1,2 0-1,9-86 0,3 53-318,40-148 0,-40 186 310,3 1 0,0 0 0,31-55 0,-35 78 236,0 0 0,1 0-1,0 1 1,2 1 0,-1 0 0,2 1-1,0 0 1,0 1 0,33-20 0,-30 23-25,0 1 0,1 0 0,0 2 0,0 0 0,1 1 0,-1 1 0,1 0 1,0 1-1,0 2 0,37 0 0,-51 1-56,0 0 1,0 1-1,0-1 0,0 1 1,0 0-1,0 0 0,-1 1 1,1 0-1,0 0 0,-1 0 1,1 0-1,-1 0 0,0 1 1,0 0-1,0 0 0,0 0 1,4 5-1,-4-3 3,0 0 0,-1 1 0,1-1 0,-1 1 1,0 0-1,-1 0 0,1 0 0,-1 1 0,0-1 0,-1 0 0,0 1 0,1 11 0,-1 1 15,-1 0 0,-1 0 0,0 0-1,-2 0 1,0 0 0,-1 0 0,-1-1 0,0 1-1,-2-1 1,0-1 0,-19 33 0,-8 4-10,-2-1-1,-52 58 1,59-75-14,27-33-6,-18 25 36,19-28-30,1 1 1,-1-1-1,1 1 0,0-1 1,0 0-1,-1 1 0,1-1 1,0 1-1,0-1 0,-1 1 1,1-1-1,0 1 0,0-1 1,0 1-1,0-1 0,0 1 0,0-1 1,0 1-1,0-1 0,0 1 1,0-1-1,0 1 0,0-1 1,0 1-1,0-1 0,0 0 1,0 1-1,1-1 0,-1 1 1,0-1-1,0 1 0,1-1 1,-1 1-1,0-1 0,0 0 1,1 1-1,-1-1 0,1 0 1,-1 1-1,0-1 0,1 0 0,-1 1 1,1-1-1,-1 0 0,0 0 1,1 1-1,-1-1 0,1 0 1,-1 0-1,1 0 0,-1 0 1,1 0-1,-1 0 0,1 0 1,0 0-1,27 0-34,0-1-1,-1-1 1,1-2 0,-1 0 0,0-2-1,0-1 1,-1-2 0,1 0-1,-2-2 1,0 0 0,0-2 0,-1-1-1,31-23 1,-39 25 7,0 0 0,-1-1 1,0 0-1,-1-2 0,-1 1 0,0-2 1,-1 0-1,-1 0 0,0-1 0,-2 0 0,0-1 1,0 0-1,-2-1 0,0 0 0,-1 0 1,-1 0-1,-1 0 0,-1-1 0,2-30 0,-5-15 495,0 49 30,0 46-471,-1 20 25,-1-17-74,2 0 0,9 62 0,-8-86 25,1-1 0,0 1 0,0-1 0,1 0-1,1 0 1,-1 0 0,1 0 0,0 0 0,1-1 0,0 0 0,0 0-1,1 0 1,-1 0 0,1-1 0,14 11 0,-14-13 4,-1-1-1,1 0 1,0 0 0,0-1-1,1 1 1,-1-1 0,0-1-1,1 1 1,-1-1-1,1 0 1,-1 0 0,1-1-1,0 0 1,-1 0 0,1-1-1,-1 0 1,1 0 0,-1 0-1,1-1 1,-1 0 0,0 0-1,9-5 1,2-1-48,0-2 0,-1 1-1,0-2 1,-1 0 0,0-1 0,20-22 0,-23 23 81,-1 0 1,-1-1 0,0-1 0,0 0-1,-2 0 1,0-1 0,0 0 0,-1-1 0,-1 1-1,0-1 1,-1-1 0,-1 1 0,0-1-1,-1 1 1,-1-1 0,1-17 325,-3 37-310,-1 36-15,0-12-34,2-1 0,0 0-1,8 43 1,-7-61-10,1 0-1,0 0 1,0 0 0,1 0-1,0-1 1,0 0-1,1 1 1,0-2 0,1 1-1,0-1 1,0 0-1,0 0 1,1 0 0,12 8-1,-10-8 13,0-1 1,0 0-1,1-1 0,-1 0 0,1-1 1,0 0-1,1 0 0,-1-1 0,1-1 1,0 0-1,-1 0 0,1-1 0,0 0 1,0-1-1,0 0 0,0-1 0,0 0 1,0-1-1,-1 0 0,1 0 0,-1-1 1,1-1-1,-1 0 0,18-9 0,-15 5-6,-1 0 0,1 0 0,-2-1 0,1 0 0,-1-1 0,0-1-1,-1 1 1,0-2 0,-1 1 0,0-2 0,-1 1 0,-1-1 0,0 0 0,0 0 0,-1-1-1,-1 0 1,7-26 0,-9 25-7,0-1 0,-1 1 0,-1-1 0,0 1 0,-1-1 0,-3-20 0,3 33 15,-1-1 0,1 1 0,-1-1 0,0 1 0,0 0 0,0-1 0,-1 1 0,1 0 0,-1 0 0,0 0 0,0 0 0,0 0 1,0 0-1,0 0 0,0 1 0,-1-1 0,0 1 0,1-1 0,-1 1 0,0 0 0,0 0 0,0 1 0,0-1 0,0 1 0,-1-1 0,1 1 0,0 0 0,-1 0 0,1 0 0,-1 1 0,1-1 0,-7 1 0,5 0 1,0-1 1,0 2-1,0-1 0,0 1 0,0-1 0,0 2 0,0-1 0,0 0 0,0 1 1,0 0-1,1 0 0,-1 0 0,1 1 0,-1-1 0,1 1 0,-5 5 0,3-2-9,0 0 0,1 0 0,0 1 0,0 0 1,1 0-1,0 0 0,0 1 0,1-1 0,-4 13 0,1-2-2,1 0 0,0 0 0,2 1 1,0 0-1,1 0 0,1 0 1,1 0-1,0 0 0,2 0 0,0-1 1,1 1-1,6 19 0,-6-25 2,2-1-1,-1 0 1,2 0-1,-1 0 1,2-1-1,-1 0 1,2 0-1,-1-1 1,1 1-1,1-2 1,0 1-1,0-1 1,1-1-1,0 0 1,1 0-1,0-1 1,0 0-1,16 7 1,-18-10-33,1-1 0,-1 0 0,0 0 0,1-1 0,-1-1 0,1 1 1,-1-1-1,1-1 0,0 0 0,0 0 0,-1-1 0,1 0 0,0-1 0,-1 0 1,0-1-1,1 0 0,-1 0 0,0-1 0,0 0 0,-1 0 0,1-1 0,-1 0 1,0-1-1,0 0 0,-1 0 0,13-14 0,-1-1-150,-1 0 0,-1-1 0,-1-1 0,-1 0-1,12-28 1,48-130-63,-73 178 273,-1 0 0,1 1-1,-1-1 1,1 1-1,0-1 1,0 1 0,0 0-1,0-1 1,1 1 0,-1 0-1,0 1 1,1-1 0,0 0-1,-1 1 1,1-1 0,0 1-1,0 0 1,0 0 0,0 0-1,0 0 1,0 1 0,0-1-1,0 1 1,4-1 0,8 1 2,1-1 0,0 2 0,22 3 0,-34-4-24,5 2 7,0 1 1,0-1-1,0 1 0,0 1 0,-1 0 0,1 0 0,11 8 0,-10-6-11,1 0-1,0 0 1,17 5-1,-25-11-11,-32-16-451,15 12 452,-1 1 0,1 1 0,-1 0 1,1 1-1,-1 1 0,1 0 0,-1 1 0,0 1 1,1 0-1,0 1 0,-1 0 0,1 1 1,1 1-1,-1 0 0,1 1 0,-26 15 1,24-12 8,1 1 0,0 1 0,0 0 0,1 0 0,1 2 0,0 0 0,0 0 0,-10 18 0,17-24 5,0 1-1,0 1 0,1-1 0,0 1 0,1 0 0,0 0 0,0 0 0,1 0 0,0 0 0,1 0 0,0 1 0,1-1 0,-1 0 0,2 1 0,-1-1 1,5 18-1,-4-23-6,0 0 1,0 0 0,1 0-1,0-1 1,-1 1 0,2-1-1,-1 1 1,0-1 0,1 0 0,-1 0-1,1 0 1,0 0 0,0 0-1,0-1 1,4 3 0,0 0 9,1-1 0,-1 0 0,1-1 0,0 0 0,0 0 0,16 3 0,-4-3 22,0 0 0,0-2 0,0 0 0,0-1 0,28-5 0,-28 1-29,-1 0 1,-1-2-1,1-1 1,-1 0 0,0-1-1,-1-1 1,0-1-1,0 0 1,-1-1 0,0-1-1,-1 0 1,26-28-1,-18 15-7,-1-1 0,-1-1 0,-2 0 0,-1-1-1,-1-2 1,23-54 0,-25 42-52,-2-1 1,-1 1-1,-3-2 1,4-44-1,-1-176-367,-12 253 457,0 0 1,-1 0-1,0 0 0,-1 0 0,0 1 0,-7-20 0,9 28-6,-1 0 0,0 0 0,0 0 0,0 1 0,0-1 0,0 0 0,-1 0 0,1 0 0,-1 1 0,1-1 0,-1 1 0,1-1 0,-1 1 0,0 0 0,0-1 0,0 1 0,1 0 0,-1 0 0,0 0 0,0 1 0,-1-1 0,1 0 0,0 1 0,0-1 0,0 1 0,0 0 0,0 0 0,-1 0 0,1 0 0,0 0 0,0 0 0,0 1 0,0-1 0,-1 1 0,1-1 0,0 1 0,0 0 0,0 0 0,0 0 0,-2 1 0,-2 2-13,1-1-1,0 1 0,0 0 1,0 1-1,1-1 1,-1 1-1,1 0 0,0 0 1,1 0-1,-1 0 1,1 1-1,0 0 1,0 0-1,-3 10 0,-2 7 81,1 1 0,-7 37 0,7-6-70,2 1 0,3 0-1,2 1 1,3-1 0,3-1 0,1 1 0,3-1 0,31 94 0,-33-122-38,1 0 0,2-1 1,1 0-1,1-1 0,16 24 1,-25-43-3,0 0 1,1-1 0,-1 0 0,1 0 0,1 0 0,-1 0 0,1-1 0,0 0 0,0 0 0,0-1 0,9 5 0,-11-7-2,1 0 1,0 0-1,0 0 1,0 0-1,-1-1 0,1 0 1,0 0-1,0 0 1,0 0-1,0-1 1,0 0-1,-1 0 1,1 0-1,0-1 0,-1 1 1,1-1-1,-1 0 1,7-4-1,7-8-166,0-1 0,0 0 0,-2-1 0,0-1 0,0 0 0,-2-1-1,0-1 1,-1 0 0,19-40 0,-29 53 127,-1 0-1,1 1 0,-1-1 1,-1 0-1,1-1 0,-1 1 1,0 0-1,0-10 1,-21 16 840,16 1-739,0 1 0,1 0 0,-1-1 0,0 2 0,0-1 0,1 0 0,0 1 0,-1 0 0,1 0 0,0 0 0,0 0 0,0 0 0,1 0 0,-1 1 0,1 0 0,0-1 0,0 1 0,0 0 0,1 0 0,-1 0 0,1 0 0,0 0 0,0 0 0,0 1 0,0-1 0,1 0 0,0 0 0,0 8 0,0-3-40,0 0 0,1 0 0,0 0 0,0 0 0,1-1 0,0 1 0,0 0 1,1-1-1,0 0 0,0 1 0,1-1 0,0-1 0,6 9 0,3-2 15,1 0-1,0-1 0,1 0 1,0-2-1,0 0 0,2 0 1,-1-1-1,28 11 1,-31-16-19,-1 0 0,1 0 1,1-1-1,-1-1 0,0-1 1,1 1-1,0-2 0,-1 0 1,1-1-1,0 0 0,-1-1 1,25-5-1,-32 4-9,0 0 0,-1-1 0,0 1 0,0-1-1,1-1 1,-2 1 0,1-1 0,0 0 0,-1 0 0,1 0 0,-1 0-1,-1-1 1,1 0 0,0 0 0,-1 0 0,0 0 0,-1 0-1,1-1 1,-1 1 0,0-1 0,0 0 0,0 0 0,0-8 0,4-14-3,-2 0 1,-2 0 0,0-43 0,-2 24 12,-3 0-1,-15-88 1,14 115 2,-1 0-1,-1 0 1,-1 1 0,-1 0 0,-1 1 0,0-1 0,-1 2 0,-1-1 0,-15-18 0,22 31 18,0 1-1,0-1 1,0 1 0,-1 0-1,1 0 1,-1 0 0,0 1-1,0 0 1,0 0 0,-1 0-1,1 0 1,-1 1 0,0 0-1,1 0 1,-1 0 0,0 1-1,0 0 1,0 0 0,0 1-1,0-1 1,0 1 0,-1 1-1,1-1 1,0 1 0,0 0-1,0 0 1,1 1 0,-1 0-1,0 0 1,0 0 0,-5 4-1,3-2-13,0 1-1,1 1 1,-1-1 0,1 1-1,0 1 1,0-1-1,1 1 1,0 0-1,0 1 1,1-1-1,0 1 1,0 0-1,1 0 1,0 1 0,0-1-1,1 1 1,0 0-1,0 0 1,-1 14-1,2-12-4,1 1-1,0-1 1,0 0-1,1 1 0,1-1 1,0 1-1,0-1 1,1 0-1,0 0 1,8 21-1,6-7-54,0-2 1,2 0-1,0 0 1,1-2-1,32 28 1,21 11-979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3.9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59 1 3369,'0'0'4891,"0"-1"-4700,-29 427 3171,6-153-2735,17 314 239,19-470-807,6-2 0,37 129 0,0 3-43,-40-149 42,5 133 1,-18 95 80,-3-218-142,-5-77 151,6-30-204,-1-1-1,0 1 0,0-1 0,0 1 1,0-1-1,0 1 0,0-1 0,0 1 1,-1-1-1,1 1 0,0-1 0,0 1 1,0-1-1,0 1 0,-1-1 0,1 1 0,0-1 1,0 1-1,-1-1 0,1 1 0,0-1 1,-1 0-1,1 1 0,0-1 0,-1 0 1,1 1-1,-1-1 0,1 0 0,-1 1 0,1-1 1,0 0-1,-1 0 0,1 0 0,-1 1 1,1-1-1,-1 0 0,1 0 0,-1 0 1,0 0-1,1 0 0,-1 0 0,1 0 0,-1 0 1,1 0-1,-1 0 0,1 0 0,-1-1 1,1 1-1,-1 0 0,1 0 0,-1 0 1,1-1-1,0 1 0,-1-1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4.3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1 194 8314,'0'0'4199,"6"5"-4125,2 10-87,-1 1-1,0 0 1,-2 1 0,1-1 0,3 30 0,4 5 26,-12-50-10,55 167 366,-49-152-342,0-1 0,1 0-1,1 0 1,0-1 0,1 0-1,0 0 1,1-1 0,16 14-1,-24-24-21,0 0-1,0-1 0,0 1 0,0-1 1,1 0-1,-1 1 0,1-2 0,0 1 0,-1 0 1,1-1-1,0 1 0,0-1 0,0 0 1,0-1-1,0 1 0,0-1 0,0 0 0,0 1 1,0-2-1,0 1 0,0 0 0,0-1 1,0 0-1,0 0 0,0 0 0,0 0 0,0-1 1,-1 0-1,1 1 0,0-1 0,-1-1 1,0 1-1,1 0 0,3-5 0,7-6 16,-1-2 0,-1 1 0,0-2 0,-1 0-1,17-31 1,-4 4-10,-3 0 0,-1-2 0,-3 0 0,-1-2 0,-2 1-1,-3-2 1,-1 0 0,-3 0 0,3-91 0,-10 138-10,0 1 0,0 0 0,0-1 0,1 1 0,-1-1 0,0 1-1,0-1 1,0 1 0,0-1 0,0 1 0,0-1 0,0 1 0,0-1 0,0 1 0,0-1 0,0 1 0,0-1 0,0 1 0,0-1 0,-1 1 0,1-1 0,0 1-1,0-1 1,0 1 0,-1-1 0,1 1 0,0 0 0,-1-1 0,1 1 0,0 0 0,-1-1 0,1 1 0,0 0 0,-1-1 0,1 1 0,-1 0 0,1-1 0,-1 1-1,1 0 1,-1 0 0,1 0 0,-1 0 0,1 0 0,-1-1 0,1 1 0,-1 0 0,1 0 0,-1 0 0,1 0 0,-1 0 0,1 0 0,-1 1 0,1-1 0,-1 0-1,1 0 1,-1 0 0,1 0 0,0 0 0,-1 1 0,1-1 0,-1 0 0,1 1 0,-1-1 0,-2 2-1,1 0 1,-1 0 0,1 1-1,0-1 1,0 0-1,-1 1 1,2-1-1,-4 7 1,-1 4-290,2 0 0,-1 1-1,2 0 1,0 0 0,1 0 0,-1 27 0,2-8-4481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4.8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1 5521,'0'0'5285,"-1"30"-4363,-4 236 781,6-248-1656,1-1 0,1 1 0,0-1 0,2 0 0,0 0 1,0 0-1,2 0 0,0-1 0,15 25 0,-7-10-87,-10-20 50,-1 1 1,-1-1 0,0 1 0,0 0 0,-1 0 0,-1 0-1,0 0 1,-1 21 0,-1-42-247,0 0-1,-1 0 1,0 0-1,-7-15 1,2 3-756,-9-31-2463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05.1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1 249 7826,'0'0'3090,"12"-25"-2466,-2 4-532,-5 7-40,1 1 1,0 0-1,1 0 1,0 1-1,1 0 1,1 0-1,0 1 1,0 0-1,1 0 1,21-16-1,-21 20-40,-1 1-1,1 0 0,1 0 0,-1 1 1,1 1-1,0 0 0,0 0 0,0 1 1,0 0-1,1 1 0,-1 1 0,1 0 1,0 0-1,-1 1 0,20 2 0,-18 0-3,0 1 0,0 1 1,0 0-1,-1 0 0,1 2 0,-1-1 0,-1 1 0,1 1 0,-1 0 0,0 1 0,0 0 0,-1 1 1,12 12-1,-11-9-1,0 1-1,0 0 1,-2 1 0,16 27 0,-22-36 16,0 1-1,-1-1 1,0 1 0,0 0 0,0 0 0,0 0-1,-1 0 1,0 0 0,-1 1 0,1-1-1,-1 0 1,0 0 0,-1 0 0,1 1 0,-1-1-1,-3 10 1,1-12 7,1 0 0,-1 0 0,0 0-1,-1 0 1,1 0 0,-1-1 0,1 0 0,-1 1 0,0-1 0,0-1-1,-1 1 1,1-1 0,-1 1 0,1-1 0,-1-1 0,1 1 0,-1-1-1,0 1 1,-7 0 0,-15 3-3,-1-1-1,-28 1 0,53-4-34,-34 1-123,0 2-1,-56 13 1,80-13-406,1-1-1,0 2 1,0-1 0,0 2 0,1 0 0,-1 0 0,1 1 0,1 0 0,0 1 0,-18 17 0,11-3-5881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8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56 1304,'0'0'2593,"-24"0"-2593,51-21-128,8 2 64,-3 4-1345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9.3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164 6 4561,'0'0'5305,"-108"-6"-5161,96 9-88,0 7-56,4 1-128,-1 2 120,3 0-736,0-2-576,3-3-665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9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189 1 2937,'-154'100'2171,"122"-74"-973,31-26-1184,1 0 0,0 0 0,0 1 0,0-1 0,-1 0 0,1 0 0,0 0 0,0 1 0,0-1 0,0 0 0,0 0 0,0 1 0,0-1 0,-1 0 0,1 0 0,0 1 0,0-1 0,0 0 0,0 0 0,0 1 0,0-1 0,0 0 0,0 0 0,0 1 1,0-1-1,0 0 0,1 0 0,-1 1 0,0-1 0,0 0 0,0 0 0,0 1 0,0-1 0,0 0 0,0 0 0,1 0 0,-1 1 0,0-1 0,3 5 260,-4 38 200,2 1 1,2-1-1,2 0 0,2 0 0,22 75 1,11-11-2270,-34-85-366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19.9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 0 5873,'0'0'2817,"-5"135"-2529,5-101-288,0 3 296,0 0-296,0-3 120,0-2-72,0-1-48,0 1 0,3 0-16,2 7-352,1-7-976,-3-6-929</inkml:trace>
  <inkml:trace contextRef="#ctx0" brushRef="#br0" timeOffset="1">0 997 2841,'0'0'2144,"12"158"-1760,-9-113-248,0-5-120,0-6 216,-3-8-232,3-5 0,3-5 40,2-3 48,1-5-48,6 3-40,-3-1-488,-4-2-1600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0.3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4177,'0'0'3182,"16"25"-2866,-3-2-258,22 35 223,31 68-1,55 149 2438,-117-269-4765,-4-21-3317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0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 5553,'0'0'2081,"167"-23"-2073,-114 17-32,5 1 32,1 3-8,2-4 0,16 4-88,-16 2-657,-11 0-3167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7.8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409 371 6241,'0'0'3041,"-16"-24"-2294,-58-77 362,68 95-961,1 0 0,-1 0 1,0 1-1,-1 0 0,1 0 0,-1 0 0,0 1 0,0 0 0,-1 0 0,1 1 0,-1 0 0,-8-2 0,0 2 123,1 0-1,-1 2 1,1-1-1,-18 2 1,27 0-197,2 0-46,0 0 1,0 1-1,0-1 1,0 1-1,0 0 1,0 0-1,0 0 1,0 0-1,0 1 1,1 0-1,-1 0 1,1 0-1,-1 0 1,1 0-1,0 1 1,0-1-1,-4 4 1,2 0-11,1 0 0,0 0 0,0 0 0,0 0 0,1 1 1,0-1-1,0 1 0,0 0 0,-1 7 0,-1 9 7,1-1 1,1 1-1,1 0 0,1 0 0,3 27 0,0-34-19,1-1-1,0 0 1,1 0-1,1 0 0,0 0 1,1-1-1,1 0 1,0 0-1,1-1 0,0 0 1,1 0-1,0-1 1,1 0-1,1 0 0,0-1 1,1-1-1,15 12 1,-14-12-43,0-1 0,0 0 1,1-1-1,0 0 0,0-1 1,1-1-1,0 0 1,0-1-1,1-1 0,-1-1 1,1 0-1,0 0 0,0-2 1,0 0-1,0-1 0,31-3 1,-38 0-53,0 1 0,-1-2 0,1 1 0,-1-1 0,0 0 0,0-1 0,-1 0 0,1 0 0,-1 0 0,0-1 0,-1 0 0,1-1 0,-1 1 0,0-1 0,7-12 0,8-15-294,-1 0 1,21-49-1,-12 22 413,-13 32-29,1 0 0,1 1 1,2 1-1,1 1 0,1 0 0,44-39 0,-49 51 18,0 1 1,0 1-1,1 0 0,1 1 0,0 1 0,0 1 0,1 1 0,0 0 0,1 2 0,-1 0 0,35-5 0,-52 11-6,0-1 0,0 1 0,0-1-1,1 1 1,-1 0 0,0 0 0,0 0 0,0 1-1,1-1 1,-1 1 0,0-1 0,0 1 0,0 0-1,0 1 1,0-1 0,5 3 0,-6-1 4,0 0 0,0-1 0,-1 1-1,1 0 1,-1 0 0,0 0 0,0-1 0,0 1 0,0 0 0,-1 1 0,1-1 0,-1 0 0,1 0 0,-1 0 0,0 0 0,-1 6 0,1 7 101,0 0 0,-1 0 0,0 1 0,-2-1-1,0 0 1,-9 26 0,3-19-86,1 0 0,1 0 0,1 1 0,0 0 0,2 0 0,1 0-1,1 0 1,1 1 0,3 29 0,-1-50-31,-1 0-1,2 0 1,-1 0 0,0 0 0,1 0-1,-1 0 1,1 0 0,0 0-1,0-1 1,1 1 0,-1-1-1,1 1 1,0-1 0,0 0 0,5 4-1,-2-2 3,1-1 0,-1 0 0,1 0-1,0 0 1,0-1 0,1 0 0,-1 0-1,9 1 1,0-1 2,2 0-1,-1-1 1,0 0-1,0-2 1,1 0-1,-1-1 1,21-4-1,-24 1 0,1 0 0,-1-1 0,0-1 0,0 0 0,-1-1 0,0-1 1,0 0-1,0 0 0,11-11 0,6-8 0,-1 0 0,32-39 0,-43 45-36,-1-2-1,-1 0 0,-1 0 0,16-34 0,-23 40 46,-2 1-1,0-1 1,-2 1-1,1-2 1,-2 1-1,0 0 1,0-36-1,-3 51-3,0 0 0,0-1-1,0 1 1,-1 0 0,1-1-1,-1 1 1,1 0 0,-1-1-1,0 1 1,0 0-1,0 0 1,0 0 0,-1 0-1,1 0 1,0 0 0,-1 0-1,1 0 1,-1 1 0,0-1-1,0 1 1,-3-3 0,1 2 13,0-1 0,-1 1 0,1 0 0,-1 1 0,0-1 0,0 1 0,1 0 1,-1 0-1,0 0 0,-6 0 0,4 1-15,-1 0 0,1 0-1,0 1 1,0-1 0,0 2 0,0-1 0,-1 1 0,2 0-1,-1 0 1,0 1 0,0 0 0,1 0 0,0 0 0,-12 9-1,9-2-5,1 0 0,0 1 0,1 0-1,0 0 1,0 0 0,1 1-1,1 0 1,0 1 0,0-1 0,-3 20-1,3-8-21,1 1 0,2-1-1,0 1 1,3 41 0,0-56 25,1 0-1,0 0 1,0-1 0,1 1 0,0-1 0,1 1 0,0-1-1,1 0 1,-1 0 0,2-1 0,-1 0 0,1 1-1,1-2 1,-1 1 0,1-1 0,11 9 0,-8-8 3,0 0 0,1-1 0,0 0 1,0 0-1,1-2 0,0 1 0,0-1 0,0-1 1,0 0-1,1-1 0,-1 0 0,17 1 0,-4-3 5,1-2-1,-1 0 0,1-2 1,-1-1-1,0-1 0,0-1 0,-1-1 1,0-1-1,0-1 0,-1-1 1,0-1-1,0-1 0,-1-2 0,20-15 1,12-13-35,-2-2-1,-2-3 1,-3-2 0,44-56 0,-74 85-56,-2-1 1,21-36-1,-31 48 71,0-1 0,-1 1-1,0-1 1,-1 0 0,0 0-1,-1 0 1,0-1 0,0 1-1,-1-14 1,-1 21 11,0 0-1,-1 0 1,1 0 0,-1 0-1,0 0 1,0 1-1,0-1 1,-1 0 0,1 0-1,-1 1 1,1-1-1,-1 0 1,0 1 0,0 0-1,0-1 1,0 1 0,0 0-1,-1 0 1,1 0-1,-1 0 1,1 1 0,-1-1-1,1 1 1,-1 0-1,0-1 1,0 1 0,0 0-1,0 1 1,0-1-1,0 0 1,0 1 0,-5 0-1,-5-2 43,-1 1-1,1 0 1,-1 1-1,1 1 1,-1 0-1,-19 5 1,20-2-16,1 0 1,0 1 0,-1 1 0,1 0 0,1 1 0,0 0 0,0 0 0,0 1 0,1 1 0,0-1 0,0 2-1,1 0 1,0 0 0,1 0 0,0 1 0,-6 13 0,3-6 23,1 1 0,1 0-1,0 1 1,2 0 0,0 1 0,2-1-1,0 1 1,1 0 0,-1 29 0,4-34-38,1 0 0,0 1 1,1-1-1,1 0 0,1 0 1,0-1-1,7 21 0,-7-29-13,0 0 0,0-1 0,1 1 0,0-1 0,0 1 0,1-1 0,-1-1 0,1 1 0,1-1 0,-1 1 0,1-2 0,0 1 0,0-1 0,0 1 0,1-2 0,-1 1 0,14 4 0,-8-3-20,1-1 0,0 0-1,0-1 1,0-1-1,1 0 1,-1-1-1,0 0 1,1-1-1,-1-1 1,0 0 0,25-5-1,-19 1-42,0-1 0,0-1 1,-1-1-1,0 0 0,0-1 0,0-1 0,20-16 0,-10 4-17,-1-1-1,-2-2 0,0 0 1,-1-1-1,-2-2 0,-1 0 1,-1-1-1,25-50 0,-42 74 96,0 0 78,-1 0 0,1-1 0,-1 1 1,0 0-1,0-1 0,-1 1 0,0-1 0,1-6 1,-2 11 78,0 11-46,-13 131 16,12-126-152,2 1 0,0 0-1,1-1 1,1 1 0,0-1-1,6 17 1,-6-24 9,0-1 1,1 1-1,0-1 1,0 0-1,0 0 0,1-1 1,0 0-1,0 1 1,1-2-1,0 1 0,0 0 1,0-1-1,14 8 1,-12-8-8,1-1 0,0 0 0,-1 0 0,1-1 0,1 0 0,-1-1 0,0 0 0,19 1 0,-22-2-141,0-1 0,0 0 0,0-1 0,0 1 0,0-1 0,0 0 1,0-1-1,0 0 0,-1 0 0,1 0 0,0 0 0,-1-1 0,0 0 0,0 0 0,5-4 0,22-24-3795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1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35 6065,'0'0'2929,"182"21"-2633,-141-21 48,5 0-336,-2 0 256,0 0-264,-3 0 0,0-5 32,-3 0-16,-2-3-16,-4 0 0,3-3-1352,-12 1-553,-8 2-2247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1.5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0 315 5945,'0'0'3196,"34"0"-2883,-27 0-284,554-10 1556,-165-18-677,717-145 0,-1010 150-898,1 4-1,0 5 1,124-1 0,-159 17-9,-37 0-71,52-4-1,-83 2-7,0 0 0,-1-1 0,1 1 0,-1 0-1,1 0 1,0 0 0,-1-1 0,1 1 0,-1 0 0,1-1 0,-1 1 0,1-1 0,-1 1 0,1 0 0,-1-1 0,1 1 0,-1-1 0,0 1 0,1-1 0,-1 1 0,0-1 0,1 0 0,-1 1-1,0-1 1,0 1 0,0-1 0,1 0 0,-1 1 0,0-1 0,0 1 0,0-1 0,0 0 0,0 1 0,0-1 0,0 0 0,0 0-160,0-15-4664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3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45 450 1744,'0'0'3812,"-1"24"-3009,-3 9-394,-1 20-58,4 11 5177,-1-75-4736,-7-25-711,1-2 0,1 1 0,2-1 0,2 0 0,3-73 0,2 90-96,0 1-1,1 0 1,1 1-1,1-1 0,1 1 1,1 0-1,0 0 1,1 0-1,1 1 1,1 1-1,1 0 1,24-32-1,-32 46 14,0-1 0,0 1 0,1 0 0,-1 1 0,0-1 1,1 0-1,0 1 0,-1 0 0,1 0 0,0 0 0,0 0 0,0 1 0,1-1 1,-1 1-1,9-1 0,-10 2-4,0 0 1,0 0-1,0 1 1,0-1 0,0 1-1,0 0 1,0 0-1,0 0 1,0 0 0,0 0-1,0 1 1,0 0-1,-1-1 1,1 1-1,-1 0 1,1 0 0,-1 0-1,0 0 1,1 1-1,-1-1 1,2 5 0,28 40 12,-2 1 0,-2 1 0,-3 1 0,29 80 1,-38-77-4,-13-35-149,-13-34-771,0-6 629,1 0 0,1 0-1,2-1 1,0 0-1,1 0 1,1-1 0,2 1-1,0-1 1,2-30-1,0 52 295,0 0 0,0 0 0,0 0 0,1 0 0,-1 0 0,1 0 0,-1 0 0,1 0 0,0 0 0,0 0 0,-1 1 0,1-1 0,0 0 0,1 0 0,-1 1 0,0-1 0,0 1 0,1-1 0,-1 1 0,1 0 0,-1 0 0,1-1 0,0 1 0,0 0 0,-1 0 0,1 1 0,0-1 0,0 0 0,3 0 0,-2 0 4,1 0 0,-1 1 0,0-1 1,1 1-1,-1 0 0,1 0 0,-1 0 0,0 1 0,1-1 1,-1 1-1,0 0 0,1 0 0,-1 0 0,0 0 1,0 1-1,0-1 0,4 4 0,4 3 21,-1 2-1,0-1 1,-1 2-1,0-1 1,0 1-1,-2 0 1,1 1-1,6 15 1,2 5 135,24 68 0,-35-81-92,0 1 0,-1-1 0,-1 1 0,2 39 1,-3-102-1148,3 1 0,1 0 1,23-79-1,2-11 2035,-30 131-911,0 1 0,0-1 0,0 0 0,0 1-1,0 0 1,0-1 0,0 1 0,0 0 0,0-1 0,0 1-1,0 0 1,1 0 0,-1 0 0,0 0 0,0 0 0,0 0-1,0 0 1,0 0 0,0 0 0,0 1 0,0-1 0,0 0-1,0 1 1,0-1 0,0 1 0,0-1 0,0 1 0,0 0-1,1 1 1,5 6-12,0 0-1,-1 1 1,0 0-1,-1 0 0,0 1 1,-1-1-1,0 1 1,0 0-1,3 15 0,0 8 181,7 57 0,-6 33-462,-7-98-1239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3.9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169 64 7178,'0'0'2096,"30"-8"-2024,7-4-42,-12 4 5,0 1 0,0 1 1,32-3-1,-30 3-50,-38 2 60,-48 1-47,47 4-5,-1 1 0,1 0 0,0 1 0,0 1 0,0 0 0,0 0 0,1 1 0,-1 1 0,1 0 0,1 0 0,-1 1 0,1 0 0,0 1 0,-12 13 1,5-5 145,1 1 1,0 0-1,1 1 0,1 1 1,1 1-1,-20 39 1,30-51-89,0-1 0,0 0 0,1 1 0,-1-1 0,2 1 0,-1 0 0,1 0 0,1-1 0,-1 1 0,1 0-1,1 0 1,-1 0 0,1 0 0,3 8 0,-3-11-41,1-1 1,0 0-1,-1 0 0,2 0 0,-1 0 0,0-1 0,1 1 0,0 0 1,0-1-1,0 0 0,0 0 0,0 0 0,1 0 0,-1 0 1,1-1-1,0 1 0,0-1 0,0 0 0,0 0 0,0-1 0,0 1 1,1-1-1,-1 0 0,0 0 0,8 0 0,6 1 8,-1-2 1,1 0-1,-1-1 0,1-1 1,-1 0-1,1-2 0,-1 0 0,0-1 1,-1 0-1,1-1 0,-1-1 0,0-1 1,22-14-1,-15 7-357,-1 0 1,-1-2-1,-1 0 1,0-1-1,-1-1 1,-1-1-1,0-1 0,17-27 1,-31 40 283,1 0 0,-1-1 0,-1 1 0,1 0 0,-1-1 0,-1 0 0,0 0 0,0 0 0,-1 0 0,0 0 0,0-17 0,-1 26 65,-1-1 0,1 1 0,0-1 0,-1 1 0,1 0 0,0-1 0,-1 1 0,1 0 0,0-1 0,-1 1 0,1 0 0,-1-1 0,1 1 0,-1 0 0,1 0 0,0 0 0,-1-1 0,1 1 0,-1 0 0,1 0 0,-1 0 0,1 0 0,-1 0 0,1 0 0,-1 0 0,1 0 0,-1 0 0,1 0 0,-1 0 0,1 0 0,-1 0 0,1 1 0,-1-1 0,1 0 0,-1 0 0,0 1 0,-20 7 379,17-4-301,1 0 1,-1 1-1,1-1 1,-1 1-1,1 0 1,1 0-1,-1 0 1,1 0 0,0 0-1,0 0 1,0 1-1,1-1 1,0 1-1,0-1 1,0 1-1,1-1 1,0 1-1,0 11 1,1-7 13,0 0 0,1 0-1,0 0 1,0 0 0,1-1 0,0 1 0,1-1-1,0 1 1,10 16 0,44 54 284,-27-39-282,42 74-1,-65-100-31,-1 1 0,0-1 0,-2 1 0,0 0 0,0 0-1,-2 1 1,0-1 0,0 1 0,-1 20 0,-2-29-45,0 0-1,0 0 1,0 0-1,-1 0 1,-1 0-1,1 0 1,-1 0-1,-1 0 1,1-1-1,-1 1 1,0-1-1,-1 0 1,0 0-1,0 0 1,-1 0-1,0 0 1,0-1-1,0 0 1,-1 0-1,0-1 1,0 0-1,0 0 0,-1 0 1,1 0-1,-1-1 1,0 0-1,-9 3 1,-2 0-36,0 0 0,0-1-1,-1 0 1,0-2 0,0 0 0,-31 1 0,11-3-84,0-2-1,-51-6 1,74 4-220,0-1 1,0 0 0,0-2-1,1 0 1,-19-8-1,30 11 95,0 0-1,-1 0 1,1 0 0,0-1-1,0 1 1,0-1-1,0 0 1,0 0-1,1 0 1,0-1-1,-1 1 1,1-1 0,0 0-1,1 0 1,-1 0-1,1 0 1,0 0-1,0 0 1,0-1-1,0 1 1,1-1-1,-2-5 1,3 9 217,1-1-1,-1 0 1,0 1-1,0-1 1,1 0 0,-1 1-1,1-1 1,-1 1-1,1-1 1,0 1-1,-1-1 1,1 1 0,0 0-1,0-1 1,0 1-1,0 0 1,0 0 0,1-1-1,-1 1 1,0 0-1,1 0 1,-1 0 0,0 1-1,1-1 1,-1 0-1,1 0 1,1 0-1,49-13 23,-38 11-50,54-13-179,-4 0-199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4.6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7866,'0'0'3288,"5"16"-3248,48 116 288,-44-108-216,-1 0-1,-1 0 0,-1 1 1,-1 0-1,3 32 0,-4 127 351,-4-130-442,14-82-2802,-10-5-2347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5.0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0 161 5473,'0'0'2651,"32"-11"-1882,6-2-528,12-5 430,100-21 1,-88 27-329,1 2 1,0 4 0,1 2-1,104 8 1,-117 7-292,9 2 60,-57-13-108,1 0-1,-1 0 1,0-1-1,1 1 1,-1-1-1,1 1 1,-1-1-1,0 0 1,0 0 0,0-1-1,1 1 1,-1-1-1,0 1 1,-1-1-1,6-4 1,33-34-1663,-31 24-1752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5.6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1 481 4153,'0'0'4327,"11"-15"-4009,1 0-205,-7 10-70,0-1 0,0 1 0,-1-1 0,1 0 0,-1-1 0,-1 1-1,0-1 1,1 1 0,-2-1 0,1 0 0,-1 0 0,0-1 0,1-10-1,0-7 23,3-24-316,17-63 0,-19 99 209,0 0 0,0 1 0,1-1 0,1 1 0,0 0 0,0 1 0,1 0 0,1 0 0,0 0 0,10-10 1,-16 19 49,0 0 1,0 0 0,0 0 0,1 0-1,-1 0 1,1 1 0,-1-1 0,1 1-1,-1-1 1,1 1 0,0 0 0,-1 0-1,1 0 1,0 1 0,0-1 0,0 1-1,0-1 1,0 1 0,0 0 0,-1 0 0,1 0-1,0 1 1,0-1 0,0 1 0,0-1-1,0 1 1,-1 0 0,1 0 0,0 0-1,0 1 1,-1-1 0,1 1 0,-1-1-1,0 1 1,1 0 0,-1 0 0,0 0 0,0 0-1,0 0 1,0 0 0,-1 1 0,1-1-1,0 1 1,-1-1 0,0 1 0,0 0-1,1-1 1,0 6 0,8 24 288,0 0 1,-3 1-1,5 39 1,-5-31-156,16 59 0,-22-96-131,1 1 0,0-1 0,0 0 0,0 1 0,1-1 0,0 0 0,-1 0 0,1-1 0,1 1 0,-1-1 0,0 1 0,1-1 0,0 0 0,0 0 0,0 0 0,0-1 0,0 0 0,0 0 0,1 0 0,-1 0 0,1 0 0,-1-1 0,1 0 0,0 0 0,0 0 0,-1-1 0,1 1 0,0-1 0,0 0 0,0-1 0,-1 1 0,1-1 0,0 0 0,0 0 0,-1 0 0,1-1 0,-1 0 0,1 0 0,-1 0 0,0 0 0,0 0 0,0-1 0,0 0 0,0 0 0,4-4 0,37-38 55,49-61 0,-58 61-1149,80-73-1,-110 114 1070,1-1-1,0 1 1,0 0-1,0 1 1,0 0-1,1 0 0,-1 0 1,1 1-1,0 0 1,-1 1-1,1-1 1,10 1-1,-7 0 22,0-1 0,-1 0 0,1 0 0,20-8 0,-20 2 208,-11 7-262,0 1 0,0 0 0,0 0 0,1 0-1,-1 0 1,0 0 0,0-1 0,0 1 0,1 0-1,-1 0 1,0 0 0,0 0 0,0-1 0,0 1 0,0 0-1,1 0 1,-1 0 0,0-1 0,0 1 0,0 0-1,0 0 1,0-1 0,0 1 0,0 0 0,0 0-1,0-1 1,0 1 0,0 0 0,0 0 0,0-1-1,0 1 1,0 0 0,0 0 0,0 0 0,0-1 0,-1 1-1,1 0 1,0 0 0,0-1 0,0 1 0,0 0-1,0 0 1,0 0 0,-1 0 0,1-1 0,0 1-1,0 0 1,0 0 0,-1 0 0,1 0 0,0 0-1,0-1 1,-1 1 0,-11-2-5157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26.6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88 528 1136,'0'0'5477,"-15"23"-4543,-44 75-13,57-95-855,1 0 1,-1 0-1,0 0 0,1 1 0,0-1 0,0 1 0,0-1 0,0 1 0,0-1 0,1 1 0,-1-1 0,1 1 0,0 0 0,0-1 0,1 1 0,0 6 0,0-8-29,1 1 0,-1-1 0,0 1 0,1-1 0,-1 0 0,1 0 0,0 0 0,-1 0 0,1 0 0,0 0 0,0 0 0,1 0 0,-1-1 0,0 1 0,0-1 0,5 2 0,4 1 40,1 0 0,-1-1 0,1-1 0,-1 0 0,1 0 1,19 0-1,-19-2-83,0 1 0,0-2 0,0 1 0,0-2 0,0 0 0,0 0 0,0-1 0,-1 0 0,1-1 1,-1 0-1,0-1 0,0 0 0,-1-1 0,0 0 0,0-1 0,0 0 0,-1-1 0,0 0 0,0 0 1,9-12-1,-13 15-254,0 0-1,0 0 1,-1 0 0,1-1 0,-2 0 0,1 1 0,0-1 0,-1-1 0,0 1 0,-1 0 0,1-1 0,-1 0 0,-1 1 0,1-1 0,-1 0 0,0 0 0,0-8 0,-2 14 291,1 1 0,-1 0 0,1 0 0,0-1 0,-1 1 0,1 0 0,-1 0 0,1 0 0,-1-1 0,1 1 0,-1 0 0,1 0 0,0 0 0,-1 0 0,1 0 0,-1 0 0,1 0 0,-1 0 0,1 0 0,-1 0 0,1 0 0,-1 1 0,1-1 0,-1 0 0,1 0 0,0 0 0,-1 0 0,1 1 0,-1-1 0,1 0 0,0 0 0,-1 1 0,1-1 0,0 0 0,-1 1 0,1-1 0,0 1 0,-1-1 0,1 0 0,0 1 0,0-1 0,-1 1 0,1-1 0,0 0 0,0 1 0,0-1 0,0 1 0,0-1 0,0 1 0,0-1 0,0 1 0,0-1 0,0 1 0,0-1 0,0 1 0,0 0 0,0 5 192,0 1 0,0-1 1,0 1-1,1 0 0,0-1 0,0 0 1,1 1-1,0-1 0,5 12 1,-5-15-194,0-1 0,0 1 1,0-1-1,1 1 0,-1-1 1,1 0-1,0 0 0,-1 0 1,1 0-1,0-1 0,0 1 1,0-1-1,0 0 1,1 0-1,-1 0 0,0 0 1,0 0-1,1 0 0,-1-1 1,0 0-1,7 0 0,0 0 0,0-1-1,-1 0 1,1-1 0,-1 0-1,1-1 1,-1 0-1,0 0 1,1-1 0,-2 0-1,1 0 1,0-1-1,-1 0 1,12-10-1,13-12-201,54-57 0,-56 53-147,-3 3-98,70-64-509,-98 91 928,0 1-1,1-1 1,-1 1 0,1-1-1,-1 1 1,1-1 0,-1 1-1,1 0 1,0-1 0,-1 1-1,1 0 1,-1-1 0,1 1-1,0 0 1,-1 0 0,1-1-1,0 1 1,0 0 0,-1 0-1,1 0 1,0 0 0,-1 0-1,1 0 1,0 0 0,-1 0-1,1 0 1,0 1 0,-1-1-1,1 0 1,0 0 0,-1 1-1,1-1 1,0 0 0,-1 1 0,1-1-1,-1 0 1,1 1 0,-1-1-1,1 1 1,-1-1 0,2 2-1,11 32 370,-1-5-153,7-9 126,-8-10-1120,-20-4-2770,5-5 3512,0 1-1,-1 0 1,1 0-1,0 1 1,0-1-1,0 1 1,0 0-1,1 0 1,-5 5-1,-41 44 179,33-33-59,-6 5 411,2 0 1,-21 33 0,35-48-344,1 0 1,0 1-1,1-1 0,0 1 1,0 0-1,1 0 1,0 0-1,1 0 1,0 1-1,0 17 1,2-27-112,0 1 0,1-1 0,-1 0 0,0 0 0,1 1 0,-1-1 0,1 0 0,0 0 0,-1 0 0,1 0-1,0 0 1,0 0 0,-1 0 0,1 0 0,0 0 0,0 0 0,0 0 0,0 0 0,0-1 0,1 1 0,-1 0 0,0-1 0,0 1 0,0-1 0,1 1 0,-1-1 0,0 0 0,0 1 0,1-1 0,-1 0 0,0 0 0,2 0 0,52 1 604,-41-1-549,-3-1-65,-1-1 0,1 0 0,-1 0-1,0-1 1,0-1 0,0 0 0,-1 0 0,1 0 0,-1-2-1,0 1 1,-1-1 0,1 0 0,-1-1 0,0 0 0,8-9-1,10-11 29,-1-1-1,40-60 0,-50 65-320,-2-1 0,0 0 0,-2-1-1,0 0 1,-2-1 0,9-37 0,-10 21-889,-1-1 1,-3 0-1,-1-55 0,-3 87 1258,0 0 0,-1 0 0,-1-1-1,0 1 1,0 0 0,-1 0 0,-5-10 0,7 17 82,0 1 1,-1 0 0,1 0 0,-1 0 0,0 0 0,0 0 0,0 0 0,0 0 0,-1 1 0,1-1 0,-1 1 0,1 0-1,-1 0 1,0 0 0,0 0 0,0 0 0,0 0 0,0 1 0,-1-1 0,1 1 0,0 0 0,-1 0 0,1 0 0,0 1 0,-1-1-1,-4 1 1,8 0-175,-1 0-1,0 0 1,1 0-1,-1 1 1,1-1-1,-1 0 1,0 1-1,1-1 1,-1 0-1,1 1 1,-1-1-1,1 1 1,-1-1-1,1 1 1,-1-1-1,1 1 1,0-1 0,-1 1-1,1-1 1,0 1-1,-1-1 1,1 1-1,0 0 1,0-1-1,-1 1 1,1 0-1,0-1 1,0 1-1,0 0 1,0-1-1,0 2 1,-1 27 87,2-21-53,-2 16 84,2-1 1,0 1-1,2-1 1,0 0 0,2 0-1,0 0 1,10 25-1,3-1-108,2-2 0,2 0 0,1-1-1,3-2 1,1 0 0,2-2 0,42 44 0,-43-60-1270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36.6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0 5761,'0'0'5057,"-18"12"-2787,13 1-2248,0 0 0,1 0 0,1 1 1,0-1-1,0 1 0,2 0 0,0 0 0,0 0 0,1 0 0,1 0 0,0 0 0,1-1 1,1 1-1,0 0 0,1-1 0,0 0 0,1 1 0,1-2 0,0 1 0,0-1 0,1 0 0,1 0 1,0-1-1,1 0 0,10 11 0,1-3-3,2-1 0,0-1 0,1-1 0,1-1 0,0-1-1,1-1 1,1-1 0,0-1 0,0-2 0,1 0 0,0-2 0,0-1 0,1-1 0,0-1 0,50 0 0,-9-5 75,126-17 1,-111 7-115,43-8-104,-124 19-23,-1-1 0,0 1 0,1-1 1,-1 0-1,0 0 0,0 0 0,0 0 0,0 0 0,1 0 0,-1-1 0,-1 1 1,1 0-1,0-1 0,0 0 0,1-2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37.1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2817,'0'0'0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8.2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 0 13571,'0'0'4057,"-96"200"-3193,82-108-152,14 6-384,0 6-232,17-3-40,18-5-56,1-7-576,-6 10-680,-11-28-617,-8-19-2992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38.0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317 130 1032,'0'0'7156,"-25"8"-6944,-79 29-178,98-34-38,1 0 0,-1 0 0,1 0 0,0 1 0,0 0 0,0 0 0,0 1 0,1-1 0,-1 1 0,1 0 0,1 0 0,-1 0 0,1 1 0,-1-1-1,2 1 1,-1 0 0,-2 7 0,-4 6 5,-2 7-3,1-1-1,1 2 1,1-1 0,2 1 0,1 0-1,0 0 1,2 1 0,1 43 0,2-70-120,16-15 41,6-16 121,-1-1 0,-2 0-1,0-2 1,17-44 0,-14 29 84,103-184 956,-86 162-69,-39 69-928,-2 15-11,-13 23-54,-1-1 0,-23 37 1,-9 20 36,-9 42-43,6 3 0,6 1-1,-32 174 1,67-254 39,22-60-69,-2-6 14,-1 1 0,0-2 0,0 1 0,0-1 0,-1 0 0,0-1 0,11-16 0,46-76-113,-35 49 113,-3-2-1,-1-1 1,-3-1 0,-3-1 0,-2-1-1,-3-1 1,-2 0 0,-3 0 0,5-112-1,-15 171 26,0-1-1,0 1 0,0 0 0,0-1 1,0 1-1,0 0 0,0-1 0,0 1 1,0 0-1,0-1 0,-1 1 0,1 0 1,0-1-1,0 1 0,0 0 0,0 0 1,0-1-1,-1 1 0,1 0 0,0-1 1,0 1-1,0 0 0,-1 0 0,1 0 1,0-1-1,0 1 0,-1 0 0,1 0 1,0 0-1,-1 0 0,1-1 0,0 1 1,-1 0-1,1 0 0,0 0 1,0 0-1,-1 0 0,1 0 0,0 0 1,-1 0-1,1 0 0,0 0 0,-1 0 1,1 0-1,0 0 0,-1 0 0,1 0 1,0 0-1,-1 0 0,1 1 0,0-1 1,-1 0-1,1 0 0,0 0 0,0 0 1,-1 1-1,1-1 0,0 0 0,0 0 1,-1 0-1,1 1 0,0-1 0,0 0 1,0 1-1,-1-1 0,-16 18-74,9-2 61,1-1 0,1 1 0,0 0 0,2 1 0,-1 0-1,2-1 1,-2 21 0,-1 122 78,6-69-84,4 1-1,20 121 1,0-106 71,-15-142 328,-2-141-212,-20-223 0,12 389-187,-1-12 22,-1 1 0,-1-1 0,0 1 0,-11-28 0,15 49-22,0 0-1,0 1 1,-1-1 0,1 0 0,0 0 0,-1 0 0,1 0-1,0 1 1,-1-1 0,1 0 0,-1 0 0,1 1-1,-1-1 1,1 0 0,-1 1 0,0-1 0,1 1-1,-1-1 1,0 1 0,1-1 0,-1 1 0,0-1 0,0 1-1,0-1 1,1 1 0,-2 0 0,1 0 0,0 0 0,0 1 1,0-1-1,1 1 0,-1 0 1,0-1-1,0 1 0,1 0 1,-1-1-1,0 1 0,1 0 1,-1 0-1,0-1 0,1 1 1,-1 0-1,1 0 0,0 0 0,-1 1 1,-15 49 27,8 4-39,2 0 0,2 108 0,4-117 8,2-4-160,2 0-1,1 0 1,3-1 0,16 57 0,-8-41-1972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4.9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119 156 208,'0'0'6393,"-11"-14"-5618,1 2-437,-3-4 472,1-1 0,0 0-1,1-1 1,-14-30 0,17 34-615,3 22 91,3 32 197,2-32-447,-3 51-34,-3 110 37,17 212 0,-3-316-39,3 0-1,28 97 1,-30-133 2,2 0 1,0-1-1,2 0 1,1-1-1,1-1 1,2 0-1,33 41 0,-44-59 1,1-1-1,-1 0 1,1 0-1,1-1 1,-1 0-1,1 0 1,0-1-1,1 0 0,-1 0 1,1-1-1,0 0 1,0 0-1,0-1 1,1-1-1,-1 1 1,1-1-1,12 0 0,-20-2 8,0-1 0,0 1 0,0-1 0,0 1 0,0-1 0,-1 0 0,1 0 0,0 0 0,0 0 0,-1 0 0,1-1 0,0 1 0,-1 0 0,1-1-1,-1 1 1,0-1 0,1 0 0,-1 1 0,1-3 0,24-43-14,-19 32 8,37-72 42,-10 18-244,51-78 1,-71 127 141,0 1 0,2 0 1,0 0-1,1 2 1,1 0-1,0 1 1,1 1-1,22-14 1,-34 26 49,-1 0-1,1 0 1,0 0 0,0 1 0,0 0 0,0 0 0,0 0 0,9 0 0,-12 2 3,0 0 1,0 0 0,-1 0 0,1 0 0,0 0 0,0 1-1,0-1 1,0 1 0,-1 0 0,1 1 0,0-1-1,-1 0 1,1 1 0,-1 0 0,0 0 0,5 3 0,-8-5-1,0 1 0,0-1 1,1 0-1,-1 1 1,0-1-1,0 0 0,1 1 1,-1-1-1,0 0 0,0 1 1,0-1-1,0 1 1,0-1-1,1 1 0,-1-1 1,0 0-1,0 1 0,0-1 1,0 1-1,0-1 1,0 0-1,-1 1 0,1-1 1,0 1-1,0-1 1,0 1-1,0-1 0,0 0 1,-1 1-1,1-1 0,0 0 1,0 1-1,-1-1 1,1 0-1,0 1 0,0-1 1,-1 0-1,1 1 0,0-1 1,-1 0-1,1 0 1,0 1-1,-1-1 0,1 0 1,-1 0-1,1 0 1,0 0-1,-1 0 0,0 1 1,-23 8-237,22-8 193,-23 9-112,0 1 0,1 1 0,1 1 0,0 1 0,0 1 0,2 2 0,-26 22 0,37-29 181,0 1 1,0 0-1,1 0 0,0 0 1,1 2-1,1-1 1,0 1-1,0 0 1,1 0-1,1 0 1,0 1-1,1 0 0,1 0 1,-4 29-1,6-33 9,1 0 0,0 0 0,0 0-1,1 0 1,0-1 0,1 1 0,0 0-1,1-1 1,0 1 0,0-1 0,9 16-1,-9-20-6,1 0 0,0 0 0,0 0 0,0 0 0,1-1-1,-1 0 1,1 0 0,0 0 0,0-1 0,1 1-1,-1-1 1,1 0 0,0-1 0,-1 1 0,1-1 0,0-1-1,0 1 1,1-1 0,11 1 0,-8-1 3,1-1-1,-1-1 1,1 0 0,-1 0-1,1-1 1,-1 0 0,0-1-1,1 0 1,-2-1 0,1 0 0,0 0-1,-1-1 1,0-1 0,0 1-1,0-1 1,15-15 0,-1-1-186,0-1-1,-2 0 1,0-2 0,22-36 0,-36 51 88,0 0 0,-1-1 0,0 0 1,-1 1-1,0-2 0,0 1 0,-1-1 1,-1 1-1,0-1 0,0 0 0,-1 0 1,0-13-1,-16 34 929,11 1-807,1 1-1,0-1 1,0 1 0,1 0 0,1-1-1,0 1 1,0 0 0,4 19 0,-3-27-51,5 25 32,1 0 1,1-1 0,1 0 0,2-1-1,25 45 1,5 18 40,-20-37-14,-2 1 0,-3 0 0,-2 1 0,-3 1 1,-2 1-1,3 96 0,-10-109 0,-2 0 0,-1 1 0,-3-1-1,-2-1 1,-1 1 0,-3-1 0,-20 59 0,17-66 32,-2-1 0,-2 0 1,0-1-1,-3-1 1,-26 34-1,38-56-71,0 0-1,-1 0 1,-1-1 0,1-1-1,-1 1 1,-1-1 0,0-1-1,0 0 1,0-1 0,-1 0-1,1-1 1,-2 0 0,1 0-1,0-2 1,-1 1 0,0-2-1,0 1 1,-16-1 0,20-1-27,-1-2 0,1 1 0,-1-1 0,1-1 0,-1 0 0,1 0 0,0 0 1,0-1-1,0-1 0,0 0 0,1 0 0,-1 0 0,1-1 0,0-1 0,0 1 0,1-1 1,0 0-1,0-1 0,0 0 0,1 0 0,0 0 0,0-1 0,-8-16 0,-1 0-123,2-1 1,1 0-1,1 0 0,1-1 0,2-1 0,-10-49 0,9 19-33,3 0 0,1-75 0,5 125 144,0 0 0,0 1 0,1-1 0,0 1 0,0-1 0,1 1 0,-1 0 0,1-1 0,1 1 0,-1 0 0,1 0 0,0 0 0,1 1 0,-1-1 0,1 1 0,5-5 0,1 0 6,1 1 0,1 0 0,0 1 0,0 0-1,0 1 1,22-9 0,81-40-552,-61 30-1523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5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0 183 8738,'0'0'3301,"14"-20"-3215,-4 2-64,-6 10-17,1 0 0,-1 1 0,1-1 1,0 1-1,1 0 0,0 0 0,0 1 0,0 0 0,1 0 1,0 0-1,0 1 0,0 0 0,1 0 0,-1 1 0,1 0 0,9-3 1,12-3-5,0 2 0,1 2 0,-1 0 0,1 2 0,0 1 0,0 2 0,53 3 0,-79-1-1,0-1 0,-1 1 1,1 0-1,-1 0 0,1 0 1,0 1-1,-1-1 0,0 1 1,1 0-1,-1 0 0,0 0 1,0 0-1,0 1 0,0-1 0,-1 1 1,1-1-1,0 1 0,2 5 1,-2-2 0,1 0 0,-2 0 0,1 0 1,-1 0-1,0 0 0,0 1 0,-1-1 0,0 1 1,0-1-1,0 8 0,-1-1 0,0 0 1,-1 0-1,-1 0 1,0 0-1,0 0 0,-1 0 1,-1-1-1,0 1 1,-1-1-1,-8 15 0,-12 12-3,-1-1-1,-38 41 1,49-62 10,-2 0 0,0-1 0,-1 0-1,0-2 1,-1 0 0,-26 13 0,44-26-9,0 0 0,0 0 0,0-1 0,-1 1 1,1 0-1,0-1 0,0 1 0,-1-1 0,1 1 0,0-1 0,-1 0 0,1 0 0,-1 1 0,1-1 0,0 0 0,-1 0 0,1 0 0,-1-1 0,1 1 0,0 0 0,-1 0 0,1-1 0,-3 0 0,4 0-17,-1 0-1,0 0 0,1 0 1,-1-1-1,1 1 1,-1 0-1,1 0 0,0 0 1,-1 0-1,1-1 1,0 1-1,0 0 0,0 0 1,0 0-1,0-1 0,0 1 1,0 0-1,0 0 1,1-1-1,0-1 0,0-3-30,1 0 0,0 1-1,0-1 1,1 0 0,-1 1 0,1-1-1,1 1 1,-1 0 0,7-8-1,2 2 32,1 1 0,0 0 0,1 1 0,0 0 0,0 1 0,1 1 0,0 0 0,0 1 0,0 0 0,1 1 0,0 1 0,0 1 0,1 0 0,-1 1 0,0 1 0,26 1 0,-36 1 16,-1 0-1,0 1 1,1-1 0,-1 1 0,0 0 0,0 1 0,0-1 0,0 1 0,0 0-1,-1 1 1,7 4 0,45 51 57,-29-30-66,-5-7 55,1 1 17,-1 0 0,-1 2 0,22 33 0,-38-50 27,0 1 0,0-1 1,-1 1-1,-1 0 0,1 1 0,-1-1 0,-1 1 1,0-1-1,0 1 0,-1 0 0,0-1 1,-1 1-1,0 0 0,-1 0 0,-1 10 0,0-12-65,0-1 0,-1 0-1,0 0 1,-1 0-1,1 0 1,-1 0 0,0 0-1,-1-1 1,0 0-1,0 0 1,0 0-1,-1-1 1,1 0 0,-1 0-1,-11 7 1,2-2 17,0-1 0,-1 0 1,-1-1-1,1-1 0,-29 9 0,35-13-209,-1-1 0,1 0-1,-1 0 1,1-1 0,-17-1 0,24 0 77,0 0 0,0 0 1,0 0-1,0-1 0,0 0 1,0 1-1,0-1 1,0 0-1,0 0 0,0-1 1,1 1-1,-1-1 0,0 1 1,1-1-1,-1 0 0,1 0 1,0 0-1,0 0 0,0 0 1,0-1-1,0 1 1,-3-6-1,-8-27-2455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6.0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225 303 8066,'0'0'2792,"-8"29"-2266,-25 95-194,30-115-287,1 1 0,1 0 0,0 0 0,0 0 1,1 0-1,0 0 0,3 14 0,-2-19-22,0-1 0,0 0 0,0 0 0,1 1 0,0-1 0,0 0 0,0 0 0,0 0 0,1-1 0,-1 1 0,1-1 0,6 7 0,-2-5 10,0-1 1,0 1 0,1-1-1,0-1 1,0 1 0,0-1 0,0-1-1,1 1 1,-1-2 0,0 1 0,1-1-1,0 0 1,-1-1 0,10 0-1,-6 0-18,0-1-1,0-1 1,0 0-1,0 0 1,0-2-1,0 1 1,-1-1-1,1-1 1,-1 0-1,0 0 1,-1-1-1,0-1 1,0 0-1,0 0 1,0-1-1,-1 0 0,-1-1 1,1 0-1,13-19 1,-13 15-22,0-1 0,0 0 0,-2 0-1,1 0 1,-2-1 0,0 0 0,-1 0 0,-1-1 0,0 0 0,-1 0 0,0 0-1,-1 0 1,-1 0 0,-2-29 0,-2 34 4,1-1 0,-2 1 0,0 0-1,0 0 1,-1 0 0,0 0 0,-1 1 0,0 0-1,-1 0 1,0 1 0,0-1 0,-1 2 0,0-1-1,-1 1 1,0 0 0,0 1 0,0 0 0,-14-8-1,4 4 2,0 0 0,-1 1-1,0 1 1,-1 1-1,0 1 1,0 1-1,0 1 1,-1 0-1,-22-1 1,28 5 6,1 1-1,-1 1 1,1 0 0,-1 1 0,1 0-1,-1 2 1,1 0 0,0 0 0,-21 10-1,29-11-2,1 1-1,-1-1 1,1 1-1,0 0 1,0 1-1,0-1 1,0 1 0,1 0-1,0 1 1,0-1-1,0 1 1,1 0-1,0 0 1,0 1-1,1-1 1,-1 1-1,1 0 1,1 0-1,-1 0 1,1 0-1,1 0 1,-2 8-1,3-12-12,0 1 0,0-1 0,0 0 0,0 0 0,0 0 0,1 0 0,-1 0 0,1 0 0,0 0 0,0 0-1,0 0 1,0 0 0,1 0 0,-1 0 0,1 0 0,0-1 0,0 1 0,0-1 0,0 1 0,0-1 0,4 3 0,1 0-194,1 1 1,0-1 0,0-1-1,0 1 1,0-2-1,11 4 1,39 11-2494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6.4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126 198 6705,'0'0'5944,"18"18"-5706,-6-4-181,-7-7-41,0-1 1,1 1 0,-1-1-1,1-1 1,0 1-1,1-1 1,-1 0-1,1-1 1,0 1 0,0-1-1,1-1 1,-1 1-1,1-1 1,0-1 0,-1 1-1,1-1 1,0-1-1,16 2 1,-8-3-3,-1-1 0,1 0 0,-1-1 0,0-1 0,0 0 0,0-1 0,0-1-1,-1 0 1,27-15 0,-35 17-1,0-1 0,0 0 1,-1 0-1,1-1 0,-1 1 0,0-1 0,0 0 0,-1-1 0,0 1 0,1-1 0,-2 0 0,1 0 0,-1 0 0,0-1 0,0 1 0,-1-1 0,0 0 0,0 1 0,0-1 0,-1 0 0,0 0 0,0 0 0,-1 0 0,0-7 0,0 10 10,-1 0-1,1 0 0,-1 0 1,0 1-1,0-1 1,0 0-1,0 1 0,-1-1 1,0 1-1,1-1 0,-1 1 1,0 0-1,-1-1 0,1 1 1,-1 0-1,-4-4 1,1 2 10,0 0 0,-1 1 0,1 0 0,-1 1 0,0-1 0,0 1 0,0 0 0,-9-2 0,-5 0 6,-1 1 1,0 1-1,0 1 1,0 0 0,-25 3-1,36-1-29,0 2-1,0-1 1,0 1-1,0 1 1,0 0-1,1 1 1,-1 0-1,1 0 1,0 1-1,0 0 1,1 1 0,-11 8-1,8-4-18,0 0 1,1 1-1,0 1 1,1 0-1,0 0 0,1 1 1,-15 28-1,14-19-107,0 0 1,1 0-1,2 1 0,0 1 1,1-1-1,2 1 0,0 0 0,2 0 1,0 0-1,2 0 0,3 27 1,-1-34-254,1 0 1,1 0 0,8 22 0,21 35-2343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6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8146,'0'0'4793,"149"29"-4377,-99-26-416,3-1 0,2-2 88,-2 0-32,-6 0-56,-6 0 0,-15 0-1248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7.1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2897,'0'0'9082,"184"0"-8642,-125 0-48,-3-8-392,-15 0-248,-18-2-4449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7.4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 7770,'0'0'4591,"2"-7"-4487,-1 5-100,0 0 0,-1 0 0,1 0 0,0 0 0,0 0 0,0 0 0,0 0 0,0 0 0,0 1 0,1-1 0,-1 0 0,1 1 0,-1-1 0,1 1 0,2-2 0,1 1-1,-1 1-1,0-1 1,1 1-1,-1 0 1,1 0-1,-1 1 1,1 0 0,0 0-1,4 0 1,409 19 78,45 13-325,-330-30-1290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8.3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6161,'0'0'5540,"0"7"-5382,2 23-124,1 1 1,8 38-1,4 23 131,1 516 579,-16-505-767,0-149-1145,0-13-2646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8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75 8026,'0'0'4166,"28"-3"-4022,491-44 1032,-53 38-594,-130 7-557,-266-6-1425,-48 3-2637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8.6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1506 3849,'0'0'10194</inkml:trace>
  <inkml:trace contextRef="#ctx0" brushRef="#br0" timeOffset="1">483 1 11386,'0'0'3825,"0"141"-3121,19-62-23,11 12-137,12 3-536,4 4 304,-2 1-312,-6 34-80,-13-22-432,-14-19-1257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9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0 604 2777,'0'0'6329,"4"-28"-5676,1-7-492,-2 7-33,2 0-1,0 1 0,2 0 1,11-28-1,-1 5-13,3 1 1,1 0-1,2 2 1,50-75-1,-69 118-112,-1 0 0,1 0 0,0 0-1,0 0 1,0 1 0,0 0 0,1 0 0,-1 0 0,1 0-1,0 0 1,0 1 0,0 0 0,8-2 0,-11 3-3,0 1 0,0 0 0,0-1 0,0 1 1,0 0-1,0 0 0,0 1 0,0-1 0,0 0 0,0 1 1,0-1-1,0 1 0,0-1 0,0 1 0,0 0 0,-1 0 1,1 0-1,0 0 0,0 0 0,-1 0 0,1 0 0,-1 1 1,1-1-1,-1 1 0,0-1 0,1 1 0,-1-1 1,0 1-1,0 0 0,0 0 0,0-1 0,-1 1 0,1 0 1,0 0-1,-1 0 0,1 0 0,-1 0 0,1 3 0,4 27 51,-2 1-1,-1 0 0,-1 0 0,-5 37 1,2-29 12,1 0 1,5 41 0,-3-76-56,-1-1-1,1 0 1,0 0-1,1 0 1,0 0 0,-1 0-1,2 0 1,-1 0-1,0-1 1,1 1-1,0-1 1,0 0-1,0 0 1,1 0 0,-1 0-1,1 0 1,0-1-1,0 1 1,0-1-1,0 0 1,1 0-1,0-1 1,-1 0 0,7 3-1,-5-3 2,0-1 0,0 0-1,0 0 1,0 0 0,0-1-1,0 1 1,0-2 0,1 1-1,-1-1 1,0 0 0,0 0-1,0 0 1,0-1 0,-1 0-1,1 0 1,0-1 0,-1 1-1,1-1 1,-1-1 0,8-5 0,57-50-790,117-128 0,-123 117-308,126-104 0,-183 166 1235,-23 13-2744,-6 5-2830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9.9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89 1768,'0'0'4793,"-16"22"-3884,-49 76 113,63-94-961,-1 0-1,1 0 0,0 0 1,0 0-1,1 1 0,-1-1 1,1 1-1,0-1 0,0 1 0,0-1 1,1 1-1,0 0 0,0-1 1,0 1-1,1 5 0,0 7 116,-1-11-96,1 1 0,0-1 1,0 1-1,0-1 1,1 1-1,0-1 0,0 0 1,1 1-1,-1-1 0,1 0 1,1-1-1,-1 1 0,1-1 1,7 9-1,-3-6-20,0 0 1,0-1-1,1 0 0,0 0 0,0-1 0,0 0 0,1-1 1,17 7-1,-15-7-35,0-1 1,0-1-1,0 0 1,0 0-1,1-1 1,-1-1-1,20 0 1,-24-2-12,0 1 1,-1-1 0,1 0 0,0-1 0,-1 0-1,0 0 1,1-1 0,-1 1 0,0-2 0,0 1-1,-1-1 1,9-6 0,-1-1-299,-1-1 1,0 0-1,-1-1 1,0-1-1,-1 0 1,0 0-1,13-26 1,-19 30 126,0 0 0,-1-1 0,0 0 0,0 0 0,-1 0 0,-1 0 0,0 0 0,0 0 0,-1-1 0,-1 1 0,1 0 0,-2-1 0,-1-11 0,1 21 226,0 0 0,1 0 1,-1 0-1,0 1 0,0-1 1,-1 0-1,1 0 0,0 1 1,0-1-1,-1 0 0,1 1 1,-1-1-1,1 1 0,-1 0 1,0 0-1,0-1 0,1 1 1,-1 0-1,0 1 1,0-1-1,0 0 0,0 0 1,0 1-1,0-1 0,0 1 1,0 0-1,-1-1 0,1 1 1,0 0-1,0 0 0,0 1 1,0-1-1,0 0 0,0 1 1,0-1-1,0 1 0,0 0 1,0-1-1,0 1 0,0 0 1,0 0-1,0 0 1,1 1-1,-1-1 0,0 0 1,1 1-1,-1-1 0,1 1 1,-2 2-1,-1 5-14,1 1-1,0 0 1,1 0-1,0 0 1,1 1 0,0-1-1,0 0 1,1 0 0,0 1-1,1-1 1,1 0-1,-1 0 1,1 0 0,1 0-1,0 0 1,0 0-1,1-1 1,1 1 0,-1-1-1,1 0 1,11 14 0,-7-13-49,0 0 1,0-1 0,1 0-1,0-1 1,1 0 0,0 0 0,0-1-1,1 0 1,0-1 0,0-1-1,24 8 1,-28-11-11,-1 0 1,1-1-1,-1 0 1,1 0-1,-1-1 1,1 0-1,0 0 1,-1-1-1,1 0 1,0 0-1,-1-1 1,0 0-1,1 0 1,-1-1-1,0 0 0,0 0 1,0-1-1,-1 1 1,1-1-1,-1-1 1,11-9-1,26-30-1355,-3-2 0,43-62 0,-49 60 551,3 2-1,68-67 1,-102 109 902,1 1 0,0 1 0,0-1 0,0 0 0,0 1 0,1 0 0,-1 0 0,1 0 0,-1 1 0,1-1 0,0 1 0,0 0 0,-1 0 0,1 1 1,0 0-1,0 0 0,0 0 0,0 0 0,-1 1 0,1-1 0,6 3 0,8 2 59,-1 2 0,1 0 0,-1 2 0,18 10 0,41 17-184,-53-28-372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1.2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55 770 3937,'0'0'4820,"-10"24"-3966,-30 77-20,39-99-807,0 0-1,1 0 1,-1 0 0,0 0 0,1 1 0,0-1-1,-1 0 1,1 0 0,0 1 0,0-1-1,0 0 1,0 1 0,1-1 0,-1 0 0,1 0-1,-1 0 1,3 4 0,-2-4-16,0-1 0,0 0 0,0 1 0,1-1 0,-1 0 0,0 0 0,1 0 0,-1 0 0,1 0 0,0 0 0,-1 0 0,4 0 0,2 3 43,6 1-22,-1 1 1,1-2 0,0 0 0,0 0-1,0-1 1,1-1 0,-1 0 0,1-1-1,-1 0 1,1-1 0,0-1-1,25-4 1,-21 2-26,0-1 1,-1-2-1,1 1 0,-1-2 0,0 0 1,0-1-1,-1-1 0,30-22 0,-25 15-87,-1-1 0,-1-2 0,0 0 0,-2-1 0,21-28 0,-29 34-87,0-1 0,0 0 0,-2-1 0,0 0 0,-1 0 0,0-1 0,-1 1-1,-1-1 1,2-21 0,-3 11-113,-2 0-1,-1-1 0,-2 1 1,0 0-1,-2 0 0,0 0 0,-2 0 1,-10-26-1,7 28 655,-1 1 0,-1 0-1,-2 1 1,0 0 0,-1 1 0,-1 0-1,-1 2 1,-27-29 0,41 48-292,0-2 99,0 0-1,-1 1 1,1-1 0,-1 1 0,0 0 0,0 0 0,0 0 0,0 0 0,0 0 0,0 0 0,0 1-1,0 0 1,-1 0 0,-5-2 0,9 4-172,-1-1-1,1 1 1,-1-1-1,1 1 1,-1-1 0,1 1-1,-1-1 1,1 1-1,-1-1 1,1 1 0,0-1-1,0 1 1,-1 0-1,1-1 1,0 1-1,0 0 1,-1-1 0,1 1-1,0 0 1,0-1-1,0 1 1,0 0-1,0 0 1,0-1 0,0 2-1,1 27 34,-1-20-13,1 5-21,0 0 1,1 0-1,1 0 1,0 0 0,1 0-1,1-1 1,6 15 0,52 94 72,-33-67-51,95 201-91,-45-87 76,-71-149 4,1-2 0,1 1-1,1-1 1,0-1 0,18 19-1,-27-32-25,1-1-1,0 0 1,0 1-1,0-1 1,0 0-1,1-1 0,-1 1 1,1-1-1,-1 0 1,1 0-1,10 2 1,-12-3 0,1-1 1,-1 0-1,1 0 0,-1 0 1,1-1-1,-1 1 1,1-1-1,-1 0 1,1 0-1,-1 0 1,0 0-1,0-1 1,1 1-1,-1-1 1,0 0-1,0 0 0,-1 0 1,1 0-1,3-4 1,3-3-252,-1 0 0,0-1 0,-1 0-1,0 0 1,0-1 0,-1 0 0,-1 0 0,0 0 0,0-1 0,-1 0 0,-1 0-1,4-19 1,-3 6 37,-1 0 0,-1 1 1,-2-1-1,0 0 0,-5-33 0,-1 35 1065,-1 20 142,6 4-958,1 1 1,-1 0 0,1 0 0,-1-1-1,1 1 1,0 0 0,0-1-1,-1 1 1,1 0 0,1 0 0,-1-1-1,0 1 1,0 0 0,1 0 0,-1-1-1,1 1 1,-1 0 0,1-1 0,1 3-1,4 12 9,2-1-1,0 1 1,1-1-1,0-1 1,1 0-1,1 0 1,0-1-1,1 0 1,16 14-1,-21-21-26,-1-1 0,1 1 1,0-1-1,1 0 0,-1-1 0,1 0 0,0 0 1,0-1-1,0 0 0,1 0 0,-1-1 0,1 0 1,-1 0-1,1-1 0,0 0 0,0-1 0,-1 0 1,1 0-1,0-1 0,11-2 0,-7-2 1,-1-2-1,0 0 1,-1 0-1,1-1 1,-1 0-1,-1-1 1,0 0 0,0-1-1,10-12 1,0 1 55,57-62-120,29-28-99,-104 110 155,0-1 0,0 1 0,1 0 0,-1 0-1,0 0 1,1 0 0,-1 0 0,1 0 0,-1 1-1,1-1 1,-1 1 0,1 0 0,-1 0-1,1 0 1,0 0 0,-1 0 0,4 1 0,-5-1-3,1 0 0,-1 0 0,0 0 0,1 1 0,-1-1 0,0 0 0,1 1 0,-1-1 0,0 1 0,0 0 0,1-1 0,-1 1 0,0 0 0,0 0 0,0-1 0,0 1 0,0 0 0,0 0 1,0 0-1,0 0 0,-1 1 0,1-1 0,0 0 0,0 0 0,-1 0 0,1 1 0,-1-1 0,1 0 0,-1 0 0,1 3 0,-1-4-112,-13-1-420,0 1 367,1 0 0,-1 1-1,0 0 1,1 1 0,-1 1 0,1-1 0,0 2-1,0 0 1,0 0 0,0 2 0,1-1 0,0 1 0,-14 10-1,17-11 309,0 1 0,0 0 0,0 1 0,1 0 0,0 0 0,0 1 0,1-1 0,0 2 0,0-1 0,1 1 0,0-1 0,1 1 0,0 1 0,0-1 0,1 0 0,0 1 0,1 0 0,-2 12 0,3-15-45,1-1 0,-1 1 0,1 0-1,1 0 1,0 0 0,0 0 0,0 0 0,1-1-1,0 1 1,0-1 0,0 1 0,1-1-1,6 11 1,-5-12-54,-1-1 0,1 0-1,1 1 1,-1-1 0,0-1-1,1 1 1,0-1 0,0 0-1,0 0 1,0 0 0,0-1-1,1 0 1,-1 0 0,1 0 0,0 0-1,10 0 1,6 2 8,1-2 0,-1 0 0,1-2 0,0-1 0,-1 0 0,1-2 0,-1 0 0,0-2 0,23-7 0,-31 7-298,-1 0 1,0 0-1,1-1 1,-2-1-1,1 0 0,-1-1 1,0 0-1,-1-1 1,0 0-1,0-1 0,-1-1 1,0 1-1,-1-1 1,0-1-1,8-14 0,-15 23 400,0-1 0,0 0-1,0 0 1,-1 0-1,0 0 1,0-1 0,0 1-1,0 0 1,0 0-1,-1-1 1,0-4 0,-20 33 1242,19-23-1384,0 1 0,0-1 1,1 1-1,-1-1 0,0 1 1,0 0-1,1-1 0,-1 1 1,1 0-1,0-1 0,-1 1 1,1 0-1,0-1 0,0 1 1,0 0-1,0 0 1,1-1-1,-1 1 0,0 0 1,1-1-1,-1 1 0,1 0 1,-1-1-1,1 1 0,0 0 1,0-1-1,0 0 0,0 1 1,0-1-1,0 1 0,0-1 1,0 0-1,0 0 1,1 0-1,-1 1 0,0-1 1,1 0-1,-1-1 0,1 1 1,-1 0-1,1 0 0,0-1 1,-1 1-1,1-1 0,2 1 1,3 0 26,0 0 1,1 0 0,-1-1-1,0 0 1,1 0-1,-1-1 1,1 0 0,-1-1-1,0 1 1,9-4-1,-1-2-3,0 0 0,0 0 0,-1-2 0,0 0-1,-1 0 1,18-17 0,-3 0-31,42-50-1,-57 61-72,-1 0 1,-1 0-1,0-1 0,-1 0 0,-1-1 1,0 0-1,-1-1 0,-1 0 1,-1 0-1,0 0 0,-2-1 0,4-25 1,-6 11-556,-1 0 1,-1-1 0,-2 1 0,-2 0-1,-13-59 1,-23-23-3462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1.5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199 0 6553,'0'0'5556,"-27"2"-4249,-7 0-986,-41 9 0,72-11-305,-1 1 0,1 0 0,1 0 1,-1 0-1,0 0 0,0 1 1,0-1-1,1 1 0,-1 0 0,1 0 1,-1 0-1,1 0 0,0 0 0,-1 0 1,1 0-1,0 1 0,1-1 1,-1 1-1,0 0 0,1 0 0,-1-1 1,1 1-1,-1 5 0,0 1 20,0 0 0,1 1 0,0-1 0,1 0 0,1 17 0,0-6-26,0 3 41,1 1 0,2 0 0,0-1 1,1 0-1,2 0 0,0-1 0,1 1 1,2-2-1,17 31 0,16 19 46,70 88 0,-87-124-100,28 34 23,-26-36-36,-2 1 0,28 49 1,-53-81-18,0 0 0,0 0 0,0 0 0,0 0 0,0 0 0,0 0 0,-1 0 0,1 0 1,-1 0-1,1 0 0,-1 0 0,0 0 0,0 0 0,0 0 0,0 0 0,0 0 0,-1 4 0,0-5-50,0 0 1,0 0-1,0 0 0,0 0 1,0 0-1,0 0 0,0 0 0,0 0 1,-1 0-1,1-1 0,0 1 1,-1 0-1,1-1 0,0 1 0,-1-1 1,1 1-1,-1-1 0,1 0 1,-1 0-1,1 0 0,-1 0 0,1 0 1,-3 0-1,-30 1-2223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1.9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11947,'0'0'2728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2.3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1 445 5249,'0'0'4744,"26"-1"-4421,495-47 1112,270 13-67,10 32-917,62-1 61,-299-24 40,76 0 253,134 27-481,-742 0-316,0-2-1,0-2 0,0 0 1,0-2-1,-1-2 1,39-15-1,-55 18-9,1-1 0,-1 0-1,0-1 1,-1-1 0,0 0 0,0-1 0,-1 0 0,0-1-1,-1-1 1,0 0 0,-1-1 0,0 0 0,16-26 0,-25 36-4,-1 0 0,1 0 0,-1 0 1,0 0-1,0 0 0,0 0 0,0 0 1,0 0-1,-1 0 0,1-1 0,-1 1 1,0 0-1,0-4 0,-1 6-14,1 0 1,-1-1-1,1 1 0,-1 0 0,1 0 0,-1 0 0,0-1 1,1 1-1,-1 0 0,0 0 0,0 0 0,0 0 1,0 0-1,0 0 0,0 1 0,0-1 0,0 0 1,0 0-1,0 1 0,-1-1 0,-1 0 0,-8-2-545,1 1 1,0 1-1,-1 0 0,1 0 0,-1 1 0,-15 2 0,5-1-1178,-65 3-7348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8.2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197 424 2056,'0'0'8037,"-27"5"-3304,0-4-4610,18 0-102,-1-1 1,0 0 0,0-1 0,-17-3 0,23 3-32,1 0 0,0 0 0,0 0 0,0-1 0,1 1 0,-1-1 0,0 0 0,0 0 0,1 0 0,-1 0 0,1 0 0,0-1 0,0 1 0,0-1-1,0 1 1,0-1 0,0 0 0,-2-5 0,-1-4-33,0-1 0,1 0 0,1 0 0,0 0 0,0 0 0,2 0 0,-1-1 0,2 1 0,0-1-1,0 1 1,2-1 0,-1 1 0,2 0 0,0 0 0,0 0 0,1 0 0,1 0 0,0 1 0,0 0 0,2 0 0,-1 0 0,1 1 0,1 0-1,0 0 1,1 1 0,14-14 0,-19 21 34,0 0 0,0 0-1,0 0 1,0 0 0,1 1 0,-1-1-1,1 1 1,0 0 0,0 1 0,-1-1-1,1 1 1,0 0 0,1 0-1,-1 0 1,0 1 0,0 0 0,0 0-1,0 0 1,0 1 0,0 0 0,0 0-1,0 0 1,0 0 0,0 1-1,6 2 1,1 3 1,-1-1 0,1 1 0,-2 1 0,1 0 0,-1 1 0,0 0 0,-1 0 0,13 16 0,182 240 23,-201-262-13,0 0 0,0 1 1,0-1-1,-1 1 1,0-1-1,1 1 0,-1 0 1,-1 0-1,1 0 1,-1 0-1,1 0 1,-1 1-1,0-1 0,-1 0 1,2 8-1,-3-11-19,0-1 0,0 1 1,0-1-1,0 0 0,0 1 0,0-1 0,-1 0 0,1 0 0,0 0 1,0 0-1,0 0 0,0 0 0,0 0 0,0 0 0,0-1 0,0 1 1,0 0-1,0-1 0,0 1 0,0 0 0,0-1 0,0 1 0,0-1 1,0 0-1,1 1 0,-1-1 0,-1-1 0,-1-7-119,1-1 0,0 0 0,0 0 0,1 0 0,0 0 0,1 0 0,1 0 0,1-16 0,0-2-175,-1 12 273,1-1-1,1 1 1,1-1-1,0 1 1,1 0-1,0 0 1,2 1-1,0 0 1,0 0-1,1 0 1,1 1-1,1 0 1,14-16-1,-22 28 49,0 0-1,0 0 0,0 0 1,1 1-1,-1-1 0,0 1 1,1 0-1,-1-1 1,1 1-1,0 0 0,-1 0 1,1 1-1,0-1 0,-1 1 1,1-1-1,0 1 0,0 0 1,-1 0-1,1 0 0,0 0 1,0 0-1,0 1 0,-1-1 1,1 1-1,0 0 1,-1 0-1,1 0 0,-1 0 1,1 0-1,-1 1 0,1-1 1,-1 1-1,0-1 0,0 1 1,1 0-1,2 4 0,9 8 100,-1 0 0,0 2 0,-1-1 0,12 22 0,-9-13-21,-5-12-63,-1 0 0,0 1 0,-1 0 0,-1 1 0,0 0 0,0 0 0,-2 1 0,0 0 0,0 0-1,-2 0 1,0 0 0,2 18 0,-7-27-69,-1-14-98,-1-18-116,4 4 150,1 1 1,1-1-1,1 0 0,7-24 0,-7 35 103,1 0 0,0 1 0,0-1 0,1 1 0,0 0 0,1 1 0,0-1 0,1 1 0,0 0-1,8-8 1,-11 14 18,-1 0 1,1 0-1,0 0 0,1 1 0,-1 0 0,0 0 0,1 0 0,-1 0 0,1 1 0,-1 0 0,1 0 0,0 0 0,6 0 0,68 1 196,-41 2-155,-13-3-35,-17 0-11,0 1 0,0 0-1,0 0 1,0 1 0,0 0 0,10 3-1,-15-3-6,-1 0 0,0 0 0,0 1 0,0-1 0,0 0 0,0 1 0,0-1 0,0 1 0,0 0 0,0 0 0,-1 0 0,1-1 0,-1 2 0,1-1 0,-1 0 0,0 0 0,0 0 0,0 1 0,0-1 0,0 0 0,-1 1 0,1-1 0,-1 0 1,1 6-1,1 13 57,-2 0 1,0 0-1,-1 1 1,-5 29-1,-2 41-576,8-84-1681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9.1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111 159 5801,'0'0'6544,"27"-18"-6462,88-57-2,-100 65-186,1 1 0,0 1 0,0 1 1,1 1-1,0 0 0,0 1 0,0 0 1,0 2-1,1 0 0,0 1 0,0 0 0,27 3 1,-45-1 104,0 0 0,1 0 0,-1 0 0,0 1 0,0-1 0,0 0-1,0 0 1,0 1 0,0-1 0,0 0 0,0 0 0,0 1 0,0-1 0,0 0 0,0 0 0,0 1 0,0-1 0,0 0 0,0 0 0,0 1 0,0-1 0,0 0 0,0 0 0,0 1 0,-1-1 0,1 0 0,0 0 0,0 0 0,0 1 0,0-1 0,-1 0 0,1 0 0,0 0 0,0 1 0,0-1 0,0 0-1,-1 0 1,1 0 0,0 0 0,0 0 0,-1 0 0,1 0 0,0 1 0,0-1 0,-1 0 0,1 0 0,0 0 0,-1 0 0,-11 9 137,-23 4-165,-46 9-1,58-17-186,1 1 0,0 1 0,0 0 0,1 2 0,-1 1 0,-29 18 0,35-16 270,0 1-1,2 0 0,-1 1 1,2 0-1,0 1 1,1 1-1,0 0 1,-15 28-1,20-30 122,0 0-1,1 0 0,0 1 1,1 0-1,1 0 1,1 1-1,0-1 0,0 1 1,2-1-1,0 1 1,2 20-1,-1-33-161,1 0 1,0 0-1,0 0 1,0 0-1,0 0 1,1 0-1,-1-1 0,1 1 1,0 0-1,0-1 1,0 1-1,0-1 1,0 0-1,0 0 0,1 0 1,-1 0-1,1 0 1,-1 0-1,1 0 1,0-1-1,0 0 0,0 1 1,0-1-1,0 0 1,0 0-1,0-1 1,0 1-1,0-1 0,6 1 1,4 0 10,1 0 1,0 0-1,-1-1 1,1-1-1,23-5 0,-18 1 15,1-1 1,-1-1-1,-1-1 0,0 0 0,0-2 0,28-19 0,-1-3-55,48-46 0,34-47-734,-113 109 296,0-1 0,-1 0-1,-1-1 1,-1 0 0,-1-1 0,11-25 0,-21 44 503,1-1 0,-1 0 0,1 1 0,-1-1 0,0 0 0,1 0 0,-1 1 0,0-1-1,0 0 1,1 0 0,-1 0 0,0 1 0,0-1 0,0 0 0,0 0 0,0 0 0,0 1 0,0-1 0,-1 0 0,1 0 0,0 1 0,0-1 0,0 0 0,-1-1 0,-14 8 873,-17 25-218,26-22-593,1 0 0,0 0 0,0 1-1,1-1 1,0 1 0,1 0 0,0 0 0,-3 19 0,3 3 246,0 51-1,3-82-345,1 10 29,0 1 1,0-1-1,1 0 1,1 0 0,0 0-1,0 0 1,1-1-1,9 18 1,8 8 38,26 37 1,14 24 97,-49-72-130,-1 0 0,-1 1 1,-2 1-1,-1-1 0,0 1 0,-2 1 0,-2-1 0,0 1 1,-2 0-1,-4 52 0,3-71-41,-1 1 0,-1-1 0,0 1 0,0-1 0,-1 0 0,0 0 0,-1 0 0,0 0 0,0-1 0,-1 1 0,0-1 0,0 0 0,-1-1 0,0 1 0,0-1 0,-1 0 0,0-1 0,0 1 0,-1-1 0,-9 6 0,1-4-18,1 0 0,-1-1 0,-1-1 0,1 0 0,-1-1 0,0-1 0,0-1-1,-1 0 1,1-1 0,-21-1 0,23 0 7,-1-1 0,1-1 0,0-1 0,0 0 0,0 0 0,0-2 0,1 0 0,-17-7 0,23 7-36,0 0-1,1 0 0,-1-1 0,1 0 0,0 0 1,0-1-1,1 0 0,0-1 0,0 1 0,0-1 1,1 0-1,0 0 0,0-1 0,1 1 0,-5-12 1,4 5-259,1 1 0,1-1 0,0 0-1,1 0 1,0 0 0,1 0 0,1 0 0,0 0 0,1 0 0,0 0 0,1 0 0,1 0 0,5-16 0,14-32-3516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9.4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10202,'0'0'2433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19.8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 6161,'0'0'4853,"29"-4"-3980,-14 9-864,-1 1 1,1 0-1,-1 1 1,0 1-1,0 0 1,24 20-1,13 6 87,115 57 316,201 79 0,-194-94-296,-168-74-382,10 5 641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8:49.0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10114,'0'0'5465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0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182 7 1608,'0'0'7133,"7"-2"-7088,-4 1-28,1 0 0,-1 0 0,1 1 0,0-1 0,0 1 0,-1 0 1,1 0-1,0 0 0,0 0 0,-1 0 0,1 1 0,0 0 0,-1 0 0,1 0 0,0 0 0,-1 1 0,0-1 1,1 1-1,-1 0 0,0 0 0,6 4 0,26 21 108,87 75 408,-111-91-495,0 0 1,0 1 0,-1 0-1,-1 1 1,0 0 0,-1 0-1,11 25 1,-16-32 7,-1 0 0,0 1 0,0-1 0,-1 0 0,0 1 0,0 0 0,0-1 0,-1 1 1,0-1-1,0 1 0,0 0 0,-1-1 0,0 1 0,-1-1 0,0 1 0,0-1 0,0 0 0,0 0 0,-1 0 0,0 0 0,0 0 1,-1-1-1,0 1 0,0-1 0,0 0 0,0 0 0,-1 0 0,-6 5 0,-13 9-114,0-2 0,-1 0 1,0-1-1,-2-2 0,1 0 0,-2-2 0,0-1 0,0-1 1,-1-2-1,0-1 0,-1-1 0,1-1 0,-1-1 0,-46-2 1,65-4-2111,7-9-2291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1.0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794 3 4201,'0'0'7355,"-31"-2"-5032,17 2-2328,0 2 0,1-1 1,-1 2-1,1 0 0,0 0 0,-20 9 0,-75 40-277,45-20 146,-17 6 14,-251 110-428,322-145 564,3 0 14,0-1 0,0 0 1,0 0-1,0-1 1,0 1-1,0-1 1,-9 0-1,14-1-68,22 6 1,-9 3 14,-1 0 1,0 0-1,-1 2 0,0-1 0,0 1 0,12 19 0,25 28 47,-12-27-8,0-2 0,2-1 0,64 36 0,-25-16-108,-44-25-1173,-12-6-3592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2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82 9210,'0'0'2480,"164"-10"-2407,-106-6 127,7 3-200,-4-3 0,-2 3-72,-9 2 192,-12 8-240,-15 3-569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2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1 111 8434,'0'0'2680,"178"-13"-2592,-116 0-40,20-16-48,-15 5-1160,-8-8-4713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5.0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37 713 4601,'0'0'7407,"-5"-8"-7091,-2-9-264,2 0 0,0 0 0,1 0-1,0 0 1,1-1 0,1 1 0,1-1 0,2-27 0,-2-51 14,3-119-34,-2 207-32,1-1-1,1 1 0,-1 0 0,1 0 1,1 0-1,-1 1 0,2-1 0,6-13 0,-8 18-5,0 0 0,0 0 0,0 0 0,1 0-1,-1 0 1,1 0 0,0 1 0,0-1 0,0 1-1,0 0 1,0 0 0,0 0 0,1 0 0,-1 0-1,1 1 1,-1-1 0,1 1 0,0 0-1,-1 0 1,8 0 0,-4 1-4,0 0 1,-1 1-1,1 0 1,0 0-1,-1 0 1,1 1-1,-1 0 1,0 0-1,1 1 0,-1-1 1,0 2-1,-1-1 1,1 0-1,0 1 1,-1 0-1,9 9 0,5 7 21,-2 0 0,31 43-1,-30-36-35,2 1 25,-2 0 0,-1 1 0,17 39 0,-27-50 2,0 0 0,-2 0 0,0 0 0,-1 1-1,-1 0 1,-1 0 0,0 22 0,-3-16-76,-1-41-100,-1-38-189,3 3 155,-1-19-65,11-85 0,-8 134 245,2 0 1,0 1 0,2-1-1,0 1 1,1 1 0,1-1-1,1 1 1,18-29 0,-24 43 28,1 1 0,0 0 0,0 0 1,1 1-1,-1-1 0,1 1 0,-1 0 1,1 0-1,0 0 0,0 1 0,0 0 1,0 0-1,1 0 0,-1 1 1,1-1-1,-1 1 0,1 1 0,-1-1 1,1 1-1,-1 0 0,1 0 0,0 0 1,-1 1-1,1 0 0,-1 0 0,1 1 1,-1-1-1,0 1 0,0 0 0,1 1 1,-1-1-1,-1 1 0,9 5 0,1 7-1,1 1 0,-2 1 0,0 0 0,-1 1-1,-1 0 1,-1 0 0,0 1 0,-1 1 0,-2 0-1,0 0 1,-1 0 0,0 1 0,2 22 0,2 33 9,-3 0 1,-4 94 0,-3-165 81,15-440-735,-14 420 398,-1-1 125,1 0 0,1-1 0,0 1 0,1 1 0,1-1 0,0 0 0,8-18 0,-11 32 126,1 0-1,-1 1 1,1-1 0,-1 1 0,1-1-1,-1 1 1,1 0 0,0-1 0,-1 1-1,1 0 1,0 0 0,0 0 0,0 1-1,0-1 1,0 0 0,0 1 0,0-1-1,0 1 1,1 0 0,-1-1 0,0 1-1,0 0 1,0 0 0,0 1 0,0-1-1,0 0 1,0 1 0,4 0 0,1 1-1,1 1 0,0-1 0,-1 1 0,0 0 0,0 1 1,8 5-1,-5-2 23,-1 0 0,0 1 0,0 0 0,-1 1 0,0 0 0,-1 0 0,0 1 0,0 0 0,-1 0 0,-1 0 0,1 1 0,-2 0 0,1 0 1,-1 0-1,-1 0 0,3 20 0,0 12 260,-3-1 0,-1 1 1,-5 54-1,2-74-229,-4 77-1419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5.9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239 143 6977,'0'0'4788,"25"-11"-4712,181-79-231,-179 76-91,-20 10 33,-1 0 0,1 1 0,0 0-1,0 0 1,0 0 0,1 1-1,-1 0 1,13-2 0,-20 4 85,-30 0 28,17 1-163,0 1 0,0 0 0,0 0 1,0 1-1,0 1 0,1 0 0,0 1 1,0 0-1,0 1 0,0 1 1,1 0-1,0 0 0,0 1 0,-16 15 1,-6 9 771,2 1 0,-51 72 0,72-93-311,1 0-1,1 1 1,0 0 0,1 0 0,0 0 0,1 1-1,1 0 1,0 1 0,1-1 0,0 1-1,2 0 1,-3 24 0,5-37-160,0 0 1,1 0-1,-1 0 0,0 0 0,1 0 1,0 0-1,-1-1 0,1 1 1,0 0-1,0 0 0,0-1 1,0 1-1,0 0 0,0-1 0,1 1 1,-1-1-1,0 0 0,1 1 1,-1-1-1,1 0 0,-1 0 1,1 0-1,0 0 0,0 0 0,-1 0 1,1 0-1,0-1 0,0 1 1,0-1-1,0 1 0,0-1 0,-1 0 1,4 0-1,9 2 99,0-1 0,0-1 1,23-3-1,-26 2-142,7-2 49,-1 0 0,1-1 0,-1-1 0,0-1 0,-1-1 0,0 0 0,0-1 0,21-13 0,-13 5-95,0-1-1,-1 0 1,-1-2-1,28-31 0,-43 128 266,2-45-18,2 0 0,1 0 1,2-1-1,22 38 0,14 31-177,-31-55 16,-2 0 0,-2 2 0,-1 0-1,-3 0 1,-2 1 0,-2 0 0,-3 0 0,-1 52-1,-3-87-26,-1 0-1,-1 0 0,0 0 1,-1 0-1,-1 0 0,0 0 1,-1-1-1,0 1 1,-1-1-1,0 0 0,-1-1 1,-1 0-1,0 0 0,0-1 1,-11 12-1,7-12 7,0 0 0,-1 0 0,0-1 0,0-1-1,-1 0 1,0-1 0,-1-1 0,0 0 0,0-1 0,0 0 0,-1-1 0,1-1 0,-18 2 0,9-2-16,-1-1 1,0-2 0,0 0 0,0-1 0,-1-2 0,2-1 0,-1 0 0,0-2 0,-43-14 0,55 14-37,1-1 1,-1 1-1,1-2 1,0 0-1,1 0 1,-1-1 0,1-1-1,1 0 1,0 0-1,0-1 1,1 0-1,0-1 1,1 0-1,0-1 1,1 1-1,0-1 1,0-1-1,2 1 1,-6-18-1,7 20 18,2 1 0,-1-1-1,1 1 1,1-1 0,0 0-1,0 0 1,1 0 0,0 0-1,1 0 1,0 0-1,3-13 1,-2 17 14,0 0 0,1 0 0,-1 0-1,1 1 1,1-1 0,-1 1 0,1 0 0,0 0 0,0 0-1,0 0 1,1 1 0,0-1 0,0 1 0,0 0 0,0 1-1,1-1 1,-1 1 0,9-3 0,35-14-32,1 3 0,70-16 0,-21 7-884,-21 3-1016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6.9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1 5089,'0'0'3271,"-13"26"-2325,-1 1-714,3-8-30,2-1 1,0 2-1,1-1 1,1 1 0,1 0-1,-7 37 1,7-1 472,2 102 1,5-109-546,1-5-90,2 0 0,3 0 0,1 0 0,2-1 0,2 0 0,2-1 0,2-1 0,26 50 0,19 23 75,116 164 0,-177-277-115,1 0 0,-1 0 0,1 1 0,0-1 0,-1 0 0,1 0 0,0 0 0,0 0 0,0 0 0,0 0 0,0 0 0,0 0 0,0 0 0,0 0 1,0-1-1,0 1 0,0 0 0,0-1 0,1 1 0,-1-1 0,0 1 0,0-1 0,1 1 0,-1-1 0,0 0 0,1 0 0,-1 0 0,0 0 0,1 0 0,2 0 0,-1-2 18,-1-1 0,1 1 0,0-1 0,0 1 0,-1-1 0,0 0 0,1 0 0,-1 0 0,-1-1 0,3-3-1,3-4-37,145-226-639,-126 202 594,1 2-1,1 1 1,2 1-1,51-42 1,-75 68 62,1 0-1,0 0 1,1 1 0,-1 0 0,1 0 0,0 0 0,0 1 0,0 1 0,0-1 0,0 1 0,1 1 0,-1-1 0,1 1 0,-1 1 0,1 0 0,14 1 0,-22-1 2,0 0 0,-1 0 0,1 0 1,0 0-1,0 0 0,0 1 0,-1-1 1,1 0-1,0 0 0,0 0 0,-1 1 1,1-1-1,0 0 0,-1 1 0,1-1 1,0 1-1,-1-1 0,1 1 0,-1-1 1,1 1-1,-1-1 0,1 1 0,-1 0 1,1-1-1,-1 1 0,1 0 0,-1-1 1,0 1-1,1 0 0,-1-1 0,0 1 1,0 0-1,1 0 0,-1-1 0,0 1 1,0 0-1,0 0 0,0 0 0,0-1 1,0 1-1,0 0 0,0 0 0,-1-1 1,1 1-1,0 0 0,-1 1 0,0 0 6,0 0-1,0 0 1,0 0 0,0 0-1,0 0 1,0 0-1,-1 0 1,1 0 0,-1-1-1,1 1 1,-1 0-1,0-1 1,0 1-1,-3 1 1,-42 17 80,24-11-88,-1 2-1,1 0 0,-39 27 1,55-32 3,0 0-1,0 0 1,1 1 0,0-1 0,0 2 0,0-1-1,1 0 1,0 1 0,1 0 0,0 0 0,0 1 0,1-1-1,-1 1 1,-2 16 0,2-6 4,0 1 1,2-1-1,0 1 1,1 0-1,1-1 1,5 38-1,-4-52 8,0 1 0,0-1 1,1 1-1,-1-1 0,1 1 0,0-1 0,1 0 0,-1 0 0,1 0 0,0-1 0,0 1 0,1 0 0,-1-1 0,1 0 0,0 0 0,0 0 1,0-1-1,1 1 0,-1-1 0,1 0 0,0 0 0,0 0 0,0-1 0,0 0 0,0 0 0,1 0 0,-1-1 0,8 2 0,-5-2 7,0 0 0,1-1 0,-1 0 0,0 0 0,0-1-1,1 0 1,-1 0 0,0-1 0,0 0 0,0 0 0,-1-1 0,1 0-1,0-1 1,-1 0 0,0 0 0,0 0 0,10-9 0,-6 4 8,-1-1 0,0 0 0,-1-1 0,0 0 0,-1 0 0,0-1 0,-1 0 0,0-1 0,8-21 0,-12 25 9,0 1 1,0-1-1,-1-1 1,0 1-1,-1 0 1,0 0-1,-1-12 1,0 20 146,0 30 106,-1-4-288,1 1 0,2 0 0,0 0-1,2-1 1,0 1 0,2-1 0,16 43 0,57 92 152,11 25-66,-80-161-74,-2 1 0,0 0 0,-2 0 0,-1 1 0,4 45 0,-8-54 15,0 0-1,-1 0 0,-1 0 0,-1 0 1,-6 30-1,6-41-28,0-1 0,0 0 0,-1 0 0,0 0 0,1 0 0,-1 0 0,-1 0-1,1-1 1,-1 0 0,0 1 0,0-1 0,0-1 0,0 1 0,-1-1 0,0 1 0,1-1 0,-1 0 0,0-1 0,-1 0 0,1 1 0,-7 1-1,0 0-12,-1-1-1,0 0 0,0-1 1,0 0-1,0 0 0,0-2 1,0 0-1,-1 0 0,1-1 0,0-1 1,0 0-1,0-1 0,-18-6 1,14 2-165,0-1 0,1 0 0,0-1 1,1-1-1,-1-1 0,2 0 0,0 0 1,-22-24-1,5-3-798,2 0-1,1-2 1,2-1-1,2-1 1,1-1-1,-20-59 1,12 23-4535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7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7818,'0'0'3670,"27"-11"-3530,87-29-114,-107 38-23,1 0-1,-1 0 0,1 1 1,-1 0-1,1 0 0,0 1 1,0 0-1,-1 1 0,1-1 1,0 1-1,-1 1 0,1 0 1,-1 0-1,1 0 0,-1 1 1,0 0-1,0 0 0,0 1 0,9 6 1,4 1-4,-11-6 9,0-1 1,-1 1-1,0 1 0,0 0 1,-1 0-1,0 0 0,0 1 1,0 0-1,-1 1 1,9 11-1,-13-14-7,1-1 0,-1 1 0,0-1 0,-1 1 0,1 0 0,-1 0 0,0 0 0,0 0 0,0 0 0,-1 0 0,0 0 0,0 0 0,0 0 1,0 0-1,-1 0 0,0 0 0,0 0 0,-1-1 0,1 1 0,-1 0 0,0-1 0,-4 9 0,-3 2 14,-1-1 0,-1 0 0,0-1 0,0 0 0,-1-1 0,-1 0 0,-20 14 0,-7 2-322,-57 32 0,11-17-37,85-43 283,20-6-54,13-7 199,1 2-1,1 2 1,0 1 0,0 1-1,1 2 1,-1 2-1,1 1 1,61 4-1,-86-1-68,0 1-1,-1-1 0,0 2 0,1-1 0,-1 1 0,0 1 0,0 0 0,14 9 0,-19-11 19,0 1 0,0 0 0,0 0-1,0 0 1,-1 0 0,0 1 0,1 0 0,-1-1-1,-1 1 1,1 0 0,0 1 0,-1-1 0,0 0-1,0 1 1,0-1 0,-1 1 0,1-1 0,-1 1 0,0 6-1,0 5 116,-2 0-1,0 0 0,0 1 1,-2-1-1,0 0 0,-1-1 1,0 1-1,-2-1 0,0 1 0,0-1 1,-1-1-1,-1 0 0,-10 14 1,-9 12-184,-3-2-1,0-1 1,-43 38 0,22-31-1426,37-35-873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7.9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116 54 10818,'0'0'4052,"-17"29"-3899,-51 98-117,63-117-35,1-1 0,-1 1 0,2 0 0,0 0 0,0 1-1,0-1 1,2 1 0,-1 0 0,1-1 0,1 1 0,0 0 0,2 20 0,1-2-3,-2-17-11,0-1 1,2 0 0,-1 1 0,1-1 0,1 0-1,0 0 1,1-1 0,0 1 0,0-1 0,1 0-1,0 0 1,1-1 0,12 13 0,-14-16 10,0-1 0,1 1-1,0-1 1,-1-1 0,2 1 0,-1-1 0,0 0-1,1-1 1,0 1 0,0-2 0,0 1 0,0 0-1,0-1 1,1-1 0,-1 1 0,1-1 0,-1 0 0,1-1-1,-1 0 1,1 0 0,13-3 0,-16 2 10,-1-1 1,1 0-1,-1 0 0,0 0 1,1 0-1,-1-1 0,0 0 1,-1 0-1,1 0 0,0 0 1,-1-1-1,0 1 0,1-1 1,-2 0-1,1 0 0,0 0 1,-1 0-1,0 0 0,1-1 1,-2 1-1,1-1 1,-1 1-1,1-1 0,0-8 1,2-10 42,0-1 1,-2 0 0,0-37 0,-4 40-116,0-1-1,-2 0 1,0 1 0,-1 0-1,-1 0 1,-2 0 0,0 1-1,0 0 1,-2 0 0,-1 1 0,0 1-1,-1 0 1,-1 0 0,-1 1-1,-1 1 1,0 0 0,-21-16-1,31 28-63,1 1 0,-1 1 0,0-1 0,0 1 0,0 0 0,0 0 0,0 0 0,-1 1 0,1 0 0,0 0 0,-1 0-1,1 1 1,-1-1 0,1 1 0,-8 1 0,4-1-466,-10 0-2285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8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225 352 10626,'0'0'3878,"32"7"-3768,101 16 14,-127-23-123,-1 1 0,0-1 1,1 0-1,-1-1 0,1 0 0,-1 1 1,0-1-1,0-1 0,0 1 0,0-1 1,0 0-1,0 0 0,0-1 0,0 1 1,-1-1-1,1 0 0,-1 0 0,0-1 1,0 1-1,0-1 0,0 0 0,-1 0 1,1 0-1,-1-1 0,0 1 0,-1-1 1,3-5-1,0 3 5,1-2 7,-1 0-1,0 0 0,-1 0 1,0 0-1,0-1 1,-1 1-1,0-1 1,-1 0-1,0 0 0,-1 0 1,0 0-1,0 0 1,-2-14-1,1 18-5,-1 0-1,-1-1 1,1 1 0,-1 0-1,0 0 1,0 0 0,-1 0-1,1 0 1,-1 0 0,-1 1-1,1-1 1,-1 1-1,0 0 1,0 0 0,-1 0-1,1 1 1,-1 0 0,0 0-1,0 0 1,0 0 0,-10-4-1,1 1-3,0 2 0,0 0 0,0 1 0,-1 0 0,1 1 0,-1 0 0,0 1 0,0 1 0,0 1 0,1 0 0,-1 1 0,0 0 0,0 1 0,0 1-1,1 0 1,-1 1 0,1 1 0,0 0 0,0 1 0,1 1 0,0 0 0,0 0 0,0 1 0,1 1 0,1 0 0,-1 1 0,1 0 0,1 1 0,0 0 0,0 1 0,1-1 0,-8 16 0,11-15-92,0 0 1,2 0-1,-1 0 1,1 1-1,1 0 1,0-1-1,1 1 1,0 0 0,1 0-1,1 0 1,1 22-1,-1-31-19,0 38-2517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4.6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1 5193,'0'0'4560,"-4"16"-4063,-4 13-333,-41 179 2133,32-98-1663,-31 236 35,48-336-816,4-30-162,5-21-1591,3-6-3837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7.0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5337,'0'0'3223,"-5"21"-3106,-4 13-42,3 1 0,0 0 1,-1 47-1,10 4 355,0-46 178,-6 78 1,3-117-637,0-1 16,0 1 1,0-1 0,0 1 0,0-1-1,0 1 1,0-1 0,0 0-1,0 1 1,0-1 0,0 1 0,0-1-1,0 1 1,0-1 0,0 1-1,-1-1 1,1 1 0,0-1-1,0 0 1,-1 1 0,1-1 0,0 1-1,0-1 1,-1 0 0,1 1-1,0-1 1,-1 0 0,1 1 0,0-1-1,-1 0 1,1 0 0,-1 1-1,1-1 1,-1 0 0,1 0-1,-1 1 1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8.7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59 8554,'0'0'6234,"4"-8"-5909,-3 5-319,1 0 1,0 1 0,0-1 0,0 0 0,0 1-1,1-1 1,-1 1 0,1-1 0,-1 1 0,1 0-1,0 0 1,0 1 0,0-1 0,0 0 0,5-1-1,3 0 7,-1 0 0,1 1 0,-1 1 0,22-1 0,16 1 21,0 2 1,-1 2-1,1 2 1,80 20-1,-56-10-137,0-3 1,1-4-1,0-2 0,85-5 1,-66-3-1776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9.6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81 1 7698,'0'0'3148,"-12"26"-2432,-36 89-257,44-102-354,0 1 0,0-1-1,1 1 1,1 0 0,0 0 0,1 0-1,1 0 1,0 0 0,3 18 0,-1-2-11,2-3 23,1 1 1,2-1-1,0 0 1,2 0-1,1-1 1,19 35-1,21 60 16,-43-93-154,0 0 1,-2 0 0,-1 1 0,-1-1 0,-2 35-1,-1-62-4,0-1 0,1 0 0,-1 1 0,0-1 1,0 0-1,0 1 0,0-1 0,0 0 0,0 1 0,0-1 0,0 0 0,0 1 0,0-1 0,0 0 0,0 1 0,-1-1 0,1 0 0,0 0 0,0 1 0,0-1 0,0 0 0,0 1 0,-1-1 0,1 0 0,0 0 0,0 1 0,0-1 1,-1 0-1,1 0 0,0 1 0,0-1 0,-1 0 0,1 0 0,0 0 0,-1 1 0,1-1 0,0 0 0,-1 0 0,1 0 0,0 0 0,-1 0 0,1 0 0,0 0 0,-1 0 0,1 0 0,0 0 0,-1 0 0,1 0 0,0 0 0,-1 0 1,1 0-1,-3 0-319,-11 0-2057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0.0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0 244 7330,'0'0'4071,"36"-20"-3787,124-62-4,-139 73-174,-1 1-1,2 1 1,-1 1 0,0 1-1,1 1 1,37-3-1,-17 3 30,512-46 1062,-169 18-614,-361 29-602,-17 1-104,0 0 1,0 1-1,0 1 0,0-1 1,0 1-1,1 0 0,-1 1 1,0-1-1,10 4 1,-14 2-2546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0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1 543 4457,'0'0'7887,"7"-25"-7068,-2 7-716,34-156 233,-32 127-281,3 0 1,1 0-1,3 1 0,24-56 1,-37 100-59,0 0 0,0 0 0,0-1 0,0 1 0,1 0 0,-1 0 0,0 0 0,1 1 0,0-1 0,-1 0 0,1 1 0,0-1 0,0 1 0,0-1 0,0 1 0,0 0 0,0 0 0,0 0 0,0 0 0,1 0 0,-1 0 0,0 1 0,1-1 0,-1 1 1,0 0-1,1-1 0,-1 1 0,0 0 0,1 0 0,-1 1 0,0-1 0,1 0 0,-1 1 0,0-1 0,1 1 0,-1 0 0,0 0 0,0 0 0,0 0 0,1 0 0,-1 1 0,-1-1 0,4 3 0,7 4-19,-1 1 0,-1 1 0,0 0 0,0 0 1,-1 0-1,8 13 0,-8-8 25,0 0 0,0 0 0,-2 0 0,0 1 0,-1 1 1,0-1-1,4 22 0,-2 10 14,3 59 1,1 6-19,-11-104-6,1 0 1,-1-1 0,2 1 0,-1-1 0,1 1 0,1-1 0,-1 0 0,1 0 0,7 10 0,-9-16 9,0 1 0,1-1-1,-1 0 1,0 0 0,1 0 0,0 0 0,-1 0 0,1 0 0,0-1 0,0 1 0,0-1 0,0 0 0,0 0 0,0 0 0,0 0 0,1 0-1,-1-1 1,0 0 0,0 1 0,0-1 0,1 0 0,-1-1 0,0 1 0,0-1 0,1 1 0,-1-1 0,0 0 0,5-2 0,4-2-6,1-1 1,-1 0 0,-1-1 0,1 0-1,-1-1 1,19-17 0,60-66-29,-70 68 34,25-28-122,-4-1 1,67-110 0,-106 160 106,0 0 1,0 0-1,0 1 1,0-1 0,0 0-1,1 1 1,-1-1-1,0 1 1,1 0-1,-1 0 1,1 0-1,0 0 1,-1 0-1,1 0 1,0 1-1,-1-1 1,1 1-1,5 0 1,62 1 5,-41 1-25,-13-2 15,-10 1 21,0 0-1,0-1 1,0 0-1,0 0 1,0-1-1,0 1 0,0-1 1,0-1-1,-1 1 1,1-1-1,9-4 0,-27 3-1783,-9 5 1517,0 0-1,0 2 1,0 0-1,1 1 1,-1 1-1,1 1 1,0 1-1,1 1 1,0 0-1,-23 16 1,3 1 593,2 1 1,1 1-1,-58 60 1,81-75 16,1 1 1,0 0 0,-18 28 0,27-36-287,0 0 1,1 0 0,-1 0 0,1 0 0,0 1-1,0-1 1,1 1 0,0-1 0,0 1-1,1-1 1,0 1 0,0 0 0,2 12 0,-2-17-46,1 1 1,1 0 0,-1-1 0,0 1 0,0-1 0,1 0-1,0 1 1,-1-1 0,1 0 0,0 0 0,0 0 0,0 0-1,0 0 1,1-1 0,-1 1 0,0-1 0,1 1 0,-1-1-1,1 0 1,-1 0 0,1 0 0,0 0 0,-1 0 0,5 0-1,9 2 26,0 0 0,30 1 0,-26-4-10,0 0-1,-1-2 1,1 0 0,0-1-1,-1-1 1,0-1-1,0-1 1,0 0-1,-1-2 1,22-10-1,-12 2-269,-1-1-1,0-2 0,-2 0 1,0-2-1,35-36 0,-44 39-984,0-1 0,-2 0-1,16-27 1,-11 9-2917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1.4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121 251 2817,'0'0'6934,"-19"25"-6096,-58 75-169,74-96-593,1 0 0,-1-1-1,1 1 1,-1 0-1,1 0 1,1 1 0,-1-1-1,1 0 1,-1 1-1,1-1 1,0 1 0,1-1-1,-1 1 1,1 6-1,0-8-38,1-1 0,-1 1 0,1-1 0,0 1 0,0-1 0,0 1 0,0-1 0,1 0 0,-1 0 0,0 0 0,1 1 0,0-1 0,-1-1 0,1 1 0,0 0 0,0 0 0,0-1 0,3 3 0,3 0 11,1 0 0,0 0-1,0-1 1,0 0 0,0 0-1,0-1 1,1 0 0,-1-1 0,11 1-1,-5-1-67,0-1-1,0 0 1,0-1-1,0-1 0,0 0 1,0-1-1,-1-1 1,1 0-1,-1-1 1,0-1-1,0 0 1,-1 0-1,0-2 0,0 1 1,0-2-1,16-14 1,11-12-984,38-44-1,43-37-1663,-108 105 2605,1 0 0,0 2 0,1 0 0,0 0 0,1 1 0,-1 1 0,24-7 0,-34 13 78,1-1 1,-1 1-1,1 1 1,-1-1-1,1 1 1,0 0-1,-1 0 1,1 1-1,-1-1 1,1 1-1,-1 1 0,1-1 1,-1 1-1,0 0 1,0 0-1,1 0 1,-2 1-1,8 4 1,0-1 10,-9-4-39,0-1 0,1 0 1,-1 0-1,0 0 0,1 0 0,-1 0 1,1-1-1,-1 0 0,1 1 0,3-2 1,-10-16-2095,-5 14 1846,0 1 0,0 0 0,-1 0 1,1 0-1,0 1 0,-1 1 1,1 0-1,-1 0 0,1 0 0,-11 2 1,-2 0 300,5-1 178,0 1-1,1 1 0,-1 1 0,1 1 0,-1 0 0,1 0 1,1 2-1,-1 0 0,1 0 0,0 1 0,1 1 1,0 0-1,1 1 0,-17 16 0,21-18-21,0 0 0,0 1-1,1-1 1,0 2 0,0-1 0,1 1-1,0-1 1,1 2 0,0-1-1,0 1 1,2-1 0,-1 1 0,1 0-1,1 1 1,0-1 0,0 0 0,1 1-1,1-1 1,0 1 0,2 20 0,-1-29-139,0 0 0,1 0 0,-1 0 0,1 0 0,-1 0 0,1 0 1,0 0-1,0-1 0,1 1 0,-1-1 0,0 1 0,1-1 1,-1 0-1,1 0 0,0 0 0,0 0 0,0-1 0,0 1 0,0-1 1,0 0-1,0 0 0,0 0 0,0 0 0,1 0 0,-1 0 0,4-1 1,11 3 3,1-2 0,-1 0 0,26-2 0,-30-1-64,-1-1 0,1 0 1,-1-1-1,0 0 1,0-1-1,0-1 0,0 0 1,-1 0-1,0-1 0,-1-1 1,1 0-1,-2-1 1,1 0-1,-1 0 0,0-1 1,13-19-1,-1 1-346,-1-2 0,-1 0 0,-2-1 0,-1-1 0,14-37 0,4-27-1696,-13 8-725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2.7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89 455 5313,'0'0'8999,"-15"-19"-8873,-43-54-74,47 66-44,7 12-6,4 20-10,0-19 3,4 45 17,2 0-1,3 0 1,2-1 0,27 78-1,-18-61-21,-1-2 9,40 128 68,-45-158-53,0 0 0,3-1 0,24 41-1,-30-59-11,0-1-1,1 0 0,0 0 0,25 22 0,-34-34-1,0-1 0,0 1 0,0-1 1,0 1-1,0-1 0,1 0 0,-1 0 0,1 0 0,0-1 1,-1 1-1,1-1 0,0 0 0,0 0 0,0 0 0,0-1 1,0 1-1,0-1 0,0 0 0,0 0 0,0 0 1,0-1-1,-1 1 0,1-1 0,0 0 0,0 0 0,0-1 1,0 1-1,-1-1 0,5-2 0,5-6-84,0-1 0,0-1 0,-1 0 0,0 0 0,-1-2 0,18-27 0,-15 18-465,0-2 0,-1 0 0,14-39 0,-23 48 486,1 0 1,-2 0 0,0 0 0,-1 0-1,0-27 1,-2 43 98,0 0-1,-1 0 1,1 1-1,0-1 1,0 0 0,0 0-1,0 1 1,0-1-1,0 0 1,-1 0 0,1 0-1,0 1 1,0-1-1,0 0 1,-1 0-1,1 0 1,0 0 0,0 1-1,-1-1 1,1 0-1,0 0 1,0 0-1,-1 0 1,1 0 0,0 0-1,0 0 1,-1 0-1,1 0 1,0 0 0,0 0-1,-1 0 1,1 0-1,0 0 1,0 0-1,-1 0 1,1 0 0,0 0-1,0 0 1,-1 0-1,1 0 1,0 0 0,0-1-1,-1 1 1,1 0-1,0 0 1,0 0-1,0 0 1,-1-1 0,1 1-1,0 0 1,0 0-1,0 0 1,0-1-1,-1 1 1,1 0 0,0 0-1,0-1 1,0 1-1,0 0 1,0 0 0,0-1-1,0 1 1,0 0-1,0 0 1,0-1-1,0 1 1,-14 17-31,9-6 32,0 1 0,0 0 0,2 0 0,0 0 1,0 0-1,1 0 0,-1 14 0,2 87 199,2-109-231,-1 0 1,1 0-1,0 0 0,0 0 0,0 1 1,1-1-1,-1-1 0,1 1 0,0 0 1,0 0-1,0-1 0,1 1 1,-1-1-1,1 1 0,0-1 0,0 0 1,0 0-1,0-1 0,1 1 0,-1-1 1,1 1-1,-1-1 0,1 0 0,0 0 1,0-1-1,0 1 0,0-1 0,0 0 1,0 0-1,0 0 0,7 0 1,-2 0 6,-1 0 0,0 0 1,0-1-1,1-1 1,-1 1-1,0-1 1,0-1-1,0 1 1,0-1-1,0-1 1,0 0-1,0 0 1,-1 0-1,1-1 1,9-7-1,34-30-136,-9 7 5,85-55 1,-110 79 113,0 1-1,1 1 1,0 1 0,0 1 0,1 0 0,0 1-1,0 1 1,38-3 0,-30 6-12,-11 1-288,-1 0-1,0-1 0,1-1 0,-1-1 1,30-8-1,-45 11 288,1 0-1,-1 0 1,1-1-1,-1 1 1,1 0-1,-1 0 1,0 0-1,1 0 1,-1-1-1,1 1 1,-1 0-1,1-1 1,-1 1-1,0 0 1,1-1-1,-1 1 1,0 0 0,0-1-1,1 1 1,-1 0-1,0-1 1,0 1-1,1-1 1,-1 1-1,0-1 1,0 1-1,0-1 1,0 1-1,0-1 1,0 1-1,1 0 1,-1-1-1,0 1 1,0-1-1,-1 1 1,1-1 0,0 1-1,0-1 1,0 1-1,0-1 1,0 1-1,0-1 1,-1 1-1,1-1 1,0 1-1,0 0 1,-1-1-1,1 1 1,0 0-1,-1-1 1,1 1-1,-1-1 1,-23-12-66,11 12 100,-1 0 0,0 1 0,1 0 0,-1 1 0,0 0 0,1 1 0,-1 1 0,1 0 0,0 1 0,0 0 0,0 1 1,1 0-1,-1 1 0,-12 9 0,9-4 123,2 0 0,-1 0 0,1 2 1,1 0-1,0 0 0,1 1 0,1 1 1,0 0-1,1 1 0,-10 18 0,15-22-41,0 0 0,1 1 0,0-1 0,1 1-1,0 0 1,1 0 0,1 0 0,0 1-1,2 20 1,-1-32-90,0 1 1,0-1-1,0 1 1,1-1-1,-1 1 1,1-1-1,0 0 0,0 1 1,-1-1-1,2 0 1,-1 1-1,0-1 1,0 0-1,1 0 0,-1 0 1,1 0-1,0 0 1,-1 0-1,4 1 1,-1 0 10,0 0 1,1 0 0,0-1-1,0 1 1,0-1 0,0 0 0,0-1-1,9 3 1,0-2 9,-1 0-1,1-1 1,0 0-1,0-2 1,-1 1-1,21-5 0,-24 3-14,-1-2 0,0 1 0,0-2 0,0 1 0,0-1 0,-1 0 0,0-1 0,0 0 0,0 0 0,-1-1 0,13-13 0,-9 8 2,1 1 0,0 0 0,21-13-1,-32 24-14,0-1-1,0 0 0,1 1 1,-1-1-1,1 1 1,-1 0-1,0-1 0,1 1 1,-1 0-1,1 0 1,-1-1-1,1 1 0,-1 1 1,1-1-1,-1 0 1,1 0-1,-1 0 0,0 1 1,1-1-1,-1 1 1,0-1-1,1 1 0,1 1 1,28 23 24,-13-9-4,-7-8-9,1-1 0,1 0 0,-1-1 0,1-1 0,0 0 0,1 0 0,-1-2 0,1 1 0,0-2 0,0 0 0,-1-1 0,1 0 0,0-1 0,0 0 0,21-4 0,-17 2-3,0-1 1,0-1-1,0-1 0,0 0 0,-1-2 1,0 0-1,0-1 0,-1 0 0,0-1 0,0-1 1,18-15-1,-20 11-1,-1 0 0,-1-1 0,0 0 0,0-1-1,-2 0 1,0-1 0,-1 0 0,0-1 0,-2 1 0,0-2 0,-1 1 0,-1-1 0,4-25 0,0-23 2,-2 1 1,-4-95 0,-3 142-31,0-81-266,-19-140 0,14 207 334,-1 1-1,-2-1 1,-1 1-1,-1 0 1,-2 1-1,-1 0 1,-1 1-1,-21-31 1,29 53-7,1 1 0,-1 0 0,0 1 1,-1 0-1,-12-11 0,18 16-31,-1 0 1,1 0-1,0 0 0,-1 0 0,1 0 1,-1 0-1,1 0 0,-1 1 0,1-1 0,-1 0 1,1 1-1,-1-1 0,0 1 0,1 0 1,-1-1-1,0 1 0,0 0 0,1 0 1,-1 0-1,0 0 0,1 1 0,-1-1 1,0 0-1,1 1 0,-1-1 0,0 1 1,1-1-1,-1 1 0,1 0 0,-1 0 1,1 0-1,-1 0 0,1 0 0,0 0 0,-1 0 1,1 0-1,0 0 0,-2 3 0,-7 13-7,0 1 0,2 0 0,0 1 0,0 0 0,2 0 0,1 1 0,0-1 0,-2 27-1,0 20-15,3 80 0,7-81 2,4-1-1,2 0 1,3 0-1,3-2 0,2 1 1,51 118-1,-67-179-4,34 67 86,-33-66-125,-1 0 0,1-1 0,0 1 1,0 0-1,0-1 0,0 1 0,1-1 1,-1 0-1,1 0 0,-1 0 0,1 0 1,0 0-1,0-1 0,0 1 0,0-1 1,0 1-1,0-1 0,0 0 0,0-1 1,4 2-1,2-4-2238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3.0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59 9058,'0'0'4145,"184"-58"-6802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8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14533 616 4625,'0'0'3201,"32"-7"-2876,12-5-162,4 0 176,72-10-1,-79 17-113,1 1-1,48 2 0,-71 3-183,0 0 1,0 2-1,-1 0 0,1 1 0,-1 1 1,0 1-1,21 9 0,338 188 1530,-345-181-1518,-1 1 0,-1 1 0,-1 2 0,-1 1 0,-2 1 0,-1 2 0,-1 0 0,-1 1 1,-2 2-1,20 38 0,-1 12 281,-3 2-1,-4 1 1,25 101 0,-38-106-119,-5 1 0,-2 1-1,-5 0 1,-2 110 0,-6-161-121,-1 0 1,-2 0 0,-1-1-1,-14 54 1,13-69-80,-1 0 0,0 0 0,-1-1 0,-1 0 0,-1-1 0,0 1 0,0-2 0,-1 1 0,-1-1 1,-22 20-1,-9 0-10,-2-1 1,-76 43 0,-14 8 31,-93 86 169,129-92 23,-3-4-1,-195 105 0,201-138-168,-2-4 0,-158 36 1,104-32-77,110-27-1,0 2 0,1 1 0,-71 42 0,-102 83 33,207-137-20,-71 48-43,-3-4 0,-166 73 0,121-72-82,-187 48-1,-154-17 109,176-37-30,265-38 67,-369 60-8,-5-32 2,109-35-46,-179 7-47,167 31 5,-35 1 57,168-30 19,0-8 0,-281-38 0,159 2-8,-378 1 0,413 32 135,-666 3-128,289 63 67,613-59-64,-485 82-18,-42 5-4,-137 30 25,492-79 2,-2-8 0,-338 14 0,455-45 10,0-3 0,0-4 0,1-3-1,-95-22 1,64-2-28,1-4 0,-103-51-1,-192-116-13,400 203 26,-190-114-61,-48-23 5,208 122 47,-2 1-1,0 2 1,0 2 0,-1 0-1,-66-8 1,29 11-34,0 3 0,0 3-1,0 3 1,1 4 0,-115 22 0,134-16 39,-1-2-1,1-2 1,-2-3 0,-62-1 0,98-6 10,0-1 0,1-1 0,0-1 0,-1 0-1,-19-9 1,-25-8 6,-32-1 8,51 13-6,-64-23-1,91 27-32,1 0 1,1-2-1,-1 1 0,1-2 0,0 1 0,1-2 0,0 0 0,-13-14 1,-229-249-47,248 265 45,-1-1 0,1 0 0,1 0 0,-1 0-1,1 0 1,1-1 0,0 0 0,0 0 0,1 0 0,1 0-1,-1 0 1,0-16 0,0-16-185,3-78 0,2 51 141,-13-480-622,5 23 590,6 508 57,2 0 0,0 0 0,2 0 0,0 0 0,0 1 0,2-1 0,0 1 0,1 0 0,10-17 0,14-19-6,51-67 0,10-17-33,-68 90-75,28-75-1,-38 83 52,1 2 0,2 0 0,38-59 0,-27 56 10,1 2 0,2 1 0,2 1 0,2 2 0,0 2 0,3 1 0,0 1 0,64-36 0,73-39 13,-89 50 27,3 4-1,111-47 1,-151 82 43,1 3 0,1 1-1,80-7 1,-65 10-16,95-24 0,42-29 58,-42 11-4,296-54 0,-104 31-57,30-4 31,-315 73 18,69 4 0,-77 3-47,106-12 0,-41-9 29,184-4 1,101 2 52,-256 12-32,-133 9-28,0 2 1,0 0-1,0 1 0,0 1 0,26 9 0,343 91 40,-151-46-74,-147-36 71,149 16-1,94-14-89,-163-13 97,137 29-27,21 1 120,-293-39-160,401 38 46,-221-9 14,117 23 77,-285-47-28,1-1 0,0-3-1,92-5 1,-93-1-25,1 3 1,-1 1-1,91 16 0,-93-7-46,1-1 0,0-2 0,0-3 0,1-1 0,-1-3 0,0-2 0,1-2 0,47-10 0,-10-3 8,1 3 1,124-2 0,144-16 15,8 0 0,-168 18-56,264-52 0,-448 64 22,329-28 38,-39 5-26,-142 10-26,270 9-1,-237 8 14,112-4-12,318 5 22,-609-2-7,0 1 0,0 0 0,0 1 1,0 0-1,0 1 0,16 8 0,74 41-51,-17-7 121,-52-30-78,0-1 0,1-2 0,1-1 0,0-1 0,0-2 0,1-2 0,0-2 0,51 2 0,-82-7-20,1 0 0,-1 0 0,1 0 0,-1-1 0,0 0 0,0 0 0,1-1 0,-1 1 0,0-1 0,6-4 0,18-9-1641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0.1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3345,'0'0'5828,"0"26"-2757,0 39-2915,3 1-1,3-1 1,15 65 0,16 37-94,4 2 75,33 333 0,-73-489-132,0 6 60,-2-25 37,-9-41 7,4 19-123,2-1 0,1 1-1,1-1 1,2-43 0,1 31 3,-1 32 0,0 0 0,1 0 0,0 0 0,1 0 0,0 0 0,0 0 0,1 1 0,0-1 0,1 1-1,-1 0 1,2 0 0,-1 0 0,11-13 0,-6 11 3,0 0 0,1 1 0,0 0 0,0 1-1,1 0 1,0 1 0,0 0 0,21-9 0,-2 5 4,0 0 1,0 3-1,1 0 1,0 2-1,0 1 1,1 2-1,39 0 0,-53 3 5,0 1-1,-1 1 1,1 0-1,-1 1 0,0 1 1,0 1-1,0 1 0,-1 0 1,0 1-1,0 0 0,0 1 1,16 12-1,-23-13-1,0 0 0,0 1 0,-1 0 1,0 0-1,0 1 0,-1 0 0,0 0 0,0 1 0,-1 0 0,-1 0 0,0 1 0,0-1 0,-1 1 1,0 0-1,-1 0 0,0 0 0,0 1 0,-2-1 0,2 15 0,-2-9 8,0 0 0,0-1 0,-2 1 0,0 0 0,-1 0 0,-1-1 0,0 0 0,-1 1 0,-1-1 0,-10 23 0,3-18 12,0 1 0,-2-2 0,-1 1 0,0-2 0,-21 20 0,27-30-6,0-1 1,0 0 0,-1 0 0,0-1-1,-1 0 1,0-1 0,0 0 0,0-1 0,-1 0-1,1-1 1,-1 0 0,-19 3 0,9-5-191,0 0 0,0-2 0,-1 0 1,1-2-1,-36-6 0,-17-19-2214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0.5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94 7522,'0'0'1779,"35"-15"-1354,118-43-100,-137 53-262,1 0 0,0 2 0,0 0 0,0 1 0,0 0 0,0 2 0,1 0 0,24 4 0,-19-2-11,13 2 40,-1 2-1,0 2 0,0 1 1,-1 2-1,0 1 0,-1 1 1,-1 2-1,0 2 0,-1 1 1,50 38-1,-33-19-53,-2 3 0,-2 1-1,-1 3 1,-3 1 0,56 81-1,-49-54 78,-4 1 0,-2 2 0,-4 2 0,49 146 0,-68-165 0,-4 1 0,-2 1 0,-2 0 0,-3 1-1,-3-1 1,-2 1 0,-11 99 0,2-119-19,-1-2 0,-3 1 1,-1-1-1,-2-1 0,-1 0 1,-2-1-1,-39 62 0,5-23 35,-3-1-1,-84 87 0,91-114-130,-2-1-1,-2-3 1,-2-3-1,-2-1 1,-92 50-1,55-44-787,0-4-1,-190 58 1,115-59-2662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7.6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1 229 5513,'0'0'4293,"9"-22"-4089,2-7-127,22-37 0,-30 62-73,0-1 1,0 1 0,1 0 0,0-1-1,0 2 1,0-1 0,0 0 0,1 1-1,-1 0 1,1 0 0,0 0 0,0 1 0,0-1-1,0 1 1,1 0 0,5-1 0,5-2 27,14-6 2,2 1 1,0 2-1,0 1 0,0 1 1,1 2-1,0 1 0,40 2 1,-66 2-33,-1 0 1,1 1 0,-1-1 0,0 1 0,0 0 0,0 1-1,0 0 1,0 0 0,0 0 0,0 1 0,-1-1 0,0 1 0,0 1-1,0-1 1,0 1 0,-1 0 0,7 8 0,-9-10 30,1 0 0,-1 1 0,0-1 0,0 0 0,0 1 0,0-1 0,-1 1 0,0 0 0,1-1 0,-1 1 0,-1 0 1,1 0-1,0 0 0,-1 0 0,0 0 0,0 0 0,0-1 0,0 1 0,-1 0 0,0 0 0,1 0 0,-1 0 0,-1 0 0,1-1 0,0 1 0,-1-1 1,0 1-1,0-1 0,0 1 0,-5 4 0,-13 12 17,-2-2-1,0 0 1,-1-1 0,0-1 0,-50 23 0,38-20-39,1 0 1,-36 30-1,68-48-21,0 1 0,1-1-1,-1 1 1,1 0 0,-1 0-1,1-1 1,0 1 0,0 0-1,0 0 1,0 0 0,0 0-1,0 1 1,1-1 0,-1 0-1,1 0 1,-1 0 0,1 1-1,0-1 1,0 0 0,0 0-1,0 1 1,0-1 0,1 0-1,-1 0 1,0 1 0,1-1 0,0 0-1,0 0 1,-1 0 0,1 0-1,1 0 1,-1 0 0,0 0-1,2 3 1,4 4-7,1 1 1,-1-1-1,2 0 0,-1 0 0,10 7 1,0-3 125,-1-1 0,2 0 0,-1-1 0,2-1-1,-1-1 1,29 9 0,128 28 773,-155-41-881,-21-5-39,0 0 0,0 0 0,0 0 0,0 0 0,1 0 0,-1 0 0,0 0 0,0 0 0,0 0 0,0 0 0,1 0 0,-1 0 0,0 0 0,0 0 0,0 0 0,0 0 0,1 0 0,-1 0 0,0 0 0,0 0 0,0 0 0,0 0 0,1 0 0,-1 0 0,0 1-1,0-1 1,0 0 0,0 0 0,0 0 0,0 0 0,1 0 0,-1 0 0,0 1 0,0-1 0,0 0 0,0 0 0,0 0 0,0 0 0,0 1 0,0-1 0,0 0 0,0 0 0,0 0 0,0 0 0,0 1 0,0-1 0,0 0 0,0 0 0,0 0 0,0 1-1,0-1 1,0 0 0,0 0 0,0 0 0,0 0 0,0 1 0,0-1 0,0 0 0,-1 0 0,1 0 0,0 0 0,0 0 0,0 1 0,0-1 0,-12 2-3706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1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22 3425,'0'0'2932,"0"28"-2485,0 198 1472,-2-193-1640,2-1 0,2 1-1,1-1 1,1 1 0,2-1 0,1-1-1,11 33 1,-10-44-222,2 1 1,0-1-1,0-1 1,2 0-1,1 0 0,0-1 1,1-1-1,1 0 1,24 20-1,-31-30-43,1 0 0,1 0-1,-1-1 1,1 0 0,0-1 0,1 0 0,-1-1 0,1 0-1,0-1 1,0 0 0,0 0 0,0-1 0,1-1-1,-1 0 1,0-1 0,1 0 0,-1 0 0,1-1 0,-1-1-1,14-3 1,-12 1 1,0-1-1,-1-1 0,1 0 0,-1 0 1,0-1-1,-1-1 0,0 0 1,0-1-1,-1 0 0,0 0 1,0-1-1,-1-1 0,-1 1 0,9-14 1,-7 9-43,-1 0 1,0-1-1,0-1 1,-2 1-1,0-1 1,-1 0-1,-1-1 1,-1 1-1,0-1 1,2-23-1,-6 33 29,1-1-1,-1 1 1,-1-1-1,0 1 1,0-1-1,0 1 1,-1-1-1,-1 1 1,1 0-1,-1 0 0,-7-13 1,7 17 14,1 1 1,-1-1-1,0 1 1,0 0-1,0 0 0,-1 0 1,1 1-1,-1-1 1,1 1-1,-1 0 0,0 0 1,0 0-1,0 0 1,0 1-1,0-1 0,0 1 1,0 0-1,-1 0 1,1 1-1,0 0 0,-1-1 1,1 1-1,0 0 1,-8 2-1,10-1-10,1 0-1,0 0 1,-1 0 0,1 0-1,0 0 1,0 0 0,0 0-1,0 0 1,0 0 0,0 1 0,0-1-1,0 1 1,1-1 0,-1 0-1,0 1 1,1-1 0,-1 1-1,1-1 1,0 1 0,-1 0 0,1-1-1,0 1 1,0-1 0,0 1-1,0-1 1,0 1 0,0 0-1,1 1 1,-1 4 2,1 0 0,-1 0 0,1 0 0,0 0-1,4 12 1,1-9-6,-1 0-1,1 0 0,1-1 0,0 0 1,0 0-1,16 14 0,61 47-36,-53-46 60,-10-7-6,9 9-15,58 35 0,-77-55 13,0 0 0,1 0 0,0-1 0,0-1 0,0 0 0,1-1 0,-1 0 0,1 0 0,18 0 0,-23-3 23,0 1 0,0-1 0,0 0 0,1-1 0,-1 0 0,0-1 0,0 1 0,-1-1 1,1-1-1,0 0 0,-1 0 0,1 0 0,-1-1 0,0 0 0,0 0 0,0-1 0,-1 0 1,0 0-1,0-1 0,0 1 0,0-1 0,-1 0 0,0-1 0,4-7 0,-1 1-26,-1-1 1,-1 0-1,0 0 0,0-1 0,-2 0 1,0 1-1,0-2 0,-2 1 0,2-19 0,-2-20 32,-4-66-1,1 107-47,-1-12 10,0 1 1,-2-1-1,-1 1 1,-11-35-1,12 48-10,0 0-1,0 1 1,-1-1 0,-1 1-1,0 0 1,0 0 0,-1 1-1,0 0 1,-1 0 0,0 1-1,-14-12 1,19 17-42,0 0-1,-1 1 1,1 0-1,-1-1 1,0 2 0,0-1-1,0 0 1,0 1-1,0-1 1,0 1 0,0 0-1,0 1 1,0-1-1,0 1 1,-1 0 0,1 0-1,0 0 1,0 0-1,0 1 1,-1-1 0,1 1-1,0 0 1,0 1-1,0-1 1,0 1 0,1 0-1,-1-1 1,0 2-1,1-1 1,-1 0 0,1 1-1,0 0 1,-1-1 0,1 1-1,1 1 1,-1-1-1,0 0 1,1 1 0,0-1-1,-1 1 1,2 0-1,-1-1 1,0 1 0,1 0-1,-1 0 1,1 0-1,0 0 1,1 1 0,-1-1-1,1 0 1,0 5-1,-1 15-2574,1-4-3173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2.4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5577,'0'0'2645,"9"21"-2351,2 10-149,-1-1 0,-1 1 0,-1 1-1,-2 0 1,2 39 0,2 962 1161,-13-851-1171,1-138-134,1-18 9,0 0-1,2 1 1,0-1-1,9 41 1,-9-62-9,0 0 0,1 1 1,-1-1-1,1 0 0,1 0 0,-1 0 0,1 0 0,0-1 1,0 1-1,0-1 0,1 1 0,-1-1 0,1 0 0,0 0 1,0-1-1,0 1 0,1-1 0,0 0 0,-1 0 0,1-1 1,0 1-1,0-1 0,0 0 0,0 0 0,1-1 0,-1 1 1,7 0-1,2-1 8,0 0 1,1-1-1,-1-1 0,1 0 1,-1 0-1,1-2 1,-1 0-1,0 0 1,22-10-1,12-7 3,63-38 0,0 1-52,-92 48 39,2 1 0,-1 1 0,1 1 0,0 1 0,0 1 0,34-3 0,-41 7 1,-1 0 1,1 1 0,0 0-1,-1 1 1,0 1 0,1 0-1,-1 1 1,0 0-1,0 1 1,-1 0 0,18 11-1,4 3 13,0-1 0,2-2 0,0-1 0,1-2-1,0-1 1,1-2 0,0-2 0,1-1 0,65 2-1,5-3 121,1-6 0,-1-4 0,0-5 0,-1-5 0,0-4 0,-1-6 0,-1-3 0,134-56 0,-214 73-232,-11 5-281,0 0 1,-1-1 0,0-1 0,0 0 0,-1-1 0,0-1 0,0 0-1,12-11 1,-19 9-2443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0 119 4369,'0'0'3817,"27"-17"-3238,-3 1-483,-10 6-49,0 0 0,0 1 0,1 1 0,0 1 0,1 0 0,0 0 0,0 2 0,0 0 0,0 1 0,24-3 0,23 2 24,-1 3 1,1 3-1,85 11 1,178 48 376,-16-3-62,-242-49-330,0-2 0,119-7 0,-131-7-38,-1-2-1,-1-2 0,96-36 0,0 1 28,-143 44-41,0 1 1,1 1 0,-1-1 0,0 1-1,0 0 1,1 1 0,-1 0 0,8 1-1,-13-1-4,0 1 0,0 0 0,0 0 0,1 0-1,-1 0 1,0 0 0,-1 0 0,1 1 0,0-1-1,0 1 1,-1-1 0,1 1 0,-1 0 0,1-1-1,-1 1 1,1 0 0,-1 0 0,0 0 0,0 0 0,0 0-1,0 0 1,-1 1 0,1-1 0,-1 0 0,1 0-1,-1 1 1,1 3 0,6 61 65,-2 0 0,-4 73 1,-1-45 19,1 50 315,7 0 1,6-1-1,41 184 0,4-126-211,-15-58-208,-60-146-3688,-6-13-4343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3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 3569,'0'0'6406,"30"-8"-5807,99-24-264,-122 31-321,0 0 0,0 1 0,0-1 1,1 1-1,-1 1 0,0-1 0,0 1 0,0 0 0,0 1 0,0 0 0,0 0 1,-1 0-1,1 1 0,0 0 0,-1 0 0,0 1 0,0 0 0,0 0 1,9 8-1,10 6 12,-1-4 2,-1 2 0,-1 0-1,0 1 1,-1 2-1,33 36 1,-49-49 11,0 0-1,-1 1 1,0-1 0,0 1 0,0 0-1,-1 1 1,0-1 0,-1 0-1,1 1 1,-2 0 0,1-1 0,-1 1-1,0 0 1,0 0 0,-1 0-1,0 0 1,0-1 0,-1 1 0,0 0-1,-1 0 1,0 0 0,0-1-1,0 1 1,-1-1 0,-5 10 0,-19 28 166,-1-2 0,-3-1 0,-1-2 0,-54 54 0,44-49-105,-176 193-1457,166-183-1464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3.8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9938,'0'0'3857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5.5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3913,'0'0'3647,"0"27"-3181,0 158 599,3-125-383,3-1 0,16 73 0,5 35-108,-18-85-306,12 142-130,-21-250-1581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5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0 217 5457,'0'0'5051,"27"-1"-4851,5-1-116,-12 0-48,0 1 1,0 2-1,0-1 0,0 2 1,-1 1-1,21 5 0,10 2 65,-1-3-1,1-1 1,0-3-1,1-2 1,-1-2-1,83-13 1,-100 8-141,1-1 1,-1-2-1,0-1 0,0-2 1,-1-1-1,-1-1 1,0-2-1,-1-1 1,-1-1-1,41-34 0,-32 16-2755,-17 10-4412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6.3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92 5753,'0'0'3625,"167"0"-2185,-91 0-455,6 0-689,3-5-104,-9-5-104,-3-1-8,7-13-160,-19 6-168,-14-6-3025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6.6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322 52 7362,'0'0'3214,"23"-2"-3054,72-7-111,-94 9-45,1 0 0,-1 0 0,0 0 0,1-1 0,-1 1 0,0 0 0,1 0 0,-1-1 0,0 1 0,0-1 0,1 1 0,-1-1 0,0 0 0,0 1 0,0-1 0,0 0 0,0 0 0,0 0 0,0 0-1,0 0 1,0 0 0,0 0 0,-1 0 0,1 0 0,0 0 0,0-2 0,0 2 0,-1 0 0,0 1 0,0-1-1,0 0 1,0 1 0,0-1 0,-1 0-1,1 1 1,0-1 0,0 0 0,0 1 0,0-1-1,-1 1 1,1-1 0,0 0 0,-1 1-1,1-1 1,0 1 0,-1-1 0,1 1-1,-1-1 1,1 1 0,-1-1 0,1 1 0,-1-1-1,-12-1-40,0 0-1,-1 1 0,1 1 1,0 0-1,0 1 1,0 0-1,0 1 0,-16 4 1,6 2 42,0 0 0,1 1 0,0 2 1,0 0-1,1 1 0,1 1 0,0 1 0,1 1 1,1 1-1,0 0 0,1 1 0,-25 32 1,36-39 75,1-1 0,0 1 0,0 0 0,1 0 1,0 0-1,1 0 0,0 1 0,1 0 0,0-1 0,-1 18 1,2-21-51,1 0 0,0 1 0,1-1 0,0 0 1,0 1-1,0-1 0,1 0 0,0 0 0,1 0 0,-1 0 1,1-1-1,1 1 0,-1-1 0,1 1 0,0-1 0,5 6 1,4 1 6,0-1 0,1 0-1,1-1 1,-1-1 0,2 0 0,-1-1 0,1 0 0,1-2 0,0 0 0,28 8 0,-14-7 24,1-2 0,0-1-1,0-1 1,1-2 0,32-2 0,-61 0-53,1 0 0,-1 0 0,0-1 0,0 0 0,1 0 1,-1 0-1,0 0 0,0-1 0,0 0 0,-1 1 0,1-1 0,0-1 0,-1 1 0,1 0 1,-1-1-1,0 0 0,1 0 0,-1 0 0,3-4 0,-1-1-115,0-1-1,0 0 0,0 0 1,-1 0-1,-1 0 0,1 0 1,1-11-1,3-23-1887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7.1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8602,'0'0'4393,"153"18"-4345,-104-15-48,4-3 8,-3 0 48,-6 0-56,0-11-120,-12-4-1056,-14-1-4690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2.5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236 1 2785,'0'0'6752,"-19"19"-5432,-41 107-259,30-67-839,3 1 0,2 1 0,-27 106 1,43-113-164,2 0 0,0 95 0,7-148-65,1 2 8,7-8-77,3-3-206,-1-1-1,-1 0 0,1 0 1,14-21-1,10-19-2237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7.5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7394,'0'0'4553,"176"0"-4377,-147 0-112,-5 0 8,-4 0-144,-8 5-777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8.4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55 627 8602,'0'0'5222,"-9"-14"-5179,6 10-45,-2-3-20,0 1-1,0-1 1,1 0-1,0 0 1,1-1-1,0 1 1,0-1-1,0 1 0,1-1 1,0 0-1,1 0 1,0 0-1,-1-15 1,5-7-81,1 0 1,1 0-1,1 1 1,2 0-1,1 0 1,1 0-1,1 1 1,2 1 0,1 0-1,29-41 1,-41 64 99,0 1-1,1 0 1,-1-1 0,1 2 0,0-1 0,0 0 0,0 0 0,0 1 0,1 0 0,-1-1 0,1 1-1,-1 1 1,1-1 0,0 0 0,-1 1 0,1 0 0,0 0 0,0 0 0,0 0 0,0 1 0,0-1 0,0 1-1,0 0 1,0 0 0,0 1 0,0-1 0,0 1 0,0 0 0,0 0 0,0 0 0,0 1 0,0-1-1,-1 1 1,5 2 0,11 8 31,0 1-1,-1 0 0,0 1 1,32 34-1,-18-17 57,39 33 27,103 119 0,-172-181-101,0 1 0,0-1 0,0 1 0,0 0 0,0 0 0,-1 0 0,1 0 0,-1 0 0,0 0 0,0 0-1,0 1 1,0-1 0,0 0 0,-1 1 0,1 4 0,-3-7 2,1-1 0,-1 1 0,1-1 0,-1 0 1,1 1-1,-1-1 0,0 0 0,1 0 0,-1 0 0,1 0 0,-1 0 0,0 0 0,1 0 0,-1 0 0,-1-1 0,-2-1-27,0 1 0,0-1 0,0 0 0,0-1 0,0 1 0,1-1 0,-1 0 0,1 0 0,0 0 0,0-1 0,0 1 0,0-1 1,1 0-1,0 0 0,-1 0 0,1-1 0,1 1 0,-1-1 0,1 0 0,0 0 0,0 1 0,-2-8 0,-1-4-148,0 0 1,2-1 0,0 1 0,0-1 0,1-30 0,1 36 143,1-1 1,0 1 0,1-1-1,1 1 1,0-1 0,0 1-1,1 0 1,0 0 0,1 0-1,0 0 1,1 0-1,0 1 1,1 0 0,0 0-1,1 1 1,0-1 0,0 1-1,1 1 1,0 0 0,0 0-1,10-7 1,-11 9 25,0 1 1,1 0-1,-1 1 1,1 0-1,0 0 1,0 1-1,1 0 0,-1 0 1,1 0-1,-1 1 1,1 1-1,0 0 1,-1 0-1,1 0 1,15 2-1,-13 1 20,1 0 0,-1 1 1,1 0-1,-1 1 0,0 0 0,0 1 0,-1 0 0,1 1 1,-1 0-1,15 12 0,-7-3 33,0 2 1,-1-1-1,-1 2 0,-1 0 1,-1 1-1,0 0 1,-1 1-1,-1 1 0,-2 0 1,1 0-1,7 27 1,-5 33 527,-21-112-993,0 0 0,2 0 0,2 0 0,0-1 0,3 0 0,0 1 0,2-1 0,1 0 0,7-32 0,-8 58 471,0 1 0,1-1 0,-1 0 0,1 0 0,1 1 0,-1-1 0,1 1 0,0 0 0,0 0 0,6-8 0,-6 11 8,-1 0 0,1 0 0,0 0-1,0 1 1,0-1 0,0 1 0,0-1 0,0 1-1,0 0 1,0 0 0,0 1 0,1-1 0,-1 0-1,0 1 1,0 0 0,1 0 0,-1 0 0,0 0-1,1 1 1,3 0 0,4 1 99,0 1-1,-1 0 1,0 1 0,1 0-1,-1 0 1,17 11-1,57 43 229,-71-49-372,12 9 88,46 34-52,-67-48-63,1 0 0,0 1 0,-1-1 0,0 1 0,0 0-1,-1 0 1,1 0 0,-1 0 0,0 1 0,4 9-1,-5 27 44,-3-25-1471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8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3849,'0'3'10682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9.4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1 251 6937,'0'0'4588,"33"-16"-4473,107-57-134,-84 42-400,3-1-510,77-31 0,-114 55 924,1 1-1,0 1 1,1 1 0,-1 1 0,1 1 0,36 1-1,81 2 1143,-140 0-1021,-14 0-40,-10 1-301,0 2 0,0 0 1,0 1-1,-44 15 1,-89 42 188,123-47 128,1 1-1,0 1 1,1 2 0,1 1 0,-30 26 0,51-37 10,0 0 0,0 1 0,1 0 0,0 1 0,0-1 0,1 2 0,1-1 0,0 1 0,0 0 0,1 0 0,0 0 0,1 1 0,0-1 0,1 1 0,0 0 0,1 0 1,1 0-1,-1 15 0,3-20-74,0 0 0,1 1 0,0-1 0,0 0 0,0-1 0,1 1 0,0 0 0,0-1 0,1 0 0,0 1 0,0-1 0,0-1 0,1 1 0,0-1 0,0 1 0,0-2 0,1 1 0,-1 0 0,1-1 0,0 0 0,9 4 0,0 1 19,1-1 0,0-1 1,0 0-1,0-1 0,1-1 1,0 0-1,33 4 0,-38-7-32,0-1 0,0-1 0,0 0 0,0-1 0,0 0 0,0-1 0,0 0-1,0-1 1,-1 0 0,1-1 0,-1 0 0,0 0 0,0-2 0,0 1-1,-1-2 1,0 1 0,0-1 0,0-1 0,14-14 0,5-5-169,-2-2 1,-1-1 0,23-34-1,-37 48-150,-2 0-1,0-1 1,-1 0-1,-1-1 1,-1 0-1,0 0 1,-1 0-1,4-25 1,-10 42 269,1-1 1,-1 1-1,0-1 0,0 1 1,0-1-1,1 1 0,-2-1 1,1 0-1,0 1 0,0-1 1,0 1-1,-1-1 0,1 1 1,-1-1-1,1 1 1,-1-1-1,0 1 0,1 0 1,-2-2-1,1 2 62,0 1 0,0-1 0,1 1 1,-1-1-1,0 1 0,0 0 0,0-1 0,0 1 0,0 0 0,0 0 1,0 0-1,0 0 0,0 0 0,0 0 0,0 0 0,1 0 1,-1 0-1,0 0 0,0 0 0,0 1 0,0-1 0,-1 1 0,-4 1 186,0 1 0,1 0 0,0 0 0,0 1 0,0-1-1,0 1 1,0 0 0,-4 5 0,0 2 84,0 1 0,1 0 0,0 0 0,1 1 0,0 0 0,-7 18 0,11-23-232,1 0 0,-1 0 0,1 0 0,1 0 0,0 0 0,0 0 0,0 0-1,1 0 1,0 0 0,1 1 0,0-1 0,3 16 0,-2-20-57,-1-1 0,1 1 0,0 0 0,0-1 0,0 1-1,1-1 1,-1 0 0,1 0 0,0 0 0,-1 0 0,1 0 0,1-1 0,-1 1-1,6 3 1,-1-2 5,0 0-1,0 0 1,1-1-1,-1-1 0,1 1 1,12 1-1,-3-1-125,0-2 0,0 0-1,0-1 1,0 0 0,33-7-1,-40 4-576,0 0-1,0-1 1,19-9-1,27-18-8643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9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420 141 6145,'0'0'8121,"9"-20"-7976,28-59-112,-36 78-32,0 0-1,-1 0 0,1 0 0,-1 0 0,1 0 1,-1 0-1,1 0 0,-1 0 0,1 0 0,-1 0 1,0 0-1,0 0 0,0 0 0,0 0 0,1 0 1,-1 0-1,-1 0 0,1 0 0,0 0 0,0 0 1,0 0-1,0 0 0,-1 0 0,1 0 0,-1 0 0,1 0 1,-1 0-1,1 0 0,-1 0 0,1 0 0,-1 0 1,0 0-1,1 0 0,-1 1 0,0-1 0,0 0 1,-1 0-1,-1 0-1,0 0 0,-1 0 1,1 0-1,0 1 0,0 0 1,-1 0-1,1 0 0,-5 0 1,0 0-7,-6 1 5,-1 0 0,1 1 0,-1 1 0,1 0-1,0 1 1,0 0 0,1 1 0,-1 1 0,1 0 0,0 0-1,1 2 1,0-1 0,0 2 0,0 0 0,1 0 0,-18 20 0,8-7 50,2 1 1,0 1 0,2 0 0,1 1 0,0 1 0,2 0 0,-14 37 0,23-48-7,0 0 0,0 0 0,1 0 0,1 1 0,1-1 0,0 1 0,1 0 1,1-1-1,2 23 0,-1-30-15,1 0 0,-1-1 0,2 1 0,-1-1 0,1 1 1,0-1-1,0 0 0,1 0 0,0 0 0,1-1 0,-1 1 0,1-1 1,0 0-1,1 0 0,-1-1 0,1 1 0,1-1 0,-1-1 0,0 1 1,10 4-1,-2-2-86,0-1 1,1 0 0,0-1-1,1-1 1,-1 0-1,1-1 1,-1 0 0,1-1-1,0-1 1,0-1 0,0 0-1,0-1 1,-1-1 0,1 0-1,0-1 1,-1-1-1,0-1 1,0 0 0,0 0-1,0-2 1,-1 0 0,0 0-1,0-2 1,-1 0-1,18-15 1,16-23-5007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1.4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3825,'0'0'2640,"3"-25"-112,0 131-1693,23 146 0,38 100 479,-32-189-1083,-19-99-91,-4 0 0,2 72 0,-11-135 47,-13 3-322,12-3 56,0-1 0,1 0 0,-1 1 0,0-1 0,1 1 0,-1-1 0,0 0 0,0 1 0,1-1 0,-1 0 1,0 0-1,0 0 0,0 0 0,0 1 0,1-1 0,-1 0 0,0-1 0,0 1 0,0 0 0,1 0 0,-1 0 0,0 0 1,0-1-1,0 1 0,1 0 0,-1 0 0,0-1 0,1 1 0,-1-1 0,0 1 0,1-1 0,-1 1 0,0-1 0,1 1 1,-1-1-1,1 0 0,-1 1 0,1-1 0,-1 0 0,1 1 0,0-1 0,-1 0 0,1-1 0,-7-19-4847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2.9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1 102 3753,'0'0'7388,"18"-9"-7076,21-7-55,1 1 0,0 2-1,79-15 1,3 15 136,1 6 1,184 12-1,-115 17-126,-127-11-115,1-4 0,100-2 0,-161-5-140,-1-1 0,1 1-1,-1-2 1,1 1 0,-1 0 0,0-1 0,6-2-1,-8 3-16,-1 0 0,1 0 0,-1 1 0,1-1 0,-1 0 0,0 0 0,1 0 0,-1-1 0,0 1 0,0 0 0,0 0 0,0-1 0,0 1 0,0 0 0,0-1 0,0 1 0,-1-1 0,1 0 0,0 1 0,-1-1 0,0 1 0,1-4 0,-2 4-92,0 1 1,-1-1 0,1 1-1,-1 0 1,1-1 0,-1 1-1,1 0 1,-1 0 0,1 0-1,-1 0 1,1 0-1,0 0 1,-1 0 0,1 1-1,-1-1 1,1 0 0,-1 1-1,1-1 1,-2 2 0,-32 21-3380,-2 7-2666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5.8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1394 672,'0'0'10400,"10"-16"-10099,-1 4-234,-1 2-20,-1 0 0,0 0 0,-1-1 0,0 0 0,-1 0 0,0 0-1,-1-1 1,0 0 0,3-15 0,-6-100 451,0 13 42,-1 111-539,1 0 0,0 1 0,0-1 0,0 0 0,0 1 1,0-1-1,1 1 0,-1 0 0,1-1 0,0 1 0,0 0 0,0 0 0,0 0 1,0 0-1,0 0 0,0 1 0,0-1 0,1 1 0,-1-1 0,1 1 0,-1 0 1,1 0-1,0 0 0,-1 0 0,1 0 0,0 1 0,4-1 0,8-2-1,1 0-1,0 2 1,22-1-1,-33 2-1,0 1 0,0-1-1,0 1 1,0-1 0,0 1 0,0 1-1,0-1 1,-1 1 0,1 0-1,0 0 1,-1 0 0,1 0 0,-1 1-1,0 0 1,0 0 0,6 5 0,-5-2 1,0 1 0,0-1 1,0 1-1,-1-1 1,0 1-1,-1 0 0,0 1 1,0-1-1,4 13 1,-1 13 1,-1 0 0,-1 0 1,-2 0-1,-2 36 1,0-51-5,0-14 16,0 8-5,0-1 1,0 0 0,1 1 0,0-1 0,1 0-1,5 17 1,-5-25-10,-1 0-1,1 0 1,0 0-1,-1 0 1,2-1-1,-1 1 1,0 0-1,0-1 1,1 0-1,-1 1 1,1-1 0,0 0-1,0-1 1,0 1-1,0 0 1,0-1-1,0 1 1,0-1-1,0 0 1,0 0-1,1 0 1,-1-1 0,0 1-1,1-1 1,-1 0-1,6 0 1,-1 1 10,0-1-1,1 0 1,-1-1 0,1 0 0,-1 0-1,0 0 1,0-1 0,0-1 0,15-5-1,-13 2-3,-1 0 0,1 0 1,-2-1-1,1 0 0,-1-1 0,0 0 0,8-11 0,11-16-31,-1-1 0,25-48 0,-28 43-274,52-66-1,-69 100 294,1 0 0,0 1 0,0 0 0,0 0 0,1 1 0,0 0 0,0 0 0,0 1 0,1 0 0,-1 0 0,1 1 0,0 0 0,17-3 0,5 2-41,1 0 1,54 3-1,-67 1 34,-24 0-448,-1 0 228,0 1 0,0 0-1,1 0 1,-1 1 0,0-1 0,1 1 0,-1 0 0,1 1-1,0-1 1,-1 1 0,-8 7 0,2-3-46,-20 11 108,2 1 0,-47 39 0,63-46 295,1 0 0,0 1 0,1 0 0,1 1 0,0 1 0,1-1 0,-11 23 0,18-31-11,0-1-1,1 1 1,0 0 0,0 0 0,0 1 0,1-1 0,-1 0 0,2 0 0,-1 1 0,1-1 0,0 1-1,0-1 1,1 0 0,-1 1 0,1-1 0,4 12 0,-2-12-45,0 1 1,1-1 0,0 0-1,0 0 1,0 0-1,1-1 1,-1 1-1,1-1 1,1 0-1,-1-1 1,1 1-1,0-1 1,0 0-1,9 4 1,-6-3-36,0 0 0,0-1 1,1 0-1,0-1 0,0 0 1,0 0-1,0-1 0,0 0 0,0-1 1,0 0-1,1-1 0,-1 0 0,11-2 1,-14 1-20,-1-1 0,1 1-1,-1-2 1,0 1 0,1-1 0,-1 1 0,0-2 0,-1 1 0,1-1 0,-1 0 0,1 0 0,-1 0-1,0-1 1,-1 0 0,1 1 0,-1-2 0,0 1 0,0-1 0,0 1 0,4-10 0,-3 3-112,0-1-1,-1 1 1,0-1 0,-1 0 0,-1 0 0,0 0 0,0 0-1,-1 0 1,-1 0 0,-1-15 0,1 27 101,0 0 1,0 0 0,0 1-1,0-1 1,0 0 0,0 0-1,-1 1 1,1-1-1,0 0 1,0 1 0,-1-1-1,1 0 1,0 1 0,-1-1-1,1 0 1,0 1-1,-1-1 1,1 1 0,-1-1-1,1 1 1,-1-1-1,1 1 1,-1-1 0,0 1-1,1-1 1,-1 1 0,0 0-1,1-1 1,-1 1-1,0 0 1,1 0 0,-1-1-1,0 1 1,0 0 0,1 0-1,-1 0 1,0 0-1,1 0 1,-1 0 0,0 0-1,0 0 1,1 0 0,-1 0-1,-1 1 1,1-1 9,0 1-1,-1-1 1,1 1 0,0-1 0,-1 1 0,1 0 0,0 0 0,0-1-1,-1 1 1,1 0 0,0 0 0,0 0 0,0 0 0,0 1-1,1-1 1,-1 0 0,0 0 0,0 0 0,1 1 0,-2 2 0,0 3 16,1 1 0,1 0 0,-1 0 1,1 0-1,0 0 0,1 0 0,0-1 1,0 1-1,1 0 0,0 0 0,0-1 0,1 1 1,0-1-1,0 0 0,1 0 0,-1 0 1,2 0-1,-1-1 0,7 8 0,-2-3-18,1-1 0,0-1 0,1 0 0,-1 0 0,2-1 0,-1 0 0,1-1 0,0-1 0,1 0 0,17 6 0,-21-8 2,-1-2-1,1 1 0,0-1 1,0-1-1,0 1 0,0-1 1,0-1-1,0 0 0,0 0 1,0-1-1,9-2 0,-11 1-19,1 0-1,-1-1 1,-1 0-1,1 0 1,0-1-1,-1 1 1,0-2-1,0 1 1,0-1 0,0 0-1,-1 0 1,0 0-1,8-10 1,35-51-1861,61-110 0,-64 99 798,-43 74 1096,1 0 0,-1 0 0,1 1 1,0-1-1,0 0 0,0 1 0,0 0 1,0 0-1,0 0 0,1 0 0,-1 0 1,1 1-1,-1 0 0,1-1 0,0 1 1,0 0-1,-1 1 0,1-1 0,0 1 1,0 0-1,0 0 0,0 0 0,-1 0 1,1 1-1,4 0 0,14 3 166,-1 0 0,0 2 0,24 9 0,-29-9-176,-8-4 19,1 0 1,0 0-1,-1-1 0,1 0 1,12-1-1,-21 0-47,-1 0 0,1 0-1,0 0 1,0 0-1,-1 0 1,1 0 0,0 0-1,0 0 1,-1 0-1,1 0 1,0 0 0,0 0-1,-1-1 1,1 1-1,0 0 1,0 0 0,-1 0-1,1 0 1,0-1 0,0 1-1,0 0 1,-1 0-1,1 0 1,0-1 0,0 1-1,0 0 1,0 0-1,0-1 1,0 1 0,-1 0-1,1 0 1,0-1-1,0 1 1,0 0 0,0-1-1,0 1 1,0 0-1,0 0 1,0-1 0,0 1-1,0 0 1,0-1-1,0 1 1,1 0 0,-1 0-1,0-1 1,0 1-1,0 0 1,0 0 0,0-1-1,0 1 1,1 0 0,-1 0-1,0 0 1,0-1-1,0 1 1,1 0 0,-1 0-1,0 0 1,0 0-1,1-1 1,-1 1 0,0 0-1,0 0 1,1 0-1,-1 0 1,0 0 0,0 0-1,1 0 1,-15-3-219,0 0 1,0 2 0,0-1-1,0 2 1,0 0-1,0 1 1,0 0-1,0 1 1,0 0-1,-14 6 1,8-2 341,2 2-1,-1 0 1,1 1-1,1 1 1,-1 1 0,-27 22-1,34-24 119,0 0 1,1 1-1,0 0 0,1 1 0,0 0 0,1 0 0,0 1 0,1 0 0,0 1 1,-8 19-1,14-27-130,-1-1 1,1 1-1,-1 0 0,2 0 1,-1-1-1,0 1 1,1 0-1,0 0 1,0 0-1,0-1 1,1 1-1,0 0 0,0 0 1,0-1-1,0 1 1,4 7-1,-3-9-54,0 0 0,1 0 1,-1 0-1,1 0 0,0 0 0,0-1 0,0 1 0,0-1 0,0 0 1,0 0-1,1 0 0,-1 0 0,1-1 0,-1 1 0,1-1 0,0 0 1,0 0-1,-1 0 0,1-1 0,7 1 0,3 0 28,-1 0 1,0-1-1,0 0 0,0-1 0,0-1 1,0 0-1,0-1 0,-1 0 0,1-1 1,23-10-1,-19 4-26,0 0 0,-1-1 0,0 0 0,-1-2 1,0 1-1,23-28 0,-20 19-35,0-1 1,-2 0 0,-1-2-1,0 1 1,-2-2 0,-1 0-1,-1 0 1,13-43-1,-20 53-76,0-1 0,-1 0 0,-1 1 0,0-1 0,-1 0 0,-1 0 0,0 0 0,-2 0 0,1 0 0,-2 0 0,0 1 0,-1-1 0,-1 1-1,0 0 1,-1 0 0,-9-18 0,-1 7 18,-1 0 0,-24-27 0,33 43 179,-1 1-1,1 0 1,-2 1-1,1 0 1,-1 0-1,0 1 1,-1 0 0,-13-6-1,23 12-108,0 1 0,0-1 1,0 1-1,1-1 0,-1 1 0,0 0 0,0 0 0,0-1 1,0 1-1,0 0 0,0 0 0,0 0 0,0 0 0,0 0 1,0 0-1,1 0 0,-1 0 0,0 0 0,0 1 0,0-1 1,0 0-1,0 1 0,0-1 0,0 0 0,1 1 0,-1-1 1,0 1-1,0 0 0,1-1 0,-1 1 0,0-1 0,1 1 1,-1 0-1,0 0 0,1-1 0,-1 1 0,1 0 0,-1 0 1,1 0-1,0-1 0,-1 1 0,1 0 0,0 0 0,0 0 1,-1 0-1,1 0 0,0 0 0,0 0 0,0 1 0,0 8-54,-1 1 0,2-1 0,2 20-1,-2-16 155,2 4-91,0-1 0,1 0-1,1 0 1,1-1-1,0 1 1,10 18-1,58 94-11,-49-88-18,11 21 15,-9-15 2,1-1-1,2-1 1,49 55 0,-75-96-40,0 0 0,0 0-1,0-1 1,1 1 0,-1-1 0,1 0-1,0 0 1,0 0 0,0-1-1,1 0 1,-1 0 0,1 0 0,-1 0-1,1-1 1,-1 0 0,1 0 0,0-1-1,-1 0 1,1 0 0,0 0 0,0 0-1,7-3 1,-6 1-17,0 0 0,-1 0 0,1-1 0,-1 0 0,1 0 0,-1-1 0,0 0 0,0 0 0,-1 0 0,1-1 1,-1 0-1,0 0 0,0 0 0,0-1 0,-1 0 0,0 1 0,4-9 0,7-16-281,-2 0 1,-2-1-1,0-1 1,-2 0-1,7-52 1,-16 73 1809,-8 29-1149,-8 32-136,13-37-94,1 0 1,1 0 0,0 1-1,1-1 1,0 0-1,1 0 1,3 16-1,-3-26-101,0 1-1,0-1 0,0 1 0,0-1 1,1 0-1,-1 1 0,1-1 1,0 0-1,0 0 0,0 0 0,1 0 1,-1-1-1,0 1 0,1-1 0,0 1 1,0-1-1,0 0 0,0 0 1,0 0-1,0 0 0,0-1 0,0 1 1,1-1-1,-1 0 0,1 0 0,-1 0 1,1 0-1,-1 0 0,1-1 1,5 0-1,-1 1 1,1-1 0,0-1 0,-1 0 0,1 0 0,0 0 0,-1-1 0,1-1 0,-1 1 0,0-1 0,0-1 0,9-4 0,3-5-40,0 0 0,32-30 1,-46 37 14,21-18-12,-1 0-96,1 1 1,1 1 0,0 1 0,2 2 0,46-23-1,-71 41 72,0 0-1,0 0 1,0 0 0,1 0-1,-1 1 1,10 1-1,-3-1-1283,-14-4-645,2 3 1892,0 1 0,-1 0 0,1-1-1,0 1 1,-1 0 0,1 0 0,-1 0 0,1-1-1,0 1 1,-1 0 0,1 0 0,-1 0-1,1 0 1,0 0 0,-1 0 0,1 0 0,-1 0-1,1 0 1,-1 0 0,-9-1 119,1 0 1,-1 1-1,1 1 1,0-1-1,-1 2 1,1-1-1,0 1 1,0 1-1,0-1 1,0 2-1,0-1 1,-14 9-1,12-5 184,0 2 1,0-1-1,1 2 0,0-1 0,1 1 1,0 1-1,0 0 0,-8 15 0,10-15-4,0 0-1,2 0 0,-1 1 0,1 0 0,1 0 1,0 0-1,1 0 0,-2 17 0,4-24-172,0 0-1,1 0 1,0 0-1,0 0 1,0 0-1,0 0 0,1 0 1,0 0-1,0 0 1,0 0-1,1 0 1,0-1-1,0 1 0,0 0 1,0-1-1,1 0 1,-1 1-1,1-1 0,0 0 1,1 0-1,-1-1 1,1 1-1,5 4 1,-2-3-16,1 0 1,-1-1 0,1 0 0,-1 0 0,1-1 0,1 0-1,-1 0 1,0-1 0,1 0 0,-1-1 0,1 1 0,-1-2 0,1 1-1,0-1 1,-1-1 0,1 1 0,9-3 0,-6 0-14,-1 0-1,0-1 1,0-1 0,0 0 0,-1 0 0,1-1 0,-1 0 0,-1-1 0,1 0-1,-1 0 1,0-1 0,8-9 0,1-3-88,-1-1-1,0 0 1,-2-2 0,0 0-1,-2 0 1,0-1-1,-2-1 1,15-46 0,-22 41 282,-4 40 52,-1 22-120,0-24-104,0 1 0,1-1 0,1 1 0,-1-1 0,1 1 1,0-1-1,4 11 0,-4-16-29,1 0 1,-1-1-1,1 1 0,0-1 1,-1 1-1,1-1 0,1 1 1,-1-1-1,0 0 1,0 0-1,1 0 0,-1-1 1,1 1-1,0 0 0,0-1 1,-1 0-1,1 1 1,0-1-1,0 0 0,0-1 1,0 1-1,0 0 0,0-1 1,6 0-1,6 1 1,0-1 0,0-1-1,-1 0 1,1-1 0,-1 0-1,1-1 1,-1-1 0,0-1-1,0 0 1,0 0 0,-1-1-1,0-1 1,0-1 0,-1 1 0,19-16-1,6-9-276,-1 0 1,-1-3-1,42-54 0,-53 59-85,-1-1 1,-2-1-1,-1-1 0,-1 0 0,-2-2 1,22-62-1,-33 77 214,-1 0 0,0-1 0,-2 1 0,0-1 1,-1 0-1,-1 0 0,-2 0 0,1 0 0,-2 0 0,-1 1 0,-1-1 0,0 1 0,-2 0 0,-8-20 1,6 21 147,-1 0 0,-1 1-1,0 0 1,-2 0 0,-25-29 0,25 34 298,-1 0-1,-1 1 1,1 0-1,-2 1 0,1 1 1,-2 1-1,1 0 1,-1 0-1,0 2 0,-1 0 1,0 1-1,0 1 1,-1 0-1,1 1 0,-1 1 1,0 1-1,0 0 1,-33 2-1,43 1-266,0 0 0,0 0 1,1 1-1,-1 0 0,0 0 0,1 0 0,0 1 1,-1 0-1,1 1 0,0 0 0,1 0 0,-1 0 1,1 1-1,0 0 0,0 0 0,0 0 0,1 1 0,-1 0 1,1 0-1,1 1 0,-1-1 0,1 1 0,0 0 1,1 0-1,0 0 0,0 1 0,0-1 0,1 1 0,0-1 1,1 1-1,0 0 0,0 0 0,0 8 0,0 2 0,0 0-1,2 0 0,0 0 1,1-1-1,0 1 0,2 0 1,0-1-1,1 0 0,1 0 1,0 0-1,1-1 0,1 0 1,0 0-1,20 25 0,101 133 85,-82-116-62,-2 1 0,67 123 0,-107-172-201,0 0 0,-1 1 1,0-1-1,-1 1 1,0 0-1,-1 0 0,0 0 1,1 17-1,-3-27 58,-1-1 0,1 1 0,-1-1-1,1 1 1,-1-1 0,0 1 0,1-1 0,-1 0-1,1 1 1,-1-1 0,0 0 0,1 1-1,-1-1 1,0 0 0,1 0 0,-1 0 0,0 0-1,1 0 1,-1 0 0,0 0 0,1 0-1,-1 0 1,0 0 0,0 0 0,-1 0-398,-18 1-3538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6.1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10402,'0'0'4833,"109"31"-12450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6.6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7922,'0'0'4417,"193"24"-4233,-146-24-128,6 0-8,23-8-48,-12-13-200,-14 0-2025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2.9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 21 4321,'0'0'6073,"-9"0"-5537,-60-6 1881,71 6-2165,34 2-200,0 2 1,44 10-1,-36-6-32,45 3 0,27-5 155,133-10 0,-219 1-149,-1-2 1,1-1-1,-2-1 0,1-1 1,38-17-1,-66 24-198,1 1 0,-1 0-1,1 0 1,-1 0-1,1 0 1,-1 0-1,1 0 1,-1 0 0,1 0-1,-1 1 1,1-1-1,-1 1 1,1-1-1,-1 1 1,1 0 0,1 1-1,7 3-3278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7.0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1 106 8618,'0'0'3008,"158"-18"-2327,-94 2-561,-2 0-120,20-5 0,-15 3 0,-14 2-1897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7.7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41 466 9754,'0'0'3243,"-6"-17"-3315,3 10 58,-3-8-26,1-1 1,0 0-1,1 0 0,1 0 1,0-1-1,0-25 0,2-28-369,-1 18-335,7-54 1,-5 102 749,0 1-1,0 0 1,1 0-1,0 0 1,0-1-1,0 1 1,0 0 0,0 0-1,1 0 1,-1 0-1,1 1 1,0-1 0,0 0-1,0 1 1,0-1-1,0 1 1,0 0 0,1-1-1,-1 1 1,1 0-1,-1 1 1,1-1-1,0 0 1,0 1 0,0-1-1,0 1 1,5-1-1,1 0 73,0 1-1,0 0 0,1 0 0,-1 1 0,0 0 0,0 1 0,0 0 1,17 4-1,-4 1 28,0 1 0,0 2 0,-1 0 0,0 1 0,-1 1 0,28 19 0,-6 1-45,68 63 0,-96-81-46,-1 1 0,0 0-1,-1 1 1,12 20 0,-19-27 20,-1 0-1,0 1 0,-1-1 0,1 1 0,-2 0 0,1 0 1,-1 0-1,-1 1 0,1-1 0,-1 14 0,-1-23-22,0 1-1,0-1 0,1 0 1,-1 1-1,0-1 0,0 0 0,0 1 1,0-1-1,0 0 0,0 1 1,0-1-1,0 0 0,0 1 0,0-1 1,0 0-1,0 1 0,0-1 1,0 0-1,0 1 0,0-1 0,0 0 1,0 1-1,-1-1 0,1 0 1,0 1-1,0-1 0,0 0 0,0 0 1,-1 1-1,1-1 0,0 0 1,0 0-1,-1 1 0,1-1 0,0 0 1,0 0-1,-1 0 0,1 1 1,0-1-1,-1 0 0,1 0 0,0 0 1,-1 0-1,1 0 0,0 0 1,-1 0-1,1 0 0,0 0 0,-1 0 1,0 0-1,-9-13-197,7-3 5,1 1 1,0-1 0,1 1-1,1-1 1,1-20 0,0-3 153,0 19 0,0 1 1,1-1-1,9-35 0,-9 47 53,1 0 0,-1 0 0,1 0 0,1 0 0,-1 1 0,1 0-1,0 0 1,1 0 0,0 0 0,0 0 0,11-9 0,-14 14-2,1 0 1,0 0-1,0 0 0,0 1 1,0 0-1,0-1 1,1 1-1,-1 0 1,0 1-1,0-1 1,1 0-1,-1 1 1,0 0-1,1 0 0,-1 0 1,1 0-1,-1 0 1,0 1-1,0 0 1,1-1-1,-1 1 1,0 0-1,0 1 1,0-1-1,0 1 1,6 3-1,4 3 17,1 1 0,-2 1 0,1 1 0,11 12 0,-21-20-25,24 23 22,-1 2 0,-1 1 1,22 33-1,-39-50-29,-1 0 1,0 1 0,0 0-1,-2 0 1,1 0-1,-2 1 1,0 0 0,0 0-1,-2 0 1,1 0-1,-1 18 1,-2-26-3,0-1 0,0 0 0,-1 0-1,0 0 1,0 0 0,-3 8 0,4-12-7,0 0 0,-1 0 0,1 0 0,0 0 0,-1-1 0,1 1 0,-1 0 0,0 0 0,1-1 0,-1 1 0,0 0 0,1-1 0,-1 1 0,0-1 0,1 1 0,-1-1 0,0 1 0,0-1 0,0 0 0,0 1 0,1-1 0,-1 0 0,0 0 0,0 0 0,0 1 0,0-1 0,0 0 0,0 0 0,0 0 0,0 0 0,0 0 0,1-1 0,-1 1 0,0 0 0,0 0 0,0-1 0,0 1 0,0 0 0,1-1 0,-1 1 0,0-1 0,0 1 0,0-1 1,1 1-1,-1-1 0,-1-1 0,1 1-30,-1-1-1,1 0 1,0 1 0,0-1 0,-1 1 0,1-1 0,0 0 0,0 0 0,1 0 0,-1 0 0,0 0 0,1 0 0,-1 0 0,1 0 0,0 0 0,-1-3 0,0-41-487,2 32 351,-1-4 83,1 0 0,1 1 0,1-1 0,1 0 0,0 1 0,1 0 0,1 0 0,1 1 0,0-1 0,1 1 0,1 1 0,0 0 0,1 0 0,0 0 0,21-20 0,-29 33 115,1-1 0,-1 1 0,0 0 0,1 0 0,-1 0 0,1 1 0,0-1 0,-1 1 0,1-1 0,0 1 0,0 0 0,0 0 0,0 0 0,0 0 0,0 1 0,0-1 0,0 1 0,0 0 0,0 0 0,1 0 0,5 1 1,-5 0 26,1 1 1,-1 0 0,0 0 0,1 1 0,-1-1-1,0 1 1,0 0 0,0 0 0,-1 0-1,1 0 1,-1 1 0,5 6 0,6 10 172,-1 0 1,-1 1-1,0 1 1,10 29 0,-11-25-256,-1 2 1,-2-1 0,0 1-1,-2 0 1,-1 1 0,-1-1-1,0 43 1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8.0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1528,'0'0'13371,"114"52"-14835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19.6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150 1 6305,'0'0'5683,"-20"20"-5384,-63 68-93,80-86-193,1 0-1,-1 1 0,1 0 0,0-1 0,0 1 1,0 0-1,0 0 0,0 0 0,1 0 0,-1 1 1,1-1-1,0 0 0,0 0 0,0 1 0,1-1 1,-1 1-1,1-1 0,-1 5 0,1 7 58,-9 56 66,3 0 1,4 1 0,7 81 0,-5-145-126,2 0 0,-1 0 0,1 0 0,0-1 1,1 1-1,-1-1 0,2 0 0,-1 0 0,1 0 1,0 0-1,0 0 0,1-1 0,0 0 0,0 0 1,0 0-1,1 0 0,0-1 0,0 0 0,0 0 1,1-1-1,8 5 0,-7-6 12,1 1-1,-1-1 1,1-1-1,-1 1 0,1-2 1,0 1-1,0-1 1,0 0-1,0-1 1,0 0-1,0-1 1,-1 0-1,1 0 1,0 0-1,0-1 1,-1-1-1,1 0 1,14-6-1,0-3-11,0 0 1,-1-2-1,0 0 1,-1-1-1,-1-2 0,-1 0 1,0-1-1,-1-1 0,-1 0 1,0-1-1,-2-1 1,16-28-1,-26 35-39,-1 0 0,0-1 0,0 1 0,-2-1 0,0 0 0,0 0 0,-2 0 0,-1-21 0,1 18 92,-6-5 123,2 21-7,2 16-199,2 13 33,2 1 0,0-1 0,2 1 0,1-1 0,1 0 0,1 0 0,2-1 0,17 39 0,-21-55-10,0 0-1,1 0 1,0-1 0,1 0-1,0 0 1,0 0 0,1-1-1,0 0 1,0 0-1,1-1 1,0 0 0,0-1-1,0 0 1,1-1 0,0 1-1,1-2 1,-1 0 0,1 0-1,-1 0 1,1-2 0,0 1-1,0-1 1,20 0-1,-22-1 7,1-1 0,-1 0 0,1-1 0,-1 0 0,1 0-1,-1-1 1,0 0 0,0-1 0,0 0 0,0 0 0,0-1-1,-1 0 1,1-1 0,-1 0 0,0 0 0,-1-1 0,1 0-1,-1 0 1,0 0 0,-1-1 0,1 0 0,-1-1 0,6-10-1,-9 14-2,0-1-1,0 0 0,-1 1 0,1-1 0,-1-1 0,0 1 0,-1 0 0,1 0 0,-1-1 0,0 1 1,0 0-1,-1-1 0,0 1 0,0-1 0,0 1 0,-2-11 0,-1 7-45,1 0 0,-1 1 0,-1-1-1,1 1 1,-2 0 0,1 0 0,-1 0 0,0 1 0,-9-11-1,-43-52-2775,33 40-1388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0.0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1 173 8162,'0'0'5498,"11"-18"-5424,-3 7-65,-4 3-5,1 0-1,1 0 1,-1 0-1,1 1 0,1 0 1,-1 0-1,1 1 1,0-1-1,1 2 1,0-1-1,-1 1 1,2 0-1,-1 0 1,10-3-1,12-2 3,1 1 0,0 2-1,0 0 1,0 2 0,1 2 0,0 1-1,0 1 1,35 4 0,-61-2-6,0-1-1,0 1 1,0 0-1,0 1 1,-1 0 0,1-1-1,0 2 1,-1-1 0,1 1-1,-1 0 1,0 0-1,0 0 1,0 1 0,0 0-1,0 0 1,-1 0 0,0 0-1,0 1 1,0-1-1,0 1 1,-1 0 0,0 0-1,0 1 1,0-1 0,-1 1-1,1-1 1,-1 1-1,-1 0 1,1 0 0,-1 0-1,1 7 1,-2-6 7,-1 0-1,0-1 1,0 1-1,0 0 1,0-1 0,-1 1-1,-1-1 1,1 1 0,-1-1-1,0 0 1,0 0 0,-5 7-1,-5 2 7,1 1 0,-28 23 0,29-30-15,1 1 0,0 0-1,0 0 1,1 1 0,1 0-1,-1 1 1,2 0-1,-8 16 1,12-23-2,1 0 1,0 1-1,1-1 0,-1 1 1,1-1-1,0 1 0,0 0 0,1-1 1,0 1-1,0 0 0,0-1 1,1 1-1,-1 0 0,1-1 1,1 1-1,-1-1 0,1 1 1,4 8-1,-2-8 10,0-1-1,0 1 1,0-1-1,1 0 1,0-1 0,0 1-1,0-1 1,1 0 0,-1 0-1,1 0 1,0-1 0,0 0-1,10 4 1,3-1-60,0 0 0,1-2 0,-1 0-1,1-1 1,0-1 0,0 0 0,0-2 0,0 0 0,26-5 0,0-6-2607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0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 7314,'0'0'6761,"94"3"-6713,-88-6-48,0-2 0,-6 0-720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1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1432,'0'0'7381,"2"17"-6563,9 89 908,39 266 1480,-38-312-3023,3-1 0,1-1-1,4-1 1,34 71 0,-41-99-166,-11-22-8,1 1 0,0-1 0,1 0 0,0 0 0,0-1 0,1 1 0,6 7 0,-18-39-301,-37-52-3586,24 39-861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2.0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29 386 5753,'0'0'4625,"-6"-23"-4167,-16-77-169,22 96-274,-1 0 0,1 0-1,0 0 1,1 0 0,-1 0 0,1 0 0,0 0-1,0 1 1,0-1 0,0 0 0,0 0 0,1 1-1,0-1 1,0 1 0,0 0 0,0-1 0,0 1-1,1 0 1,-1 0 0,1 0 0,0 1 0,0-1-1,5-3 1,2-3-5,9-9 89,0 2-1,1 0 0,0 1 0,1 1 0,1 1 0,0 1 0,1 1 0,0 1 1,1 2-1,0 0 0,0 1 0,0 1 0,1 1 0,0 1 0,0 2 0,1 0 1,-1 2-1,34 4 0,-49-2-88,1 1-1,-1 0 1,1 1 0,-1 0-1,0 1 1,-1 0 0,1 1-1,-1 0 1,0 0 0,0 1-1,-1 0 1,0 1 0,0-1-1,-1 2 1,0-1 0,0 1-1,-1 0 1,0 0 0,7 18 0,-4-11-2,-2 1 0,0 0 1,-2 0-1,1 0 1,-2 1-1,0 0 0,-2 0 1,0 0-1,0 0 1,-2 0-1,-2 23 1,0-32 2,-1 1 0,0-1 0,-1 1 0,1-1 0,-2 0 0,0 0 0,0-1 0,0 1 0,-1-1 0,0-1 0,-1 1 0,0-1 1,0 0-1,0 0 0,-1-1 0,-12 8 0,-11 7-175,-2-2 1,-67 31-1,63-36-80,-58 15 1,38-13-204,56-16 438,0 0 0,1 0-1,-1 1 1,1-1 0,-1 0-1,0 0 1,1 0 0,-1 1-1,1-1 1,-1 0 0,0 0-1,1 1 1,-1-1 0,1 0-1,-1 1 1,1-1 0,-1 1-1,1-1 1,0 1 0,-1-1-1,1 1 1,0-1 0,-1 1-1,1-1 1,0 1 0,-1-1-1,1 1 1,0 0 0,0-1-1,0 1 1,0-1 0,-1 2-1,15 16 19,32 10 242,-44-27-251,134 62 1091,150 47-1,-66-28-345,-218-81-745,9 3-48,0 1 1,0 0-1,16 11 0,-25-14-2,1-1-1,-1 1 1,0 0 0,0 0 0,0 0-1,0 0 1,-1 0 0,1 1 0,0-1-1,-1 0 1,0 1 0,1-1-1,-1 1 1,0-1 0,0 1 0,-1 0-1,1 0 1,0-1 0,-1 1 0,1 4-1,-1 4-2471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22.4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132 1 8938,'0'0'6737,"-105"142"-8689,78-129-7362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4.9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119 156 208,'0'0'6393,"-11"-14"-5618,1 2-437,-3-4 472,1-1 0,0 0-1,1-1 1,-14-30 0,17 34-615,3 22 91,3 32 197,2-32-447,-3 51-34,-3 110 37,17 212 0,-3-316-39,3 0-1,28 97 1,-30-133 2,2 0 1,0-1-1,2 0 1,1-1-1,1-1 1,2 0-1,33 41 0,-44-59 1,1-1-1,-1 0 1,1 0-1,1-1 1,-1 0-1,1 0 1,0-1-1,1 0 0,-1 0 1,1-1-1,0 0 1,0 0-1,0-1 1,1-1-1,-1 1 1,1-1-1,12 0 0,-20-2 8,0-1 0,0 1 0,0-1 0,0 1 0,0-1 0,-1 0 0,1 0 0,0 0 0,0 0 0,-1 0 0,1-1 0,0 1 0,-1 0 0,1-1-1,-1 1 1,0-1 0,1 0 0,-1 1 0,1-3 0,24-43-14,-19 32 8,37-72 42,-10 18-244,51-78 1,-71 127 141,0 1 0,2 0 1,0 0-1,1 2 1,1 0-1,0 1 1,1 1-1,22-14 1,-34 26 49,-1 0-1,1 0 1,0 0 0,0 1 0,0 0 0,0 0 0,0 0 0,9 0 0,-12 2 3,0 0 1,0 0 0,-1 0 0,1 0 0,0 0 0,0 1-1,0-1 1,0 1 0,-1 0 0,1 1 0,0-1-1,-1 0 1,1 1 0,-1 0 0,0 0 0,5 3 0,-8-5-1,0 1 0,0-1 1,1 0-1,-1 1 1,0-1-1,0 0 0,1 1 1,-1-1-1,0 0 0,0 1 1,0-1-1,0 1 1,0-1-1,1 1 0,-1-1 1,0 0-1,0 1 0,0-1 1,0 1-1,0-1 1,0 0-1,-1 1 0,1-1 1,0 1-1,0-1 1,0 1-1,0-1 0,0 0 1,-1 1-1,1-1 0,0 0 1,0 1-1,-1-1 1,1 0-1,0 1 0,0-1 1,-1 0-1,1 1 0,0-1 1,-1 0-1,1 0 1,0 1-1,-1-1 0,1 0 1,-1 0-1,1 0 1,0 0-1,-1 0 0,0 1 1,-23 8-237,22-8 193,-23 9-112,0 1 0,1 1 0,1 1 0,0 1 0,0 1 0,2 2 0,-26 22 0,37-29 181,0 1 1,0 0-1,1 0 0,0 0 1,1 2-1,1-1 1,0 1-1,0 0 1,1 0-1,1 0 1,0 1-1,1 0 0,1 0 1,-4 29-1,6-33 9,1 0 0,0 0 0,0 0-1,1 0 1,0-1 0,1 1 0,0 0-1,1-1 1,0 1 0,0-1 0,9 16-1,-9-20-6,1 0 0,0 0 0,0 0 0,0 0 0,1-1-1,-1 0 1,1 0 0,0 0 0,0-1 0,1 1-1,-1-1 1,1 0 0,0-1 0,-1 1 0,1-1 0,0-1-1,0 1 1,1-1 0,11 1 0,-8-1 3,1-1-1,-1-1 1,1 0 0,-1 0-1,1-1 1,-1 0 0,0-1-1,1 0 1,-2-1 0,1 0 0,0 0-1,-1-1 1,0-1 0,0 1-1,0-1 1,15-15 0,-1-1-186,0-1-1,-2 0 1,0-2 0,22-36 0,-36 51 88,0 0 0,-1-1 0,0 0 1,-1 1-1,0-2 0,0 1 0,-1-1 1,-1 1-1,0-1 0,0 0 0,-1 0 1,0-13-1,-16 34 929,11 1-807,1 1-1,0-1 1,0 1 0,1 0 0,1-1-1,0 1 1,0 0 0,4 19 0,-3-27-51,5 25 32,1 0 1,1-1 0,1 0 0,2-1-1,25 45 1,5 18 40,-20-37-14,-2 1 0,-3 0 0,-2 1 0,-3 1 1,-2 1-1,3 96 0,-10-109 0,-2 0 0,-1 1 0,-3-1-1,-2-1 1,-1 1 0,-3-1 0,-20 59 0,17-66 32,-2-1 0,-2 0 1,0-1-1,-3-1 1,-26 34-1,38-56-71,0 0-1,-1 0 1,-1-1 0,1-1-1,-1 1 1,-1-1 0,0-1-1,0 0 1,0-1 0,-1 0-1,1-1 1,-2 0 0,1 0-1,0-2 1,-1 1 0,0-2-1,0 1 1,-16-1 0,20-1-27,-1-2 0,1 1 0,-1-1 0,1-1 0,-1 0 0,1 0 0,0 0 1,0-1-1,0-1 0,0 0 0,1 0 0,-1 0 0,1-1 0,0-1 0,0 1 0,1-1 1,0 0-1,0-1 0,0 0 0,1 0 0,0 0 0,0-1 0,-8-16 0,-1 0-123,2-1 1,1 0-1,1 0 0,1-1 0,2-1 0,-10-49 0,9 19-33,3 0 0,1-75 0,5 125 144,0 0 0,0 1 0,1-1 0,0 1 0,0-1 0,1 1 0,-1 0 0,1-1 0,1 1 0,-1 0 0,1 0 0,0 0 0,1 1 0,-1-1 0,1 1 0,5-5 0,1 0 6,1 1 0,1 0 0,0 1 0,0 0-1,0 1 1,22-9 0,81-40-552,-61 30-1523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4.6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3 652 4729,'0'0'8064,"-2"-18"-7189,5 11-861,-1-1-1,2 0 0,-1 1 1,1-1-1,1 1 0,-1 0 1,1 0-1,0 1 0,1-1 1,-1 1-1,10-7 0,8-12 42,29-41-96,-30 35-103,2 1 0,2 2 0,44-41 0,-69 68 133,0 0 1,1 0-1,-1-1 1,0 2-1,0-1 1,1 0-1,-1 0 1,1 0-1,-1 1 1,0-1-1,1 0 1,-1 1-1,1 0 1,-1-1-1,1 1 1,0 0-1,-1 0 1,1 0-1,-1 0 1,1 0-1,-1 0 1,1 0-1,0 0 1,2 2 0,-2-1 9,0 0-1,-1 1 1,1-1 0,-1 1 0,1-1 0,-1 1 0,0 0 0,1-1 0,-1 1 0,0 0 0,0 0 0,0 0 0,0 0 0,-1 0 0,2 4 0,1 8 7,0 1-1,-1-1 1,-1 1-1,-1 15 1,-1 27-68,-1-32 81,2 1-1,0 0 0,5 27 1,-4-48-19,0-1 1,0 1-1,0 0 1,1 0-1,0-1 1,0 1-1,0-1 1,0 1-1,1-1 1,0 0-1,0 0 0,0 0 1,0 0-1,1-1 1,-1 1-1,1-1 1,0 0-1,0 0 1,0 0-1,0 0 1,1-1-1,-1 0 1,1 0-1,6 2 1,-5-3-27,-1 1 1,1-2 0,0 1-1,0-1 1,0 0 0,-1 0-1,1-1 1,0 1 0,0-1-1,0-1 1,-1 1 0,1-1-1,-1 0 1,1 0 0,-1-1-1,0 1 1,0-1 0,0 0-1,0-1 1,6-5 0,28-28-774,-3-1 0,48-66 0,-14 17 572,-66 82 232,1 1 1,0 0-1,0-1 0,0 2 0,0-1 0,0 0 0,1 1 0,0 0 0,0 0 0,0 1 0,0 0 0,0 0 0,0 0 0,10-1 0,7 1 36,-1 0-1,43 4 1,-16 0 78,-48-2 103,-7 0 142,-14-1-205,0 2 0,0 0 0,-21 5 0,33-4-161,-1 1 1,1 0 0,-1 0 0,1 1-1,0 0 1,1 0 0,-1 1 0,1 0-1,-11 9 1,6-4 11,1-1 1,0 1-1,1 1 1,0 0-1,1 0 0,0 1 1,1 0-1,0 1 1,1 0-1,1 0 0,0 0 1,0 1-1,2 0 1,-1 0-1,2 0 0,0 1 1,1-1-1,-1 19 0,3-32 5,0 0 0,0 0 0,1 1-1,-1-1 1,0 0 0,1 0-1,-1 0 1,1 0 0,-1 0 0,1 0-1,-1 1 1,1-1 0,0 0-1,0-1 1,-1 1 0,1 0-1,0 0 1,0 0 0,0 0 0,0-1-1,0 1 1,0 0 0,0-1-1,0 1 1,0-1 0,1 1 0,-1-1-1,0 0 1,0 1 0,0-1-1,1 0 1,1 0 0,48 1 143,-35-1-137,-4-1-70,0-1 0,-1 0 0,1 0 0,-1-1 0,1-1 0,-1 0 0,0 0 0,-1-1 0,1-1-1,17-11 1,-12 6-660,0-1-1,0-1 0,-1 0 0,-1-1 0,20-25 0,-31 35 558,0 0-1,0 1 0,0-1 1,-1 0-1,0 0 1,0-1-1,0 1 0,-1 0 1,1-1-1,-1 1 1,0-1-1,0 1 0,0-9 1,-2 12 251,1 0 1,-1 0-1,0 0 1,0 1-1,0-1 1,0 0-1,0 1 1,0-1-1,0 1 0,0-1 1,0 1-1,0-1 1,0 1-1,0 0 1,0 0-1,0-1 1,-1 1-1,1 0 1,0 0-1,0 0 1,0 0-1,0 0 1,0 0-1,-2 1 0,-32 3 928,31-2-938,0 0 1,1 1 0,0-1 0,-1 1-1,1-1 1,0 1 0,0 0 0,0 1 0,1-1-1,-1 0 1,1 1 0,-1 0 0,1-1 0,1 1-1,-1 0 1,0 0 0,1 0 0,0 0 0,-1 5-1,0-2 2,0 0 0,1 0 0,0 1-1,0-1 1,1 1 0,0-1 0,0 1-1,1-1 1,0 1 0,2 9-1,-1-14-59,0-1-1,-1 1 0,1-1 0,0 0 1,0 0-1,0 0 0,1 0 0,-1 0 1,0 0-1,1 0 0,-1-1 0,1 1 1,0-1-1,-1 0 0,1 0 0,0 0 1,0 0-1,0 0 0,0-1 0,0 1 1,0-1-1,0 0 0,0 0 0,0 0 1,0 0-1,3-1 0,3 1-12,0-1 1,1 0-1,-1 0 1,0-1-1,0 0 1,0-1-1,12-4 1,22-18-215,-1-2 0,54-45 0,-68 48 190,2 1 1,1 2-1,1 1 1,0 1-1,63-26 0,-90 44 6,1 0-1,-1 0 0,0 0 0,1 1 1,-1 0-1,10 1 0,1-1 45,-16 0-58,0-1 0,0 1 0,0-1 1,0 1-1,0 0 0,0-1 0,0 1 0,0 0 0,-1-1 0,1 1 1,0 0-1,0-1 0,0 1 0,-1 0 0,1-1 0,0 1 0,0 0 1,-1 0-1,1-1 0,0 1 0,-1 0 0,1 0 0,0-1 1,-1 1-1,1 0 0,0 0 0,-1 0 0,1 0 0,0 0 0,-1-1 1,1 1-1,-1 0 0,1 0 0,0 0 0,-1 0 0,1 0 0,-1 0 1,0 1-1,-9-2-15,0 2 0,0 0-1,0 0 1,0 0 0,0 1 0,0 1 0,1 0 0,-1 0 0,1 1-1,0 0 1,0 1 0,0 0 0,0 0 0,1 1 0,0 0 0,0 0 0,0 1-1,-9 11 1,8-9 75,-1 1-1,2 1 1,-1-1 0,1 1-1,1 1 1,0 0-1,1 0 1,0 0-1,1 0 1,0 1 0,1 0-1,0 0 1,1 0-1,1 1 1,0-1-1,0 1 1,2 21 0,0-33-36,1 0 0,-1 0 1,1 0-1,0 1 1,0-1-1,-1 0 0,1 0 1,1-1-1,-1 1 1,0 0-1,0 0 1,1-1-1,-1 1 0,1 0 1,-1-1-1,1 1 1,0-1-1,0 0 1,-1 0-1,1 0 0,0 1 1,0-2-1,0 1 1,0 0-1,0 0 0,1-1 1,-1 1-1,0-1 1,0 0-1,3 1 1,1 0 16,0-1 0,0 0 0,0 0 0,0 0 0,0-1 0,0 0 0,0 0 0,0 0 0,0-1 0,8-3 0,0-3-60,0 0 0,-1-1 0,0-1 1,0-1-1,-1 1 0,0-2 0,11-14 1,1-3-145,40-65 0,-45 58 187,-2 0 1,-2-1 0,-1-1 0,-3-1 0,0 0 0,-3 0 0,-1 0 0,-2-1 0,-2 0 0,-1-51 0,-2 90 255,0 33-555,-2-11 272,-1 0 0,-1 1-1,-1-2 1,0 1 0,-2 0 0,-12 25 0,-15 53 42,27-58-27,1 0-1,2 1 0,2 67 1,2-105-4,0-1 0,0 0 0,0 0 0,0 1 0,0-1 0,1 0 0,0 0 0,-1 1 0,1-1 0,1 0 1,-1 0-1,0 0 0,1 0 0,-1 0 0,1 0 0,0-1 0,0 1 0,0-1 0,0 1 0,1-1 1,-1 0-1,0 1 0,1-1 0,0 0 0,0-1 0,-1 1 0,1 0 0,0-1 0,0 0 0,0 0 1,1 0-1,-1 0 0,0 0 0,0 0 0,0-1 0,6 1 0,1-1-64,-1-1 0,1 0 0,-1 0 1,1 0-1,-1-1 0,0-1 0,0 0 0,0 0 0,0-1 0,0 0 0,-1 0 0,11-7 1,87-71-4203,-64 42-52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5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0 183 8738,'0'0'3301,"14"-20"-3215,-4 2-64,-6 10-17,1 0 0,-1 1 0,1-1 1,0 1-1,1 0 0,0 0 0,0 1 0,0 0 0,1 0 1,0 0-1,0 1 0,0 0 0,1 0 0,-1 1 0,1 0 0,9-3 1,12-3-5,0 2 0,1 2 0,-1 0 0,1 2 0,0 1 0,0 2 0,53 3 0,-79-1-1,0-1 0,-1 1 1,1 0-1,-1 0 0,1 0 1,0 1-1,-1-1 0,0 1 1,1 0-1,-1 0 0,0 0 1,0 0-1,0 1 0,0-1 0,-1 1 1,1-1-1,0 1 0,2 5 1,-2-2 0,1 0 0,-2 0 0,1 0 1,-1 0-1,0 0 0,0 1 0,-1-1 0,0 1 1,0-1-1,0 8 0,-1-1 0,0 0 1,-1 0-1,-1 0 1,0 0-1,0 0 0,-1 0 1,-1-1-1,0 1 1,-1-1-1,-8 15 0,-12 12-3,-1-1-1,-38 41 1,49-62 10,-2 0 0,0-1 0,-1 0-1,0-2 1,-1 0 0,-26 13 0,44-26-9,0 0 0,0 0 0,0-1 0,-1 1 1,1 0-1,0-1 0,0 1 0,-1-1 0,1 1 0,0-1 0,-1 0 0,1 0 0,-1 1 0,1-1 0,0 0 0,-1 0 0,1 0 0,-1-1 0,1 1 0,0 0 0,-1 0 0,1-1 0,-3 0 0,4 0-17,-1 0-1,0 0 0,1 0 1,-1-1-1,1 1 1,-1 0-1,1 0 0,0 0 1,-1 0-1,1-1 1,0 1-1,0 0 0,0 0 1,0 0-1,0-1 0,0 1 1,0 0-1,0 0 1,1-1-1,0-1 0,0-3-30,1 0 0,0 1-1,0-1 1,1 0 0,-1 1 0,1-1-1,1 1 1,-1 0 0,7-8-1,2 2 32,1 1 0,0 0 0,1 1 0,0 0 0,0 1 0,1 1 0,0 0 0,0 1 0,0 0 0,1 1 0,0 1 0,0 1 0,1 0 0,-1 1 0,0 1 0,26 1 0,-36 1 16,-1 0-1,0 1 1,1-1 0,-1 1 0,0 0 0,0 1 0,0-1 0,0 1 0,0 0-1,-1 1 1,7 4 0,45 51 57,-29-30-66,-5-7 55,1 1 17,-1 0 0,-1 2 0,22 33 0,-38-50 27,0 1 0,0-1 1,-1 1-1,-1 0 0,1 1 0,-1-1 0,-1 1 1,0-1-1,0 1 0,-1 0 0,0-1 1,-1 1-1,0 0 0,-1 0 0,-1 10 0,0-12-65,0-1 0,-1 0-1,0 0 1,-1 0-1,1 0 1,-1 0 0,0 0-1,-1-1 1,0 0-1,0 0 1,0 0-1,-1-1 1,1 0 0,-1 0-1,-11 7 1,2-2 17,0-1 0,-1 0 1,-1-1-1,1-1 0,-29 9 0,35-13-209,-1-1 0,1 0-1,-1 0 1,1-1 0,-17-1 0,24 0 77,0 0 0,0 0 1,0 0-1,0-1 0,0 0 1,0 1-1,0-1 1,0 0-1,0 0 0,0-1 1,1 1-1,-1-1 0,0 1 1,1-1-1,-1 0 0,1 0 1,0 0-1,0 0 0,0 0 1,0-1-1,0 1 1,-3-6-1,-8-27-2455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6.0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225 303 8066,'0'0'2792,"-8"29"-2266,-25 95-194,30-115-287,1 1 0,1 0 0,0 0 0,0 0 1,1 0-1,0 0 0,3 14 0,-2-19-22,0-1 0,0 0 0,0 0 0,1 1 0,0-1 0,0 0 0,0 0 0,0 0 0,1-1 0,-1 1 0,1-1 0,6 7 0,-2-5 10,0-1 1,0 1 0,1-1-1,0-1 1,0 1 0,0-1 0,0-1-1,1 1 1,-1-2 0,0 1 0,1-1-1,0 0 1,-1-1 0,10 0-1,-6 0-18,0-1-1,0-1 1,0 0-1,0 0 1,0-2-1,0 1 1,-1-1-1,1-1 1,-1 0-1,0 0 1,-1-1-1,0-1 1,0 0-1,0 0 1,0-1-1,-1 0 0,-1-1 1,1 0-1,13-19 1,-13 15-22,0-1 0,0 0 0,-2 0-1,1 0 1,-2-1 0,0 0 0,-1 0 0,-1-1 0,0 0 0,-1 0 0,0 0-1,-1 0 1,-1 0 0,-2-29 0,-2 34 4,1-1 0,-2 1 0,0 0-1,0 0 1,-1 0 0,0 0 0,-1 1 0,0 0-1,-1 0 1,0 1 0,0-1 0,-1 2 0,0-1-1,-1 1 1,0 0 0,0 1 0,0 0 0,-14-8-1,4 4 2,0 0 0,-1 1-1,0 1 1,-1 1-1,0 1 1,0 1-1,0 1 1,-1 0-1,-22-1 1,28 5 6,1 1-1,-1 1 1,1 0 0,-1 1 0,1 0-1,-1 2 1,1 0 0,0 0 0,-21 10-1,29-11-2,1 1-1,-1-1 1,1 1-1,0 0 1,0 1-1,0-1 1,0 1 0,1 0-1,0 1 1,0-1-1,0 1 1,1 0-1,0 0 1,0 1-1,1-1 1,-1 1-1,1 0 1,1 0-1,-1 0 1,1 0-1,1 0 1,-2 8-1,3-12-12,0 1 0,0-1 0,0 0 0,0 0 0,0 0 0,1 0 0,-1 0 0,1 0 0,0 0 0,0 0-1,0 0 1,0 0 0,1 0 0,-1 0 0,1 0 0,0-1 0,0 1 0,0-1 0,0 1 0,0-1 0,4 3 0,1 0-194,1 1 1,0-1 0,0-1-1,0 1 1,0-2-1,11 4 1,39 11-2494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6.4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126 198 6705,'0'0'5944,"18"18"-5706,-6-4-181,-7-7-41,0-1 1,1 1 0,-1-1-1,1-1 1,0 1-1,1-1 1,-1 0-1,1-1 1,0 1 0,0-1-1,1-1 1,-1 1-1,1-1 1,0-1 0,-1 1-1,1-1 1,0-1-1,16 2 1,-8-3-3,-1-1 0,1 0 0,-1-1 0,0-1 0,0 0 0,0-1 0,0-1-1,-1 0 1,27-15 0,-35 17-1,0-1 0,0 0 1,-1 0-1,1-1 0,-1 1 0,0-1 0,0 0 0,-1-1 0,0 1 0,1-1 0,-2 0 0,1 0 0,-1 0 0,0-1 0,0 1 0,-1-1 0,0 0 0,0 1 0,0-1 0,-1 0 0,0 0 0,0 0 0,-1 0 0,0-7 0,0 10 10,-1 0-1,1 0 0,-1 0 1,0 1-1,0-1 1,0 0-1,0 1 0,-1-1 1,0 1-1,1-1 0,-1 1 1,0 0-1,-1-1 0,1 1 1,-1 0-1,-4-4 1,1 2 10,0 0 0,-1 1 0,1 0 0,-1 1 0,0-1 0,0 1 0,0 0 0,-9-2 0,-5 0 6,-1 1 1,0 1-1,0 1 1,0 0 0,-25 3-1,36-1-29,0 2-1,0-1 1,0 1-1,0 1 1,0 0-1,1 1 1,-1 0-1,1 0 1,0 1-1,0 0 1,1 1 0,-11 8-1,8-4-18,0 0 1,1 1-1,0 1 1,1 0-1,0 0 0,1 1 1,-15 28-1,14-19-107,0 0 1,1 0-1,2 1 0,0 1 1,1-1-1,2 1 0,0 0 0,2 0 1,0 0-1,2 0 0,3 27 1,-1-34-254,1 0 1,1 0 0,8 22 0,21 35-2343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6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8146,'0'0'4793,"149"29"-4377,-99-26-416,3-1 0,2-2 88,-2 0-32,-6 0-56,-6 0 0,-15 0-1248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7.1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 2897,'0'0'9082,"184"0"-8642,-125 0-48,-3-8-392,-15 0-248,-18-2-4449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7.4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 7770,'0'0'4591,"2"-7"-4487,-1 5-100,0 0 0,-1 0 0,1 0 0,0 0 0,0 0 0,0 0 0,0 0 0,0 0 0,0 1 0,1-1 0,-1 0 0,1 1 0,-1-1 0,1 1 0,2-2 0,1 1-1,-1 1-1,0-1 1,1 1-1,-1 0 1,1 0-1,-1 1 1,1 0 0,0 0-1,4 0 1,409 19 78,45 13-325,-330-30-1290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8.3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6161,'0'0'5540,"0"7"-5382,2 23-124,1 1 1,8 38-1,4 23 131,1 516 579,-16-505-767,0-149-1145,0-13-2646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8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75 8026,'0'0'4166,"28"-3"-4022,491-44 1032,-53 38-594,-130 7-557,-266-6-1425,-48 3-2637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9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0 604 2777,'0'0'6329,"4"-28"-5676,1-7-492,-2 7-33,2 0-1,0 1 0,2 0 1,11-28-1,-1 5-13,3 1 1,1 0-1,2 2 1,50-75-1,-69 118-112,-1 0 0,1 0 0,0 0-1,0 0 1,0 1 0,0 0 0,1 0 0,-1 0 0,1 0-1,0 0 1,0 1 0,0 0 0,8-2 0,-11 3-3,0 1 0,0 0 0,0-1 0,0 1 1,0 0-1,0 0 0,0 1 0,0-1 0,0 0 0,0 1 1,0-1-1,0 1 0,0-1 0,0 1 0,0 0 0,-1 0 1,1 0-1,0 0 0,0 0 0,-1 0 0,1 0 0,-1 1 1,1-1-1,-1 1 0,0-1 0,1 1 0,-1-1 1,0 1-1,0 0 0,0 0 0,0-1 0,-1 1 0,1 0 1,0 0-1,-1 0 0,1 0 0,-1 0 0,1 3 0,4 27 51,-2 1-1,-1 0 0,-1 0 0,-5 37 1,2-29 12,1 0 1,5 41 0,-3-76-56,-1-1-1,1 0 1,0 0-1,1 0 1,0 0 0,-1 0-1,2 0 1,-1 0-1,0-1 1,1 1-1,0-1 1,0 0-1,0 0 1,1 0 0,-1 0-1,1 0 1,0-1-1,0 1 1,0-1-1,0 0 1,1 0-1,0-1 1,-1 0 0,7 3-1,-5-3 2,0-1 0,0 0-1,0 0 1,0 0 0,0-1-1,0 1 1,0-2 0,1 1-1,-1-1 1,0 0 0,0 0-1,0 0 1,0-1 0,-1 0-1,1 0 1,0-1 0,-1 1-1,1-1 1,-1-1 0,8-5 0,57-50-790,117-128 0,-123 117-308,126-104 0,-183 166 1235,-23 13-2744,-6 5-2830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6:59.9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89 1768,'0'0'4793,"-16"22"-3884,-49 76 113,63-94-961,-1 0-1,1 0 0,0 0 1,0 0-1,1 1 0,-1-1 1,1 1-1,0-1 0,0 1 0,0-1 1,1 1-1,0 0 0,0-1 1,0 1-1,1 5 0,0 7 116,-1-11-96,1 1 0,0-1 1,0 1-1,0-1 1,1 1-1,0-1 0,0 0 1,1 1-1,-1-1 0,1 0 1,1-1-1,-1 1 0,1-1 1,7 9-1,-3-6-20,0 0 1,0-1-1,1 0 0,0 0 0,0-1 0,0 0 0,1-1 1,17 7-1,-15-7-35,0-1 1,0-1-1,0 0 1,0 0-1,1-1 1,-1-1-1,20 0 1,-24-2-12,0 1 1,-1-1 0,1 0 0,0-1 0,-1 0-1,0 0 1,1-1 0,-1 1 0,0-2 0,0 1-1,-1-1 1,9-6 0,-1-1-299,-1-1 1,0 0-1,-1-1 1,0-1-1,-1 0 1,0 0-1,13-26 1,-19 30 126,0 0 0,-1-1 0,0 0 0,0 0 0,-1 0 0,-1 0 0,0 0 0,0 0 0,-1-1 0,-1 1 0,1 0 0,-2-1 0,-1-11 0,1 21 226,0 0 0,1 0 1,-1 0-1,0 1 0,0-1 1,-1 0-1,1 0 0,0 1 1,0-1-1,-1 0 0,1 1 1,-1-1-1,1 1 0,-1 0 1,0 0-1,0-1 0,1 1 1,-1 0-1,0 1 1,0-1-1,0 0 0,0 0 1,0 1-1,0-1 0,0 1 1,0 0-1,-1-1 0,1 1 1,0 0-1,0 0 0,0 1 1,0-1-1,0 0 0,0 1 1,0-1-1,0 1 0,0 0 1,0-1-1,0 1 0,0 0 1,0 0-1,0 0 1,1 1-1,-1-1 0,0 0 1,1 1-1,-1-1 0,1 1 1,-2 2-1,-1 5-14,1 1-1,0 0 1,1 0-1,0 0 1,1 1 0,0-1-1,0 0 1,1 0 0,0 1-1,1-1 1,1 0-1,-1 0 1,1 0 0,1 0-1,0 0 1,0 0-1,1-1 1,1 1 0,-1-1-1,1 0 1,11 14 0,-7-13-49,0 0 1,0-1 0,1 0-1,0-1 1,1 0 0,0 0 0,0-1-1,1 0 1,0-1 0,0-1-1,24 8 1,-28-11-11,-1 0 1,1-1-1,-1 0 1,1 0-1,-1-1 1,1 0-1,0 0 1,-1-1-1,1 0 1,0 0-1,-1-1 1,0 0-1,1 0 1,-1-1-1,0 0 0,0 0 1,0-1-1,-1 1 1,1-1-1,-1-1 1,11-9-1,26-30-1355,-3-2 0,43-62 0,-49 60 551,3 2-1,68-67 1,-102 109 902,1 1 0,0 1 0,0-1 0,0 0 0,0 1 0,1 0 0,-1 0 0,1 0 0,-1 1 0,1-1 0,0 1 0,0 0 0,-1 0 0,1 1 1,0 0-1,0 0 0,0 0 0,0 0 0,-1 1 0,1-1 0,6 3 0,8 2 59,-1 2 0,1 0 0,-1 2 0,18 10 0,41 17-184,-53-28-372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5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104 791 4849,'0'0'5637,"-13"12"-5418,-42 38-108,51-45-107,1-1 0,-1 1 0,1 0 0,0 0 0,0 1 0,1-1 0,-1 1 0,1-1 0,0 1 1,1 0-1,-1-1 0,0 8 0,1 4 35,0 0 1,3 28-1,-1-11 122,-1-32-137,1 0 0,-1-1 1,0 1-1,1-1 0,-1 1 1,1 0-1,-1-1 1,1 1-1,0-1 0,-1 0 1,1 1-1,0-1 0,0 0 1,0 1-1,0-1 0,1 0 1,-1 0-1,0 0 0,0 0 1,1 0-1,-1 0 0,0 0 1,1 0-1,-1-1 1,1 1-1,-1 0 0,1-1 1,-1 1-1,1-1 0,0 0 1,-1 0-1,1 1 0,0-1 1,-1 0-1,1 0 0,-1 0 1,3-1-1,4 1-6,0-1 0,0 0 0,-1 0 0,1 0 0,0-1 0,-1-1 0,8-2 0,32-20-333,-2-2 0,-1-2-1,42-37 1,-23 19 159,-48 35 148,-12 8 31,0 1 0,0 0-1,1 1 1,0-1 0,-1 1 0,1-1 0,0 1 0,0 0 0,0 0 0,1 1 0,-1-1 0,9-1 0,3 16 28,-7-6-414,-33-7 176,0 1-1,-39 5 0,54-3 220,-1-1 0,1 1 0,0 0 0,0 1 0,1 0 0,-1 0 0,1 1 0,0 0-1,0 1 1,-7 6 0,7-6 42,1 0 1,0 1-1,0 0 0,1 0 0,-1 0 0,2 1 0,-1 0 0,1 0 0,0 1 1,1-1-1,0 1 0,0 0 0,1 0 0,0 0 0,1 1 0,0-1 1,0 1-1,1-1 0,0 1 0,1 0 0,1 9 0,-1-17-59,1 0-1,-1 0 1,1 1-1,0-1 1,0 0 0,0-1-1,0 1 1,0 0-1,1 0 1,-1 0-1,0-1 1,1 1-1,-1 0 1,1-1 0,0 0-1,0 1 1,-1-1-1,1 0 1,0 0-1,0 0 1,0 0-1,0 0 1,0 0-1,0-1 1,0 1 0,0-1-1,1 1 1,-1-1-1,3 0 1,12 2 65,0 0 0,31-3 0,-29 1-87,-4-1-108,0-1 0,0 0 1,0-1-1,-1 0 0,1-1 0,-1-1 1,0 0-1,0-1 0,-1 0 0,0-1 1,20-14-1,-14 7-121,-2 1 1,0-2-1,-1 0 0,0-1 1,-1-1-1,-1 0 0,13-22 1,-20 20 1065,-7 18-785,0 1 1,0 0-1,-1-1 1,1 1-1,0 0 0,0 0 1,-1-1-1,1 1 0,0 0 1,0 0-1,-1-1 1,1 1-1,0 0 0,-1 0 1,1 0-1,0 0 1,-1 0-1,1 0 0,0-1 1,-1 1-1,1 0 0,-1 0 1,1 0-1,0 0 1,-1 0-1,1 0 0,0 0 1,-1 0-1,1 1 1,-1-1-1,-2 0 23,0 1 0,1 0 0,-1 0 0,1 0 0,-1 0 0,1 0 0,-1 1 0,1-1-1,0 1 1,-5 3 0,4-1-40,0 0-1,0 0 0,0 0 1,1 0-1,0 1 0,-1-1 0,1 1 1,1-1-1,-1 1 0,1 0 1,0 0-1,0 0 0,0 0 1,1-1-1,-1 1 0,2 7 0,-1-11-11,0 0 0,0 0-1,1 0 1,-1 0-1,1 0 1,-1 0-1,1 0 1,0 1-1,-1-2 1,1 1-1,0 0 1,0 0-1,0 0 1,0 0-1,-1 0 1,1-1-1,0 1 1,0 0-1,1-1 1,-1 1 0,0-1-1,0 1 1,0-1-1,0 1 1,0-1-1,0 0 1,1 0-1,-1 0 1,0 1-1,3-2 1,45 3 112,-38-2-139,3-1 34,0-1-1,0 0 1,0-1-1,-1-1 1,1 0-1,-1 0 1,1-2-1,-1 0 1,20-12-1,15-13-199,45-37 0,-79 58 54,19-17-274,0-1-1,-1-2 0,-2-1 1,-2-1-1,0-1 1,36-60-1,-47 64 256,-2-1 1,0 0-1,-3-1 0,0 0 1,-2-1-1,-1-1 1,-2 1-1,-1-1 0,2-35 1,-7 51 65,1-3 194,-1 1 1,-1 0-1,-1-1 1,0 1-1,-5-24 1,5 39-23,-1-1 0,1 1 0,-1-1 1,0 1-1,0-1 0,0 1 0,-1 0 0,1 0 1,-1 0-1,0 1 0,0-1 0,0 1 1,-1-1-1,1 1 0,-1 0 0,0 0 0,0 1 1,0-1-1,0 1 0,0 0 0,-1 0 0,1 0 1,-1 1-1,1-1 0,-1 1 0,-6-1 0,-2 0-28,0 1 0,-1 0-1,1 1 1,-1 0-1,1 1 1,0 1 0,-1 0-1,1 0 1,0 2-1,0-1 1,-12 7 0,8-3 49,0 2 0,0 0 0,1 1 0,0 1 0,1 0 0,0 1 0,-18 19 0,17-15-54,1 2 0,1 0 0,0 0 1,2 1-1,0 1 0,1 0 0,1 1 1,0 0-1,2 0 0,1 1 0,0 0 0,2 0 1,-5 35-1,8-13-43,2 1 0,2-1 0,2 0 0,1-1 0,3 1 0,1-1 0,19 53 0,-15-58-106,-2-7-162,10 44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1.2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55 770 3937,'0'0'4820,"-10"24"-3966,-30 77-20,39-99-807,0 0-1,1 0 1,-1 0 0,0 0 0,1 1 0,0-1-1,-1 0 1,1 0 0,0 1 0,0-1-1,0 0 1,0 1 0,1-1 0,-1 0 0,1 0-1,-1 0 1,3 4 0,-2-4-16,0-1 0,0 0 0,0 1 0,1-1 0,-1 0 0,0 0 0,1 0 0,-1 0 0,1 0 0,0 0 0,-1 0 0,4 0 0,2 3 43,6 1-22,-1 1 1,1-2 0,0 0 0,0 0-1,0-1 1,1-1 0,-1 0 0,1-1-1,-1 0 1,1-1 0,0-1-1,25-4 1,-21 2-26,0-1 1,-1-2-1,1 1 0,-1-2 0,0 0 1,0-1-1,-1-1 0,30-22 0,-25 15-87,-1-1 0,-1-2 0,0 0 0,-2-1 0,21-28 0,-29 34-87,0-1 0,0 0 0,-2-1 0,0 0 0,-1 0 0,0-1 0,-1 1-1,-1-1 1,2-21 0,-3 11-113,-2 0-1,-1-1 0,-2 1 1,0 0-1,-2 0 0,0 0 0,-2 0 1,-10-26-1,7 28 655,-1 1 0,-1 0-1,-2 1 1,0 0 0,-1 1 0,-1 0-1,-1 2 1,-27-29 0,41 48-292,0-2 99,0 0-1,-1 1 1,1-1 0,-1 1 0,0 0 0,0 0 0,0 0 0,0 0 0,0 0 0,0 0 0,0 1-1,0 0 1,-1 0 0,-5-2 0,9 4-172,-1-1-1,1 1 1,-1-1-1,1 1 1,-1-1 0,1 1-1,-1-1 1,1 1-1,-1-1 1,1 1 0,0-1-1,0 1 1,-1 0-1,1-1 1,0 1-1,0 0 1,-1-1 0,1 1-1,0 0 1,0-1-1,0 1 1,0 0-1,0 0 1,0-1 0,0 2-1,1 27 34,-1-20-13,1 5-21,0 0 1,1 0-1,1 0 1,0 0 0,1 0-1,1-1 1,6 15 0,52 94 72,-33-67-51,95 201-91,-45-87 76,-71-149 4,1-2 0,1 1-1,1-1 1,0-1 0,18 19-1,-27-32-25,1-1-1,0 0 1,0 1-1,0-1 1,0 0-1,1-1 0,-1 1 1,1-1-1,-1 0 1,1 0-1,10 2 1,-12-3 0,1-1 1,-1 0-1,1 0 0,-1 0 1,1-1-1,-1 1 1,1-1-1,-1 0 1,1 0-1,-1 0 1,0 0-1,0-1 1,1 1-1,-1-1 1,0 0-1,0 0 0,-1 0 1,1 0-1,3-4 1,3-3-252,-1 0 0,0-1 0,-1 0-1,0 0 1,0-1 0,-1 0 0,-1 0 0,0 0 0,0-1 0,-1 0 0,-1 0-1,4-19 1,-3 6 37,-1 0 0,-1 1 1,-2-1-1,0 0 0,-5-33 0,-1 35 1065,-1 20 142,6 4-958,1 1 1,-1 0 0,1 0 0,-1-1-1,1 1 1,0 0 0,0-1-1,-1 1 1,1 0 0,1 0 0,-1-1-1,0 1 1,0 0 0,1 0 0,-1-1-1,1 1 1,-1 0 0,1-1 0,1 3-1,4 12 9,2-1-1,0 1 1,1-1-1,0-1 1,1 0-1,1 0 1,0-1-1,1 0 1,16 14-1,-21-21-26,-1-1 0,1 1 1,0-1-1,1 0 0,-1-1 0,1 0 0,0 0 1,0-1-1,0 0 0,1 0 0,-1-1 0,1 0 1,-1 0-1,1-1 0,0 0 0,0-1 0,-1 0 1,1 0-1,0-1 0,11-2 0,-7-2 1,-1-2-1,0 0 1,-1 0-1,1-1 1,-1 0-1,-1-1 1,0 0 0,0-1-1,10-12 1,0 1 55,57-62-120,29-28-99,-104 110 155,0-1 0,0 1 0,1 0 0,-1 0-1,0 0 1,1 0 0,-1 0 0,1 0 0,-1 1-1,1-1 1,-1 1 0,1 0 0,-1 0-1,1 0 1,0 0 0,-1 0 0,4 1 0,-5-1-3,1 0 0,-1 0 0,0 0 0,1 1 0,-1-1 0,0 0 0,1 1 0,-1-1 0,0 1 0,0 0 0,1-1 0,-1 1 0,0 0 0,0 0 0,0-1 0,0 1 0,0 0 0,0 0 1,0 0-1,0 0 0,-1 1 0,1-1 0,0 0 0,0 0 0,-1 0 0,1 1 0,-1-1 0,1 0 0,-1 0 0,1 3 0,-1-4-112,-13-1-420,0 1 367,1 0 0,-1 1-1,0 0 1,1 1 0,-1 1 0,1-1 0,0 2-1,0 0 1,0 0 0,0 2 0,1-1 0,0 1 0,-14 10-1,17-11 309,0 1 0,0 0 0,0 1 0,1 0 0,0 0 0,0 1 0,1-1 0,0 2 0,0-1 0,1 1 0,0-1 0,1 1 0,0 1 0,0-1 0,1 0 0,0 1 0,1 0 0,-2 12 0,3-15-45,1-1 0,-1 1 0,1 0-1,1 0 1,0 0 0,0 0 0,0 0 0,1-1-1,0 1 1,0-1 0,0 1 0,1-1-1,6 11 1,-5-12-54,-1-1 0,1 0-1,1 1 1,-1-1 0,0-1-1,1 1 1,0-1 0,0 0-1,0 0 1,0 0 0,0-1-1,1 0 1,-1 0 0,1 0 0,0 0-1,10 0 1,6 2 8,1-2 0,-1 0 0,1-2 0,0-1 0,-1 0 0,1-2 0,-1 0 0,0-2 0,23-7 0,-31 7-298,-1 0 1,0 0-1,1-1 1,-2-1-1,1 0 0,-1-1 1,0 0-1,-1-1 1,0 0-1,0-1 0,-1-1 1,0 1-1,-1-1 1,0-1-1,8-14 0,-15 23 400,0-1 0,0 0-1,0 0 1,-1 0-1,0 0 1,0-1 0,0 1-1,0 0 1,0 0-1,-1-1 1,0-4 0,-20 33 1242,19-23-1384,0 1 0,0-1 1,1 1-1,-1-1 0,0 1 1,0 0-1,1-1 0,-1 1 1,1 0-1,0-1 0,-1 1 1,1 0-1,0-1 0,0 1 1,0 0-1,0 0 1,1-1-1,-1 1 0,0 0 1,1-1-1,-1 1 0,1 0 1,-1-1-1,1 1 0,0 0 1,0-1-1,0 0 0,0 1 1,0-1-1,0 1 0,0-1 1,0 0-1,0 0 1,1 0-1,-1 1 0,0-1 1,1 0-1,-1-1 0,1 1 1,-1 0-1,1 0 0,0-1 1,-1 1-1,1-1 0,2 1 1,3 0 26,0 0 1,1 0 0,-1-1-1,0 0 1,1 0-1,-1-1 1,1 0 0,-1-1-1,0 1 1,9-4-1,-1-2-3,0 0 0,0 0 0,-1-2 0,0 0-1,-1 0 1,18-17 0,-3 0-31,42-50-1,-57 61-72,-1 0 1,-1 0-1,0-1 0,-1 0 0,-1-1 1,0 0-1,-1-1 0,-1 0 1,-1 0-1,0 0 0,-2-1 0,4-25 1,-6 11-556,-1 0 1,-1-1 0,-2 1 0,-2 0-1,-13-59 1,-23-23-3462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1.5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199 0 6553,'0'0'5556,"-27"2"-4249,-7 0-986,-41 9 0,72-11-305,-1 1 0,1 0 0,1 0 1,-1 0-1,0 0 0,0 1 1,0-1-1,1 1 0,-1 0 0,1 0 1,-1 0-1,1 0 0,0 0 0,-1 0 1,1 0-1,0 1 0,1-1 1,-1 1-1,0 0 0,1 0 0,-1-1 1,1 1-1,-1 5 0,0 1 20,0 0 0,1 1 0,0-1 0,1 0 0,1 17 0,0-6-26,0 3 41,1 1 0,2 0 0,0-1 1,1 0-1,2 0 0,0-1 0,1 1 1,2-2-1,17 31 0,16 19 46,70 88 0,-87-124-100,28 34 23,-26-36-36,-2 1 0,28 49 1,-53-81-18,0 0 0,0 0 0,0 0 0,0 0 0,0 0 0,0 0 0,-1 0 0,1 0 1,-1 0-1,1 0 0,-1 0 0,0 0 0,0 0 0,0 0 0,0 0 0,0 0 0,-1 4 0,0-5-50,0 0 1,0 0-1,0 0 0,0 0 1,0 0-1,0 0 0,0 0 0,0 0 1,-1 0-1,1-1 0,0 1 1,-1 0-1,1-1 0,0 1 0,-1-1 1,1 1-1,-1-1 0,1 0 1,-1 0-1,1 0 0,-1 0 0,1 0 1,-3 0-1,-30 1-2223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1.9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11947,'0'0'2728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2.3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1 445 5249,'0'0'4744,"26"-1"-4421,495-47 1112,270 13-67,10 32-917,62-1 61,-299-24 40,76 0 253,134 27-481,-742 0-316,0-2-1,0-2 0,0 0 1,0-2-1,-1-2 1,39-15-1,-55 18-9,1-1 0,-1 0-1,0-1 1,-1-1 0,0 0 0,0-1 0,-1 0 0,0-1-1,-1-1 1,0 0 0,-1-1 0,0 0 0,16-26 0,-25 36-4,-1 0 0,1 0 0,-1 0 1,0 0-1,0 0 0,0 0 0,0 0 1,0 0-1,-1 0 0,1-1 0,-1 1 1,0 0-1,0-4 0,-1 6-14,1 0 1,-1-1-1,1 1 0,-1 0 0,1 0 0,-1 0 0,0-1 1,1 1-1,-1 0 0,0 0 0,0 0 0,0 0 1,0 0-1,0 0 0,0 1 0,0-1 0,0 0 1,0 0-1,0 1 0,-1-1 0,-1 0 0,-8-2-545,1 1 1,0 1-1,-1 0 0,1 0 0,-1 1 0,-15 2 0,5-1-1178,-65 3-7348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8.2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197 424 2056,'0'0'8037,"-27"5"-3304,0-4-4610,18 0-102,-1-1 1,0 0 0,0-1 0,-17-3 0,23 3-32,1 0 0,0 0 0,0 0 0,0-1 0,1 1 0,-1-1 0,0 0 0,0 0 0,1 0 0,-1 0 0,1 0 0,0-1 0,0 1 0,0-1-1,0 1 1,0-1 0,0 0 0,-2-5 0,-1-4-33,0-1 0,1 0 0,1 0 0,0 0 0,0 0 0,2 0 0,-1-1 0,2 1 0,0-1-1,0 1 1,2-1 0,-1 1 0,2 0 0,0 0 0,0 0 0,1 0 0,1 0 0,0 1 0,0 0 0,2 0 0,-1 0 0,1 1 0,1 0-1,0 0 1,1 1 0,14-14 0,-19 21 34,0 0 0,0 0-1,0 0 1,0 0 0,1 1 0,-1-1-1,1 1 1,0 0 0,0 1 0,-1-1-1,1 1 1,0 0 0,1 0-1,-1 0 1,0 1 0,0 0 0,0 0-1,0 0 1,0 1 0,0 0 0,0 0-1,0 0 1,0 0 0,0 1-1,6 2 1,1 3 1,-1-1 0,1 1 0,-2 1 0,1 0 0,-1 1 0,0 0 0,-1 0 0,13 16 0,182 240 23,-201-262-13,0 0 0,0 1 1,0-1-1,-1 1 1,0-1-1,1 1 0,-1 0 1,-1 0-1,1 0 1,-1 0-1,1 0 1,-1 1-1,0-1 0,-1 0 1,2 8-1,-3-11-19,0-1 0,0 1 1,0-1-1,0 0 0,0 1 0,0-1 0,-1 0 0,1 0 0,0 0 1,0 0-1,0 0 0,0 0 0,0 0 0,0 0 0,0-1 0,0 1 1,0 0-1,0-1 0,0 1 0,0 0 0,0-1 0,0 1 0,0-1 1,0 0-1,1 1 0,-1-1 0,-1-1 0,-1-7-119,1-1 0,0 0 0,0 0 0,1 0 0,0 0 0,1 0 0,1 0 0,1-16 0,0-2-175,-1 12 273,1-1-1,1 1 1,1-1-1,0 1 1,1 0-1,0 0 1,2 1-1,0 0 1,0 0-1,1 0 1,1 1-1,1 0 1,14-16-1,-22 28 49,0 0-1,0 0 0,0 0 1,1 1-1,-1-1 0,0 1 1,1 0-1,-1-1 1,1 1-1,0 0 0,-1 0 1,1 1-1,0-1 0,-1 1 1,1-1-1,0 1 0,0 0 1,-1 0-1,1 0 0,0 0 1,0 0-1,0 1 0,-1-1 1,1 1-1,0 0 1,-1 0-1,1 0 0,-1 0 1,1 0-1,-1 1 0,1-1 1,-1 1-1,0-1 0,0 1 1,1 0-1,2 4 0,9 8 100,-1 0 0,0 2 0,-1-1 0,12 22 0,-9-13-21,-5-12-63,-1 0 0,0 1 0,-1 0 0,-1 1 0,0 0 0,0 0 0,-2 1 0,0 0 0,0 0-1,-2 0 1,0 0 0,2 18 0,-7-27-69,-1-14-98,-1-18-116,4 4 150,1 1 1,1-1-1,1 0 0,7-24 0,-7 35 103,1 0 0,0 1 0,0-1 0,1 1 0,0 0 0,1 1 0,0-1 0,1 1 0,0 0-1,8-8 1,-11 14 18,-1 0 1,1 0-1,0 0 0,1 1 0,-1 0 0,0 0 0,1 0 0,-1 0 0,1 1 0,-1 0 0,1 0 0,0 0 0,6 0 0,68 1 196,-41 2-155,-13-3-35,-17 0-11,0 1 0,0 0-1,0 0 1,0 1 0,0 0 0,10 3-1,-15-3-6,-1 0 0,0 0 0,0 1 0,0-1 0,0 0 0,0 1 0,0-1 0,0 1 0,0 0 0,0 0 0,-1 0 0,1-1 0,-1 2 0,1-1 0,-1 0 0,0 0 0,0 0 0,0 1 0,0-1 0,0 0 0,-1 1 0,1-1 0,-1 0 1,1 6-1,1 13 57,-2 0 1,0 0-1,-1 1 1,-5 29-1,-2 41-576,8-84-1681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9.1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111 159 5801,'0'0'6544,"27"-18"-6462,88-57-2,-100 65-186,1 1 0,0 1 0,0 1 1,1 1-1,0 0 0,0 1 0,0 0 1,0 2-1,1 0 0,0 1 0,0 0 0,27 3 1,-45-1 104,0 0 0,1 0 0,-1 0 0,0 1 0,0-1 0,0 0-1,0 0 1,0 1 0,0-1 0,0 0 0,0 0 0,0 1 0,0-1 0,0 0 0,0 0 0,0 1 0,0-1 0,0 0 0,0 0 0,0 1 0,0-1 0,0 0 0,0 0 0,0 1 0,-1-1 0,1 0 0,0 0 0,0 0 0,0 1 0,0-1 0,-1 0 0,1 0 0,0 0 0,0 1 0,0-1 0,0 0-1,-1 0 1,1 0 0,0 0 0,0 0 0,-1 0 0,1 0 0,0 1 0,0-1 0,-1 0 0,1 0 0,0 0 0,-1 0 0,-11 9 137,-23 4-165,-46 9-1,58-17-186,1 1 0,0 1 0,0 0 0,1 2 0,-1 1 0,-29 18 0,35-16 270,0 1-1,2 0 0,-1 1 1,2 0-1,0 1 1,1 1-1,0 0 1,-15 28-1,20-30 122,0 0-1,1 0 0,0 1 1,1 0-1,1 0 1,1 1-1,0-1 0,0 1 1,2-1-1,0 1 1,2 20-1,-1-33-161,1 0 1,0 0-1,0 0 1,0 0-1,0 0 1,1 0-1,-1-1 0,1 1 1,0 0-1,0-1 1,0 1-1,0-1 1,0 0-1,0 0 0,1 0 1,-1 0-1,1 0 1,-1 0-1,1 0 1,0-1-1,0 0 0,0 1 1,0-1-1,0 0 1,0 0-1,0-1 1,0 1-1,0-1 0,6 1 1,4 0 10,1 0 1,0 0-1,-1-1 1,1-1-1,23-5 0,-18 1 15,1-1 1,-1-1-1,-1-1 0,0 0 0,0-2 0,28-19 0,-1-3-55,48-46 0,34-47-734,-113 109 296,0-1 0,-1 0-1,-1-1 1,-1 0 0,-1-1 0,11-25 0,-21 44 503,1-1 0,-1 0 0,1 1 0,-1-1 0,0 0 0,1 0 0,-1 1 0,0-1-1,0 0 1,1 0 0,-1 0 0,0 1 0,0-1 0,0 0 0,0 0 0,0 0 0,0 1 0,0-1 0,-1 0 0,1 0 0,0 1 0,0-1 0,0 0 0,-1-1 0,-14 8 873,-17 25-218,26-22-593,1 0 0,0 0 0,0 1-1,1-1 1,0 1 0,1 0 0,0 0 0,-3 19 0,3 3 246,0 51-1,3-82-345,1 10 29,0 1 1,0-1-1,1 0 1,1 0 0,0 0-1,0 0 1,1-1-1,9 18 1,8 8 38,26 37 1,14 24 97,-49-72-130,-1 0 0,-1 1 1,-2 1-1,-1-1 0,0 1 0,-2 1 0,-2-1 0,0 1 1,-2 0-1,-4 52 0,3-71-41,-1 1 0,-1-1 0,0 1 0,0-1 0,-1 0 0,0 0 0,-1 0 0,0 0 0,0-1 0,-1 1 0,0-1 0,0 0 0,-1-1 0,0 1 0,0-1 0,-1 0 0,0-1 0,0 1 0,-1-1 0,-9 6 0,1-4-18,1 0 0,-1-1 0,-1-1 0,1 0 0,-1-1 0,0-1 0,0-1-1,-1 0 1,1-1 0,-21-1 0,23 0 7,-1-1 0,1-1 0,0-1 0,0 0 0,0 0 0,0-2 0,1 0 0,-17-7 0,23 7-36,0 0-1,1 0 0,-1-1 0,1 0 0,0 0 1,0-1-1,1 0 0,0-1 0,0 1 0,0-1 1,1 0-1,0 0 0,0-1 0,1 1 0,-5-12 1,4 5-259,1 1 0,1-1 0,0 0-1,1 0 1,0 0 0,1 0 0,1 0 0,0 0 0,1 0 0,0 0 0,1 0 0,1 0 0,5-16 0,14-32-3516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09.4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10202,'0'0'2433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19.8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 6161,'0'0'4853,"29"-4"-3980,-14 9-864,-1 1 1,1 0-1,-1 1 1,0 1-1,0 0 1,24 20-1,13 6 87,115 57 316,201 79 0,-194-94-296,-168-74-382,10 5 641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0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182 7 1608,'0'0'7133,"7"-2"-7088,-4 1-28,1 0 0,-1 0 0,1 1 0,0-1 0,0 1 0,-1 0 1,1 0-1,0 0 0,0 0 0,-1 0 0,1 1 0,0 0 0,-1 0 0,1 0 0,0 0 0,-1 1 0,0-1 1,1 1-1,-1 0 0,0 0 0,6 4 0,26 21 108,87 75 408,-111-91-495,0 0 1,0 1 0,-1 0-1,-1 1 1,0 0 0,-1 0-1,11 25 1,-16-32 7,-1 0 0,0 1 0,0-1 0,-1 0 0,0 1 0,0 0 0,0-1 0,-1 1 1,0-1-1,0 1 0,0 0 0,-1-1 0,0 1 0,-1-1 0,0 1 0,0-1 0,0 0 0,0 0 0,-1 0 0,0 0 0,0 0 1,-1-1-1,0 1 0,0-1 0,0 0 0,0 0 0,-1 0 0,-6 5 0,-13 9-114,0-2 0,-1 0 1,0-1-1,-2-2 0,1 0 0,-2-2 0,0-1 0,0-1 1,-1-2-1,0-1 0,-1-1 0,1-1 0,-1-1 0,-46-2 1,65-4-2111,7-9-2291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1.0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794 3 4201,'0'0'7355,"-31"-2"-5032,17 2-2328,0 2 0,1-1 1,-1 2-1,1 0 0,0 0 0,-20 9 0,-75 40-277,45-20 146,-17 6 14,-251 110-428,322-145 564,3 0 14,0-1 0,0 0 1,0 0-1,0-1 1,0 1-1,0-1 1,-9 0-1,14-1-68,22 6 1,-9 3 14,-1 0 1,0 0-1,-1 2 0,0-1 0,0 1 0,12 19 0,25 28 47,-12-27-8,0-2 0,2-1 0,64 36 0,-25-16-108,-44-25-1173,-12-6-3592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6.0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10082,'0'0'2921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2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82 9210,'0'0'2480,"164"-10"-2407,-106-6 127,7 3-200,-4-3 0,-2 3-72,-9 2 192,-12 8-240,-15 3-569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2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1 111 8434,'0'0'2680,"178"-13"-2592,-116 0-40,20-16-48,-15 5-1160,-8-8-4713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5.0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37 713 4601,'0'0'7407,"-5"-8"-7091,-2-9-264,2 0 0,0 0 0,1 0-1,0 0 1,1-1 0,1 1 0,1-1 0,2-27 0,-2-51 14,3-119-34,-2 207-32,1-1-1,1 1 0,-1 0 0,1 0 1,1 0-1,-1 1 0,2-1 0,6-13 0,-8 18-5,0 0 0,0 0 0,0 0 0,1 0-1,-1 0 1,1 0 0,0 1 0,0-1 0,0 1-1,0 0 1,0 0 0,0 0 0,1 0 0,-1 0-1,1 1 1,-1-1 0,1 1 0,0 0-1,-1 0 1,8 0 0,-4 1-4,0 0 1,-1 1-1,1 0 1,0 0-1,-1 0 1,1 1-1,-1 0 1,0 0-1,1 1 0,-1-1 1,0 2-1,-1-1 1,1 0-1,0 1 1,-1 0-1,9 9 0,5 7 21,-2 0 0,31 43-1,-30-36-35,2 1 25,-2 0 0,-1 1 0,17 39 0,-27-50 2,0 0 0,-2 0 0,0 0 0,-1 1-1,-1 0 1,-1 0 0,0 22 0,-3-16-76,-1-41-100,-1-38-189,3 3 155,-1-19-65,11-85 0,-8 134 245,2 0 1,0 1 0,2-1-1,0 1 1,1 1 0,1-1-1,1 1 1,18-29 0,-24 43 28,1 1 0,0 0 0,0 0 1,1 1-1,-1-1 0,1 1 0,-1 0 1,1 0-1,0 0 0,0 1 0,0 0 1,0 0-1,1 0 0,-1 1 1,1-1-1,-1 1 0,1 1 0,-1-1 1,1 1-1,-1 0 0,1 0 0,0 0 1,-1 1-1,1 0 0,-1 0 0,1 1 1,-1-1-1,0 1 0,0 0 0,1 1 1,-1-1-1,-1 1 0,9 5 0,1 7-1,1 1 0,-2 1 0,0 0 0,-1 1-1,-1 0 1,-1 0 0,0 1 0,-1 1 0,-2 0-1,0 0 1,-1 0 0,0 1 0,2 22 0,2 33 9,-3 0 1,-4 94 0,-3-165 81,15-440-735,-14 420 398,-1-1 125,1 0 0,1-1 0,0 1 0,1 1 0,1-1 0,0 0 0,8-18 0,-11 32 126,1 0-1,-1 1 1,1-1 0,-1 1 0,1-1-1,-1 1 1,1 0 0,0-1 0,-1 1-1,1 0 1,0 0 0,0 0 0,0 1-1,0-1 1,0 0 0,0 1 0,0-1-1,0 1 1,1 0 0,-1-1 0,0 1-1,0 0 1,0 0 0,0 1 0,0-1-1,0 0 1,0 1 0,4 0 0,1 1-1,1 1 0,0-1 0,-1 1 0,0 0 0,0 1 1,8 5-1,-5-2 23,-1 0 0,0 1 0,0 0 0,-1 1 0,0 0 0,-1 0 0,0 1 0,0 0 0,-1 0 0,-1 0 0,1 1 0,-2 0 0,1 0 1,-1 0-1,-1 0 0,3 20 0,0 12 260,-3-1 0,-1 1 1,-5 54-1,2-74-229,-4 77-1419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5.9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239 143 6977,'0'0'4788,"25"-11"-4712,181-79-231,-179 76-91,-20 10 33,-1 0 0,1 1 0,0 0-1,0 0 1,0 0 0,1 1-1,-1 0 1,13-2 0,-20 4 85,-30 0 28,17 1-163,0 1 0,0 0 0,0 0 1,0 1-1,0 1 0,1 0 0,0 1 1,0 0-1,0 1 0,0 1 1,1 0-1,0 0 0,0 1 0,-16 15 1,-6 9 771,2 1 0,-51 72 0,72-93-311,1 0-1,1 1 1,0 0 0,1 0 0,0 0 0,1 1-1,1 0 1,0 1 0,1-1 0,0 1-1,2 0 1,-3 24 0,5-37-160,0 0 1,1 0-1,-1 0 0,0 0 0,1 0 1,0 0-1,-1-1 0,1 1 1,0 0-1,0 0 0,0-1 1,0 1-1,0 0 0,0-1 0,1 1 1,-1-1-1,0 0 0,1 1 1,-1-1-1,1 0 0,-1 0 1,1 0-1,0 0 0,0 0 0,-1 0 1,1 0-1,0-1 0,0 1 1,0-1-1,0 1 0,0-1 0,-1 0 1,4 0-1,9 2 99,0-1 0,0-1 1,23-3-1,-26 2-142,7-2 49,-1 0 0,1-1 0,-1-1 0,0-1 0,-1-1 0,0 0 0,0-1 0,21-13 0,-13 5-95,0-1-1,-1 0 1,-1-2-1,28-31 0,-43 128 266,2-45-18,2 0 0,1 0 1,2-1-1,22 38 0,14 31-177,-31-55 16,-2 0 0,-2 2 0,-1 0-1,-3 0 1,-2 1 0,-2 0 0,-3 0 0,-1 52-1,-3-87-26,-1 0-1,-1 0 0,0 0 1,-1 0-1,-1 0 0,0 0 1,-1-1-1,0 1 1,-1-1-1,0 0 0,-1-1 1,-1 0-1,0 0 0,0-1 1,-11 12-1,7-12 7,0 0 0,-1 0 0,0-1 0,0-1-1,-1 0 1,0-1 0,-1-1 0,0 0 0,0-1 0,0 0 0,-1-1 0,1-1 0,-18 2 0,9-2-16,-1-1 1,0-2 0,0 0 0,0-1 0,-1-2 0,2-1 0,-1 0 0,0-2 0,-43-14 0,55 14-37,1-1 1,-1 1-1,1-2 1,0 0-1,1 0 1,-1-1 0,1-1-1,1 0 1,0 0-1,0-1 1,1 0-1,0-1 1,1 0-1,0-1 1,1 1-1,0-1 1,0-1-1,2 1 1,-6-18-1,7 20 18,2 1 0,-1-1-1,1 1 1,1-1 0,0 0-1,0 0 1,1 0 0,0 0-1,1 0 1,0 0-1,3-13 1,-2 17 14,0 0 0,1 0 0,-1 0-1,1 1 1,1-1 0,-1 1 0,1 0 0,0 0 0,0 0-1,0 0 1,1 1 0,0-1 0,0 1 0,0 0 0,0 1-1,1-1 1,-1 1 0,9-3 0,35-14-32,1 3 0,70-16 0,-21 7-884,-21 3-1016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6.9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1 5089,'0'0'3271,"-13"26"-2325,-1 1-714,3-8-30,2-1 1,0 2-1,1-1 1,1 1 0,1 0-1,-7 37 1,7-1 472,2 102 1,5-109-546,1-5-90,2 0 0,3 0 0,1 0 0,2-1 0,2 0 0,2-1 0,2-1 0,26 50 0,19 23 75,116 164 0,-177-277-115,1 0 0,-1 0 0,1 1 0,0-1 0,-1 0 0,1 0 0,0 0 0,0 0 0,0 0 0,0 0 0,0 0 0,0 0 0,0 0 0,0 0 1,0-1-1,0 1 0,0 0 0,0-1 0,1 1 0,-1-1 0,0 1 0,0-1 0,1 1 0,-1-1 0,0 0 0,1 0 0,-1 0 0,0 0 0,1 0 0,2 0 0,-1-2 18,-1-1 0,1 1 0,0-1 0,0 1 0,-1-1 0,0 0 0,1 0 0,-1 0 0,-1-1 0,3-3-1,3-4-37,145-226-639,-126 202 594,1 2-1,1 1 1,2 1-1,51-42 1,-75 68 62,1 0-1,0 0 1,1 1 0,-1 0 0,1 0 0,0 0 0,0 1 0,0 1 0,0-1 0,0 1 0,1 1 0,-1-1 0,1 1 0,-1 1 0,1 0 0,14 1 0,-22-1 2,0 0 0,-1 0 0,1 0 1,0 0-1,0 0 0,0 1 0,-1-1 1,1 0-1,0 0 0,0 0 0,-1 1 1,1-1-1,0 0 0,-1 1 0,1-1 1,0 1-1,-1-1 0,1 1 0,-1-1 1,1 1-1,-1-1 0,1 1 0,-1 0 1,1-1-1,-1 1 0,1 0 0,-1-1 1,0 1-1,1 0 0,-1-1 0,0 1 1,0 0-1,1 0 0,-1-1 0,0 1 1,0 0-1,0 0 0,0 0 0,0-1 1,0 1-1,0 0 0,0 0 0,-1-1 1,1 1-1,0 0 0,-1 1 0,0 0 6,0 0-1,0 0 1,0 0 0,0 0-1,0 0 1,0 0-1,-1 0 1,1 0 0,-1-1-1,1 1 1,-1 0-1,0-1 1,0 1-1,-3 1 1,-42 17 80,24-11-88,-1 2-1,1 0 0,-39 27 1,55-32 3,0 0-1,0 0 1,1 1 0,0-1 0,0 2 0,0-1-1,1 0 1,0 1 0,1 0 0,0 0 0,0 1 0,1-1-1,-1 1 1,-2 16 0,2-6 4,0 1 1,2-1-1,0 1 1,1 0-1,1-1 1,5 38-1,-4-52 8,0 1 0,0-1 1,1 1-1,-1-1 0,1 1 0,0-1 0,1 0 0,-1 0 0,1 0 0,0-1 0,0 1 0,1 0 0,-1-1 0,1 0 0,0 0 0,0 0 1,0-1-1,1 1 0,-1-1 0,1 0 0,0 0 0,0 0 0,0-1 0,0 0 0,0 0 0,1 0 0,-1-1 0,8 2 0,-5-2 7,0 0 0,1-1 0,-1 0 0,0 0 0,0-1-1,1 0 1,-1 0 0,0-1 0,0 0 0,0 0 0,-1-1 0,1 0-1,0-1 1,-1 0 0,0 0 0,0 0 0,10-9 0,-6 4 8,-1-1 0,0 0 0,-1-1 0,0 0 0,-1 0 0,0-1 0,-1 0 0,0-1 0,8-21 0,-12 25 9,0 1 1,0-1-1,-1-1 1,0 1-1,-1 0 1,0 0-1,-1-12 1,0 20 146,0 30 106,-1-4-288,1 1 0,2 0 0,0 0-1,2-1 1,0 1 0,2-1 0,16 43 0,57 92 152,11 25-66,-80-161-74,-2 1 0,0 0 0,-2 0 0,-1 1 0,4 45 0,-8-54 15,0 0-1,-1 0 0,-1 0 0,-1 0 1,-6 30-1,6-41-28,0-1 0,0 0 0,-1 0 0,0 0 0,1 0 0,-1 0 0,-1 0-1,1-1 1,-1 0 0,0 1 0,0-1 0,0-1 0,0 1 0,-1-1 0,0 1 0,1-1 0,-1 0 0,0-1 0,-1 0 0,1 1 0,-7 1-1,0 0-12,-1-1-1,0 0 0,0-1 1,0 0-1,0 0 0,0-2 1,0 0-1,-1 0 0,1-1 0,0-1 1,0 0-1,0-1 0,-18-6 1,14 2-165,0-1 0,1 0 0,0-1 1,1-1-1,-1-1 0,2 0 0,0 0 1,-22-24-1,5-3-798,2 0-1,1-2 1,2-1-1,2-1 1,1-1-1,-20-59 1,12 23-4535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7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7818,'0'0'3670,"27"-11"-3530,87-29-114,-107 38-23,1 0-1,-1 0 0,1 1 1,-1 0-1,1 0 0,0 1 1,0 0-1,-1 1 0,1-1 1,0 1-1,-1 1 0,1 0 1,-1 0-1,1 0 0,-1 1 1,0 0-1,0 0 0,0 1 0,9 6 1,4 1-4,-11-6 9,0-1 1,-1 1-1,0 1 0,0 0 1,-1 0-1,0 0 0,0 1 1,0 0-1,-1 1 1,9 11-1,-13-14-7,1-1 0,-1 1 0,0-1 0,-1 1 0,1 0 0,-1 0 0,0 0 0,0 0 0,0 0 0,-1 0 0,0 0 0,0 0 0,0 0 1,0 0-1,-1 0 0,0 0 0,0 0 0,-1-1 0,1 1 0,-1 0 0,0-1 0,-4 9 0,-3 2 14,-1-1 0,-1 0 0,0-1 0,0 0 0,-1-1 0,-1 0 0,-20 14 0,-7 2-322,-57 32 0,11-17-37,85-43 283,20-6-54,13-7 199,1 2-1,1 2 1,0 1 0,0 1-1,1 2 1,-1 2-1,1 1 1,61 4-1,-86-1-68,0 1-1,-1-1 0,0 2 0,1-1 0,-1 1 0,0 1 0,0 0 0,14 9 0,-19-11 19,0 1 0,0 0 0,0 0-1,0 0 1,-1 0 0,0 1 0,1 0 0,-1-1-1,-1 1 1,1 0 0,0 1 0,-1-1 0,0 0-1,0 1 1,0-1 0,-1 1 0,1-1 0,-1 1 0,0 6-1,0 5 116,-2 0-1,0 0 0,0 1 1,-2-1-1,0 0 0,-1-1 1,0 1-1,-2-1 0,0 1 0,0-1 1,-1-1-1,-1 0 0,-10 14 1,-9 12-184,-3-2-1,0-1 1,-43 38 0,22-31-1426,37-35-873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7.9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116 54 10818,'0'0'4052,"-17"29"-3899,-51 98-117,63-117-35,1-1 0,-1 1 0,2 0 0,0 0 0,0 1-1,0-1 1,2 1 0,-1 0 0,1-1 0,1 1 0,0 0 0,2 20 0,1-2-3,-2-17-11,0-1 1,2 0 0,-1 1 0,1-1 0,1 0-1,0 0 1,1-1 0,0 1 0,0-1 0,1 0-1,0 0 1,1-1 0,12 13 0,-14-16 10,0-1 0,1 1-1,0-1 1,-1-1 0,2 1 0,-1-1 0,0 0-1,1-1 1,0 1 0,0-2 0,0 1 0,0 0-1,0-1 1,1-1 0,-1 1 0,1-1 0,-1 0 0,1-1-1,-1 0 1,1 0 0,13-3 0,-16 2 10,-1-1 1,1 0-1,-1 0 0,0 0 1,1 0-1,-1-1 0,0 0 1,-1 0-1,1 0 0,0 0 1,-1-1-1,0 1 0,1-1 1,-2 0-1,1 0 0,0 0 1,-1 0-1,0 0 0,1-1 1,-2 1-1,1-1 1,-1 1-1,1-1 0,0-8 1,2-10 42,0-1 1,-2 0 0,0-37 0,-4 40-116,0-1-1,-2 0 1,0 1 0,-1 0-1,-1 0 1,-2 0 0,0 1-1,0 0 1,-2 0 0,-1 1 0,0 1-1,-1 0 1,-1 0 0,-1 1-1,-1 1 1,0 0 0,-21-16-1,31 28-63,1 1 0,-1 1 0,0-1 0,0 1 0,0 0 0,0 0 0,0 0 0,-1 1 0,1 0 0,0 0 0,-1 0-1,1 1 1,-1-1 0,1 1 0,-8 1 0,4-1-466,-10 0-2285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8.3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225 352 10626,'0'0'3878,"32"7"-3768,101 16 14,-127-23-123,-1 1 0,0-1 1,1 0-1,-1-1 0,1 0 0,-1 1 1,0-1-1,0-1 0,0 1 0,0-1 1,0 0-1,0 0 0,0-1 0,0 1 1,-1-1-1,1 0 0,-1 0 0,0-1 1,0 1-1,0-1 0,0 0 0,-1 0 1,1 0-1,-1-1 0,0 1 0,-1-1 1,3-5-1,0 3 5,1-2 7,-1 0-1,0 0 0,-1 0 1,0 0-1,0-1 1,-1 1-1,0-1 1,-1 0-1,0 0 0,-1 0 1,0 0-1,0 0 1,-2-14-1,1 18-5,-1 0-1,-1-1 1,1 1 0,-1 0-1,0 0 1,0 0 0,-1 0-1,1 0 1,-1 0 0,-1 1-1,1-1 1,-1 1-1,0 0 1,0 0 0,-1 0-1,1 1 1,-1 0 0,0 0-1,0 0 1,0 0 0,-10-4-1,1 1-3,0 2 0,0 0 0,0 1 0,-1 0 0,1 1 0,-1 0 0,0 1 0,0 1 0,0 1 0,1 0 0,-1 1 0,0 0 0,0 1 0,0 1-1,1 0 1,-1 1 0,1 1 0,0 0 0,0 1 0,1 1 0,0 0 0,0 0 0,0 1 0,1 1 0,1 0 0,-1 1 0,1 0 0,1 1 0,0 0 0,0 1 0,1-1 0,-8 16 0,11-15-92,0 0 1,2 0-1,-1 0 1,1 1-1,1 0 1,0-1-1,1 1 1,0 0 0,1 0-1,1 0 1,1 22-1,-1-31-19,0 38-2517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8.7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59 8554,'0'0'6234,"4"-8"-5909,-3 5-319,1 0 1,0 1 0,0-1 0,0 0 0,0 1-1,1-1 1,-1 1 0,1-1 0,-1 1 0,1 0-1,0 0 1,0 1 0,0-1 0,0 0 0,5-1-1,3 0 7,-1 0 0,1 1 0,-1 1 0,22-1 0,16 1 21,0 2 1,-1 2-1,1 2 1,80 20-1,-56-10-137,0-3 1,1-4-1,0-2 0,85-5 1,-66-3-1776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29.6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81 1 7698,'0'0'3148,"-12"26"-2432,-36 89-257,44-102-354,0 1 0,0-1-1,1 1 1,1 0 0,0 0 0,1 0-1,1 0 1,0 0 0,3 18 0,-1-2-11,2-3 23,1 1 1,2-1-1,0 0 1,2 0-1,1-1 1,19 35-1,21 60 16,-43-93-154,0 0 1,-2 0 0,-1 1 0,-1-1 0,-2 35-1,-1-62-4,0-1 0,1 0 0,-1 1 0,0-1 1,0 0-1,0 1 0,0-1 0,0 0 0,0 1 0,0-1 0,0 0 0,0 1 0,0-1 0,0 0 0,0 1 0,-1-1 0,1 0 0,0 0 0,0 1 0,0-1 0,0 0 0,0 1 0,-1-1 0,1 0 0,0 0 0,0 1 0,0-1 1,-1 0-1,1 0 0,0 1 0,0-1 0,-1 0 0,1 0 0,0 0 0,-1 1 0,1-1 0,0 0 0,-1 0 0,1 0 0,0 0 0,-1 0 0,1 0 0,0 0 0,-1 0 0,1 0 0,0 0 0,-1 0 0,1 0 0,0 0 0,-1 0 1,1 0-1,-3 0-319,-11 0-2057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2.1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48 5513,'0'0'4128,"15"-9"-3732,44-26 28,-59 35-413,0-1 0,0 1 1,1 0-1,-1 0 0,0-1 0,1 1 0,-1 0 1,0 0-1,0-1 0,1 1 0,-1 0 0,0 0 1,1 0-1,-1 0 0,0 0 0,1-1 0,-1 1 1,1 0-1,-1 0 0,0 0 0,1 0 0,-1 0 1,0 0-1,1 0 0,-1 0 0,1 0 0,-1 0 1,0 1-1,1-1 0,-1 0 0,0 0 0,1 0 1,-1 0-1,0 0 0,1 1 0,-1-1 1,0 0-1,1 0 0,-1 1 0,0-1 0,0 0 1,1 0-1,-1 1 0,0-1 0,0 0 0,0 1 1,1-1-1,-1 1 0,0 15 47,-1-13 28,-1 48 771,-4-1-1,-15 73 1,9-66-392,-5 84 0,16 77-290,7-190-147,-6-28-42,0 1 0,0-1-1,1 1 1,-1-1 0,0 1 0,1-1-1,-1 1 1,0-1 0,1 0 0,-1 1-1,1-1 1,-1 1 0,0-1 0,1 0 0,-1 0-1,1 1 1,-1-1 0,1 0 0,-1 0-1,1 1 1,-1-1 0,1 0 0,0 0-1,0 0 1,1 0-105,-1-1-1,1 0 1,-1 0-1,1 0 0,-1 0 1,1 0-1,-1 0 1,0 0-1,1-1 1,-1 1-1,0 0 1,0-1-1,0 1 1,0-1-1,0 1 1,0-1-1,0 1 1,-1-1-1,1 0 0,-1 1 1,1-1-1,0-2 1,9-36-5032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0.0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0 244 7330,'0'0'4071,"36"-20"-3787,124-62-4,-139 73-174,-1 1-1,2 1 1,-1 1 0,0 1-1,1 1 1,37-3-1,-17 3 30,512-46 1062,-169 18-614,-361 29-602,-17 1-104,0 0 1,0 1-1,0 1 0,0-1 1,0 1-1,1 0 0,-1 1 1,0-1-1,10 4 1,-14 2-2546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0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1 543 4457,'0'0'7887,"7"-25"-7068,-2 7-716,34-156 233,-32 127-281,3 0 1,1 0-1,3 1 0,24-56 1,-37 100-59,0 0 0,0 0 0,0-1 0,0 1 0,1 0 0,-1 0 0,0 0 0,1 1 0,0-1 0,-1 0 0,1 1 0,0-1 0,0 1 0,0-1 0,0 1 0,0 0 0,0 0 0,0 0 0,0 0 0,1 0 0,-1 0 0,0 1 0,1-1 0,-1 1 1,0 0-1,1-1 0,-1 1 0,0 0 0,1 0 0,-1 1 0,0-1 0,1 0 0,-1 1 0,0-1 0,1 1 0,-1 0 0,0 0 0,0 0 0,0 0 0,1 0 0,-1 1 0,-1-1 0,4 3 0,7 4-19,-1 1 0,-1 1 0,0 0 0,0 0 1,-1 0-1,8 13 0,-8-8 25,0 0 0,0 0 0,-2 0 0,0 1 0,-1 1 1,0-1-1,4 22 0,-2 10 14,3 59 1,1 6-19,-11-104-6,1 0 1,-1-1 0,2 1 0,-1-1 0,1 1 0,1-1 0,-1 0 0,1 0 0,7 10 0,-9-16 9,0 1 0,1-1-1,-1 0 1,0 0 0,1 0 0,0 0 0,-1 0 0,1 0 0,0-1 0,0 1 0,0-1 0,0 0 0,0 0 0,0 0 0,0 0 0,1 0-1,-1-1 1,0 0 0,0 1 0,0-1 0,1 0 0,-1-1 0,0 1 0,0-1 0,1 1 0,-1-1 0,0 0 0,5-2 0,4-2-6,1-1 1,-1 0 0,-1-1 0,1 0-1,-1-1 1,19-17 0,60-66-29,-70 68 34,25-28-122,-4-1 1,67-110 0,-106 160 106,0 0 1,0 0-1,0 1 1,0-1 0,0 0-1,1 1 1,-1-1-1,0 1 1,1 0-1,-1 0 1,1 0-1,0 0 1,-1 0-1,1 0 1,0 1-1,-1-1 1,1 1-1,5 0 1,62 1 5,-41 1-25,-13-2 15,-10 1 21,0 0-1,0-1 1,0 0-1,0 0 1,0-1-1,0 1 0,0-1 1,0-1-1,-1 1 1,1-1-1,9-4 0,-27 3-1783,-9 5 1517,0 0-1,0 2 1,0 0-1,1 1 1,-1 1-1,1 1 1,0 1-1,1 1 1,0 0-1,-23 16 1,3 1 593,2 1 1,1 1-1,-58 60 1,81-75 16,1 1 1,0 0 0,-18 28 0,27-36-287,0 0 1,1 0 0,-1 0 0,1 0 0,0 1-1,0-1 1,1 1 0,0-1 0,0 1-1,1-1 1,0 1 0,0 0 0,2 12 0,-2-17-46,1 1 1,1 0 0,-1-1 0,0 1 0,0-1 0,1 0-1,0 1 1,-1-1 0,1 0 0,0 0 0,0 0 0,0 0-1,0 0 1,1-1 0,-1 1 0,0-1 0,1 1 0,-1-1-1,1 0 1,-1 0 0,1 0 0,0 0 0,-1 0 0,5 0-1,9 2 26,0 0 0,30 1 0,-26-4-10,0 0-1,-1-2 1,1 0 0,0-1-1,-1-1 1,0-1-1,0-1 1,0 0-1,-1-2 1,22-10-1,-12 2-269,-1-1-1,0-2 0,-2 0 1,0-2-1,35-36 0,-44 39-984,0-1 0,-2 0-1,16-27 1,-11 9-2917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1.4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121 251 2817,'0'0'6934,"-19"25"-6096,-58 75-169,74-96-593,1 0 0,-1-1-1,1 1 1,-1 0-1,1 0 1,1 1 0,-1-1-1,1 0 1,-1 1-1,1-1 1,0 1 0,1-1-1,-1 1 1,1 6-1,0-8-38,1-1 0,-1 1 0,1-1 0,0 1 0,0-1 0,0 1 0,0-1 0,1 0 0,-1 0 0,0 0 0,1 1 0,0-1 0,-1-1 0,1 1 0,0 0 0,0 0 0,0-1 0,3 3 0,3 0 11,1 0 0,0 0-1,0-1 1,0 0 0,0 0-1,0-1 1,1 0 0,-1-1 0,11 1-1,-5-1-67,0-1-1,0 0 1,0-1-1,0-1 0,0 0 1,0-1-1,-1-1 1,1 0-1,-1-1 1,0-1-1,0 0 1,-1 0-1,0-2 0,0 1 1,0-2-1,16-14 1,11-12-984,38-44-1,43-37-1663,-108 105 2605,1 0 0,0 2 0,1 0 0,0 0 0,1 1 0,-1 1 0,24-7 0,-34 13 78,1-1 1,-1 1-1,1 1 1,-1-1-1,1 1 1,0 0-1,-1 0 1,1 1-1,-1-1 1,1 1-1,-1 1 0,1-1 1,-1 1-1,0 0 1,0 0-1,1 0 1,-2 1-1,8 4 1,0-1 10,-9-4-39,0-1 0,1 0 1,-1 0-1,0 0 0,1 0 0,-1 0 1,1-1-1,-1 0 0,1 1 0,3-2 1,-10-16-2095,-5 14 1846,0 1 0,0 0 0,-1 0 1,1 0-1,0 1 0,-1 1 1,1 0-1,-1 0 0,1 0 0,-11 2 1,-2 0 300,5-1 178,0 1-1,1 1 0,-1 1 0,1 1 0,-1 0 0,1 0 1,1 2-1,-1 0 0,1 0 0,0 1 0,1 1 1,0 0-1,1 1 0,-17 16 0,21-18-21,0 0 0,0 1-1,1-1 1,0 2 0,0-1 0,1 1-1,0-1 1,1 2 0,0-1-1,0 1 1,2-1 0,-1 1 0,1 0-1,1 1 1,0-1 0,0 0 0,1 1-1,1-1 1,0 1 0,2 20 0,-1-29-139,0 0 0,1 0 0,-1 0 0,1 0 0,-1 0 0,1 0 1,0 0-1,0-1 0,1 1 0,-1-1 0,0 1 0,1-1 1,-1 0-1,1 0 0,0 0 0,0 0 0,0-1 0,0 1 0,0-1 1,0 0-1,0 0 0,0 0 0,0 0 0,1 0 0,-1 0 0,4-1 1,11 3 3,1-2 0,-1 0 0,26-2 0,-30-1-64,-1-1 0,1 0 1,-1-1-1,0 0 1,0-1-1,0-1 0,0 0 1,-1 0-1,0-1 0,-1-1 1,1 0-1,-2-1 1,1 0-1,-1 0 0,0-1 1,13-19-1,-1 1-346,-1-2 0,-1 0 0,-2-1 0,-1-1 0,14-37 0,4-27-1696,-13 8-725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2.7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89 455 5313,'0'0'8999,"-15"-19"-8873,-43-54-74,47 66-44,7 12-6,4 20-10,0-19 3,4 45 17,2 0-1,3 0 1,2-1 0,27 78-1,-18-61-21,-1-2 9,40 128 68,-45-158-53,0 0 0,3-1 0,24 41-1,-30-59-11,0-1-1,1 0 0,0 0 0,25 22 0,-34-34-1,0-1 0,0 1 0,0-1 1,0 1-1,0-1 0,1 0 0,-1 0 0,1 0 0,0-1 1,-1 1-1,1-1 0,0 0 0,0 0 0,0 0 0,0-1 1,0 1-1,0-1 0,0 0 0,0 0 0,0 0 1,0-1-1,-1 1 0,1-1 0,0 0 0,0 0 0,0-1 1,0 1-1,-1-1 0,5-2 0,5-6-84,0-1 0,0-1 0,-1 0 0,0 0 0,-1-2 0,18-27 0,-15 18-465,0-2 0,-1 0 0,14-39 0,-23 48 486,1 0 1,-2 0 0,0 0 0,-1 0-1,0-27 1,-2 43 98,0 0-1,-1 0 1,1 1-1,0-1 1,0 0 0,0 0-1,0 1 1,0-1-1,0 0 1,-1 0 0,1 0-1,0 1 1,0-1-1,0 0 1,-1 0-1,1 0 1,0 0 0,0 1-1,-1-1 1,1 0-1,0 0 1,0 0-1,-1 0 1,1 0 0,0 0-1,0 0 1,-1 0-1,1 0 1,0 0 0,0 0-1,-1 0 1,1 0-1,0 0 1,0 0-1,-1 0 1,1 0 0,0 0-1,0 0 1,-1 0-1,1 0 1,0 0 0,0-1-1,-1 1 1,1 0-1,0 0 1,0 0-1,0 0 1,-1-1 0,1 1-1,0 0 1,0 0-1,0 0 1,0-1-1,-1 1 1,1 0 0,0 0-1,0-1 1,0 1-1,0 0 1,0 0 0,0-1-1,0 1 1,0 0-1,0 0 1,0-1-1,0 1 1,-14 17-31,9-6 32,0 1 0,0 0 0,2 0 0,0 0 1,0 0-1,1 0 0,-1 14 0,2 87 199,2-109-231,-1 0 1,1 0-1,0 0 0,0 0 0,0 1 1,1-1-1,-1-1 0,1 1 0,0 0 1,0 0-1,0-1 0,1 1 1,-1-1-1,1 1 0,0-1 0,0 0 1,0 0-1,0-1 0,1 1 0,-1-1 1,1 1-1,-1-1 0,1 0 0,0 0 1,0-1-1,0 1 0,0-1 0,0 0 1,0 0-1,0 0 0,7 0 1,-2 0 6,-1 0 0,0 0 1,0-1-1,1-1 1,-1 1-1,0-1 1,0-1-1,0 1 1,0-1-1,0-1 1,0 0-1,0 0 1,-1 0-1,1-1 1,9-7-1,34-30-136,-9 7 5,85-55 1,-110 79 113,0 1-1,1 1 1,0 1 0,0 1 0,1 0 0,0 1-1,0 1 1,38-3 0,-30 6-12,-11 1-288,-1 0-1,0-1 0,1-1 0,-1-1 1,30-8-1,-45 11 288,1 0-1,-1 0 1,1-1-1,-1 1 1,1 0-1,-1 0 1,0 0-1,1 0 1,-1-1-1,1 1 1,-1 0-1,1-1 1,-1 1-1,0 0 1,1-1-1,-1 1 1,0 0 0,0-1-1,1 1 1,-1 0-1,0-1 1,0 1-1,1-1 1,-1 1-1,0-1 1,0 1-1,0-1 1,0 1-1,0-1 1,0 1-1,1 0 1,-1-1-1,0 1 1,0-1-1,-1 1 1,1-1 0,0 1-1,0-1 1,0 1-1,0-1 1,0 1-1,0-1 1,-1 1-1,1-1 1,0 1-1,0 0 1,-1-1-1,1 1 1,0 0-1,-1-1 1,1 1-1,-1-1 1,-23-12-66,11 12 100,-1 0 0,0 1 0,1 0 0,-1 1 0,0 0 0,1 1 0,-1 1 0,1 0 0,0 1 0,0 0 0,0 1 1,1 0-1,-1 1 0,-12 9 0,9-4 123,2 0 0,-1 0 0,1 2 1,1 0-1,0 0 0,1 1 0,1 1 1,0 0-1,1 1 0,-10 18 0,15-22-41,0 0 0,1 1 0,0-1 0,1 1-1,0 0 1,1 0 0,1 0 0,0 1-1,2 20 1,-1-32-90,0 1 1,0-1-1,0 1 1,1-1-1,-1 1 1,1-1-1,0 0 0,0 1 1,-1-1-1,2 0 1,-1 1-1,0-1 1,0 0-1,1 0 0,-1 0 1,1 0-1,0 0 1,-1 0-1,4 1 1,-1 0 10,0 0 1,1 0 0,0-1-1,0 1 1,0-1 0,0 0 0,0-1-1,9 3 1,0-2 9,-1 0-1,1-1 1,0 0-1,0-2 1,-1 1-1,21-5 0,-24 3-14,-1-2 0,0 1 0,0-2 0,0 1 0,0-1 0,-1 0 0,0-1 0,0 0 0,0 0 0,-1-1 0,13-13 0,-9 8 2,1 1 0,0 0 0,21-13-1,-32 24-14,0-1-1,0 0 0,1 1 1,-1-1-1,1 1 1,-1 0-1,0-1 0,1 1 1,-1 0-1,1 0 1,-1-1-1,1 1 0,-1 1 1,1-1-1,-1 0 1,1 0-1,-1 0 0,0 1 1,1-1-1,-1 1 1,0-1-1,1 1 0,1 1 1,28 23 24,-13-9-4,-7-8-9,1-1 0,1 0 0,-1-1 0,1-1 0,0 0 0,1 0 0,-1-2 0,1 1 0,0-2 0,0 0 0,-1-1 0,1 0 0,0-1 0,0 0 0,21-4 0,-17 2-3,0-1 1,0-1-1,0-1 0,0 0 0,-1-2 1,0 0-1,0-1 0,-1 0 0,0-1 0,0-1 1,18-15-1,-20 11-1,-1 0 0,-1-1 0,0 0 0,0-1-1,-2 0 1,0-1 0,-1 0 0,0-1 0,-2 1 0,0-2 0,-1 1 0,-1-1 0,4-25 0,0-23 2,-2 1 1,-4-95 0,-3 142-31,0-81-266,-19-140 0,14 207 334,-1 1-1,-2-1 1,-1 1-1,-1 0 1,-2 1-1,-1 0 1,-1 1-1,-21-31 1,29 53-7,1 1 0,-1 0 0,0 1 1,-1 0-1,-12-11 0,18 16-31,-1 0 1,1 0-1,0 0 0,-1 0 0,1 0 1,-1 0-1,1 0 0,-1 1 0,1-1 0,-1 0 1,1 1-1,-1-1 0,0 1 0,1 0 1,-1-1-1,0 1 0,0 0 0,1 0 1,-1 0-1,0 0 0,1 1 0,-1-1 1,0 0-1,1 1 0,-1-1 0,0 1 1,1-1-1,-1 1 0,1 0 0,-1 0 1,1 0-1,-1 0 0,1 0 0,0 0 0,-1 0 1,1 0-1,0 0 0,-2 3 0,-7 13-7,0 1 0,2 0 0,0 1 0,0 0 0,2 0 0,1 1 0,0-1 0,-2 27-1,0 20-15,3 80 0,7-81 2,4-1-1,2 0 1,3 0-1,3-2 0,2 1 1,51 118-1,-67-179-4,34 67 86,-33-66-125,-1 0 0,1-1 0,0 1 1,0 0-1,0-1 0,0 1 0,1-1 1,-1 0-1,1 0 0,-1 0 0,1 0 1,0 0-1,0-1 0,0 1 0,0-1 1,0 1-1,0-1 0,0 0 0,0-1 1,4 2-1,2-4-2238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3.0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59 9058,'0'0'4145,"184"-58"-6802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7:38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14533 616 4625,'0'0'3201,"32"-7"-2876,12-5-162,4 0 176,72-10-1,-79 17-113,1 1-1,48 2 0,-71 3-183,0 0 1,0 2-1,-1 0 0,1 1 0,-1 1 1,0 1-1,21 9 0,338 188 1530,-345-181-1518,-1 1 0,-1 1 0,-1 2 0,-1 1 0,-2 1 0,-1 2 0,-1 0 0,-1 1 1,-2 2-1,20 38 0,-1 12 281,-3 2-1,-4 1 1,25 101 0,-38-106-119,-5 1 0,-2 1-1,-5 0 1,-2 110 0,-6-161-121,-1 0 1,-2 0 0,-1-1-1,-14 54 1,13-69-80,-1 0 0,0 0 0,-1-1 0,-1 0 0,-1-1 0,0 1 0,0-2 0,-1 1 0,-1-1 1,-22 20-1,-9 0-10,-2-1 1,-76 43 0,-14 8 31,-93 86 169,129-92 23,-3-4-1,-195 105 0,201-138-168,-2-4 0,-158 36 1,104-32-77,110-27-1,0 2 0,1 1 0,-71 42 0,-102 83 33,207-137-20,-71 48-43,-3-4 0,-166 73 0,121-72-82,-187 48-1,-154-17 109,176-37-30,265-38 67,-369 60-8,-5-32 2,109-35-46,-179 7-47,167 31 5,-35 1 57,168-30 19,0-8 0,-281-38 0,159 2-8,-378 1 0,413 32 135,-666 3-128,289 63 67,613-59-64,-485 82-18,-42 5-4,-137 30 25,492-79 2,-2-8 0,-338 14 0,455-45 10,0-3 0,0-4 0,1-3-1,-95-22 1,64-2-28,1-4 0,-103-51-1,-192-116-13,400 203 26,-190-114-61,-48-23 5,208 122 47,-2 1-1,0 2 1,0 2 0,-1 0-1,-66-8 1,29 11-34,0 3 0,0 3-1,0 3 1,1 4 0,-115 22 0,134-16 39,-1-2-1,1-2 1,-2-3 0,-62-1 0,98-6 10,0-1 0,1-1 0,0-1 0,-1 0-1,-19-9 1,-25-8 6,-32-1 8,51 13-6,-64-23-1,91 27-32,1 0 1,1-2-1,-1 1 0,1-2 0,0 1 0,1-2 0,0 0 0,-13-14 1,-229-249-47,248 265 45,-1-1 0,1 0 0,1 0 0,-1 0-1,1 0 1,1-1 0,0 0 0,0 0 0,1 0 0,1 0-1,-1 0 1,0-16 0,0-16-185,3-78 0,2 51 141,-13-480-622,5 23 590,6 508 57,2 0 0,0 0 0,2 0 0,0 0 0,0 1 0,2-1 0,0 1 0,1 0 0,10-17 0,14-19-6,51-67 0,10-17-33,-68 90-75,28-75-1,-38 83 52,1 2 0,2 0 0,38-59 0,-27 56 10,1 2 0,2 1 0,2 1 0,2 2 0,0 2 0,3 1 0,0 1 0,64-36 0,73-39 13,-89 50 27,3 4-1,111-47 1,-151 82 43,1 3 0,1 1-1,80-7 1,-65 10-16,95-24 0,42-29 58,-42 11-4,296-54 0,-104 31-57,30-4 31,-315 73 18,69 4 0,-77 3-47,106-12 0,-41-9 29,184-4 1,101 2 52,-256 12-32,-133 9-28,0 2 1,0 0-1,0 1 0,0 1 0,26 9 0,343 91 40,-151-46-74,-147-36 71,149 16-1,94-14-89,-163-13 97,137 29-27,21 1 120,-293-39-160,401 38 46,-221-9 14,117 23 77,-285-47-28,1-1 0,0-3-1,92-5 1,-93-1-25,1 3 1,-1 1-1,91 16 0,-93-7-46,1-1 0,0-2 0,0-3 0,1-1 0,-1-3 0,0-2 0,1-2 0,47-10 0,-10-3 8,1 3 1,124-2 0,144-16 15,8 0 0,-168 18-56,264-52 0,-448 64 22,329-28 38,-39 5-26,-142 10-26,270 9-1,-237 8 14,112-4-12,318 5 22,-609-2-7,0 1 0,0 0 0,0 1 1,0 0-1,0 1 0,16 8 0,74 41-51,-17-7 121,-52-30-78,0-1 0,1-2 0,1-1 0,0-1 0,0-2 0,1-2 0,0-2 0,51 2 0,-82-7-20,1 0 0,-1 0 0,1 0 0,-1-1 0,0 0 0,0 0 0,1-1 0,-1 1 0,0-1 0,6-4 0,18-9-1641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19.0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7282,'0'0'5745,"18"-36"-5369,-21 49-3673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10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0 159 4977,'0'0'8875,"14"0"-8900,1322-97 674,-1251 89-641,-37 4-9,1-2 0,75-19 1,-123 25-109,-1 0 0,1 0-1,-1 0 1,1-1 0,0 1 0,-1 0 0,1-1 0,-1 1 0,1 0-1,-1-1 1,1 1 0,-1-1 0,1 1 0,-1-1 0,1 1 0,-1-1 0,1 1-1,-1-1 1,0 0 0,1 1 0,-1-1 0,0 1 0,0-1 0,0 0 0,1 1-1,-1-1 1,0 0 0,0 1 0,0-1 0,0 0 0,0 1 0,0-1 0,0 0-1,0-1 1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11.3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3017,'0'0'6916,"27"15"-6201,12 7-478,110 57 576,-76-46-243,150 45-1,85-5-299,-307-73-268,0 0 1,0 1 0,1-1-1,-1 0 1,0 1 0,0-1-1,0 1 1,0-1 0,0 1-1,0-1 1,0 1 0,0 0-1,0 0 1,0-1 0,0 1-1,0 0 1,-1 0 0,1 0-1,0 0 1,-1 0-1,1 0 1,0 0 0,-1 0-1,1 0 1,-1 0 0,0 0-1,1 1 1,-1-1 0,0 0-1,0 0 1,0 0 0,0 1-1,0-1 1,0 0 0,0 0-1,0 0 1,0 0 0,0 1-1,-1-1 1,1 0 0,0 0-1,-1 0 1,1 0-1,-1 0 1,1 0 0,-1 0-1,0 0 1,0 1 0,-4 7 26,0-1 0,0-1 0,-1 1 1,1-1-1,-9 8 0,-68 62 365,-99 72 1,-103 55-501,224-162-6,16-12-946,15-14-1601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13.8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5917 4609,'0'0'7858,"0"0"-7789,0 0 0,-1 0 0,1 0 0,0 0 1,-1 0-1,1 0 0,-1-1 0,1 1 0,0 0 0,-1 0 1,1 0-1,0 0 0,-1-1 0,1 1 0,0 0 0,0 0 1,-1 0-1,1-1 0,0 1 0,-1 0 0,1-1 0,0 1 1,0 0-1,0-1 0,-1 1 0,1 0 0,0-1 0,0 1 1,0-1-1,25-541 276,-3 149-213,-21 350-131,8-239 75,51-322-1,-37 464-75,10-275-1,-34 318-7,3-125 54,1 180-65,2 1 0,1 0-1,17-54 1,-1 25 15,4 1-1,2 1 1,4 1-1,47-73 1,-48 92 2,-3-2 0,-1 0 0,-3-2 0,-3-1 0,-1-1 1,-3 0-1,17-93 0,-25 77-21,-1 7 47,19-68 0,-21 109-36,1 0-1,1 1 1,1 0 0,1 1-1,0 0 1,26-35 0,51-50 19,25-34-164,-100 120 162,0 0 0,-2 0 0,0 0-1,-1-2 1,-1 1 0,6-27 0,8-56-26,19-66 54,-34 147-39,2 0-1,0 1 1,1 0 0,1 0-1,21-29 1,-16 30-4,0 0-1,2 0 1,0 2-1,1 0 1,0 2-1,2 0 0,0 1 1,0 1-1,40-19 1,302-124-3,-297 135-12,1 3 1,1 3 0,116-13-1,-38 15 56,181-42-1,-133 22-13,-120 24 14,116-32 0,-134 25-17,-1-2-1,-1-3 1,-1-2 0,57-35-1,-101 48-51,-18 6-857,-19 3-1562,-4 6-2563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2.5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6977,'0'0'6139,"39"3"-5928,10 2-182,-1 1 42,0-3-1,0-2 1,55-5 0,87-23 33,-112 14-74,137-6 0,-208 19-32,1 0 1,-1 0-1,1 0 0,-1 1 1,1 1-1,-1-1 0,0 1 1,11 4-1,-16-5 1,1 1 1,-1 0-1,0 0 0,0-1 0,1 1 1,-1 1-1,-1-1 0,1 0 0,0 0 0,0 1 1,-1-1-1,0 1 0,1-1 0,-1 1 1,0 0-1,0-1 0,0 1 0,-1 0 0,1 0 1,-1 0-1,1 0 0,-1 0 0,0 5 1,0 0 3,0-1 0,0 1 0,0 0 1,-1 0-1,0 0 0,-1 0 0,0-1 1,0 1-1,0-1 0,-1 1 1,0-1-1,-1 0 0,0 0 0,0 0 1,0-1-1,-1 0 0,0 1 0,0-1 1,-6 5-1,-14 15 21,-2-1 1,-1-2 0,-52 35-1,-100 48-659,71-46-2101,72-38-32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14.3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 5817,'0'0'3934,"17"-6"-3407,55-17-233,-59 20-183,0 0 0,1 1 0,-1 1 0,1 0 0,-1 1 0,1 0 0,13 2 0,15 1 261,180-3 833,-221 0-1206,0 1 0,0-1-1,0 1 1,1 0 0,-1-1-1,0 1 1,0 0 0,0 0-1,-1 0 1,1 0 0,0 0-1,0 0 1,0 0 0,-1 0-1,1 0 1,0 0 0,-1 1-1,1-1 1,-1 0 0,0 0-1,1 1 1,-1-1 0,0 0-1,0 0 1,1 1 0,-1-1-1,0 0 1,-1 1 0,1-1-1,0 0 1,-1 3 0,-4 48 106,-2-26 3,-2-1-1,-2 0 1,0 0-1,-1-1 1,-27 38 0,-19 42 338,37-59-477,3 0-1,2 2 0,2-1 0,2 2 0,2 0 0,-4 57 1,12-91-1864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23.4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 9706,'0'0'3545,"3"-3"-3545,0-5-144,-3 3 16,0-8-2361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1.8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0 549 3993,'0'0'5365,"0"-10"-2581,0-39-2743,0 27-54,1 1 0,1 0 1,1 0-1,1 0 1,1 0-1,0 1 1,2-1-1,0 1 1,1 1-1,1 0 0,19-31 1,-15 30-8,0 0 0,1 1 1,1 0-1,23-22 0,-31 35 14,-1 1 1,1-1-1,0 1 1,0 1 0,1-1-1,0 1 1,-1 1-1,1-1 1,0 1-1,1 1 1,-1 0-1,0 0 1,1 0-1,0 1 1,11 0-1,-16 1-4,0 0 0,0 0 0,0 1 0,0 0-1,0-1 1,0 1 0,0 1 0,0-1 0,0 0 0,-1 1 0,1 0-1,-1 0 1,1 0 0,-1 0 0,0 1 0,0-1 0,6 7 0,-4-3 1,-1 0 0,0 1 0,0-1 0,0 1 0,-1 0 0,0 0 1,0 0-1,3 15 0,0 9 9,-2 1 0,0-1-1,-3 52 1,-1-69 3,0 142 139,0-156-110,6-7 44,3-30-20,4-21-69,3 1 0,25-57 0,-35 98-9,1 1 0,1 0 0,1 0-1,0 1 1,1 0 0,0 0-1,1 1 1,1 1 0,0 0 0,1 0-1,26-18 1,-36 27 19,0 1 0,1 0 1,-1 0-1,0 1 0,1-1 0,-1 0 0,1 1 0,0 0 0,0 0 1,-1 0-1,1 1 0,0-1 0,0 1 0,0 0 0,0 0 1,0 0-1,-1 0 0,1 1 0,0 0 0,0-1 0,0 2 0,-1-1 1,1 0-1,-1 1 0,1-1 0,-1 1 0,1 0 0,-1 0 1,0 0-1,0 1 0,0-1 0,0 1 0,0 0 0,-1 0 0,1 0 1,-1 0-1,0 0 0,0 0 0,0 1 0,0-1 0,0 1 0,-1-1 1,2 7-1,16 37 28,-3 2 1,-2 0 0,15 94-1,-28-35 15,-1-107 8,1-2-40,0 0-1,0 0 1,-1 0-1,1 0 1,0 0 0,-1 0-1,1 0 1,-1 0-1,1 0 1,-1 0-1,0 0 1,1 0-1,-1-1 1,0 1-1,1-2 1,-1-1 6,24-91-206,4 2-1,61-136 1,-88 227 190,0-1 0,0 0 0,1 1 0,-1-1 0,1 1 0,0 0 0,0-1 0,0 1 0,0 0 0,0 0 0,0 0 0,0 0 0,1 1 0,-1-1 0,1 1 0,-1-1 0,1 1 0,0 0 0,-1 0 0,1 0 0,0 0 0,0 0 0,4 0 0,-3 2-1,-1-1-1,1 0 1,-1 1 0,1 0-1,-1 0 1,1 0-1,-1 0 1,0 1 0,0-1-1,0 1 1,1 0 0,-1 0-1,-1 0 1,1 0 0,0 0-1,-1 1 1,1-1 0,-1 1-1,3 4 1,5 6 3,0 0-1,-1 1 1,0 0 0,-2 1-1,1 0 1,-2 0-1,8 26 1,-9-15 22,0-1 0,-1 1 1,-2 0-1,0 30 0,-2 56 597,2-96-1047,2-17-187,7 1-3457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2.7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1 360 5513,'0'0'5655,"31"-26"-5681,106-86-458,-101 83 164,101-78-644,-112 91 898,0 1 1,1 1 0,33-14 0,-53 26 68,-1 0 0,1 0 0,-1 0 1,1 1-1,0 0 0,0 0 0,0 0 1,-1 1-1,1 0 0,0 0 0,0 0 1,0 1-1,0 0 0,0 0 0,-1 0 1,1 1-1,0 0 0,-1 0 0,1 0 1,-1 1-1,0 0 0,8 6 0,-1-2 88,-10-6-13,-5-1-7,-12 0-21,2 1-50,-1 0 0,1 2 0,-1 0 0,1 0 0,0 1 0,0 1 0,0 0 0,-21 12 0,-4 5 43,-51 39 0,65-43 116,1 1 0,1 2 0,1 0 0,1 1 0,0 1 0,-22 35 0,34-46-127,1 0-1,1-1 1,0 2 0,1-1-1,0 1 1,1 0 0,0 0-1,1 0 1,0 1 0,1-1-1,1 1 1,0-1 0,1 1-1,1-1 1,0 1 0,4 19-1,-3-28-28,0 0 0,0-1 0,1 1 0,-1-1 0,1 1 0,0-1 1,1 0-1,-1 0 0,1 0 0,0-1 0,0 1 0,0-1 0,0 0 0,0 0 0,1 0 0,0-1 0,-1 1 0,1-1 0,0 0 0,0-1 0,0 1 0,0-1 0,0 0 0,7 1 0,5 0 1,0 1 1,0-2-1,0-1 1,0 0-1,1-1 1,21-4-1,-25 2-53,1-2-1,-1 0 1,0-1-1,-1 0 1,1-1 0,-1 0-1,0-1 1,21-18-1,-2-2-285,54-60 0,-82 84 406,53-68-342,-53 66 462,0 0 0,0 0 0,-1 0 0,0 0 0,0-1 0,-1 1 0,0-1 0,0 0 0,-1 0 0,2-13 361,-3 27-273,0-4-280,-1 17-2,1 0 0,1 0 0,1 0 0,1 0 0,0 0-1,2 0 1,7 21 0,7 7-22,48 136 148,-59-155-63,-1 0 0,-1 1 0,-2 0 0,1 48 0,-5-60-23,-1 0 0,0 0 0,-1 0 1,-1 0-1,-1-1 0,0 1 0,-14 31 0,13-39-27,0 0-1,-1 0 1,0-1-1,-1 0 1,0 0-1,0 0 0,-1-1 1,0 0-1,-1-1 1,0 1-1,0-2 0,0 1 1,-19 8-1,13-8-76,-1-1-1,1-1 0,-1-1 1,0 0-1,0-1 0,0-1 1,-1 0-1,1-1 0,-1-1 1,1 0-1,0-2 0,-1 0 1,1 0-1,0-2 0,0 0 1,-19-7-1,21 6-39,0-1 0,0 0 0,1-1 0,0 0 0,0-1-1,1 0 1,0-1 0,0-1 0,1 0 0,0 0 0,1-1 0,0-1 0,1 1 0,0-1 0,1-1 0,0 0 0,1 0 0,-5-14 0,10 23 96,0 0 1,1 1-1,-1-1 0,1 0 1,0 0-1,0 0 1,1 0-1,-1 0 1,1 0-1,0 0 1,0 0-1,0 0 1,1 0-1,-1 0 1,1 0-1,0 0 1,0 0-1,0 1 1,1-1-1,-1 0 1,1 0-1,0 1 0,0-1 1,0 1-1,0 0 1,1 0-1,-1 0 1,1 0-1,0 0 1,0 0-1,0 1 1,0-1-1,1 1 1,-1 0-1,1 0 1,4-2-1,139-83-588,-102 56-990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3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185 0 5817,'0'0'1979,"-11"24"-1237,-26 63 125,3 2 0,-24 101 1,39-66-446,4 0 0,4 231 1,12-326-402,0 1 0,11 56 1,-9-73-8,1 1-1,0-1 1,1 0 0,0 0 0,1-1 0,0 1 0,1-1 0,12 16 0,-17-26-10,0 1 0,0-1-1,0 0 1,1 0 0,-1 0 0,1 0-1,-1-1 1,1 1 0,-1 0 0,1-1-1,0 0 1,0 0 0,0 0 0,0 0-1,0 0 1,0 0 0,0-1 0,0 1-1,0-1 1,0 0 0,0 0 0,0 0-1,0-1 1,0 1 0,0-1 0,0 1-1,0-1 1,0 0 0,0 0 0,0 0-1,0-1 1,3-1 0,9-6 25,-1-1 0,0 0 0,0 0 0,18-20 0,-18 17-22,20-17-13,181-151-216,-183 158 192,1 1-1,1 2 0,1 1 0,1 2 1,44-14-1,-23 14 28,-37 12 6,0-1-1,0-1 0,-1 0 0,0-1 0,22-14 1,-30 10-36,-22 8-86,-24 7 49,20 2 83,0 1 1,1 0-1,0 1 0,0 0 0,1 1 0,-24 18 0,-70 67 188,107-93-200,-18 16 56,2 1 0,0 0 0,-24 37 1,34-46-59,1 1 1,0 0-1,1 1 1,0-1-1,0 1 1,1 0-1,1 0 0,-1 0 1,1 1-1,1-1 1,0 12-1,0-16-1,1 0-1,1-1 1,-1 1-1,1 0 1,0 0 0,0-1-1,1 1 1,-1 0-1,1-1 1,1 0-1,-1 1 1,1-1-1,3 5 1,-3-7 0,0 1 0,0-1 0,1 0 0,0 0 0,-1-1 0,1 1 0,0-1 0,1 0 0,-1 0 0,0 0 1,0 0-1,1-1 0,-1 1 0,1-1 0,-1 0 0,1-1 0,5 1 0,7 0-35,0 0-1,0-1 1,0 0-1,-1-2 1,1 0-1,0-1 1,-1 0-1,1-1 1,24-11-1,-20 5-243,0-1-1,0 0 1,-1-2 0,-1-1-1,0 0 1,21-22 0,70-68-556,-104 96 847,-3 5 981,-6 13-249,-13 32-396,2 0-1,2 2 0,2-1 0,-6 59 0,8 10-9,1-11 34,-4 0 0,-25 100 1,29-169-323,-3-1 1,0 0 0,-2-1-1,-1 0 1,-2-1 0,-1-1-1,-1 0 1,-1-1 0,-1-1-1,-35 36 1,43-52-30,0 0 0,0 0 0,-2-1 0,1 0 0,-1-1 0,0-1 0,-1 0 0,1-1 0,-22 7 0,11-7-56,-1-1 1,1-1-1,-1-1 0,-47 0 1,60-3-5,0-1 0,0 0 0,0-1 1,0 0-1,0-1 0,1-1 0,-1 0 0,1 0 1,0-1-1,-16-9 0,-2-6-546,1 0 0,-35-34 0,-13-20-1846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4.3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64 6849,'0'0'2913,"155"0"-1785,-64-3-255,6 3-297,-4-2-128,-2-1-240,-15 3-128,-5-3-72,-7 1 64,21-14-144,-15 0 40,-8-2-3929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5.0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0 130 2497,'0'0'7656,"16"-14"-7223,50-46-45,-56 53-345,1 0 0,0 1 0,0 0 0,0 1 0,0 0-1,1 0 1,0 2 0,0-1 0,0 2 0,0 0 0,1 0 0,-1 1-1,1 0 1,18 2 0,-23-1-40,-1 1 0,1-1 0,-1 1 0,1 0 0,-1 1 0,1 0-1,-1 0 1,0 1 0,0 0 0,0 0 0,0 0 0,0 1 0,-1 0 0,1 1 0,-1-1 0,0 1-1,-1 0 1,1 1 0,-1-1 0,0 1 0,0 0 0,4 8 0,-3-6 24,-1 0-1,1 0 1,-2 1 0,1 0 0,-1 0-1,0 0 1,-1 0 0,0 1 0,0-1-1,-1 1 1,1 14 0,-2-17 35,-1-1 0,0 1 0,-1-1 0,1 1 0,-1-1 0,0 1 0,-1-1 0,0 0 1,0 0-1,0 0 0,-1 0 0,1 0 0,-1 0 0,-1 0 0,1-1 0,-1 0 0,0 0 0,-6 6 0,-10 8 46,0-2-1,-1 0 0,-39 22 1,48-32-259,1-1 1,-1 0-1,0-1 1,-1 0-1,1-1 0,-1-1 1,0 0-1,0 0 1,-20 0-1,32-4 79,1 1 1,-1-1 0,1 0-1,0 0 1,-1 0-1,1 0 1,0 0-1,-1 0 1,1 0-1,0 0 1,0 0 0,0 0-1,0 0 1,0 0-1,0 0 1,0 0-1,0 0 1,0 0-1,1 0 1,-1 0-1,0 0 1,1 0 0,-1 0-1,1 1 1,0-3-1,10-2 93,1-1 0,0 2-1,0 0 1,0 0 0,0 1 0,1 0-1,-1 1 1,16 0 0,-22 1 8,40-4 267,1 1 0,0 3 0,0 1 0,78 12 1,-109-9-277,-1 1 1,1 0 0,-1 2-1,0 0 1,0 0 0,-1 1 0,0 1-1,0 0 1,-1 1 0,0 1 0,13 11-1,-20-15-5,1 1 0,-1 0 0,-1 0 0,1 0-1,-1 0 1,0 1 0,-1 0 0,0 0 0,0 0 0,0 1-1,-1-1 1,-1 1 0,1 0 0,-2 0 0,1 0 0,-1 0-1,0 0 1,-1 0 0,0 0 0,-2 16 0,0-19 19,0 0 0,0 1 0,-1-1 0,0 0 0,0-1 0,0 1 0,-1-1 0,0 1 0,0-1 0,0 0 0,0 0 0,-1-1 0,0 1 0,0-1 0,-11 6 0,0 1 38,0-1 0,-2-1 0,1-1 0,-22 8 0,13-8-193,0-2 0,0 0 1,-1-2-1,0-1 0,1-1 0,-35-2 0,19-7-1246,8-12-2117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5.5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0 323 6601,'0'0'3130,"0"22"-2256,0 153 586,0-170-1396,0 1 0,1-1-1,0 1 1,-1-1 0,2 0-1,-1 1 1,1-1 0,0 0-1,0 0 1,0 0 0,1 0-1,-1 0 1,1-1 0,1 1-1,4 5 1,-2-4-8,1 0 0,-1-1 0,1 0 0,0 0 0,0 0 0,0-1 0,1 0 0,-1-1 0,13 4 0,-4-2-4,0-1 0,1-1 1,-1 0-1,1-1 0,0-1 1,0-1-1,0 0 0,-1-1 1,31-6-1,-32 3-63,-1 0-1,0-2 1,0 1-1,0-1 1,-1-1-1,0-1 1,0 0-1,-1 0 1,0-2-1,-1 1 1,0-1 0,0-1-1,-1 0 1,0 0-1,-1-1 1,12-20-1,-15 22-37,-1-1 0,0 1 0,0-1 0,-1 0 0,0-1 0,-1 1 0,-1-1-1,0 0 1,0 1 0,-1-1 0,-1 0 0,1 0 0,-2 0 0,0 0 0,-1 0 0,0 1 0,0-1-1,-1 1 1,-1-1 0,0 1 0,-7-15 0,1 10 89,0-1 0,-2 1 0,1 1 0,-2 0 0,0 1 0,-1 0 0,0 1 0,-1 1 0,0 0 0,-1 1 0,0 1 0,-34-16 0,30 17 25,1 1 0,-1 1 0,0 1 0,0 1 0,0 1 0,-1 0-1,0 2 1,0 0 0,0 1 0,0 1 0,-38 6 0,57-6-102,0 0 0,0 1 0,0-1 0,0 1 1,0-1-1,0 1 0,0 0 0,0-1 0,1 1 0,-1 0 0,0 0 0,0 1 0,1-1 0,-1 0 1,0 1-1,1-1 0,-1 0 0,1 1 0,0 0 0,0-1 0,-1 1 0,1 0 0,0 0 1,0 0-1,1-1 0,-1 1 0,0 0 0,1 0 0,-1 0 0,1 0 0,-1 1 0,1-1 0,0 0 1,0 0-1,0 0 0,0 0 0,1 0 0,-1 0 0,0 0 0,1 0 0,-1 0 0,1 0 0,0 0 1,0 0-1,0 0 0,0 0 0,0-1 0,0 1 0,0 0 0,3 2 0,22 13-2582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5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228 259 8426,'0'0'4497,"18"16"-3958,62 50-191,-73-63-322,0 1 1,0-1 0,1 0-1,-1-1 1,1 0 0,-1 0-1,1 0 1,0-1 0,-1 0-1,1-1 1,0 0 0,0 0-1,0-1 1,0 0 0,-1 0-1,16-4 1,-19 3-16,0 0 0,0 1-1,0-1 1,-1-1 0,1 1 0,-1-1 0,1 1-1,-1-1 1,0 0 0,0 0 0,0 0 0,0-1-1,0 1 1,-1-1 0,1 1 0,-1-1 0,0 0-1,0 0 1,-1 0 0,1 0 0,-1 0 0,0 0-1,0-1 1,0 1 0,-1 0 0,1-1 0,-1-7-1,0 3-4,0 1-1,-1 0 0,0 0 1,0 0-1,0 0 0,-1 0 0,-1 1 1,1-1-1,-1 0 0,0 1 0,-1 0 1,0 0-1,0 0 0,-5-7 0,-3 1 27,-1 1-1,0 0 1,-1 1 0,0 1-1,-1 0 1,0 1-1,-1 0 1,0 1-1,0 1 1,0 0-1,-1 2 1,0 0-1,-1 0 1,1 2-1,0 0 1,-1 1-1,0 1 1,-29 1-1,40 1-38,-1 0 0,0 0 0,1 1 0,-1 0 0,1 0-1,-1 1 1,1 0 0,0 0 0,0 1 0,1-1 0,-1 2 0,1-1 0,-1 1-1,2 0 1,-1 0 0,0 0 0,1 1 0,0 0 0,0 0 0,1 0 0,0 1-1,0 0 1,0-1 0,1 1 0,0 1 0,0-1 0,1 0 0,-2 8 0,1 13-623,1 1 1,1-1 0,5 46 0,8-4-4697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6.3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5129,'0'0'7170,"178"29"-6786,-122-21 80,3-1 88,-1-4-248,-2-3 64,-6 0-280,-6 0-32,-9-5-56,-18-11-528,-8 3-1664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2.8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205 235 7666,'0'0'3948,"27"-5"-3390,88-19-423,-102 21-121,0-1 0,0 0 1,0-1-1,-1-1 0,0 0 1,0 0-1,-1-1 0,0 0 1,0-1-1,0-1 0,11-11 1,-17 15-30,-1 1-16,0 0-1,0 0 1,-1-1 0,0 1 0,1-1-1,-1 0 1,-1 0 0,1 0 0,-1 0-1,0-1 1,3-10 0,-5 14 46,1 1 0,-1-1 0,0 0 0,0 1 1,0-1-1,0 0 0,0 1 0,0-1 0,0 0 0,-1 1 0,1-1 0,-1 1 1,1-1-1,-1 1 0,1-1 0,-1 1 0,0-1 0,0 1 0,0-1 1,0 1-1,0 0 0,0-1 0,0 1 0,0 0 0,0 0 0,-1 0 0,1 0 1,0 0-1,-1 0 0,1 1 0,-1-1 0,1 0 0,-1 1 0,1-1 1,-1 1-1,1-1 0,-1 1 0,0 0 0,1-1 0,-1 1 0,0 0 0,1 0 1,-4 1-1,-10-2 92,1 1-1,-1 1 1,1 1 0,-1 0 0,1 0 0,-1 2 0,1 0 0,0 0 0,-16 8-1,7 0-107,1 1-1,1 1 0,0 1 1,-29 26-1,31-24 33,1 0-1,1 1 1,0 1 0,2 0-1,0 1 1,1 1 0,1 0-1,1 1 1,1 0 0,1 1-1,1 0 1,1 1 0,1 0-1,1 0 1,1 0 0,1 1-1,-1 36 1,5-55-31,0 0 0,0 0 0,1 0 1,0 0-1,0 0 0,0 0 0,1 0 0,2 6 0,-3-10-18,1 0-1,-1 0 1,1 1 0,-1-1-1,1 0 1,0 0 0,0 0-1,0-1 1,0 1 0,0 0-1,0-1 1,0 1 0,1-1-1,-1 0 1,0 0-1,1 0 1,-1 0 0,1 0-1,0-1 1,-1 1 0,4 0-1,4 0-244,0 0 0,-1-1 0,1 0 0,0 0 0,11-3 0,29-11-3547,7-16-4606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6.7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 4865,'0'0'5833,"164"16"-4648,-102-16-673,-1 0 8,-5 0 8,-6 0-392,-9-8 88,-12 2-224,-8 1 8,-15-3-16,-4 3-904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8.8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95 458 3145,'0'0'5546,"-44"0"-3233,42 0-2288,1-1 0,-1 1 0,1-1 0,-1 0 0,1 0 0,-1 1 0,1-1 0,-1 0 0,1 0 0,0-1 0,-1 1 0,1 0 0,0 0 0,0-1 0,0 1 0,0 0 0,0-1 0,0 1 0,1-1 0,-1 1 0,0-1 0,1 1 0,-1-1 0,1 0 0,-1 1 0,1-1 0,0-2 0,-9-52 293,9 50-220,-12-315 573,12 320-669,0-1 1,0 0 0,1 0-1,-1 1 1,1-1-1,-1 0 1,1 1 0,0-1-1,-1 0 1,1 1-1,0-1 1,0 1 0,0 0-1,0-1 1,0 1-1,1 0 1,-1-1-1,0 1 1,1 0 0,-1 0-1,1 0 1,-1 0-1,1 0 1,-1 1 0,1-1-1,-1 0 1,1 1-1,0-1 1,0 1 0,-1-1-1,1 1 1,0 0-1,0 0 1,-1 0 0,1 0-1,3 0 1,1 0-7,0 1 0,0-1 1,0 1-1,0 0 0,-1 0 0,1 1 0,0-1 1,0 1-1,-1 1 0,7 3 0,15 14 2,-1 1 0,-2 2-1,0 0 1,-1 2 0,-2 0-1,0 2 1,32 55 0,-45-69 53,0 0 0,-1 1 0,-1 0-1,0 0 1,0 1 0,-2 0 0,0 0 0,0 0 0,-2 0 0,2 30 0,-11-51 402,-3-5-443,0-1 0,1-1-1,1 1 1,0-1-1,1-1 1,0 0 0,1 0-1,0 0 1,-5-26 0,6 20-48,1 0 0,1-1 0,1 1 0,1 0 0,0-1 0,5-39 0,-3 56 39,0 0 0,0 0 0,1 0 0,-1 1 0,1-1 0,0 0 0,0 1-1,0-1 1,0 1 0,1-1 0,0 1 0,-1 0 0,1 0 0,0 0 0,0 1 0,1-1 0,-1 1 0,1-1 0,-1 1 0,7-2 0,-3 0-4,0 1 0,1 1 0,0-1 0,0 1 0,0 1 0,-1-1 0,2 1 0,-1 1 0,13 0 1,-19 0-3,1 1 1,0 0-1,-1 0 1,1 0 0,-1 0-1,1 0 1,-1 1-1,0-1 1,1 1 0,-1-1-1,0 1 1,0 0 0,0 0-1,0 0 1,0 0-1,-1 0 1,3 3 0,25 46-22,-24-41 33,24 52-19,34 112 1,-47-124 22,-13-42 4,-1 0 0,0 1 1,0-1-1,0 1 0,-1 10 151,-1-21-106,-11-27 62,4 14-134,1-2 0,0 1-1,2 0 1,0-1-1,1 0 1,-2-20 0,4 16-60,2 0 1,0 1 0,1-1-1,1 1 1,6-23-1,-7 35 58,0 1 0,1 0 0,0-1 0,0 1-1,1 0 1,0 1 0,0-1 0,1 1 0,-1-1 0,1 2-1,1-1 1,-1 0 0,1 1 0,0 0 0,0 0-1,13-7 1,-16 11 14,0 0 0,0 0-1,1 0 1,-1 0 0,0 0 0,0 0-1,1 1 1,-1 0 0,0 0-1,1 0 1,-1 0 0,0 0 0,0 1-1,1-1 1,-1 1 0,0 0 0,0 0-1,0 0 1,1 0 0,-1 1 0,-1-1-1,1 1 1,0 0 0,0 0-1,-1 0 1,1 0 0,-1 0 0,1 0-1,-1 1 1,0-1 0,3 6 0,5 5 26,0 1 0,-2 0 0,1 0 1,11 31-1,-15-31 13,0 1 0,-1 0 0,-1 0 0,0 0 0,-1 0 0,0 22 1,-1-29-1,-1-1-1,-1 1 1,1 0 0,-2 0 0,1 0 0,-1 0 0,0-1 0,0 1 0,-1-1 0,0 0 0,-1 1 0,1-1 0,-10 12 0,-36 33-505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9.4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74 167 7618,'0'0'5063,"-8"24"-4753,1-1-280,-10 29 143,-15 79-1,28-111-159,1 0 1,2 1 0,0-1-1,1 1 1,1-1 0,0 0 0,7 30-1,-6-45-6,-1 1-1,1-1 1,0 1-1,1-1 0,-1 0 1,1 0-1,0 0 1,0 0-1,1 0 0,-1-1 1,1 0-1,0 1 1,0-1-1,0-1 0,1 1 1,-1-1-1,1 1 0,0-2 1,0 1-1,0 0 1,1-1-1,-1 0 0,0 0 1,1 0-1,0-1 1,-1 0-1,1 0 0,0 0 1,-1-1-1,12 0 1,-5-1-33,0 1 1,0-1 0,0-1 0,0-1 0,0 1 0,0-2 0,-1 0 0,1 0 0,-1-1 0,0 0 0,0-1-1,-1 0 1,0-1 0,0 0 0,0-1 0,-1 0 0,0 0 0,-1-1 0,0 0 0,0 0 0,7-13-1,-8 10 14,0 1-1,-1-1 0,0 0 0,-1 0 1,0-1-1,-1 0 0,-1 1 0,4-26 0,-3-4 320,-3-62 0,-1 62 464,0 41-756,0 26-162,1 6 147,2 0 0,1 0 0,2 0 0,1-1 0,19 55 0,-23-80 9,-1 1 1,1-1-1,1 0 0,-1 0 1,1 0-1,-1 0 0,1-1 0,1 1 1,-1-1-1,1 0 0,-1 0 1,1-1-1,0 1 0,0-1 1,1 0-1,-1-1 0,1 1 0,-1-1 1,1 0-1,0 0 0,0-1 1,0 0-1,0 0 0,0 0 1,0-1-1,0 0 0,0 0 0,0 0 1,0-1-1,0 0 0,0 0 1,0-1-1,0 1 0,-1-1 1,1-1-1,0 1 0,-1-1 1,7-4-1,-2-1 3,-1 0-1,0 0 1,0-1 0,-1-1 0,0 1 0,-1-2 0,0 1 0,-1-1-1,0 1 1,0-2 0,-1 1 0,-1-1 0,0 1 0,0-1-1,-1 0 1,-1-1 0,0 1 0,-1 0 0,0-1 0,-1 1-1,0-1 1,-1 1 0,0-1 0,-6-20 0,1 14 11,0 1 0,-2 0-1,0 0 1,-2 1 0,1 0 0,-2 0 0,-14-17 0,-28-47-5066,40 54-4039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9:59.9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16 142 3689,'0'0'10463,"-3"-9"-9855,-9-30-189,12 38-405,0-1 0,0 1 0,-1-1 0,1 1 0,1-1-1,-1 1 1,0-1 0,0 1 0,0-1 0,1 1 0,-1-1 0,1 1-1,-1-1 1,1 1 0,0 0 0,-1-1 0,1 1 0,0 0 0,0-1-1,0 1 1,0 0 0,0 0 0,0 0 0,0 0 0,0 0 0,1 0-1,-1 0 1,2 0 0,41-19-67,-34 16 82,4-2-45,0 1 1,0 0-1,0 1 1,0 1 0,1 0-1,-1 1 1,1 0-1,0 1 1,0 1 0,26 2-1,-38-1 13,0 1 0,-1-1 0,1 0-1,-1 1 1,1-1 0,-1 1-1,1 0 1,-1 0 0,0 0 0,0 0-1,0 0 1,0 0 0,0 1 0,-1-1-1,1 1 1,-1-1 0,1 1 0,-1 0-1,0-1 1,0 1 0,0 0 0,0 0-1,-1 0 1,1 0 0,-1 0 0,0 4-1,2 6-13,-1 0-1,0 0 0,-2 0 1,-2 23-1,1-26 13,-1 0-1,0 0 0,-1 0 0,0-1 1,0 1-1,-1-1 0,-7 11 0,-50 62-63,34-47 56,7-8 13,1-2 0,2 0 0,-17 31 0,30-46 0,0 0 0,1 1 0,0 0 0,0 0 0,1 0 0,1 0 0,0 0 0,1 1 0,-1 16 0,2-26 0,1 1 0,0 0 0,-1-1 0,1 1 0,0-1 0,0 1 0,1-1 0,-1 1-1,0-1 1,1 0 0,-1 0 0,1 0 0,0 0 0,0 0 0,0 0 0,0 0 0,0 0 0,0-1 0,0 1 0,1-1-1,-1 1 1,1-1 0,-1 0 0,1 0 0,-1 0 0,1 0 0,3 0 0,9 3 3,0 0 0,1-2 0,22 3 0,-2-3 50,-1 0 0,1-3 1,35-4-1,-55 3-230,1-2-1,-1 0 1,0 0 0,0-2-1,-1 0 1,1 0-1,-1-2 1,23-14 0,8-14-4131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00.3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6489,'0'0'3512,"3"30"-2063,1 10-1060,4 135 765,-8 277 678,0-451-1886,-1-13-2812,-1-10-3758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00.8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0 226 9962,'0'0'3897,"13"-23"-3637,6-10-201,24-32-1,-38 60-52,-1-1 0,1 1 0,0 0 0,1 1 0,-1-1 0,1 1 0,0 0 0,0 1 0,1-1 0,-1 1 0,1 1 0,-1-1 0,1 1 0,0 0 0,10-2 0,3-1 2,32-7 7,0 2-1,1 2 1,0 2-1,0 3 1,96 6-1,-136-2-9,1 1 1,-1 1-1,1 0 0,-1 0 0,0 1 1,0 1-1,-1 0 0,1 1 0,17 11 0,-23-12-4,-1-1-1,0 1 0,0 0 1,-1 0-1,1 0 0,-1 1 1,0 0-1,0 0 0,-1 0 1,0 1-1,0 0 0,-1-1 1,1 1-1,-2 0 0,1 1 1,-1-1-1,0 0 0,2 11 1,-3-4 37,0-1 1,0 0 0,-1 0 0,-1 0-1,0 0 1,-5 23 0,3-28-22,0 1 0,0-1 1,-1 0-1,0 0 0,-1 0 1,0-1-1,0 1 0,0-1 1,-1 0-1,-11 10 0,-12 7 7,0-1 1,-2-2-1,-1-1 0,-1-1 0,-35 14 1,21-9-11,-68 44 1,112-66-24,0 0 1,0 0-1,1 1 1,-1-1-1,1 0 1,-1 1-1,1 0 1,0 0-1,0-1 1,0 1-1,0 0 1,1 1-1,-1-1 1,-1 5-1,3-6 6,-1 0-1,1 0 1,0 0-1,0 1 1,0-1-1,1 0 1,-1 0-1,0 0 1,1 0-1,-1 0 1,1 0-1,0 0 1,0 0-1,0 0 1,0-1-1,0 1 1,0 0-1,0 0 1,0-1 0,1 1-1,-1-1 1,1 1-1,-1-1 1,3 2-1,67 51 17,2-4-1,89 46 1,17 12 36,-178-108-186,13 11 425,-14-11-353,0 0 1,1 0-1,-1 0 1,0 0 0,0 0-1,1 1 1,-1-1 0,0 0-1,0 0 1,1 1 0,-1-1-1,0 0 1,0 0-1,0 1 1,1-1 0,-1 0-1,0 1 1,0-1 0,0 0-1,0 0 1,0 1 0,0-1-1,0 0 1,0 1 0,0-1-1,0 0 1,0 1-1,0-1 1,0 0 0,0 1-1,0-1 1,0 0 0,0 1-1,0-1 1,0 0 0,0 1-1,0-1 1,-1 0-1,1 0 1,0 1 0,0-1-1,0 0 1,0 0 0,-1 1-1,1-1 1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23.7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914 1 6585,'0'0'1601,"-149"182"-1321,58-61-16,-29 45 344,-24 45-440,1 16 56,23-8-96,38-30-120,44-70-16,11-27-2240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24.9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464 1 4281,'0'0'3811,"0"18"-3397,0 26-186,-3 167 2152,-7-132-2111,-5-1 0,-2-1 0,-36 96 0,26-85-158,-260 733-944,236-712-4226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35.2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0 8738,'0'0'4073,"0"13"-4497,0-5-104,0 8-137,-15 3-455,-2-9-4009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39.3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6 415 5641,'0'0'4464,"-2"10"-4103,1-7-297,0 0 1,1 1-1,-1-1 0,1 0 0,-1 0 0,1 0 0,0 1 1,0-1-1,1 0 0,-1 0 0,1 1 0,-1-1 0,1 0 1,0 0-1,0 0 0,0 0 0,1 0 0,-1 0 0,1 0 1,0-1-1,-1 1 0,1 0 0,0-1 0,1 0 1,-1 1-1,0-1 0,1 0 0,-1 0 0,1 0 0,0 0 1,-1-1-1,1 1 0,5 1 0,5 3 21,1-2 0,-1 1 0,1-2 0,0 0 0,0 0 0,0-2 0,17 1 0,102-6 198,-107 0-248,0 0 0,0-1 0,0-2 0,0-1 0,-1 0 0,0-2 1,-1-1-1,0-1 0,-1-2 0,0 0 0,-1-1 0,-1-1 0,0-1 0,-1 0 0,32-38 0,-45 45-36,-1 0 0,0 0 0,0 0 0,-1-1 0,0 0-1,-1 0 1,0 0 0,-1 0 0,0-1 0,1-12 0,-3 18-17,-1 1 0,1-1 1,-1 0-1,0 1 0,-1-1 0,1 1 1,-1-1-1,0 0 0,0 1 1,-1-1-1,0 1 0,0 0 0,0 0 1,-1 0-1,1 0 0,-1 0 1,0 0-1,-1 0 0,1 1 0,-1 0 1,0 0-1,-5-5 0,-6 0-164,-1 0 0,1 1-1,-2 0 1,1 1 0,-1 1-1,0 1 1,0 0 0,-1 2-1,1-1 1,-30 0 0,1 2-543,-1 1 0,-80 10 1,35 12-1880,18 2-500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5.1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68 3809,'0'0'6800,"0"0"-6776,0 0 1,0 1-1,0-1 0,0 0 1,0 0-1,0 1 1,-1-1-1,1 0 0,0 1 1,0-1-1,0 0 0,0 0 1,0 1-1,0-1 1,1 0-1,-1 0 0,0 1 1,0-1-1,0 0 0,0 0 1,0 1-1,0-1 1,0 0-1,0 0 0,1 1 1,-1-1-1,0 0 0,0 0 1,0 0-1,0 1 1,1-1-1,-1 0 0,0 0 1,0 0-1,1 1 0,383-27 1205,-257 15-1108,-60 7-590,89-18-1,-103 8-3081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3.3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381 25 9778,'0'0'4753,"-7"-4"-4572,0 0-175,-1 1 0,1 0 0,-1 1 0,0 0 0,1 0 0,-1 0 0,0 1 0,0 1-1,-1-1 1,1 1 0,0 0 0,0 1 0,0 0 0,0 0 0,0 1 0,-14 4-1,2 2-11,1-1-1,0 2 1,0 1-1,0 0 1,2 1-1,-1 1 1,1 1-1,1 1 1,-18 18-1,31-29 9,0 0 1,1 0-1,0 0 0,-1 0 0,1 0 0,0 0 0,1 1 1,-1-1-1,1 1 0,-1-1 0,1 1 0,0 0 1,0-1-1,1 1 0,-1 0 0,1 0 0,0 0 1,0-1-1,0 1 0,0 0 0,1 0 0,-1-1 1,1 1-1,0 0 0,2 4 0,0-2-1,0-1 0,1 0 0,-1 1 0,1-1 1,0-1-1,1 1 0,-1 0 0,1-1 0,0 0 0,0 0 0,0-1 0,1 1 0,11 4 0,46 11-6,-55-18 4,-1 0-1,1 1 1,0 0 0,-1 1 0,1-1 0,-1 2 0,0-1 0,0 1 0,0 0 0,0 0 0,8 7-1,-13-6-2,0 0-1,-1 0 1,0 1-1,1-1 0,-2 0 1,1 0-1,-1 1 1,0-1-1,0 1 0,0-1 1,-1 0-1,1 1 0,-1-1 1,-4 10-1,-1-4-210,-2 0-1,1 0 1,-2-1-1,1 0 1,-1 0-1,-1-1 1,0 0-1,0-1 1,-1 0-1,0-1 1,0 0-1,0 0 1,-16 5 0,13-10-1986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39.7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512 0 6905,'0'0'1382,"9"23"-211,56 163 1135,19 141-444,-4-12-654,-71-288-1157,-1 0 0,-1 0 0,-2 0 1,0 1-1,-2 0 0,-1 0 0,-2 35 0,-1-58-35,0 0-1,-1-1 0,1 1 0,-1-1 0,0 0 1,0 1-1,-1-1 0,1 0 0,-1 0 1,0-1-1,0 1 0,0 0 0,-1-1 1,1 0-1,-1 0 0,0 0 0,1 0 1,-2 0-1,1-1 0,0 0 0,0 0 1,-1 0-1,1 0 0,-1-1 0,-8 2 1,-9 3 42,-1-2 0,1-1 0,-1-1 0,-23 0 0,23-2-62,1 0-1,-1-1 1,1-2-1,-1 0 1,1-2-1,0 0 1,1-1-1,-1-1 1,1-2-1,0 0 1,1-1-1,0 0 1,1-2-1,0-1 1,-23-20-1,19 13-78,1 0-1,1-2 1,1-1-1,2 0 1,-23-37-1,33 47 31,0 0 0,1-1 1,1 0-1,1 0 0,0-1 0,0 1 0,1-1 0,1 0 0,1-1 0,0 1 1,1 0-1,1-22 0,1 34 50,0 0 0,0 0 1,0 0-1,0 0 0,1 0 0,-1 0 1,1 0-1,-1 1 0,1-1 0,0 0 1,0 1-1,1 0 0,-1-1 0,0 1 1,1 0-1,-1 0 0,1 1 0,0-1 1,-1 0-1,1 1 0,4-2 0,10-4-27,0 0-1,27-6 1,-28 8 34,93-25-116,107-35-3326,-138 36-1613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0.1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 8706,'0'0'3265,"35"-16"-4514,-26-10-3944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0.8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7906,'0'0'3788,"-7"25"-3498,1-4-201,-1 3 1,2 0 0,0 1 0,1-1 0,-1 48 0,10 2 16,2 0 0,3 0 1,4-1-1,3 0 0,3-2 1,30 71-1,-46-133-108,0 4 9,1 1 0,1-1 0,0 1-1,1-2 1,13 19 0,-18-28-1,1 0 1,-1 0-1,1-1 0,0 1 1,-1-1-1,1 0 0,1 0 1,-1 0-1,0 0 0,0-1 1,1 1-1,-1-1 0,1 0 0,-1 0 1,1 0-1,-1 0 0,1 0 1,0-1-1,-1 0 0,1 0 1,0 0-1,0 0 0,-1 0 1,1-1-1,0 0 0,-1 0 1,4-1-1,4-2 5,-1 0 0,0-1 0,0 0-1,0-1 1,-1 0 0,0 0 0,10-9 0,60-61-37,-48 46-90,27-29-94,-29 27 43,2 2 1,0 2 0,2 0 0,60-37 0,-54 52 178,-35 13-10,1-1 0,-1 0 1,0-1-1,1 1 0,-1-1 0,0 0 1,1 0-1,-1 0 0,-1 0 1,7-5-1,-10 7-1,0 0 0,1-1 0,-1 1-1,0 0 1,0 0 0,1 0 0,-1-1 0,0 1 0,0 0 0,0 0-1,1-1 1,-1 1 0,0 0 0,0 0 0,0-1 0,0 1-1,0 0 1,1 0 0,-1-1 0,0 1 0,0 0 0,0-1 0,0 1-1,0 0 1,0 0 0,0-1 0,0 1 0,0 0 0,0-1 0,0 1-1,0 0 1,0-1 0,-1 1 0,1 0 0,0 0 0,0-1 0,0 1-1,0 0 1,0 0 0,-1-1 0,1 1 0,0 0 0,0 0-1,0-1 1,-1 1 0,1 0 0,0 0 0,0 0 0,-1 0 0,1-1-1,0 1 1,0 0 0,-1 0 0,1 0 0,0 0 0,0 0 0,-1 0-1,1 0 1,0 0 0,-1 0 0,1 0 0,-24-1 55,18 2-73,-8-2 5,0 2 1,0 0-1,1 1 1,-1 0-1,0 1 0,1 0 1,0 1-1,0 1 1,0 0-1,1 1 1,-1 0-1,1 1 0,0 0 1,1 1-1,-14 13 1,14-12 40,0 0 0,1 2 1,1-1-1,-1 1 1,2 1-1,0-1 1,0 1-1,1 1 1,-9 21-1,10-16 6,0 0-1,2 0 1,0 1 0,1 0 0,1-1-1,0 33 1,2-46-32,1 0 0,-1 0 0,0 0 0,1 0 0,0 0 0,1 0 0,-1 0 0,1 0 0,0 0 0,0 0 0,0-1 0,1 1 0,-1-1 0,1 1 0,0-1 0,0 0 0,7 6 0,-5-6 9,1 0 1,-1 0 0,1-1-1,0 0 1,0 0-1,0 0 1,0 0-1,1-1 1,-1 0-1,0-1 1,1 0-1,0 0 1,9 1-1,-6-2-10,-1 1-1,1-2 0,0 1 0,0-1 0,0-1 0,-1 0 0,1 0 0,-1-1 0,0 0 0,13-6 0,-10 3-46,-1-2 0,1 0 0,-1 0 0,-1-1 0,0 0-1,0 0 1,9-12 0,47-63-149,-59 74 205,-1 0 1,0 0-1,-1-1 1,0 1 0,0-1-1,-1 0 1,3-13 0,-7 34 48,0 0 0,1 0 1,0 0-1,0 0 0,1 0 1,0-1-1,6 14 0,28 78 11,-15-50 40,49 135 177,-62-158-137,-1 1 1,-1 0-1,-1 0 1,0 52-1,-5-75-96,1 7 91,-1 0-1,-1 0 1,0-1-1,-1 1 1,-5 20-1,6-30-130,-1 1-1,1 0 0,-1 0 1,-1-1-1,1 1 1,0-1-1,-1 0 0,0 1 1,1-1-1,-1-1 0,0 1 1,-1 0-1,1-1 1,0 1-1,-1-1 0,0 0 1,1 0-1,-1 0 1,0-1-1,0 0 0,-6 2 1,-1 0-36,0 0 0,0-1 0,-1-1 1,1 0-1,0 0 0,-1-1 0,1-1 0,-1 1 1,1-2-1,0 0 0,-1 0 0,1-1 1,0-1-1,1 1 0,-1-2 0,1 0 1,-1 0-1,1 0 0,1-2 0,-1 1 0,1-1 1,0 0-1,1-1 0,0 0 0,-13-16 1,9 4-525,1 1 0,1-2 0,0 0 0,2 0 1,-10-36-1,6-20-3357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1.4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91 8434,'0'0'5909,"25"-10"-5793,-16 6-115,32-13 5,1 2 0,1 2-1,66-11 1,-98 22-7,6 0-13,0 0-1,0 1 1,0 1 0,22 2 0,-36-2 12,0 1 0,0-1 0,0 1 0,0-1 0,0 1 0,0 0 0,-1 0 0,1 0 0,0 1 1,-1-1-1,1 0 0,0 1 0,-1 0 0,0 0 0,1 0 0,-1 0 0,0 0 0,0 0 0,0 0 1,0 1-1,-1-1 0,1 1 0,-1-1 0,1 1 0,-1 0 0,0 0 0,0 0 0,0-1 0,0 1 1,-1 0-1,1 3 0,-1 5 13,0 1 1,-1-1-1,0 0 1,-1 0-1,0 0 1,-1 0-1,0 0 1,-1-1-1,0 1 1,0-1-1,-1 0 1,-1 0-1,0 0 1,0-1-1,0 0 1,-2 0-1,-10 11 1,1-4 10,0 0 1,-1 0 0,-1-2-1,0 0 1,-1-2 0,0 0-1,-32 14 1,48-25 105,-14 5-753,18-6 595,-1 0 1,1 0-1,0 0 0,0 0 0,-1 0 0,1 0 1,0-1-1,-1 1 0,1 0 0,0 0 0,0 0 1,-1 0-1,1-1 0,0 1 0,0 0 0,-1 0 1,1 0-1,0-1 0,0 1 0,0 0 0,-1 0 1,1-1-1,0 1 0,0 0 0,0-1 0,0 1 1,0 0-1,0 0 0,0-1 0,0 1 0,-1 0 1,1-1-1,0 1 0,0 0 0,0-1 0,1 1 1,-1 0-1,0-1 0,0 1 0,0 0 0,0 0 1,0-1-1,0 1 0,0 0 0,0-1 0,1 1 1,-1-1-1,1-1 3,0 0 0,0 0 0,1 0 0,-1 1 0,0-1 0,1 0 0,0 0 0,-1 1 0,1-1 0,0 1 0,0-1 0,0 1 0,0 0 0,0 0 0,0 0 0,0 0 0,3-1 0,44-15-12,-43 15 4,31-8 111,0 2 1,0 1 0,1 3 0,69-1 0,-99 5-62,-1 1 1,1 0 0,-1 1-1,0 0 1,0 0 0,1 0-1,-1 1 1,-1 0 0,1 1-1,0-1 1,-1 1 0,0 0-1,0 1 1,0 0 0,0 0-1,-1 0 1,0 0-1,0 1 1,0 0 0,-1 0-1,7 12 1,-3-5 24,-1 1 0,-1 0 0,0 0 0,-1 0-1,0 0 1,-2 1 0,1 0 0,-2 0 0,0 0 0,0 16 0,-2-22 21,0 0 1,-1-1-1,0 1 1,-1 0-1,0-1 1,0 1-1,-1-1 1,0 0-1,0 0 1,-1 0-1,0 0 1,0 0-1,-1-1 1,0 0-1,0 0 1,-1 0-1,0-1 1,0 1-1,0-2 1,-1 1-1,0-1 1,-11 7 0,1-2-152,0-1 1,0 0 0,0-2-1,-1 0 1,0-1 0,-1 0 0,1-2-1,-1 0 1,0-1 0,0-1 0,0-1-1,0-1 1,-1 0 0,-27-5 0,18-5-2519,10-7-3045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1.8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96 254 9690,'0'0'3041,"-14"23"-2903,-44 75 32,54-91-129,1-1 0,0 1-1,0 0 1,1 0 0,0 0 0,0 0 0,0 0 0,1 1 0,0-1 0,1 1 0,-1-1 0,1 0 0,1 1-1,0-1 1,2 11 0,-1-11 2,1-1 0,-1 0 0,1 0 0,1 0-1,-1 0 1,1 0 0,0-1 0,0 0 0,1 0 0,-1 0-1,1 0 1,1-1 0,9 8 0,1-3-8,0-1 1,0 0-1,0-1 0,1 0 1,1-2-1,-1 0 0,1-1 1,-1 0-1,1-2 0,24 1 1,-31-2-32,1-1 1,-1-1-1,0 0 1,-1 0-1,1-1 1,0-1-1,0 0 1,13-5-1,-18 5-10,0 0 1,-1-1-1,1 1 0,-1-1 0,0 0 0,0-1 0,-1 1 0,1-1 0,-1 0 1,0 0-1,0 0 0,0 0 0,-1-1 0,0 0 0,4-11 0,-2 3-24,0-1 0,-2 0 0,0 0-1,0 0 1,-2 0 0,0 0-1,0-1 1,-2 1 0,0 0-1,0 0 1,-2 0 0,0 0 0,0 0-1,-1 0 1,-1 1 0,-14-28-1,1 5 26,-3 1-1,-1 2 1,-1 0-1,-2 1 1,-32-32-1,55 63-21,0-1 1,0 1-1,0 0 0,-1 0 0,1 0 0,-1 0 0,1 1 0,-1-1 0,0 1 1,0-1-1,-5-1 0,-10 5-3672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2.1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118 243 3713,'0'0'10819,"17"16"-10529,-4-4-243,-9-6-31,0-1-1,1 0 1,0 0-1,0-1 1,0 1-1,1-1 1,-1 0-1,1-1 1,0 1-1,0-1 1,0 0-1,1-1 1,-1 0-1,1 0 1,-1 0-1,1 0 1,0-1-1,0 0 1,9-1-1,-4-1-7,1-1 1,-1 0-1,0-1 0,0 0 0,0-1 1,0 0-1,-1-1 0,1-1 0,-1 0 1,-1 0-1,1-1 0,14-12 0,-19 13-23,1 0 0,-1 0 0,0-1 0,0 0 0,-1 0 0,1-1 0,-2 0 0,1 0 0,-1 0 0,-1 0 0,1 0 0,-1-1 0,-1 0 0,1 1 0,-2-1 1,1 0-1,0-17 0,-2 22 10,0 1 0,-1-1 1,1 1-1,-1 0 1,1-1-1,-1 1 0,0-1 1,-1 1-1,1 0 1,0 0-1,-1 0 0,0 0 1,0 0-1,0 0 1,0 0-1,0 0 1,0 1-1,-4-3 0,1 0 5,-1 1-1,0 1 1,0-1-1,0 1 1,0 0-1,0 0 1,-1 1-1,-11-3 1,-8-1 32,-1 2-1,-1 2 1,-43 0-1,56 2-14,0 1 0,0 0 0,0 1-1,1 1 1,-1 0 0,1 1 0,-1 1 0,1 0 0,-24 13-1,31-14-87,0 0-1,1 1 0,-1 0 1,1 0-1,0 0 0,0 1 1,1 0-1,-1 0 0,1 0 0,1 1 1,-1 0-1,1 0 0,1 0 1,-1 0-1,1 1 0,0-1 1,1 1-1,-1 0 0,-1 12 1,3 11-2481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2.6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1 117 6705,'0'0'3657,"152"0"-2537,-35-3-247,50-10-233,38-3 272,-11-2-456,-36 7-32,-47 3-288,-35 3-40,36-8-192,-16 0-136,-11-3-2833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3.4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5921,'0'0'2282,"29"0"-1491,357 2 1856,373 43-869,-126-3-1341,1130-24-290,-912-87 34,-349 16-90,-518 56-108,0 1-1,-26 12 1,-13 2-560,-6-3-846,4-6-1478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4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3529,'0'0'6386,"0"13"-5581,1 29-15,2 1 0,11 56 1,1-10-520,-3 1 1,0 113-1,-10-143-257,-2-58-19,4 41 50,1-36-34,4-25-103,-1-18-669,-2-7-1922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4.7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0 170 8282,'0'0'2912,"32"-18"-2661,107-60 336,-119 68-499,2 0 0,-1 2 0,1 0 0,0 2 0,1 0 0,0 1 0,35-2 0,-31 4-29,21-3-43,0 3 0,1 2 0,64 6 0,-101-3-22,0 1 0,0 0 0,0 0-1,0 1 1,-1 1 0,0 0 0,0 1 0,0 0 0,0 0 0,-1 1 0,13 11 0,-19-14 10,0 0 0,1 0 0,-1 0 0,0 0 0,-1 1 0,1 0 0,-1 0 0,0 0 0,0 0 0,-1 0 0,1 0 0,-1 1 0,0-1 0,-1 1 0,1-1 0,-1 1 0,0 0 0,-1 0 0,1 0 0,-1-1 0,0 1-1,-1 0 1,1 0 0,-1 0 0,-3 10 0,1-11 8,0 1-1,0-1 0,0 0 1,-1 0-1,0 0 0,0 0 1,0-1-1,-1 0 0,1 0 1,-1 0-1,0 0 0,0-1 1,-1 1-1,1-1 0,-11 4 1,-12 4-101,-54 16 0,73-25 53,-34 10-167,0-2 0,-49 5 0,91-15 200,1 0-1,-1 0 1,1 0 0,-1 1 0,1-1-1,-1 0 1,0 0 0,1 0 0,-1 1 0,1-1-1,-1 0 1,1 1 0,-1-1 0,1 0-1,0 1 1,-1-1 0,1 0 0,-1 1-1,1-1 1,0 1 0,-1-1 0,1 1-1,0-1 1,-1 1 0,1-1 0,0 1-1,0-1 1,0 1 0,0 0 0,-1-1-1,1 1 1,0-1 0,0 1 0,0-1-1,0 1 1,0 0 0,0-1 0,0 1-1,1-1 1,-1 1 0,0 0 0,0-1-1,0 1 1,0-1 0,1 1 0,-1-1-1,0 1 1,1 0 0,18 25 42,13-1 303,2-3 0,0-1-1,1-1 1,2-2 0,-1-1 0,58 16 0,-35-17-133,0-3 0,1-2 0,99 4 0,-109-12-116,-49-3-1,-9 0-1102,-8-2-1517,-1-4-2485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3.6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26 316 7786,'0'0'2189,"30"13"-1912,98 42 43,-106-47-235,1-1 1,0-1 0,0-1 0,1-1-1,0-1 1,-1-1 0,1-1-1,0-1 1,0-1 0,25-5 0,-47 6-77,7-1 7,-1-1-1,0 0 1,0 0 0,0 0 0,0-1-1,0 0 1,-1-1 0,1 0 0,-1 0-1,0 0 1,0-1 0,0 0 0,-1-1-1,1 1 1,-1-1 0,-1 0 0,1-1-1,-1 1 1,0-1 0,-1 0 0,0-1-1,0 1 1,0-1 0,-1 1 0,0-1-1,0 0 1,-1 0 0,0 0 0,-1-1-1,0 1 1,0 0 0,-1-1 0,0 1-1,0-1 1,-1 1 0,-3-16 0,2 16 24,0 1 0,-1-1 1,0 0-1,0 1 1,-1 0-1,0 0 1,0 0-1,-1 0 0,0 1 1,0-1-1,0 1 1,-1 0-1,0 1 1,0 0-1,-1 0 0,1 0 1,-1 0-1,0 1 1,0 0-1,-16-5 1,2 0 141,-1 2 0,-1 0 0,1 2 0,-1 0 1,0 1-1,-28 0 0,21 2-76,0 2 0,0 1 0,-58 9 0,79-8-104,1 0 0,0 0 0,0 0 0,0 1-1,0 0 1,0 1 0,1 0 0,-1 0 0,1 0-1,0 1 1,1 0 0,-1 1 0,1-1 0,0 1 0,0 0-1,1 1 1,0-1 0,-9 15 0,12-14-153,-1 0 1,2 0 0,-1 0-1,1 0 1,0 0-1,0 0 1,1 0 0,0 9-1,0-12-145,0 19-3278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6.8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3104 3593,'0'0'1967,"-6"27"-599,-9 62-361,4 1-1,-1 100 0,12-138-680,6 188 1106,-2-202-1207,1 0 0,2 0 0,2-1 1,17 47-1,-8-37-10,37 66 1,-45-94-179,2-1 0,0 0 0,1-1 0,0 0-1,2-1 1,17 15 0,-31-29-31,1-1 0,-1 1 1,1-1-1,0 0 0,-1 0 0,1 1 0,0-1 0,0 0 0,0-1 1,0 1-1,0 0 0,0 0 0,0-1 0,0 0 0,0 1 0,0-1 1,0 0-1,0 0 0,1 0 0,-1 0 0,0 0 0,0 0 0,0-1 0,0 1 1,0-1-1,0 0 0,0 1 0,0-1 0,0 0 0,0 0 0,0 0 1,-1 0-1,1-1 0,0 1 0,-1 0 0,1-1 0,0 1 0,-1-1 1,2-2-1,6-8 18,-1 0 1,-1-1-1,0 1 1,9-27 0,-11 29-28,20-58-21,-2-1 0,25-132 0,4-155-772,-45 296 529,52-703-3203,-49-6 3640,10 332 1113,-11 374-1066,2 0 1,2 0-1,4 1 0,43-106 0,-17 80-238,77-113 0,-74 128-9,-44 72 22,0 0 0,0 0-1,1 0 1,-1 1 0,0-1 0,1 1 0,-1-1 0,1 1-1,-1 0 1,0 0 0,1 0 0,-1 0 0,1 1 0,-1-1-1,1 1 1,-1-1 0,4 2 0,17 1 35,-15-4-19,1 0-1,-1-1 1,0 0 0,0-1-1,0 1 1,0-2 0,0 1 0,-1-1-1,0 0 1,0-1 0,8-5-1,-8 4-7,0 1-1,0 1 1,1-1-1,-1 1 1,1 1-1,0 0 1,0 0-1,0 0 1,1 1-1,-1 0 1,11-1 0,7 1 7,0-1 1,0-2 0,-1 0 0,0-2 0,25-10 0,42-9-34,0 9 27,174-8 0,43-6 8,-52-23 74,51-10 119,-226 51-145,150-3 1,-112 12 16,-1-5 0,196-41 0,-189 31 148,206-5 0,-137 14-128,93-3 167,204-21 457,-296 7-477,267-2 0,-297 30-183,541-17 479,-361-3-494,359-44 82,-512 33-45,-180 28-2003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37.9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4097,'0'0'6219,"6"1"-6161,69 4 68,115-5 0,-72-3-54,-5 3-153,-112 0 63,-1 0 1,0 0-1,0 0 1,0 0-1,1 0 1,-1 0-1,0 0 0,0 0 1,0 0-1,1 0 1,-1 0-1,0 0 1,0 0-1,0 1 1,1-1-1,-1 0 0,0 0 1,0 0-1,0 0 1,0 0-1,1 0 1,-1 0-1,0 1 1,0-1-1,0 0 0,0 0 1,0 0-1,0 0 1,0 1-1,1-1 1,-1 0-1,0 0 1,0 0-1,0 1 0,0-1 1,0 0-1,0 0 1,0 0-1,0 1 1,0-1-1,0 0 1,0 0-1,0 0 0,0 1 1,0-1-1,0 0 1,0 0-1,0 0 1,0 0-1,-1 1 1,1-1-1,0 0 0,0 0 1,0 0-1,0 0 1,0 1-1,0-1 1,-1 0-1,-8 11-2189,-10-4-2654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38.2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 3777,'0'0'5913,"155"3"-5809,-102-3 152,6 0-56,2 0-40,-2-3 152,-1-7-304,-8-1 64,-9 1-16,-11 2-56,-19 2-552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7.8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1 4049,'0'0'5712,"-5"24"-5108,-1 1-403,0 4 40,0 1 0,2-1-1,-1 39 1,4-18 95,2-1 0,11 78 0,-10-113-293,0-1 0,1 0 0,1 1 0,0-2 0,1 1 0,0 0 0,1-1 0,0 0 0,1 0 0,1-1 1,0 0-1,0 0 0,1-1 0,17 16 0,-18-21-11,0 0 1,0 0-1,0 0 0,1-1 1,0-1-1,0 0 0,0 0 1,0 0-1,0-1 0,0-1 1,1 1-1,-1-2 0,0 1 1,1-1-1,-1-1 1,1 1-1,-1-2 0,0 1 1,10-4-1,-1 0-10,0-1 1,0 0-1,-1-2 1,0 0-1,0-1 1,-1 0-1,0-2 1,22-17-1,-19 10 88,-1 0-1,-1-1 0,-1-1 1,-1-1-1,0 0 0,-2-1 1,0 0-1,-1-1 1,-2-1-1,0 1 0,-2-2 1,0 1-1,-2-1 0,-1 0 1,-1-1-1,2-30 0,-5 88-107,1-1 0,1 0 0,2 0 0,2 0-1,0-1 1,2 0 0,2 0 0,0-1 0,2 0-1,1-1 1,1-1 0,2 0 0,26 33 0,-35-52 30,-1 0 0,1-1 0,0 0 0,1 0-1,-1-1 1,1 0 0,1-1 0,-1 0 0,1 0 0,0-1 0,0 0 0,0-1 0,0 0 0,1 0 0,-1-1 0,1-1 0,0 0 0,-1 0 0,19-2 0,-14-1 7,0 0 1,0-2 0,0 1 0,0-2 0,-1 0 0,0-1-1,0 0 1,0-1 0,-1-1 0,0 0 0,0 0-1,-1-1 1,13-13 0,2-6-19,-1 0 1,-2-2-1,0 0 0,36-67 1,-30 41-1,-2-2 0,23-71 1,-48 120-42,1 0 1,-1-1-1,-1 1 1,0-1-1,0 0 1,-1 0-1,0 0 1,-1 0-1,0-12 1,-1 21-45,0 1 1,0-1-1,-1 0 1,1 0-1,0 1 1,0-1-1,0 0 1,0 1-1,-1 0 0,1-1 1,0 1-1,0 0 1,-1-1-1,1 1 1,0 0-1,-1 0 1,1 0-1,0 0 1,-1 0-1,1 0 0,0 1 1,-3-1-1,0 1-286,-25-1-2394,-1 0-2371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4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370 133 5009,'0'0'4809,"0"-4"-4666,0-4-232,1-30 334,-1 37-292,1 0-1,-1-1 0,0 1 1,0 0-1,1 0 1,-1 0-1,1 0 1,-1 0-1,1 0 1,-1 0-1,1 0 0,-1 1 1,1-1-1,0 0 1,-1 0-1,1 0 1,0 1-1,0-1 0,0 0 1,0 1-1,0-1 1,0 0-1,0 1 1,0-1-1,0 1 1,0 0-1,0-1 0,0 1 1,0 0-1,0 0 1,2-1-1,-3 1-9,-2-28 16,2 27 44,0-1 0,0 1 0,0 0 0,0-1 0,0 1 0,0 0 0,0-1 0,0 1 0,-1 0 0,1-1-1,-1 1 1,1 0 0,-1-1 0,0-1 0,-1 2-1,1 0 0,-1 0-1,0 0 1,1 1 0,-1-1-1,0 0 1,0 1 0,0-1-1,1 1 1,-1-1 0,0 1-1,0 0 1,0 0 0,0 0-1,0 0 1,-2 0 0,-6 1-7,-1 0 1,0 0-1,1 1 1,-1 0-1,1 1 1,-1 0-1,1 1 1,0 0-1,1 1 1,-1 0-1,1 0 1,-17 13-1,-3 6-11,2 0 0,-35 42-1,54-57 19,0 3 3,1 0 0,0 1 0,0 0 0,2 1 0,-1-1 0,2 1 0,0 0-1,0 1 1,-1 16 0,-5 14 13,4-20-62,2-1 1,1 1-1,1 0 0,2 29 0,0-13-706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0:53.3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0 3881,'0'0'2430,"-5"30"-1158,6-24-1183,1 0 0,0 0 0,1 0 0,-1 0 0,1 0 0,0-1 0,1 1 0,-1-1 0,1 0 0,0 0 0,0 0 0,1 0 0,-1-1 0,1 0 0,0 0 0,0 0 0,11 6 0,11 6 127,1-1 0,35 14-1,-57-27-246,28 12 89,1-1 0,0-2 0,1-1 0,54 6 0,-70-13-35,1-2-1,-1 0 0,0-1 1,1-1-1,-1-1 0,0-1 0,0 0 1,0-2-1,37-14 0,76-48-607,-79 35-1358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0.5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1456 2665,'0'0'2696,"0"29"-878,-1 246 1105,14 654 635,-2-832-3375,3-1-1,40 141 1,-27-129 12,-17-83-187,-8-22 10,0 1 1,0 0 0,-1-1 0,0 1 0,1 0 0,-1 0 0,0 0 0,0 5-1,-1-9-43,8 23 87,-2-15 38,-2-15 385,49-905 72,-42 485-505,18-636-572,-27 976 394,0 36-80,-3-1 0,-11-90 0,10 125-201,0 0 1,0-31-1,2 38 420,0 9-33,21 3-233,-5 2 242,25 10 0,1-2 0,1-3 0,0-1 0,54 4 0,-64-12 23,592 34-25,-476-22 47,274-12 0,-184-34 33,-163 20-23,125-7 0,-66 19-50,4 0 35,158-21 0,-166 6 31,184 0 0,-301 17-66,104 0 89,231-27 0,-169-6-65,360-45 220,476-38-135,-362 37-22,-156 25 34,-3 0-14,-374 47-75,282-9 129,-418 17-534,0 1-1,0 1 1,-16 5-1,28-7 213,-59 13-4330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1.4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0 701 6729,'0'0'4329,"17"-29"-3544,56-95-263,-59 98-326,-1 0-1,-1-1 1,-1-1 0,-2 0-1,0 0 1,8-57-1,-12 25-122,-2-108-1,-4 97-93,0 135 25,7 166-83,-3-196 95,2-1 0,1 0-1,1 0 1,23 59 0,-29-89-18,0-1 0,-1 1 1,2-1-1,-1 0 0,0 1 1,0-1-1,1 0 0,-1 0 1,1 0-1,0 0 0,-1 0 1,1 0-1,0 0 0,0-1 0,0 1 1,1-1-1,-1 1 0,0-1 1,0 0-1,1 0 0,-1 0 1,1 0-1,-1 0 0,1-1 1,2 1-1,-1-1-122,1 0-1,-1-1 1,0 0 0,0 0-1,0 0 1,0 0 0,0-1-1,0 1 1,0-1 0,0 0 0,0 0-1,-1 0 1,1-1 0,3-3-1,26-22-3922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1.8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9 297 8250,'0'0'4786,"-1"26"-4709,-6 193 184,6-213-252,1-1 1,1 1-1,-1 0 1,1-1 0,0 1-1,0-1 1,1 1 0,-1-1-1,1 0 1,0 0 0,1 0-1,0 0 1,-1 0 0,1 0-1,1 0 1,-1-1 0,1 0-1,0 1 1,7 5 0,-5-6 0,0 0 1,1-1 0,-1 0-1,1 0 1,0 0 0,0-1-1,0 0 1,1 0 0,-1-1-1,0 0 1,1 0 0,-1 0 0,0-1-1,14-2 1,-7 0 15,-1-1-1,1 0 1,-1-1 0,0-1-1,0 0 1,0-1 0,-1 0 0,0-1-1,0 0 1,-1-1 0,20-17-1,-7 3-1,-1-1-1,0 0 1,37-54 0,-51 63-33,0 0 0,-1-1 0,0 0 0,-2-1 0,0 1 0,0-1 0,-1 0 0,-2-1 0,1 1 0,-2-1 0,0 0 0,-1-31 0,-1 39 4,-1-1-1,0 0 1,-1 1 0,0-1-1,-1 1 1,0 0 0,0 0-1,-1 0 1,0 0-1,0 1 1,-1-1 0,0 1-1,-1 0 1,0 0 0,0 1-1,0 0 1,-1 0 0,0 1-1,-1-1 1,1 1-1,-1 1 1,-1 0 0,-10-6-1,10 7 7,-1 1 1,0 0-1,1 0 0,-1 0 0,-1 2 0,1-1 0,0 1 0,0 1 1,-1 0-1,1 0 0,0 1 0,0 0 0,0 1 0,0 0 1,0 0-1,0 1 0,0 1 0,1 0 0,-11 5 0,5-1-7,-1 1 0,2 0 0,-1 2 0,2-1 0,-1 2 0,1-1 0,1 2 0,0 0-1,1 0 1,-13 21 0,21-30-13,1-1 0,0 1 0,0-1-1,1 1 1,-1 0 0,1-1 0,0 1-1,0 0 1,0 0 0,0 0 0,1 0-1,-1 0 1,1 0 0,0 0 0,0 0 0,1 0-1,-1 0 1,1 0 0,2 6 0,-1-5-163,0-1 0,0 0 0,1 1 1,0-1-1,0 0 0,0-1 0,0 1 1,1 0-1,-1-1 0,1 0 0,0 0 1,0 0-1,0 0 0,0-1 0,6 3 1,38 15-3678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2.7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43 410 7562,'0'0'4754,"-6"1"-3922,5-1-819,0 0 0,0 1 0,0-1 0,0 0 0,0 0 0,0 0 0,0 0 0,0 0 0,0 0 0,0 0 0,0 0 0,0 0 0,0 0 0,0 0 0,0-1 0,0 1 0,0 0 0,0-1 0,0 1 0,0-1 0,1 1 0,-1-1 0,0 1 0,0-1 0,0 0 0,1 1 0,-2-3 0,0-1 0,1 0 0,0-1 0,1 1 0,-1-1 0,1 0 0,0 1 0,0-7 0,-2-65-107,0 45-18,1 1 0,1-1 1,2 1-1,1-1 0,1 1 0,10-35 0,-13 63 109,0 0-1,0 0 1,0 0 0,0-1 0,0 2 0,1-1 0,-1 0 0,1 0 0,-1 0-1,1 1 1,0-1 0,-1 0 0,1 1 0,0 0 0,0-1 0,0 1 0,0 0 0,0 0-1,0 0 1,1 0 0,-1 1 0,0-1 0,0 1 0,1-1 0,-1 1 0,0 0-1,1 0 1,-1-1 0,0 2 0,1-1 0,-1 0 0,0 0 0,0 1 0,1 0-1,-1-1 1,0 1 0,3 1 0,10 4-4,-1 0 0,0 0 0,0 1 0,15 11-1,-26-16 25,18 11-13,-3-3 0,-1 1 0,0 1 0,-1 1 0,16 14 0,-28-22-4,0-1 1,0 1-1,-1 0 1,0 0-1,1 0 1,-1 0-1,-1 0 1,1 1-1,-1-1 1,0 1 0,-1 0-1,1 0 1,-1 0-1,0-1 1,0 1-1,-1 0 1,0 0-1,0 9 1,-1-12 7,0 0 1,0 0-1,0-1 1,-1 1 0,1 0-1,0-1 1,-1 1-1,0 0 1,0-1-1,1 0 1,-2 1-1,1-1 1,0 0 0,0 0-1,-1 0 1,1-1-1,-1 1 1,1 0-1,-1-1 1,0 0 0,1 0-1,-1 1 1,0-2-1,0 1 1,-4 1-1,6-28 156,2 15-173,1-1-1,0 1 0,0 0 1,1 0-1,0 0 0,1 0 0,1 0 1,-1 1-1,2 0 0,-1 0 1,9-11-1,-1 3-1,1 0-1,1 1 1,0 0-1,32-26 1,-45 42 10,-1-1-1,0 1 1,1 0 0,-1 0 0,1 0-1,-1 0 1,1 0 0,0 0-1,-1 0 1,1 1 0,0-1 0,0 1-1,0-1 1,-1 1 0,1 0-1,0-1 1,0 1 0,0 0 0,0 0-1,0 1 1,0-1 0,-1 0-1,4 1 1,-3 1 6,1-1-1,-1 0 1,0 1-1,0 0 1,0-1-1,-1 1 0,1 0 1,0 0-1,-1 0 1,1 0-1,-1 0 1,1 1-1,-1-1 1,2 5-1,1 5 18,0 0 1,-1 1-1,0-1 0,-1 1 0,1 19 0,-2 131 168,-1-162-90,1-29-858,4 8 466,1 1-1,2-1 1,0 1-1,1 0 0,0 1 1,2 0-1,14-19 1,-17 25 315,-7 10-36,5-8 60,0 1 0,1-1-1,0 1 1,1 0 0,9-8 0,-16 16-33,0 0 0,0 0 0,1 0 0,-1 0 1,0 1-1,1-1 0,-1 0 0,0 0 0,1 1 0,-1-1 1,1 1-1,-1-1 0,1 1 0,-1 0 0,1 0 0,-1 0 1,1-1-1,-1 1 0,1 1 0,0-1 0,-1 0 0,1 0 1,-1 1-1,1-1 0,-1 0 0,1 1 0,-1 0 0,0-1 1,1 1-1,-1 0 0,0 0 0,1-1 0,-1 1 0,0 0 1,0 0-1,0 1 0,0-1 0,0 0 0,0 0 0,0 0 1,0 1-1,0-1 0,-1 0 0,1 1 0,0-1 0,-1 1 1,1 2-1,4 4-2,-1 1 0,-1-1 1,1 1-1,-2 0 1,1 0-1,-1 1 0,0-1 1,-1 0-1,0 1 0,-1-1 1,0 1-1,0-1 0,-1 1 1,0-1-1,-1 0 1,0 1-1,0-1 0,-1 0 1,0 0-1,-1-1 0,-5 12 1,-23 28-2015,20-31-198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16.6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87 1536,'0'0'5312,"-3"-3"-4709,0-1-466,1 0 0,-1 0 0,1-1 1,0 0-1,0 1 0,0-1 0,0 0 0,1 0 1,0 0-1,-1-8 0,-3-11 2743,4 72-2330,-1-15-561,4 19 112,2 1 0,17 74 0,34 102 298,-55-227-393,2 3-4,46 152 83,-42-141-72,0 0 1,2 0 0,0-1-1,1 0 1,0-1 0,1 0-1,16 17 1,-25-29-9,1-1 0,-1 0 0,1 1 0,0-1 0,-1 0 0,1 0 0,0 0 0,0 0 0,0 0 0,0 0 0,0-1 0,0 1 0,0-1 0,0 1 0,0-1 0,0 0 0,1 0 0,-1 0 0,0 0 0,0 0 0,0 0 0,0-1 0,0 1 0,0-1 0,0 1 0,0-1 0,0 0 0,0 0 0,0 0 0,0 0 0,0 0 0,-1 0 0,1 0 0,0-1 0,2-2 1,6-5 34,-1-1 1,0 0 0,0 0 0,9-16 0,-12 19-34,18-29 10,-1-1 1,-2-1-1,-1-1 0,-2-1 1,18-58-1,-25 64-64,-6 22-31,-1 1 1,-1-1 0,0 0 0,0 0-1,-1 0 1,0-15 0,-2 26 8,0 1 1,0-1-1,0 0 0,-1 1 1,1-1-1,0 0 0,-1 1 1,1-1-1,0 1 0,-1-1 1,1 1-1,-1-1 0,1 1 1,0-1-1,-1 1 0,1-1 1,-1 1-1,0-1 1,1 1-1,-1 0 0,1-1 1,-1 1-1,0 0 0,1 0 1,-1-1-1,0 1 0,0 0 1,-3-1-416,-14-7-3155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3.1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176 0 6185,'0'0'8185,"-7"23"-7540,-62 321 502,51-112-967,-11 83-157,27-304-165,1-1 0,-2 1 0,1 0 1,-2-1-1,1 1 0,-1-1 0,-1 0 0,-9 16 1,-1-19-3005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3.4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1 409 3265,'0'0'7779,"10"-24"-7487,-6 15-281,10-24 59,-1 1 0,-2-2 0,-1 1 0,6-42 0,-12-54 230,-4 93 586,-2 33 535,-2 8-1175,-2 12-337,3-1 99,0 1 0,2-1 0,0 1 0,1 0 0,1-1 0,0 1 0,1-1-1,1 1 1,1-1 0,0 0 0,1 0 0,0-1 0,2 1 0,0-1 0,0-1 0,17 25 0,17 14-100,-34-46 95,0 0 1,-1 1-1,0 0 0,0 0 1,-1 0-1,0 1 0,0-1 1,-1 1-1,0 0 0,-1 1 0,0-1 1,0 1-1,-1-1 0,0 1 1,0 11-1,-2-13 17,0-1-1,0 1 1,0 0-1,-1 0 1,-1-1-1,1 1 1,-1-1-1,-1 1 1,-4 11 0,5-16-6,0-1 0,0 1 0,-1 0 0,1-1 0,-1 1 0,1-1 0,-1 0 0,0 0 0,0 0 0,0 0 0,0 0 1,0-1-1,0 1 0,-1-1 0,1 0 0,0 0 0,-1 0 0,1 0 0,-1-1 0,1 0 0,-1 1 0,1-1 0,-6-1 1,7 1-25,0 0 1,0 0-1,0 0 1,1 0-1,-1 0 1,0-1-1,0 1 1,1 0-1,-1-1 1,0 0-1,0 1 0,1-1 1,-1 0-1,1 0 1,-1 0-1,1 0 1,-1 0-1,1 0 1,0-1-1,-1 1 1,1 0-1,0-1 1,0 1-1,0-1 1,-1-1-1,-1-4-259,1 1 0,0 0 0,0-1 0,1 0 0,-1-11 0,-1-2-1002,-3-27-4188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3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93 6009,'0'0'5275,"17"-10"-4995,-8 4-243,9-5 139,0 0 0,1 1 0,0 1 0,0 0 0,1 2 0,24-6 0,-32 10-93,1 2 0,-1-1 0,1 1 0,0 1 0,-1 1 0,1-1 0,0 2 0,12 3 0,-20-4-77,-1 0 1,0 1 0,1-1-1,-1 1 1,0 0 0,0 1-1,-1-1 1,1 1-1,0-1 1,-1 1 0,1 0-1,-1 1 1,0-1 0,0 0-1,0 1 1,-1 0 0,1-1-1,-1 1 1,0 0-1,0 1 1,0-1 0,-1 0-1,1 0 1,-1 1 0,1 7-1,0-5 2,-1 0-1,-1 0 1,1 0-1,-1 1 0,-1-1 1,1 0-1,-1 0 1,0 0-1,-1-1 1,1 1-1,-5 11 1,1-9 16,-1 1 1,0-1-1,0 0 1,0 0-1,-1-1 1,-14 14 0,-8 5 61,-34 36 75,58-57-162,0-1 0,1 1 1,0 0-1,0 1 0,0-1 0,1 1 0,0 0 1,-4 13-1,6-19 3,1 0 0,0 0-1,0 0 1,-1 0 0,1 1 0,0-1 0,0 0 0,0 0 0,1 0 0,-1 0 0,0 0-1,0 0 1,0 0 0,1 0 0,-1 0 0,1 0 0,-1 1 0,1-2 0,-1 1 0,1 0 0,0 0-1,-1 0 1,1 0 0,1 1 0,0 0 1,1-1 1,-1 0-1,0 1 0,1-1 0,-1 0 0,0-1 1,1 1-1,-1 0 0,1-1 0,4 1 1,8 0 5,0-1 1,0 0 0,17-4 0,-23 3-7,1-1-509,0 0 0,0 0-1,0-2 1,11-3 0,-11 1-3716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04.2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7706,'0'0'7913,"5"40"-7857,-2-40-32,3 0-144,-3-13-432,-3-3-2280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29.8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1 357 4945,'0'0'3217,"0"-4"-3021,0 0-1,0 1 1,0-1 0,0 1 0,1-1-1,0 1 1,0-1 0,0 1 0,2-5-1,171 2-174,225-38 0,-67 8-32,426 9-1,-33 11 62,-232 18-40,-182 4 14,1043 2 228,-982 5 952,-175-12-904,323-5 75,-467-1-61,86-17 0,21-4-190,195 13 614,-315 7-620,-1-1-1,0-3 1,52-18 0,1 0 55,-58 16-158,-27 8 2,1 1-1,0 0 1,0 1 0,0 0-1,0 0 1,0 0-1,12 0 1,-32-11-156,-16 2-2769,-11-1-7784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1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 4 888,'0'0'8935,"-1"0"-8870,1-1 0,-1 1 0,0-1-1,1 1 1,-1 0 0,0-1-1,0 1 1,0 0 0,1 0 0,-1 0-1,0-1 1,0 1 0,0 0-1,1 0 1,-1 0 0,0 0 0,0 1-1,0-1 1,0 0 0,0 0-1,-4 12-22,0 0-1,1 0 1,1 0-1,0 1 1,0-1-1,2 1 1,-1-1-1,2 24 1,-2 47 68,3 0 1,15 93-1,-10-136-75,1-2 0,3 1-1,1-1 1,1-1 0,3 0 0,31 59 0,-45-93-23,0 0 0,1-1 0,-1 1 0,1 0 0,0 0 0,0-1 0,0 1 0,0-1 0,0 0 0,1 1 0,-1-1 0,0 0 0,1 0 0,0-1 0,0 1 0,-1-1 0,1 1 0,0-1 0,0 0 0,0 0 0,0 0 0,0 0 0,1-1 0,-1 1 0,0-1 0,0 0 0,0 0 0,1 0 0,-1 0 1,0 0-1,0-1 0,0 0 0,0 1 0,0-1 0,0 0 0,0-1 0,0 1 0,0 0 0,0-1 0,0 0 0,-1 1 0,1-1 0,-1 0 0,1-1 0,-1 1 0,4-5 0,136-144-706,-104 106 439,1 2 0,2 2 0,2 2 0,65-46-1,-103 82 243,1-1 0,0 1 0,0 0 0,0 1 0,0-1 0,0 1 0,0 0 0,0 1 0,1-1 0,-1 1 0,11 0 0,-17 1 14,-1 0-1,1 0 0,0 0 0,0 0 0,0 0 1,-1-1-1,1 1 0,0 0 0,0 0 1,0 0-1,0 0 0,-1 0 0,1-1 1,0 1-1,0 0 0,0 0 0,0 0 1,0-1-1,0 1 0,-1 0 0,1 0 1,0 0-1,0-1 0,0 1 0,0 0 1,0 0-1,0-1 0,0 1 0,0 0 1,0 0-1,0 0 0,0-1 0,0 1 1,0 0-1,0 0 0,0-1 0,0 1 1,1 0-1,-1 0 0,0 0 0,0-1 1,0 1-1,0 0 0,0 0 0,0 0 0,0 0 1,1-1-1,-1 1 0,0 0 0,0 0 1,0 0-1,1 0 0,-1 0 0,0-1 1,0 1-1,0 0 0,1 0 0,-1 0 1,0 0-1,-9-1-3,-1 1 1,0 0-1,1 1 0,-1 0 1,1 0-1,-1 1 0,1 0 1,-1 1-1,1 0 0,0 1 1,-14 7-1,9-3 15,0 0 1,1 1-1,1 1 1,-1 0-1,2 1 0,-1 0 1,-9 13-1,11-12 19,1 0 0,0 0 0,1 1 0,0 0 0,1 0 0,1 1 0,0 0 0,1 0 0,0 0 0,1 1 0,1 0 0,0 0 0,1 0 0,0 0-1,2 0 1,1 24 0,0-36-24,0 0 0,0 1 0,1-1 0,-1 0 0,1 0 0,0-1 0,0 1 0,0 0 0,0 0-1,0-1 1,1 1 0,-1-1 0,1 0 0,0 0 0,-1 0 0,1 0 0,0 0 0,0-1 0,0 1-1,0-1 1,1 0 0,-1 0 0,0 0 0,1 0 0,-1-1 0,0 1 0,1-1 0,6 0 0,0 1 6,1-1 1,0 0 0,-1 0 0,1-1-1,-1-1 1,1 0 0,-1 0 0,14-6-1,-13 3-44,0 0 0,-1-1 0,0 0 0,0-1 0,-1 0 0,1 0 0,-2-1 0,1 0 0,-1-1 0,0 0 0,-1 0 0,0-1 0,9-16 0,-12 1-84,-4 18 67,21 50-125,74 207 861,-83-213-637,-2 1 1,-2 0-1,-2 0 1,3 73-1,-8-109-9,-1 0 0,0 0 0,0 0 0,0 0 0,-1 1 0,1-1 0,0 0 0,-1 0-1,1 0 1,-1 0 0,0 0 0,0 0 0,0 0 0,0-1 0,0 1 0,0 0 0,0 0 0,0-1 0,-1 1 0,1 0 0,-1-1-1,1 0 1,-1 1 0,0-1 0,-2 2 0,0-2 16,0 0 1,0 0-1,0 0 0,0-1 1,0 1-1,1-1 0,-1 0 0,0 0 1,0 0-1,0-1 0,0 0 0,0 1 1,-6-3-1,0-1-29,0 0-1,1 0 1,-1-1 0,1 0 0,1-1 0,-1 0-1,1 0 1,-14-14 0,7 5-254,0-1 1,1-1 0,-15-23-1,22 28-256,1 1-1,0-1 1,1 0 0,1 0 0,0 0-1,0-1 1,2 0 0,-1 1-1,2-1 1,-1-18 0,1-16-5729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2.5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1 134 6177,'0'0'5333,"25"-17"-4963,86-50-90,-97 59-240,1 1 0,-1 1 0,1 0 0,1 1 1,-1 0-1,1 1 0,-1 1 0,1 1 0,0 0 0,0 1 0,31 2 1,-21-1-24,-24 0-16,0 0 0,-1 0 0,1 1 1,0-1-1,-1 1 0,1-1 0,0 1 1,-1-1-1,1 1 0,0 0 0,-1 0 0,1 0 1,-1 0-1,0 0 0,1 0 0,-1 0 1,0 1-1,0-1 0,1 0 0,-1 1 1,0-1-1,0 1 0,-1-1 0,1 1 0,0-1 1,0 1-1,-1 0 0,1-1 0,-1 1 1,0 0-1,1-1 0,-1 1 0,0 0 1,0 0-1,0-1 0,0 1 0,0 0 1,-1 2-1,1 4 5,-1 0 1,0-1 0,0 1-1,-1-1 1,0 1 0,-1-1-1,1 0 1,-5 8 0,-8 8 7,-1-1 1,-1 0-1,-1-1 0,-1-1 1,-1 0-1,-1-2 1,0 0-1,-1-2 1,-1 0-1,-49 24 0,112-62-1257,-20 10 1214,1 0 0,26-9-1,-36 17 28,1 0-1,0 1 0,-1 0 1,1 1-1,0 0 0,16 1 0,-23 1 5,0 0 1,0 1-1,0 0 0,0 0 0,1 0 0,-1 0 0,-1 1 0,1 0 1,0 0-1,0 0 0,-1 1 0,1 0 0,-1-1 0,0 2 1,0-1-1,7 7 0,10 13 19,-2 0 0,30 45 1,-43-60 11,-1 1 0,0 0 0,-1 0 0,0 1-1,-1-1 1,0 1 0,0 0 0,-1 0 0,0 0 0,-1 0 0,0 0 0,-1 11 0,0-18 19,-1-1 0,0 1 0,0-1 0,0 0 0,0 1 0,0-1 0,-1 0 0,1 0 0,-1 1 0,1-1 0,-1 0 0,0-1-1,0 1 1,0 0 0,0 0 0,0-1 0,0 1 0,-1-1 0,1 0 0,-4 2 0,-54 21 205,54-22-250,-27 8-238,-1-2 1,0 0-1,-1-3 1,0 0-1,-49-1 1,67-7-1641,9-8-948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2.9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92 251 4097,'0'0'7870,"-16"23"-7188,-46 73-267,60-93-376,0-1 1,1 1-1,-1 0 0,1 0 1,0 0-1,0 1 0,0-1 1,0 0-1,0 0 0,1 0 1,0 1-1,-1-1 0,1 0 0,0 1 1,1 4-1,0-6-15,0 0 1,0 1-1,0-1 0,0 0 0,0 0 0,0 0 1,1 0-1,-1 0 0,1 0 0,-1 0 0,1 0 1,0-1-1,0 1 0,-1-1 0,5 3 0,2 0 17,-1 0 0,1-1 0,0 0-1,0-1 1,0 1 0,0-2 0,1 1-1,7 0 1,-1 0-19,-1-1 0,0-1 1,1 0-1,-1-1 0,0 0 0,17-4 0,-25 3-13,-1 0-1,0 0 0,0 0 1,0 0-1,0-1 1,0 0-1,0 0 1,-1 0-1,0-1 1,1 1-1,-1-1 1,0 0-1,-1 0 0,1 0 1,-1-1-1,0 1 1,0-1-1,0 0 1,2-6-1,-1 1-17,0-1 0,-1 1 0,-1-1 0,0 0 0,0 0 0,-1 0 0,0 0 0,-1 0 0,0 0 0,-1 0 0,0 1 0,-1-1 0,0 0 0,-1 0 0,0 1 0,0-1 0,-1 1 0,-7-12 0,3 6-57,-1 1 1,0 0 0,-1 0-1,-1 1 1,0 1-1,-1-1 1,-1 2 0,0 0-1,0 1 1,-26-17-1,33 24-17,0 1 0,-1 0 0,0 0-1,1 1 1,-13-3 0,2 3-6394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3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224 244 9402,'0'0'4596,"16"3"-4322,6 2-187,0-1 0,1-2 0,30 1 0,-43-3-74,-1-1 1,1 0-1,0 0 0,0-1 1,0-1-1,-1 1 0,1-1 1,-1-1-1,0 0 1,0 0-1,0-1 0,9-6 1,-13 7-16,0 0 1,-1 0-1,1-1 1,-1 0-1,0 1 1,0-2-1,0 1 1,-1 0-1,0-1 1,0 1-1,0-1 1,0 0-1,-1 0 1,2-8-1,-4 11 2,1 0 0,-1-1 0,1 1-1,-1-1 1,0 1 0,0-1-1,-1 1 1,1 0 0,-1-1-1,1 1 1,-1-1 0,0 1-1,-1 0 1,1 0 0,0 0 0,-1 0-1,0 0 1,0 0 0,0 0-1,0 0 1,0 1 0,0-1-1,-1 1 1,1-1 0,-1 1-1,-5-4 1,-6-1-11,0 0-1,0 1 1,0 0 0,0 1-1,-1 0 1,0 2 0,0-1-1,0 2 1,0 0 0,-1 1-1,1 1 1,-1 0-1,1 1 1,0 0 0,0 1-1,-1 1 1,1 1 0,1 0-1,-1 1 1,1 0 0,0 1-1,0 1 1,0 0-1,1 1 1,0 1 0,-22 18-1,-37 52-1749,47-49-692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3.7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50 5009,'0'0'5257,"211"0"-3921,-129 0-415,9 0-25,3 0-496,-1 0-48,-5-5-272,-9-3 0,-14 0 48,-1-2-128,-20 2-528,-14-3-2345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16.9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6905,'0'0'5610,"25"17"-5044,77 56 31,-96-68-544,0 0 1,0 0 0,0 0 0,0 1 0,-1 0-1,0 0 1,0 1 0,-1-1 0,0 1 0,0 0-1,0 0 1,2 10 0,6 9 108,3 7-68,2-2 0,1 0-1,2 0 1,1-2 0,1-1 0,29 30-1,-50-57-102,1 0 0,-1 0 0,0 0 0,0 0 0,0 0 1,1 0-1,-1 0 0,0 0 0,1-1 0,-1 1 0,1 0 0,-1-1 0,1 0 0,-1 1 0,1-1 0,-1 0 0,1 1 0,-1-1 0,1 0 0,-1 0 0,1-1 0,0 1 0,-1 0 0,1 0 0,-1-1 0,1 1 0,-1-1 0,0 1 0,1-1 1,-1 0-1,1 1 0,-1-1 0,0 0 0,1 0 0,-1 0 0,0 0 0,0 0 0,0 0 0,2-2 0,3-6-263,0 0-1,0 0 1,0 0-1,7-18 1,-6 11-376,16-30-3417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8.2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4353,'0'0'8674,"184"0"-8202,-145 0-376,-7 0 216,-3 0-312,-6 0 8,-5 0 24,-3 0 40,-4 0-72,-5 0 0,0 0-360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8.6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 5369,'0'0'4457,"150"8"-3177,-89-8-551,-2 0-217,0 0 64,-7-8-488,-8-2 64,-9-1-152,-11 3 72,-9 3-48,-10 0-24,-5 2-64,0 0-488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42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89 10 4961,'0'0'5639,"-21"-10"-3752,20 12-1887,-1 0 1,1-1 0,0 1 0,0 0 0,0 0 0,0 0-1,0 0 1,0 0 0,0 0 0,1 0 0,-1 0-1,1 0 1,-1 3 0,-2 6 0,-12 47 55,3 0 1,2 1-1,2 1 0,3-1 1,4 80-1,0-128-49,2-1 0,-1 1 0,2 0 0,-1-1 0,1 1 1,1-1-1,0 1 0,0-1 0,1 0 0,10 18 0,-10-23-1,0 0 1,0 0 0,0 0-1,0-1 1,1 0 0,-1 0-1,1 0 1,0 0 0,0-1-1,1 0 1,-1 0 0,1 0-1,0-1 1,-1 0 0,1 0-1,0 0 1,0-1 0,0 0-1,0 0 1,10 0 0,2-1 6,-1-1 1,1 0 0,-1-1-1,0-1 1,0-1 0,0-1-1,0 0 1,-1-1-1,1-1 1,-1 0 0,27-18-1,-19 9-14,0-1 1,-1-1-1,-1-1 0,-1 0 0,0-2 0,25-34 0,-37 42 5,-1-1-1,-1 0 1,0 0 0,0-1-1,-2 1 1,1-1-1,-2-1 1,0 1 0,2-22-1,-6 68-19,-1 6-33,8 63 0,-5-86 55,1-1 1,0 0-1,1 0 0,1 0 0,0-1 0,0 0 0,1 1 0,11 14 0,-9-15 30,0-2-1,1 1 1,1-1-1,-1-1 0,2 0 1,-1 0-1,1-1 1,0 0-1,1-1 0,0-1 1,0 1-1,1-2 0,-1 0 1,1 0-1,0-1 1,1-1-1,-1 0 0,0-1 1,1 0-1,0-1 1,-1-1-1,1 0 0,-1-1 1,1 0-1,0-1 0,-1-1 1,0 0-1,0-1 1,0 0-1,0-1 0,16-8 1,-6 1 17,-1-2 1,-1 0-1,0-1 1,0-1-1,-2-1 1,0 0-1,-1-2 1,24-31 0,-31 34-23,0 0 0,-1-1 0,-1 0 1,0-1-1,-2 0 0,0-1 1,-1 1-1,0-1 0,-2 0 1,0-1-1,1-34 0,-5 47-34,1 1-56,-1 0 0,0 0 1,0 0-1,0-1 1,-1 1-1,-2-9 0,2 13 6,0 0-1,0 0 0,0 1 0,0-1 1,0 1-1,0-1 0,-1 1 0,1-1 1,0 1-1,-1 0 0,1-1 0,-1 1 1,0 0-1,1 0 0,-1 0 0,0 0 1,1 1-1,-1-1 0,0 0 0,0 1 1,0-1-1,0 1 0,0 0 0,-3-1 1,-24 0-2559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4.6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0 153 5737,'0'0'5513,"2"-19"-4924,13-59-403,-14 75-180,1 0-1,0 0 1,0 0-1,0 0 1,0 0-1,1 0 1,-1 1 0,1-1-1,-1 1 1,1 0-1,0-1 1,0 1-1,0 1 1,0-1-1,0 0 1,1 1-1,-1 0 1,0-1-1,1 1 1,-1 1 0,1-1-1,-1 0 1,1 1-1,0 0 1,6 0-1,1-1-3,16-3-3,0 2 0,0 1 0,0 1 0,40 5 0,-53-3-4,-1 0-1,1 1 1,-1 1-1,1 0 1,-1 1-1,-1 0 1,1 1-1,-1 0 0,0 1 1,18 14-1,-27-19 14,0 0 0,-1 1 0,0-1 0,0 0 0,1 1 0,-1-1 0,0 1 0,-1 0 0,1 0-1,-1 0 1,1 0 0,-1 0 0,0 0 0,0 0 0,0 0 0,0 0 0,-1 0 0,1 1 0,-1-1 0,0 0 0,0 0-1,0 1 1,0-1 0,0 0 0,-1 0 0,0 1 0,1-1 0,-1 0 0,-1 0 0,1 0 0,0 0 0,-1 0 0,1 0 0,-1 0-1,-4 4 1,-6 9 86,-1-1-1,-1 0 1,0-1-1,-27 21 1,23-21-17,-23 21 55,-116 107 9,143-127-146,0 1-1,0 1 1,2 0 0,0 1-1,1 0 1,1 1 0,-13 33-1,21-48 14,1 0-1,-1 0 1,1 0-1,0 0 1,0 0-1,1 0 1,0 1-1,-1-1 1,1 0-1,0 0 1,1 0-1,0 7 1,0-9 0,0-1 0,0 1-1,0-1 1,1 1 0,-1-1 0,0 1 0,0-1 0,1 0 0,-1 1-1,1-1 1,-1 0 0,1 0 0,-1 0 0,1 0 0,0-1 0,0 1-1,-1 0 1,1-1 0,0 1 0,0-1 0,0 1 0,-1-1 0,1 0-1,0 0 1,0 0 0,0 0 0,3-1 0,9 0 53,1 0 1,-1-1-1,0-1 0,0 0 1,0-1-1,-1 0 1,1-1-1,-1-1 0,14-8 1,18-12-213,49-38 1,-30 19-1486,-39 28-1242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5.0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0 7282,'0'0'4192,"50"135"-3575,-53-98 127,-21 0-320,-2 2-288,-1-4 168,4-4-296,3-7-8,8-8 0,6-6-48,15-25-3017,8-14-1688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5.3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 5921,'0'0'5521,"24"-9"-5327,78-24-86,-93 30-89,0 1 1,0-1 0,0 2-1,0 0 1,0 0-1,0 0 1,0 1-1,14 2 1,4-1-19,-23-1 9,0 0-1,-1 0 1,1 0-1,-1 1 1,1-1-1,0 1 1,-1 0-1,0 0 1,1 0-1,-1 0 1,1 1-1,-1 0 1,0-1-1,0 1 1,0 0-1,0 0 1,0 1 0,0-1-1,-1 1 1,1-1-1,-1 1 1,0 0-1,1 0 1,-1 0-1,-1 0 1,1 0-1,0 0 1,-1 0-1,0 1 1,1-1-1,-1 1 1,0-1-1,0 8 1,0-4 57,-1 1 0,0-1 0,0 1 0,-1-1 0,0 1 0,0-1 0,0 0-1,-1 1 1,0-1 0,-1 0 0,0 0 0,0 0 0,0-1 0,-1 1 0,-8 10 0,-74 81 369,61-73-421,0 1 0,2 2 1,1 0-1,2 1 0,1 2 1,-25 51-1,42-78-12,0 1-1,0 0 1,1-1 0,0 1-1,0 0 1,0 0 0,1 0-1,-1 0 1,1 0 0,0 0-1,1 6 1,0-10-3,-1 1 0,1 0 0,0 0 0,0 0-1,0 0 1,0-1 0,0 1 0,0 0 0,0-1 0,1 1 0,-1-1 0,1 1 0,-1-1 0,1 0 0,-1 1-1,1-1 1,0 0 0,-1 0 0,1 0 0,0-1 0,0 1 0,0 0 0,0-1 0,0 1 0,0-1 0,0 1-1,0-1 1,2 0 0,9 2 17,0 0 0,0-1-1,0 0 1,0-1 0,0 0-1,0-1 1,0-1 0,0 0-1,0-1 1,-1 0 0,1-1-1,-1-1 1,0 0 0,0 0-1,0-1 1,-1 0 0,0-1-1,0-1 1,0 0 0,-1 0-1,14-16 1,-3 0-1571,34-55 1,-29 33-5442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5.9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44 6025,'0'0'6626,"26"-4"-6204,-21 3-410,56-7 395,79-3 0,-140 11-399,1 0-1,-1 0 1,0 0-1,1 0 1,-1 0-1,1 0 1,-1 0-1,0 0 1,1 0 0,-1 0-1,1 0 1,-1-1-1,0 1 1,1 0-1,-1 0 1,0 0 0,1-1-1,-1 1 1,0 0-1,0 0 1,1-1-1,-1 1 1,0 0 0,0-1-1,1 1 1,-1 0-1,0-1 1,0 1-1,0 0 1,0-1-1,1 1 1,-1-1 0,0 1-1,0 0 1,0-1-1,0 1 1,0-1-1,0 1 1,0 0 0,0-1-1,0 1 1,0-1-1,0 1 1,-1 0-1,1-1 1,0 1-1,0 0 1,0-1 0,0 1-1,-1-1 1,1 1-1,0 0 1,0-1-1,0 1 1,-1 0 0,1 0-1,0-1 1,-1 1-1,1 0 1,0 0-1,-1-1 1,1 1 0,0 0-1,-1 0 1,1 0-1,-1-1 1,-10 0 1,1 1-1,-1 0 1,0 0 0,1 1 0,-1 1 0,1-1-1,-1 2 1,1 0 0,0 0 0,0 0 0,0 1-1,0 1 1,1 0 0,-1 0 0,-11 9 0,15-8-14,-1-1 0,0 1 0,1 1 0,0-1 1,1 1-1,0 0 0,0 0 0,0 1 1,1-1-1,0 1 0,0 0 0,1 0 0,0 1 1,0-1-1,1 0 0,0 1 0,1 0 1,0-1-1,0 13 0,1-18 18,0-1-1,0 1 1,0-1-1,1 1 1,-1-1-1,1 1 1,0-1-1,0 1 1,0-1 0,0 0-1,0 0 1,0 1-1,0-1 1,1 0-1,-1 0 1,1 0-1,-1 0 1,5 3 0,-2-2 5,1 0 0,-1-1 0,1 1 0,-1-1 0,1 0 0,0 0 1,0 0-1,10 1 0,9 1 48,0-2-1,0-1 1,31-2-1,-28 1 29,-3-1-69,-13 1-6,-1-1 0,1 2 0,0-1 0,0 2 0,16 3 0,-25-5-20,1 1 1,-1 0-1,1 1 0,-1-1 1,1 0-1,-1 1 1,0-1-1,0 1 0,0 0 1,0-1-1,0 1 1,0 0-1,0 1 0,0-1 1,-1 0-1,1 0 0,-1 1 1,0-1-1,1 1 1,-1-1-1,0 1 0,-1-1 1,1 1-1,0 0 1,-1-1-1,1 5 0,1 10 5,-1 0 0,-1 0 0,0 1 0,-2-1 0,1-1 1,-8 30-1,7-39-2,0-1 0,0 0 0,0 0 0,-1 0 0,0 0 0,0 0 0,0 0 0,-1-1 0,0 1 0,0-1 0,0 0 1,-1 0-1,1-1 0,-1 1 0,0-1 0,-1 0 0,1-1 0,-1 1 0,1-1 0,-11 4 0,8-5-155,0 0-1,0-1 1,0 0-1,0 0 0,0-1 1,-1 0-1,1 0 1,0-1-1,0 0 0,0 0 1,0-1-1,0 0 1,1 0-1,-1-1 0,0 0 1,1-1-1,-10-5 1,-15-19-2812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6.3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5697,'0'0'7242,"193"3"-6930,-149-1 192,0-2-440,-9 3-56,-2-3 80,-10 0-88,4 0-16,-7 0-1096,-5 0-1961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37.5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1 419 5345,'0'0'5421,"11"5"-4819,37 16-85,-47-20-486,-1-1-1,1 0 0,-1 1 1,1-1-1,-1 0 1,1 0-1,0 0 0,-1 0 1,1 0-1,-1 1 1,1-1-1,0 0 0,-1 0 1,1-1-1,-1 1 1,1 0-1,0 0 0,-1 0 1,1 0-1,-1 0 1,1-1-1,0 1 0,-1 0 1,1 0-1,-1-1 1,1 1-1,-1 0 1,1-1-1,-1 1 0,0-1 1,1 1-1,-1 0 1,1-1-1,-1 1 0,0-1 1,1 1-1,-1-1 1,0 0-1,0 1 0,1-1 1,-1 1-1,0-1 1,0 1-1,0-1 0,0 0 1,2-30 241,-2 26-198,-2-15-16,0 0 1,-2 0 0,0 1-1,-1-1 1,-15-36 0,13 37-63,0-1 1,1 1-1,1-1 0,1 0 1,-4-41-1,8 58 2,0-1 0,0 1 0,0 0 0,1-1 0,-1 1-1,1-1 1,-1 1 0,1 0 0,0 0 0,0-1 0,1 1 0,-1 0-1,1 0 1,-1 0 0,1 1 0,0-1 0,3-3 0,-1 3-3,0 1 1,0-1 0,0 1 0,0 0 0,0 0-1,0 1 1,0-1 0,1 1 0,-1 0 0,0 0-1,1 0 1,8 0 0,5 0-6,-1 0 1,1 0-1,-1 2 0,0 0 0,25 6 1,-31-5 0,-1 2 1,1-1-1,-1 1 1,0 1-1,-1 0 1,1 1 0,-1-1-1,0 2 1,15 12-1,-12-6 27,0 1 1,-1 0-1,-1 1 0,0 0 0,-1 0 0,0 1 0,-1 0 1,-1 1-1,-1 0 0,0 0 0,-1 0 0,-1 1 0,-1-1 1,0 1-1,0 32 0,-4-93 14,0 16-104,1 0 0,2 0 1,8-52-1,-8 71 61,0 0 0,1-1 1,0 1-1,1 0 0,0 0 1,0 1-1,1-1 0,0 1 0,0 0 1,0 0-1,1 0 0,0 1 0,0 0 1,1 0-1,0 1 0,11-7 1,-16 10 10,0 0 1,1 1 0,-1-1-1,1 1 1,-1 0 0,1 0-1,-1 0 1,1 0 0,0 1 0,-1-1-1,1 1 1,0-1 0,0 1-1,-1 0 1,1 0 0,0 0-1,0 0 1,-1 1 0,1-1 0,0 1-1,-1 0 1,1-1 0,0 1-1,-1 1 1,1-1 0,-1 0-1,1 0 1,-1 1 0,0 0 0,0-1-1,0 1 1,0 0 0,0 0-1,0 0 1,0 0 0,0 0-1,1 3 1,6 10 30,0 0 0,-1 1 1,-1 0-1,10 31 0,-6-14 52,10 11-62,8 25-1,-30-76-31,0-1-1,0 0 1,1 0-1,0 1 1,0-1-1,1 0 1,0 0-1,0 1 1,1-1 0,0 0-1,0 1 1,1 0-1,0-1 1,0 1-1,6-9 1,-2 4-18,1 0 0,0 0 1,1 0-1,1 1 0,-1 0 1,2 1-1,-1 0 1,14-8-1,-21 15 31,1 0 0,0 1 0,0 0 1,0 0-1,0 0 0,0 0 0,0 0 0,0 1 0,1 0 0,-1 0 1,1 0-1,-1 0 0,1 1 0,-1 0 0,1 0 0,-1 0 1,1 0-1,-1 1 0,1 0 0,-1 0 0,0 0 0,6 2 1,-5 0 5,1 0 1,-1 0-1,-1 0 1,1 1-1,0 0 1,-1-1-1,1 2 1,-1-1-1,-1 1 1,1-1-1,0 1 1,-1 0-1,0 0 1,0 0 0,-1 1-1,3 6 1,5 15 74,-3-7-33,1 0 1,1 0-1,1-1 1,18 29-1,-24-43-41,0 0 0,0 0-1,1-1 1,-1 1 0,1-1-1,0 0 1,0 0-1,1-1 1,-1 0 0,1 0-1,-1 0 1,1 0 0,0-1-1,0 0 1,0-1 0,0 1-1,1-1 1,-1 0 0,0 0-1,9-1 1,-10 0 5,1 0 0,-1 0-1,0 0 1,0 0 0,0-1 0,0 0-1,0 0 1,0-1 0,0 1 0,-1-1 0,1 0-1,0 0 1,-1-1 0,0 0 0,1 1 0,-1-1-1,0-1 1,0 1 0,-1 0 0,1-1-1,-1 0 1,1 0 0,-1 0 0,-1 0 0,1-1-1,0 1 1,-1-1 0,0 1 0,2-7-1,3-8-372,-1 1 0,-1-1-1,-1-1 1,-1 1-1,0 0 1,0-30-1,-2 28-1507,2-19-4621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44.0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4 873 3817,'0'0'7741,"-4"1"-6852,7-1 24,7-4-814,1 0 0,-1-1-1,-1-1 1,1 1 0,-1-2 0,0 1-1,15-16 1,58-64-21,-59 60-39,18-19-41,-2-2 0,-2-2 0,43-76 0,-69 106-12,-1 0-1,-1-1 1,-1 0-1,0-1 1,-2 0-1,0 0 1,-2 0-1,0-1 1,-1 1-1,-1-1 1,-1 0-1,-1 0 1,-4-24-1,1 37 14,-1 1 1,0-1-1,0 1 0,0 1 0,-1-1 0,-1 0 0,1 1 0,-1 0 0,0 1 0,-1-1 0,0 1 1,-10-7-1,4 1 11,9 8-34,5 27-166,-2-11 141,6 86 6,5-2 0,44 189 0,-18-116 78,-31-133-32,-2 1 0,-4 70 1,0-44-10,1-62-3,0-1 1,0 1-1,0 0 1,0 0 0,0-1-1,0 1 1,0 0-1,0 0 1,1-1 0,-1 1-1,0 0 1,0 0-1,1-1 1,-1 1 0,1 0-1,-1-1 1,0 1-1,1 0 1,-1-1 0,1 1-1,-1-1 1,1 1-1,0-1 1,-1 1 0,1-1-1,-1 1 1,1-1-1,0 0 1,-1 1 0,1-1-1,0 0 1,0 0-1,-1 1 1,3-1 0,-1 0-149,1 0 1,-1 0 0,1 0-1,0-1 1,-1 1 0,1-1-1,-1 1 1,1-1 0,-1 0-1,5-2 1,27-22-3714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17.3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4849,'0'0'9013,"4"20"-8627,-2-9-343,2 10 2,1 0 1,0-1 0,2 1-1,0-1 1,14 26-1,-15-36 9,-2-1-54,1 0-1,0-1 1,0 0 0,0 0-1,1 0 1,1-1 0,-1 1 0,1-1-1,10 7 1,-17-14-31,0 0-1,0 0 1,1 0-1,-1 0 1,0 0 0,0 1-1,0-1 1,0 0-1,1 0 1,-1 0 0,0 0-1,0 0 1,0 0-1,0 0 1,1 0 0,-1 0-1,0 0 1,0 0-1,0 0 1,1 0 0,-1 0-1,0 0 1,0 0-1,0 0 1,1 0 0,-1 0-1,0 0 1,0 0-1,0 0 1,0 0 0,1-1-1,-1 1 1,0 0-1,0 0 1,0 0-1,0 0 1,0 0 0,1 0-1,-1-1 1,0 1-1,0 0 1,0 0 0,0 0-1,0 0 1,0-1-1,0 1 1,0 0 0,0 0-1,0 0 1,0-1-1,0 1 1,0 0 0,0 0-1,0 0 1,0 0-1,0-1 1,0 1 0,0 0-1,0 0 1,0 0-1,0-1 1,0 1-1,0 0 1,0 0 0,0 0-1,0 0 1,0-1-1,-1 1 1,1-13-1887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44.4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355 0 9314,'0'0'3465,"-7"27"-3053,-20 87 104,24-91-383,0-1 0,1 1 0,2 0 0,3 37 0,-1-49-122,-1 0 0,0 0-1,-1 0 1,0 1 0,-1-1-1,0 0 1,-1 0 0,0 0-1,-1 0 1,0-1 0,0 1-1,-9 17 1,2-12-19,-1 0 0,0 0 0,-1-1 0,-1-1 0,-22 21 0,27-28-173,0-1 1,0 0-1,-1 0 0,0 0 1,0-1-1,0-1 0,-1 1 0,1-2 1,-1 1-1,0-1 0,-16 2 1,-15-2-2537,7-2-1692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45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555 0 6185,'0'0'6487,"-21"5"-5852,-7 2-490,-66 18 198,84-21-318,0 0-1,1 1 1,-1 1-1,1-1 1,0 1-1,0 1 1,1 0 0,0 0-1,-13 15 1,-5 10-41,-27 42 1,24-31 96,-4 3 164,2 1 0,-44 92 0,64-112-174,0 1 0,2 0 1,1 0-1,1 1 0,2 0 1,0 0-1,1 33 1,3-39-36,1 1 0,1 0 0,7 34 0,-6-48-27,1 0 0,0 0 0,1-1 0,0 0 0,0 0 0,1 0 0,0 0 0,1 0 1,-1-1-1,14 14 0,-10-13 17,1 0 0,0 0 0,1-1 0,0 0 0,0 0 0,0-2 0,1 1 0,0-2 0,0 1 0,1-2 1,-1 1-1,1-2 0,0 0 0,0 0 0,1-1 0,-1-1 0,0 0 0,0-1 0,1 0 0,-1-1 0,0-1 0,1 0 1,-1-1-1,0 0 0,-1-1 0,20-8 0,-12 2-35,0-1 1,-1 0-1,0-2 1,-1 0 0,0-1-1,-1-1 1,-1 0-1,-1-2 1,18-22-1,-23 25-27,-1-1 0,0 0 0,-2 0 0,1-1 1,-2 0-1,0 0 0,-1 0 0,-1-1 0,0 0 0,-1 0 0,-1 0 0,0-27 0,-2 41 33,0 1 0,0 0 0,0 0 1,0 0-1,0-1 0,0 1 0,-1 0 1,1 0-1,-1 0 0,1 0 0,-1-1 1,0 1-1,0 0 0,0 0 0,0 1 0,0-1 1,-1 0-1,1 0 0,0 0 0,-1 1 1,0-1-1,1 1 0,-4-3 0,0 2 4,0 0 0,0 1 0,0 0-1,0-1 1,0 2 0,0-1 0,-1 1-1,1-1 1,-7 2 0,4 0-7,-1 0 1,1 0-1,-1 1 1,1 1-1,0-1 0,-1 1 1,2 1-1,-1 0 0,0 0 1,1 0-1,-1 1 1,1 0-1,1 0 0,-1 1 1,1 0-1,0 0 0,0 0 1,-9 15-1,-2 2-31,1 1 0,2 1-1,0 1 1,-14 38 0,18-36-782,0 0 0,3 1 1,0 0-1,-5 55 1,11-35-4705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49.4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0 634 6617,'0'0'4207,"2"-6"-3846,0-6-792,-1 4 862,1 1 1,0-1 0,0 1-1,1 0 1,-1 0 0,2 0-1,6-13 1,10-9-371,-1-1 0,-2-1 0,-1 0 0,-1-2 0,13-45 0,36-175 41,-53 194-155,-11 59 69,3 1-34,1 1 1,-1 0-1,1 0 0,-1 0 1,0 0-1,0 0 1,0 1-1,0-1 1,0 1-1,-1 0 0,1 0 1,-1 0-1,0 0 1,0 0-1,2 5 0,11 12 25,19 14-16,66 52-1,-71-64 17,-1 1 0,-2 2-1,0 0 1,35 46 0,-51-57 18,0 0 0,0 1 0,-1 1 0,-1 0 0,-1 0 0,0 0 0,-1 1 0,-1 0 0,0 0 0,-1 0 0,-1 1 0,-1-1 0,0 26 0,-2-42-14,0 0 0,0 0 0,0 0 0,-1 1 0,1-1 0,0 0-1,-1 0 1,1 0 0,0 0 0,-1 0 0,1-1 0,-1 1-1,1 0 1,-1 0 0,0 0 0,1 0 0,-1 0 0,0-1-1,0 1 1,0 0 0,0-1 0,1 1 0,-1-1 0,-1 1 0,-32 8 141,-35-11-119,68 2-35,-49-11-5,40 8-243,0 0 0,0 1 0,0 0 0,-16 0 0,16 2-640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49.8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29 592,'0'0'10562,"-6"2"-9977,-20 3-271,26-5-283,-1 1 0,1-1 0,-1 1 0,1-1 0,-1 0 0,1 1 0,-1-1 0,1 1 0,-1 0-1,1-1 1,-1 1 0,1-1 0,0 1 0,0-1 0,-1 1 0,1 0 0,0-1 0,0 1 0,0 0 0,-1-1 0,1 1 0,0 0-1,0-1 1,0 1 0,0 0 0,0 0 0,0-1 0,1 2 0,2 16 655,0-15-637,0 1 0,0 0 0,1-1-1,-1 0 1,1 0 0,-1 0 0,1 0 0,0-1-1,1 1 1,-1-1 0,0 0 0,1 0 0,-1-1-1,1 1 1,-1-1 0,1 0 0,7 0 0,11 2 85,0 0 0,25-2 0,-32-1-51,-1 0 1,0-1-1,1 0 1,-1-1-1,24-7 1,-35 8-230,-1-1-1,1 1 1,-1-1-1,1 0 1,-1 0-1,0 0 1,1 0-1,-1-1 0,0 1 1,-1-1-1,1 0 1,0 0-1,-1 0 1,1 0-1,-1 0 1,0-1-1,0 1 1,-1-1-1,1 1 1,-1-1-1,1 0 1,-1 1-1,0-1 1,0 0-1,-1 0 1,1 0-1,-1-4 1,0-15-4785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0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9874,'0'0'4057,"0"182"-3849,0-132 288,0 3-448,0 3-40,0-4-8,0-4 96,0-11-96,0-8 0,0-8 16,0-8-120,9-13-352,-3 0-912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0.6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 5937,'0'0'5513,"155"8"-5024,-114-8-289,-6 0-192,-8 0 176,-10 0-176,-8 0-8,-3 0 24,-6-6-128,0 1-1041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0.9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93 6833,'0'0'6234,"193"13"-5810,-137-32-376,-3 9-40,-3-9-8,2-4-432,-11 7-1649,-11-3-2792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1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 1 8090,'0'0'5345,"-12"17"-5022,-37 60-118,46-70-187,-1 1 0,1-1 1,1 1-1,-1-1 0,1 1 0,0 0 1,1 0-1,0-1 0,0 1 0,1 0 1,0 0-1,0 0 0,2 9 0,-1 15 112,-1-12-58,1 0-1,0 0 1,2 0-1,8 34 0,-7-43-54,0 0 0,1 0 0,0-1 0,0 1 0,1-1-1,1 0 1,0-1 0,0 1 0,13 12 0,-9-13 1,-1 1 0,2-1 0,-1-1 0,1 0 0,0-1 0,1 0 0,-1-1 0,1 0 0,27 7-1,-19-8 11,1-1-1,-1 0 1,1-2-1,0-1 1,39-2-1,-53-1-28,0 0-1,0 0 1,0 0-1,0-1 1,-1 0 0,0-1-1,1 0 1,-1 0-1,0 0 1,-1-1 0,1 0-1,-1 0 1,0-1-1,0 1 1,-1-1 0,0-1-1,0 1 1,0-1-1,-1 0 1,0 0 0,4-9-1,2-5-81,0-1-1,-2 0 0,0 0 1,-1-1-1,-2 0 0,4-25 1,-6-32 212,-3 79-61,0 15-112,2 17 108,1 0 0,2-1 0,0 1 0,2-1 0,20 52 1,-24-73-50,1-1 0,0 0 0,1 1 0,0-1-1,0-1 1,1 1 0,0-1 0,0 0 0,1 0 0,0-1 0,0 0 0,0 0 0,1 0 0,-1-1 0,2-1 0,-1 1 0,0-1 0,1 0 0,0-1 0,0 0 0,0-1 0,0 0 0,17 2 0,-13-2-10,1-1 0,-1-1 0,0 0 0,0-1 0,1-1 0,-1 0 0,0 0 0,0-1 0,0-1 0,-1 0 0,1-1 0,-1 0 0,0-1 0,0-1 0,-1 0 0,0 0 0,14-12 0,0-1 33,0-1 0,-1-2 0,-1 0 1,36-49-1,-50 60-104,-1 0-1,0-1 1,-2 1 0,1-1 0,-1 0 0,-1-1 0,0 0 0,-1 0 0,-1 0-1,0 0 1,-1 0 0,0 0 0,-1-22 0,-1 34-79,0 0-1,-1 1 1,1-1 0,0 0 0,-1 1-1,1-1 1,-1 0 0,1 1 0,-1-1-1,0 1 1,0-1 0,1 1-1,-1-1 1,0 1 0,-1-1 0,1 1-1,0 0 1,0 0 0,0 0 0,-1-1-1,1 1 1,-1 0 0,1 1 0,-3-2-1,-19-7-3010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2.3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95 4033,'0'0'4877,"-1"0"-4684,1 0 0,-1 0 0,1 0 0,-1 0 0,0 0 0,1 1 0,-1-1 1,1 0-1,-1 0 0,1 0 0,-1 1 0,-3 2 1545,4-3-1545,-1 1 0,1 1-164,0 1 0,-1-1 0,1 0 0,0 0 1,1 0-1,-1 0 0,0 0 0,1 1 0,-1-1 0,1 0 0,-1 0 1,1 0-1,0 0 0,0 0 0,0 0 0,0-1 0,0 1 0,1 0 1,-1 0-1,0-1 0,3 3 0,-1-3 11,1 0 1,0 0-1,-1 0 1,1 0-1,0 0 1,-1 0-1,1-1 1,0 0-1,0 0 0,0 0 1,0 0-1,4-2 1,4 0-18,0 0 1,0-1 0,0 0-1,0-1 1,-1 0 0,0-1-1,21-12 1,69-53-1360,-85 58 622,24-18-3237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3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1 4321,'0'0'2831,"0"29"-2709,-26 286 3574,3-75-2437,21 337-313,39-307-866,-21-173-59,-15-93 29,-3-122-4247,-8 48-3660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18.1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1 294 4929,'0'0'4730,"18"-26"-3985,87-128 216,-92 136-716,-9 12-163,1 0 0,-1-1 0,0 1-1,0-1 1,-1 0 0,0 0-1,0 0 1,-1-1 0,1 1-1,-2 0 1,2-13 0,-35 19 479,26 2-563,1 0-1,0 1 1,0-1-1,0 1 1,0 0 0,0 0-1,0 1 1,0 0-1,1 0 1,0 0-1,-1 0 1,1 0-1,0 1 1,0 0 0,-6 8-1,4-5-2,0 0 0,1 0 0,0 1 0,0-1-1,0 1 1,1 1 0,1-1 0,-6 16 0,6-10 25,0 1 0,1 0 1,0 0-1,2 0 0,-1 0 0,2 0 1,0 0-1,1-1 0,0 1 0,1 0 1,1-1-1,0 1 0,1-1 0,1 0 1,0-1-1,1 1 0,0-1 0,1 0 1,0-1-1,1 0 0,1 0 1,0-1-1,0-1 0,1 1 0,22 15 1,-26-20 104,-5-4-88,0 1 0,0-1 0,0 0 0,0-1 0,0 1 0,1 0 1,-1-1-1,0 1 0,1-1 0,4 2 0,16-42 119,-17 31-160,0 1 0,1 0 0,0 0 0,0 1 0,1 0-1,0 0 1,0 0 0,0 1 0,0 1 0,1-1 0,0 1 0,10-3 0,-3 3-1,0 1-1,0 0 1,0 1 0,0 0 0,0 2 0,25 1 0,-37-1 7,0 1 0,0-1 0,1 1 0,-1 0 0,0 0 1,0 1-1,0-1 0,0 1 0,0 0 0,0 0 0,-1 0 1,1 1-1,-1-1 0,1 1 0,-1 0 0,0 0 0,0 0 0,0 0 1,0 0-1,-1 1 0,1-1 0,-1 1 0,0 0 0,0-1 1,0 1-1,-1 0 0,1 0 0,-1 1 0,0-1 0,0 4 0,1 0 5,-1-1-1,-1 1 0,1-1 0,-1 1 0,-1 0 1,0-1-1,0 0 0,0 1 0,-1-1 0,0 1 1,0-1-1,0 0 0,-1 0 0,-1 0 0,1-1 1,-8 11-1,-8 8 1,-2 0 0,-34 31 0,49-50-14,-1 0 1,0-1 0,0 0-1,0 0 1,0 0 0,-1-1-1,0-1 1,1 1-1,-1-1 1,-1 0 0,1-1-1,0 0 1,-1 0-1,-10 0 1,18-2-10,0 0-1,0 0 1,0 0-1,1-1 1,-1 1 0,0 0-1,0 0 1,0-1 0,1 1-1,-1 0 1,0-1-1,0 1 1,1-1 0,-1 1-1,0-1 1,1 0-1,-1 1 1,1-1 0,-1 1-1,1-1 1,-1 0-1,1 0 1,-1 1 0,1-1-1,0 0 1,-1 0-1,1 1 1,0-1 0,0 0-1,-1 0 1,1-1-1,-2-33-1391,3 26 703,-1-25-2290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1:55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0 335 3137,'0'0'3280,"24"-2"-3010,6 0-226,106-13 145,413-28 1034,5 46-719,-543-3-489,47 1 215,0-4 0,1-1 0,-2-4 1,64-15-1,-52 10-184,0 4 1,0 2-1,112 5 1,88-8 411,-252 8-334,169-15 387,-156 17-524,1 1-1,0 1 1,-1 1-1,33 9 1,-5 0 44,0-3-1,91 4 1,120-14 496,-98-2-144,-161 3-389,1 1 1,0 1 0,0 0 0,18 7 0,-18-6 16,0 0-1,-1 0 1,1-1 0,22 2 0,-6-5 28,1 0 0,-1-2 0,37-8 0,-25 5 43,1 2-1,-1 1 1,79 6 0,36-3-84,111-37 379,-172 19-55,108-4-1,-44 8-241,283-62-1,-314 56 5,1 5 0,155 3 1,-31 1 5,154 7-67,-231 5-21,-99 3-18,128 23 1,-130-15 8,130 6 1,163 5 7,-275-17 34,0-5-1,169-17 0,-126 12-23,-88 5-34,-45 0 23,0 1 1,0 0-1,0 0 1,0 1-1,0-1 1,0 0-1,-1 0 1,1 0-1,-1 0 1,0 1-1,0-1 1,0 4-1,1 1-2,26 160 145,-7 2 0,-5 321 0,-24-404 8,-4-2 0,-24 86 0,-15 88-71,40-152-21,4 0 1,11 186-1,0-269-79,0 0 0,1 0 0,1 0-1,2-1 1,9 25 0,-3-32-2974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2:02.8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0 5097,'0'0'4774,"-22"5"-7353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1.3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439 99 6065,'0'0'4583,"-3"-14"-4034,-2-4-248,2 11-62,1-1-1,0 1 0,1 0 1,0-1-1,0 1 0,0-16 1,0 23-189,1 1-72,-1 0 0,0-1 0,1 1-1,-1-1 1,0 1 0,1 0-1,-1 0 1,1-1 0,-1 1 0,1 0-1,-1 0 1,1 0 0,0 0-1,-1 0 1,1-1 0,0 1-1,0 0 1,0 0 0,0 0 0,0 0-1,0 0 1,0 0 0,0 0-1,0 2 1,0 34 107,1-28-113,1 60 94,3-1 0,25 115-1,56 131 104,-78-291-342,0-1 1,2 0-1,1 0 1,0-1-1,17 22 1,-27-40-93,-4-7 288,0 0 1,0 0 0,-1 0-1,1 1 1,-1-1 0,0 1 0,0 0-1,0 0 1,0 1 0,-6-4-1,2 1 6,-11-7-39,0 0 0,-1 1 1,-1 1-1,0 1 0,0 1 1,-33-9-1,45 15-5,0 0 1,0 1-1,0 0 0,0 0 1,-1 1-1,1 0 1,0 1-1,0 0 1,0 0-1,0 1 0,0 0 1,0 0-1,0 1 1,1 0-1,-1 1 0,1 0 1,0 0-1,-14 11 1,1 2-3,1 1 1,0 2 0,2 0 0,0 0 0,1 2-1,-17 28 1,26-37 7,1 0-1,1 1 1,0-1-1,0 1 1,2 1 0,0-1-1,0 1 1,1 0-1,1-1 1,1 1-1,0 0 1,2 27-1,0-37 1,0 0 0,0-1-1,1 1 1,0-1-1,0 0 1,0 0 0,0 0-1,1 0 1,0 0-1,0 0 1,0 0-1,0-1 1,0 0 0,1 1-1,-1-1 1,1 0-1,0-1 1,0 1-1,0-1 1,0 0 0,0 0-1,1 0 1,4 1-1,7 3 1,1-1 0,0 0 1,0-1-1,34 2 0,-23-4-74,0-1 1,1-1-1,-1-1 1,0-2-1,0-1 0,0-1 1,-1-1-1,1-2 1,37-15-1,4-13-1893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1.7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6545,'0'0'2108,"37"18"-2022,0-1-70,215 108 38,-173-79 62,-2 2 0,-3 4 0,-2 4 0,-2 2 0,-3 3 0,-3 3 1,-2 3-1,-4 3 0,97 151 0,-132-180-61,-1 1 1,-2 1-1,-3 0 0,-1 2 0,-2 0 0,12 70 0,-20-79 9,-2 0 0,-2 1 0,-1 0 0,-2-1 0,-1 1 0,-3-1 0,0 1 0,-20 67 0,1-38 36,-3-2 0,-3 0 0,-55 87 0,18-48 23,-90 103 0,126-169-352,-2-1 0,-1-2 0,-2-1 0,-1-2 0,-71 46 0,18-24-3286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3.8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4585 3913,'0'0'3441,"16"-35"-2343,87-111-523,194-211 1,-175 217-233,532-731 182,-365 464-251,-57 111-55,120-177-313,-56 28-250,411-474 0,-635 840 298,94-79-1,44-48-9,-209 205 53,3-3-3,0-1-1,0 0 0,0 1 1,-1-1-1,1-1 0,-1 1 1,4-11-1,-6 14-65,-26 5-358,14 1 48,-1 2 0,1-1 1,0 1-1,-12 9 0,-8 5-919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4.4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1 715 3513,'0'0'3154,"34"-23"-2494,229-158 383,308-271 213,-513 402-1340,-57 49 93,0 1 0,-1-1-1,1 0 1,0 1 0,0-1 0,0 0 0,0 1-1,0-1 1,0 1 0,0-1 0,0 1 0,0 0-1,0-1 1,0 1 0,0 0 0,0 0 0,2-1-1,2 13 115,-13 29 7,7-35-124,-1 3 27,-21 77 130,4 1 0,4 0 0,-6 144 0,31-68-866,-9-143-980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4.8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1 395 6177,'0'0'4067,"35"-17"-3667,235-114 576,-252 122-939,262-120 352,-211 102-388,1 2-1,84-18 1,-66 30-1365,-66 12-1086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5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1 6729,'0'0'4281,"-14"165"-4297,9-103 64,-1 4-48,4 3 0,2 3 96,0-5-160,0-1 64,22 11-136,-1-15-696,-4-18-3641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6.5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 97 4945,'0'0'2503,"33"-3"-2252,-26 1-238,-1 0 1,1 0-1,0-1 0,-1 0 1,1 0-1,-1-1 0,8-5 1,-12 7-31,0 0 1,0 0-1,1 0 1,-1 0-1,-1 0 1,1-1-1,0 1 1,0-1 0,-1 1-1,0-1 1,1 0-1,-1 1 1,0-1-1,0 0 1,-1 0-1,1 0 1,0 0-1,-1 0 1,0-4-1,0 6-13,-1 0-1,1 1 1,-1-1 0,0 0-1,1 0 1,-1 1-1,0-1 1,0 0 0,0 1-1,1-1 1,-1 1-1,0-1 1,0 1 0,0 0-1,0-1 1,0 1-1,0 0 1,0-1-1,0 1 1,0 0 0,0 0-1,0 0 1,0 0-1,0 0 1,0 0 0,-1 1-1,-40-1-207,31 0 230,3 0 100,0 0 0,0 0 0,0 1 0,1 0 0,-1 0-1,0 1 1,-9 3 0,15-4-70,0 0-1,0 1 1,0-1 0,0 0-1,0 1 1,0 0-1,0-1 1,0 1-1,0 0 1,1 0 0,-1 0-1,1 0 1,-1 0-1,1 0 1,0 0 0,0 0-1,0 1 1,0-1-1,0 0 1,0 1-1,1-1 1,-1 1 0,1-1-1,0 1 1,-1-1-1,2 6 1,-1-7-21,0-1 0,0 1 0,1 0 0,-1 0 0,0 0 0,1 0-1,-1 0 1,1 0 0,-1 0 0,1-1 0,-1 1 0,1 0 0,0 0 0,-1-1 0,1 1 0,0 0 0,0-1 0,-1 1 0,1-1 0,0 1-1,0-1 1,0 1 0,0-1 0,0 0 0,0 1 0,0-1 0,0 0 0,0 0 0,0 1 0,-1-1 0,3 0 0,38 1 6,-31-1-8,3 0 5,0-1 1,0 0-1,0-1 0,0 0 1,-1-1-1,1 0 0,15-7 1,-7 5-1323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8.3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0 312,'0'0'2377,"1"6"-2237,39 376 3415,-35-263-3405,-4-66-107,2 0 0,2-1 0,20 83-1,-12-69-36,-2 0 0,-4 0-1,0 127 1,-5-67-15,20 536 106,-19 4-89,-5-339 65,1-218 85,-5 0-1,-23 129 1,10-112 296,5 0 1,3 152 0,21-110-295,-9-165-161,-1 129 542,0-148-1989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19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 1025 4849,'0'0'7863,"-4"-9"-7579,-16-30-116,-38-53 0,40 67-151,0-2-1,2 0 0,1-1 0,1-1 0,1 0 0,-10-36 1,20 52-1,1-1 0,0 0 1,0 0-1,1 0 0,1 0 1,0 0-1,5-27 0,-4 40-10,0-1 0,0 1-1,0-1 1,0 1 0,1 0 0,-1-1-1,0 1 1,1 0 0,-1 0-1,1 0 1,-1 0 0,1 0 0,0 0-1,-1 1 1,1-1 0,0 0-1,-1 1 1,1-1 0,0 1-1,0 0 1,0 0 0,-1-1 0,3 1-1,53 0-87,-40 1 91,-3 0-4,-1 0 0,1 1 0,-1 1 0,1 0 0,-1 1 0,0 1 0,0 0 0,0 0 0,-1 1 0,23 16 0,5 5-19,61 59 0,-101-86 15,0 0-1,0 0 1,0 0 0,0 0 0,0 0-1,0-1 1,0 1 0,0 0 0,0 0-1,0 0 1,-1 0 0,1 0 0,0 0-1,0 0 1,0 0 0,0 0 0,0 0-1,0 1 1,0-1 0,0 0 0,0 0-1,0 0 1,0 0 0,-1 0 0,1 0-1,0 0 1,0 0 0,0 0 0,0 0-1,0 0 1,0 0 0,0 0 0,0 0-1,0 0 1,0 0 0,0 0 0,0 1-1,0-1 1,0 0 0,0 0 0,0 0-1,0 0 1,0 0 0,0 0 0,0 0-1,0 0 1,0 0 0,0 0 0,0 1-1,0-1 1,-18-5-40,-19-10-76,24 7 61,0 0-1,1-1 1,0 0 0,0-1 0,1 0 0,1-1-1,0-1 1,0 1 0,1-1 0,0-1 0,1 0-1,-9-20 1,9 13 49,0-1 0,1 0 0,2-1 0,0 0 0,1 0 0,1 0-1,0-43 1,7 64-3,0-1 0,0 1-1,-1 0 1,1 0 0,0 0-1,0 0 1,0 1 0,0 0-1,1 0 1,5 0-1,-10 0 9,14 0 3,1 0-1,0 0 0,-1 1 0,1 1 0,-1 1 0,0 0 1,0 1-1,0 0 0,0 1 0,15 8 0,4 2 13,-25-13-17,0 1-1,0 0 1,-1 1 0,1 0-1,-1 0 1,0 1-1,0 0 1,6 6 0,-13-10 1,0-1 1,0 0-1,0 1 1,0-1-1,0 0 1,0 1-1,0-1 1,0 0-1,-1 1 1,1-1-1,0 0 1,0 1-1,0-1 1,-1 0-1,1 1 1,0-1-1,0 0 1,-1 0-1,1 1 1,0-1-1,0 0 1,-1 0-1,1 1 1,0-1-1,-1 0 1,1 0-1,0 0 1,-1 0-1,1 0 1,0 0-1,-1 1 1,1-1-1,-1 0 1,1 0-1,0 0 1,-1 0-1,1 0 1,0 0-1,-1 0 1,1-1-1,-1 1 1,1 0-1,0 0 1,-1 0-1,1 0 1,-1-1-1,-18 1-186,16-1 141,-1 0 0,1-1 0,0 0 0,0 1-1,0-1 1,1 0 0,-1-1 0,0 1 0,1 0 0,-1-1 0,1 1 0,0-1 0,0 0-1,0 0 1,0 0 0,1 0 0,-3-6 0,-22-57-1545,20 38 1097,0 0 0,2 0-1,-1-30 1,3-38 1985,3 95-1471,-1 0 0,0 0 0,1 0 1,-1 1-1,1-1 0,-1 0 0,1 1 1,0-1-1,-1 0 0,1 1 0,0-1 1,-1 1-1,1-1 0,0 1 0,-1-1 1,1 1-1,0-1 0,0 1 0,0 0 0,0 0 1,-1-1-1,1 1 0,0 0 0,0 0 1,0 0-1,0 0 0,0 0 0,0 0 1,1 0-1,36 0 302,-29 0-142,4 0-105,0 1 0,0 0 0,0 1 0,0 1 0,0 0 0,-1 1 1,1 0-1,-1 1 0,0 0 0,0 1 0,-1 0 0,1 1 0,-2 0 0,1 1 0,-1 0 0,0 1 0,0 0 0,14 19 0,-19-23-129,0 1-1,-1 0 1,0 1 0,0-1-1,-1 1 1,1 0 0,-1-1-1,-1 2 1,1-1 0,-1 0-1,-1 0 1,1 1 0,-1-1-1,0 14 1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8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1 160 6145,'0'0'3737,"186"-46"-3593,-126 26 376,1-2-512,-6 2-8,-6 3 64,-11-1 56,-7 8-96,-18 3-24,-16 7-312,-24 12-2552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9.0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58 7514,'0'0'1608,"5"24"-1339,-2-10-204,4 24 50,2-1 0,1 0 1,17 37-1,78 127 968,-74-146-650,-26-47-367,0 0 0,0 0 0,1 0 0,0-1 0,0 0-1,11 9 1,-16-14-55,1-1 0,-1 0 1,0 0-1,1 0 0,-1 0 0,1 0 0,0 0 0,-1 0 0,1 0 0,0-1 0,-1 1 0,1-1 0,0 1 1,0-1-1,-1 0 0,1 0 0,0 1 0,0-1 0,0 0 0,0-1 0,-1 1 0,1 0 0,0-1 0,0 1 1,-1-1-1,1 1 0,0-1 0,-1 0 0,1 1 0,0-1 0,-1 0 0,1 0 0,-1 0 0,1-1 0,-1 1 0,0 0 1,0 0-1,1-1 0,-1 1 0,0-1 0,1-1 0,27-44-7,-2 0 1,-3-2-1,-1-1 0,-3-1 1,-1 0-1,-4-2 0,14-76 1,-25 104-1026,2-49 1,-6 72 955,0 2 32,0 0 0,1-1 0,-1 1 0,0 0 0,0-1 0,0 1 0,0 0 0,0-1 0,1 1 0,-1 0 0,0-1 0,0 1 1,0-1-1,0 1 0,0 0 0,0-1 0,0 1 0,0-1 0,-1 1 0,1 0 0,0-1 0,0 1 0,0 0 0,0-1 0,0 1 0,-1 0 0,1-1 0,0 1 0,0 0 1,-1-1-1,1 1 0,0 0 0,0 0 0,-1-1 0,1 1 0,0 0 0,-1 0 0,1-1 0,0 1 0,-1 0 0,1 0 0,0 0 0,-1 0 0,1 0 0,0 0 0,-1-1 1,1 1-1,-1 0 0,1 0 0,0 0 0,-1 0 0,1 0 0,-1 0 0,1 1 0,0-1 0,-1 0 0,-16 0-1921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9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7634,'0'0'3344,"43"138"-3104,-12-74 120,7-2-127,3-5-217,3-5 224,-3-6-192,-5-1-48,-6-6 0,-5-4 96,-6-8-40,-5-5-56,-12-2-336,-2-5-41,-16-3-1599,-9-7-2025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49.7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0 337 7138,'0'0'3216,"1"-28"-2314,6-91-337,-6 110-552,0 0 0,1 1-1,0-1 1,1 1 0,-1 0 0,1-1 0,1 1-1,0 1 1,0-1 0,1 1 0,-1-1-1,2 1 1,-1 0 0,1 1 0,0 0-1,0 0 1,1 0 0,-1 0 0,1 1 0,1 0-1,-1 1 1,1 0 0,0 0 0,0 0-1,0 1 1,13-3 0,-7 2-3,0 1 0,1 1 0,-1 0 0,1 1 0,-1 0 0,1 2 0,0-1 0,-1 2 0,1 0 0,-1 1 0,0 0 1,0 1-1,23 10 0,-10-2-6,-1 2 0,-1 0 1,33 26-1,-51-35 0,-1 0-1,1 1 0,-1 0 0,0 0 1,-1 0-1,0 1 0,0 0 1,0 0-1,-1 0 0,0 1 0,0-1 1,-1 1-1,0 0 0,0 0 0,-1 0 1,2 13-1,-3-11 2,0 1 0,-1-1-1,-1 1 1,0-1 0,0 0 0,-1 1 0,0-1-1,-1 0 1,0 0 0,0 0 0,-1 0 0,-6 9-1,-1-2 4,-1 0 0,0 0-1,-1-1 1,-1-1-1,-19 17 1,-6 2 9,-3-2 0,-63 38 0,-21 15-247,123-83 35,0 0-1,1 0 0,-1 1 0,0-1 0,1 1 1,-1-1-1,1 1 0,0 0 0,-3 5 1,4 0-2619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50.1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5233,'0'0'5657,"181"47"-5449,-132-37 40,0-5-8,-2-3-176,-6-2 49,-5 0-113,-9 0-8,-10-5 8,-12-2-2737</inkml:trace>
  <inkml:trace contextRef="#ctx0" brushRef="#br0" timeOffset="1">66 529 5417,'0'0'7586,"170"-7"-7586,-137 7 160,-3 0-144,12 0-32,-12 0-504,-6 5-4465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51.0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97 8666,'0'0'2303,"29"-2"-2231,92-10-45,-110 11-20,-1-1 0,0 0-1,1 0 1,-1-1 0,0 0 0,0-1 0,-1 0 0,1 0 0,-1-1 0,0-1 0,0 1 0,10-10 0,-12 10-49,-6 4-14,0 1-1,0-1 1,-1 1 0,1-1 0,0 1 0,0-1 0,-1 1 0,1-1 0,0 0 0,-1 1-1,1-1 1,-1 0 0,1 0 0,-1 0 0,1 1 0,-1-1 0,0 0 0,1 0 0,-1 0-1,1-1 1,-14-4-1063,-31 10 412,26 1 667,0 1-1,0 0 1,1 1-1,0 1 1,0 1 0,-21 14-1,9-2 645,0 0-1,-38 38 0,64-56-546,0 1 0,0-1 0,0 1 0,0 0 1,0 0-1,1 0 0,0 0 0,0 1 0,0-1 0,0 0 0,1 1 0,0 0 0,-1-1 1,2 1-1,-1 0 0,0-1 0,1 1 0,0 0 0,0 0 0,1-1 0,-1 1 0,1 0 1,1 4-1,4 10 30,1 0 0,1 0 0,1-1 1,14 24-1,-12-25-28,-2 1 0,15 36 0,-21-40 0,-1 0 0,0 0 0,0 0 0,-2 1 0,0 14 0,-1-5 677,23-52-173,-4 1-526,-12 17-27,1-1 1,0 2-1,1-1 1,9-9-1,-14 16-9,1 0 0,-1 1 0,1-1 0,-1 1 0,1 0 0,0 0 0,0 0 0,0 1-1,0-1 1,0 1 0,0 0 0,1 0 0,-1 0 0,0 1 0,8-1 0,-3 2 0,-1-1 0,1 1 0,0 0 0,-1 1 0,1 0 0,-1 0 0,0 1 0,1 0 0,-1 1 0,-1 0 0,1 0 0,0 0 0,-1 1 0,0 0 1,0 1-1,-1-1 0,1 1 0,-1 1 0,0-1 0,-1 1 0,0 0 0,6 10 0,-2-1 5,-2-1 0,1 1-1,-2 1 1,0-1 0,-1 1 0,-1 0 0,-1 0-1,0 1 1,-1-1 0,-1 24 0,0-24 3,-2 0 1,0 0 0,-1 0-1,-1 0 1,0 0-1,-10 27 1,9-35-8,0 0 1,-1 0-1,0 0 0,-1-1 1,1 0-1,-2 0 0,1-1 1,-1 0-1,0 0 0,0 0 1,-1-1-1,0 0 1,-9 5-1,4-4-61,0-1 0,-1-1-1,1 0 1,-1 0 0,0-2 0,-1 0 0,1 0 0,0-2-1,-1 0 1,1 0 0,-1-1 0,0-1 0,-17-3 0,30 4-36,0 0-1,0-1 1,-1 1 0,1 0 0,0-1 0,0 0 0,0 1 0,0-1 0,0 0 0,0 0-1,0 0 1,0 0 0,0-1 0,1 1 0,-1 0 0,0-1 0,1 1 0,-1-1-1,1 0 1,0 1 0,-1-1 0,1 0 0,0 0 0,0 0 0,0 0 0,0 0-1,0 0 1,1 0 0,-1 0 0,1 0 0,-1 0 0,1-1 0,0 1 0,0 0 0,0 0-1,0 0 1,0-1 0,0 1 0,1-3 0,-1-12-2006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51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217 432 5761,'0'0'3313,"27"10"-2340,95 32-206,-105-38-630,0 0-1,0-1 1,1 0 0,-1-1-1,0-2 1,1 1-1,-1-2 1,1 0-1,21-5 1,-33 5-102,1-1-1,-1 0 1,1 0 0,-1 0 0,0-1-1,0 0 1,0 0 0,0 0 0,0-1-1,-1 0 1,1 0 0,-1-1 0,0 1-1,-1-1 1,1 0 0,-1 0 0,0-1-1,0 1 1,0-1 0,-1 0 0,0 0-1,0 0 1,-1-1 0,0 1 0,3-11-1,-3 8 4,-1 1 0,1-1-1,-2 0 1,1 0-1,-1 0 1,-1 1-1,1-1 1,-2 0 0,1 0-1,-1 1 1,0-1-1,-1 1 1,0 0-1,0 0 1,-1 0 0,0 0-1,-1 0 1,1 1-1,-8-9 1,-5-3-16,-2 0 1,0 2-1,0 0 1,-2 1-1,0 1 1,-1 1-1,-40-19 1,44 25 7,0 0 1,0 2-1,-1 0 1,0 1 0,0 1-1,0 1 1,0 1-1,-1 0 1,1 1-1,-38 4 1,48-1-8,0 0 1,0 0-1,0 1 1,0 0-1,0 0 1,1 1-1,-1 1 0,1-1 1,0 1-1,1 1 1,-1-1-1,1 1 1,0 0-1,0 1 0,1 0 1,0 0-1,0 0 1,-7 13-1,6-7-33,0 0 0,1 0 0,1 0 0,0 1 0,0 0 0,2 0 0,-1 0 0,2 1 0,0-1 0,1 1 0,0 15 0,1-26-16,1-1-1,-1 1 0,1 0 0,0-1 0,-1 1 1,2 0-1,-1-1 0,0 0 0,1 1 0,-1-1 0,1 0 1,0 1-1,0-1 0,0 0 0,1-1 0,-1 1 0,1 0 1,0-1-1,-1 1 0,7 3 0,1 0-278,0-1 0,0 0 1,0-1-1,1 0 0,19 4 0,27 2-2633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51.9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1057 5393,'0'0'5212,"23"1"-4604,72 0-77,-94-1-504,1 0-1,-1 0 1,1 0 0,-1 0 0,1-1 0,-1 1 0,1 0-1,-1-1 1,1 1 0,-1-1 0,0 0 0,1 1 0,-1-1-1,0 0 1,0 0 0,0 0 0,1 0 0,-1 0 0,0 0-1,0 0 1,0 0 0,-1-1 0,1 1 0,0 0 0,0-1-1,-1 1 1,1 0 0,0-1 0,-1 1 0,0-1-1,1 1 1,-1 0 0,0-1 0,0 1 0,0-1 0,1 1-1,-2-1 1,1 1 0,0-1 0,0-1 0,0-5 92,1-26 51,-1 0-1,-2 1 1,-1-1 0,-2 1 0,-1-1 0,-1 1-1,-2 1 1,-22-53 0,18 50-98,6 14 29,-1 0-1,-1 1 1,-12-20 0,16 35-25,4 4 9,12 24-153,16 17 73,2-3 0,1 0 0,2-2 0,1-1-1,2-1 1,1-3 0,60 40 0,-77-58-24,-1-2 1,30 12-1,-42-19 29,0-1 0,0 0-1,1 0 1,-1-1 0,1 0 0,-1 0 0,1 0 0,-1-1-1,1 0 1,-1 0 0,1-1 0,9-1 0,-14 1-8,0 0 1,0-1-1,1 1 1,-1 0-1,0-1 1,0 1-1,0-1 1,-1 0-1,1 1 1,0-1-1,-1 0 1,1 0-1,-1 0 1,0 0-1,1-1 1,-1 1 0,0 0-1,0 0 1,0-1-1,0-3 1,10-55-7,-10 54 8,5-55 8,-3 1 0,-7-82 1,-25-118-922,6 65-2528,16 123-1196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5:57.44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58 1 10202,'0'0'3305,"-16"12"-4561,-4-5-953,-1-4-3024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0.93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88 5177 1488,'0'0'4233,"14"2"1048,-9-11-5284,0 1 1,-1-1-1,0 0 0,-1-1 0,0 1 0,-1 0 0,1-1 0,-2 0 0,2-13 1,-2-17-16,-3-41 0,0 18 24,3-112-257,-10-374 587,5 446-128,3 56-126,-1 1-1,-2 0 1,-15-64 0,8 55-29,2 1 0,3-1 0,2 0 0,2 0 0,7-56 1,5-144 178,-1-621-320,-5 791-45,20-119 0,-11 119 256,3-121 0,-16 162-133,-1-35-63,19-156 0,19 95 57,-26 110 4,-2 0 1,-1-1 0,-2 0 0,5-62 0,-8-672 15,-4 765 68,-1 1-82,1 0 1,-1 1-1,1-1 1,-1 0-1,1 1 1,-1-1-1,1 1 1,0 0-1,0-1 1,0 1 0,0 0-1,0 0 1,0 0-1,0 0 1,0 0-1,1 0 1,-1 0-1,1 3 1,-4 6-25,-206 470 11,210-481 23,0 0-1,0 0 0,0 0 0,0 0 0,0-1 1,0 1-1,0 0 0,0 0 0,0 0 0,0 0 0,0 0 1,0 0-1,0-1 0,0 1 0,0 0 0,0 0 1,0 0-1,0 0 0,0 0 0,0 0 0,-1 0 1,1-1-1,0 1 0,0 0 0,0 0 0,0 0 0,0 0 1,0 0-1,0 0 0,0 0 0,-1 0 0,1 0 1,0 0-1,0 0 0,0 0 0,0 0 0,0 0 0,0 0 1,-1 0-1,1 0 0,0 0 0,0 0 0,0 0 1,0 0-1,0 0 0,0 0 0,-1 0 0,1 0 0,0 0 1,0 0-1,0 0 0,0 0 0,-3-25-278,2-32-656,1 43 707,2 0 1,-1 0-1,2 1 1,0-1 0,1 1-1,9-24 1,44-77-67,-24 52 283,0-4 76,-8 19 76,-2 0 0,-1-1 0,-4-1 0,21-80 0,-41 148-67,1-1-1,1 1 1,0-1 0,2 0-1,0 1 1,1-1 0,0 0-1,2 0 1,0 0 0,1-1-1,12 24 1,28 45-48,27 58-62,-67-127 47,0 1 0,0-1 0,-2 1 0,0 0 0,-1 0 0,0 34 0,-2-39 8,-1-11 12,1 0-1,-1-1 0,0 1 1,0 0-1,0 0 0,0 0 0,0 0 1,0-1-1,0 1 0,0 0 1,-1 0-1,1 0 0,-1-1 0,1 1 1,-1 0-1,0 0 0,1-1 1,-1 1-1,0-1 0,0 1 0,0-1 1,-1 1-1,1-1 0,0 0 1,0 1-1,-1-1 0,1 0 1,-1 0-1,1 0 0,-1 0 0,0 0 1,1 0-1,-1 0 0,0-1 1,1 1-1,-4 0 0,-283 105 736,271-99-767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0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6785,'0'0'2612,"8"7"-2099,76 92 1310,-54-61-1158,1-2 0,50 45 0,-35-44-473,0-2-1,2-2 1,2-3 0,1-1-1,1-3 1,1-2-1,1-2 1,102 25 0,-95-38-130,0-3 0,0-3 0,113-7 0,-162 3-60,-9 1 3,0 0-1,0 0 0,0 0 1,0 0-1,0-1 1,0 0-1,0 1 0,0-1 1,-1 0-1,1 0 0,0-1 1,0 1-1,-1 0 1,1-1-1,-1 0 0,1 1 1,-1-1-1,4-4 0,-4 2 6,0 1 0,-1-1-1,1 1 1,-1-1-1,0 0 1,0 1 0,0-1-1,-1 0 1,1 0-1,-1 0 1,0 0 0,0 1-1,-1-8 1,0 8-45,1 1 1,-1-1 0,1 1 0,-1-1-1,0 1 1,0-1 0,0 1 0,0 0-1,-1 0 1,1-1 0,-1 1 0,1 0-1,-1 0 1,0 0 0,1 0 0,-1 1-1,0-1 1,0 0 0,-1 1-1,1 0 1,0-1 0,0 1 0,-1 0-1,1 0 1,-5-1 0,-4-2-704,-1 2-1,1-1 1,-1 1 0,-15 0-1,-6-1-4510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1.90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37 1 3873,'0'0'3618,"0"18"-3454,0 35 420,8 59 0,-5-69-185,-2 1-1,-2 0 0,-2-1 1,-2 1-1,-12 53 1,-4 33-33,20-125-383,0-8 21,2-19-177,-1 5-471,0-19-2152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2.35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63 696,'0'0'6848,"5"0"-6633,315-8 3550,-243 8-3602,1-4 1,-1-3 0,103-23 0,-161 25-172,0 2 0,1 0 0,26 1 0,-45 12-407,-5 29-1663,-6-22-14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2.904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1 704,'0'0'6468,"29"22"-6236,93 69-50,-114-84-154,1-1 1,0 0 0,1-1 0,-1 0 0,1 0 0,0-1 0,0 0 0,20 4-1,-2-1 38,-16-3-41,0 0 0,1 0 0,-1-1 0,1-1 0,-1 0 0,1 0 0,0-2 0,-1 1 0,1-2 0,17-2 0,-26 1-61,0 0 0,-1 0 0,1-1 0,-1 1 0,1-1-1,-1 0 1,0 0 0,0 0 0,0 0 0,0-1 0,-1 1 0,1-1 0,-1 0 0,0 1 0,0-1 0,0 0 0,-1 0 0,0 0 0,1-1 0,0-5 0,2-6-479,-1 0-1,-1 0 1,1-33 0,-12 65 5017,-33 103-3792,19-19-453,5 1 0,4 0 0,-1 126 0,13-187-1288,-1 0-768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3.32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35 8314,'0'0'2912,"93"0"-2784,-60 0 88,0 0-71,2-7 215,-2 0-360,-2-1 0,-4 1 0,-5 2 48,-14 5-120,-2 0-1289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3.65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48 6673,'0'0'4345,"126"2"-4345,-93-2 56,-1 0 32,15-7-176,-6-13-1104,-11-2-4489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4.45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1 131 4609,'0'0'4966,"26"-13"-3992,-8 4-833,175-79 936,-183 84-967,-2 1-76,1 0 0,-1 0 0,1 1 0,-1 0 1,1 1-1,11-1 0,-49 19-67,-56 15-764,-11 4-217,87-32 1030,1 0 1,0 0-1,0 1 0,1 1 0,0-1 1,-1 1-1,2 0 0,-11 12 0,15-15 48,0 1 0,0 0-1,0 0 1,0 0-1,1 1 1,0-1 0,0 0-1,0 1 1,0-1 0,1 0-1,-1 1 1,1-1 0,0 1-1,0-1 1,1 0-1,0 1 1,-1-1 0,3 6-1,3 10 196,0-2 0,14 30 0,-19-46-267,19 35 99,-15-31-68,-1 1 1,0 0-1,0 1 1,0-1-1,-1 1 1,0-1-1,-1 1 1,0 0-1,2 10 0,-4-17-59,2-1 66,-2 0 122,1 0-35,13-26 10,-12 20-115,2 0-13,-1 1 1,1 0 0,0 0 0,0 0-1,0 1 1,1-1 0,0 1-1,0 0 1,0 1 0,0-1-1,0 1 1,1 0 0,-1 0-1,1 0 1,0 1 0,0 0-1,0 0 1,0 1 0,12-2-1,-10 2-1,-1 1 0,1 0-1,-1 0 1,1 0 0,-1 1-1,1 0 1,-1 1-1,1 0 1,-1 0 0,0 0-1,0 1 1,0 0 0,0 1-1,-1-1 1,1 1 0,6 6-1,-3-2-1,-1 0-1,-1 1 0,1 1 1,-2-1-1,1 1 0,-1 1 1,-1-1-1,0 1 1,0 1-1,-1-1 0,0 1 1,-1-1-1,-1 1 1,0 1-1,2 12 0,-4-15 3,0 0 0,0 1 0,-1-1 0,-1 0 0,0 0 0,0 1 0,-1-1 0,0 0 0,-1 0 0,0-1-1,0 1 1,-1-1 0,-1 1 0,0-1 0,0 0 0,0-1 0,-1 1 0,-12 12 0,9-12 0,-1 1 1,0-2 0,-1 0-1,0 0 1,-1-1-1,1 0 1,-1-1 0,0 0-1,-1-1 1,1 0-1,-1-1 1,0-1-1,0 0 1,-1-1 0,1 0-1,0-1 1,-21 0-1,32-1-64,-1 0-1,0 0 1,1 0-1,-1 0 1,1-1-1,-1 1 1,1-1-1,-1 1 1,1-1-1,-1 0 1,1 0-1,0 0 1,-1 0-1,1 0 1,0-1-1,0 1 1,0-1-1,0 1 1,0-1-1,0 0 1,0 0-1,1 0 1,-1 0 0,1 0-1,-1 0 1,0-3-1,-1-2-452,1 0 1,0 0-1,1 0 0,-1 0 0,2 0 1,-1-1-1,1-12 0,0-1-3368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4.83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107 332 5937,'0'0'4824,"27"11"-4435,87 32 141,-109-41-472,1-1 1,-1 1-1,1-1 0,-1 0 1,1 0-1,-1-1 1,1 0-1,0 0 1,-1 0-1,1 0 0,-1-1 1,1 0-1,-1 0 1,1-1-1,-1 1 0,0-1 1,1-1-1,-1 1 1,6-4-1,-2-1 12,0-1 0,0 1 0,-1-2 0,0 1 0,0-1 0,8-13 0,-13 18-33,1-1 0,-1 0 0,-1 1 1,1-1-1,-1 0 0,1-1 1,-1 1-1,-1 0 0,1-1 1,-1 1-1,0-1 0,0 1 1,-1-1-1,1 1 0,-1-1 1,-2-9-1,1 7 3,-1 1-1,-1-1 1,1 1 0,-1 0-1,0 0 1,-1 0 0,0 1-1,0-1 1,0 1 0,-1 0-1,-5-6 1,-3-1-5,0 1 0,-1 0-1,0 1 1,-1 0 0,0 1 0,-1 1 0,0 1 0,0 0 0,-30-9-1,40 15-34,0 0-1,0 1 0,0 0 0,0 0 0,0 1 1,0-1-1,0 1 0,0 1 0,0-1 0,-1 1 0,1 0 1,0 0-1,1 1 0,-1 0 0,0 0 0,0 0 1,1 1-1,-1-1 0,1 2 0,0-1 0,0 0 0,-7 7 1,4-2-68,0 1 0,0 0 1,1 0-1,0 1 0,1 0 1,0 0-1,1 1 0,0 0 1,0-1-1,1 2 0,-3 12 1,1 1-702,2 0 0,-3 34 1,6-18-2018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5.36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1 640 6857,'0'0'5204,"17"15"-3013,-13-10-2196,1 1 0,0-1-1,0 1 1,0-2 0,0 1 0,1 0-1,0-1 1,0 0 0,0-1-1,1 1 1,-1-1 0,8 2 0,-11-4 9,0-1 1,1 1-1,-1-1 1,0 1 0,1-1-1,-1-1 1,1 1 0,-1 0-1,0-1 1,0 1 0,1-1-1,-1 0 1,0 0 0,0-1-1,0 1 1,0 0 0,0-1-1,0 0 1,0 0 0,0 0-1,-1 0 1,1 0-1,-1 0 1,0-1 0,1 1-1,-1-1 1,3-5 0,4-5 50,-2 0 0,1-1 0,-2 0 1,0 0-1,0-1 0,-1 1 0,-1-1 0,-1 0 1,3-25-1,-1-12 287,-5-78-1,-1 59-381,1 55 46,-1 0 1,-1 0 0,0 0 0,-1 0-1,-1 0 1,0 1 0,-1 0 0,0 0 0,-2 0-1,0 0 1,0 1 0,-1 0 0,-16-20-1,12 9-2319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6.41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1 260 4977,'0'0'3932,"10"7"-3760,14 11 111,-1 1 0,-1 2 0,0 0 1,32 44-1,71 115 854,-84-118-944,-40-59-167,1 0 1,0 0-1,1 0 1,-1-1-1,0 1 1,1-1 0,0 1-1,-1-1 1,1 0-1,0 0 1,4 2-1,-6-4 24,0 0-1,0 1 0,0-1 0,0 0 0,0 0 1,1 0-1,-1 0 0,0-1 0,0 1 0,0 0 1,0 0-1,0-1 0,0 1 0,1 0 0,-1-1 1,0 1-1,0-1 0,0 0 0,0 1 0,-1-1 1,1 0-1,0 1 0,0-1 0,0 0 0,0 0 0,-1 0 1,1 0-1,0 0 0,-1 0 0,1 0 0,-1 0 1,1 0-1,-1 0 0,0 0 0,1 0 0,-1-2 1,12-26 91,-1-1 1,-2 0-1,-1 0 1,-2-1-1,4-39 1,-2-156-233,-9 193 114,2 21-25,-2-1-1,0 1 0,0 0 1,-1-1-1,-1 1 0,-6-20 1,7 27-226,-1 0 1,1 0-1,-1 1 0,1-1 1,-1 1-1,0 0 1,-1 0-1,1 0 1,-1 0-1,0 0 0,0 1 1,0 0-1,0 0 1,-1 0-1,1 0 1,-1 0-1,0 1 0,-5-2 1,-9-2-4625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09.73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20 1664,'0'0'4793,"25"12"-4353,-14-12-167,3-7 63,-1-3-24,1 3-312,-3 2 160,-5 2-160,-4 3-248,1 0-192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3.3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0 286 4505,'0'0'4860,"4"-15"-4506,14-49 34,-15 53-280,1 0-1,0 1 1,1-1-1,0 1 0,1 0 1,0 1-1,0-1 1,1 1-1,0 1 0,1-1 1,15-13-1,-9 11 40,0 2 1,0 0-1,1 0 0,0 1 0,1 1 0,20-7 1,-31 12-139,-1 1 0,1-1-1,-1 1 1,1 0 0,0 0 0,0 0 0,0 1 0,-1-1 0,1 1 0,0 0 0,0 1 0,0-1 0,-1 1 0,1 0 0,0 0 0,0 1-1,-1-1 1,1 1 0,-1 0 0,0 0 0,1 1 0,-1-1 0,0 1 0,0 0 0,-1 0 0,1 0 0,-1 0 0,1 1 0,-1 0 0,0-1-1,0 1 1,-1 0 0,1 0 0,-1 1 0,0-1 0,0 1 0,0-1 0,-1 1 0,1-1 0,-1 1 0,0 0 0,0 0 0,-1-1 0,0 1-1,0 9 1,0-8 4,-1 0-1,1 0 0,-1 0 1,0 0-1,-1 0 0,1 0 1,-1 0-1,-1-1 0,1 1 1,-1-1-1,-5 9 0,-2 0 34,-1 0 0,-24 22 0,15-15-18,19-18-36,4-5-8,36-29-80,-15 11 81,2 0 58,48-29-1,-65 44-43,1 1 0,0-1 0,-1 2 1,1-1-1,0 1 0,1 1 0,-1 0 0,0 0 0,17 0 0,-21 3 23,0 0 0,0 0-1,0 1 1,-1 0 0,1 0 0,0 0-1,-1 0 1,1 1 0,-1 0-1,0 0 1,0 1 0,0-1 0,-1 1-1,1 0 1,-1 0 0,0 1 0,0-1-1,0 1 1,0 0 0,-1 0 0,0 0-1,0 1 1,3 8 0,-3-8 15,0 1 0,0 0 1,0 1-1,-1-1 0,0 0 0,-1 1 1,1-1-1,-1 1 0,-1-1 0,0 1 1,0 0-1,0-1 0,-1 1 0,0-1 1,0 1-1,-1-1 0,0 0 0,-6 13 1,-2-1 6,-2-2 0,-1 1 0,-21 22 1,29-33-74,-1-1 1,-1 0-1,1 0 1,-1-1-1,0 0 0,0 0 1,-1 0-1,0-1 1,1 0-1,-1-1 1,-11 4-1,18-7-4,1 0 0,-1 1 1,1-1-1,-1 0 0,1 0 0,-1 0 0,1 0 0,-1 0 0,1 0 0,0 0 0,-1-1 0,1 1 0,-1 0 0,1 0 0,-1 0 0,1 0 1,0-1-1,-1 1 0,1 0 0,-1 0 0,1-1 0,0 1 0,-1 0 0,1 0 0,0-1 0,-1 1 0,1 0 0,0-1 0,0 1 0,-1-1 1,1 1-1,0 0 0,0-1 0,0 1 0,-1-1 0,1 1 0,0-1 0,0 0 0,-1-20-2359,1 14 1059,0-24-7286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0.07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28 5401,'0'0'2537,"162"-25"-2537,-140 22-32,0 3 32,-6 0 0,1 0 0,-3 10-128,-6 3-424,-5-3-1385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0.41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26 5937,'0'0'2153,"102"-23"-2105,-83 21 40,-2 2-40,2 0-48,-5 0-80,-1 0-16,-2 0-1033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0.74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 4657,'0'0'1304,"132"0"-1304,-121 10-80,3-3 96,-6 0-32,3-4-144,-3-1-728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1.08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23 4561,'0'0'2400,"159"0"-2319,-126 0-81,-3-5 0,5-2-41,-7-1 25,-9 6-2824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1.41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60 4689,'0'0'2098,"17"-6"-2026,7-3-53,-13 5 25,0 0-1,0 0 1,1 1 0,-1 0 0,18-1-1,-5 4 33,-22 1-71,1-1 0,0 1 0,-1-1 0,1 0 0,0 0 0,-1 0 0,1-1 0,0 1 0,-1 0 0,1-1 0,0 0 0,-1 0 0,1 0 0,-1 0 0,1 0 0,-1 0 0,0 0 0,4-3 0,0-7-659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3.06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103 1 760,'0'0'3381,"0"21"-2690,-15 269 1909,-36 398-601,48-644-1928,-29 445 101,30-450-156,3 0 0,1 0 0,2 0 0,12 52 0,22 111 32,0 13-69,-11-87 15,18 67 25,-39-169-1,-2 0 1,0 0-1,-2 0 0,-1 1 1,-3 28-1,1-25 4,1 0 1,2 0 0,7 44-1,-1-37 239,-2 1 0,-1-1-1,0 50 1,-21 194-21,11-230-139,3 1-1,7 86 0,4-75-139,-5-44 146,-1 0 1,-1 0-1,-1 0 0,0 0 0,-1 1 1,-1-1-1,-5 23 0,4-28-80,0 0 0,1 0 0,0 18 0,1-27-35,0-4 15,0-28-1194,0-3-1664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4.65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20 13 5697,'0'0'7635,"-7"0"-7269,5 0-207,5 0-101,259-12-54,-254 11-85,-20 2-300,0 1 1,0-1 0,0 2 0,1 0-1,-1 0 1,-16 8 0,-69 36-475,76-36 735,16-9 152,0 1 1,0 0-1,0 0 1,0 0-1,1 1 0,-1-1 1,1 1-1,0 0 1,0 1-1,0-1 0,-5 9 1,7-10 28,1 0 0,0 0-1,0 0 1,0 1 0,1-1 0,-1 0 0,1 0 0,0 1 0,0-1 0,0 0 0,0 1-1,0-1 1,1 0 0,-1 0 0,1 1 0,0-1 0,0 0 0,0 0 0,1 0-1,-1 0 1,4 5 0,11 27 182,-2 1 0,-2 0-1,-1 0 1,11 71 0,-12-61 42,-8-24-164,-1-17-87,-1 1 0,1-1 0,-1 0 0,2 0 0,-1 0 0,3 8 0,-2-11-22,-1-1 73,2-3-26,0-1-1,-1 1 1,1 0 0,-1-1-1,1 0 1,-1 1-1,0-1 1,0 0-1,0 0 1,0-1-1,1-3 1,15-19-39,-6 15-13,1 0-1,0 0 1,0 1-1,19-10 1,-27 17-14,1 0 1,-1 0-1,1 0 0,0 1 0,0 0 1,0 0-1,0 1 0,0 0 0,1 0 1,-1 0-1,0 0 0,1 1 1,-1 0-1,11 2 0,-14-1 5,0 1-1,0-1 1,0 1-1,0 0 1,0 0 0,0 0-1,-1 0 1,1 1-1,-1-1 1,1 1 0,-1 0-1,0-1 1,0 1-1,0 0 1,0 0 0,0 0-1,1 6 1,21 59-19,-24-66 21,9 39 22,-2 1 0,-2 0 0,-2 0 0,-2 48-1,-1-82-16,-1 0 0,0 0 0,-1 0 0,0 0 0,0 0 0,0-1 0,-1 1-1,0-1 1,-1 0 0,1 0 0,-1 0 0,-1 0 0,1-1 0,-1 0 0,-1 0-1,1 0 1,-12 10 0,9-10-11,0 0-1,0 0 1,-1-1-1,1 0 1,-1 0-1,0-1 1,-1 0 0,1-1-1,-1 0 1,1 0-1,-1-1 1,0-1-1,-18 2 1,26-3-17,1 0 1,-1 0-1,0-1 0,0 1 1,1 0-1,-1-1 0,0 1 1,0-1-1,1 1 1,-1-1-1,1 0 0,-1 0 1,1 0-1,-1 0 0,1 0 1,-1 0-1,1 0 1,0 0-1,-1-1 0,1 1 1,0 0-1,0-1 0,0 1 1,0-1-1,0 1 1,1-1-1,-1 0 0,0 1 1,1-1-1,-1-2 0,-1-5-572,0-1-1,1 1 1,0-1 0,1-14-1,1 13-500,-1-21-2702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5.10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42 193 5657,'0'0'5153,"4"18"-4621,15 58 47,-17-69-502,1-1-1,0 0 1,0 0 0,0 0-1,1 0 1,0-1 0,0 0-1,1 1 1,-1-1-1,1-1 1,0 1 0,1-1-1,-1 0 1,1 0-1,0 0 1,0-1 0,0 0-1,0 0 1,11 3 0,-8-3-44,-1-1 0,1 0-1,0-1 1,0 0 0,0 0 0,-1 0 0,1-1 0,0-1 0,0 0 0,0 0 0,0-1 0,-1 1 0,1-2 0,-1 0 0,1 0 0,11-6 0,-8 3-17,-1 0 0,1-1-1,-1-1 1,-1 0 0,1 0 0,-2-1-1,1 0 1,-1-1 0,0 0-1,10-16 1,-16 21-26,1 1 0,-2-1 1,1 0-1,0-1 0,-1 1 0,0 0 1,0-1-1,-1 1 0,1-1 0,-1 1 1,-1-1-1,1 0 0,-1 1 0,0-1 1,0 0-1,0 1 0,-1-1 0,0 0 0,0 1 1,-1-1-1,1 1 0,-1-1 0,0 1 1,-1 0-1,1 0 0,-1 0 0,0 0 1,0 0-1,-1 1 0,1-1 0,-1 1 0,0 0 1,0 0-1,-1 0 0,1 1 0,-6-4 1,-4-2-21,0-1 0,-1 2 0,0 0 0,-1 1 0,0 1 0,0 0 0,0 1 0,-1 1 0,1 0 0,-35-2 0,46 5 37,-18 0 47,0 1 0,-33 4 1,50-3-55,0-1 0,0 2 0,0-1 0,1 1 0,-1 0 1,1 0-1,-1 0 0,1 1 0,0 0 0,0 0 0,0 0 1,0 1-1,1 0 0,-1 0 0,-3 4 0,6-6-10,1-1-1,0 1 0,0 0 1,-1 0-1,1-1 1,1 1-1,-1 0 0,0 0 1,0 0-1,1 0 1,-1 0-1,1 0 0,-1 0 1,1 0-1,0 0 0,0 0 1,0 0-1,0 1 1,0-1-1,0 0 0,1 0 1,-1 0-1,1 0 1,-1 0-1,1 0 0,0 0 1,0 0-1,0-1 1,0 1-1,2 2 0,0 1-323,1-1-1,0 0 1,0 0-1,0 0 1,1 0-1,-1-1 1,1 0-1,0 0 1,7 4-1,24 8-4274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5.64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1 775 4033,'0'0'8124,"13"-9"-7686,45-29-204,-54 34-178,0 0 1,1 0-1,-1 0 0,-1 0 0,1-1 0,-1 0 0,1 0 0,-1 0 0,-1 0 0,1 0 0,-1 0 0,0-1 0,0 1 1,2-12-1,-2 0 91,0 0 0,-1 0-1,-2-25 1,0 13-105,1 5 77,-4-69-58,3 86 27,0-1 0,0 1 0,-1 0 0,-1 0 0,1 0 0,-1 1 0,0-1 1,0 1-1,-1-1 0,-7-8 0,10 18-59,0 0 0,0 0 1,0 1-1,1-1 0,-1 0 1,1 1-1,0-1 0,0 0 1,0 1-1,1 5 0,5 12-29,1-1-1,0 1 1,2-1-1,0 0 1,2-1-1,0 0 0,1-1 1,0 0-1,2-1 1,0-1-1,23 21 1,-30-29 5,2-1 0,-1-1-1,1 0 1,0 0 0,0 0 0,17 6 0,-23-10-3,1-1-1,-1 0 1,1 0-1,-1 0 1,1 0-1,0-1 1,-1 1-1,1-1 1,-1 0-1,1 0 1,0 0-1,-1-1 1,1 1-1,-1-1 1,1 0-1,-1 0 1,1 0-1,-1-1 1,1 1-1,-1-1 1,0 0-1,0 1 1,5-5-1,4-6 9,-1 0 0,0-1-1,-1 0 1,0 0 0,-1-1-1,-1 0 1,11-26 0,-6 11 7,-2-1 0,-1 0 1,6-35-1,-11 26-177,-1-1 1,-2 0-1,-4-56 0,2 89-26,-1 1 0,0-1-1,0 1 1,-1 0 0,0 0 0,0 0-1,0 0 1,-1 0 0,0 0-1,0 0 1,0 1 0,-1-1 0,0 1-1,0 0 1,0 0 0,-1 1 0,1-1-1,-1 1 1,0 0 0,0 0-1,-1 1 1,1-1 0,-1 1 0,-7-3-1,-33-13-5578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18.97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0 4385,'0'0'4205,"9"15"-3192,30 45-173,2-2 0,49 54 0,-49-70-700,168 161 348,-176-176-371,0 0-1,2-3 1,1 0-1,67 31 1,-76-44-25,0-2 1,0-1 0,1-2 0,0 0 0,51 2 0,-14-5 172,92-9-1,-125 3-238,0-1 0,0-1 0,-1-1 0,0-2 0,0-2 0,-1 0 0,-1-2 0,1-2 0,-2 0 0,0-2 0,39-29 0,44-29 99,-74 52-96,47-37 0,-82 56-113,0 1 0,0 0 0,0 0-1,0-1 1,-1 1 0,1-1 0,-1 1 0,0-1-1,1 1 1,-1-1 0,-1 0 0,1 0 0,0 0-1,-1 0 1,1 1 0,-1-1 0,0 0 0,0 0-1,0 0 1,-1-6 0,1 9 34,0-22-4581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3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176 105 1688,'0'0'7826,"-4"6"-7221,-1 7-401,0 1-1,0-1 1,1 1-1,1 0 1,0 0-1,1 0 1,0 0-1,2 28 0,-1-35-163,1-1 0,1 1-1,-1-1 1,1 1 0,1-1-1,-1 1 1,1-1 0,0 0-1,0 1 1,1-1 0,-1 0-1,2-1 1,-1 1 0,0-1-1,1 1 1,0-1 0,1 0-1,-1 0 1,1-1 0,0 1-1,0-1 1,9 6 0,-10-9 11,0 1 0,0-1 0,0 0 0,0 0 0,0-1 0,1 1 0,-1-1 0,0 0 1,1 0-1,-1 0 0,0-1 0,1 1 0,-1-1 0,0 0 0,0-1 0,0 1 0,0-1 0,0 1 0,0-1 1,0 0-1,-1-1 0,1 1 0,0-1 0,4-4 0,4-3-4,-1-1 1,0 0-1,0-1 1,-1 0-1,12-19 0,-18 24-59,0 0-1,0 1 0,-1-1 1,0 0-1,0-1 0,-1 1 1,0-1-1,0 1 1,0-1-1,-1 1 0,-1-1 1,1 0-1,-1 0 0,0 1 1,-1-1-1,0 0 0,0 1 1,-1-1-1,0 1 0,0-1 1,0 1-1,-1 0 0,0 0 1,-1 0-1,0 0 0,0 0 1,0 1-1,-1 0 0,0 0 1,0 0-1,0 1 1,-1-1-1,0 1 0,0 0 1,0 1-1,-1 0 0,1 0 1,-1 0-1,0 1 0,-13-5 1,3 3-2,-1 0 1,0 1 0,0 1 0,0 1 0,0 0 0,-1 2-1,1 0 1,-29 4 0,42-3 16,1 0 0,-1 0 0,0 1 0,1 0 0,0 0 0,-1 0 0,1 0 0,0 0 0,0 1 0,0 0 0,0 0 1,1 0-1,-1 1 0,1-1 0,0 1 0,-3 4 0,0-1-374,1 1-1,1 0 1,-1 0 0,1 1 0,1-1-1,0 1 1,-3 12 0,0 2-3112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20.04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0 198 3145,'0'0'5214,"2"-6"-4906,4-9-95,1 1 0,1 0 0,0 0 0,0 1 0,2 0 0,-1 1 0,2 0 0,-1 1 0,2 0 0,0 0-1,0 1 1,0 1 0,1 0 0,19-10 0,-30 18-213,1 1 0,-1-1 0,0 0 0,1 1 0,-1-1 0,0 1 0,1 0 0,-1 0 0,0 0 0,1 0 0,-1 0 0,1 1 0,-1-1 0,0 1 0,0-1 0,1 1 0,-1 0 0,0 0 0,0 0 0,0 0 1,0 0-1,4 3 0,-2 0-1,0 0 0,0 0 0,-1 0 0,0 1 0,0-1 0,0 1 0,0 0 0,-1 0 0,4 9 0,-1 4-2,0-1 0,-1 1 0,-1 0 0,0 0 0,-1 24 1,-1-35 2,-2-1 1,1 1 0,-1 0 0,0 0 0,0-1 0,-1 1 0,0-1 0,0 1 0,0-1 0,-1 0 0,0 0 0,0 0 0,-1 0 0,0 0 0,0-1 0,0 1 0,-1-1 0,1 0 0,-1-1 0,0 1 0,-1-1 0,1 0 0,-1 0 0,-12 5 0,18-9-9,0 0 0,0 0 0,0 0 0,0 0 0,0-1 1,0 1-1,0 0 0,0 0 0,0 0 0,0 0 0,0-1 1,0 1-1,0 0 0,0 0 0,0 0 0,0 0 0,0 0 1,0-1-1,0 1 0,-1 0 0,1 0 0,0 0 0,0 0 1,0 0-1,0 0 0,0 0 0,-1-1 0,1 1 0,0 0 0,0 0 1,0 0-1,0 0 0,0 0 0,-1 0 0,1 0 0,0 0 1,0 0-1,17-15-304,21 0 315,1 2-1,1 2 0,-1 1 1,2 2-1,-1 2 1,72-2-1,-110 7-2,0 2 0,0-1 0,0 0 0,0 0 0,1 1 0,-2-1-1,1 1 1,0-1 0,0 1 0,0 0 0,0 0 0,0 0 0,0 0 0,-1 0-1,1 0 1,-1 1 0,1-1 0,-1 1 0,1-1 0,2 4 0,-2-2 53,0 1 0,0 0 1,0 0-1,-1 0 0,1 0 1,-1 1-1,0-1 0,0 0 0,0 8 1,0-2 55,-1 0 0,0 0 0,-1 0 0,0 0 0,0 0 0,-1-1-1,-1 1 1,-4 12 0,-31 49 167,36-67-282,0-1-1,0 0 1,-1 0 0,1 0 0,0 0 0,-1 0 0,0 0 0,0-1 0,0 0-1,0 1 1,0-1 0,0 0 0,0 0 0,-1-1 0,1 1 0,-1-1-1,1 1 1,-5 0 0,2-3-711,0-1-1220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20.54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122 156 4785,'0'0'4753,"1"8"-4642,1 1 56,1 1 0,0 0 0,0-1 0,1 1 1,0-1-1,1 0 0,0-1 0,0 1 0,13 15 1,-16-22-134,0 1 0,0 0 0,0-1 1,1 1-1,-1-1 0,0 0 0,1 0 1,0 0-1,-1 0 0,1 0 0,0-1 1,0 1-1,0-1 0,0 0 0,0 0 1,1 0-1,-1 0 0,0-1 0,0 1 1,1-1-1,-1 0 0,0 1 0,0-2 1,1 1-1,-1 0 0,0-1 0,1 1 1,-1-1-1,0 0 0,0 0 1,0 0-1,0-1 0,0 1 0,0-1 1,0 1-1,4-5 0,1 0-37,0-1-1,-1 1 1,1-2-1,-2 1 1,1-1-1,-1 0 1,0 0-1,-1-1 1,1 0-1,-2 0 1,1 0-1,-2 0 1,1-1-1,-1 0 1,0 0-1,-1 0 1,0 0-1,-1 0 1,0 0-1,-1 0 1,0 0-1,-1-13 1,0 20-22,0 0 0,0 1 0,0-1 0,0 0 1,0 0-1,-1 1 0,1-1 0,-1 0 0,0 1 0,0 0 0,0-1 0,0 1 1,0 0-1,0 0 0,-1 0 0,-3-3 0,0 2-28,-1 0-1,1 0 1,-1 0-1,0 0 1,1 1-1,-15-2 1,5 1 2,0 2-1,1 0 1,-1 1-1,0 0 1,-31 6-1,37-4 44,-1 1-1,1 1 0,0 0 1,0 0-1,0 1 0,1 0 1,-1 0-1,1 2 0,-9 6 1,14-9 3,-1 0 1,1 0-1,-1 0 1,1 1-1,1-1 1,-1 1-1,1 0 1,-1 0 0,1 0-1,1 1 1,-1-1-1,1 1 1,0 0-1,0-1 1,1 1 0,0 0-1,-2 12 1,3-8-122,0-8-48,-1 1-1,1 0 0,0 0 0,0-1 0,1 1 0,-1 0 0,0 0 0,1-1 0,0 1 0,-1 0 0,1-1 0,0 1 0,0-1 0,1 1 0,-1-1 0,3 4 0,9 7-4136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20.96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0 179 3865,'0'0'4510,"5"-1"-4002,22-6 215,-21 6-463,0 0-1,0-1 1,0 1-1,0-1 1,0-1 0,0 1-1,-1-1 1,1 0-1,-1 0 1,7-6-1,-5 3-201,-1 0 0,0-1 1,0 0-1,-1 0 0,9-15 0,-12 18-63,0 0-1,0 0 1,0 0 0,-1 0 0,0 0 0,0-1 0,0 1-1,0 0 1,0-1 0,-1 1 0,0-1 0,0 1-1,0 0 1,-1-6 0,0 9-21,0 0 1,0 0-1,1 0 1,-1 0-1,0 0 0,0 0 1,0 0-1,0 0 0,0 0 1,0 0-1,-1 0 0,1 1 1,0-1-1,0 0 1,0 1-1,-1-1 0,1 1 1,0 0-1,-1-1 0,1 1 1,0 0-1,-1 0 1,1 0-1,0-1 0,-2 2 1,-1-2-10,0 1 0,1 0 1,-1 0-1,1 1 1,-1-1-1,1 1 1,-1-1-1,1 1 0,-4 2 1,2-1 24,1 1 0,0 0 0,1 1 0,-1-1 0,1 1 0,-1-1 1,1 1-1,0 0 0,0 0 0,1 0 0,-1 1 0,1-1 0,0 1 0,0-1 0,0 1 1,1 0-1,0-1 0,-2 11 0,0 7-144,1 1 0,2 41 1,1-38-322,-1 21-2295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46.97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299 328 3449,'0'0'2179,"3"4"-1508,30 32 4126,-31-59-2605,-2 17-2180,0 0 1,0 0-1,-1 1 0,0-1 1,-1 0-1,1 1 0,-1-1 0,0 1 1,0 0-1,0-1 0,-1 1 0,0 0 1,0 0-1,0 1 0,-1-1 0,0 1 1,-8-8-1,9 9-2,0 1 0,-1 0 0,1 0 0,-1 0 0,0 0 0,0 0 0,0 1 1,0 0-1,0-1 0,0 2 0,0-1 0,0 0 0,0 1 0,0 0 0,-1 0 0,1 0 0,0 0 0,0 1 0,0-1 0,0 1 1,0 0-1,0 0 0,0 1 0,0-1 0,-7 5 0,-1 1-12,1 0 0,-1 1 0,1 1 0,1-1 0,0 2 0,0 0 0,0 0-1,2 0 1,-1 1 0,1 1 0,1 0 0,0 0 0,0 0 0,2 0 0,-1 1 0,-6 26 0,4-5-14,1 0 0,1 1 0,2 0 0,2-1 0,2 55 0,1-78 16,0 0-1,0 0 0,1 0 0,1 0 1,0 0-1,0-1 0,1 1 1,0-1-1,1 0 0,0 0 1,1-1-1,0 1 0,1-1 0,9 10 1,-6-8 2,1-1 1,1 0 0,-1-1-1,2-1 1,-1 1-1,1-2 1,0 0-1,1 0 1,27 8 0,-23-10 16,1 0 0,-1-1 0,1-1 1,0 0-1,0-2 0,0 0 0,0-1 0,1-1 1,-1-1-1,0 0 0,-1-2 0,1 0 1,-1-1-1,1-1 0,-1-1 0,-1 0 0,17-10 1,-10 1-112,-1 0 1,-1-1-1,-1-1 0,-1-1 1,27-32-1,-40 43-74,-1 0-1,0 0 0,0 0 0,-1-1 0,0 1 0,0-2 0,-1 1 1,0 0-1,-1-1 0,0 1 0,-1-1 0,0 0 0,0 0 0,-1 0 1,0 0-1,-1 0 0,0 0 0,-2-15 0,1 24 199,1-1-1,-1 1 1,1 0-1,-1 0 1,1-1 0,-1 1-1,0 0 1,1 0-1,-1 0 1,0 0-1,0 0 1,0 0 0,0 0-1,0 1 1,0-1-1,0 0 1,0 0-1,0 1 1,0-1-1,-1 0 1,1 1 0,0 0-1,0-1 1,0 1-1,-1 0 1,1-1-1,0 1 1,-1 0 0,1 0-1,0 0 1,-1 0-1,1 0 1,-2 1-1,1-1-12,-1 0 0,1 1 0,0-1-1,0 1 1,0-1 0,0 1 0,0 0-1,0 0 1,1 0 0,-1 0 0,0 0-1,0 0 1,0 0 0,1 1 0,-1-1-1,1 1 1,-1-1 0,1 1 0,0-1-1,-2 3 1,1 1-6,0 0 0,0 0 0,1-1 0,-1 1 0,1 0 0,0 0 1,1 0-1,-1 0 0,1 1 0,0-1 0,0 0 0,1 0 0,-1 0 0,1 0 0,0 0 0,1 0 0,1 5 0,0-3 39,1-1 0,-1 0 0,1 0 0,1 0 0,-1 0-1,1-1 1,0 0 0,0 0 0,0 0 0,1 0 0,6 4 0,1-1 19,0-1 1,1 1-1,0-2 1,0 0-1,1-1 1,0 0-1,0-1 1,0-1-1,0 0 1,28 1 0,-34-4-59,0-1 0,0 1 0,0-1 0,-1-1 0,1 1 1,0-2-1,-1 1 0,1-1 0,-1 0 0,0-1 0,0 0 1,0 0-1,-1-1 0,0 0 0,1 0 0,-2-1 0,1 0 1,-1 0-1,0 0 0,0-1 0,0 0 0,-1 0 0,5-10 1,-5 7-161,0 0 0,-1 0 0,0 0 0,-1-1 0,0 0 0,-1 0 0,0 1 0,-1-1 0,0 0 0,-1-1 0,0 1 0,0 0 0,-1 0 0,-1 0 0,0 1 0,0-1 0,-1 0 1,-1 1-1,0-1 0,0 1 0,-11-19 0,9 19 124,1 1 1,-1 0-1,-1 0 0,1 1 1,-1-1-1,-1 1 1,0 1-1,0 0 0,0 0 1,-1 0-1,0 1 0,0 0 1,-1 1-1,1 0 1,-1 1-1,0-1 0,-1 2 1,1 0-1,-1 0 1,1 1-1,-23-2 0,29 4 79,-5 0 47,1 0 1,0 0-1,0 1 1,-1 0-1,1 0 1,-9 3-1,15-3-87,0 0 1,1 0-1,-1 0 0,0 0 0,0 0 1,0 1-1,1-1 0,-1 0 0,1 1 1,-1-1-1,1 1 0,-1 0 0,1-1 1,0 1-1,0 0 0,0 0 0,0 0 1,0 0-1,0 0 0,1 0 0,-1 0 1,1 0-1,-1 0 0,1 0 0,0 0 1,0 1-1,0-1 0,0 3 0,1-4 2,-1 1-1,1-1 1,0 0-1,0 1 1,0-1-1,0 0 1,0 0-1,0 1 1,0-1-1,0 0 1,0 0-1,1 0 1,-1-1-1,0 1 1,1 0-1,-1 0 1,0-1-1,1 1 1,-1-1-1,1 1 1,-1-1-1,1 1 1,-1-1-1,1 0 1,0 0-1,-1 0 1,3 0-1,53 3 215,-53-3-199,20-2 5,0 0 0,1-2-1,-2-1 1,1 0-1,0-2 1,-1-1 0,0-1-1,-1 0 1,0-2 0,-1-1-1,31-22 1,-26 16 4,-2-1 1,0-1-1,-1-1 1,-1-2-1,-1 0 0,-1-1 1,-1-1-1,26-46 1,-42 67-56,-1-1 0,1 0 0,-1 0 0,0 0 0,-1 0 0,1 0 0,-1-1 0,0 1 0,0-7 0,-1 11 11,0 5-56,0 6 56,1 0-1,0 0 1,1 0 0,0 0-1,0 0 1,1 0-1,0-1 1,1 1-1,5 10 1,1-4 52,0 1-1,1-2 1,0 0 0,17 17-1,25 22 119,-24-26-145,-1 2 1,39 53-1,-61-73-10,0 0-1,0 0 1,-1 1-1,0-1 1,-1 1 0,0 0-1,0 0 1,-1 1-1,-1-1 1,0 0-1,-1 1 1,0 0-1,-1 21 1,-1-29-15,1 0 0,-1 0 0,0 0 0,0 0 0,-1 0 0,1 0 0,-1 0-1,0 0 1,0-1 0,0 1 0,-1-1 0,1 1 0,-1-1 0,1 0 0,-7 5 0,3-3-21,-1 0 0,0-1 1,0 1-1,0-2 0,0 1 0,0-1 0,-15 5 0,7-5-141,0 1-1,0-2 0,0 0 0,-1-1 0,1 0 0,0-1 0,-1-1 1,-16-2-1,26 1-58,0 0 1,-1 0 0,1 0-1,0-1 1,0 1 0,-6-5-1,-26-22-2386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47.58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88 0 7906,'0'0'2177,"26"12"-2088,79 38-45,-94-45-29,-1 0 0,1 1 0,-1 1 0,0 0 0,-1 0 0,0 1 0,0 0 0,-1 1 0,0-1 0,0 2 0,6 9 0,-12-15 27,0 0 0,0 0 1,0 0-1,0 1 0,-1-1 0,0 0 1,0 1-1,0-1 0,0 1 0,-1-1 0,0 0 1,0 1-1,0-1 0,0 1 0,-1-1 0,1 1 1,-1-1-1,0 1 0,-1-1 0,1 0 1,-1 0-1,0 0 0,0 0 0,0 0 0,0 0 1,-6 6-1,-8 8-19,0 0 0,-1-2 1,-1 0-1,-1-1 0,0-1 0,-1 0 1,0-2-1,-1 0 0,-1-1 0,1-2 0,-2 0 1,1-1-1,-32 6 0,37-13 43,16-1-134,11-1-72,103-37 417,-89 28-170,0 1-1,0 1 1,1 2-1,0 0 0,47-4 1,-61 9-103,0 1 0,1 0 0,-1 1 0,0 1 0,0 0 0,0 0 0,12 4 0,-15-2-1,0 0 0,-1 0-1,0 0 1,0 1 0,0 0 0,0 0 0,-1 1 0,0 0 0,0 0 0,5 7 0,-1 0 36,0 1 0,-2-1 0,0 2-1,0-1 1,-1 1 0,-1 0 0,0 0 0,-1 1 0,3 20 0,-4-14 83,-1 1 0,-1 0 0,-1 1-1,-1-1 1,-6 45 0,4-56-88,-2 0 0,1 0-1,-2-1 1,1 1 0,-2-1 0,1 0 0,-2 0 0,1-1 0,-1 0-1,-1 0 1,0-1 0,0 1 0,-1-2 0,0 1 0,0-2-1,-17 12 1,10-9-30,0 0-1,-1 0 1,0-2-1,-1 0 1,0-1-1,0-1 1,0-1-1,-1 0 0,1-2 1,-20 2-1,27-4-264,0-1 0,1 0 0,-1 0 0,0-1-1,1-1 1,-1 0 0,1 0 0,0-1 0,-1 0-1,1-1 1,1 0 0,-1-1 0,1 0-1,-13-8 1,-16-19-4932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48.02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26 347 7242,'0'0'4410,"0"25"-4035,0 185 563,1-199-866,1 0-1,0 0 1,0 0-1,1 0 0,1 0 1,0-1-1,0 1 1,1-1-1,0 0 0,1-1 1,0 1-1,0-1 0,1 0 1,1-1-1,-1 0 1,1 0-1,1 0 0,-1-1 1,19 11-1,-14-9 7,0-1-1,1-1 1,0 0-1,0-1 1,1-1-1,0 0 1,0-1-1,0 0 1,0-1-1,0-1 1,1-1-1,-1 0 0,30-2 1,-39 0-53,0 0 0,0-1 0,0 1 0,0-1 0,-1 0 0,1 0 0,0-1 1,-1 0-1,0 0 0,0 0 0,0-1 0,0 1 0,-1-1 0,8-8 0,-5 4-13,-1 0 0,-1 0 0,0-1-1,0 0 1,0 0 0,-1 0 0,0-1 0,2-11 0,0-6-59,-1 0 1,-1 0-1,-1-1 1,-2 1-1,-3-45 1,-1 43-110,-2 1 0,-1 0 0,-1 0 0,-1 0 0,-1 1 0,-2 0 0,-1 1 0,-1 0 0,-1 1 1,-1 1-1,-1 0 0,-1 1 0,-2 0 0,0 2 0,-38-33 0,48 47 170,-1 0 0,-1 1 0,1 0 1,-1 1-1,0 0 0,0 0 0,0 2 0,-1-1 0,0 1 1,0 1-1,1 0 0,-1 1 0,-13 0 0,19 1-28,1 0 0,-1 0 0,1 1 0,-1 0-1,1 0 1,-1 0 0,1 1 0,0 0 0,0 0-1,0 0 1,0 1 0,0-1 0,0 1 0,0 0-1,1 1 1,0-1 0,0 1 0,0 0 0,0 0-1,0 0 1,1 0 0,0 1 0,-1-1 0,2 1 0,-1 0-1,1 0 1,-1 0 0,1 0 0,1 1 0,-2 5-1,0 8-637,0 0 0,2 0-1,0 0 1,3 30-1,5 0-3885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48.45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258 247 8770,'0'0'4299,"-10"22"-4149,-26 70-10,35-90-130,1 1 1,-1-1-1,1 0 0,-1 1 1,1-1-1,0 0 1,0 1-1,0-1 0,0 1 1,0-1-1,1 0 1,-1 1-1,1-1 1,-1 0-1,1 0 0,0 1 1,0-1-1,0 0 1,0 0-1,0 0 0,1 0 1,-1 0-1,1 0 1,2 2-1,0 0 35,0-1 0,1 0 1,0 0-1,0 0 0,0 0 1,10 3-1,-10-4-43,1 1 25,0-1 1,0 0 0,0 0-1,1-1 1,-1 1-1,0-1 1,1-1 0,-1 1-1,0-1 1,1 0-1,-1-1 1,0 1 0,1-1-1,-1-1 1,8-2 0,-9 2-9,0 0 0,0-1 1,-1 1-1,1-1 0,-1 0 1,0-1-1,0 1 0,0-1 1,0 0-1,0 0 0,-1 0 1,0 0-1,0-1 0,0 1 1,0-1-1,-1 0 0,0 0 1,3-6-1,-1-4-5,1 0-1,-2 1 0,0-1 1,0 0-1,-2-1 1,0 1-1,0 0 1,-2 0-1,0 0 1,0-1-1,-5-14 0,4 19-17,-1 1 0,0 0 0,-1 0 0,0 1 0,-1-1 0,0 1-1,0 0 1,-1 0 0,0 0 0,-1 1 0,0 0 0,0 0-1,0 1 1,-1 0 0,0 0 0,-14-8 0,17 12 0,0 0 0,1 0 0,-1 1 0,0 0 0,0 0 0,-1 0 0,1 1 0,0-1 0,0 1 0,-1 1 0,1-1 0,-1 1 0,1 0 0,-1 0 0,1 0 0,0 1 0,-1 0 0,1 0 0,0 0 0,-9 4 0,5-1-42,1 1 0,0 0 0,0 0 0,1 1 0,-1 0 0,1 1 0,0 0 0,1 0 1,0 0-1,-10 15 0,-4 12-297,2 1 0,1 0 0,1 1 0,-13 48 1,-1 22-891,11-11-835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48.85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33 4545,'0'0'10242,"91"-23"-9706,-56 19-384,4-1-152,-6 5 120,0 0-56,-6 0-64,0 0 0,-2 5 96,0 2-248,-6-2-184,-11-3-2736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49.22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0 10066,'0'0'5857,"170"22"-5465,-131-22-392,-4 0 81,-4 0-81,-9 0-177,-6-5-399,-13-7-3745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0.025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0 163 5825,'0'0'6156,"27"-21"-5384,85-64-330,-103 79-378,0 0-1,1 0 1,0 0 0,0 1 0,0 1 0,0 0 0,1 0 0,-1 1-1,1 0 1,0 1 0,0 0 0,0 1 0,19 0 0,-6 0 61,21-1-47,55 4 0,-99-2-95,0 0 0,-1 0 1,1 0-1,0 0 0,-1 0 0,1 0 1,0 0-1,-1 0 0,1 1 0,-1-1 1,1 0-1,0 0 0,-1 1 0,1-1 1,-1 0-1,1 1 0,-1-1 0,1 1 1,-1-1-1,1 1 0,-1-1 1,1 1-1,-1-1 0,0 1 0,1-1 1,-1 1-1,0 0 0,1-1 0,-1 1 1,0-1-1,0 1 0,0 0 0,0-1 1,1 2-1,-1-1-103,-1 0 0,1 0 1,0 1-1,0-1 0,-1 0 1,1 0-1,-1 0 0,1 0 0,-1 1 1,1-1-1,-1 0 0,0 0 0,1 0 1,-1 0-1,0 0 0,0 0 0,0-1 1,0 1-1,-1 1 0,-20 11-2579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7.0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101 0 3001,'0'0'7849,"-1"13"-7485,-5 86 352,4-44-439,-1-1 0,-3 0-1,-3 0 1,-17 61 0,-21 29 24,46-179-3039,1 0-2538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4.4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57 150 4097,'0'0'4446,"-9"10"-4067,-24 32-36,31-40-329,1 0 1,-1 0 0,1 0 0,0 0 0,0 1 0,0-1 0,0 0-1,0 1 1,0-1 0,0 0 0,1 1 0,-1-1 0,1 1-1,0-1 1,0 1 0,0-1 0,0 1 0,0-1 0,0 1-1,1-1 1,-1 1 0,1-1 0,1 5 0,-1-6 27,0 1-1,1 0 1,-1-1 0,0 1 0,1-1 0,0 1-1,-1-1 1,1 1 0,0-1 0,-1 0 0,1 0-1,0 0 1,0 0 0,0 0 0,0-1 0,0 1-1,0-1 1,0 1 0,0-1 0,0 0 0,0 1-1,4-1 1,-2 0 59,1-1 0,-1 1-1,1-1 1,-1 0 0,0 0-1,1 0 1,-1 0-1,0-1 1,0 0 0,0 0-1,0 0 1,0 0 0,0-1-1,-1 1 1,6-6 0,-4 3-65,1-2 0,-1 1 0,0 0 0,0-1-1,-1 0 1,0 0 0,0 0 0,2-10 0,0 3-20,-2 0 0,0 0 0,-1-1 0,-1 1 0,0-1-1,0 0 1,-2 0 0,0 1 0,-2-21 0,1 34 15,1 0 1,0 0-1,-1 0 1,1-1-1,-1 1 1,1 0-1,-1 0 1,0 0-1,1 0 1,-1 0-1,0 0 1,0 0-1,0 0 1,1 0-1,-1 1 1,0-1-1,0 0 1,0 0-1,-1 1 1,1-1-1,0 1 1,0-1-1,0 1 1,0-1-1,0 1 1,-1 0 0,1 0-1,0-1 1,0 1-1,-1 0 1,1 0-1,0 0 1,0 0-1,-1 1 1,0-1-1,-2 1-11,1-1 0,0 1 1,-1-1-1,1 1 0,0 0 0,0 1 0,0-1 0,0 0 0,0 1 1,0 0-1,0-1 0,-3 4 0,-2 5-60,1 0 0,-1 0-1,2 1 1,0 0 0,0 0 0,1 1 0,0-1 0,1 1-1,0 0 1,1 0 0,1 1 0,0-1 0,0 1 0,1-1-1,2 25 1,-1 6-1778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0.594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23 0 5049,'0'0'4041,"-4"22"-3402,0-2-427,-1-2 69,2-1 0,0 1 0,1 0-1,1 0 1,0 0 0,4 28 0,1-31-99,0-1 0,1 0 0,1 0 0,1 0 0,0 0 0,17 24 0,-15-26-41,0 2-1,-2-1 0,1 1 0,-2 0 1,0 0-1,8 28 0,-7-23-7,-1-38 121,0-7-104,-1 14-150,0 0-1,0 0 0,1 1 0,0 0 1,1 0-1,0 1 0,13-15 0,-15 20 1,0 1 0,0 0 0,0 0 0,0 0-1,0 0 1,1 1 0,0 0 0,0 0 0,0 1-1,0 0 1,0 0 0,0 0 0,0 1 0,1-1 0,-1 2-1,13-1 1,4 0-13,-13 0 2,1 1 0,-1 0-1,1 1 1,-1-1 0,1 2 0,-1 0 0,0 0 0,1 1-1,-1 0 1,13 7 0,-10-3 20,0 1-1,-1 1 1,0 1 0,-1-1 0,0 2-1,0-1 1,-1 2 0,0-1-1,-1 1 1,-1 1 0,0 0-1,12 25 1,-17-30 0,0 0 0,0 0 1,0 0-1,-1 0 0,-1 1 0,1-1 0,-1 1 0,-1-1 0,1 1 0,-2 0 1,1-1-1,-1 1 0,0-1 0,-1 1 0,0-1 0,0 0 0,-1 1 0,0-1 1,0 0-1,-1-1 0,0 1 0,-1-1 0,-10 14 0,-1-2 50,-1-2 0,-1 1 0,0-2-1,-2-1 1,0 0 0,-25 14 0,29-20-149,-1-1 1,1 0-1,-1-1 0,-1-1 1,1-1-1,-1 0 1,0-1-1,-35 3 0,51-7-7,0 0 0,1 0 0,-1 0 0,0 0 0,0 0 0,1 0 0,-1 0 0,0-1 0,1 1 0,-1 0 0,0-1-1,1 0 1,-1 1 0,1-1 0,-1 0 0,1 0 0,-1 0 0,1 0 0,-2-1 0,2 0-349,-1 0-1,1-1 1,0 1 0,0-1 0,1 1-1,-1-1 1,0 1 0,1-1-1,-1 1 1,1-1 0,0 1 0,0-4-1,0-26-6302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0.964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198 399 4977,'0'0'5224,"7"22"-4284,-1 0-649,-4-12-184,0 0 1,1 0-1,0 0 0,1 0 1,0 0-1,1-1 1,0 0-1,1 0 0,-1 0 1,1-1-1,1 0 1,9 10-1,0-6-14,0 0 0,0-1 0,1 0 0,1-2 1,-1 0-1,1-1 0,1-1 0,0 0 0,0-1 0,0-2 0,0 0 0,1-1 0,0 0 1,0-2-1,35-2 0,-50 1-89,0-1 1,-1 0-1,1 0 1,0 0-1,0-1 1,-1 0-1,1 0 1,-1 0-1,0 0 1,0 0-1,1-1 1,-2 0-1,1 0 1,0 0-1,0-1 1,-1 1-1,0-1 1,0 1-1,0-1 1,0 0-1,0-1 1,-1 1-1,0 0 1,0-1-1,0 1 1,0-1-1,-1 1 1,1-6-1,1-4-115,0 1 0,-1-1 0,-1 1 0,0-1 0,-1 1 0,0-1 0,-1 0 0,0 1 0,-5-16 0,1 11-55,-2 1 0,0-1 0,-1 1 0,0 1 0,-1-1 0,-1 1 0,-1 1 0,-13-15 0,-6-5 21,-2 2-1,-39-32 1,50 47 186,0 2-1,-1 0 1,0 1 0,-1 2 0,-1 0-1,0 1 1,-43-13 0,59 22-20,0 1 1,-1 0-1,1 0 1,0 1-1,0 0 1,-1 1-1,1 0 1,-1 0-1,1 1 1,0-1-1,-1 2 1,1 0-1,0 0 1,0 0-1,0 1 1,0 0-1,1 0 1,-1 1-1,1 0 1,0 1-1,0-1 1,0 1-1,1 1 1,-1-1-1,1 1 1,1 0-1,-1 0 1,-4 8-1,5-8-26,1 0-1,-1 1 0,2-1 0,-1 1 1,1 0-1,0 0 0,0 0 1,1 0-1,-1 0 0,2 0 0,-1 1 1,1-1-1,0 1 0,1-1 1,0 1-1,0-1 0,0 1 1,1 0-1,0-1 0,1 0 0,0 1 1,0-1-1,0 0 0,1 0 1,0 0-1,1 0 0,-1-1 0,1 1 1,0-1-1,1 0 0,7 8 1,-1-3-454,0-1 1,26 18 0,28 9-4285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1.52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46 865 5921,'0'0'5882,"8"-1"-5344,-6 1-489,0 0-1,0-1 0,0 1 0,1-1 1,-1 1-1,0-1 0,0 0 0,0 0 1,0 1-1,0-1 0,-1-1 0,1 1 1,3-3-1,-4 2 28,1 0 0,-1-1 0,0 1 0,1-1 0,-1 0 0,-1 1 0,1-1 0,0 0 0,-1 0 0,1 0-1,-1 1 1,0-1 0,0 0 0,0-4 0,-6-107 244,-33-193 1,20 191-283,-8-55 212,24 165 416,2 17-525,2 22-152,5-10 7,2 0 0,0 0 0,1 0 1,1-1-1,22 34 0,77 97-19,-66-101 33,2-2 0,2-3-1,2-1 1,69 49-1,-114-93 1,5 5-34,1 0-1,-1-1 1,18 7 0,-26-12 23,1-1-1,0 1 1,-1 0-1,1 0 1,0-1-1,-1 1 1,1-1-1,0 0 1,0 1 0,0-1-1,-1 0 1,1 0-1,0 0 1,0 0-1,0-1 1,0 1-1,-1 0 1,1-1-1,0 1 1,0-1-1,-1 0 1,1 1-1,0-1 1,-1 0-1,1 0 1,-1 0-1,1 0 1,-1 0-1,0-1 1,1 1-1,1-2 1,0-4 17,1 0 0,-1 0 0,0 0 1,-1 0-1,0 0 0,0 0 0,0-1 0,0-12 1,0-69 99,-2 59-88,-1-17-40,-2-1-1,-2 1 0,-2 0 1,-16-55-1,16 76-43,-2-1-1,0 1 1,-2 1 0,-1 0 0,-1 0 0,-1 1-1,-2 1 1,-28-35 0,41 55 12,1 1 0,0 0 0,-1-1 0,1 1 0,-1 0 0,0 0-1,1 0 1,-1 1 0,0-1 0,0 1 0,-1 0 0,1-1 0,0 1 0,0 0 0,-5 0 0,6 1-105,0 0 1,0 0 0,0 0 0,0 1-1,0-1 1,0 1 0,1-1-1,-1 1 1,0 0 0,0-1 0,1 1-1,-1 0 1,1 0 0,-1 0-1,1 0 1,-1 1 0,1-1 0,-1 0-1,1 1 1,0-1 0,0 1-1,0-1 1,0 1 0,0-1 0,0 1-1,-1 2 1,-9 20-3788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1.96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0 339 8482,'0'0'2112,"36"4"-494,-35-4-1617,108 10 1157,143-5 1,-103-16-629,176-35 1,151-57-176,165-28-250,-217 66-1736,-390 64-1891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2.32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1 244 9090,'0'0'4629,"27"0"-4332,319-21 1253,-149 9-1142,-70 6-244,127-22-1,-217 21-178,0-1-1,-1-2 0,0-1 0,0-2 1,-2-1-1,0-2 0,62-39 0,-78 38-183,-17 17 109,-1-1 0,1 1-1,-1 0 1,0-1 0,1 1 0,-1-1 0,0 1-1,1-1 1,-1 1 0,0-1 0,1 1 0,-1 0-1,0-1 1,0 0 0,0 1 0,0-1 0,0 1-1,1-1 1,-1 1 0,0-1 0,0 1 0,0-1-1,0 1 1,-1-1 0,1 1 0,0-1 0,0 1-1,0-1 1,0 1 0,0-1 0,-1 1 0,1-1-1,0 1 1,0-1 0,-1 1 0,1-1-1,0 1 1,-1-1 0,1 1 0,-1 0 0,1-1-1,-1 0 1,-17-4-6270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2.68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6 0 6449,'0'0'8354,"-1"24"-7820,-4 80-209,6-93-283,-1 0 0,2 0-1,0 1 1,0-1 0,1 0 0,1-1-1,5 15 1,7 21 68,0 33 13,6 85 0,-2-1-39,-19-157-176,0 0 0,-1 0 1,2 0-1,-1-1 1,1 1-1,0 0 1,0-1-1,0 1 1,1-1-1,0 0 0,0 0 1,0 0-1,1 0 1,0 0-1,0-1 1,0 0-1,0 1 1,1-2-1,8 7 0,9-3-3966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4.01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0 6057,'0'0'6443,"0"11"-6364,0 26 30,16 352 1281,18 19-1081,-35-408-310,1 1 0,0 0 1,0 0-1,0 0 0,0 0 0,0 0 0,0 0 1,0 0-1,0 0 0,0 0 0,0 0 0,1 0 1,-1 0-1,0 0 0,1 0 0,-1-1 0,0 1 1,1 0-1,-1 0 0,1 0 0,-1-1 0,1 1 1,0 0-1,-1 0 0,1-1 0,0 1 0,0-1 1,-1 1-1,1 0 0,0-1 0,0 0 0,0 1 1,0-1-1,1 1 0,0-2-59,-1 1 1,1-1-1,-1 0 0,1 0 1,-1 0-1,1 0 0,-1 0 1,1 0-1,-1 0 0,0-1 1,0 1-1,1 0 0,-1-1 1,0 1-1,0-1 0,0 1 1,-1-1-1,1 1 0,0-3 0,16-35-2399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4.45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0 5113,'0'0'5823,"29"0"-5217,183 1 483,492 26 1371,-459-7-2362,-58-2-34,-182-18-123,2 1-138,0 0 1,0 0-1,1-1 0,-1 0 0,0-1 0,0 1 1,0-1-1,0-1 0,0 1 0,0-1 1,0-1-1,8-3 0,6-12-5814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4.80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 4705,'0'0'5465,"167"42"-4489,-128-38-488,-4 1 97,-2-5-449,-3 0-128,-2 0 200,-6 0-160,0 0-96,-6-5-112,-8-4-3777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5.16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60 9570,'0'0'4553,"179"0"-3649,-116 0-776,0 0 232,-6 0-360,-7 0 8,-9-5 32,-5-2-32,-4 2-8,-7-3 0,-6-11-728,-5 4-1656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9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54 218 416,'0'0'7559,"-7"2"-6540,0 1-548,-7 3-119,-3-5 3035,17-2-3333,-1 1-1,0-1 1,1 0 0,-1 1-1,0-1 1,1 0-1,-1 0 1,1 1 0,-1-1-1,1 0 1,-1 0-1,1 0 1,0 0 0,-1 0-1,1 0 1,0 0 0,0 0-1,0 0 1,0 0-1,0 0 1,0 0 0,0 0-1,0 0 1,0-1-1,0-34 124,1 28-35,-1 2-134,0-1 0,1 1 0,0-1 0,1 1 0,-1 0 0,1 0 0,1 0 0,-1 0 0,1 0 0,0 0 0,0 1 0,0-1 0,6-6 0,2 0-261,0 0 0,0 0 0,2 2 0,14-12 0,-19 19-2535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5.56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1 106 5641,'0'0'6248,"26"-9"-5653,31-12-214,1 3-1,69-12 1,53 2-2079,-209 28-2460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6.13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 8146,'0'0'3366,"0"21"-2461,-1 69-286,2-82-545,0 0 1,0 0-1,1 0 1,0 0-1,1 0 0,0 0 1,0 0-1,0-1 0,1 0 1,0 1-1,1-1 0,-1-1 1,1 1-1,1-1 0,-1 0 1,1 0-1,0 0 0,10 7 1,-8-7-27,0 2 0,0-1 1,-1 1-1,0 0 0,-1 0 1,11 19-1,-11-8-36,1 0 138,-7-19-148,1 0 0,-1 0-1,1 0 1,0 0-1,-1 0 1,1 0 0,-1 0-1,1 0 1,-1 0 0,1-1-1,0 1 1,-1 0-1,1 0 1,-1 0 0,1-1-1,-1 1 1,1 0-1,-1-1 1,1 1 0,-1 0-1,0-1 1,1 1-1,-1-1 1,1 1 0,-1-1-1,0 1 1,1-1-1,-1 1 1,0-1 0,0 1-1,1-1 1,-1 1-1,0-1 1,0 1 0,0-2-1,8-11-22,0 1 1,0 0-1,1 1 0,1 0 1,0 0-1,1 1 0,-1 0 0,2 1 1,0 0-1,0 1 0,0 1 0,1-1 1,0 2-1,0 0 0,1 1 1,0 0-1,0 1 0,0 0 0,0 1 1,0 1-1,1 0 0,0 1 0,22 1 1,-30 2 23,-1-1 0,0 1 0,-1 0 0,1 0 0,0 1 0,-1 0 0,1 0 0,-1 0 0,0 0 0,0 1 0,6 5 0,50 54 28,-51-52-38,-2-4 9,-1 1 1,0 0 0,-1 1-1,0 0 1,0 0 0,-1 0-1,0 0 1,0 1 0,-1 0-1,-1 0 1,0 0 0,0 0-1,-1 0 1,0 1 0,0-1-1,-2 1 1,0 19 0,-1-26 4,0 1-1,-1-1 1,1 1 0,-1-1 0,0 0 0,-1 1 0,1-1 0,-1 0-1,0 0 1,0-1 0,0 1 0,0-1 0,-1 1 0,1-1-1,-1 0 1,0 0 0,-8 4 0,-8 5 2,-1-1 0,-27 11 0,23-12-55,0-1-1,-1-2 1,-1 0-1,1-1 1,-1-2-1,1-1 1,-34 0-1,59-3-12,0 1-1,0-1 0,0 0 0,0 0 0,0-1 1,0 1-1,0 0 0,0 0 0,0 0 0,0-1 1,0 1-1,0 0 0,0-1 0,0 1 0,0-1 1,0 1-1,0-1 0,1 0 0,-1 1 0,0-1 0,0 0 1,1 0-1,-1 1 0,0-1 0,1 0 0,-1 0 1,0-2-1,-3-29-4211,5 24 2848,-1-22-5445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6.50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76 312 7682,'0'0'4215,"20"22"-3643,63 72 31,-78-90-565,-1 0 0,1 1 1,0-1-1,0-1 0,0 1 0,0-1 0,1 0 0,-1 0 1,1-1-1,0 1 0,0-1 0,0-1 0,0 1 0,0-1 1,0 0-1,0 0 0,0-1 0,1 0 0,-1 0 0,10-1 1,7 0 50,-10 0-52,0 0-1,0-2 1,0 1-1,0-1 1,0-1-1,0-1 1,-1 1-1,1-2 1,-2 0-1,1 0 1,0-1 0,-1-1-1,-1 0 1,1 0-1,-1-1 1,13-15-1,-17 18-35,0-1 0,-1 1 0,0-1 0,0-1 0,0 1 0,-1-1 0,0 1-1,-1-1 1,0 0 0,0-1 0,0 1 0,-1 0 0,0-1 0,-1 1 0,0-1 0,-1 0 0,1 1-1,-1-1 1,-1 0 0,0 1 0,0-1 0,-1 0 0,0 1 0,0 0 0,-1-1 0,-6-12-1,3 11-4,-1 0 1,0 1-1,0 0 0,-1 0 0,0 1 0,0 0 0,-1 0 0,0 1 0,0 0 0,-1 0 0,0 1 0,0 1 0,0 0 0,-1 0 0,0 1 0,0 0 0,0 1 0,0 0 0,-24-2 0,20 3 35,-1 0 0,0 2 1,0 0-1,1 0 0,-1 2 0,0 0 0,1 1 0,-1 0 1,1 1-1,0 1 0,0 0 0,1 2 0,-1-1 0,-16 12 1,15-7-11,1 0 1,1 1-1,0 1 1,-23 26 0,34-35-25,0 0 0,-1 0 0,1 0 0,1 0 0,-1 1 0,1-1 0,-1 1 0,1 0-1,1-1 1,-1 1 0,1 0 0,-1 0 0,2 0 0,-1 1 0,0-1 0,1 0 0,0 0 0,0 0 0,1 0 0,-1 0 0,1 1 0,3 8 0,-3-11-11,1 0 0,-1-1 0,1 0 0,0 1 1,0-1-1,-1 0 0,2 0 0,-1 0 0,0 0 0,0 0 0,1-1 0,-1 1 0,0-1 0,1 0 0,0 1 0,3 0 0,47 11-357,-41-11 227,65 8-1927,-2-6-3420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7.06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2 839 8010,'0'0'6146,"6"-6"-5755,-1 0-361,-1 1-1,0-1 1,0 0-1,0 0 1,-1 0-1,1-1 1,-2 1-1,1-1 1,-1 1-1,0-1 1,0 0-1,-1 0 1,0 0-1,0 0 1,0-9-1,2-34 59,-2-1 0,-2 0 0,-2 1 0,-3 0 0,-2-1 0,-21-74 0,23 114 193,4 13-69,4 22-225,4-3 7,0 0-1,2-1 1,1 0-1,18 33 1,55 73 56,-62-97-60,1-1-1,2-1 1,36 34 0,-51-53 14,1-1-1,0 0 1,0 0 0,0-1 0,1-1-1,0 1 1,0-1 0,1-1-1,-1 0 1,1-1 0,0 0-1,0 0 1,0-1 0,20 1-1,-25-4-3,-1 0 0,1 0 0,-1-1 0,1 0 0,-1 0 0,0 0 0,0 0 0,0-1 0,0 0 0,0 0 0,0 0 0,-1-1 0,0 0 0,1 1 0,-2-2-1,1 1 1,0 0 0,-1-1 0,0 1 0,0-1 0,0 0 0,4-10 0,2-4 16,-1 0 0,0-1-1,-1 0 1,7-40 0,-6-8 7,-4-1 0,-2 1 1,-8-79-1,5 128-31,0 0 1,-2 1-1,0-1 0,-1 1 1,-1 0-1,0 0 0,-1 0 1,-11-19-1,17 35 0,-1 1-1,0-1 1,1 0 0,-1 1-1,0-1 1,0 1 0,0-1 0,-1 1-1,1-1 1,0 1 0,0 0-1,-1 0 1,1-1 0,-1 1 0,1 0-1,-1 0 1,1 0 0,-1 1 0,0-1-1,1 0 1,-1 1 0,0-1-1,0 1 1,1-1 0,-1 1 0,0 0-1,0 0 1,0 0 0,1 0 0,-1 0-1,-4 1 1,4 0-80,-1 0-1,0 1 1,1-1 0,-1 1-1,1 0 1,-1 0-1,1 0 1,0 0 0,0 0-1,0 0 1,0 1 0,0-1-1,0 1 1,1-1-1,-1 1 1,-1 4 0,-11 28-2425,2-3-3143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7.55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1 186 5945,'23'5'1625,"52"9"-158,141 9 1,61-21-140,1-11 0,284-48 1,-191-2-652,358-39 365,-621 92-985,165 11 0,-214 2-1964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8.74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346 299 8010,'0'0'7083,"0"-6"-6722,0-1-360,0 0 0,-1 0 0,0-1 0,0 1 0,-1 0 0,0 0 0,0 0 0,0 0 0,-5-7 0,5 11-9,1 0 0,-1 0 0,-1 0 0,1 0 0,0 0 0,-1 0 0,0 1 0,1-1 0,-1 1 0,0 0 0,0 0 0,0 0 0,-1 0 0,1 0 0,0 1 0,-1-1-1,1 1 1,-1 0 0,1 0 0,-1 0 0,-7 0 0,5 1-8,-1 0-1,1 0 0,-1 0 0,0 1 0,1 0 1,-1 0-1,1 1 0,-1 0 0,1 0 1,0 0-1,0 1 0,0 0 0,0 0 1,-9 7-1,3 0-1,0 0 1,1 1-1,0 1 0,0 0 1,-9 15-1,10-14 20,1 1 1,1 1 0,0-1-1,1 1 1,0 0-1,2 1 1,0 0-1,0 0 1,1 0 0,1 0-1,-1 24 1,4-30 0,0 0 0,0-1 0,1 1 1,0-1-1,0 1 0,1-1 1,1 0-1,0 0 0,0 0 0,0 0 1,1 0-1,1 0 0,-1-1 0,2 0 1,-1 0-1,1 0 0,0-1 0,0 0 1,1 0-1,0-1 0,8 7 1,1-3 12,1 0 0,0-1 1,1-1-1,0 0 0,0-1 1,0-2-1,1 1 0,0-2 1,0-1-1,0 0 0,26 0 1,-22-2 13,-1-2 1,1 0 0,-1-1-1,0-2 1,0 0 0,0-1-1,0-1 1,-1-1 0,31-15-1,-22 5-27,-1 0-1,-1-2 0,0-1 0,-2-1 1,32-32-1,-46 41-13,-1-1 0,0 0 0,0-1 0,-2 0 0,1 0 1,-2-1-1,0 0 0,-1 0 0,0-1 0,-1 0 0,-1 0 0,4-24 0,-8-9 33,-1 49-17,-1 0 0,0 0 0,1 0 0,-1 0 1,0 0-1,1 0 0,-1 0 0,1 1 0,-1-1 0,0 0 1,1 0-1,-1 1 0,1-1 0,-1 0 0,1 1 1,-1-1-1,1 1 0,-1-1 0,1 1 0,0-1 0,-1 1 1,1-1-1,-1 1 0,1-1 0,0 2 0,-4 6 3,1 1 0,0-1 0,1 1-1,0 0 1,0 0 0,1 0 0,1 0-1,-1 0 1,1 0 0,1 0 0,-1 1-1,2-1 1,-1 0 0,1-1 0,1 1-1,-1 0 1,1-1 0,1 1 0,0-1-1,0 0 1,1 0 0,0 0 0,0-1-1,0 0 1,1 0 0,10 9 0,-6-8 16,0-1 1,0-1-1,1 0 1,-1 0-1,2-1 1,-1 0-1,0-1 1,1 0-1,0-1 1,0-1-1,0 0 1,0 0-1,0-1 1,0-1-1,14 0 1,-21-1-24,0 0 0,0 1-1,0-2 1,0 1 0,0-1 0,0 1 0,-1-1 0,1-1 0,-1 1 0,0-1-1,1 1 1,-1-1 0,0-1 0,-1 1 0,1 0 0,0-1 0,-1 0 0,0 0-1,0 0 1,0 0 0,-1 0 0,1 0 0,-1-1 0,0 0 0,0 1-1,2-8 1,0 0-25,0-1 0,-1 1 0,0-1 1,-1 0-1,-1 0 0,1 1 0,-2-1 0,0 0 0,-3-19 0,0 22-73,0-1 0,-1 0 0,0 1 1,-1 0-1,0 0 0,0 0 0,-1 1 0,0 0 1,-1 0-1,0 0 0,-1 1 0,0 0 0,-14-11 1,13 12 84,0-1 0,0 2 0,-1 0 0,0 0 1,0 0-1,0 1 0,-1 1 0,0 0 0,0 0 1,0 1-1,0 1 0,0 0 0,-15-1 0,23 3 32,0 0-1,-1 1 0,1-1 0,0 1 0,-1-1 0,1 1 0,0 0 0,-1 0 1,1 1-1,0-1 0,0 1 0,0 0 0,0-1 0,1 1 0,-1 0 0,0 1 0,1-1 1,-1 0-1,1 1 0,0 0 0,-3 3 0,2-1-23,1 0-1,-1-1 1,1 1-1,1 0 1,-1 0 0,1 0-1,-1 0 1,1 0-1,1 1 1,-1-1-1,1 0 1,0 0 0,1 10-1,-1-13 8,1 0 1,0 0-1,-1 0 0,1 0 0,0 1 1,0-1-1,0 0 0,1-1 0,-1 1 0,0 0 1,1 0-1,-1 0 0,1-1 0,-1 1 1,1-1-1,0 1 0,0-1 0,0 0 0,0 0 1,0 0-1,0 0 0,0 0 0,0 0 1,0 0-1,0-1 0,1 1 0,3 0 0,8 1 17,0 0 0,1-1 0,18-1 0,-21 0-26,10-1 25,-1-1 0,0-1 0,0 0 0,0-2 0,0 0 0,-1-2 0,0 0 0,0-1 0,26-15 0,-31 15-67,0-2 0,0 1 1,-1-2-1,-1 0 1,0 0-1,0-1 0,-1-1 1,-1 0-1,0-1 1,-1 0-1,0-1 0,8-16 1,-15 24-10,-1 0 0,1 0 0,-1 0 0,-1 0 0,2-10 1,-3 16 71,1 0 1,-1 0 0,0 0-1,0 0 1,0 0 0,0-1 0,0 1-1,0 0 1,0 0 0,0 0 0,0 0-1,0-1 1,0 1 0,-1 0 0,1 0-1,0 0 1,-1 0 0,1 0 0,-1 0-1,0 0 1,1 0 0,-1 0 0,0 0-1,1 0 1,-1 0 0,0 1-1,0-1 1,0 0 0,0 0 0,0 1-1,0-1 1,0 1 0,0-1 0,0 1-1,0-1 1,0 1 0,0-1 0,0 1-1,0 0 1,-2 0 0,2 0-44,7 11-232,16 9 267,0-2 0,1 0 1,50 30-1,-27-20 1,-22-12 16,3 0 56,-2 2 0,0 0 0,35 35-1,-55-49-53,0 1-1,0 1 1,-1-1-1,0 1 1,0 0-1,0-1 0,-1 2 1,0-1-1,0 0 1,-1 1-1,1-1 1,-1 1-1,-1 0 0,1 0 1,-1-1-1,-1 1 1,1 0-1,-1 0 1,0 0-1,0 0 1,-3 11-1,2-16-20,0 0 0,0 0 0,0-1 0,0 1 0,-1-1 0,1 1 0,0-1 0,-1 0 0,1 1 0,-1-1 0,1 0 0,-1 0-1,0 0 1,1 0 0,-1 0 0,0 0 0,0-1 0,0 1 0,0 0 0,0-1 0,1 0 0,-1 1 0,0-1 0,-3 0 0,-56 3 36,50-4-10,3 1-132,0-1 1,0 0-1,0 0 0,0-1 1,0 0-1,1-1 0,-1 0 1,1 0-1,0 0 0,0-1 1,0 0-1,0-1 1,0 1-1,1-1 0,0 0 1,0-1-1,1 0 0,-8-8 1,-19-27-2660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9.327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0 161 7154,'0'0'7514,"25"-16"-7076,82-52-285,-92 58-133,1 0-1,0 2 1,1-1 0,0 2-1,0 0 1,0 1-1,1 1 1,0 1-1,0 0 1,0 1-1,36 0 1,-49 3-18,0 0 1,-1 0-1,1 1 1,0 0-1,0 0 1,-1 0-1,1 1 1,-1-1-1,1 1 0,-1 0 1,1 0-1,-1 1 1,0-1-1,0 1 1,0 0-1,-1 0 1,1 0-1,-1 1 1,1-1-1,-1 1 0,0 0 1,-1 0-1,1 0 1,-1 0-1,1 0 1,-1 1-1,2 8 1,2 4-11,-2 1-1,0 0 1,-1-1 0,-1 1 0,0 1 0,-2 19 0,-1-29 13,0-1 0,0 0 0,-1 0-1,0 0 1,-1-1 0,0 1 0,0 0 0,-1-1 0,0 0 0,0 0-1,0 0 1,-1 0 0,0-1 0,-1 0 0,1 0 0,-1 0 0,0 0-1,-13 8 1,9-7-69,-1 0 1,1 0-1,-1-1 0,0 0 0,-1-1 0,1-1 0,-1 0 1,0 0-1,0-1 0,0-1 0,0 0 0,-14 1 0,27-28-661,0 22 714,1 0-1,-1 1 1,1-1 0,0 1 0,0-1-1,0 1 1,0 0 0,1-1 0,-1 1-1,0 0 1,1 1 0,-1-1 0,1 0-1,0 1 1,3-2 0,49-21 102,-49 22-81,33-9 62,0 2 0,1 1 0,0 2 0,1 2 0,-1 2 0,62 3 0,-89 0-56,0 0 0,0 1 0,0 0-1,0 1 1,0 1 0,0 0-1,0 0 1,-1 2 0,0-1 0,0 1-1,-1 1 1,1 0 0,17 15-1,-21-14 42,0 0-1,0 0 1,0 1-1,-1 0 1,0 0-1,-1 0 1,0 1-1,-1 0 1,0 0-1,0 1 1,-1-1-1,0 1 1,-1 0-1,0 0 1,-1 0-1,1 17 1,-2-17-22,0-1-1,0 0 1,-1 1 0,-1-1 0,0 0 0,0 1 0,-1-1 0,-1 0-1,1 0 1,-1 0 0,-1-1 0,0 1 0,-1-1 0,1 0 0,-2 0-1,1 0 1,-1-1 0,-1 1 0,1-1 0,-1-1 0,-13 11 0,5-6-11,1 0 0,-2-1 0,-29 15 0,39-22-46,-1-1-1,0 0 1,1-1-1,-1 0 1,0 0 0,-1 0-1,1-1 1,0 0-1,0 0 1,0-1 0,-1 0-1,-13-1 1,19 0-120,-1 0 0,0 0 1,0 0-1,1 0 0,-1 0 0,0-1 1,1 1-1,0-1 0,-1 0 0,1 1 1,0-1-1,0 0 0,0 0 0,0-1 1,0 1-1,0 0 0,0-1 0,1 1 1,0-1-1,-3-3 0,-8-28-4684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6:59.81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148 13 6369,'0'0'7399,"1"23"-6717,0-15-642,-1 23 153,3-1 1,0 1 0,2 0-1,14 46 1,-12-57-113,2-1 0,0-1 0,1 1 0,1-2 0,0 1 0,2-1 1,0-1-1,1-1 0,0 0 0,1 0 0,1-1 0,0-1 0,1-1 0,29 16 0,-42-26-64,0 0-1,1 0 1,-1 0 0,1 0-1,0-1 1,-1 0-1,1 0 1,0 0-1,0 0 1,0-1 0,0 0-1,0 0 1,-1 0-1,1-1 1,0 0 0,0 0-1,0 0 1,-1 0-1,1-1 1,-1 1-1,1-1 1,-1 0 0,1-1-1,-1 1 1,0-1-1,0 0 1,0 0 0,-1 0-1,1 0 1,-1-1-1,0 0 1,1 1-1,-2-1 1,1 0 0,3-6-1,2-4-37,-1 0 1,-1 0-1,0-1 0,0 0 0,-1 0 1,-1 0-1,-1-1 0,0 1 0,1-30 1,-4 36 3,-1-1 0,0 1 0,0-1 0,-1 1 0,0-1 0,0 1 0,-1 0-1,0 0 1,-1 0 0,0 1 0,-1-1 0,0 1 0,-11-15 0,7 12-33,-1 0 1,-1 0-1,0 1 0,0 1 0,-1 0 0,0 1 0,-1 0 0,-23-11 0,22 12 17,0 1 0,0 1 0,-1 0 0,0 1 0,0 0 0,-1 2 0,1-1 0,0 2-1,-1 0 1,1 1 0,-1 0 0,1 2 0,-1-1 0,1 2 0,0 0 0,-1 1 0,2 1-1,-19 7 1,17-3 29,0 1 0,0 0 0,-19 18 0,30-24-18,1-1-1,1 1 1,-1-1-1,0 1 0,1 0 1,0 1-1,0-1 1,0 1-1,1-1 0,-1 1 1,1 0-1,0 0 1,0 0-1,1 0 0,0 0 1,-2 8-1,3-12-26,0-1-1,1 1 1,-1-1-1,0 1 1,0-1 0,0 0-1,0 1 1,0-1-1,0 1 1,1-1-1,-1 1 1,0-1-1,0 0 1,1 1-1,-1-1 1,0 0-1,1 1 1,-1-1 0,0 0-1,1 1 1,-1-1-1,0 0 1,1 0-1,-1 1 1,1-1-1,-1 0 1,0 0-1,1 0 1,-1 0-1,1 1 1,-1-1 0,1 0-1,-1 0 1,1 0-1,-1 0 1,1 0-1,-1 0 1,0 0-1,1 0 1,-1-1-1,1 1 1,-1 0-1,1 0 1,0 0 0,4-1-452,21 1-1958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00.16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77 149 1296,'0'0'13180,"28"10"-12789,91 28-261,-107-35-112,1 0 1,0-1 0,0 0 0,-1-1 0,1 0 0,0-1 0,18-2-1,-26 1-11,0 0 0,0 0-1,0 0 1,-1 0 0,1-1-1,0 0 1,-1 0 0,0-1-1,1 1 1,-1-1 0,0 0-1,0 0 1,0 0 0,0 0-1,-1-1 1,6-7 0,-7 9-3,0 0 0,0-1 0,-1 1 0,1-1 1,-1 1-1,1-1 0,-1 0 0,0 1 1,0-1-1,0 0 0,-1 0 0,1 0 0,-1 0 1,1 0-1,-1 0 0,0 1 0,0-1 0,0 0 1,-1 0-1,1 0 0,-1 0 0,0 0 1,-1-3-1,0 2-1,0 0 0,-1 1 0,0-1 0,0 1 0,0 0 0,0-1 0,-1 1 0,1 1 0,-1-1 0,0 1-1,1-1 1,-1 1 0,-7-3 0,-12-3 7,-1 0-1,0 1 0,-1 1 0,-27-2 0,50 7-7,-26-3 50,-1 1 0,0 2-1,-49 2 1,76 0-56,-1-1-1,0 1 1,0-1-1,1 1 1,-1 0 0,0 0-1,1 0 1,-1 0-1,1 1 1,-1-1 0,1 1-1,0-1 1,-1 1-1,1 0 1,0 0 0,0 0-1,1 0 1,-1 0-1,0 1 1,0-1 0,1 0-1,0 1 1,-1-1-1,1 1 1,-1 4 0,-2 5-447,1 1 0,1-1 1,0 1-1,0 18 0,2-29 304,-1 42-3450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16.565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0 640,'0'0'2161,"0"2"-2393,0 1 232,0-1-8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29.4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1 245 656,'0'0'8901,"5"0"-7814,-3-1-1019,1 0 0,-1 0 1,0 0-1,0 0 0,0 0 1,1 0-1,-1 0 1,0-1-1,0 1 0,-1-1 1,1 0-1,0 1 0,-1-1 1,1 0-1,0 0 0,-1 0 1,0 0-1,0 0 1,1-1-1,-1 1 0,-1 0 1,1 0-1,1-4 0,9-18 113,-1 11-168,0 0-1,1 0 1,0 1 0,1 0-1,1 1 1,26-18-1,24-25-714,-42 34-979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02.80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25 35 3777,'0'0'4678,"-3"-6"-4194,-1 0-268,-12-17 1446,14 60 81,13 375-1674,0 5 3,10-460-1363,-15 12-2341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03.38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1 133 4673,'0'0'5342,"10"2"-5222,44 8 184,0-3-1,61 0 0,119-9 937,-210 2-1133,88-6 188,-1-5-1,0-5 1,168-46 0,-231 47-272,69-31-1,-117 47-107,1 0 0,-1 0 0,1 0 0,-1 0 0,0 0 0,1 0 0,-1 0 0,0 0 0,0 0 0,0 0 0,0 0 0,0 0 0,0 0 0,0 0 0,0 0 0,0 0 0,0 0 0,-1 0 0,1 1 0,0-1 1,-1 1-1,-13 17-2396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03.782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0 6305,'0'0'4401,"168"30"-3649,-122-23-343,-2 1-401,-3-1 184,-5 3-192,-6-5 0,-3-2-16,-2-3 32,2 0-32,-7 0-328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04.16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 6617,'0'0'4425,"195"24"-3648,-132-21 15,-3-3-688,-5 0-32,-8 2 0,-12-2-72,-7 3 0,-6-1 0,-9 1-80,-4-3-1065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6.51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0 109 7818,'0'0'5089,"192"-59"-4505,-137 46-496,3 3-80,-6 3 208,-3-1-168,-2 4-40,-6-1-8,-3 5 0,-7-3-160,-4 3-288,-8 0-608,-8 0-817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7.14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0 7298,'0'0'3238,"2"6"-3212,75 202 617,-67-188-466,-1-2 0,2 1 0,1-1 0,0-1 0,22 24 0,-32-38-159,-1-3-10,0 0-1,0 1 1,0-1-1,-1 0 1,1 0-1,0 0 1,0 0-1,0 0 1,0 0-1,0 0 1,-1 0-1,1 0 1,0 0-1,0 0 1,0-1-1,0 1 1,-1 0-1,1 0 1,0-1-1,0 1 1,-1-1-1,1 1 1,0-1-1,1 0 1,28-19 288,-12 8-190,6-1-117,1 1 0,0 2 0,29-8 1,-43 15 5,0 0 1,0 1-1,0 0 1,0 1-1,1 0 1,-1 1 0,0 0-1,0 0 1,0 2-1,15 2 1,-20-1 4,0 0 0,0 0 1,0 0-1,0 1 1,-1 0-1,0 0 0,1 1 1,-2-1-1,1 1 0,0 0 1,-1 1-1,0-1 0,0 1 1,-1-1-1,1 1 0,-1 0 1,-1 0-1,1 1 0,2 9 1,1 4 2,0 0 0,-2 1 0,0 0 0,2 42 0,-6-58 2,1 20 91,0-1 0,-2 0-1,-1 0 1,-9 45 0,9-62-88,0 0 0,-1 0 1,0 0-1,0 0 0,0-1 0,-1 1 0,0-1 0,-1 0 0,1 0 1,-1-1-1,0 0 0,-1 1 0,1-2 0,-1 1 0,0-1 0,0 1 1,0-2-1,-1 1 0,1-1 0,-12 4 0,11-4-263,0-1-1,-1 0 1,1 0-1,-1-1 1,1 0-1,-1 0 1,0-1-1,1 0 1,-1 0-1,1-1 1,-10-2-1,-9-9-4417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7.60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 6873,'0'0'5188,"25"17"-5102,86 56-20,-99-66-58,1-1-1,1 0 0,-1-1 1,1-1-1,0 0 0,0-1 0,0 0 1,0-1-1,0-1 0,28-1 1,-6 2 5,38 1 84,84-5 0,-149 1-89,0 0 0,0-1-1,0 0 1,-1-1-1,1 0 1,9-4 0,-15 6-7,-1-1 0,1 1 0,-1 0 0,1-1 0,-1 1 0,0-1 0,0 1 1,0-1-1,0 0 0,0 0 0,0 0 0,-1 0 0,1 0 0,-1-1 0,1 1 0,-1 0 1,0-1-1,0 1 0,0-1 0,0 1 0,0-1 0,0 0 0,0-4 0,-1 6-3,0 1 0,-1-1 0,1 1 0,0-1 0,0 0 0,0 1 0,0-1 0,-1 1 0,1-1 0,0 1 0,-1-1 0,1 1 0,0 0 0,-1-1 0,1 1 0,0-1 0,-1 1 0,1 0 0,-1-1 0,1 1 0,-1 0 0,1-1 0,-1 1 0,1 0 0,-1 0 0,1 0 0,-1-1 0,1 1 0,-1 0 0,1 0 0,-1 0 0,0 0 0,1 0 0,-1 0 0,1 0 0,-1 0 0,1 0 0,-1 0 0,1 0 0,-1 1 0,0-1 0,1 0 0,-1 0 0,0 1 0,0-1-12,-4 1 8,-1 0-1,1 1 1,0 0-1,0 0 0,0 0 1,0 1-1,0 0 1,1 0-1,-1 0 0,1 0 1,-1 1-1,1-1 1,0 1-1,1 0 0,-1 0 1,1 1-1,-4 6 1,-4 5 49,0 0 0,2 1 1,-14 33-1,15-26 57,1 2 0,1-1-1,1 1 1,1 0 0,0 36-1,9 132 447,-3-171-496,2 1 0,1-1 0,11 34 0,13 56-76,-29-115-336,0-18-587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7.963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0 0 4201,'0'0'7033,"162"67"-6937,-107-65-40,33-2 192,-12-15-248,-10-7-720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8.295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154 1 9418,'0'0'3809,"-11"175"-3305,0-131-504,3-4 8,0-6 40,-3-7-48,0-2-64,-22 5-928,5-8-1785,-4-7-2312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8.72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15 17 3609,'0'0'9194,"-4"-3"-8942,-7-9 5,20 11-219,16 9-70,79 50 74,-65-35-5,2-1 0,1-1-1,67 22 1,-75-35-2,1-1-1,1-2 1,-1-1 0,59-2-1,-89-2-33,-1-1-1,1 1 0,0-1 1,-1 0-1,1 0 1,-1 0-1,1 0 1,-1-1-1,0 0 0,0 0 1,0 0-1,0-1 1,0 1-1,0-1 0,6-6 1,-8 7 1,0 0 1,0 0 0,0-1-1,-1 1 1,1-1 0,-1 1-1,0-1 1,1 1-1,-1-1 1,0 0 0,-1 0-1,1 1 1,0-1 0,-1 0-1,0 0 1,1 0-1,-1 0 1,0 0 0,-1 0-1,1 0 1,0 1-1,-1-1 1,0 0 0,1 0-1,-1 0 1,-2-4 0,2 6-3,0-1 1,-1 1 0,1 0-1,0 0 1,0-1 0,-1 1-1,1 0 1,0 0 0,-1 0-1,1 1 1,-1-1-1,1 0 1,-1 0 0,1 1-1,-1-1 1,0 1 0,1-1-1,-1 1 1,0 0 0,1 0-1,-1 0 1,0 0 0,0 0-1,1 0 1,-3 0 0,0 1-2,1-1 0,0 0 0,-1 1 0,1 0 0,0 0 0,0 0 0,-1 0 0,1 0 0,0 1 0,0-1 0,0 1 0,-3 3 0,-3 5 22,1 0 1,0 0 0,1 1-1,0 1 1,1-1 0,0 1-1,1 0 1,0 0 0,1 0-1,0 1 1,1 0 0,0 0-1,0 13 1,-2 28 142,3 96 0,2-139-162,3 23 6,1-2 0,2 1 0,2 0 0,21 59 0,5 20-43,-35-105-1408,-6-7-968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30.0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176 1230 5329,'0'0'3252,"11"-22"-2732,9-20-271,-1-1 0,-3-1 0,-1 0 0,10-56 0,-18 26 62,-4-133 0,-4 161-205,-2-25 77,-4 0 0,-2 1-1,-4 0 1,-34-110 0,43 169-97,0 0 0,0 0-1,-1 0 1,-1 1 0,0-1 0,0 1 0,-13-15 0,16 21-104,-1 0 0,0 0 0,0 1 0,-1-1 0,1 1 0,-1 0 0,0 0 0,0 0 0,0 1 0,0 0 0,0 0 1,0 0-1,-1 0 0,1 1 0,-1 0 0,1 0 0,-11 0 0,14 1 4,-1 0-1,1 0 1,-1 0-1,1 0 1,-1 0-1,1 1 1,0-1-1,-1 1 1,1 0 0,0-1-1,-1 1 1,1 0-1,0 0 1,0 0-1,0 1 1,0-1-1,0 1 1,-3 2 0,3-1 1,0 0 0,1 0 0,-1 0 1,1 1-1,-1-1 0,1 1 0,0-1 1,1 1-1,-1 0 0,1-1 0,-1 1 1,1 4-1,-1 7 15,1 0-1,1 0 1,0 0 0,1 0-1,1-1 1,0 1-1,9 25 1,-2-15 49,2-1 0,1-1 0,23 35 0,-3-13 121,2-2-1,1-1 1,3-1-1,1-3 1,2-1-1,52 35 1,-86-66-210,1 0 1,0-1 0,1 0 0,-1 0 0,1-1 0,0 0 0,0-1 0,0 0-1,0-1 1,1 0 0,-1 0 0,1-1 0,-1-1 0,1 0 0,-1 0 0,1-1-1,17-3 1,16-15-1894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9.065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0 8914,'0'0'4473,"192"79"-3609,-121-64-600,3-3-216,0-7 56,-3-5 16,6 0-240,-19 0 32,-17-9-2736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29.498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1057 6753,'0'0'6224,"6"-8"-5858,1-2-333,-1-1 0,0 1-1,0-1 1,-1-1 0,-1 1 0,0-1 0,0 0 0,-1 0 0,-1 0 0,2-21-1,0-23-50,-4-61 0,-1 54 21,1 32 2,0 1 1,-3-1-1,0 1 0,-2-1 1,-2 1-1,-18-54 0,25 84 4,0 0 0,0-1 0,0 1 0,0 0-1,0 0 1,0 0 0,1 0 0,-1 0 0,0-1 0,0 1 0,0 0-1,0 0 1,0 0 0,0 0 0,0-1 0,-1 1 0,1 0-1,0 0 1,0 0 0,0 0 0,0 0 0,0 0 0,0-1 0,0 1-1,0 0 1,0 0 0,0 0 0,0 0 0,0 0 0,-1 0-1,1-1 1,0 1 0,0 0 0,0 0 0,0 0 0,0 0 0,0 0-1,-1 0 1,1 0 0,0 0 0,0 0 0,0 0 0,0 0-1,0 0 1,-1 0 0,1 0 0,0 0 0,0 0 0,0 0 0,0 0-1,0 0 1,-1 0 0,1 0 0,0 0 0,0 0 0,0 0-1,0 0 1,0 0 0,-1 0 0,1 0 0,0 0 0,0 0 0,0 1-1,-3 13 106,3 25-22,3-26-75,0 0 0,1 0-1,0-1 1,0 0-1,2 0 1,-1 0-1,2 0 1,-1-1-1,12 14 1,8 9 65,46 46 0,-45-54-83,0 0 0,1-2 0,49 31 0,-67-48 12,1 0 0,1-1 0,-1 0 0,1-1 0,0-1 0,0 0 0,1 0 0,-1-1 0,1-1 0,0 0 0,-1-1 0,1 0 0,0-1 0,13-1 0,-20-1-8,1 0 0,-1 0 0,0-1 0,0 1 0,0-1 0,0-1 0,-1 1 0,1-1 0,-1 0 0,0 0 0,0-1 0,0 1 0,4-7 0,9-10 12,26-41 0,-28 35-23,-1-1-1,-1-1 1,-2 0-1,-1-1 1,-1-1-1,-1 1 1,8-61-1,-8 10-25,-4-154 0,-5 225 84,-1-1-1,0 1 1,0 0-1,-1-1 1,0 1 0,-7-16-1,8 23-113,0 0 0,-1 0 0,0 0 0,0 0 0,0 0 0,0 1 0,0-1 0,0 1 0,-1 0-1,-2-3 1,2 3-253,1 1 0,-1-1-1,0 1 1,0 0 0,0 0-1,0 0 1,1 0-1,-1 0 1,0 0 0,-1 1-1,1 0 1,-5-1 0,-10 1-7666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30.299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228 0 1376,'0'0'6283,"-1"29"-6044,-41 360 1636,-83 389-144,66 12-1371,58-565-349,1-210-17,1 0 1,0-1 0,1 1-1,4 18 1,-4-28-3,-1 1 1,1-1-1,1 0 0,-1 0 0,1 0 1,0 0-1,0 0 0,0-1 1,0 1-1,1-1 0,0 0 0,0 0 1,9 7-1,1-3-287,0-1 1,0-1-1,0 0 1,1-1-1,0 0 0,0-1 1,18 2-1,31-3-3591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30.800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1 529 4785,'43'-2'1119,"638"-65"609,564-13 822,-495 43-1404,-28-14-282,465-29 85,1 44-440,705 6-181,-1879 29-324,99-3 55,0-5 0,129-26 0,-231 32-61,0 1-1,-1-2 1,1 1 0,13-8 0,-22 10-2,0 0 1,0 0 0,1-1 0,-1 1 0,0-1 0,0 0 0,-1 1-1,1-1 1,0 0 0,0 0 0,-1 0 0,1 0 0,-1-1 0,0 1 0,0 0-1,0-1 1,0 1 0,0 0 0,0-1 0,-1 1 0,1-1 0,-1 1-1,1-6 1,-1 7-37,0 0-1,-1 0 1,1 1 0,0-1-1,0 0 1,-1 0-1,1 1 1,0-1-1,-1 0 1,1 0-1,-1 1 1,1-1-1,-1 0 1,1 1 0,-1-1-1,1 1 1,-1-1-1,0 1 1,1-1-1,-1 1 1,0-1-1,0 1 1,1 0 0,-1-1-1,0 1 1,0 0-1,1-1 1,-1 1-1,0 0 1,-1 0-1,-31-3-2709,25 3 1595,-32 0-5470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31.201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83 0 2961,'0'0'4044,"-13"11"-2645,3-4-1106,6-4-227,0-1 1,0 1-1,0 0 0,0 0 1,1 0-1,-1 1 0,1-1 1,0 1-1,0-1 0,1 1 1,-1 0-1,1 1 0,0-1 1,0 0-1,0 0 0,0 1 1,1-1-1,-1 1 0,1 0 1,0 8-1,3 47 335,2 0 0,3 0 1,18 68-1,1 15-153,-8 3-102,-7 2 0,-11 223 0,-1-350-322,0-1 0,-2 0 0,-1 1 0,0-1 0,-2 0 0,0-1 0,-1 1 0,-1-1 0,-19 33 0,-3-18-4244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7:32.156"/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1 327 1816,'0'0'2029,"24"-2"-1334,264-6 1006,1754 82 1043,303-19-2138,-986-159-447,-852 57-138,864-152 581,-949 114-1489,-373 75-1565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0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10538,'0'0'2801,"11"13"-5786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0.9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1 134 984,'0'0'2918,"3"24"-2811,11 72 9,-12-89 46,-1-1 0,1 0 1,0 0-1,1-1 0,0 1 0,-1 0 1,2-1-1,-1 1 0,1-1 1,-1 0-1,1 0 0,1-1 0,-1 1 1,1-1-1,0 0 0,0 0 0,0 0 1,11 5-1,0 2 182,22 14 134,1-1 1,2-1-1,0-3 0,1-1 0,69 20 0,-76-29-373,1-1 0,0-3 0,0 0-1,0-3 1,1 0 0,-1-3 0,55-6 0,-81 5-86,0-1 1,-1-1 0,1 0-1,-1 0 1,1-1 0,-1 0-1,0-1 1,-1 0 0,1 0-1,-1-1 1,0 0 0,0 0-1,-1-1 1,0 0 0,0-1-1,0 1 1,-1-1 0,0 0-1,-1-1 1,0 1 0,0-1-1,-1 0 1,0-1 0,-1 1-1,0-1 1,4-17-1,-4 14-13,-1 0-1,0-1 0,-1 0 1,0 1-1,-1-1 1,-1 1-1,0-1 0,-1 1 1,0-1-1,-1 1 0,-1 0 1,0 0-1,-1 0 0,0 0 1,-1 1-1,0 0 0,-1 0 1,0 1-1,-11-14 0,10 17 23,-1-1-1,-1 2 1,1-1-1,-1 1 1,0 0-1,-1 1 1,0 1-1,0-1 1,0 2 0,-1-1-1,1 2 1,-1-1-1,0 2 1,0-1-1,0 2 1,0 0-1,0 0 1,0 1-1,-1 0 1,1 1-1,0 1 1,0 0 0,0 1-1,0 0 1,1 0-1,-1 1 1,1 1-1,0 0 1,0 1-1,0 0 1,1 0-1,0 1 1,-12 11-1,1 1 7,1 1 0,2 0 0,0 2-1,1 0 1,1 1 0,1 0 0,1 1-1,1 1 1,1 1 0,1-1 0,2 2-1,0-1 1,2 1 0,1 0 0,1 1-1,2 0 1,0 0 0,2-1-1,4 51 1,-2-64-30,1 0 0,1 0 0,0-1 0,1 1 0,0-1 0,1 0 1,1 0-1,0 0 0,0-1 0,1 0 0,1 0 0,0-1 0,1 0 0,0-1 0,0 1 0,1-2 0,1 1 0,0-1 0,0-1 0,0 0 0,1-1 0,0 0 0,1-1 0,-1 0 0,1-1 0,1 0 0,-1-1 0,0-1 0,1 0 1,16 1-1,-7 0-25,1-2 1,0-1-1,0-1 1,0-1-1,0-1 1,-1-1-1,27-6 1,-3-9-569,0-2 1,-1-2 0,78-50 0,-19-1-3415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1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0 1856,'0'0'1865,"33"25"-220,240 171 1183,-79-73-1435,-105-69-1022,-2 3 0,106 92 0,-173-130-295,0 1 0,-2 1 0,0 0 1,-2 2-1,0 0 0,-2 0 0,0 2 1,-2 0-1,0 0 0,-2 1 0,-1 0 1,8 37-1,-13-42-35,-1 1 1,-1-1-1,0 1 1,-2 0-1,-1 0 0,0-1 1,-2 1-1,0-1 0,-1 1 1,-2-1-1,0 0 1,-1-1-1,-1 1 0,-1-2 1,0 1-1,-17 22 1,5-13-24,-1-1 1,-1-1 0,-2-1 0,-1-2-1,-1 0 1,0-2 0,-2-1 0,-1-1-1,0-1 1,-2-2 0,1-1 0,-47 15 0,28-13-238,-1-3-1,0-3 1,-1-1 0,0-3 0,0-2 0,-1-2 0,-84-6 0,21-12-5442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2.7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1 433 1064,'0'0'3604,"28"19"-3451,93 58 72,-102-65-102,1-2 0,0 0-1,0-1 1,1-1 0,0-1-1,1 0 1,-1-2 0,1-1 0,36 3-1,-21-2-15,126 8 603,168-6-1,-176-7-564,606 16-18,532-1 36,-410-66 199,-327 12-149,378-57-132,64-3 28,1074 49 558,3 49-69,-1025 3-573,-254 14 33,-77 0-27,530 39 6,-5 68-3,-50-31-41,5-69 22,69-52-143,-532 6 57,1815-76 67,1146-125-2239,-1260 49 2861,-1812 126-415,-62 4-178,-517 42-40,29-2 10,-1 2-1,81 8 0,-122 4-745,-19 3-850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35.4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5152 4793,'0'0'3565,"27"-1"-3046,194-6 788,-148 7-1023,0 4 1,107 17 0,-7 13-252,51 12-3,281 20-1,-64-52-32,247 21 46,-124 11-21,-256-25-68,94 23 79,186 10-23,-218-32-62,-155-7 89,477-13 143,-152-45 27,-254 17-47,-113 7-97,0-8 0,289-85 1,-393 89 67,-2-3 0,-1-2 1,-2-4-1,84-55 0,-29 6 103,127-115 0,-197 151-229,-3-1-1,-1-2 1,58-82 0,88-179 130,126-368 387,-291 617-471,299-685 102,-269 601-129,29-65 56,-65 169-68,1 0 0,3 2 0,29-40 0,53-72-9,-76 102-3,2 2 0,3 1 0,1 2 1,73-69-1,96-47 24,108-94-68,-169 122 36,5 6-1,6 6 1,280-162 0,-365 246 27,2 2 0,135-40 1,159-18-63,-346 86 36,250-41 31,-73 15-72,139-26 53,412-16 0,266-4 23,-196-1-29,-174 61 37,-314 15-72,-18-14 61,-18 0-67,-143 13 107,464-33-86,-531 27-39,-49 7 69,-1-2 1,-1-1 0,1-2 0,46-15 0,-61 14 77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4.7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33 101 7562,'0'0'6469,"49"-10"-6705,-47 10 223,0 0 0,0 0 0,0-1 0,0 1 0,0 0 0,0-1 0,0 0 0,0 0 0,0 1 0,0-1 0,0 0-1,0 0 1,-1-1 0,1 1 0,0 0 0,-1-1 0,1 1 0,-1-1 0,1 1 0,-1-1 0,1-1 0,0-2 28,-1 1-1,0 0 1,0-1-1,0 1 1,0 0-1,-1-1 1,1 1-1,-2-8 1,1 11-2,-1-1 0,0 1 0,0 0 0,0-1 0,0 1 0,0 0 0,0 0 0,0 0 0,0 0 0,0-1 0,0 2 0,-1-1 0,1 0 0,0 0 0,-1 0 0,1 1 0,-1-1 0,1 0 1,-1 1-1,1-1 0,-1 1 0,1 0 0,-1 0 0,1-1 0,-1 1 0,0 0 0,1 0 0,-3 1 0,-1-2-21,0 1 1,0 0-1,1 0 0,-1 1 1,0-1-1,0 1 0,0 0 1,1 0-1,-6 2 0,7 0-16,0-1 0,1 0 0,-1 1 0,1-1 0,0 1-1,0 0 1,0-1 0,0 1 0,0 0 0,1 0 0,-1 1-1,1-1 1,0 0 0,0 0 0,0 1 0,0-1 0,0 4 0,-4 62-4387,5-64 3620,0 11-4704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5.1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0 0 4809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6.8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7259 0 4809,'46'29'1396,"-37"-23"-43,-82-7-613,18-1-260,0 3 0,0 2 0,-85 15 0,-64 19-340,-31 7 48,-69 11-150,212-43-15,-170 45 0,96-17-34,103-27 11,-68 24 1,52-14 62,-150 25 1,107-25-41,-186 51 4,-28 6 2,-531 66 290,521-65 438,180-36-747,-112 2 100,70-15-81,-280 52-37,261-48-19,65-15 93,101-15-53,0 2 0,0 3 0,-72 23 1,48-5 18,-1-3 0,-1-5 1,-151 19-1,179-32-28,0 3 0,-85 28 1,89-22 2,0-2 0,-113 14 1,149-27-7,1 2 1,-1 1 0,1 0-1,0 1 1,0 1 0,-31 17 0,29-14 52,1 0 1,-1-2 0,-1 0-1,-42 9 1,55-15 329,17-2-513,17-2-2664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7.7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67 136 2497,'0'0'1064,"-20"-37"1327,14 27-2153,0 0 0,1 0-1,0-1 1,-3-10 0,-3-5-2278,6 15-1501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8.1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91 1 4673,'0'0'4121,"-6"3"-4060,-2 2-55,1 0-1,0 0 0,1 1 1,-1 0-1,-10 13 1,-15 15 59,31-33-40,12-1-3530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49.0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8 1776,'0'0'3494,"-19"-8"-62,8 11-5306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0.8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404 137 4121,'0'0'2898,"-3"-6"-2974,2 4 89,-1 0 1,1 0-1,0 0 1,-1 0-1,0 0 0,1 0 1,-1 0-1,0 1 1,0-1-1,0 1 1,0-1-1,0 1 1,0 0-1,-1 0 0,1 0 1,0 0-1,-1 0 1,1 1-1,-1-1 1,1 1-1,0-1 0,-1 1 1,1 0-1,-1 0 1,1 0-1,-1 0 1,1 0-1,-1 1 1,1-1-1,-1 1 0,1-1 1,0 1-1,-1 0 1,1 0-1,0 0 1,0 0-1,0 1 0,-3 1 1,-17 12 105,0 0 1,1 2-1,1 1 0,1 0 1,-33 41-1,45-51 1,1 0 1,0 1-1,1 0 0,-1 0 1,2 1-1,-1 0 0,1-1 1,1 1-1,0 1 0,0-1 1,1 0-1,0 1 0,1-1 1,0 1-1,1 0 0,0-1 1,3 18-1,-2-24-105,1 0 0,0 0-1,0 0 1,0-1 0,0 1 0,1 0 0,-1-1-1,1 0 1,0 0 0,0 0 0,0 0 0,0 0-1,1 0 1,-1-1 0,1 0 0,0 0 0,4 3 0,4 1 44,0-1 0,0 0 0,1-1 0,16 4 1,-14-6-7,-1 0 1,1 0 0,-1-2 0,1 0-1,-1 0 1,1-2 0,-1 0 0,1 0-1,-1-1 1,0-1 0,0 0 0,-1-1-1,1-1 1,17-10 0,-21 11-22,-1-1 0,0 0 0,-1-1 0,0 1 1,0-2-1,0 1 0,-1-1 0,0 0 0,-1-1 0,1 1 1,-2-1-1,1-1 0,-1 1 0,-1-1 0,0 0 0,0 0 1,-1 0-1,0 0 0,0-1 0,0-13 0,-2 10-20,0-1-1,-2 0 0,0 1 1,0-1-1,-1 1 0,-1-1 0,0 1 1,-2 0-1,1 0 0,-10-19 1,9 24 31,1 0 0,-2 0 0,1 1 0,-1 0 0,-1 0 0,1 0 0,-1 1 0,-1 0 0,1 0 0,-1 1 0,-1 0 1,1 0-1,-1 1 0,0 0 0,-17-7 0,20 10-28,0 0 0,0 0 1,0 1-1,-1 0 1,1 0-1,0 0 0,0 1 1,0 0-1,-1 0 0,1 1 1,0 0-1,0 0 0,0 0 1,0 1-1,-12 4 0,10-2-10,1 0 0,-1 1-1,1 0 1,0 1 0,0-1 0,1 1-1,-1 0 1,1 1 0,1 0 0,-7 9-1,1 1-17,1 1 0,0 1 0,2-1 0,0 2 0,1-1 0,1 1 0,1 0 0,-5 40 0,7-31 14,1 0-1,3 43 1,0-65 0,-1-1 0,1 1 1,0 0-1,1-1 0,0 1 1,0-1-1,0 1 0,1-1 1,-1 0-1,2 0 0,-1 0 0,1-1 1,0 1-1,0-1 0,0 0 1,8 8-1,-8-10-3,0-1 1,0 0-1,0 0 1,1 0-1,-1 0 1,0 0-1,1-1 1,-1 0-1,1 0 1,-1 0-1,1-1 1,0 1-1,-1-1 1,1 0-1,-1-1 1,1 1-1,0-1 1,-1 0-1,1 0 1,-1 0-1,0 0 1,1-1-1,-1 0 1,0 0-1,0 0 1,0 0-1,0-1 1,0 0-1,4-3 1,6-6-16,0 1 0,-1-2 0,0 0 0,-1 0 0,-1-1 0,11-17 0,-16 21-37,0-2 1,0 1-1,-1 0 1,-1-1-1,0 0 1,0 0-1,-1 0 1,-1-1-1,0 1 1,-1-1-1,0 1 1,-1-1-1,0 1 1,-1-1-1,-3-16 1,3 23 53,0 0 1,-1 0-1,0-1 1,0 1-1,-1 0 1,1 0-1,-1 1 1,0-1-1,-1 1 1,0-1-1,1 1 0,-2 0 1,1 1-1,0-1 1,-1 1-1,0-1 1,0 1-1,-1 1 1,1-1-1,-1 1 1,1 0-1,-1 0 1,0 1-1,0-1 1,0 2-1,-1-1 0,1 0 1,0 1-1,-1 0 1,-12 0-1,8 2 17,1 0-1,-1 1 1,0 0 0,1 1-1,-1 0 1,1 1-1,0 0 1,0 0-1,0 1 1,1 0-1,-1 1 1,1 0-1,0 0 1,1 1 0,0 0-1,-10 12 1,2-2 21,0 1 1,2 0 0,0 1-1,1 1 1,1 0 0,-16 35-1,21-35-30,0 0-1,1 1 0,2 0 1,0 0-1,1 1 0,1-1 1,0 1-1,2-1 0,1 1 0,5 33 1,-4-44-3,1 0-1,0 0 1,1 0 0,0 0 0,0 0 0,1-1-1,1 1 1,0-1 0,9 12 0,-10-16 3,1 0 1,0 0-1,0-1 0,0 0 1,1 0-1,0 0 0,0-1 1,0 0-1,0 0 0,0 0 1,1-1-1,0-1 0,0 1 0,10 1 1,-3-2-12,0-1 0,1-1 1,-1 0-1,1-1 0,-1-1 0,1 0 1,-1-1-1,0 0 0,0-2 1,0 0-1,-1 0 0,0-1 0,0-1 1,0-1-1,-1 0 0,0 0 1,-1-1-1,1-1 0,20-22 0,-23 23-25,0-1-1,-1 0 1,-1-1-1,0 0 1,0 0-1,-1-1 0,0 0 1,-1 0-1,0-1 1,-1 1-1,-1-1 1,0-1-1,-1 1 0,0 0 1,-1-1-1,0 1 1,-1-1-1,-1 0 1,0 0-1,-1 1 0,0-1 1,-1 1-1,-4-15 1,1 16 70,0 0 0,-1 0 1,-1 1-1,0 0 1,0 0-1,-1 0 0,-1 1 1,1 0-1,-2 1 1,1 0-1,-1 0 0,-1 1 1,1 0-1,-1 1 1,-1 0-1,1 1 0,-1 0 1,-25-8-1,25 10 30,-1 0-1,1 0 0,-1 2 1,0-1-1,0 1 0,0 1 1,0 1-1,0 0 0,0 0 1,0 1-1,0 1 0,0 0 1,0 1-1,1 0 0,-1 1 1,1 1-1,0 0 0,0 0 1,-14 9-1,16-6-54,0 0 0,0 1 0,1 0-1,0 0 1,0 1 0,1 0 0,1 0 0,-1 1-1,2 0 1,-1 1 0,2-1 0,0 1 0,0 0 0,-3 13-1,6-16-12,0 0 0,0 0-1,1-1 1,0 1-1,1 0 1,0 0 0,0 0-1,1 0 1,0 0 0,1 0-1,0 0 1,0-1 0,1 1-1,0-1 1,1 0-1,-1 0 1,1 0 0,1 0-1,0 0 1,0-1 0,7 7-1,0-1-20,0-2-1,2 0 0,-1-1 0,1 0 1,1-1-1,0 0 0,0-1 1,1-1-1,-1-1 0,2 0 1,-1-1-1,0 0 0,1-2 1,0 0-1,0-1 0,30 1 1,-34-3-75,-1 0 0,1-1 1,-1 0-1,1-1 1,-1-1-1,0 0 1,0 0-1,0-1 1,0-1-1,0 0 0,-1 0 1,0-2-1,0 1 1,-1-1-1,1 0 1,-2-1-1,1-1 1,-1 1-1,0-1 1,-1-1-1,0 0 0,-1 0 1,9-14-1,-13 18 49,0 0 0,0 0 0,-1 0 0,0 0 0,0-1 0,0 1-1,-1-1 1,0 1 0,0-1 0,-1 1 0,0-1 0,0 0 0,0 1 0,-1-1-1,-3-12 1,2 10 53,-2 1 0,1 0 0,-1 0 0,0 1 0,-1-1 0,0 1 0,0 0-1,0 0 1,-1 1 0,-12-12 0,0 4 134,-1 1-1,0 0 0,-1 2 1,0 0-1,0 1 1,-1 1-1,0 1 0,-31-8 1,34 12-12,1 0 1,-1 2-1,1-1 0,-1 2 1,0 1-1,1 0 0,-1 1 1,0 1-1,-27 6 1,38-6-121,1 0 1,0 0 0,-1 1 0,1-1-1,0 2 1,0-1 0,1 0 0,-1 1-1,1 0 1,-1 0 0,1 1-1,1 0 1,-1 0 0,1 0 0,-1 0-1,1 0 1,1 1 0,-1 0 0,1 0-1,0 0 1,1 0 0,-1 0 0,1 1-1,0-1 1,1 1 0,0-1-1,-1 13 1,1-12-14,1 0-1,0-1 1,0 1 0,1 0-1,0 0 1,0 0-1,1-1 1,0 1 0,0-1-1,0 1 1,1-1 0,0 0-1,0 0 1,5 7-1,-1-4 3,0-1-1,1 0 1,0 0-1,0 0 0,0-1 1,1 0-1,0-1 1,12 7-1,1-2-2,0-1-1,1-1 0,0 0 1,1-2-1,0-1 1,0-1-1,33 3 1,-19-5-79,0-1 0,0-2 0,58-7 0,-82 5-27,0-1 0,0 0 0,-1-1 0,1 0 0,-1-1 0,0-1 0,0 0 0,-1 0 0,0-2 1,0 1-1,0-2 0,18-16 0,-26 20 51,0 1-1,0 0 1,-1-1 0,0 0 0,0 0 0,0 0-1,-1 0 1,1 0 0,-1-1 0,0 1 0,-1-1-1,1 1 1,-1-1 0,0-6 0,-1 8 55,0 1 1,0-1-1,0 0 1,0 0-1,-1 1 0,0-1 1,0 1-1,0-1 1,0 1-1,0-1 1,-1 1-1,0-1 1,1 1-1,-1 0 1,0 0-1,-1 0 1,1 0-1,-1 0 0,1 1 1,-1-1-1,0 1 1,-5-4-1,-13-7 78,-1 1-1,0 2 0,-1 0 1,0 1-1,0 1 1,-1 1-1,-25-3 0,17 4 170,-1 2 0,1 2 0,-1 1 0,-62 6-1,87-4-220,1 1 0,-1 0-1,1 1 1,-1 0 0,1 0 0,0 0-1,0 1 1,1 0 0,-1 1-1,1-1 1,0 1 0,0 0 0,0 1-1,1 0 1,0-1 0,0 2-1,1-1 1,-1 0 0,-5 13 0,7-15-24,1 1 0,0-1 0,0 1 0,0 0 0,1 0 0,0-1 0,0 1 0,0 0 0,0 0 0,1 0 0,0 0 0,0 0 0,0 0 0,0 0 0,1 0 0,0 0 0,0 0 0,0 0 0,1 0 0,0-1 0,0 1 0,0-1 0,0 1 0,1-1 0,-1 0 0,1 0 0,0 0 0,1 0 0,-1 0 0,8 6 0,2-2-1,0 1-1,1-2 0,0 0 1,0 0-1,0-2 1,1 0-1,0 0 0,0-1 1,1-1-1,23 2 1,-10-3-107,0-1 1,0-1 0,0-1 0,52-10 0,-61 6-93,-1 0 0,0-1 1,0-1-1,0-1 0,-1-1 1,23-14-1,-34 19 4,0-1 0,0 1-1,-1-1 1,0-1 0,0 1-1,0-1 1,0 0 0,-1 0-1,0-1 1,0 1 0,-1-1-1,0 0 1,0-1 0,0 1-1,-1-1 1,0 1 0,-1-1-1,2-10 1,-3 14 206,-1 1 0,-1-1 0,1 0 0,-1 1 1,1-1-1,-1 1 0,0-1 0,0 1 0,0-1 0,-1 1 1,1-1-1,-1 1 0,0 0 0,0 0 0,0 0 0,-1 0 0,1 0 1,0 1-1,-1-1 0,0 0 0,0 1 0,0 0 0,0 0 0,0 0 1,0 0-1,-7-2 0,-7-4 228,0 1 1,-1 1-1,0 1 0,-19-4 1,8 3 215,0 2 0,0 0 0,0 2 1,0 1-1,-1 1 0,1 2 0,-46 8 1,67-8-393,0 1 1,0 0 0,0 0-1,0 1 1,0 0-1,1 0 1,-11 8 0,16-10-59,-1 0-1,1 0 1,0 0 0,-1 0 0,1 0 0,1 1 0,-1-1 0,0 1-1,0-1 1,1 1 0,-1 0 0,1-1 0,0 1 0,0 0 0,0 0-1,0 0 1,1 0 0,-1 0 0,1 0 0,0 0 0,0 0 0,0 0-1,0 0 1,1 4 0,-1-5-13,1 0 1,0 0-1,0-1 0,0 1 0,0 0 0,0 0 1,0-1-1,1 1 0,-1-1 0,0 1 0,1-1 0,-1 0 1,1 1-1,0-1 0,-1 0 0,1 0 0,0 0 1,0 0-1,0 0 0,-1-1 0,1 1 0,0 0 1,0-1-1,0 0 0,3 1 0,53 2-298,-47-3 158,51 0-1457,-5 0-1880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2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0 4241,'0'0'2094,"0"13"-2038,-6 95 1819,-31 157 1,11-92-917,-23 211 147,2 412 1,50-718-1004,-1-37-33,-7 75 1,-22-138-2857,13 10-319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2.5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4 144 7154,'0'0'3915,"0"23"-3229,-1 2-489,-1 3 52,2 0 0,1 1 0,0-1 0,7 29 0,-2-37-148,2 0-1,0-1 1,0 0-1,2 0 1,0-1-1,2 0 0,0-1 1,0 0-1,19 17 1,-31-33-97,1 0 1,0 0-1,0 0 1,0 0-1,0 0 1,0 0-1,0 0 1,0 0 0,0 0-1,0-1 1,0 1-1,0 0 1,1-1-1,-1 1 1,0-1-1,0 1 1,1-1-1,-1 0 1,0 1-1,1-1 1,-1 0 0,1 0-1,-1 0 1,0 0-1,1 0 1,-1 0-1,0 0 1,1-1-1,-1 1 1,0 0-1,1-1 1,-1 1-1,0-1 1,0 0-1,0 1 1,1-1 0,-1 0-1,0 0 1,0 0-1,0 1 1,0-1-1,0 0 1,0 0-1,-1 0 1,1-1-1,1-1 1,4-6 28,-1-1 0,0 0 1,-1 0-1,5-20 0,-4 17-12,22-83 140,30-188 1,-49 235-209,-7 29 36,4-9 10,-5 29-7,0 10-624,0 28-2896,0-25-2073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2.9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7402,'0'0'4019,"5"30"-3123,-3-15-820,8 44 309,3-1 0,23 69 0,-23-91-284,1-2 0,2 0 0,1 0 0,42 59-1,-95-151-1943,-60-70-3593,54 63 871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38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2 781 6553,'0'0'5247,"0"-6"-4864,-1 1-353,1 1 1,-1-1 0,1 0 0,0 1 0,1-1 0,-1 0 0,1 1 0,0-1 0,0 1 0,0-1-1,1 1 1,0 0 0,-1-1 0,1 1 0,1 0 0,-1 0 0,4-4 0,31-43 6,-2-2 0,31-65 0,43-116-50,-59 121 29,-44 99-36,-2 5 7,0-1 1,0 0-1,1 1 0,0 0 0,1 0 1,0 0-1,0 1 0,1 0 0,14-14 0,-19 21 2,0 0 0,0 1 0,-1-1 0,1 0 0,0 1 0,0 0 0,0-1 0,0 1 0,0 0 0,0 0 0,-1 0 0,1 0 0,0 1 0,0-1 0,0 0 0,0 1 0,0-1 0,-1 1 0,1 0 0,0 0 0,0-1 0,-1 1 0,1 0 0,-1 0 0,1 1 0,-1-1 0,1 0 0,1 3 0,37 43-31,-36-41 31,23 33-6,-2 0 0,40 85 0,-57-104 3,-1-1 0,0 1 0,-2 1 0,0-1 0,-2 1 0,0 0 0,-1 0-1,-1 0 1,-2 24 0,-1-34 17,0-1-1,-1 1 0,0-1 0,0 0 1,-1 0-1,-1 0 0,1-1 1,-2 1-1,1-1 0,-1 0 1,-1-1-1,-14 16 0,12-14 11,-1 0-1,0-1 1,-1-1 0,0 0-1,0 0 1,-1-1-1,0-1 1,0 0 0,-25 9-1,32-14-57,0 1-1,0-1 0,0-1 1,0 1-1,0-1 1,-1 1-1,1-1 0,0-1 1,-7 0-1,11 0 38,1 1 0,0 0 1,-1 0-1,1 0 0,0 0 0,0 0 0,-1 0 0,1-1 0,0 1 0,-1 0 0,1 0 1,0 0-1,0-1 0,0 1 0,-1 0 0,1-1 0,0 1 0,0 0 0,0 0 0,-1-1 1,1 1-1,0 0 0,0-1 0,0 1 0,0 0 0,0-1 0,0 1 0,0 0 0,0-1 1,0 1-1,0 0 0,0-1 0,0 1 0,0 0 0,0-1 0,0 1 0,0 0 0,0-1 1,0 1-1,0 0 0,1 0 0,-1-1 0,0 1 0,0 0 0,0-1 0,1 1 0,-1 0 1,0 0-1,0-1 0,0 1 0,1 0 0,-1 0 0,0 0 0,1-1 0,-1 1 0,0 0 1,1 0-1,17-12-119,102-12 15,-91 21 139,-1-2 1,0-1-1,0-1 1,-1-1-1,0-2 1,49-24-1,-27 3-10,-1-2-1,-2-3 0,-2-1 1,-1-2-1,69-82 1,-102 109-25,-2-1-1,1 0 1,-2 0 0,0 0 0,10-26-1,-15 32 6,0 0-1,0 0 1,0 0-1,-1 0 1,0 0-1,0-1 1,-1 1-1,0 0 0,-1-1 1,1 1-1,-1 0 1,0 0-1,-1 0 1,-2-8-1,2 12-30,0-1 0,0 1 0,0 0 0,-1 0 0,1 0 0,-1 0 1,0 0-1,0 1 0,0-1 0,0 1 0,0 0 0,0-1 0,-1 2 0,1-1 0,-1 0 0,1 1 0,-1-1 0,0 1 0,0 0 0,1 0 0,-1 1 1,0-1-1,0 1 0,0 0 0,0 0 0,0 0 0,0 0 0,0 1 0,1 0 0,-1-1 0,0 1 0,0 1 0,1-1 0,-1 1 0,0-1 0,1 1 1,0 0-1,-1 0 0,1 0 0,0 1 0,0-1 0,0 1 0,0 0 0,-3 4 0,-1 4 44,0 0-1,0 1 1,1 0-1,1 0 1,0 1 0,0 0-1,1-1 1,1 1-1,-4 26 1,4 5 80,2 73 0,1-116-90,1 11 64,0 1 0,0-1 0,2 1 0,-1-1 0,2 0 0,-1 0 0,2 0 0,0 0 0,0-1 0,1 1 0,0-2 0,1 1 0,12 14 0,-13-17 25,1-1-1,0-1 0,0 1 1,1-1-1,-1 0 0,2-1 0,-1 0 1,0 0-1,1-1 0,0 0 1,0-1-1,0 1 0,0-2 1,1 1-1,-1-1 0,1-1 0,-1 0 1,12 0-1,-18-1-79,0 1-1,-1-1 1,1 0-1,0 0 1,0 0-1,0-1 1,0 1 0,0-1-1,0 0 1,0 0-1,0 0 1,-1 0-1,1 0 1,0 0 0,-1-1-1,1 1 1,-1-1-1,0 0 1,1 0-1,-1 0 1,0 0 0,0 0-1,0 0 1,0-1-1,-1 1 1,1-1-1,-1 1 1,1-1-1,-1 1 1,0-1 0,0 0-1,1-3 1,13-33-1,14-56 0,-23 70-18,0 0 1,2 1-1,1 0 0,0 0 0,2 1 0,1 1 0,20-29 0,-29 47 3,0 1 0,0 0-1,1-1 1,0 2 0,-1-1-1,1 0 1,0 1 0,0 0 0,1-1-1,-1 2 1,0-1 0,1 0-1,-1 1 1,1 0 0,-1 0 0,1 0-1,0 1 1,-1 0 0,1 0-1,0 0 1,-1 0 0,1 1 0,0-1-1,-1 1 1,1 0 0,-1 1-1,1-1 1,-1 1 0,0 0 0,0 0-1,1 0 1,-1 1 0,-1-1-1,1 1 1,0 0 0,-1 0 0,1 0-1,-1 1 1,0-1 0,0 1-1,0 0 1,-1-1 0,1 2 0,-1-1-1,0 0 1,0 0 0,0 0-1,-1 1 1,0-1 0,0 1 0,0 0-1,0-1 1,0 7 0,0 4 68,0 1 1,-1 0-1,-1-1 0,-1 1 1,0-1-1,0 0 1,-2 1-1,0-1 1,-1 0-1,0-1 1,-12 23-1,13-32-145,4-8 31,4-16 12,12-29 3,-10 33 33,1 0 1,0 1-1,1 1 0,1-1 0,0 1 0,1 0 1,19-18-1,-23 25-9,1 0 0,0 1 0,0 0 0,1 0 0,0 1 0,-1 0 0,1 0 0,1 1 0,-1 0 0,0 1 0,1-1 0,-1 2-1,1-1 1,0 1 0,12 0 0,-17 1 14,-1 0 0,0 1 0,0-1-1,0 1 1,0-1 0,0 1 0,0 0-1,0 0 1,0 1 0,0-1 0,0 1-1,0-1 1,-1 1 0,1 0 0,-1 0-1,1 0 1,-1 0 0,0 0-1,0 1 1,1-1 0,-2 1 0,1-1-1,0 1 1,-1 0 0,1 0 0,-1 0-1,0 0 1,0 0 0,0 0 0,0 0-1,0 4 1,3 13 105,-2-1 0,0 1-1,-1 0 1,-2 22 0,0-2-14,2-29-75,7 88 87,-7-92-105,1 0-1,-1 0 1,1 1 0,1-1-1,-1-1 1,1 1 0,0 0-1,1-1 1,-1 0 0,2 1-1,4 5 1,-8-11 2,1 1 1,0-1-1,0 0 0,0 1 1,0-1-1,1 0 0,-1 0 1,0 0-1,0-1 0,1 1 1,-1-1-1,0 1 0,1-1 1,-1 1-1,0-1 0,1 0 1,-1 0-1,0-1 0,1 1 1,-1 0-1,1-1 0,-1 1 1,0-1-1,4-1 1,1-1 13,0 0 1,0 0 0,-1-1 0,0 1-1,1-2 1,-1 1 0,6-7 0,84-88-1117,-54 47-1272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3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0 238 3489,'0'0'4885,"17"-23"-3662,59-74-216,-66 88-883,-1 0 0,1 1 0,1 0 0,-1 0 0,1 1 0,1 1 0,-1 0 0,1 0 0,0 1 0,0 1 0,23-6 0,-9 2 33,-5 2-59,1 1 0,0 0 0,0 2 0,0 0 0,0 2 0,0 0 0,27 3 0,-44-1-75,-1 0 0,0-1 0,0 1 0,1 1-1,-1-1 1,0 0 0,0 1 0,0 0-1,-1 0 1,1 0 0,0 1 0,-1-1 0,1 1-1,-1 0 1,0 0 0,0 0 0,0 0-1,0 1 1,-1-1 0,1 1 0,1 4 0,0 0 61,0 0 1,-1 0 0,0 1 0,-1 0 0,0-1 0,0 1-1,-1 0 1,0 0 0,0 12 0,-2-18-70,1-1 1,0 0-1,-1 1 0,1-1 1,-1 0-1,0 0 0,0 1 1,0-1-1,0 0 0,0 0 1,-1 0-1,1 0 0,-1 0 1,1 0-1,-1-1 0,0 1 1,1 0-1,-1-1 0,0 1 1,0-1-1,0 0 0,0 0 1,0 0-1,0 0 0,-1 0 1,-2 1-1,-4 1-13,1-1-1,-1 1 0,0-1 1,0-1-1,0 0 1,-12 0-1,9-1-241,1 0 0,-1-1 0,0-1 1,1 0-1,-1 0 0,1-1 0,0-1 0,-15-6 0,-29-20-4646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5.0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1523 536,'0'0'8197,"-5"-47"-5542,1 28-2509,1 1 0,1-1 0,1 0 1,0 0-1,4-33 0,-1-4-136,-3-44 20,5-147-466,18-139-1153,-22 376 1595,0 1 0,1-1 1,0 0-1,1 1 0,0-1 1,1 1-1,4-13 0,1 2-15,0-1 1,-2 0-1,0-1 0,-1 1 0,-2-1 1,3-38-1,-5 11 18,1 29-1,-2 0 0,0 0 0,-4-29 0,-4 19-1,5 22-110,1 0-1,0 1 0,1-1 1,0-1-1,-1-8 0,2 16 31,-1 0 0,1 0 0,-1-1 0,1 1 0,-1 0 0,0 0 0,0 0 0,1 0 0,-1 0 0,0 0 0,0 1 0,0-1 0,0 0 0,0 0 0,0 1 0,-1-1 0,1 0 0,0 1 0,0-1 0,0 1 0,0 0 0,-1-1 0,1 1 0,0 0 0,0 0 0,-1 0 0,-1 0 0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6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289 57 1608,'0'0'5571,"-15"23"-5035,-103 159 363,22-50-481,43-64-283,46-55-170,15-17-1,18-19 30,43-72 56,100-186 0,-165 276-30,-1 0 0,1 1-1,0-1 1,0 1 0,1 0 0,-1 0 0,1 0 0,0 1-1,0 0 1,0 0 0,1 0 0,6-3 0,-4 3-28,1-1 1,0 1-1,0 1 1,0 0-1,1 0 1,17-1-1,-26 5 7,0 0-1,0-1 1,-1 1-1,1 0 1,-1 0-1,0-1 1,1 1-1,-1 0 1,0 0-1,0 0 1,0 0-1,0-1 1,-1 5-1,1-5 3,0 21 62,-1-3-45,0-1 0,2 1 0,0 0 0,1 0 1,1 0-1,0-1 0,2 1 0,0-1 0,13 28 0,20 21 89,-38-65-74,1-1 1,-1 1-1,0 0 0,0-1 0,0 1 1,1-1-1,-1 1 0,-1-1 0,1 1 1,0 0-1,0-1 0,-1 1 0,1-1 1,0 1-1,-1-1 0,0 1 0,1-1 1,-1 0-1,0 1 0,0-1 0,1 0 1,-1 1-1,0-1 0,-1 0 0,1 0 1,0 0-1,0 0 0,0 0 1,-1 0-1,1 0 0,-2 1 0,-44 25 858,28-20-722,1-2 0,-1 0 0,-1 0 0,1-2 0,0-1-1,-1 0 1,0-1 0,-31-3 0,10 1-310,40 1 104,1 0-1,-1 0 1,0 0-1,1 1 1,-1-1-1,0 0 1,1 0 0,-1 0-1,0 1 1,1-1-1,-1 0 1,1 1-1,-1-1 1,1 0 0,-1 1-1,1-1 1,-1 1-1,1-1 1,-1 1-1,1-1 1,-1 1 0,1 0-1,0-1 1,-1 1-1,1-1 1,0 1-1,-1 0 1,1-1-1,0 1 1,0 0 0,0-1-1,0 1 1,0 0-1,0-1 1,0 1-1,0 0 1,0-1 0,0 1-1,0 0 1,0-1-1,0 1 1,1 1-1,-1 0-476,0 4-1668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6.5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1 5353,'0'0'4004,"-5"23"-3230,4-18-726,-7 34 425,1 1-1,-2 67 1,28 180 61,-20-261-502,-1 1 0,-1-1 0,-7 29 0,13-84-3324,5 0-3755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7.1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0 117 4177,'0'0'6509,"6"-2"-6105,21-4-196,1 1-1,-1 1 0,1 1 0,-1 2 0,50 4 1,30-3 551,-30-4-503,-1-4 0,0-3-1,-1-3 1,134-45-1,-199 57-1575,-28 10 392,-18 11-2050,5-2-2350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7.5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 5393,'0'0'4576,"12"17"-4397,44 51 30,-52-63-183,1 0 1,-1 0-1,1-1 0,1 0 1,-1 1-1,1-2 0,-1 1 1,1-1-1,0 0 1,0 0-1,0 0 0,1-1 1,-1 0-1,1 0 0,-1-1 1,1 0-1,0 0 1,-1-1-1,1 1 0,0-1 1,9-2-1,-12 2-6,0-2-1,0 1 1,0 0-1,0-1 1,0 1-1,0-1 1,-1 0 0,1-1-1,0 1 1,-1 0-1,0-1 1,0 0-1,0 0 1,0 0-1,0 0 1,3-5 0,38-60-2658,-40 62 1973,17-36-6774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7.8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1 5353,'0'0'6474,"-69"177"-5554,53-108-96,5-4-392,3-1 24,5-3-328,3-4-80,0-5 48,0-10-96,0-10-8,5-17-216,4-10-1736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8.8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27 6649,'0'0'5635,"-5"-4"-5192,-28-19 864,33 23-1292,0 0 0,0 0 0,-1 0 0,1 0 1,0 0-1,0 1 0,0-1 0,0 0 0,-1 0 0,1 0 1,0 0-1,0 0 0,0 0 0,0 1 0,0-1 0,0 0 1,-1 0-1,1 0 0,0 0 0,0 1 0,0-1 1,0 0-1,0 0 0,0 0 0,0 1 0,0-1 0,0 0 1,0 0-1,0 0 0,0 0 0,0 1 0,0-1 0,0 0 1,0 0-1,0 0 0,0 1 0,0-1 0,0 0 1,0 0-1,0 0 0,0 0 0,0 1 0,1-1 0,-1 0 1,0 0-1,0 0 0,0 0 0,0 1 0,0-1 0,0 0 1,1 0-1,-1 0 0,0 0 0,0 0 0,0 0 0,0 0 1,1 0-1,-1 0 0,0 1 0,0-1 0,0 0 1,1 0-1,-1 0 0,0 0 0,0 0 0,9 7-15,1 0 0,-1 0 0,1-1 0,0 0 0,0 0 0,1-1 0,14 5 0,85 22 0,-35-18 31,0-3-1,1-4 1,135-3-1,-157-5-81,37-11 256,-107 29-89,-66 61-92,5 4 0,-95 128 0,171-208-24,-15 23-293,16-24 265,0-1 0,-1 0 0,1 1 1,0-1-1,0 0 0,-1 1 0,1-1 1,0 0-1,0 1 0,0-1 0,-1 1 1,1-1-1,0 1 0,0-1 0,0 0 1,0 1-1,0-1 0,0 1 0,0-1 1,0 1-1,0-1 0,0 0 0,0 1 1,0-1-1,0 1 0,0-1 0,1 1 1,-1-1-1,0 0 0,0 1 0,0-1 1,1 1-1,-1-1 0,0 0 0,0 1 1,1-1-1,-1 0 0,0 0 0,1 1 1,-1-1-1,0 0 0,1 1 0,-1-1 0,0 0 1,1 0-1,-1 0 0,1 0 0,-1 1 1,1-1-1,-1 0 0,0 0 0,1 0 1,0 0-1,19 0-3389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9.2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1 195 6105,'0'0'5610,"11"-1"-5412,53-3 335,236-26 523,-259 23-1017,0-1-1,-1-3 0,-1-1 1,0-1-1,51-26 0,-82 34-305,0 1 0,0-1 0,0 0-1,-1-1 1,1 0 0,-2 0 0,11-12-1,-9 3-3924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8:59.6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0 9114,'0'0'4161,"-31"129"-3905,31-95-144,17 1 272,-1-3-368,1 0-16,-3-5 16,-3-2 120,-3-6-112,0-1-24,0-6-128,3-2-200,-3-5-1905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39.2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5881,'0'0'4859,"19"-8"-4465,60-27-278,-71 32-79,-1 1 0,1 0 0,0 0 0,0 1 0,0-1-1,0 2 1,0-1 0,0 1 0,0 0 0,10 3 0,12-1 78,-25-2-102,0 1 0,0 0 0,0 0 1,0 0-1,0 1 0,0 0 0,0 0 1,-1 0-1,1 1 0,-1-1 0,1 1 1,-1 0-1,0 0 0,0 1 0,-1-1 1,1 1-1,0 0 0,-1 0 0,0 0 1,0 0-1,0 1 0,-1-1 0,0 1 1,0-1-1,0 1 0,2 8 0,-1-7 4,-1 0-1,0 1 0,-1 0 0,1-1 0,-1 1 1,-1 0-1,1 0 0,-1-1 0,0 1 0,-1 0 0,0 0 1,0-1-1,0 1 0,-1 0 0,0-1 0,0 1 0,0-1 1,-1 0-1,-7 12 0,2-8-49,-1 0-1,0 0 1,0 0 0,-1-1-1,0 0 1,0-1 0,-1-1-1,-1 1 1,1-2 0,-1 1-1,0-2 1,0 0 0,-1 0-1,1-1 1,-1 0 0,0-1-1,0-1 1,-19 1 0,33-25-722,1 19 743,1 0 0,-1 0 0,1 0 0,0 0-1,0 1 1,0-1 0,0 1 0,0-1 0,1 1 0,-1 0 0,1 1 0,6-4 0,53-17 33,-53 18-7,-1 1 9,0 1-1,0-1 1,1 1-1,-1 1 0,0 0 1,1 0-1,-1 1 1,1 0-1,-1 0 1,1 1-1,13 4 0,-11-1 65,0 0-1,0 1 0,0 1 0,-1 0 1,0 0-1,0 1 0,18 16 0,-16-13 74,0 1-1,0 1 1,-1 0-1,-1 1 0,17 23 1,-24-29-49,0 0 0,-1 1 0,1-1 0,-1 1 0,-1 0 0,0 0 0,0 0-1,0 0 1,-1 0 0,0 1 0,-1-1 0,0 0 0,-1 15 0,0-17-90,-1-1 0,0 1 0,1-1 0,-2 0-1,1 0 1,-1 0 0,1 0 0,-1 0 0,-1-1 0,1 1 0,-1-1 0,-7 8-1,-58 45 8,53-45-18,-11 8-3,-46 26 0,60-39-134,1-1 0,-1 0 1,0-1-1,0-1 0,0 0 1,-22 3-1,35-6 70,-1-1 0,0 0 0,0 0 0,0 1 0,1-1 0,-1 0 0,0 0 0,0 0 1,0 0-1,0 0 0,1 0 0,-1 0 0,0-1 0,0 1 0,0 0 0,1 0 0,-1-1 0,0 1 0,0 0 0,0-1 0,1 1 0,-1-1 0,0 1 0,1-1 1,-1 1-1,0-1 0,1 1 0,-1-1 0,1 0 0,-1 1 0,1-1 0,-1 0 0,1 1 0,0-1 0,-1-1 0,-3-18-3682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2.5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 1144,'0'0'4737,"44"0"-4561,-28 0-80,1 0 424,5 0 129,2-5-297,1-3-72,2 3-280,15-2 128,-7-1-256,1 1-648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2.8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4065,'0'0'2808,"159"-7"-2712,-134 2 113,-6 5-209,3 0 104,-3 0-104,0 0 72,-2 0-48,7 10-24,-5-1-328,-2-4-1473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3.2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 5417,'0'0'2729,"140"5"-2673,-113-5 48,-2-5 168,2-2-264,1-3 96,5 0-104,-3 3-784,-5 2-1137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3.5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 4177,'0'0'2456,"148"-4"-2408,-123 4 72,0 0-120,-6 0 0,-3 0 40,1 0 8,-3 0-24,-3 0-24,10 2-128,-4 0-576,-1-2-5377</inkml:trace>
  <inkml:trace contextRef="#ctx0" brushRef="#br0" timeOffset="1">848 33 5169,'0'0'1784,"159"17"-1639,-143-17-145,3 0 56,-2 0 16,7 0-72,-7-3-8,-1-1-4177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3.9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 4785,'0'0'2152,"159"-29"-2152,-139 24-56,-9 0-40,-6 2-16,-2 3 112,0 0-1160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4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2657,'0'0'2264,"140"0"-2256,-137 0-8,0 0-80,-1 0-152</inkml:trace>
  <inkml:trace contextRef="#ctx0" brushRef="#br0" timeOffset="1">911 23 4001,'0'0'280,"167"-12"-2184,-145 7 1391,-6 2 281,-8 1 232,-5 2 0,0 0 0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04.5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7138,'0'0'2776,"162"8"-2776,-115-8-72,-3 0 56,-1 0-800,-12-3-496,-12-2-873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3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8 6305,'0'0'5628,"-6"-2"-5032,-18-3-224,24 5-414,-1 0-1,1 0 1,-1 0 0,1 0-1,-1 0 1,1 0-1,-1 0 1,1 0-1,-1 0 1,1 0-1,-1 0 1,1 0-1,-1 0 1,1 1-1,-1-1 1,1 0 0,0 0-1,-1 1 1,1-1-1,-1 0 1,1 0-1,-1 1 1,1-1-1,0 1 1,-1-1-1,1 0 1,0 1-1,0-1 1,-1 1 0,1-1-1,0 1 1,0-1-1,-1 0 1,1 1-1,0-1 1,0 2-1,-4 22-2084,3-14 387,-2 4-1370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3.9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 0 3329,'0'0'4766,"-5"23"-4095,2-12-595,-30 175 1871,30-140-1789,4 53 1,1-28-4778,-2-50 877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4.2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 0 2841,'0'0'3718,"-5"22"-2910,-15 68-249,18-77-458,0-1 0,1 0 0,0 1 0,1-1 0,0 1 0,1-1 0,1 0 0,5 25 0,-4-24-17,0 0 0,-1 0-1,0 18 1,-4 158-2027,1-156-35</inkml:trace>
  <inkml:trace contextRef="#ctx0" brushRef="#br0" timeOffset="1">32 824 3393,'0'0'4705,"-25"153"-4489,25-123 432,0-5-320,0-3-152,0-3 200,0-4-376,6-2 112,-1-1-112,4-2-128,-7 5-456,1-3-1328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39.6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124 32 4545,'0'0'5959,"-11"20"-5335,0-3-449,-10 17 371,1 1 0,-21 54 0,36-74-397,1 0-1,0 1 0,2 0 0,-1 0 0,2 0 1,0 0-1,2 24 0,0-37-131,0 1 0,0-1 1,0 0-1,0 0 0,0 0 0,1 0 0,-1-1 1,1 1-1,0 0 0,0-1 0,0 1 0,0-1 1,0 1-1,1-1 0,-1 0 0,1 0 0,-1 0 1,1-1-1,0 1 0,0 0 0,-1-1 1,1 0-1,0 0 0,0 0 0,1 0 0,-1 0 1,0 0-1,5 0 0,-1 0 37,0 0 0,0 0 0,0-1 1,0 0-1,0 0 0,-1 0 0,1-1 0,0 0 0,0 0 0,0-1 1,-1 0-1,13-5 0,-10 1-37,-1 0 0,1-1 0,-2 0 0,1 0 1,-1-1-1,0 0 0,0 0 0,-1-1 0,0 0 0,0 0 0,-1 0 0,-1-1 1,1 0-1,3-15 0,-4 13-87,0 0 0,-1-1 0,-1 1 0,0-1 0,-1 0 0,-1 1 0,0-1 0,0 0 0,-1 1 0,-1-1 0,-6-24 0,6 30-113,-1 1 1,0-1-1,0 1 0,0-1 1,-1 1-1,0 0 0,-1 0 1,1 1-1,-1-1 0,0 1 0,0 0 1,-1 1-1,1-1 0,-1 1 1,0 0-1,0 0 0,-1 1 0,1 0 1,-1 0-1,1 0 0,-1 1 1,0 0-1,0 0 0,-10 0 1,-3 1-2772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4.6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5777,'0'0'4185,"8"133"-4105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5.5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162 3 2192,'0'0'3277,"-12"0"-2993,-40-2 8,50 2-268,0 0 0,0 0-1,-1 0 1,1 1 0,0-1 0,0 1-1,0-1 1,0 1 0,0 0-1,0 0 1,0 0 0,0 0-1,0 0 1,0 1 0,0-1 0,0 1-1,1-1 1,-1 1 0,1-1-1,-1 1 1,1 0 0,0 0-1,0 0 1,-1 0 0,0 3 0,-1 3 121,0 0 0,1 0 0,1 1 0,-1-1 0,1 11 1,-2 0 315,-12 74 497,3 1 0,5 0 0,8 173 1,3-238-894,2 1 0,0-1 0,2 0 0,2-1 1,0 0-1,2 0 0,1-1 0,1-1 0,1 0 1,33 42-1,-11-23 32,2-1 1,1-2-1,3-1 0,72 53 1,-75-66-38,1-1-1,1-3 1,1-1 0,1-2 0,1-1-1,0-3 1,2-2 0,0-2-1,59 9 1,100 4 234,145 30-72,-326-49-182,2-1 0,-1-1 0,1-2 0,-1 0-1,1-2 1,49-3 0,-75 2-40,1-1-1,-1 1 1,0-1 0,0 1-1,0-1 1,1 1 0,-1-1-1,0 0 1,0 1-1,0-1 1,0 0 0,0 0-1,0 0 1,0 0 0,-1 0-1,1 0 1,0 0-1,0 0 1,-1 0 0,1 0-1,-1-1 1,1 1 0,-1 0-1,1 0 1,-1-1 0,0 1-1,1-2 1,1-40-421,-2 30 47,0-26-2066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6.0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117 166 5033,'0'0'2903,"-16"24"-2281,-50 80-23,61-95-494,0 0 0,1 0 1,0 0-1,0 0 1,1 1-1,0 0 0,1-1 1,0 1-1,1 0 0,0 0 1,0 0-1,1 1 1,0-1-1,3 15 0,-1-2 84,-1-15-116,0 0-1,0 0 0,1 0 0,0-1 0,0 1 1,1 0-1,0-1 0,1 1 0,-1-1 1,1 0-1,1 0 0,-1 0 0,1-1 1,10 10-1,-6-8 6,0 0 0,0 0 0,1-1 0,0-1 0,1 0 0,0 0 0,-1-1 0,2 0 1,14 4-1,-11-5-16,-1 0 1,1-1-1,-1-1 1,1 0 0,0-1-1,0-1 1,0 0-1,0-1 1,0 0 0,0-1-1,0-1 1,-1-1 0,1 0-1,-1 0 1,0-2-1,17-8 1,-12 1 38,-1 0 1,0-1-1,-1-1 0,0-1 1,-2 0-1,0-1 1,0-1-1,-2 0 0,0-1 1,12-24-1,-17 26-89,0 1 1,-2-1-1,1 0 0,-2-1 0,0 1 0,-2-1 0,0 0 1,0 0-1,-2 0 0,0 0 0,-1-1 0,-1 1 0,-4-23 1,3 33-14,0 0 1,0 1 0,-1-1 0,0 1 0,0 0-1,-1 0 1,0 0 0,0 0 0,0 1 0,-1 0 0,0 0-1,0 0 1,-12-10 0,8 9-31,-1 0 0,0 1 0,0 0 0,-1 1 0,1-1 0,-1 2 0,0 0 0,-20-5 0,15 6-60,0 0-1,-1 1 1,1 1-1,0 0 1,-1 1 0,1 1-1,-1 0 1,1 2-1,0 0 1,0 0-1,0 1 1,1 1-1,-25 11 1,4 6-1175,1 1 1,1 2-1,-32 29 0,23-16-3777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6.5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174 0 4745</inkml:trace>
  <inkml:trace contextRef="#ctx0" brushRef="#br0" timeOffset="1">174 0 4745,'-173'170'4585,"176"-167"-3473,2 2-928,9 0 160,8-3 376,8 3-15,8-5 175,6 0-376,6 0 24,2 0-440,2-2 56,1-13-32,14-10-112,-17 5-520,-14 1-4105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7.2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1 10058,'0'0'3857,"-1"12"-3854,-1 13-11,2-1 1,0 1-1,2 0 0,0-1 1,8 31-1,1-13 16,4 45 1,8 31 9,-22-114-140,0-1 0,1 0 0,-1 1 0,1-1-1,-1 0 1,1 0 0,0 0 0,4 3 0,-6-6 47,0 1 1,1-1-1,-1 1 1,1-1-1,-1 1 1,0-1-1,1 0 0,-1 1 1,1-1-1,-1 0 1,1 0-1,0 1 0,-1-1 1,1 0-1,-1 0 1,1 0-1,-1 1 1,1-1-1,0 0 0,-1 0 1,1 0-1,-1 0 1,1 0-1,0 0 0,-1-1 1,1 1-1,-1 0 1,1 0-1,0 0 1,-1 0-1,1-1 0,-1 1 1,1 0-1,-1-1 1,1 1-1,-1 0 0,1-1 1,-1 1-1,1 0 1,-1-1-1,0 1 1,1-1-1,-1 1 0,0-1 1,1 1-1,-1-1 1,0 1-1,1-1 0,-1 0 1,0 1-1,0-1 1,0 1-1,1-2 1,3-16-7811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7.6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0 129 6281,'0'0'5259,"25"-7"-5080,-6 2-113,11-4 45,0 1 0,1 2-1,58-5 1,56 5 326,266-23-197,-400 27-543,0 0 0,0 0 0,1-1 0,-2 0 0,1-1 0,0-1 0,17-9 0,-10 2-2400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7.9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5433,'0'0'5065,"132"141"-4881,-100-114-168,1-3 376,0-4-384,3-5 40,-3-5 0,2-5 32,-2-5 16,11-10-96,-5-15-1344,-12-4-1753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8.3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 0 10442,'0'0'4473,"-79"185"-4145,65-123 200,3 0-520,8 0 104,3-6-16,0-1 80,0-9-184,0-6 8,0-8 0,6-2-16,-3-8 16,2-5-160,-2-2-392,0-5-1544</inkml:trace>
  <inkml:trace contextRef="#ctx0" brushRef="#br0" timeOffset="1">741 52 11202,'0'0'2945,"145"-12"-2953,-117 12 8,-1 0-96,9-10-368,-6 0-1569,-11-2-5096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8.7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15 832,'0'0'12603,"201"28"-12323,-136-31-32,-7-9-248,-3-3-16,-19 3-1112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9.1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5961,'0'0'6630,"0"24"-6182,0 162 385,3-148-750,1-1 0,2 0 0,1 0 0,3-1 0,19 53 0,-11-35-51,14 68 0,-32-121-94,0-1-2,1 1-1,-1-1 1,0 1-1,0-1 1,0 1-1,0 0 1,0-1-1,0 1 0,0-1 1,0 1-1,0-1 1,0 1-1,0-1 1,0 1-1,0-1 1,0 1-1,0-1 0,0 1 1,0-1-1,-1 1 1,1-1-1,0 1 1,0-1-1,-1 1 0,1-1 1,-1 1-1,-13 0-4154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0.2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80 212 8634,'0'0'3413,"8"13"-3120,30 40 147,-36-52-410,-1 1-1,1-1 1,-1 0-1,1 1 1,-1-1 0,1 0-1,0 0 1,-1 0-1,1 0 1,0-1-1,0 1 1,0 0 0,0-1-1,0 1 1,-1-1-1,1 0 1,0 0-1,0 1 1,0-1 0,0 0-1,0-1 1,0 1-1,0 0 1,0-1-1,0 1 1,0-1 0,0 1-1,0-1 1,-1 0-1,1 0 1,0 0 0,0 0-1,-1 0 1,1 0-1,-1 0 1,1-1-1,-1 1 1,1-1 0,-1 1-1,0-1 1,0 1-1,0-1 1,0 0-1,2-3 1,0-7-7,0 0 0,0-1 1,-2 0-1,1 0 0,-2 0 0,1 1 0,-2-1 1,0 0-1,0 0 0,-1 0 0,-1 1 0,0-1 1,-1 1-1,-8-18 0,10 25-42,0 1 1,-1-1-1,0 0 0,0 1 0,-1 0 0,1 0 1,-1 0-1,0 0 0,0 0 0,0 1 0,-5-3 1,7 5 1,0 0 1,1 0 0,-1 1 0,0-1-1,0 1 1,0-1 0,-1 1-1,1 0 1,0 0 0,0 0 0,0 0-1,0 0 1,0 0 0,0 1 0,0-1-1,0 0 1,0 1 0,0 0-1,0 0 1,0-1 0,0 1 0,1 0-1,-1 0 1,0 1 0,1-1-1,-1 0 1,0 1 0,1-1 0,0 1-1,-1-1 1,1 1 0,0-1 0,-2 4-1,-12 17-792,0 1-1,-13 29 1,5-3-1705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9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0 126 6025,'0'0'3961,"159"-49"-2633,-76 39-743,10 8-153,11-1 56,8 3-408,1 0 128,-1 0-208,-8 0 8,-8-5 8,-11 0-16,-11-5-144,0-4-344,-16 1-1233,-17-2-791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19.7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8410,'0'0'4745,"102"52"-4745,-86-39 0,-5-4 0,5-6-1176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21.6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226 206 7282,'0'0'1733,"-10"21"-584,2-3-885,-1 0 26,0 1 0,2 0 0,0 0 0,1 1-1,1 0 1,-3 28 0,5-23-100,2 0-1,1 0 0,0 1 0,2-1 0,10 47 1,-9-60-167,1 0 0,1 0 0,-1 0 1,2-1-1,0 1 0,0-1 0,1-1 0,0 1 1,1-1-1,0 0 0,1-1 0,0 0 0,17 13 1,-11-12-18,1 0 0,0 0 0,1-2 0,0 0 0,0-1 1,1 0-1,0-2 0,0 0 0,0-1 0,1-1 0,0 0 1,-1-2-1,1 0 0,0-1 0,0-1 0,-1-1 0,1 0 1,-1-2-1,1 0 0,-1-1 0,0 0 0,-1-2 0,1 0 1,-1-1-1,-1-1 0,0 0 0,0-2 0,0 1 0,-2-2 1,1 0-1,-1-1 0,-1 0 0,-1-1 0,0 0 0,0-1 1,9-17-1,-10 11-24,-2 0 0,0-1 0,-1 0 0,-1 0 0,-1-1 1,-1 0-1,-1 0 0,-1 0 0,-1 0 0,-1-1 0,-1 1 0,-2 0 1,-7-47-1,5 54 16,0-1 0,-1 1 0,0 0 0,-2 1 0,0-1 0,0 1 1,-2 1-1,-18-26 0,19 30 31,0 1 0,-1 0 0,-1 0 0,1 1 0,-1 1-1,-1-1 1,1 2 0,-1-1 0,0 1 0,-1 1 0,0 0 0,-20-5 0,15 5-25,-1 2-1,0 0 1,0 1 0,0 1-1,0 0 1,0 2 0,0 0 0,0 1-1,0 0 1,-25 8 0,19-2 80,1 1 0,0 0 0,1 2 0,0 0 0,1 2 0,0 0 0,-19 17 1,9-4-338,2 1 0,1 1 0,-44 56 0,43-43-1419,1 1 0,-30 63 1,29-46-6743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22.0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0 132 6225,'0'0'4153,"159"-20"-2576,-63 12-913,14 1-32,11-3-264,2 0-216,14-14 96,-33-1-248,-35-2-6649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49:48.8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204 298 4217,'0'0'4155,"-23"-5"-4069,-108-22-78,130 27-2,0 0 1,0 0-1,0 0 0,0 0 1,0 0-1,0 1 0,1-1 1,-1 0-1,0 0 0,0 0 1,0 1-1,0-1 0,0 1 1,0-1-1,0 1 1,0-1-1,1 1 0,-1-1 1,0 1-1,0-1 0,1 1 1,-1 0-1,0 0 0,1-1 1,-1 1-1,1 0 0,-1 0 1,1 0-1,-1 0 0,1 1 1,-12 35 269,10-29-114,-3 22 297,1-1 0,2 1 0,2 51 0,0-44-136,0-26-284,1 0 1,0-1 0,1 1 0,0 0-1,1-1 1,0 0 0,1 1-1,0-1 1,0-1 0,1 1-1,0-1 1,1 1 0,0-1-1,0-1 1,1 1 0,1-1 0,-1-1-1,1 1 1,0-1 0,1-1-1,-1 1 1,1-1 0,1-1-1,-1 0 1,1 0 0,0-1 0,0 0-1,0-1 1,0 0 0,1 0-1,0-1 1,-1-1 0,20 1-1,-18-2-11,1 0-1,0-1 1,0-1-1,-1 0 1,1 0-1,-1-2 0,0 1 1,0-2-1,0 1 1,0-2-1,-1 1 1,0-2-1,0 1 1,0-1-1,-1-1 0,0 0 1,-1-1-1,10-10 1,-11 11 6,-1 0 0,0 0 0,-1 0-1,0-1 1,0 0 0,-1 0 0,0-1 0,-1 1 0,0-1 0,0 0 0,-1 0 0,0 0 0,-1-1-1,0 1 1,-1 0 0,0-1 0,-1 0 0,-1-15 0,1 26-26,0 0 1,0 0-1,0 1 1,0-1-1,-1 0 1,1 0-1,0 0 0,0 0 1,0 0-1,-1 0 1,1 0-1,0 0 1,0 0-1,0 0 1,-1 0-1,1 0 0,0 0 1,0 0-1,0 0 1,-1 0-1,1 0 1,0 0-1,0 0 0,0 0 1,-1 0-1,1 0 1,0 0-1,0 0 1,0 0-1,0 0 1,-1-1-1,1 1 0,0 0 1,0 0-1,0 0 1,0 0-1,0 0 1,-1-1-1,1 1 1,0 0-1,0 0 0,0 0 1,0 0-1,0-1 1,0 1-1,0 0 1,0 0-1,-9 22 263,8-15-270,1 1 0,-1 0 0,1-1 0,0 1 0,1 0 0,0-1 1,0 1-1,1-1 0,0 1 0,0-1 0,0 0 0,1 0 0,0 0 0,1 0 0,0 0 0,0-1 0,0 1 0,1-1 0,-1 0 0,2 0 0,-1-1 1,1 0-1,-1 0 0,1 0 0,1-1 0,-1 1 0,1-2 0,-1 1 0,13 4 0,-9-3-6,0-1 0,1 0-1,0-1 1,0 0 0,0-1 0,0 0-1,12 0 1,-20-1 9,-1-1 0,0 0-1,1 0 1,-1 0 0,1 0 0,-1 0-1,1-1 1,-1 1 0,0-1 0,1 0-1,-1 1 1,0-1 0,1 0-1,-1 0 1,0-1 0,0 1 0,0 0-1,0-1 1,0 1 0,0-1 0,-1 0-1,1 1 1,0-1 0,-1 0 0,1 0-1,-1 0 1,0 0 0,0 0-1,0-1 1,0 1 0,0 0 0,0 0-1,0-1 1,-1 1 0,1-1 0,-1 1-1,0-4 1,0-1 6,0-1 1,0 1-1,-1-1 0,0 1 1,-1-1-1,0 1 0,0 0 0,-1 0 1,1 0-1,-1 0 0,-1 0 1,0 1-1,-6-10 0,-7-7 4,-2 1 0,-25-25 0,3 6-55,29 31 8,11 15-74,15 20-21,-7-20 132,1 0 0,0 0 0,0-1-1,0 0 1,1-1 0,-1 0 0,1 0-1,0-1 1,0 0 0,0 0 0,0-1-1,0 0 1,0-1 0,0 0 0,0 0-1,13-3 1,-3 0-3,0 0-1,0-2 1,-1 0 0,1-1-1,-1-1 1,31-17-1,-12 2-7,-1-1 0,-1-2 0,34-32 0,-53 43 7,-1-1 0,-1-1 0,0 0-1,-1 0 1,-1-2 0,-1 0 0,0 0 0,10-25 0,-6-17-33,-14 56 33,0 0 0,-1 0-1,0 0 1,0 0 0,0 0 0,0 0-1,0 0 1,-1 0 0,0 0 0,0 0 0,0 1-1,-3-8 1,3 10 2,0 0-1,0 0 1,0 0 0,0 0-1,-1 1 1,1-1-1,0 0 1,0 1 0,-1-1-1,1 0 1,0 1-1,-1 0 1,1-1 0,0 1-1,-1 0 1,1 0 0,0-1-1,-1 1 1,1 0-1,-1 0 1,1 1 0,0-1-1,-1 0 1,1 0 0,-1 1-1,1-1 1,0 1-1,-1-1 1,1 1 0,0 0-1,0-1 1,0 1-1,-1 0 1,1 0 0,0 0-1,0 0 1,0 0 0,0 0-1,0 0 1,1 0-1,-1 0 1,0 0 0,0 1-1,1-1 1,-1 0-1,0 2 1,-1 6-3,0 1-1,1-1 1,0 1 0,1 0-1,0-1 1,0 1 0,1-1-1,0 1 1,1 0 0,0-1-1,0 0 1,1 0 0,0 0-1,1 0 1,0 0 0,0 0-1,1-1 1,0 0 0,1 0-1,0 0 1,0-1 0,13 13-1,11 5-5,2 0-1,0-2 1,1-1-1,48 23 1,12 8 10,-86-48-2,0 0 0,-1 1 0,0-1 0,0 1 1,0 1-1,-1-1 0,0 1 0,0 0 0,0 0 1,-1 0-1,0 1 0,0-1 0,-1 1 0,0 0 1,-1 0-1,3 11 0,-4-12 4,0 0-1,0 0 1,-1 0 0,1 0-1,-2 1 1,1-1 0,-1 0-1,0 0 1,0 0-1,-1 0 1,0 0 0,0-1-1,-1 1 1,0 0 0,0-1-1,0 0 1,-1 0 0,0 0-1,-6 7 1,3-5-12,0 0-1,-1-1 0,0 0 1,0 0-1,-1-1 1,0 0-1,0-1 0,-1 1 1,1-2-1,-15 6 1,10-6-580,-1-1 0,1 0 0,-1-1 0,-15 1 0,-12-2-4485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0:50.9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36 618 4729,'0'0'5149,"-5"-1"-4419,-23-3 521,25-28-129,5 17-1111,0-1-1,0 1 1,2-1-1,0 1 1,1 0-1,0 0 1,1 1-1,1 0 0,14-24 1,87-115-156,-104 148 141,12-17-55,-3 5 9,0 1 0,19-19 0,-31 34 43,-1 1 1,1 0-1,-1 0 0,1 0 1,-1 0-1,1 0 1,0 0-1,-1 0 0,1 0 1,-1 0-1,1 0 0,-1 0 1,1 0-1,-1 0 0,1 0 1,-1 0-1,1 1 0,-1-1 1,1 0-1,-1 0 0,1 0 1,-1 1-1,1-1 0,-1 0 1,0 1-1,1-1 1,-1 1-1,0-1 0,1 0 1,-1 1-1,0-1 0,1 1 1,13 17 1,-13-16 0,30 40 14,-3 2-1,30 59 1,-51-89-11,-1 1-1,0-1 1,-1 1 0,0 0-1,-2 1 1,1-1-1,-2 1 1,0-1-1,-1 1 1,-1 0-1,0-1 1,-3 19-1,2-33-4,1 1 0,-1 0 0,0-1 0,1 1 0,-1-1 0,0 1 0,0-1-1,0 0 1,0 1 0,-1-1 0,1 0 0,0 0 0,0 1 0,-1-1 0,1 0 0,-3 1-1,3-2 5,1 1 0,-1-1 0,1 0-1,-1 0 1,1 0 0,-1 1 0,1-1 0,-1 0-1,1 0 1,-1 0 0,1 0 0,-1 0-1,0 0 1,1 0 0,-1 0 0,1 0-1,-1 0 1,1 0 0,-1 0 0,1 0-1,-1-1 1,1 1 0,-1 0 0,1 0-1,-1-1 1,1 1 0,-1 0 0,1 0-1,-1-1 1,1 1 0,-1-1 0,1 1-1,0 0 1,-1-1 0,1 1 0,0-1-1,-1 1 1,1-1 0,0 1 0,0-1-1,0 1 1,-1-1 0,1 1 0,0-1-1,0 1 1,0-1 0,0 1 0,0-1 0,0 1-1,0-1 1,0 0 0,0 1 0,0-2-1,-1-17-23,1-1 0,1 1 0,1-1 0,0 1-1,2 0 1,0-1 0,1 2 0,1-1 0,1 0 0,0 1 0,2 1-1,0-1 1,0 1 0,2 1 0,0 0 0,1 0 0,1 1-1,0 1 1,1 0 0,0 1 0,31-22 0,-36 29 26,0 1 1,1-1-1,-1 1 1,1 1 0,1 0-1,-1 1 1,0-1-1,1 2 1,0 0-1,0 0 1,14 0-1,-23 2 3,0 0-1,-1 1 0,1-1 1,-1 0-1,1 1 0,-1-1 1,1 1-1,-1 0 0,0 0 1,1-1-1,-1 1 0,0 0 1,1 0-1,-1 0 0,0 0 1,0 1-1,0-1 0,0 0 1,0 0-1,0 1 0,0-1 1,0 0-1,-1 1 0,1-1 0,0 1 1,-1-1-1,1 1 0,-1-1 1,0 1-1,0-1 0,1 3 1,2 58 42,-3-50-51,0 206 78,0-216-70,1 0 0,-1 0 0,0 0 0,0 0 0,1 0-1,0 0 1,-1 0 0,1 0 0,0 0 0,0 0 0,0 0 0,0 0 0,0 0 0,0 0-1,1-1 1,-1 1 0,0-1 0,1 1 0,0-1 0,-1 1 0,4 1 0,-1-1 2,0-1 1,0 1 0,0-1-1,0 0 1,0 0-1,0 0 1,0-1 0,0 1-1,0-1 1,8 0 0,-1-1 5,0-1 1,0 0 0,0 0 0,0-1 0,0-1 0,-1 0 0,16-8 0,-3-1 2,-2-1 0,0-2 1,0 0-1,28-30 0,-42 39-33,0 0 0,0-1 0,-1 1 0,-1-2 0,1 1 0,-1-1 0,-1 1-1,1-1 1,-1-1 0,-1 1 0,0 0 0,0-1 0,-1 0 0,0 0 0,0-10 0,-2 20 75,-6 17 48,1 0-40,1-1 0,1 1 0,0 0 1,1-1-1,1 1 0,1 0 0,0 0 0,5 31 1,-3-39-44,0 0 0,1 1 0,0-1 1,0 0-1,1-1 0,0 1 1,1-1-1,0 0 0,0 0 0,1 0 1,0-1-1,0 1 0,1-2 1,-1 1-1,2-1 0,-1 0 0,10 6 1,-10-7-12,1-1 0,-1 0 0,1 0 0,0 0 0,1-1 1,-1 0-1,0-1 0,1 0 0,0 0 0,-1-1 0,1 0 0,0 0 0,0-1 1,15-2-1,-17 1-4,1-1 1,-1 0-1,0-1 1,0 1-1,0-1 1,0-1-1,-1 1 1,1-1-1,-1-1 1,0 1-1,0-1 1,-1 0-1,1 0 0,-1 0 1,0-1-1,0 0 1,4-8-1,1-2-77,0-1-1,-2-1 0,0 1 1,-1-1-1,-1-1 0,0 1 1,-2-1-1,0 0 0,-1 0 1,-1 0-1,0 0 1,-3-35-1,0 39 72,-1-1 1,0 1 0,-1 0-1,0-1 1,-2 2-1,0-1 1,0 0 0,-1 1-1,-1 0 1,-1 0-1,0 1 1,0 0 0,-1 0-1,-1 1 1,0 0-1,-14-12 1,20 21 40,1 0 0,-1 0 0,0 1 0,0-1-1,0 1 1,0 0 0,0 0 0,-1 1 0,1-1 0,0 1 0,-1 0 0,1 0 0,-1 1 0,0-1 0,1 1-1,-1 0 1,1 0 0,-1 1 0,1-1 0,-6 2 0,7-1-34,0 0-1,-1 0 1,1 1-1,0-1 1,-1 1-1,1 0 1,0 0-1,0 0 1,1 0-1,-1 1 1,0-1-1,1 1 1,-1-1-1,1 1 1,0 0-1,0 0 1,0 0 0,0 0-1,1 0 1,-1 1-1,1-1 1,0 1-1,0-1 1,0 1-1,-1 4 1,1-4-3,0 0 0,1 1 0,-1-1 0,1 0 0,0 1 0,0-1 0,0 0 0,0 1 0,1-1 0,0 0 0,0 1 0,0-1 0,0 0 0,1 0 0,0 0 0,0 0 0,0 0 0,0 0 0,0-1 0,1 1 0,5 6 0,-2-6 2,0 0 1,0-1-1,0 0 1,0 0-1,0 0 1,1 0-1,-1-1 1,1 0-1,0-1 0,0 1 1,-1-1-1,1-1 1,10 1-1,6-1-185,1-1 0,-1 0 0,1-2 0,-1-1 0,0-1 0,0-1 0,-1-1 0,1-1 0,-2 0 0,35-20 0,29-18-5224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0:53.0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1103 4153,'0'0'3414,"20"-22"-3163,3-3-164,106-125 535,-119 136-598,-2 0 0,0-1 0,-1 1 0,0-2 0,-1 1 0,-1-1 0,0 0 0,5-31 0,-7 21 264,-1 1 1,-2-1-1,0 0 0,-1 0 1,-5-25-1,-1 20 610,7 31-886,0 0-1,0 0 1,0 1 0,0-1-1,0 0 1,-1 0 0,1 0-1,0 0 1,0 0 0,0 0-1,0 0 1,0 0-1,0 0 1,0 0 0,0 0-1,-1 0 1,1 0 0,0 0-1,0 0 1,0 0 0,0 0-1,0 0 1,0 0-1,0 0 1,-1 0 0,1 0-1,0 0 1,0 0 0,0 0-1,0 0 1,0 0 0,0 0-1,0 0 1,0 0 0,-1 0-1,1 0 1,0 0-1,0 0 1,0 0 0,0 0-1,0 0 1,0-1 0,0 1-1,0 0 1,0 0 0,0 0-1,0 0 1,-1 0-1,1 0 1,0 0 0,0 0-1,0-1 1,0 1 0,0 0-1,0 0 1,0 0 0,0 0-1,0 0 1,0 0-1,0-1 1,-6 47 551,4-25-726,-68 834 373,68-827-196,0 7-13,2-23 2,3-20 9,8-39-180,3 0-1,27-61 0,1-5-238,-8 6 126,50-135 23,-68 204 267,1 1 0,2 0 0,2 2 0,29-39 0,-41 61 4,2 2 0,-1-1 0,2 1 0,21-16 0,-29 24-9,1-1 0,-1 1 0,1 1 0,0-1 1,0 1-1,0 0 0,0 0 0,1 0 0,-1 1 0,0-1 0,1 2 0,-1-1 1,1 0-1,-1 1 0,1 0 0,9 1 0,-13 0-2,1 1-1,-1-1 1,0 0 0,1 0-1,-1 1 1,0 0-1,0-1 1,0 1 0,-1 0-1,1 0 1,0 0-1,-1 0 1,1 0 0,-1 0-1,0 1 1,1-1-1,-1 0 1,0 1 0,0-1-1,-1 1 1,2 3-1,9 57 8,-9-49-6,-1 1 1,-1 0-1,0 0 1,-1 0-1,0-1 0,-2 1 1,1-1-1,-2 1 0,0-1 1,-1 0-1,0 0 1,-1 0-1,-1-1 0,0 0 1,0 0-1,-17 19 0,14-18-4,0-1-1,-1-1 0,-1 0 1,0 0-1,0-1 0,-2-1 1,1 0-1,-1 0 0,0-2 1,-1 0-1,-27 11 0,64-16-9,-1-2 0,42-1 0,-43-4 26,-1 0 0,0-1-1,0-1 1,0 0 0,-1-2 0,0 0-1,31-19 1,-11 2-6,0-2 0,42-40 0,-68 57-4,-1-1-1,0-1 1,0 0-1,-1-1 1,10-17-1,-15 22 8,-1-1 0,0 1-1,-1-1 1,0 0-1,0 0 1,-1 0 0,0 0-1,-1-1 1,0 1 0,0-12-1,-1 21-7,0-1 0,0 1 0,0 0 0,-1-1 0,1 1 0,0 0 0,0 0 0,0-1 0,-1 1 0,1 0 0,0 0-1,0-1 1,-1 1 0,1 0 0,0 0 0,0 0 0,-1 0 0,1-1 0,0 1 0,-1 0 0,1 0 0,0 0 0,-1 0 0,1 0 0,0 0 0,-1 0 0,1 0 0,0 0-1,-1 0 1,1 0 0,0 0 0,-1 0 0,1 0 0,0 0 0,-1 0 0,1 1 0,0-1 0,-1 0 0,1 0 0,0 0 0,0 0 0,-1 1 0,1-1 0,0 0 0,0 0-1,-1 0 1,1 1 0,0-1 0,-1 1 0,-15 11 77,12-6-66,0 1 1,0-1 0,1 1 0,-1 0 0,2 0 0,-1 0-1,1 1 1,0-1 0,0 1 0,1-1 0,0 1-1,1-1 1,-1 1 0,1 0 0,1-1 0,0 1 0,0-1-1,0 1 1,1-1 0,0 1 0,0-1 0,1 0-1,0 0 1,0 0 0,1 0 0,0-1 0,0 1 0,0-1-1,1 0 1,0 0 0,0-1 0,1 1 0,-1-1 0,1 0-1,0-1 1,1 1 0,-1-1 0,1-1 0,0 1-1,0-1 1,0 0 0,0-1 0,12 3 0,-13-3-3,1-1 1,0 1-1,0-2 1,0 1 0,0-1-1,0 0 1,0-1-1,-1 1 1,1-1 0,0-1-1,0 1 1,0-1-1,-1 0 1,1-1-1,-1 0 1,0 0 0,0 0-1,0-1 1,0 1-1,6-7 1,0-1-3,0-1 0,-1-1 1,-1 0-1,0 0 0,0-1 0,-1 0 0,8-21 0,2-6-144,-2 7-152,-19 43 286,0 0-1,1 0 1,0 1 0,1-1 0,0 0 0,0 1 0,3 15 0,-1-21 0,-1-1 1,1 1-1,0-1 1,0 0-1,0 0 1,0 0-1,0 0 1,0 0-1,1-1 1,0 1-1,-1-1 1,1 1-1,0-1 1,0 0-1,1 0 1,-1 0-1,0-1 1,0 1-1,1-1 1,-1 1-1,1-1 1,6 1-1,6 2 21,1-1 0,-1 0 1,1-1-1,0 0 0,-1-2 0,1 0 0,0-1 0,0 0 1,-1-2-1,31-7 0,-40 8-37,0 0-1,-1-1 1,1 0-1,-1 0 1,0 0-1,1-1 1,-1 0-1,-1 0 1,1 0-1,-1-1 1,1 0-1,-1 0 1,-1 0-1,1-1 1,-1 0-1,0 0 1,0 0-1,-1 0 1,1 0-1,-2-1 1,1 1 0,-1-1-1,1 0 1,-2 0-1,1 0 1,-1 0-1,0-13 1,0 15-8,-1 0-1,0 0 1,0 0 0,-1 0 0,1 0 0,-1 1-1,0-1 1,-1 0 0,1 0 0,-1 1 0,0-1-1,0 1 1,0 0 0,0-1 0,-6-6 0,5 8 29,0 1 1,0-1-1,0 1 1,-1 0-1,1 0 1,0 0-1,-1 1 1,1-1-1,-1 1 1,0 0-1,1 0 1,-1 0-1,0 0 1,0 0-1,0 1 1,0 0-1,1 0 1,-1 0-1,0 0 1,0 1-1,-4 0 1,4 0 11,0 1 0,0-1 1,1 1-1,-1 0 0,0 0 1,1 0-1,-1 0 1,1 1-1,0-1 0,-1 1 1,1 0-1,1 0 0,-1 0 1,0 0-1,1 1 0,-1-1 1,1 1-1,0 0 1,0-1-1,1 1 0,-1 0 1,-1 5-1,-1 5 45,0 0 0,0 0-1,1 0 1,1 0 0,0 19-1,1-20-17,1-1 1,0 0-1,1 0 0,1 0 0,0 1 0,6 17 0,-6-23-34,1 0 1,1-1 0,-1 0 0,1 0 0,0 0 0,0 0 0,1 0 0,0-1-1,0 0 1,0 0 0,1 0 0,10 6 0,-3-3-6,1 0 0,-1-1 1,1-1-1,0-1 0,1 0 0,0 0 1,-1-2-1,1 1 0,0-2 0,1 0 1,-1-1-1,0-1 0,0 0 0,1-1 1,-1-1-1,0 0 0,0-1 0,0-1 0,0 0 1,-1-1-1,0 0 0,0-1 0,0-1 1,22-14-1,-11 0-246,0-2-1,-2 0 1,-1-1 0,-1-1-1,-1-1 1,-1-1 0,-2 0-1,-1-2 1,19-42 0,-33 66 238,-1 1 0,1 0 0,1 0 0,-1 0 1,0 0-1,1 0 0,0 0 0,0 1 0,0-1 0,1 1 0,-1 0 1,1 0-1,-1 0 0,1 0 0,6-2 0,-5 3 7,1 0 1,0 1-1,0 0 0,-1 0 0,1 1 1,0 0-1,0 0 0,0 0 0,0 0 1,0 1-1,11 3 0,32 5 25,-1-2 0,85 1-1,-121-11-32,-14-3-124,-23-5-169,-4 7 372,0 1 0,0 2 0,0 1 0,0 1 0,0 2 1,-44 9-1,61-10 1,0 1 0,1 1 0,-1 0 0,1 0 0,0 1-1,0 1 1,1 0 0,-1 0 0,1 1 0,1 0 0,-1 1 0,1 0 0,1 0 0,-1 1 0,2 0 0,-1 1 0,1-1 0,-9 18 0,13-22-67,0 0 1,1 0-1,0 0 0,0 0 1,0 0-1,1 0 0,0 0 1,0 1-1,0-1 1,0 0-1,1 1 0,0-1 1,0 1-1,1-1 1,-1 0-1,1 1 0,0-1 1,1 0-1,-1 0 0,1 0 1,0 0-1,0 0 1,1 0-1,-1 0 0,1-1 1,0 1-1,1-1 1,-1 0-1,1 0 0,-1 0 1,1 0-1,0-1 0,1 1 1,-1-1-1,1 0 1,-1 0-1,1-1 0,0 0 1,0 1-1,0-2 1,10 4-1,2-1 13,0 1-1,0-2 1,0-1-1,1 0 1,-1-1 0,1 0-1,-1-2 1,1 0 0,-1-1-1,0-1 1,19-5 0,-15 1 4,0 0 0,0-2 1,-1 0-1,0-1 0,-1-1 1,0-1-1,-1-1 0,21-18 1,-20 14-88,0-2 0,-1 0 0,0-1 0,-2-1 0,-1 0 0,0-2 0,-2 1 0,0-2 0,-2 0 0,-1 0 0,0-1 0,-2 0 0,-1 0 0,-1-1 0,4-38 0,-8 33 28,-1-1-1,-2 1 0,-1 0 0,-8-42 0,6 54 150,-1-1 0,-1 2 0,-1-1 0,0 1 1,-2 0-1,0 0 0,-22-31 0,28 45-45,0 1 1,0-1 0,0 0-1,-1 1 1,1 0 0,-1 0-1,0 0 1,0 0 0,0 0 0,0 1-1,-1 0 1,1 0 0,-7-2-1,9 3-60,0 1-1,0 0 0,0-1 0,0 1 1,0 0-1,0 0 0,1 1 1,-1-1-1,0 0 0,0 1 0,0-1 1,0 1-1,1-1 0,-1 1 0,0 0 1,0 0-1,1 0 0,-1 0 1,1 0-1,-1 0 0,1 0 0,-1 0 1,1 1-1,0-1 0,-1 1 0,1-1 1,0 1-1,0-1 0,0 1 1,0 0-1,0-1 0,1 1 0,-1 0 1,0 3-1,-8 25 5,2 1-1,1 0 1,1 0 0,2 1-1,1-1 1,1 1 0,2 0 0,9 57-1,-4-64-26,1-1 0,1 0 0,1 0 1,1-1-1,1 0 0,1-1 0,2-1 0,-1 0 0,33 37 0,-40-52-143,0 0-1,0 0 1,1-1 0,-1 0 0,1 0 0,0 0-1,0-1 1,1 0 0,-1-1 0,1 1-1,0-2 1,0 1 0,0-1 0,0 0-1,1-1 1,14 2 0,14-2-2616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0:53.4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0 264 6385,'0'0'6407,"27"9"-5799,88 29-37,-103-35-515,0 0 1,0-1-1,0 0 0,1-1 0,-1-1 1,19-1-1,-3 0 22,-15 1-59,0-1-1,0 0 1,0-1 0,-1 0-1,1-1 1,-1-1-1,0 0 1,0-1 0,0 0-1,-1 0 1,1-2-1,15-11 1,-21 14-72,0-1 0,0 0 1,0-1-1,-1 1 0,0-1 0,0 0 1,-1-1-1,1 1 0,-1-1 0,-1 0 0,1 0 1,-1 0-1,-1 0 0,1 0 0,-1-1 0,0 1 1,-1-1-1,0 1 0,0-1 0,-1 0 0,0 0 1,0-8-1,-1 12 35,1 0 1,-1 0-1,0 0 1,0 0-1,-1 1 0,1-1 1,-1 0-1,1 1 1,-1-1-1,0 1 1,-1-1-1,1 1 0,-1 0 1,1 0-1,-1 0 1,0 0-1,-3-2 1,0 0 27,0 2 1,0-1 0,-1 1-1,1-1 1,-1 2 0,0-1-1,0 1 1,0 0 0,-8-1 0,3 1 76,0 1 0,0 0 1,0 1-1,0 0 0,0 1 1,0 0-1,0 1 0,1 0 1,-1 1-1,0 0 0,-20 10 1,17-4 23,1 0 0,1 1 0,0 0 0,0 1 0,1 0 0,0 1 0,1 1 0,1 0 0,0 0 0,1 1 0,-12 22 0,11-17-20,2 1 0,0 0 0,0 0 0,2 0 0,1 1 0,0 0 0,2 1 0,-2 32 0,5-48-88,0 1 0,0 0 0,1 0 0,0 0 1,0 0-1,1 0 0,0-1 0,0 1 0,0-1 0,1 1 1,0-1-1,0 0 0,1 0 0,0 0 0,0-1 0,0 1 1,1-1-1,-1 0 0,1 0 0,1-1 0,-1 1 0,0-1 0,1 0 1,0 0-1,0-1 0,0 0 0,1 0 0,-1-1 0,1 1 1,6 1-1,11 2-59,1-2 1,-1 0-1,1-1 0,0-1 1,-1-1-1,1-2 1,25-3-1,-16 0-534,0-2-1,35-11 1,55-25-4471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0:54.2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1 228 4865,'0'0'1174,"24"-5"-342,65-16 280,123-47 0,-101 22-797,117-41-10,-226 87-146,-22 2 197,0 1 0,0 0-1,0 2 1,0 0 0,1 1 0,-29 14-1,9-5-92,-6 2-247,1 2 0,-78 46 0,108-56-13,1-1 1,0 2 0,1 0-1,0 0 1,0 1 0,1 1 0,1 0-1,0 0 1,0 1 0,1 0-1,1 1 1,-11 22 0,16-27-7,0 0-1,1 0 1,0 0 0,0 0 0,1 0 0,0 1 0,0-1-1,1 0 1,2 18 0,-1-22 0,0-1 0,0 0 1,0 0-1,1 0 0,-1-1 0,1 1 0,0 0 0,0 0 0,0-1 1,0 1-1,1-1 0,0 0 0,-1 0 0,1 0 0,0 0 0,0 0 1,1-1-1,-1 1 0,1-1 0,-1 0 0,1 0 0,0 0 1,6 2-1,3 0-70,1-1 1,-1-1 0,1 0-1,0 0 1,0-1 0,0-1-1,-1-1 1,1 0 0,0 0-1,0-1 1,-1-1 0,1-1-1,-1 0 1,0 0-1,0-1 1,0-1 0,11-7-1,22-14-824,-1-3-1,-2-1 0,42-39 0,-31 29 1937,-54 41-1000,-6 17 717,-13 18-38,-4 4-327,2 1 1,1 0-1,2 2 1,2 0 0,2 1-1,1 1 1,3 0-1,1 0 1,3 1-1,1 0 1,2 58-1,3-56-341,3 98 112,-1-131-198,0 1 1,0 0-1,2 0 0,0-1 0,0 1 0,1-1 0,9 16 1,-14-30 8,0 0 0,0 0 0,0 0 0,0 0 0,0 0 0,1 0 0,-1 0 0,1-1-567,-1 1 567,0 0 0,0 0 0,0 0 0,0 0 0,0 0 0,0 0 0,1 0 0,-1 0 0,0 0 0,0 0 0,0 0 0,0 0 0,0 0 0,1 1-270,-1-10-1262,0 9 1499,0-24-4892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0:56.2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1209 4385,'0'0'8142,"33"10"-7794,2 3-238,-16-5-59,1-1 1,0-1 0,0-1-1,0-1 1,0-1 0,1 0-1,-1-2 1,30 0 0,-27-4-77,0 0 0,0-1 0,0-1 1,-1-1-1,1-1 0,-1-1 0,-1-1 1,0-1-1,0-1 0,-1-1 0,0 0 0,-1-2 1,-1 0-1,0-1 0,-1-1 0,0-1 1,-1 0-1,-1-1 0,-1 0 0,-1-2 1,0 1-1,-2-2 0,0 1 0,-1-2 1,-1 1-1,-1-1 0,-2 0 0,0-1 1,-1 0-1,-1 0 0,2-40 0,-20 79 1546,8-4-1504,1 1 0,0 0 1,0 0-1,2 1 0,0-1 1,0 1-1,1 0 0,1-1 1,0 1-1,1 0 0,0 0 1,1 0-1,1 0 0,0-1 0,1 1 1,8 23-1,-8-28-15,1-1-1,0 0 1,0 0-1,0 0 1,1 0 0,0 0-1,1-1 1,0 0-1,0 0 1,0-1 0,1 0-1,0 0 1,0 0-1,1-1 1,-1 0 0,1 0-1,0-1 1,0 0-1,1 0 1,-1-1 0,1 0-1,0-1 1,0 0-1,0 0 1,0-1 0,12 0-1,-9-1 6,-1-2-1,0 1 1,0-1 0,-1-1-1,1 0 1,0-1 0,-1 0-1,0 0 1,0-1 0,0 0-1,0-1 1,-1 0 0,0-1-1,0 0 1,-1 0 0,0-1-1,14-16 1,-5 3-60,0 0 1,-2-2-1,0 0 1,-2 0-1,0-1 1,11-34-1,-24 59 114,-7 67 209,7-63-272,0-1 1,0 1-1,0-1 0,1 0 1,-1 1-1,1-1 0,0 0 1,0 1-1,1-1 0,-1 0 1,1 0-1,0 0 0,0 0 1,0 0-1,1-1 0,-1 1 1,1-1-1,0 1 0,0-1 1,5 4-1,2-2 5,0 0 0,1-1-1,-1 0 1,1-1 0,0 0-1,0-1 1,0 0 0,0-1-1,0 0 1,0 0 0,21-3 0,-15 0 16,1 0 1,-1-1-1,0-1 1,0 0-1,-1-2 1,29-12-1,-25 8-35,-1-1-1,0-1 1,0-1-1,-2 0 0,0-2 1,0 0-1,-1 0 1,23-31-1,-30 32-97,0 1-1,-1-1 1,0 0 0,-1-1 0,-1 0-1,0 0 1,-1-1 0,-1 1 0,-1-1-1,0 0 1,-1 0 0,1-27-1,-3 39 103,0 0-1,0 0 0,0 0 1,-1 1-1,1-1 0,-1 0 1,0 0-1,0 1 0,-1-1 1,1 1-1,-1-1 0,1 1 1,-1-1-1,0 1 0,-1 0 1,1 0-1,0 0 0,-4-4 1,2 5 36,0-1 0,-1 0 1,1 1-1,0 0 1,-1 0-1,1 0 1,-1 1-1,0 0 0,1-1 1,-1 2-1,0-1 1,0 0-1,1 1 0,-8 0 1,6 1 8,-1 0 1,0 1 0,0 0-1,1 0 1,-1 0 0,1 1-1,0-1 1,0 2 0,0-1-1,0 1 1,0 0 0,1 0-1,0 0 1,0 1-1,0 0 1,0 0 0,1 0-1,-1 1 1,1-1 0,1 1-1,-6 11 1,-1 1 53,1 0 1,2 0-1,-1 0 1,2 1-1,1 0 1,-6 31-1,9-36-64,1 1 0,0 0 0,1-1 0,0 1 0,1 0-1,1-1 1,0 1 0,1-1 0,1 1 0,5 14 0,-5-21-16,0 0 1,0 0-1,1 0 0,0 0 1,1-1-1,0 0 0,0 0 1,0 0-1,1-1 0,0 0 1,0 0-1,1-1 0,-1 0 1,1 0-1,0-1 0,1 0 1,9 4-1,-3-4-32,-1 0 0,1 0 0,0-2-1,0 0 1,0 0 0,0-1 0,0-1-1,1-1 1,-1 0 0,0-1 0,0-1-1,0 0 1,-1-1 0,1 0 0,-1-1 0,0-1-1,0 0 1,-1-1 0,1-1 0,-2 0-1,1 0 1,-1-2 0,18-17 0,9-12-743,50-66-1,-63 71 654,0 2 0,3 1 0,0 1-1,35-26 1,-56 51 149,1 0 1,0 1-1,0 1 0,0-1 0,0 2 0,1-1 0,-1 1 1,1 0-1,0 1 0,-1 1 0,1-1 0,0 1 0,0 1 0,-1 0 1,1 0-1,-1 1 0,19 5 0,-25-6-25,0 0 1,0 0-1,0-1 0,0 0 0,0 1 1,1-1-1,-1 0 0,0 0 0,0-1 1,0 1-1,0-1 0,0 1 1,0-1-1,4-2 0,-6 2-8,0 1 0,0-1 0,0 0 0,0 0 0,0 0 0,0 0-1,-1 0 1,1-1 0,0 1 0,-1 0 0,1 0 0,-1 0 0,1-1 0,-1 1 0,1 0 0,-1 0-1,0-1 1,0 1 0,1 0 0,-1-1 0,0 1 0,0 0 0,-1-1 0,1 1 0,0 0 0,0-1 0,-1 1-1,1 0 1,0 0 0,-1-1 0,0 1 0,1 0 0,-1 0 0,-1-2 0,0 1-2,1 0 1,-1 0 0,0 1-1,1-1 1,-1 1-1,0 0 1,0-1-1,0 1 1,0 0 0,-1 0-1,1 0 1,0 0-1,0 1 1,-1-1 0,1 1-1,0-1 1,-1 1-1,1 0 1,0 0-1,-5 0 1,-51 5 2,47-1-2,0 0 0,0 1 1,1 1-1,-1 0 0,1 0 0,0 1 0,1 0 1,-1 1-1,-13 14 0,0 3 40,0 1 1,-21 32-1,35-45-8,1 0 1,0 0 0,1 1-1,0 0 1,1 1-1,1-1 1,0 1-1,1 0 1,0 0 0,2 0-1,0 1 1,0-1-1,2 28 1,0-39-28,1-1-1,0 0 1,-1 0 0,1 0 0,0 0 0,1 0-1,-1-1 1,0 1 0,1 0 0,0-1-1,-1 1 1,1 0 0,0-1 0,1 0 0,-1 0-1,0 1 1,1-1 0,-1-1 0,1 1-1,-1 0 1,1-1 0,0 1 0,0-1-1,-1 0 1,1 0 0,0 0 0,0 0 0,6 1-1,0-1 17,0 1 0,0-1 0,0-1-1,0 0 1,0 0 0,0-1 0,0 0 0,18-4-1,-13 0-27,1-1 0,-2-1 0,1 0 0,-1-1-1,0 0 1,-1-1 0,0-1 0,21-20 0,0-4-190,45-61 1,-48 52 67,-3-1 0,-1-2 1,-2 0-1,-2-2 0,-3 0 0,-1-1 1,-3-1-1,-2 0 0,-2-1 0,-2-1 1,-3 0-1,0-96 0,-5 118 536,0-26 538,-1 53-843,0 0 0,-1 0 1,1 0-1,-1 1 0,1-1 0,-1 0 0,0 0 0,0 0 0,0 0 1,-1 1-1,1-1 0,-1 1 0,-2-5 0,3 6-74,0 1-1,0-1 1,1 0-1,-1 1 1,0-1-1,0 1 1,0-1-1,0 1 1,0-1-1,0 1 0,0 0 1,0-1-1,0 1 1,0 0-1,0 0 1,0 0-1,0 0 1,0 0-1,0 0 1,0 0-1,0 0 1,0 0-1,0 0 1,0 1-1,0-1 1,0 0-1,1 1 1,-1-1-1,0 0 1,0 1-1,0-1 1,0 1-1,0 0 1,1-1-1,-1 1 1,0 0-1,0-1 1,1 1-1,-1 0 1,0 0-1,1 0 1,-1-1-1,1 1 1,-1 1-1,-23 44-75,22-40 105,-13 34 40,1 1 1,2 0-1,1 1 1,-7 72 0,11-27 53,6 114 1,3-170-153,1-1 0,12 55 1,-13-73-7,2 0 1,-1 0 0,2-1-1,0 1 1,0-1 0,1 0-1,0 0 1,1-1 0,14 17-1,-18-24-11,0-1 0,0 1 0,0-1 0,0 0 1,0 0-1,0-1 0,1 1 0,-1-1 0,1 1 0,-1-1 0,1 0 0,-1-1 0,1 1 0,0 0 0,-1-1 0,1 0 0,0 0 1,-1 0-1,1 0 0,0-1 0,-1 1 0,1-1 0,0 0 0,-1 0 0,7-4 0,4-1-101,0 0-1,-1-2 1,0 0 0,22-17-1,28-25-282,9-9 151,3 3 0,2 3 0,100-51-1,-139 81 275,-36 22-20,0-1 0,-1 1 0,1-1 0,-1 1 0,1-1-1,-1 0 1,0 1 0,1-1 0,-1 0 0,0 0 0,0 0 0,0 0 0,-1 0-1,1 0 1,0 0 0,-1 0 0,0 0 0,1-2 0,-7 3 7,1 0 1,-1 0-1,0 1 1,0 0-1,0 0 1,-10 2-1,1 2-3,-1 1 0,0 0 1,1 1-1,0 1 0,1 0 0,0 1 0,0 0 1,-17 15-1,-3 3 56,-58 61 1,75-69 9,1 1 0,0 1-1,2 0 1,0 1 0,-16 33 0,24-39-52,0 0-1,1 0 1,0 0 0,1 1 0,1-1-1,1 1 1,0 0 0,1 0-1,1 25 1,0-38-20,1 0 1,-1 0-1,1 0 0,-1 0 0,1 0 1,0 0-1,0 0 0,1 0 0,-1 0 0,1-1 1,-1 1-1,1 0 0,0-1 0,0 1 1,0-1-1,0 0 0,0 0 0,6 4 0,-3-2 2,0-1-1,1 0 1,0-1 0,0 1-1,0-1 1,0 0-1,0-1 1,0 1-1,8 0 1,0-1-47,1 0 1,-1-1 0,1-1-1,-1 0 1,1-1-1,-1 0 1,28-9-1,-26 4-189,0-1-1,-1-1 1,0 0-1,0-1 1,-1 0-1,-1-1 1,1-1-1,-2 0 0,0 0 1,12-17-1,-13 15 110,0-1 1,0-1-1,-2 0 0,0 0 0,-1-1 0,0 0 0,-2-1 1,0 1-1,5-26 0,-8 2 1433,-3 40-1278,0 1 1,1-1-1,-1 1 0,0-1 1,0 0-1,0 1 0,0-1 1,0 1-1,0-1 0,-1 1 0,1-1 1,0 1-1,0-1 0,0 1 1,0-1-1,-1 1 0,1-1 0,0 1 1,-1-1-1,1 1 0,0-1 1,-1 1-1,1 0 0,0-1 1,-1 1-1,1 0 0,-1-1 0,1 1 1,-1 0-1,1-1 0,0 1 1,-1 0-1,1 0 0,-1 0 1,0-1-1,1 1 0,-1 0 0,1 0 1,-1 0-1,1 0 0,-1 0 1,1 0-1,-1 0 0,1 0 1,-1 0-1,1 0 0,-1 0 0,1 1 1,-1-1-1,0 0 0,1 0 1,0 0-1,-1 1 0,1-1 0,-1 0 1,1 0-1,-1 1 0,1-1 1,-1 1-1,1-1 0,0 0 1,-1 1-1,1-1 0,0 1 0,-1-1 1,1 1-1,-6 6 20,0-1-1,1 1 1,0 0-1,0 0 1,1 0-1,-1 1 1,2-1-1,-1 1 0,1 0 1,0 0-1,1 0 1,-3 16-1,2-6 10,1-1 0,0 1 0,1 0-1,1-1 1,3 24 0,-2-36-57,0-1 1,0-1 0,0 1-1,1 0 1,-1 0-1,1 0 1,0-1-1,0 1 1,0-1-1,1 1 1,-1-1-1,1 0 1,0 0-1,0 0 1,0 0-1,0-1 1,0 1-1,1-1 1,-1 0-1,1 0 1,0 0-1,-1 0 1,1-1-1,0 1 1,0-1-1,0 0 1,0 0 0,0 0-1,0-1 1,0 0-1,6 0 1,1 1-24,-1-1 0,1-1 1,-1 1-1,1-2 1,-1 0-1,1 0 0,-1-1 1,0 0-1,0 0 0,0-1 1,12-8-1,7-7-328,-2-1 0,-1-2 0,0 0 0,39-46 0,-48 48 284,-1 0-1,-1-2 1,-1 0 0,-1 0 0,0-1 0,15-45-1,-21 34 750,-21 42 534,4 4-1113,-1 1 1,2 0-1,0 0 1,0 1-1,1 0 1,1 1-1,1-1 1,-8 25-1,7-14 17,1-1 0,1 1-1,1 0 1,0 49 0,4-68-114,0 0-1,0 1 1,1-1 0,0 0 0,0 0-1,1 0 1,0 0 0,0 0 0,0 0-1,1 0 1,0-1 0,0 1 0,0-1-1,0 0 1,6 7 0,-2-6-2,-1-1 0,0 1 0,1-1 0,0 0 1,0-1-1,1 1 0,-1-1 0,1-1 0,0 1 0,9 1 0,5 1-86,1-1-1,0-2 0,0 0 1,1-1-1,-1-2 0,0 0 1,27-4-1,-27 1-306,-1-2 0,32-9 1,28-17-2073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0.5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6753,'0'0'7010,"146"0"-6906,-102-15 232,-3 0-336,-8 3 16,-9 5 56,-10 2-64,-8 0-8,-23 5-3193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0:59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0 977 7522,'0'0'3750,"30"-23"-3372,5-5-278,137-117 259,-166 140-340,62-59 71,118-141 0,-170 184-133,-1 0-1,0-1 1,-2-1-1,-1 0 1,-1-1-1,0 0 1,-2-1-1,-1 0 1,-1-1 0,-1 1-1,4-49 1,-8 49 76,0-54 167,-2 74-157,-1 1 1,1 0 0,-1 0-1,0 0 1,1 0 0,-2 0-1,1 0 1,0 0 0,-1 0-1,0 1 1,0-1 0,0 0-1,0 1 1,-5-6 0,6 8-14,1 1 1,-1-1 0,1 1 0,-1-1-1,0 1 1,1 0 0,-1-1-1,0 1 1,1 0 0,-1-1-1,0 1 1,1 0 0,-1 0 0,0 0-1,1 0 1,-1 0 0,0 0-1,1 0 1,-1 0 0,0 0 0,0 0-1,1 0 1,-1 0 0,0 0-1,1 0 1,-1 1 0,0-1-1,1 0 1,-1 1 0,1-1 0,-1 0-1,0 1 1,1-1 0,-1 1-1,1-1 1,-1 0 0,1 1 0,-1 0-1,1-1 1,-1 1 0,1-1-1,0 1 1,-1 0 0,-13 30-143,13-29 153,-22 74-21,-24 157 1,30-136 46,-1-1-13,-55 339-157,73-435 101,0 0 1,0 0-1,0 0 0,1 0 1,-1 1-1,0-1 1,0 0-1,0 0 1,0 0-1,0 0 1,0 0-1,0 0 0,0 1 1,1-1-1,-1 0 1,0 0-1,0 0 1,0 0-1,0 0 0,0 0 1,1 0-1,-1 0 1,0 0-1,0 0 1,0 0-1,0 1 1,1-1-1,-1 0 0,0 0 1,0 0-1,0 0 1,0 0-1,1 0 1,-1 0-1,0-1 1,0 1-1,0 0 0,0 0 1,0 0-1,1 0 1,-1 0-1,0 0 1,0 0-1,0 0 1,0 0-1,0 0 0,1 0 1,-1-1-1,0 1 1,0 0-1,0 0 1,0 0-1,0 0 0,0 0 1,0 0-1,0-1 1,1 1-1,-1 0 1,0 0-1,0 0 1,11-10-78,95-93-133,-31 28-79,146-114 1,-179 164 113,-20 21 68,-22 4 107,1 0 1,0 1-1,-1-1 0,1 0 0,-1 0 0,1 1 1,-1-1-1,1 0 0,-1 1 0,1-1 0,-1 0 0,1 1 1,-1-1-1,0 1 0,1-1 0,-1 0 0,0 1 0,1-1 1,-1 1-1,0 0 0,1-1 0,-1 1 0,0-1 0,0 1 1,0-1-1,0 1 0,1-1 0,-1 1 0,0 0 0,0-1 1,0 1-1,1 33 1,-5 45 1,2-48 13,1 0 1,3 33 0,-2-60-10,1 0 1,0 0 0,0 0 0,0 0-1,0 0 1,1 0 0,-1 0 0,1 0-1,0 0 1,0-1 0,1 1 0,-1-1-1,1 1 1,0-1 0,-1 0 0,1 0-1,6 4 1,-4-3 1,1-1-1,0 1 1,0-2-1,1 1 1,-1 0 0,0-1-1,1 0 1,0-1-1,-1 0 1,10 1 0,-3-1 4,0-1 1,0 0 0,0-1-1,0 0 1,0-1 0,0-1-1,0 0 1,0-1-1,-1 0 1,0-1 0,14-7-1,11-11 6,0-2-1,-2-2 0,0-1 1,-2-2-1,53-62 0,-82 88-38,-1 0-1,0 1 0,0-1 1,0 0-1,-1 0 0,1-1 0,-1 1 1,0 0-1,0-1 0,-1 0 1,1 1-1,-1-1 0,1-8 0,-2 13 27,0 0-1,0-1 0,0 1 0,0 0 1,0-1-1,0 1 0,0 0 0,0-1 0,-1 1 1,1-1-1,0 1 0,0 0 0,0-1 1,0 1-1,-1 0 0,1 0 0,0-1 1,0 1-1,-1 0 0,1-1 0,0 1 0,0 0 1,-1 0-1,1 0 0,0-1 0,-1 1 1,1 0-1,0 0 0,-1 0 0,1 0 1,0 0-1,-1-1 0,1 1 0,0 0 0,-1 0 1,0 0-1,-18 3 60,-16 14-29,27-10-2,-1 1 0,1 0 1,1 0-1,0 0 0,0 1 0,0 0 1,-7 14-1,12-19-12,-1 1-1,1 0 1,0 0-1,0 0 1,0 0 0,1 0-1,0 1 1,0-1 0,0 0-1,1 1 1,-1-1-1,1 1 1,0-1 0,1 0-1,0 1 1,0-1 0,1 7-1,-1-10-11,1 0 1,-1 0-1,0 0 0,1 0 1,-1-1-1,1 1 0,-1 0 0,1-1 1,0 1-1,0-1 0,0 1 0,0-1 1,0 0-1,0 0 0,0 0 0,0 0 1,0 0-1,1 0 0,-1 0 1,4 0-1,50 4 92,-51-5-83,23 1 49,-1-1 1,1-2-1,0-1 0,-1-1 0,1-1 0,42-14 0,-60 15-150,1 0-1,-1-1 0,0 0 0,0-1 1,0 0-1,-1 0 0,0-1 0,0-1 1,0 1-1,-1-1 0,0-1 0,-1 1 1,0-1-1,0-1 0,-1 1 0,-1-1 1,1 0-1,-1 0 0,3-12 0,-5 14-260,0 0 0,-1 0 0,0 0 0,-1-1 0,0 1-1,0-1 1,-1 1 0,0-1 0,0 1 0,-1-1 0,-3-14 0,3 17 274,-2 0 1,1 1 0,-1-1 0,0 0-1,0 1 1,0 0 0,-1-1 0,0 1 0,0 1-1,0-1 1,-1 0 0,1 1 0,-1 0 0,0 0-1,-11-6 1,-68-27 1489,67 30 1864,149 20-2855,195-5-1,-251-8-794,-76 2 358,1 1-1,-1-1 0,0 0 1,1 1-1,-2-1 0,1 0 1,0 1-1,0-1 0,-1 0 1,0 4-1,-5 10 44,-1 1 0,0-2 0,-1 1 0,-1-1 1,-16 22-1,-19 32 337,39-59-295,0 0-1,0 1 0,1-1 1,0 1-1,1 0 0,0 0 0,0 0 1,2 1-1,-1-1 0,1 1 0,1-1 1,1 12-1,0-19-67,1 0-1,0 0 1,0 0 0,0 0 0,0 0 0,1 0-1,-1 0 1,1-1 0,0 0 0,0 1-1,1-1 1,-1 0 0,1-1 0,-1 1-1,1 0 1,0-1 0,0 0 0,0 0-1,0 0 1,0-1 0,0 1 0,6 0-1,10 5 28,0-2-1,0-1 1,31 3-1,-35-5-19,1-1-1,0-1 0,0 0 1,0-1-1,-1-1 0,26-6 1,-35 6-29,1-1 0,-1 0 1,1 0-1,-1-1 0,0 0 1,0 0-1,-1-1 0,1 0 1,-1 0-1,0 0 0,-1-1 1,1 0-1,-1 0 0,0 0 1,7-12-1,-5 2-46,0 0 0,-1-1 0,-1 1 0,0-1 0,-2 0 0,0 0 0,0-1 1,-2 1-1,0 0 0,-1-1 0,-1 1 0,-5-34 0,6 50 69,0 1 0,0-1 0,0 1 0,0-1-1,0 0 1,0 1 0,0-1 0,0 1 0,0-1 0,1 1 0,-1-1 0,0 1 0,0-1 0,0 1 0,1-1 0,-1 1 0,0-1 0,1 1 0,-1-1-1,1 1 1,-1 0 0,0-1 0,1 1 0,-1 0 0,1-1 0,-1 1 0,1 0 0,-1-1 0,2 1 0,24-6 114,44 6-3,-46 1-22,20-3-45,52 2 38,-90 0-91,0 1 0,-1 0 0,1 0 0,0 0 0,-1 1 0,1-1 0,-1 1 0,0 1 0,0-1 0,1 1 0,-2 0 0,1 0 0,5 4 0,-8-5 3,0 1 0,0 0 0,0-1 0,0 1 0,0 0-1,0 0 1,-1 0 0,1 0 0,-1 0 0,0 0 0,0 1 0,0-1 0,0 0 0,-1 1 0,1-1 0,-1 0-1,0 1 1,0-1 0,0 1 0,-1-1 0,1 0 0,-1 1 0,1-1 0,-1 0 0,0 1 0,-1-1 0,1 0 0,-3 5-1,-3 5 16,-1 0 0,-1 0 0,0 0 0,-18 19 0,-125 131-21,179-191 8,1 2 0,60-44 0,-54 44 67,-13 9-38,-16 11-48,1 0 0,0 1 0,1 0 0,-1 0 1,1 0-1,0 1 0,0 0 0,1 1 0,-1 0 0,1 0 0,15-4 0,-21 7 16,0 1-1,-1-1 0,1 1 0,0 0 0,0-1 0,-1 1 1,1 0-1,0 0 0,-1 0 0,1 0 0,-1 0 1,1 0-1,-1 1 0,0-1 0,0 0 0,1 1 1,-1-1-1,0 1 0,1 1 0,21 40 19,-13-24-34,15 24 76,-1 1 0,-3 1 1,-1 1-1,-3 1 0,-1 1 0,-3 0 0,-2 0 0,-2 2 0,3 58 0,-11-90-32,0 6 14,0 0 0,-2 1 0,0-1 1,-8 36-1,8-55-39,0 0-1,0 0 1,-1-1 0,1 1-1,-1 0 1,-1-1 0,1 1-1,0-1 1,-1 0 0,0 0 0,0 0-1,0 0 1,-1 0 0,1-1-1,-1 0 1,0 1 0,0-1-1,0-1 1,0 1 0,0 0 0,-1-1-1,1 0 1,-1 0 0,0-1-1,1 1 1,-1-1 0,0 0 0,-6 1-1,-10-1-140,1 0-1,-1-2 0,1 0 1,-1-2-1,1 0 0,0-1 1,-1-1-1,2-1 1,-1 0-1,1-2 0,0 0 1,1-1-1,-1-1 1,2-1-1,0-1 0,0 0 1,1-1-1,1-1 0,0 0 1,0-1-1,2 0 1,0-1-1,1-1 0,0 0 1,-15-33-1,23 40-52,0-1 0,0 1 0,1-1 0,1 0 0,0 0-1,-1-18 1,2 24 170,1 0 0,0 0 0,1 0 0,-1 1 0,1-1 0,0 0 0,0 0 0,0 0 0,1 1-1,-1-1 1,1 1 0,0-1 0,1 1 0,-1 0 0,1 0 0,0 0 0,3-4 0,8-4 59,1 1 1,-1 1 0,2 0-1,-1 1 1,1 0 0,1 2 0,23-9-1,129-32 795,-144 42-680,63-14-33,-35 9 63,-1-2-1,79-30 1,-119 38-328,1-1 0,-1 0 1,0-1-1,-1 0 0,0 0 0,0-2 1,0 1-1,-1-1 0,0-1 0,-1 0 1,0 0-1,-1-1 0,0 0 0,0 0 1,6-14-1,-12 20 212,0 0 0,-1 0 0,1 0-1,-1-1 1,0 1 0,-1 0 0,1 0 0,-1-11 0,-1 16-13,1-1 0,0 1-1,0-1 1,0 1 0,0 0 0,-1-1 0,1 1 0,0-1-1,-1 1 1,1 0 0,0-1 0,-1 1 0,1 0 0,0-1 0,-1 1-1,1 0 1,-1-1 0,1 1 0,0 0 0,-1 0 0,1 0 0,-1-1-1,1 1 1,-1 0 0,1 0 0,-1 0 0,1 0 0,-1 0 0,1 0-1,-1 0 1,1 0 0,-1 0 0,1 0 0,-1 0 0,1 0-1,-1 0 1,1 0 0,-1 1 0,1-1 0,0 0 0,-1 0 0,1 1-1,-1-1 1,1 0 0,0 0 0,-1 1 0,1-1 0,-1 1 0,-23 14 220,19-9-217,0 1-1,0-1 0,1 1 1,0 0-1,1 0 1,0 1-1,0-1 0,0 1 1,1-1-1,0 1 1,0 0-1,1 0 0,0 11 1,0-14-41,1 1 0,0-1 0,0 0 0,1 1 0,0-1 0,0 0 0,0 1 0,0-1 0,1 0 0,0 0 0,0 0 0,0 0 0,1 0 0,-1-1 0,1 1 1,1-1-1,-1 1 0,0-1 0,1 0 0,7 5 0,-2-2 1,0-2 0,1 1 1,0-1-1,0 0 0,0-1 0,1-1 1,-1 1-1,1-2 0,0 1 0,0-1 1,0-1-1,0 0 0,0-1 1,0 0-1,17-2 0,-20 1-38,-1-1 0,0 1 1,0-1-1,0-1 0,0 1 0,0-1 0,0 0 0,-1-1 0,1 0 1,-1 0-1,0 0 0,0-1 0,-1 0 0,1 0 0,-1 0 0,0 0 1,-1-1-1,1 0 0,-1 0 0,0-1 0,0 1 0,-1-1 1,4-11-1,-2 5-270,-2-1 1,0 1-1,0 0 1,-1-1-1,-1 1 1,0-1-1,-1 0 1,-1 1-1,0-1 1,0 1-1,-2-1 1,1 1-1,-2 0 1,0-1-1,0 2 1,-1-1-1,-9-15 1,6 15 544,0 0 1,-1 1-1,0 0 1,0 1-1,-20-18 767,55 43-763,19 3 149,0-2 1,0-2-1,82 11 0,24 8-246,-148-32-160,0 1-1,0-1 1,-1 1-1,1 0 1,0 0 0,-1 1-1,1-1 1,-1 0-1,0 1 1,1-1-1,-1 1 1,0 0 0,0 0-1,0 0 1,0 0-1,0 0 1,1 3-1,-2-3 2,0 0-1,0 0 0,-1 0 0,1 0 0,-1 0 0,0 0 0,1 0 0,-1 1 0,0-1 0,0 0 0,-1 0 1,1 0-1,0 0 0,-1 0 0,1 1 0,-1-1 0,0 2 0,-5 8 7,0-1-1,0 0 1,-1-1-1,-1 1 1,-14 15-1,18-22-8,-1 3 9,3-6-3,0 1-1,0 0 1,0 0-1,1 0 1,-1 0-1,1 0 1,-1 1-1,1-1 1,0 0-1,0 1 1,-2 4-1,12-10-114,31-28-107,-1-1 0,55-62 0,-49 48 252,53-43 0,-98 89-26,0 0 0,0 0 0,0 0 0,0 0 0,0-1 0,0 1 0,1 0-1,-1 0 1,0 0 0,0 0 0,0 0 0,0 0 0,1 0 0,-1 0 0,0 0 0,0 0 0,0 0 0,0 0 0,0 0 0,1 0 0,-1 0 0,0 0 0,0 0 0,0 0 0,0 0 0,1 0 0,-1 0 0,0 0 0,0 0 0,0 0 0,0 0 0,0 0 0,1 0 0,-1 1 0,0-1 0,0 0 0,0 0 0,0 0 0,0 0 0,0 0 0,1 0 0,-1 0 0,0 1 0,0-1-1,0 0 1,0 0 0,0 0 0,0 0 0,0 1 0,0-1 0,0 0 0,0 0 0,0 0 0,0 0 0,0 0 0,0 1 0,1 17 271,-6 35-161,3-34-64,0-3-43,1-1 0,1 1 0,1-1 0,3 25 0,-2-34-12,0 0 1,0 0 0,0 0-1,1 0 1,-1 0-1,1-1 1,1 1-1,-1-1 1,1 0 0,0 0-1,0 0 1,0-1-1,9 8 1,-6-7 5,0 1 1,0-1-1,0-1 1,1 1-1,-1-1 1,1 0-1,0-1 1,0 0-1,0 0 1,1-1-1,-1 0 0,1 0 1,-1-1-1,1 0 1,0-1-1,-1 0 1,12-1-1,-10-1-179,-1 0 0,1-1-1,-1 0 1,0 0 0,0-1 0,0 0-1,0-1 1,-1 0 0,1 0-1,-1 0 1,-1-1 0,1-1 0,-1 1-1,11-14 1,22-30-3875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00.3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44 426 9858,'0'0'4876,"-8"27"-4447,-1 3-333,3-10-50,0 1 1,1 0-1,1 0 0,1 0 1,1 1-1,1 28 0,3-24-3,0-1 0,2 0 0,1 0-1,1 0 1,1-1 0,17 40 0,81 139 82,-7-11-286,-96-187 113,0 0 0,1 1-1,-1-1 1,1 0 0,0 0-1,0-1 1,0 1 0,5 4-1,-7-8 27,0-1 1,-1 1-1,1-1 0,0 1 1,0-1-1,0 1 0,0-1 1,0 1-1,0-1 0,0 0 0,0 0 1,0 0-1,0 1 0,0-1 1,0 0-1,0 0 0,0 0 1,0-1-1,1 1 0,1-1-2,0 0 0,-1 0 0,1 0-1,-1 0 1,1-1 0,-1 1 0,1-1 0,-1 0 0,4-3-1,286-221-1347,-162 131 1358,-114 83 24,1-1 0,-2-1 1,0 0-1,23-29 1,-32 26 179,-17 13 277,-25 17-171,11 3-191,0 1 0,1 2-1,2 0 1,0 1 0,0 1 0,2 2-1,1 0 1,1 1 0,1 0 0,-15 30-1,28-46-87,0 0 1,1 0-1,0 0 0,0 1 0,1-1 0,0 1 0,0-1 0,1 1 0,0 0 1,1 0-1,0-1 0,0 1 0,1 0 0,2 12 0,-1-16-15,-1 0 0,1 1-1,1-1 1,-1 0 0,1 0-1,0-1 1,0 1 0,0-1-1,0 1 1,1-1 0,0 0-1,0 0 1,0 0 0,0-1 0,1 0-1,-1 1 1,1-1 0,0-1-1,0 1 1,0-1 0,0 0-1,0 0 1,7 1 0,-2-1-18,0 0 0,0-1 0,1 0 1,-1-1-1,1 0 0,-1 0 0,0-1 0,1-1 1,-1 0-1,0 0 0,0-1 0,0 0 1,0-1-1,-1 0 0,1 0 0,-1-1 0,0 0 1,-1-1-1,1 0 0,-1 0 0,12-13 0,0 0-50,-1-2 0,0 0-1,-2-1 1,-1-1-1,0-1 1,21-46 0,-42 128 835,3-50-748,1 0 1,-1 0-1,2 1 1,-1-1-1,1 1 0,0-1 1,0 1-1,1-1 1,1 0-1,-1 1 0,1-1 1,5 12-1,-5-15-20,1-1-1,-1 0 1,1 0-1,0-1 0,0 1 1,0 0-1,1-1 1,-1 0-1,1 0 1,0 0-1,0 0 1,0-1-1,0 1 1,0-1-1,0 0 1,1 0-1,-1-1 1,1 1-1,-1-1 1,1 0-1,0 0 0,0-1 1,7 1-1,-2 0 1,0 0 0,1-1 0,-1 0 0,1-1 0,-1 0 0,0-1 0,1 0 0,-1 0 0,0-1 0,0-1 0,-1 1 0,1-2 0,-1 1 0,1-1 0,-2-1 0,1 1 0,0-2 0,-1 1 0,0-1-1,7-9 1,4-4-48,-1-2 0,-1 1 0,-1-2-1,-1 0 1,-2-1 0,0-1 0,-1 0-1,-1-1 1,-2 1 0,0-2 0,-2 0-1,4-28 1,1-35-4,-4 1-1,-5-117 1,-3 168-3,-1-100-522,-19-138 1,20 270 654,-1-1 1,0 1-1,-1 0 1,0-1-1,0 1 1,0 0-1,0 0 1,-1 0-1,0 1 1,-6-9 0,8 12-20,0 1 0,0 0 0,0 0 0,0 0 0,0 1 1,0-1-1,-1 0 0,1 0 0,0 1 0,0-1 1,-1 0-1,1 1 0,0 0 0,-1-1 0,1 1 0,-1 0 1,1-1-1,-1 1 0,-1 0 0,0 1-19,0-1 0,0 1 0,1 0 1,-1 0-1,0 0 0,1 0 0,-1 1 0,1-1 0,-1 1 0,1-1 0,0 1 0,-1 0 0,-2 3 1,-5 6 10,1 0 1,-1 1 0,2 0 0,-1 0-1,2 1 1,0 0 0,0 1 0,-7 22-1,3 1 83,0-1 0,-6 52-1,10-37 4,1 1 0,3 0 0,2 1 0,3-1 0,12 79 0,-9-100-173,2 0 0,2-1 0,1 0 0,1 0-1,1-1 1,1-1 0,2 0 0,1-1 0,1 0 0,35 40 0,-31-43-490,-5-4-441,1-1 1,0 0 0,2-2-1,0 0 1,36 24 0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00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95 7210,'0'0'7161,"115"125"-6833,-22-125-152,11 0-104,12-27 264,-4-7-336,25-25 0,-30 9-504,-22 1-6209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01.7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1006 5697,'0'0'7520,"1"-17"-7138,-1 6-309,0 4-48,0 0 0,1 0 0,-1 1 0,1-1 0,1 1 0,-1-1 0,1 1 0,0-1 0,0 1 0,1 0 0,0 0 0,0 0 0,1 0 0,-1 0 0,7-6 0,152-197 215,-144 180-304,-1-1-1,-1 0 1,-2-1-1,-1 0 1,17-62 0,-20 38-357,-3-1-1,-2 0 1,-3-77 0,-2 124 390,0-1-1,0 1 0,-1-1 1,0 1-1,-1-1 1,-3-9-1,4 17 46,0-1 0,0 1 0,0-1 1,-1 1-1,1 0 0,-1 0 0,0 0 0,0 0 0,1 0 0,-1 0 1,0 0-1,-1 0 0,1 1 0,0-1 0,0 1 0,-1 0 1,1-1-1,-1 1 0,1 0 0,-1 0 0,0 1 0,1-1 1,-1 1-1,0-1 0,-2 1 0,-3 0 18,1 0 0,-1 0 0,1 1 0,-1 1 0,1-1 0,-1 1 0,1 0 0,0 1 0,0 0 0,0 0 0,1 0 0,-1 1 0,1 0 0,0 0 0,-1 0 0,2 1 1,-11 11-1,-7 7 70,2 2 1,-34 48-1,33-39 60,1 0 0,2 2-1,2 0 1,-26 76 0,35-86-107,2 0 1,0 1 0,2 0-1,1 0 1,0 0 0,3 0-1,0 1 1,5 33 0,-3-50-49,1 1 0,0-2 0,0 1 1,1 0-1,1-1 0,0 1 0,0-1 1,1-1-1,0 1 0,0-1 0,1 0 1,1 0-1,-1-1 0,1 0 0,1-1 1,-1 1-1,2-1 0,-1-1 0,0 0 1,1 0-1,0-1 0,1-1 0,10 5 0,5-1 1,0-1 0,0 0 0,1-2 0,-1-2 0,1 0-1,0-1 1,0-2 0,45-5 0,-46 1-15,0-2-1,0 0 1,0-2 0,-1 0 0,0-2 0,-1-1 0,33-20-1,156-115-576,-134 87 120,-29 23 363,-19 11-5,2 2 1,1 1-1,0 2 0,40-17 1,-73 37 106,-1-1 1,1 1-1,0 0 0,-1 0 1,1 0-1,-1 0 0,1-1 1,-1 1-1,1 0 1,-1 0-1,1-1 0,-1 1 1,0 0-1,1-1 1,-1 1-1,1-1 0,-1 1 1,0 0-1,1-1 0,-1 1 1,0-1-1,0 1 1,1-1-1,-1 1 0,0-1 1,0 1-1,0-1 0,1 1 1,-1-1-1,0 1 1,0-1-1,0 1 0,0-1 1,0 0-1,0 1 1,0-1-1,0 1 0,0-1 1,-1 0-1,0 0 1,1 0 1,-1 0-1,0 0 0,0 1 0,1-1 0,-1 0 1,0 0-1,0 1 0,0-1 0,0 1 1,0-1-1,0 1 0,0-1 0,0 1 1,0 0-1,0 0 0,0-1 0,0 1 1,0 0-1,-1 0 0,1 0 0,-1 0 0,-7 1-19,1 0 0,-1 0 0,1 1 0,-1 0 0,1 1 0,0 0 0,-1 0 0,1 0 0,1 1 0,-1 1 0,1-1 0,0 1 0,-12 10 0,-7 9 17,0 1 0,-22 30 0,30-35 2,0 0 11,-68 86 197,78-96-159,1 1 0,1 0 1,0 0-1,0 0 0,1 1 1,1-1-1,0 1 0,-4 17 1,8-28-49,0 0 0,-1 1 1,1-1-1,0 0 1,0 0-1,0 0 1,0 1-1,0-1 0,1 0 1,-1 0-1,0 0 1,0 1-1,1-1 0,-1 0 1,1 0-1,-1 0 1,1 0-1,-1 0 1,1 0-1,0 0 0,0 0 1,-1 0-1,1 0 1,0 0-1,0 0 1,0 0-1,1 0 0,0 0 8,1 0-1,0 0 1,-1 0-1,1 0 1,0-1-1,0 1 1,0-1-1,-1 0 1,1 0-1,0 0 1,4 0 0,5-2 7,0 0 1,0-1-1,-1 0 1,0 0-1,13-7 1,3-4-272,0-1-1,-2-1 1,1-2 0,-2-1 0,-1 0-1,0-2 1,-1-1 0,-2 0 0,0-2-1,25-39 1,-44 62 174,16-30-1151,-16 30 1176,0-1 0,0 1 1,-1 0-1,1-1 0,0 1 0,-1-1 0,1 1 0,-1-1 1,0 1-1,0-1 0,1 0 0,-1 1 0,0-1 1,0 1-1,0-1 0,-1 1 0,1-3 0,-2 4 101,0 0-1,0 0 1,0 0-1,0 1 0,0-1 1,0 1-1,0-1 1,0 1-1,0 0 0,0 0 1,0-1-1,1 2 1,-1-1-1,0 0 1,-2 2-1,-7 7 218,0 0 0,1 1-1,0 0 1,1 0 0,0 1 0,0 0-1,2 0 1,0 1 0,0 0 0,1 1-1,0-1 1,2 1 0,-1 0 0,2 0-1,0 1 1,0-1 0,0 22 0,3-33-251,0-1 0,1 1 1,-1 0-1,0 0 1,1 0-1,0-1 0,-1 1 1,1 0-1,0-1 0,1 1 1,-1-1-1,0 1 0,1-1 1,-1 0-1,1 0 0,0 1 1,0-1-1,4 3 0,-2-1-3,1-1-1,0 0 0,0-1 0,0 1 0,0-1 0,0 0 0,0 0 0,1-1 0,6 2 0,6-1-23,1 0 0,1-1-1,-1-1 1,0 0 0,19-4-1,-9-1-509,-1-1 0,0-1 0,-1-1 0,37-16 0,7-14-4334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02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0 479 9642,'0'0'3085,"17"-22"-2564,7-8-424,-4 7-44,-2-1-1,0-1 0,21-42 1,-14 16 10,18-57 0,-3 6-53,-40 101-11,0-1 1,1 1 0,0-1-1,-1 1 1,1-1-1,0 1 1,0-1-1,-1 1 1,1 0-1,0-1 1,0 1-1,1 0 1,-1 0-1,0 0 1,0 0-1,1 0 1,-1 0-1,0 0 1,1 0-1,-1 0 1,2 0-1,-2 1 3,1 0-1,-1 1 0,0-1 1,0 0-1,0 1 0,0-1 0,0 1 1,0-1-1,0 1 0,0 0 1,0-1-1,0 1 0,0 0 0,0 0 1,-1-1-1,1 1 0,0 0 1,0 0-1,-1 0 0,1 0 0,0 2 1,6 11 15,-1-1 0,0 1 0,5 21 0,-8-24-15,9 26 40,-3 2-1,-1-1 1,-1 1 0,-3 1 0,-1-1-1,-3 55 1,-1-88-35,0 1 0,0-1 0,0 1 0,-1-1 0,0 1-1,0-1 1,-1 0 0,0 0 0,0 0 0,0 0 0,-1-1 0,-7 10 0,3-6 47,-1 0 0,0-1 0,0 0 0,0-1 0,-1 0 0,-19 10 0,12-8-277,-1-1 1,-1-1-1,1-1 1,-1 0-1,0-1 1,-1-1-1,1-1 1,-30 1-1,38-7-1924,9-12-1889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03.5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0 299 7666,'0'0'5202,"11"21"-4264,35 68-402,-41-80-507,0 0 0,0 0 1,1-1-1,0 0 0,1 0 1,0-1-1,0 1 0,1-2 1,0 1-1,0-1 0,0 0 1,1-1-1,0 0 0,0 0 1,0-1-1,1 0 1,-1 0-1,1-1 0,0-1 1,0 0-1,0 0 0,0-1 1,13 0-1,-19-1-28,-1 0 0,1 0 0,-1 0 0,1-1 0,-1 0 0,1 1-1,-1-2 1,0 1 0,1 0 0,-1 0 0,0-1 0,0 0 0,0 0 0,0 0 0,0 0 0,0 0 0,3-4 0,-2 2-55,-1-1-1,1 0 1,-1 0 0,0 0 0,-1 0 0,1 0-1,-1-1 1,0 1 0,2-11 0,0-3-229,-2 0-1,0 0 1,-1 0 0,-1 0 0,-4-30-1,1 30 233,-2 0 0,-1 0-1,0 1 1,-1 0-1,-1 0 1,-1 0 0,-1 1-1,0 1 1,-1 0-1,0 0 1,-2 1 0,-21-21-1,32 34 96,1 1 0,0 0 0,-1-1 0,1 1 0,0 0 0,-1 0 0,1 0 0,-1 0 0,0 1 0,1-1 0,-1 0 0,0 1 0,-3-2 0,5 2-29,-1 1 0,1-1-1,-1 0 1,0 0 0,1 0-1,-1 0 1,1 0 0,-1 0-1,1 1 1,-1-1 0,1 0-1,-1 1 1,1-1 0,-1 0-1,1 1 1,-1-1-1,1 0 1,0 1 0,-1-1-1,1 1 1,0-1 0,-1 1-1,1-1 1,0 1 0,-1-1-1,1 1 1,0 0 0,-1 3 1,0-1 1,0 1 0,1-1 0,0 1 0,0-1 0,0 1-1,0 0 1,0-1 0,1 1 0,-1-1 0,3 7 0,0-4-9,0 1 0,0-1 0,1 0 0,0 0 1,0-1-1,0 1 0,1-1 0,0 0 1,0 0-1,0-1 0,1 1 0,0-1 0,-1 0 1,13 5-1,2 2 32,1-2 0,0 0 0,29 7 1,-19-8-8,1-1 1,-1-2 0,1-1-1,0-2 1,1-1 0,-1-1-1,32-5 1,-54 3-31,0-1 0,-1 1 0,1-1 0,-1-1 0,0 0 0,0 0 0,0-1 1,14-10-1,-19 12-1,0 0 0,0 0 0,0-1 0,0 1 1,-1-1-1,0 1 0,0-1 0,0 0 1,0 0-1,0-1 0,-1 1 0,0-1 0,0 1 1,0-1-1,0 0 0,-1 1 0,0-1 1,0 0-1,1-6 0,-3 11-3,1-1 1,0 1-1,0 0 1,-1 0-1,1-1 0,0 1 1,0 0-1,-1 0 0,1-1 1,0 1-1,-1 0 1,1 0-1,0 0 0,-1 0 1,1-1-1,0 1 1,-1 0-1,1 0 0,-1 0 1,1 0-1,0 0 0,-1 0 1,1 0-1,0 0 1,-1 0-1,1 0 0,-1 0 1,1 0-1,0 0 1,-1 1-1,1-1 0,0 0 1,-1 0-1,1 0 0,0 0 1,-1 1-1,1-1 1,-16 6-37,-12 15-28,-34 30-1,-19 15-14,-4-12-66,49-32 113,1 0 1,-54 48-1,85-67 43,1 0 0,1 0 0,-1 0 0,0 1 0,1-1 0,-1 1 0,1 0 0,0-1-1,1 1 1,-1 0 0,1 0 0,-1 0 0,0 8 0,1-10-5,1 0 0,0 0 0,1 0 0,-1 0 0,0 0 1,0 0-1,1 0 0,-1 0 0,1 0 0,0-1 0,-1 1 0,1 0 0,0 0 0,0-1 0,0 1 0,0 0 0,0-1 0,1 1 0,-1-1 1,0 1-1,1-1 0,-1 0 0,1 0 0,0 0 0,-1 0 0,1 0 0,0 0 0,-1 0 0,1 0 0,3 0 0,24 7 24,0-1-1,0-2 0,1-1 0,-1-2 1,1 0-1,0-2 0,-1-2 0,1 0 1,41-10-1,-47 7-85,-1-2-1,1-1 1,-1-1-1,-1-1 1,32-18-1,-42 21 6,-1 0 0,-1 0 0,1-1 0,-1-1 0,0 0 0,-1 0 0,0-1 0,-1 0 0,0 0 0,0-1 0,11-22-1,-17 26 47,1 1 0,-2-1-1,1 0 1,-1-1 0,0 1-1,-1 0 1,0-14 0,0 21 10,0-1 23,0 0 1,0 1 0,0-1-1,0 1 1,-1-1-1,1 0 1,0 1 0,0-1-1,-1 1 1,1-1-1,0 1 1,-1-1 0,1 1-1,0-1 1,-1 1-1,1-1 1,-1 1 0,1 0-1,-1-1 1,1 1 0,-1 0-1,1-1 1,-1 1-1,1 0 1,-1-1 0,1 1-1,-1 0 1,1 0-1,-1 0 1,0 0 0,1 0-1,-1 0 1,1 0-1,-1 0 1,0 0 0,1 0-1,-1 0 1,1 0-1,-1 0 1,0 0 0,1 0-1,-1 0 1,1 1-1,-1-1 1,1 0 0,-2 1-1,-1 0 14,0 0 0,0 0 1,1 0-1,-1 1 0,0-1 0,0 1 0,1 0 0,-1-1 0,-2 4 0,-3 4-10,1 0 1,1 1-1,0 0 0,0 0 1,1 0-1,0 1 0,1-1 1,0 1-1,1 0 0,0 0 1,-3 21-1,2 11 56,2 79 0,2-74-46,4 76 17,0-71-14,-3-1 0,-2 0 0,-13 87-1,11-125-40,-1 1-1,-1 0 0,0-1 0,-1 0 0,0-1 1,-1 1-1,-1-1 0,0 0 0,0-1 0,-2 0 1,1 0-1,-15 12 0,17-17-2,0-1 1,-1-1-1,0 1 1,0-1-1,0-1 0,0 1 1,-1-1-1,0-1 1,0 0-1,0 0 1,0 0-1,0-1 0,-1-1 1,1 0-1,-1 0 1,1-1-1,-1 0 0,1 0 1,-1-1-1,-15-4 1,17 3-40,0-1 0,0 0 1,0-1-1,1 0 1,-1 0-1,1-1 1,0 0-1,0 0 0,1 0 1,-1-1-1,1 0 1,1 0-1,-1-1 0,1 1 1,0-1-1,0 0 1,1-1-1,0 1 0,0-1 1,1 0-1,0 0 1,1 0-1,-3-12 0,0-2-393,0-1-1,2 1 0,1-1 0,1 1 0,1-1 0,0 1 1,8-42-1,-5 49 219,1 0 1,0 1-1,1-1 1,1 1-1,0 0 1,1 1 0,1-1-1,0 1 1,0 1-1,2-1 1,-1 2-1,1-1 1,1 1-1,21-16 1,-9 10 450,1 1 0,0 2 0,1 0-1,1 2 1,0 0 0,0 2 0,33-8 0,-8 4 400,34-9 637,114-47 0,-172 58-1186,0-1 1,-1-1 0,-1-1-1,-1-2 1,0 0-1,-1-2 1,-1 0-1,24-28 1,-22 17-53,-2-2-1,31-58 1,-30 49-4,33-45 1,-53 82-5,0 0 0,0 0 0,0 1 0,0-1 0,1 1 0,0 0 0,-1 0 0,1 0 0,0 0-1,0 1 1,1 0 0,-1 0 0,0 0 0,1 0 0,0 0 0,-1 1 0,1 0 0,0 0 0,-1 0 0,1 1 0,5-1 0,-9 2-26,-1-1 1,0 0-1,0 0 1,0 0 0,0 0-1,0 1 1,1-1-1,-1 0 1,0 0-1,0 0 1,0 1-1,0-1 1,0 0 0,0 0-1,0 0 1,0 1-1,0-1 1,0 0-1,0 0 1,0 1-1,0-1 1,0 0-1,0 0 1,0 0 0,0 1-1,0-1 1,0 0-1,0 0 1,0 0-1,0 1 1,0-1-1,0 0 1,-1 0 0,1 0-1,0 1 1,0-1-1,0 0 1,0 0-1,0 0 1,-1 0-1,1 0 1,0 1 0,0-1-1,0 0 1,-1 0-1,-7 7 21,0-1 0,0 0 0,-1-1-1,-17 9 1,-14 8 11,2 4 146,1 1 0,-60 57 0,79-66-81,1 1 0,1 0 0,1 1 0,0 1 0,2 1 0,-19 37-1,29-50-66,-1-1 0,1 1 0,1 0 0,-1 0 0,2 0 0,-1 0-1,1 0 1,0 1 0,1-1 0,0 0 0,2 11 0,-1-15-31,0 0 1,1-1-1,-1 1 1,1 0 0,0-1-1,0 0 1,0 1-1,1-1 1,0 0 0,-1 0-1,2 0 1,-1-1-1,0 1 1,1-1 0,-1 0-1,1 0 1,0 0-1,0 0 1,0-1-1,0 1 1,1-1 0,4 2-1,4 0-28,0 0 0,0 0 0,0-1 0,1-1 0,-1 0 0,1-1 0,0-1 0,-1 0 0,1 0 0,0-2 0,-1 1 0,1-2 0,-1 0 0,0 0 0,0-2 0,0 1 0,0-2 0,-1 1 0,0-2 0,0 0 0,-1 0 0,1-1 0,13-13 0,-13 10 34,-1-1-1,0-1 0,-1 0 1,0-1-1,-1 0 1,0 0-1,-1-1 1,-1 0-1,0 0 0,-1 0 1,-1-1-1,-1 0 1,0-1-1,-1 1 1,0 0-1,-1-18 0,13 70 165,-11-24-237,1 0-1,1-1 1,-1 0-1,2 0 0,-1 0 1,2-1-1,-1 0 1,1 0-1,1-1 1,0 0-1,14 10 1,-16-13-98,1 0 0,0-1-1,1-1 1,-1 1 0,1-1 0,0-1 0,0 0 0,0 0 0,0-1 0,0 0 0,0 0 0,1-1 0,-1 0 0,1-1 0,13-1 0,-4-3-4617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1 10058,'0'0'3857,"-1"12"-3854,-1 13-11,2-1 1,0 1-1,2 0 0,0-1 1,8 31-1,1-13 16,4 45 1,8 31 9,-22-114-140,0-1 0,1 0 0,-1 1 0,1-1-1,-1 0 1,1 0 0,0 0 0,4 3 0,-6-6 47,0 1 1,1-1-1,-1 1 1,1-1-1,-1 1 1,0-1-1,1 0 0,-1 1 1,1-1-1,-1 0 1,1 0-1,0 1 0,-1-1 1,1 0-1,-1 0 1,1 0-1,-1 1 1,1-1-1,0 0 0,-1 0 1,1 0-1,-1 0 1,1 0-1,0 0 0,-1-1 1,1 1-1,-1 0 1,1 0-1,0 0 1,-1 0-1,1-1 0,-1 1 1,1 0-1,-1-1 1,1 1-1,-1 0 0,1-1 1,-1 1-1,1 0 1,-1-1-1,0 1 1,1-1-1,-1 1 0,0-1 1,1 1-1,-1-1 1,0 1-1,1-1 0,-1 0 1,0 1-1,0-1 1,0 1-1,1-2 1,3-16-7811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0 129 6281,'0'0'5259,"25"-7"-5080,-6 2-113,11-4 45,0 1 0,1 2-1,58-5 1,56 5 326,266-23-197,-400 27-543,0 0 0,0 0 0,1-1 0,-2 0 0,1-1 0,0-1 0,17-9 0,-10 2-2400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5433,'0'0'5065,"132"141"-4881,-100-114-168,1-3 376,0-4-384,3-5 40,-3-5 0,2-5 32,-2-5 16,11-10-96,-5-15-1344,-12-4-1753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 0 10442,'0'0'4473,"-79"185"-4145,65-123 200,3 0-520,8 0 104,3-6-16,0-1 80,0-9-184,0-6 8,0-8 0,6-2-16,-3-8 16,2-5-160,-2-2-392,0-5-1544</inkml:trace>
  <inkml:trace contextRef="#ctx0" brushRef="#br0" timeOffset="1">741 52 11202,'0'0'2945,"145"-12"-2953,-117 12 8,-1 0-96,9-10-368,-6 0-1569,-11-2-5096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7.4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0 159 4241,'0'0'6095,"27"-10"-5293,88-33 139,-97 38-772,-1 0 0,0 1 0,1 1 0,0 1 0,0 0 0,0 1 1,35 4-1,0-1-23,105 1 397,-81 1-418,-1-3 1,1-4-1,-1-3 0,79-17 0,-97 10-315,-2-2-361,0 2-1,2 4 0,90-5 1,-136 15-1687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0.9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5033,'0'0'10098,"157"13"-9794,-130-13-304,1-5 80,-9 0-80,-3 2-104,-5 1 104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15 832,'0'0'12603,"201"28"-12323,-136-31-32,-7-9-248,-3-3-16,-19 3-1112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5961,'0'0'6630,"0"24"-6182,0 162 385,3-148-750,1-1 0,2 0 0,1 0 0,3-1 0,19 53 0,-11-35-51,14 68 0,-32-121-94,0-1-2,1 1-1,-1-1 1,0 1-1,0-1 1,0 1-1,0 0 1,0-1-1,0 1 0,0-1 1,0 1-1,0-1 1,0 1-1,0-1 1,0 1-1,0-1 1,0 1-1,0-1 0,0 1 1,0-1-1,-1 1 1,1-1-1,0 1 1,0-1-1,-1 1 0,1-1 1,-1 1-1,-13 0-4154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0 126 6025,'0'0'3961,"159"-49"-2633,-76 39-743,10 8-153,11-1 56,8 3-408,1 0 128,-1 0-208,-8 0 8,-8-5 8,-11 0-16,-11-5-144,0-4-344,-16 1-1233,-17-2-791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8410,'0'0'4745,"102"52"-4745,-86-39 0,-5-4 0,5-6-1176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226 206 7282,'0'0'1733,"-10"21"-584,2-3-885,-1 0 26,0 1 0,2 0 0,0 0 0,1 1-1,1 0 1,-3 28 0,5-23-100,2 0-1,1 0 0,0 1 0,2-1 0,10 47 1,-9-60-167,1 0 0,1 0 0,-1 0 1,2-1-1,0 1 0,0-1 0,1-1 0,0 1 1,1-1-1,0 0 0,1-1 0,0 0 0,17 13 1,-11-12-18,1 0 0,0 0 0,1-2 0,0 0 0,0-1 1,1 0-1,0-2 0,0 0 0,0-1 0,1-1 0,0 0 1,-1-2-1,1 0 0,0-1 0,0-1 0,-1-1 0,1 0 1,-1-2-1,1 0 0,-1-1 0,0 0 0,-1-2 0,1 0 1,-1-1-1,-1-1 0,0 0 0,0-2 0,0 1 0,-2-2 1,1 0-1,-1-1 0,-1 0 0,-1-1 0,0 0 0,0-1 1,9-17-1,-10 11-24,-2 0 0,0-1 0,-1 0 0,-1 0 0,-1-1 1,-1 0-1,-1 0 0,-1 0 0,-1 0 0,-1-1 0,-1 1 0,-2 0 1,-7-47-1,5 54 16,0-1 0,-1 1 0,0 0 0,-2 1 0,0-1 0,0 1 1,-2 1-1,-18-26 0,19 30 31,0 1 0,-1 0 0,-1 0 0,1 1 0,-1 1-1,-1-1 1,1 2 0,-1-1 0,0 1 0,-1 1 0,0 0 0,-20-5 0,15 5-25,-1 2-1,0 0 1,0 1 0,0 1-1,0 0 1,0 2 0,0 0 0,0 1-1,0 0 1,-25 8 0,19-2 80,1 1 0,0 0 0,1 2 0,0 0 0,1 2 0,0 0 0,-19 17 1,9-4-338,2 1 0,1 1 0,-44 56 0,43-43-1419,1 1 0,-30 63 1,29-46-6743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0 132 6225,'0'0'4153,"159"-20"-2576,-63 12-913,14 1-32,11-3-264,2 0-216,14-14 96,-33-1-248,-35-2-6649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17.7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204 298 4217,'0'0'4155,"-23"-5"-4069,-108-22-78,130 27-2,0 0 1,0 0-1,0 0 0,0 0 1,0 0-1,0 1 0,1-1 1,-1 0-1,0 0 0,0 0 1,0 1-1,0-1 0,0 1 1,0-1-1,0 1 1,0-1-1,1 1 0,-1-1 1,0 1-1,0-1 0,1 1 1,-1 0-1,0 0 0,1-1 1,-1 1-1,1 0 0,-1 0 1,1 0-1,-1 0 0,1 1 1,-12 35 269,10-29-114,-3 22 297,1-1 0,2 1 0,2 51 0,0-44-136,0-26-284,1 0 1,0-1 0,1 1 0,0 0-1,1-1 1,0 0 0,1 1-1,0-1 1,0-1 0,1 1-1,0-1 1,1 1 0,0-1-1,0-1 1,1 1 0,1-1 0,-1-1-1,1 1 1,0-1 0,1-1-1,-1 1 1,1-1 0,1-1-1,-1 0 1,1 0 0,0-1 0,0 0-1,0-1 1,0 0 0,1 0-1,0-1 1,-1-1 0,20 1-1,-18-2-11,1 0-1,0-1 1,0-1-1,-1 0 1,1 0-1,-1-2 0,0 1 1,0-2-1,0 1 1,0-2-1,-1 1 1,0-2-1,0 1 1,0-1-1,-1-1 0,0 0 1,-1-1-1,10-10 1,-11 11 6,-1 0 0,0 0 0,-1 0-1,0-1 1,0 0 0,-1 0 0,0-1 0,-1 1 0,0-1 0,0 0 0,-1 0 0,0 0 0,-1-1-1,0 1 1,-1 0 0,0-1 0,-1 0 0,-1-15 0,1 26-26,0 0 1,0 0-1,0 1 1,0-1-1,-1 0 1,1 0-1,0 0 0,0 0 1,0 0-1,-1 0 1,1 0-1,0 0 1,0 0-1,0 0 1,-1 0-1,1 0 0,0 0 1,0 0-1,0 0 1,-1 0-1,1 0 1,0 0-1,0 0 0,0 0 1,-1 0-1,1 0 1,0 0-1,0 0 1,0 0-1,0 0 1,-1-1-1,1 1 0,0 0 1,0 0-1,0 0 1,0 0-1,0 0 1,-1-1-1,1 1 1,0 0-1,0 0 0,0 0 1,0 0-1,0-1 1,0 1-1,0 0 1,0 0-1,-9 22 263,8-15-270,1 1 0,-1 0 0,1-1 0,0 1 0,1 0 0,0-1 1,0 1-1,1-1 0,0 1 0,0-1 0,0 0 0,1 0 0,0 0 0,1 0 0,0 0 0,0-1 0,0 1 0,1-1 0,-1 0 0,2 0 0,-1-1 1,1 0-1,-1 0 0,1 0 0,1-1 0,-1 1 0,1-2 0,-1 1 0,13 4 0,-9-3-6,0-1 0,1 0-1,0-1 1,0 0 0,0-1 0,0 0-1,12 0 1,-20-1 9,-1-1 0,0 0-1,1 0 1,-1 0 0,1 0 0,-1 0-1,1-1 1,-1 1 0,0-1 0,1 0-1,-1 1 1,0-1 0,1 0-1,-1 0 1,0-1 0,0 1 0,0 0-1,0-1 1,0 1 0,0-1 0,-1 0-1,1 1 1,0-1 0,-1 0 0,1 0-1,-1 0 1,0 0 0,0 0-1,0-1 1,0 1 0,0 0 0,0 0-1,0-1 1,-1 1 0,1-1 0,-1 1-1,0-4 1,0-1 6,0-1 1,0 1-1,-1-1 0,0 1 1,-1-1-1,0 1 0,0 0 0,-1 0 1,1 0-1,-1 0 0,-1 0 1,0 1-1,-6-10 0,-7-7 4,-2 1 0,-25-25 0,3 6-55,29 31 8,11 15-74,15 20-21,-7-20 132,1 0 0,0 0 0,0-1-1,0 0 1,1-1 0,-1 0 0,1 0-1,0-1 1,0 0 0,0 0 0,0-1-1,0 0 1,0-1 0,0 0 0,0 0-1,13-3 1,-3 0-3,0 0-1,0-2 1,-1 0 0,1-1-1,-1-1 1,31-17-1,-12 2-7,-1-1 0,-1-2 0,34-32 0,-53 43 7,-1-1 0,-1-1 0,0 0-1,-1 0 1,-1-2 0,-1 0 0,0 0 0,10-25 0,-6-17-33,-14 56 33,0 0 0,-1 0-1,0 0 1,0 0 0,0 0 0,0 0-1,0 0 1,-1 0 0,0 0 0,0 0 0,0 1-1,-3-8 1,3 10 2,0 0-1,0 0 1,0 0 0,0 0-1,-1 1 1,1-1-1,0 0 1,0 1 0,-1-1-1,1 0 1,0 1-1,-1 0 1,1-1 0,0 1-1,-1 0 1,1 0 0,0-1-1,-1 1 1,1 0-1,-1 0 1,1 1 0,0-1-1,-1 0 1,1 0 0,-1 1-1,1-1 1,0 1-1,-1-1 1,1 1 0,0 0-1,0-1 1,0 1-1,-1 0 1,1 0 0,0 0-1,0 0 1,0 0 0,0 0-1,0 0 1,1 0-1,-1 0 1,0 0 0,0 1-1,1-1 1,-1 0-1,0 2 1,-1 6-3,0 1-1,1-1 1,0 1 0,1 0-1,0-1 1,0 1 0,1-1-1,0 1 1,1 0 0,0-1-1,0 0 1,1 0 0,0 0-1,1 0 1,0 0 0,0 0-1,1-1 1,0 0 0,1 0-1,0 0 1,0-1 0,13 13-1,11 5-5,2 0-1,0-2 1,1-1-1,48 23 1,12 8 10,-86-48-2,0 0 0,-1 1 0,0-1 0,0 1 1,0 1-1,-1-1 0,0 1 0,0 0 0,0 0 1,-1 0-1,0 1 0,0-1 0,-1 1 0,0 0 1,-1 0-1,3 11 0,-4-12 4,0 0-1,0 0 1,-1 0 0,1 0-1,-2 1 1,1-1 0,-1 0-1,0 0 1,0 0-1,-1 0 1,0 0 0,0-1-1,-1 1 1,0 0 0,0-1-1,0 0 1,-1 0 0,0 0-1,-6 7 1,3-5-12,0 0-1,-1-1 0,0 0 1,0 0-1,-1-1 1,0 0-1,0-1 0,-1 1 1,1-2-1,-15 6 1,10-6-580,-1-1 0,1 0 0,-1-1 0,-15 1 0,-12-2-4485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24.6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39 509 8994,'0'0'2815,"-7"0"-2517,-25 0 890,33-12-859,4 3-321,0 0-1,0 0 1,1 0-1,0 1 1,1 0-1,-1 0 1,2 0 0,-1 1-1,10-7 1,10-12 26,165-160-1506,-60 61-2207,-121 115 3265,-8 7 360,1 0 1,0 0 0,-1 0 0,1-1-1,-1 1 1,0-1 0,0 0-1,-1 0 1,1 0 0,-1 0 0,0-1-1,0 1 1,3-9 833,3 14-772,0 1 0,1-1 0,-1 1 0,0 1 0,0-1 0,0 1 0,0 1 0,0-1 0,-1 1 0,13 10 0,7 5 53,32 30 0,-40-31 30,0 1 0,-1 1 0,-2 0 0,0 2-1,16 26 1,-24-34 3,-1 1 0,0-1 0,-1 1-1,0 0 1,-2 0 0,1 1 0,-2-1-1,0 1 1,1 29 0,-5-41-69,0 0 0,1 0-1,-2 0 1,1 0 0,0 0 0,-1-1 0,0 1 0,0 0 0,0-1 0,0 0-1,0 1 1,-1-1 0,1 0 0,-1 0 0,0 0 0,0-1 0,0 1 0,0-1 0,-1 0-1,1 1 1,-1-1 0,1-1 0,-1 1 0,0 0 0,-7 1 0,-4 2-4,0 0 0,-1-1 0,1-1 0,-1-1 0,-22 2 0,-73-4-21,109 0-74,9 1-116,39 9 244,-1-2 0,1-3 0,1-1 0,-1-2 0,72-7 0,-95 2-52,0 0 0,0-1 0,0-2 0,-1 0-1,0-1 1,0-2 0,-1 0 0,0-1 0,-1-1-1,0-1 1,0 0 0,-1-2 0,19-18 0,-33 28-27,-1 0 1,1 0-1,-1-1 1,0 1-1,0-1 1,-1 0 0,1 0-1,-1 0 1,0-1-1,0 1 1,-1-1-1,0 1 1,0-1 0,0 0-1,-1 0 1,0 0-1,0 0 1,0 0-1,-1 0 1,0 0 0,0-9-1,-1 14 32,0 0-1,1 0 0,-1 0 1,0 0-1,1 0 1,-1 1-1,0-1 1,0 0-1,0 0 0,0 0 1,0 1-1,0-1 1,0 1-1,0-1 0,0 1 1,0-1-1,-1 1 1,1-1-1,0 1 1,0 0-1,0 0 0,0-1 1,-1 1-1,1 0 1,-2 0-1,2 0 3,0 0 1,0 0-1,0 0 0,0 0 0,0 0 1,0 0-1,0 0 0,1 0 0,-1 0 1,0 1-1,0-1 0,0 0 0,0 1 1,0-1-1,0 0 0,0 1 0,1-1 1,-1 1-1,0-1 0,0 1 0,0 0 1,1-1-1,-1 1 0,0 0 0,1-1 1,-1 1-1,1 0 0,-1 0 0,1 0 1,-1 0-1,1-1 0,-1 3 0,1 1 46,0 1-1,0-1 1,0 1-1,1-1 1,0 1-1,0-1 1,0 0-1,0 1 1,0-1-1,1 0 0,0 0 1,0 0-1,0 0 1,1 0-1,3 4 1,0-1 22,0 1 0,1-2 0,0 1-1,1-1 1,0 0 0,14 8 0,3-1 12,0-1 0,1-1-1,0-2 1,31 8 0,-48-15-67,0 1 0,0-2-1,1 1 1,-1-1 0,1-1 0,12 0-1,-19 0-153,-1-1 0,1 1 0,0-1-1,-1 0 1,1 1 0,0-1 0,-1-1-1,1 1 1,-1 0 0,1-1 0,-1 1-1,0-1 1,1 0 0,-1 1 0,0-1-1,0 0 1,0 0 0,-1-1 0,1 1-1,0 0 1,-1-1 0,0 1 0,1-1-1,0-4 1,8-26-8206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24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8426,'0'0'3553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28.0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0 993 3897,'0'0'9036,"17"-11"-8854,55-39-124,-43 31-30,43-36-1,-70 54-28,-2 1-69,64-56-105,12-11 174,-56 44-17,-1 0 0,-1-2 0,-2 0 0,0 0 0,-2-2 0,0 0 0,-2 0 0,-1-1 0,-2-1-1,8-34 1,-5-6-51,-2 0-1,-4-1 1,-2-85-1,-4 153 78,0 0 0,0 0 1,0 0-1,0 0 0,-1 1 0,1-1 0,0 0 0,-1 0 1,1 0-1,-1 0 0,0 1 0,1-1 0,-1 0 0,0 1 1,0-1-1,0 0 0,-1 1 0,1-1 0,0 1 1,0 0-1,-1-1 0,1 1 0,-3-2 0,1 2-9,0 0-1,0 0 1,0 0-1,-1 0 1,1 0-1,0 1 1,0 0-1,0-1 1,0 1 0,-1 1-1,1-1 1,-6 1-1,-1 1-5,1 1-1,-1-1 1,1 2 0,0-1-1,0 1 1,0 1-1,0 0 1,-10 7 0,4 0 3,1 1 0,0 1 0,1 0 0,0 1 0,1 1 0,1-1 0,0 2 0,1 0 0,1 0 0,1 0 0,0 1 0,1 1 0,1-1 0,1 1 0,1 0 0,0 0 0,1 0 0,2 1 0,0 28 0,0-28-15,2 0 1,0 0 0,2 0-1,0 0 1,1-1 0,1 1-1,0-1 1,2 0-1,0-1 1,1 0 0,1 0-1,1 0 1,0-1 0,2-1-1,0 0 1,21 22 0,-17-20 40,1-1-1,1-1 1,0-1 0,1 0 0,29 16 0,-42-27-14,1-1 0,-1 0 0,0 0 0,1-1 0,0 0 0,-1 0 0,1 0-1,0-1 1,0 0 0,0-1 0,0 1 0,0-1 0,0 0 0,0-1 0,0 0 0,0 0 0,0 0-1,0-1 1,0 0 0,-1-1 0,1 1 0,11-7 0,38-29-14,77-69-1,-83 64-275,95-62 0,-138 101 254,0-1 1,1 1 0,0 1-1,-1-1 1,1 1 0,1 1-1,-1-1 1,0 1 0,0 1-1,1 0 1,9-1-1,-18 2 74,-29 2-404,16 0 343,1 1 0,0 1-1,0 0 1,0 0 0,1 2-1,0-1 1,0 1 0,0 1-1,0 0 1,-16 15 0,15-11 22,0 0 0,0 1 0,2 0 1,-1 1-1,2 0 0,-1 1 0,-13 28 1,21-35-2,-1 1-1,1-1 1,0 1 0,0-1 0,1 1 0,-1 15 0,2-21-4,-1 1 1,1-1-1,0 1 1,1-1 0,-1 0-1,0 1 1,1-1-1,-1 0 1,1 1-1,0-1 1,0 0 0,0 0-1,0 1 1,0-1-1,0 0 1,0 0 0,1 0-1,-1-1 1,1 1-1,-1 0 1,1 0-1,0-1 1,0 1 0,0-1-1,3 2 1,2 0-4,0 0 1,1-1-1,-1 0 1,1 0-1,0-1 1,0 0-1,0 0 0,-1-1 1,1 0-1,0 0 1,0-1-1,0 0 1,0 0-1,-1-1 1,1 0-1,-1 0 1,1-1-1,-1 0 1,0 0-1,0-1 1,0 0-1,0 0 0,-1-1 1,0 1-1,0-1 1,0-1-1,0 1 1,-1-1-1,5-7 1,28-44-561,-21 33 319,-17 30 292,0-1 0,0 0 0,1 0-1,-1 1 1,1-1 0,0 0 0,1 0 0,-1 0 0,1 0 0,0 0 0,0-1 0,1 1-1,-1 0 1,1-1 0,0 0 0,0 1 0,1-1 0,-1-1 0,1 1 0,0 0-1,0-1 1,0 0 0,0 0 0,0 0 0,1 0 0,0-1 0,-1 1 0,1-1 0,0-1-1,0 1 1,9 1 0,-4 0-8,1-1 0,0 0 0,0-1 0,0 0 0,0-1 0,0 0 0,0-1-1,0 0 1,0-1 0,-1 0 0,1 0 0,0-1 0,-1-1 0,11-4 0,8-6-420,-1-1 1,0-1-1,36-29 1,-24 15-3369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3.8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5881,'0'0'5613,"0"10"-5455,3 241 2567,0-1-5307,-3-265-347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28.5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1 610 5153,'0'0'5329,"6"-23"-5283,-3 12-60,1-5-85,0 0 1,2 1-1,-1-1 1,2 1-1,0 1 1,1-1-1,0 1 1,1 1-1,13-15 1,43-46-93,221-234-2804,-282 304 3044,1 0 0,-1 1 1,1-1-1,0 1 0,0 0 0,6-3 1,-9 5-24,-1 1 1,1-1-1,0 1 1,0-1-1,-1 1 1,1-1-1,0 1 1,0 0-1,-1 0 1,1 0-1,0 0 0,0 0 1,0 0-1,-1 1 1,1-1-1,0 1 1,-1-1-1,1 1 1,0-1-1,-1 1 1,1 0-1,0 0 1,-1 0-1,0 0 1,3 2-1,25 24 147,-1 2 0,-1 1 1,-2 1-1,41 65 0,-62-89-168,0 1-1,0 0 1,-1-1 0,0 1 0,0 0-1,-1 1 1,0-1 0,-1 0 0,1 1 0,-2-1-1,1 1 1,-2 14 0,0-17 1,0 0 0,-1 0 0,0 0 0,0 0 0,-1 0 0,1-1 0,-1 1 0,0-1 0,-1 1 0,1-1 0,-1 0 0,0-1 0,0 1 0,-1-1 0,1 0 0,-1 0 0,-10 7 0,-9 4 6,-1-1 0,-1-1 0,0-1 0,0-2 0,-1 0 0,-1-2 0,0-1-1,0-1 1,-53 4 0,80-9-21,0-1-1,0 0 1,1 0-1,-1 0 0,0 0 1,0 0-1,0 0 1,0 0-1,0 0 1,0 0-1,0 0 1,0 0-1,0-1 1,0 1-1,0 0 0,0-1 1,0 1-1,0-1 1,0 1-1,1-1 1,-1 1-1,0-1 1,0 0-1,1 1 1,-1-1-1,0 0 0,1 1 1,-2-2-1,2 0-88,0 0-1,0 0 0,1 0 0,-1 0 1,0 0-1,1 1 0,-1-1 1,1 0-1,-1 0 0,1 1 0,0-1 1,0 0-1,0 1 0,0-1 0,2-2 1,23-27-2648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29.9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1 326 5569,'0'0'4526,"23"22"-4241,76 70-53,-96-89-224,1 0 1,0 0-1,-1 0 1,1 0-1,0-1 1,1 0-1,-1 0 1,0 0-1,1 0 1,-1-1-1,1 1 0,-1-1 1,1 0-1,0 0 1,-1-1-1,1 0 1,0 0-1,0 0 1,-1 0-1,1-1 1,0 1-1,-1-1 1,6-2-1,-1 1 25,-3 0-41,0 0 0,0 0 1,0-1-1,0 0 1,-1 0-1,1 0 0,-1-1 1,0 1-1,0-1 1,0-1-1,-1 1 1,1-1-1,-1 1 0,0-1 1,0-1-1,-1 1 1,0 0-1,0-1 0,0 0 1,2-6-1,1-2-429,-1 0 0,-1 0-1,-1 0 1,0-1 0,0 0-1,-2 1 1,1-26 0,-3 33 314,1 0 0,-1 0 0,-1-1 0,0 1 0,0 0 1,0 0-1,-1 0 0,1 1 0,-2-1 0,1 0 1,-1 1-1,0 0 0,0 0 0,-6-5 0,-7-7-35,-1 1-1,-37-28 0,-2 0 3268,64 49-3016,0 0 0,0 0 0,1 0 0,0-1 0,0 0 0,0 0-1,13 2 1,3 2 58,43 10-114,2-3 0,0-3 0,0-3-1,1-2 1,103-7 0,-161 1-129,1-1-1,-1 0 0,18-5 1,-28 5 25,0 1 1,0 0-1,0-1 1,0 1-1,1-1 1,-2 0-1,1 0 1,0 0-1,0 0 1,0 0-1,0 0 1,0 0-1,-1 0 1,1-1-1,-1 1 1,1-1-1,-1 1 1,1-1-1,-1 0 1,0 1-1,0-1 1,0 0-1,0 0 1,0 0-1,0 0 1,0 0-1,0-4 1,-6 5 185,0 0 1,0 0 0,-1 1-1,1-1 1,0 1 0,-1 0 0,-4 1-1,4-1-1,-9 1 15,1 1 1,0 0 0,0 1-1,0 1 1,0 0 0,0 1 0,1 0-1,0 1 1,0 1 0,1 0-1,-15 10 1,11-5 28,0 0-1,0 1 1,1 0-1,1 1 1,1 1-1,0 0 1,-17 27-1,26-36-156,1 0-1,1 0 0,-1 0 0,1 1 0,0-1 0,0 1 1,1-1-1,0 1 0,0-1 0,0 1 0,1 0 1,0 0-1,2 10 0,-2-16-12,1 1 0,0-1 0,0 0 0,-1 0 0,1 0 0,0 0 0,0 0 0,0 0 0,0-1 0,1 1 0,-1 0 0,0 0 0,0-1 0,0 1 0,1-1 0,-1 1 0,0-1 0,1 1 0,-1-1 0,0 0 0,1 0 0,-1 1 0,0-1-1,1 0 1,-1 0 0,0-1 0,1 1 0,-1 0 0,0 0 0,1-1 0,1 0 0,45-11-444,-31 1-115,0 0 0,24-22 1,-29 22 304,1 1 1,1 0 0,0 1 0,27-14 0,-39 22 314,-1 1 0,1-1 0,-1 1 0,0 0 0,1 0 0,-1-1 0,1 1 0,-1 0 0,1 0 0,-1 0 0,1 0 0,-1 1 0,0-1 0,1 0 0,-1 1 0,1-1 0,-1 1 0,0-1 0,1 1 0,-1 0 0,0-1 0,0 1 0,1 0 0,-1 0 1,0 0-1,0 0 0,0 0 0,0 0 0,0 0 0,0 0 0,0 0 0,-1 1 0,1-1 0,0 0 0,-1 0 0,1 1 0,0 1 0,3 9 295,0 0 1,0 0-1,3 20 0,-2-8-141,15 61 82,-4 0 0,-4 1 0,-3 1 1,-4 0-1,-9 121 0,3-195-264,-1 0 0,0 0 0,-1-1 0,0 1 0,-1-1 0,0 0 0,-1 0 0,0 0 0,-1-1 0,0 1 0,-1-2 0,0 1 0,-15 16 0,14-19-4,0-1 1,0 0-1,-1 0 1,0-1-1,0 0 1,-1-1 0,1 0-1,-1 0 1,-1-1-1,1 0 1,0-1-1,-1 0 1,0 0-1,1-1 1,-1-1 0,-14 1-1,18-2-36,1 0 13,-1 1 0,1-1 0,-1-1 0,1 1 0,-1-1 0,1 0 0,-11-3 1,15 3-31,0 0 0,0-1 1,0 1-1,1-1 0,-1 1 1,0-1-1,0 0 0,1 1 1,-1-1-1,1 0 1,0 0-1,-1 0 0,1 0 1,0 0-1,0 0 0,0-1 1,1 1-1,-1 0 0,0-1 1,1 1-1,-1 0 1,1-1-1,0 1 0,0-5 1,0-2-166,1 0 0,-1-1 0,1 1 1,1 0-1,0 0 0,0 0 0,1 1 1,0-1-1,1 0 0,-1 1 1,2 0-1,-1 0 0,1 0 0,8-9 1,9-11-126,2 1 0,37-31 0,-46 43 354,269-228 845,-20 18-259,-185 148-698,-40 36-49,2 3-1,48-35 1,-81 70 147,0 0 1,0 1 0,1 0-1,-1 0 1,0 1 0,1 0-1,0 0 1,-1 1 0,1 0-1,-1 0 1,1 1 0,0 0-1,11 4 1,-21-1-42,-10 1-31,-12 4-64,-15 4 135,0 2 0,1 2-1,0 1 1,-34 25-1,56-34 90,1 1 0,0 1-1,0 1 1,2 0 0,-1 0-1,1 1 1,1 1 0,1 0-1,0 0 1,0 1 0,-13 32-1,20-41-65,1 0-1,0-1 0,1 1 0,0 1 0,-1-1 1,2 0-1,-1 0 0,1 0 0,0 0 1,0 0-1,2 10 0,-1-13-32,0-1 1,0 1-1,0 0 0,0-1 0,0 0 1,1 1-1,-1-1 0,1 0 0,-1 1 1,1-1-1,0 0 0,0 0 0,0 0 1,0-1-1,0 1 0,0 0 1,1-1-1,-1 0 0,0 1 0,1-1 1,-1 0-1,1 0 0,0 0 0,-1-1 1,1 1-1,4 0 0,13 1 16,1 0-1,0-2 1,0 0-1,0-1 1,0-1-1,-1-1 1,1-1-1,-1-1 1,0-1-1,0 0 1,-1-2-1,20-10 0,-15 6-169,-1-1 0,-1-1-1,0-1 1,-1 0 0,-1-2-1,0-1 1,-1 0-1,-1-2 1,18-24 0,-33 40 144,1-1 0,-1 0 0,0 0 0,-1 0 0,1 0 0,-1 0 0,0 0 0,0-1 1,0 1-1,-1-1 0,0 0 0,0 1 0,-1-1 0,1 0 0,-1 1 0,-1-1 0,0-6 1,1 11 44,0 0 1,-1 1 0,1-1-1,-1 0 1,1 1 0,-1-1 0,1 1-1,-1-1 1,1 1 0,-1-1-1,0 1 1,1-1 0,-1 1 0,0-1-1,1 1 1,-1 0 0,0-1-1,0 1 1,1 0 0,-1 0 0,0 0-1,0-1 1,1 1 0,-1 0-1,0 0 1,0 0 0,1 0 0,-1 0-1,0 0 1,0 1 0,0-1-1,1 0 1,-1 0 0,0 1 0,1-1-1,-1 0 1,0 1 0,0-1-1,1 0 1,-1 1 0,0 0 0,-27 19 232,23-12-227,1-1-1,0 1 1,0 0-1,1 0 1,0 0 0,0 1-1,1-1 1,0 0-1,1 1 1,-1 10-1,2-14-24,-1-1 0,1 0 0,0 1 0,1-1-1,-1 1 1,1-1 0,0 0 0,0 0 0,0 1 0,0-1 0,1 0-1,0 0 1,0 0 0,0 0 0,0-1 0,0 1 0,1-1-1,0 1 1,0-1 0,0 0 0,6 5 0,0-2 1,1-1 0,0-1-1,0 1 1,0-2 0,1 0 0,0 0 0,-1 0 0,1-1-1,0-1 1,15 0 0,-5-1-171,0 0-1,0-2 1,-1 0-1,32-9 1,16-13-2047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0.5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0 466 4353,'0'0'1939,"29"-16"-844,201-112 108,414-183 881,-622 301-2144,-33 11-62,-37 11 88,0 3-46,1 2 0,0 2 0,-56 31 0,86-40 74,1 1 0,0 0-1,0 2 1,1-1 0,1 2 0,0 0 0,1 1-1,1 0 1,0 1 0,1 0 0,-13 25-1,18-29 28,1 0 0,0 0 0,1 1-1,1 0 1,0-1 0,1 1 0,0 0-1,0 23 1,2-33-15,0-1-1,0 0 0,0 1 0,1-1 1,-1 1-1,1-1 0,-1 0 1,1 1-1,0-1 0,0 0 1,0 0-1,0 0 0,1 0 1,-1 0-1,0 0 0,1 0 0,-1 0 1,1 0-1,0-1 0,0 1 1,0-1-1,0 1 0,0-1 1,0 0-1,0 1 0,0-1 1,0 0-1,0-1 0,1 1 0,-1 0 1,5 0-1,6 1 23,0 0 0,1-1 0,-1-1 0,22-1 1,-27 0-28,9 0-204,0-1-1,-1-2 0,1 1 1,0-2-1,-1 0 0,0-1 1,0 0-1,23-14 0,6-8-1432,59-48 0,-102 74 1584,61-48-2872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0.9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0 5281,'0'0'4105,"-132"148"-2793,91-71-384,8 4-551,11 3 223,11 3-496,11-6 96,0-4-80,3-11-32,13-12 24,1-9-112,2-15-536,-5-11-328,-9-11-2161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1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1 346 6617,'0'0'2337,"205"-81"-1873,-131 46-344,3-4-120,-6-3 0,9-15-208,-20 7-848,-16 8-633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2.6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90 516 3753,'0'0'6004,"-16"26"-5731,-45 85-188,59-108-67,0 0-1,1 0 1,0 0-1,-1 1 1,1-1-1,0 0 0,1 1 1,-1-1-1,0 0 1,1 1-1,0-1 1,0 1-1,0-1 0,0 1 1,1-1-1,-1 0 1,1 1-1,0-1 1,0 0-1,0 1 0,0-1 1,1 0-1,-1 0 1,1 0-1,0 0 1,0 0-1,0-1 0,0 1 1,1 0-1,-1-1 1,0 0-1,1 1 1,0-1-1,0 0 0,5 3 1,0 1 77,-1 0-58,0-1-1,1 0 0,-1-1 0,1 1 0,0-2 1,1 1-1,-1-1 0,0 0 0,1-1 1,0 0-1,-1 0 0,1-1 0,0 0 1,0 0-1,0-1 0,0-1 0,0 1 1,13-4-1,-8 1-48,0-1 1,-1 0 0,1-1-1,-1 0 1,0-2-1,-1 1 1,0-1-1,0-1 1,0 0 0,18-18-1,24-31-1192,-50 53 1111,-1-1 1,0 1 0,0-1-1,-1 0 1,1 1-1,-1-1 1,0 0-1,-1 0 1,1 0 0,-1-1-1,0 1 1,1-10-1,-3 15 102,1-1 0,0 0 0,-1 1 0,1-1 0,0 1 0,-1-1 0,1 0 0,-1 1 0,1-1 0,-1 1 0,1-1 0,-1 1 0,1 0 0,-1-1 0,0 1 0,1-1 0,-1 1 0,1 0 0,-1 0 1,0-1-1,1 1 0,-1 0 0,0 0 0,0 0 0,1 0 0,-1 0 0,0 0 0,1 0 0,-1 0 0,0 0 0,0 0 0,1 0 0,-1 0 0,0 0 0,1 1 0,-1-1 0,0 0 0,1 0 0,-1 1 0,0 0 0,-32 12 507,29-8-445,-1 0-1,1 0 1,0 0 0,0 1 0,0-1 0,1 1-1,-1 0 1,1 0 0,1 0 0,-1 0 0,1 1-1,1-1 1,-3 13 0,3-16-40,1 1 0,-1-1 0,1 1-1,0 0 1,0 0 0,0-1 0,0 1 0,1 0-1,0-1 1,-1 1 0,1-1 0,1 1 0,-1-1-1,0 1 1,1-1 0,0 0 0,-1 1 0,1-1-1,1 0 1,-1 0 0,0-1 0,1 1 0,-1 0 0,1-1-1,6 5 1,5 0 30,-1-1 0,2-1-1,-1 0 1,0-1 0,1 0 0,0-1-1,29 2 1,109-4 54,-141-2-84,1 0-29,0 0 0,-1-1 0,1-1 0,-1 0 0,1-1 0,-1 0 0,0-1 0,0 0 0,-1-1 0,0 0 0,0-1 0,0 0 0,-1-1 0,14-13 0,-17 15-57,-1-1 0,0 0 0,0 0 0,0-1 0,-1 0 0,0 0 0,0 0 0,-1 0 0,0-1 0,0 0 0,-1 0 0,-1 0 1,1 0-1,-1 0 0,-1 0 0,0-1 0,0 1 0,-1-1 0,0 1 0,-1-12 0,0 17 45,0 0 0,-1 0-1,1 0 1,-1 1 0,1-1 0,-1 0-1,0 1 1,0-1 0,-1 1 0,1-1-1,-1 1 1,0 0 0,0 0 0,0 0-1,0 1 1,0-1 0,-1 1 0,1 0-1,-1-1 1,1 2 0,-1-1 0,0 0 0,0 1-1,0-1 1,0 1 0,0 0 0,0 1-1,0-1 1,-8 1 0,4-1 6,1 1 0,0 0-1,0 0 1,-1 0 0,1 1 0,0 1 0,0-1 0,0 1 0,0 0 0,0 1-1,0-1 1,1 2 0,-1-1 0,1 1 0,0-1 0,-8 8 0,7-4 11,0 1 1,1 0 0,0 0-1,0 1 1,1-1 0,0 2 0,0-1-1,1 0 1,0 1 0,1 0-1,0 0 1,-3 17 0,5-20 13,0 0 1,1 0-1,0-1 0,0 1 1,0 0-1,1 0 1,0 0-1,0 0 0,1-1 1,0 1-1,0-1 1,1 1-1,-1-1 0,1 0 1,1 0-1,-1 0 1,1 0-1,0-1 0,9 11 1,-1-6 11,0 0 1,1-1-1,0-1 1,0 0-1,1 0 1,0-1-1,0-1 1,0-1-1,1 0 1,24 5-1,-17-6 1,1 0 0,1-2 0,-1 0 0,0-2 0,0-1 0,34-4 1,-43 1-36,0 1 1,-1-1 0,0-1 0,0-1 0,0 0 0,23-14-1,71-59-24,-52 38-11,22-16-609,2 3 1,134-66-1,-212 119 728,1 1-25,-2 0-69,0-1 0,1 1-1,-1 0 1,0-1 0,0 1-1,0-1 1,0 1-1,0 0 1,0-1 0,0 1-1,0-1 1,0 1-1,0 0 1,-1-1 0,1 1-1,0 0 1,0-1-1,0 1 1,0-1 0,-1 1-1,1 0 1,0-1-1,0 1 1,0 0 0,-1 0-1,1-1 1,0 1-1,-1 0 1,1-1 0,0 1-1,-1 0 1,1 0-1,0 0 1,-1 0 0,1-1-1,0 1 1,-1 0 0,1 0-1,-1 0 1,1 0-1,0 0 1,-1 0 0,1 0-1,-1 0 1,1 0-1,-9 1 6,0 0-1,0 0 0,0 1 0,1 0 0,-1 1 1,1 0-1,-1 0 0,1 1 0,0 0 0,0 1 1,1 0-1,-1 0 0,-8 8 0,-12 12 257,-46 52-1,62-63-191,1-3-5,0 1-1,1 0 1,0 1 0,1 0-1,1 0 1,0 1 0,1 0 0,1 0-1,0 1 1,0-1 0,2 1-1,0 1 1,0-1 0,2 1 0,0-1-1,0 23 1,2-35-40,1 0-1,-1-1 1,1 1 0,0-1-1,-1 1 1,1-1 0,1 1-1,-1-1 1,0 1 0,0-1-1,1 0 1,-1 0 0,1 0-1,0 0 1,0 0 0,0 0 0,0 0-1,0-1 1,0 1 0,0-1-1,0 1 1,1-1 0,-1 0-1,1 0 1,-1 0 0,1 0-1,-1 0 1,1-1 0,2 1-1,10 2 37,0-1 0,0 0-1,28-1 1,-36-1-39,5-1-18,0 0-1,0-1 0,0-1 1,0 0-1,-1 0 0,1-1 1,-1-1-1,0 0 0,0 0 1,0-1-1,-1-1 0,0 0 0,0 0 1,-1 0-1,10-11 0,11-12-507,-2-1 0,-1-2-1,23-37 1,-25 32 344,-2-1 0,-2-1 0,-2 0 0,-2-2 0,-1 0 0,13-57 0,-16 40 616,6-66 0,-9-61 3986,-10 186-4400,0 0 1,0 0-1,-1 0 0,1-1 0,0 1 0,-1 0 0,1 0 0,0 0 1,0 0-1,-1 0 0,1 0 0,0-1 0,-1 1 0,1 0 0,0 0 1,-1 0-1,1 0 0,0 0 0,-1 0 0,1 0 0,0 0 1,0 1-1,-1-1 0,1 0 0,0 0 0,-1 0 0,1 0 0,0 0 1,0 0-1,-1 1 0,1-1 0,0 0 0,-1 0 0,1 0 1,0 1-1,0-1 0,0 0 0,-1 0 0,1 1 0,0-1 0,0 1 1,-14 9-82,5 3 49,1-1-1,0 2 0,1-1 1,0 1-1,1 0 0,0 1 0,1-1 1,1 1-1,1 0 0,0 0 1,-1 18-1,0 13-20,2 1 1,6 66-1,0-85 10,1 0-1,1 0 1,1 0-1,2-1 1,1 0-1,0 0 1,3-1-1,0-1 1,1 0-1,1-1 0,2 0 1,26 29-1,-39-48-3,1 0-1,0-1 1,1 0 0,-1 0-1,1 0 1,0 0-1,-1-1 1,1 0-1,1 0 1,-1-1-1,0 0 1,1 0-1,-1 0 1,1-1 0,0 0-1,-1 0 1,1-1-1,0 1 1,0-2-1,-1 1 1,1-1-1,0 0 1,-1 0-1,1-1 1,-1 0 0,12-4-1,11-7-294,-1-2-1,0 0 1,-1-2-1,38-30 1,-12 8-715,295-166-1199,-336 196 1047,-20 7-83,-24 8 616,-4 7 956,0 3 1,1 1-1,1 2 1,0 1-1,2 1 1,1 2 0,-44 41-1,63-53-188,2 1 0,-1 1 0,2 0 0,-1 0 0,2 1 0,-8 15 1,12-22-107,1 1 0,0 0 1,1 0-1,0 0 1,0 1-1,0-1 0,1 0 1,0 1-1,1-1 1,0 1-1,0-1 1,1 1-1,2 10 0,-2-16-5,1 1 0,0-1 0,0 0 0,0 1 0,0-1 0,0 0-1,1 0 1,0 0 0,-1 0 0,1-1 0,0 1 0,0-1 0,0 0-1,1 0 1,-1 0 0,0 0 0,1 0 0,-1-1 0,1 0 0,0 1-1,-1-1 1,1-1 0,0 1 0,7 0 0,11 2-36,1-1 0,40-1 0,-60-1 16,7-1-157,0-1-1,0 0 0,-1 0 1,1-1-1,-1 0 0,0 0 0,0-1 1,0-1-1,0 1 0,-1-1 1,0-1-1,0 1 0,0-2 1,-1 1-1,1-1 0,-2 0 0,1 0 1,-1-1-1,0 0 0,-1 0 1,1 0-1,-2-1 0,1 0 1,-1 0-1,-1 0 0,1 0 0,-2-1 1,1 1-1,-1-1 0,1-16 1,-2 14 268,-1 11 36,0 1 1,1-1-1,-1 0 0,0 0 0,1 0 0,-1 1 1,0-1-1,0 0 0,0 0 0,0 0 0,0 0 1,0 0-1,0 1 0,0-1 0,0 0 0,0 0 1,0 0-1,-1 0 0,1 1 0,0-1 0,-1 0 1,1 0-1,0 0 0,-1 1 0,1-1 0,-1 0 1,1 1-1,-1-1 0,0 0 0,1 1 0,-1-1 1,1 1-1,-1-1 0,0 1 0,0-1 0,1 1 1,-1-1-1,0 1 0,-1-1 0,0 6 20,1-1 0,0 1 0,0-1-1,0 1 1,1-1 0,-1 1 0,1 0-1,0-1 1,1 1 0,-1 0 0,1-1 0,1 6-1,0-6-123,1 0 0,-1 0-1,1 0 1,0 0 0,0 0 0,0-1-1,1 1 1,0-1 0,-1 0-1,1 0 1,0 0 0,0-1 0,1 1-1,-1-1 1,0 0 0,1 0-1,7 1 1,-5 0-210,0-1-1,0 0 0,0-1 1,0 0-1,0 0 1,1-1-1,-1 1 0,0-1 1,1-1-1,-1 0 1,8-1-1,6-11-7119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3.3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1387 6329,'0'0'2804,"30"-18"-2248,3-2-357,11-5 209,-1-3-1,50-42 0,-38 24 200,26-19 126,101-106 1,-160 147-779,-1-1 0,-1-1 0,-2-1 0,0 0 0,-2-1 1,-1-1-1,-1-1 0,18-55 0,-18 19-683,-3 0-1,-3 0 1,-3-1-1,-4-91 1,-1 132 700,-1 0 0,-7-38 0,7 57 110,-1 0-1,1 0 0,-1 0 0,0 1 0,-1-1 0,0 1 0,0 0 1,0 0-1,-1 0 0,1 0 0,-2 0 0,1 1 0,0 0 0,-7-6 1,11 11-54,-1-1 1,0 0 0,0 1-1,0-1 1,0 1 0,0-1-1,0 1 1,0 0 0,0-1 0,0 1-1,0 0 1,0 0 0,0-1-1,-1 1 1,1 0 0,0 0 0,0 0-1,0 0 1,0 1 0,0-1-1,0 0 1,0 0 0,0 1 0,0-1-1,0 0 1,0 1 0,0-1-1,0 1 1,0 0 0,0-1-1,0 1 1,0 0 0,1-1 0,-1 1-1,0 0 1,0 0 0,1 0-1,-1 0 1,0 0 0,1-1 0,-1 1-1,1 0 1,0 0 0,-1 2-1,-19 53-162,17-46 213,-18 69-44,4 1 1,3 1-1,-4 93 1,11 251-66,5-127 22,1-241-303,1-57 286,0 0 0,0 0-1,0 1 1,0-1 0,0 0 0,0 0 0,0 1 0,0-1-1,0 0 1,0 0 0,0 1 0,0-1 0,0 0-1,1 0 1,-1 1 0,0-1 0,0 0 0,0 0-1,0 0 1,0 1 0,0-1 0,1 0 0,-1 0-1,0 0 1,0 1 0,0-1 0,0 0 0,1 0-1,-1 0 1,0 0 0,0 0 0,1 1 0,-1-1-1,0 0 1,0 0 0,1 0 0,-1 0 0,0 0-1,0 0 1,1 0 0,-1 0 0,0 0 0,0 0-1,1 0 1,-1 0 0,17-7-594,10-14-642,49-45-1,-24 17-697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4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72 3673,'0'0'4751,"-1"24"-4557,-7 77 14,8-95-201,0 0 1,0 1-1,0-1 0,0 0 1,1 1-1,0-1 1,1 0-1,0 0 0,-1 0 1,2 0-1,-1 0 1,1 0-1,0-1 0,0 1 1,0-1-1,1 0 1,0 0-1,0 0 0,0 0 1,1-1-1,-1 0 1,1 0-1,0 0 0,1 0 1,-1-1-1,0 0 1,1 0-1,9 3 0,-1 0 3,1-2 0,-1 0 0,1-1 0,0 0 1,0-1-1,0-1 0,1 0 0,-1-1 0,27-4 0,-32 2-79,0 0 0,0-2 1,-1 1-1,1-1 1,-1 0-1,0-1 0,0 0 1,-1-1-1,1 1 1,-1-2-1,0 1 0,-1-1 1,10-11-1,-12 13-65,0-1-1,-1 0 1,1 0-1,-1 0 0,-1 0 1,1-1-1,-1 1 1,0-1-1,0 0 1,-1 0-1,0 0 1,0 0-1,-1-1 0,1 1 1,-2 0-1,1-1 1,-1 1-1,0-1 1,-2-7-1,1 13 255,1 0-1,-1 0 0,0 0 1,-1 0-1,1 0 1,0 1-1,-1-1 1,1 0-1,-1 1 1,1-1-1,-1 1 0,0-1 1,1 1-1,-1 0 1,0-1-1,0 1 1,0 0-1,0 1 0,0-1 1,0 0-1,-1 0 1,1 1-1,0 0 1,0-1-1,-4 1 1,3-1 4,0 1 0,-1-1 1,1 1-1,-1 0 0,1 0 1,-1 1-1,1-1 1,0 1-1,-1 0 0,1-1 1,0 2-1,-1-1 0,1 0 1,0 1-1,0-1 1,-4 4-1,2 0-73,0 1 0,1 0 0,-1 0 1,1 0-1,1 0 0,-1 1 0,1 0 0,0-1 0,1 1 1,0 1-1,0-1 0,0 0 0,1 0 0,-1 10 0,1-11-16,1 0-1,0 0 1,0 0 0,0 0-1,0 0 1,1 0-1,0 0 1,0 0-1,1-1 1,0 1 0,0 0-1,0-1 1,1 1-1,-1-1 1,1 1-1,1-1 1,5 7 0,-1-5 25,1 0 0,0-1 0,0 1 0,0-2-1,1 0 1,0 0 0,0 0 0,0-1 0,1-1 0,-1 0 0,13 2 0,-4-2-31,1 0 0,-1-2 0,1 0-1,0-1 1,26-4 0,-42 4-29,0-1-1,0 0 1,0 0 0,0 0 0,-1 0-1,1 0 1,0-1 0,-1 0 0,1 0 0,-1 0-1,1 0 1,-1 0 0,0-1 0,0 0 0,0 1-1,0-1 1,-1 0 0,1 0 0,-1-1-1,1 1 1,-1 0 0,0-1 0,-1 1 0,1-1-1,-1 0 1,1 0 0,-1 0 0,0 1 0,0-6-1,0 2-23,0 1 0,-1-1 0,0 0 0,0 0 0,-1 1 0,0-1 0,0 0 0,-1 1 0,1-1 0,-1 1 0,-1 0 0,1-1 0,-1 1 0,0 0 0,-1 0 0,-7-9 0,-50-55-382,-39-52-415,94 106 782,15 13-15,25 13-14,-27-8 81,94 25-247,172 22-1,-239-44-16,-21 1 154,-15 3 159,-23 10 315,15-13-183,4 0-123,-1 0 0,1 0 0,0 1 0,1-1 1,0 1-1,0 0 0,0 1 0,1-1 0,0 1 0,0 0 0,1 0 0,0 0 0,0 1 0,1-1 1,-1 11-1,2-13-34,0 0 1,0 0-1,1 0 1,0 0 0,1 0-1,-1 0 1,1 0-1,0 0 1,1 0-1,0 0 1,-1 0 0,2-1-1,-1 1 1,1 0-1,0-1 1,0 0-1,0 0 1,1 0 0,0 0-1,0-1 1,0 1-1,7 5 1,-2-4-22,0 0 0,1 0 0,0-1 0,0 0-1,0-1 1,0 0 0,1-1 0,0 0 0,0 0 0,0-1 0,14 0 0,-16-1-33,1 0 0,-1-1-1,1-1 1,-1 0 0,1 0-1,-1-1 1,0 0 0,0 0 0,0-1-1,0 0 1,0-1 0,0 0-1,11-8 1,-8 4-97,-1 0 0,0-1-1,0 0 1,-1-1 0,0 0-1,-1-1 1,0 0 0,-1-1-1,0 1 1,-1-1 0,0-1 0,-1 0-1,0 1 1,-1-2 0,0 1-1,-1-1 1,-1 1 0,0-1 0,1-25-1,-4 39 148,0 0-1,0-1 1,0 1-1,0 0 1,0-1-1,0 1 0,0 0 1,0 0-1,0-1 1,-1 1-1,1 0 1,0-1-1,0 1 1,0 0-1,0 0 0,0-1 1,-1 1-1,1 0 1,0 0-1,0-1 1,0 1-1,-1 0 1,1 0-1,0 0 0,0 0 1,-1-1-1,1 1 1,0 0-1,0 0 1,-1 0-1,1 0 1,0 0-1,-1 0 0,1 0 1,0 0-1,-1 0 1,1-1-1,0 1 1,0 0-1,-1 1 1,1-1-1,0 0 0,-1 0 1,1 0-1,0 0 1,-1 0-1,1 0 1,0 0-1,0 0 0,-1 0 1,1 1-1,0-1 1,0 0-1,-1 0 1,1 0-1,0 1 1,0-1-1,-1 0 0,1 0 1,0 1-1,0-1 1,0 0-1,-1 1 1,-15 15 24,12-9-36,1 1 0,0 0 0,0 0 0,1 0 0,0 0 0,0 0 1,1 0-1,0 0 0,0 1 0,1-1 0,0 0 0,0 1 0,1-1 0,0 0 0,1 0 0,0 0 0,2 8 0,-1-10-18,-1 0 0,1 0 0,0 0-1,1-1 1,-1 1 0,1-1 0,0 0-1,0 0 1,1-1 0,-1 1 0,1-1-1,0 0 1,0 0 0,1 0 0,-1-1-1,1 0 1,0 0 0,-1-1 0,1 1 0,1-1-1,-1 0 1,11 1 0,-3-1-260,1 0 1,-1-2-1,0 0 1,0 0-1,15-3 1,9-10-3342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4.6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10938,'0'0'3545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5.3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0 369 5457,'0'0'6736,"35"-24"-6620,2-2-102,184-116 87,-105 69-14,55-30 49,-170 102-143,0 1 0,0 0 0,0 0 0,0 0 0,-1 0 0,1 0 0,0 0 0,0 0 1,0 1-1,0-1 0,-1 0 0,1 0 0,0 1 0,0-1 0,0 0 0,-1 1 0,1-1 0,0 1 1,0-1-1,-1 1 0,1-1 0,-1 1 0,1-1 0,0 1 0,-1 0 0,1-1 0,-1 1 0,1 0 1,-1 0-1,0-1 0,1 1 0,-1 0 0,0 0 0,1 0 0,-1-1 0,0 1 0,0 0 0,0 0 0,0 0 1,0 0-1,0-1 0,0 2 0,7 43 89,-7-43-87,1 17 6,0 1 0,-1-1 0,-1 1 1,-4 23-1,3-32-3,-1-1 0,0 1-1,-1-1 1,0 0 0,0 0 0,-1-1-1,0 1 1,-1-1 0,-8 10 0,2-3 2,4-5-5,0 0 0,-1-1 0,0 1 0,0-2 0,-1 1 0,-1-2 0,-19 14 0,30-22-11,0 0 0,0 0 0,0 0 0,0 0 0,0 0 0,0 0 0,0 0 0,0 0 0,0 0 1,0 0-1,0-1 0,0 1 0,0 0 0,0 0 0,1 0 0,-1 0 0,0 0 0,0 0 0,-1 0 0,1 0 1,0 0-1,0-1 0,0 1 0,0 0 0,0 0 0,0 0 0,0 0 0,0 0 0,0 0 0,0 0 1,0 0-1,0 0 0,0 0 0,0-1 0,0 1 0,0 0 0,0 0 0,0 0 0,0 0 0,-1 0 0,1 0 1,0 0-1,0 0 0,0 0 0,0 0 0,0 0 0,0 0 0,0 0 0,0 0 0,0 0 0,0 0 0,-1 0 1,1 0-1,0 0 0,0 0 0,0 0 0,0 0 0,0 0 0,0 0 0,0 0 0,0 0 0,0 0 0,-1 0 1,1 0-1,0 0 0,0 0 0,0 0 0,0 0 0,6-12-353,9-11 207,-4 12 162,-1 1-1,2 0 0,-1 0 0,2 1 1,-1 1-1,25-13 0,-29 18 36,0 0 0,1 0 0,-1 1 0,1 0-1,0 0 1,0 1 0,0 0 0,0 1 0,0 0 0,0 0 0,0 1 0,16 4-1,-14-2-26,-1 1 0,0 0-1,0 0 1,-1 1 0,1 1-1,-1-1 1,0 2-1,-1-1 1,0 1 0,0 0-1,0 1 1,-1 0 0,8 10-1,-2-1 66,-1 0-1,-1 1 1,0 1-1,-2-1 0,14 38 1,-17-37 49,0 0 1,-2 1-1,0 0 1,-2-1 0,0 2-1,-1-1 1,-1 0-1,0 0 1,-2 0-1,0 0 1,-2 0-1,0-1 1,-1 1-1,-1-1 1,-1 0-1,0 0 1,-2-1 0,0 0-1,-1-1 1,-1 0-1,0 0 1,-1-1-1,-1 0 1,-1-2-1,-24 23 1,24-26-83,1 0 1,-1-1 0,-1 0-1,-25 12 1,33-19-35,0 0 0,1-1 1,-1 1-1,0-1 0,0-1 1,0 0-1,-1 0 0,1 0 0,0-1 1,0 0-1,0 0 0,-1 0 0,-12-4 1,17 3-15,0-1 1,0 1 0,0-1-1,0 0 1,1 0 0,-1 0-1,1 0 1,-1 0 0,1 0-1,0-1 1,0 1 0,0-1-1,0 0 1,0 0 0,0 1-1,1-1 1,0 0 0,-1 0-1,1-1 1,0 1 0,0 0 0,1 0-1,-1 0 1,1-7 0,-2-8-274,1 0 0,1-1 0,3-29 0,3 10-700,1 1 1,2 0 0,26-68 0,6 3-3184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4.3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0 191 7962,'0'0'4429,"25"-19"-4193,84-61-98,-92 69-117,1 1-1,0 0 0,0 2 0,1 0 0,0 1 0,1 1 0,-1 1 1,23-3-1,-21 3-22,13-1 19,0 2-1,62 1 1,-92 2-20,-1 1 1,1 1 0,0-1-1,0 1 1,0-1 0,0 1-1,0 0 1,0 1 0,-1-1-1,1 1 1,0-1 0,-1 1-1,1 0 1,-1 1 0,0-1-1,0 0 1,0 1 0,0 0-1,0 0 1,-1 0 0,1 0-1,-1 0 1,1 0 0,-1 0-1,0 1 1,-1-1 0,1 1-1,-1 0 1,1 0 0,-1-1-1,0 1 1,0 0 0,0 5-1,0-1 26,-1-1 0,0 0-1,0 0 1,0 0 0,-1 0 0,0 1-1,0-1 1,-1 0 0,0 0-1,0-1 1,0 1 0,-1 0 0,0-1-1,-1 1 1,1-1 0,-1 0-1,-9 10 1,-29 22 10,-1-2-1,-2-2 0,-92 53 1,137-87-49,-1 1 0,0 0 1,0-1-1,1 1 1,-1 0-1,0-1 1,1 1-1,-1 0 1,1 0-1,-1 0 0,1-1 1,-1 1-1,1 0 1,-1 0-1,1 0 1,0 0-1,0 0 1,-1 0-1,1 0 0,0 0 1,0 0-1,0 0 1,0 0-1,0 0 1,0 0-1,0 0 1,1 0-1,-1-1 0,0 1 1,0 0-1,1 0 1,-1 0-1,1 0 1,-1 0-1,1 0 1,-1-1-1,1 1 0,-1 0 1,1 0-1,1 0 1,27 29 22,-14-21-13,0-1-1,0-1 1,1 0 0,0-1 0,0 0 0,0-1-1,1-1 1,27 3 0,-5-3-15,1-2 0,60-4 0,-66-2-1018,-6-3-1824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7.0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1167 5761,'0'0'6499,"-5"12"-6347,-2 4-45,-5 8 29,1 0 0,1 1 0,1 1 1,2-1-1,1 1 0,-6 46 0,12-70-133,1-1 0,0 0 0,-1 0 0,1 0 0,0 0 0,0 0 0,0 0 0,0 0 0,0 0 0,0 0 0,0 0 0,0 0 0,0-1 0,0 1 0,1 0-1,-1-1 1,0 1 0,0-1 0,1 1 0,-1-1 0,0 0 0,1 0 0,-1 1 0,0-1 0,1 0 0,-1 0 0,0 0 0,1-1 0,-1 1 0,2 0 0,50-6 223,-40 2-228,0-1 1,-1-1 0,1 0 0,-1 0-1,-1-2 1,1 1 0,-1-1 0,12-12-1,-9 7-188,0-1 0,0 0-1,-2-1 1,0-1-1,13-20 1,-22 30 55,0 0 0,0 0-1,0 0 1,-1 0 0,0 0-1,0-1 1,-1 1 0,0-1 0,0 1-1,0-1 1,-1 0 0,0 1 0,-1-13-1,0 14 84,0 0-1,-1 0 0,0 0 1,0 0-1,0 0 1,0 1-1,0-1 0,-1 1 1,0 0-1,0-1 1,0 1-1,-1 1 0,1-1 1,-1 0-1,0 1 1,0 0-1,-8-5 0,-5-3 222,-1 1 0,0 1 0,-1 1 0,0 0 0,-1 1 0,1 1 0,-1 1 0,0 1-1,0 1 1,-28-1 0,117 4-46,23 1 10,141-16 1,-195 10-168,61 2 1,-98 3 34,0 0-1,0 0 1,0 0 0,0 0 0,1 1 0,-1-1-1,0 1 1,0-1 0,0 1 0,0-1 0,0 1-1,0-1 1,0 1 0,-1 0 0,1-1-1,0 1 1,0 0 0,0 0 0,-1 0 0,1 0-1,0 0 1,-1 0 0,1 0 0,-1 0 0,1 0-1,-1 0 1,0 0 0,1 0 0,-1 0-1,0 0 1,0 0 0,1 0 0,-1 2 0,0 46 241,-1-35-82,-11 87 287,7-71-360,-3 52-1,8-19-91,1-62-4,-1-1-1,0 0 1,0 1-1,0-1 1,1 0-1,-1 1 1,0-1-1,0 0 1,1 1-1,-1-1 1,0 0-1,1 0 1,-1 1-1,0-1 1,1 0-1,-1 0 1,1 0-1,-1 0 1,0 0-1,1 1 1,-1-1-1,0 0 1,1 0-1,-1 0 1,1 0-1,-1 0 0,1 0 1,-1 0-1,0 0 1,1 0-1,-1 0 1,1 0-1,-1-1 1,0 1-1,1 0 1,-1 0-1,1-1 1,16-4-393,-5-7-360,0-1 0,0 0 0,-2 0-1,0-1 1,0 0 0,-1-1 0,11-25-1,-17 34 479,47-98-1736,-18 34 4892,-30 72-2609,1-1-1,-1 1 1,0 0 0,0 0 0,0 0-1,0 0 1,0 0 0,0 1 0,0-1 0,0 0-1,-1 1 1,2 4 0,1-2 98,8 11-299,1 1 1,0-2-1,1 0 1,1-1 0,0 0-1,1-1 1,30 18 0,-39-27-50,1 0 0,1 0 0,-1 0 0,0-1 0,1-1 0,0 1 0,-1-2 0,18 3 1,-20-4 4,0 0 0,-1-1 0,1 1 1,0-1-1,0 0 0,-1-1 1,1 1-1,-1-1 0,1-1 1,-1 1-1,0 0 0,0-1 0,0 0 1,8-7-1,12-12 62,-2-1-1,-1-1 1,-1-1-1,-1-1 1,-1-1 0,-1 0-1,-2-1 1,0-1-1,-2-1 1,13-41 0,2-19 141,-4-1 1,17-119-1,-36 172 37,-1-1 0,-1-48 0,-25 100 97,10 0-347,1 1 1,0 0 0,0 1 0,2 0 0,0 0 0,1 1-1,0 0 1,-5 20 0,3-4-3,2 0 0,1 1 0,-3 47-1,5-35-9,3-1 0,2 0 0,1 1 0,3-1 0,1 0-1,2 0 1,3-1 0,17 48 0,-17-62 12,1-1 0,1 0-1,2-1 1,23 31 0,-33-50-6,0-1 1,1 0 0,0-1-1,1 1 1,-1-1-1,1-1 1,1 1 0,-1-1-1,1 0 1,-1-1-1,1 0 1,1 0 0,-1 0-1,0-1 1,1-1-1,0 1 1,0-2-1,17 3 1,-1-5-39,1 0-1,-1-2 1,0-1 0,0-1 0,-1-1-1,1-1 1,-1-1 0,45-22-1,-40 15-104,-1-1-1,-1-1 1,0-1-1,-2-1 1,0-2-1,37-39 0,-57 55 121,-1 0-1,1 1 0,-1-2 0,0 1 1,0 0-1,0-1 0,-1 0 0,0 1 0,0-1 1,0-1-1,-1 1 0,0 0 0,0-1 0,1-11 1,-48 18-323,35 2 329,1 0 1,-1 0-1,0 0 0,1 1 1,-1 1-1,1 0 1,-16 9-1,-60 41 216,74-46-161,-11 8 134,1 0 0,1 1 0,0 2 0,1 0-1,-27 35 1,38-43-116,0 1-1,1 0 0,0 0 0,1 1 0,0 0 0,1 0 1,1 0-1,0 0 0,1 1 0,0-1 0,1 1 1,-1 21-1,3-33-53,0-1 1,0 1-1,0 0 1,1 0-1,-1 0 1,1 0 0,-1-1-1,1 1 1,0 0-1,-1 0 1,1-1-1,0 1 1,0-1-1,0 1 1,0-1 0,0 1-1,1-1 1,-1 0-1,0 1 1,1-1-1,1 2 1,1-1 9,0 0 1,1 0-1,-1 0 0,0-1 1,1 1-1,-1-1 0,0 0 1,8 1-1,4-1 17,0-1-1,0 0 0,0-1 1,20-4-1,-19 1-33,0-1-1,-1 0 1,0-2-1,0 0 1,0-1-1,-1 0 1,0-1-1,-1-1 1,22-19-1,-13 9-171,-1-1-1,-1-1 1,-1-1-1,30-44 1,-34 34 19,-3 10 226,-9 27 12,-3 19 7,-2-17-59,1 0 0,0 0 0,1 0 0,-1 0 0,1 0 0,1 0 0,-1 0 0,1 0 0,0 0-1,0-1 1,5 9 0,-5-10-26,1-1 0,0-1 0,0 1-1,0 0 1,1-1 0,-1 0 0,1 1 0,-1-1-1,1 0 1,-1-1 0,1 1 0,0-1 0,0 0-1,0 0 1,0 0 0,0 0 0,0-1-1,0 1 1,5-1 0,11 0 17,1-1 0,0 0 0,0-1 0,0-2 0,-1 0 0,0-1 1,0-1-1,0-1 0,-1 0 0,1-2 0,-2 0 0,35-23 0,-8 0-73,-2-1 0,-2-2 0,69-75-1,-80 76-88,-2-2-1,-2 0 0,-1-2 0,-2-1 0,-2 0 0,-1-2 1,-3 0-1,24-80 0,-26 56-39,-2 0 1,-2-1 0,-4-1-1,-3 1 1,-4-83-1,-1 143 256,1 0 0,-1 0 0,0 0 0,-1 0-1,1 0 1,-1 1 0,0-1 0,0 0 0,-1 1 0,0-1 0,0 1-1,0 0 1,-1 0 0,1 0 0,-1 1 0,0-1 0,-1 1 0,1 0-1,-1 0 1,0 0 0,0 1 0,0-1 0,0 1 0,-1 1 0,1-1-1,-1 1 1,1 0 0,-1 0 0,0 0 0,0 1 0,0 0 0,0 0-1,0 1 1,0-1 0,0 1 0,0 1 0,0-1 0,-1 1 0,1 0-1,1 0 1,-1 1 0,0 0 0,0 0 0,1 0 0,-10 6 0,3-1-63,0 2 1,0-1-1,1 1 1,1 1-1,-1 0 1,1 0 0,1 1-1,0 0 1,1 1-1,0 0 1,1 0-1,0 1 1,-6 16-1,2-3 1,2 0-1,1 1 1,1 0-1,1 0 1,2 0-1,-2 30 0,5-31-12,1 1-1,2 0 0,0 0 1,2 0-1,1-1 1,1 1-1,15 40 0,-6-30-25,3 0-1,1-1 0,1-1 0,34 44 1,-22-37-1106,1-1 1,60 56 0,-83-90-1518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7.4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8874,'0'0'4065,"167"109"-3729,-68-90-232,19-4 216,5-3-320,28 1-72,-30-6-8,-28-4-5649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7.7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576 0 6993,'0'0'3449,"-32"166"-3033,-7-87 481,-10 2-409,-9 0-208,-2-2-48,-9-7-160,-32 7-40,16-20-32,3-14-2625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39.7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144 354 6361,'0'0'1455,"-11"23"-158,11-23-1297,-18 34 585,3 2-1,-20 59 1,32-83-463,-1 1 1,1-1 0,1 1 0,1 0-1,0 0 1,0 0 0,1-1 0,1 1-1,0 0 1,0 0 0,2 0 0,0-1 0,0 1-1,7 15 1,-3-15-73,1-2 0,0 1 0,1-1-1,0 0 1,0-1 0,1 0 0,1 0 0,0-1 0,0-1 0,1 0-1,0 0 1,0-1 0,0-1 0,27 10 0,-6-5 11,0-1-1,0-1 1,1-2 0,0-2 0,35 2-1,-32-5-5,0-2 0,-1-1-1,1-2 1,0-2 0,-1-1-1,0-1 1,57-21 0,-70 19-18,0-1-1,0-1 1,-1-1 0,0-2 0,-1 0 0,-1-1 0,0 0 0,-1-2 0,-1-1 0,0 0 0,-2-1 0,16-22 0,-22 25-27,1-2 0,-2 1 0,-1-1 0,0-1 1,-1 0-1,-1 0 0,0 0 0,-2-1 0,3-29 0,-5 36-10,-1-1 0,-1 1 0,0 0 0,-1 0 0,-1-1 0,0 1 0,-1 0 0,0 1-1,-1-1 1,0 0 0,-1 1 0,0 0 0,-1 0 0,0 0 0,-10-11 0,-3 0-2,-1 2 0,-1 0 1,-1 1-1,-1 1 0,0 1 0,-2 1 0,0 2 1,-1 0-1,0 1 0,-1 2 0,0 1 1,-1 1-1,-32-7 0,31 10 0,-1 1 1,1 1-1,-1 2 0,0 1 1,-1 2-1,1 0 0,0 2 1,0 1-1,1 2 0,-1 1 1,1 1-1,-51 20 0,51-15-4,1 2-1,0 1 1,2 2 0,0 0-1,0 1 1,-39 39-1,55-47 3,1 0 0,0 0 0,0 1 0,1 0 0,1 1-1,0 0 1,1 0 0,0 0 0,0 1 0,2 0-1,-1 0 1,2 0 0,0 1 0,0-1 0,1 1-1,1-1 1,0 24 0,2-31 4,-1 1 1,1-1-1,1 0 0,-1 0 1,1 0-1,0 0 0,0 0 1,1 0-1,-1-1 0,1 1 1,1-1-1,-1 1 0,1-1 1,0-1-1,6 8 0,-2-6-116,0 1-1,0-2 1,0 1 0,1-1-1,0 0 1,0-1-1,0 0 1,19 5-1,8-1-23,0-2-1,1-1 1,0-2-1,46-2 0,48-5 560,0-5-1,0-6 0,250-63 0,-378 77-457,6-1-200,0 0-1,0-1 1,0 0-1,-1-1 1,1 0-1,10-6 1,-10 2-2138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0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7562,'0'0'3440,"139"0"-3184,-114 0 8,-8 3-264,-9-1 0,-5 1-32,-3-1 32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0.3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1 126 2633,'0'0'10306,"150"47"-9394,-84-47-600,5 0-232,9-17 88,38-38-168,-19 6-152,-9-3-4249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0.7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93 235 10354,'0'0'3768,"-19"21"-3558,0-1-149,-31 46 0,49-65-57,1 0 1,-1 0 0,1 0 0,-1 0-1,1-1 1,0 1 0,-1 0-1,1 0 1,0 0 0,0 0-1,0 0 1,-1 0 0,1 0-1,0 0 1,0 0 0,1 0-1,-1 0 1,0 0 0,0 0 0,0 0-1,0 0 1,1 0 0,-1-1-1,1 1 1,-1 0 0,0 0-1,1 0 1,-1 0 0,1-1-1,0 1 1,-1 0 0,1 0 0,0-1-1,-1 1 1,1 0 0,0-1-1,0 1 1,0-1 0,-1 1-1,1-1 1,0 0 0,0 1-1,0-1 1,2 1 0,46 7 50,-40-8-59,40 4 49,1-2-1,0-3 0,-1-1 0,76-15 0,-98 12-78,1-2 1,-2-1 0,1-1-1,-1-1 1,0-1 0,-1-1-1,-1-2 1,0 0-1,36-29 1,-54 37-48,1 0 0,-1 0 0,0-1 1,-1 1-1,0-1 0,0-1 0,0 1 0,-1-1 0,5-11 0,-8 16 63,0 0-1,0-1 0,0 1 1,0 0-1,-1-1 1,1 1-1,-1-1 0,0 1 1,0-1-1,0 1 1,0-1-1,-1 1 0,0-1 1,1 1-1,-1 0 1,0-1-1,-1 1 1,1 0-1,0 0 0,-1 0 1,0-1-1,0 2 1,0-1-1,0 0 0,0 0 1,-4-3-1,-4-1 19,1 0 0,-1 1 0,0 0 0,-1 0 0,1 1 0,-1 1 0,0 0 0,-1 0 0,1 1 0,-1 0 0,-14-1 0,-19-1 187,-70 1 0,95 4-132,0 1 0,-1 1 0,1 0 0,0 2 0,0 0 0,1 1 0,-29 12 0,40-14-50,0 1 0,1 0 0,0 0 0,0 1 0,0 0 0,1 0 0,-1 0 0,1 1 0,0 0 0,1 0 0,-1 1 0,1-1 0,1 1 0,-1 0 0,1 0 0,0 1 0,1-1 0,0 1 0,0 0 0,1 0 0,-2 9 0,2-9-3,1 0-1,0 0 0,0 0 0,1 0 0,0 0 1,0 0-1,1 0 0,0-1 0,1 1 0,0 0 0,0 0 1,0 0-1,1-1 0,0 0 0,1 1 0,-1-1 1,1 0-1,1-1 0,4 7 0,0-3-5,1-1-1,0-1 0,0 0 1,0 0-1,1-1 0,1 0 1,-1-1-1,1 0 0,0-1 1,0 0-1,14 3 0,26 4 46,0-3-1,0-2 0,1-3 0,90-2 0,-49-2-14,-89 0-33,0 0 1,0 0-1,1 0 1,-1 1-1,0 0 0,0 0 1,0 0-1,0 1 0,0-1 1,0 1-1,5 4 0,-8-5 8,0 1 0,-1 0-1,1 0 1,-1 0-1,1 0 1,-1 0-1,0 0 1,0 0-1,0 0 1,0 1-1,0-1 1,-1 0 0,1 1-1,-1-1 1,1 0-1,-1 1 1,0-1-1,0 1 1,0-1-1,0 1 1,0-1 0,-1 0-1,1 1 1,-1-1-1,-1 4 1,-4 15 136,-2 0 1,0 0 0,-1 0 0,-1-2-1,-21 31 1,-13 29 88,27-44-193,2 1 1,1 0-1,2 1 0,2 0 1,1 1-1,2 1 0,2-1 1,-1 45-1,10-79-245,7-9 24,5-4-671,0-2 0,0 0 0,23-22 1,10-14-5004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1.0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31 224 11522,'0'0'3659,"-6"23"-3097,-16 78-343,21-92-201,0 1 0,1-1-1,0 1 1,0 0 0,1-1 0,0 1-1,1-1 1,0 1 0,0-1 0,1 0-1,0 0 1,1 0 0,0 0 0,9 13-1,0-2-7,1 0 0,1-2 0,1 0 0,20 18 0,-26-27-17,0-1 1,0 1-1,1-2 0,0 0 0,1 0 1,-1-1-1,1 0 0,1-1 1,18 5-1,-25-8 2,0 0 1,1-1-1,-1 0 1,1 0-1,-1-1 1,1 0-1,-1 0 0,1-1 1,-1 1-1,1-1 1,-1-1-1,0 1 1,1-1-1,-1 0 1,0-1-1,0 1 1,0-1-1,-1 0 1,1-1-1,8-7 0,-3 1-10,-1-1-1,-1 0 0,0-1 0,-1 0 1,0-1-1,-1 0 0,0 0 1,-1 0-1,-1-1 0,0 0 0,-1 0 1,0 0-1,-1 0 0,2-24 0,-3 15-21,0 0 1,-2-1-1,-1 1 0,0 0 0,-2 0 0,-1 0 0,0 0 0,-13-34 0,12 42-2,-1 1 0,-1 0 0,0 0 0,-1 1 0,0 0 0,-1 0 0,0 1-1,-1 0 1,-19-17 0,22 23 51,-1 1 1,1-1-1,-1 1 0,-1 1 0,1-1 1,-1 1-1,0 1 0,0 0 1,0 0-1,0 1 0,0 0 0,-1 0 1,1 1-1,-1 1 0,1-1 0,-17 3 1,12-1-9,1 2-1,0 0 1,0 0 0,1 1 0,-1 1 0,1 0 0,-18 10 0,23-11-28,0 0-1,1 0 1,-1 1-1,1 0 0,0 0 1,0 1-1,0-1 1,1 1-1,0 0 1,0 1-1,1 0 1,-1-1-1,-4 13 1,8-18-72,1 1 1,-1 0 0,1-1 0,-1 1 0,1 0-1,-1 0 1,1-1 0,0 1 0,0 0 0,0 0-1,0-1 1,1 1 0,-1 0 0,0 0 0,1-1-1,-1 1 1,1 0 0,-1 0 0,1-1 0,0 1 0,0-1-1,0 1 1,0-1 0,0 1 0,0-1 0,0 0-1,0 1 1,1-1 0,-1 0 0,0 0 0,1 0-1,-1 0 1,1 0 0,-1 0 0,1 0 0,1 0-1,38 11-5209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1.4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99 218 9794,'0'0'4522,"32"15"-4114,104 47-254,-124-57-129,1 0 0,0-1 0,0 0 0,1-1 0,-1-1 0,0 0 0,1-1 0,0-1 1,-1 0-1,1 0 0,22-5 0,-26 4-9,-5 0-9,0 0-1,0 0 1,-1 0-1,1-1 0,-1 1 1,1-1-1,-1 0 1,1 0-1,-1-1 0,0 1 1,0-1-1,0 0 1,-1 0-1,1 0 1,-1-1-1,1 1 0,-1-1 1,0 0-1,-1 0 1,1 0-1,-1 0 0,1 0 1,-1-1-1,0 1 1,-1-1-1,1 1 1,-1-1-1,0 0 0,0 0 1,0 1-1,-1-1 1,0 0-1,0 0 0,0 0 1,0 1-1,-1-1 1,0 0-1,0 0 1,0 1-1,-1-1 0,1 0 1,-1 1-1,0 0 1,0-1-1,-1 1 0,1 0 1,-7-7-1,-2-1 29,0 1 0,-1 1 0,0 0 0,-1 0 0,0 2 0,-1-1 0,1 2 0,-2 0 0,-25-9 0,17 8 1,0 2 0,-1 0 0,0 2 0,0 1 0,-42-1 0,59 4-36,0 0 1,0 0-1,0 1 1,-1 0-1,1 1 1,0 0-1,1 0 0,-1 0 1,0 1-1,1 0 1,-1 0-1,1 0 1,0 1-1,0 0 1,0 1-1,-8 7 1,6-3-175,1-1 0,1 1-1,-1 1 1,1-1 0,1 1 0,0 0 0,0 0 0,1 1 0,-5 20 0,-1 12-2279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3.9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0 475 6905,'0'0'3872,"4"-22"-3444,-2 6-369,-1 5-43,1 0 1,0 0-1,0 0 0,1 1 1,1-1-1,0 1 0,0 0 1,1 0-1,0 0 0,0 1 0,14-18 1,16-15 87,1 2 0,2 1 1,2 2-1,1 1 0,78-50 0,-84 71-157,-35 15 49,1-1 1,0 1-1,-1 0 1,1 0-1,0 0 1,-1 0-1,1 0 1,0 0 0,0 0-1,-1 0 1,1 1-1,0-1 1,-1 0-1,1 0 1,-1 0 0,1 1-1,0-1 1,-1 0-1,1 1 1,-1-1-1,1 1 1,0-1-1,-1 0 1,1 1 0,-1-1-1,0 1 1,1-1-1,-1 1 1,1 0-1,-1-1 1,0 1 0,1-1-1,-1 1 1,0 0-1,0-1 1,1 1-1,-1 0 1,0-1-1,0 1 1,0 0 0,0-1-1,0 1 1,0 0-1,0-1 1,0 1-1,0 0 1,-1 0 0,-1 25 26,-1-1 1,-1 1 0,-1-1-1,-17 47 1,13-44-6,1 0-1,1 0 1,-6 51 0,12-69-14,1-1-1,0 0 1,0 0 0,1 0-1,0 0 1,0 0 0,1 0-1,3 10 1,-3-16 3,0 0-1,0 0 1,0 0-1,0 0 1,0 0-1,0 0 1,1-1-1,0 1 1,-1-1-1,1 0 1,0 0-1,0 0 1,0 0-1,0 0 1,1-1-1,-1 1 1,0-1-1,1 0 1,-1 0-1,1 0 1,-1 0-1,1-1 1,5 1-1,6 0 43,0 0-1,0-2 0,1 1 0,-1-2 1,0 0-1,0-1 0,0 0 1,0-1-1,-1-1 0,1 0 1,22-12-1,-20 7-1,0 0 1,0-1-1,-1 0 0,-1-2 1,0 1-1,0-2 0,-1 0 0,19-27 1,-31 38-46,1 0 0,-1 0 0,0-1 0,-1 1 0,1-1 0,-1 0 1,1 1-1,0-8 0,-1 10 0,-1 0 0,0 0 0,0 1 0,0-1 1,-1 0-1,1 1 0,0-1 0,0 0 0,0 1 0,0-1 1,-1 0-1,1 1 0,0-1 0,-1 0 0,1 1 0,-1-1 1,1 1-1,0-1 0,-1 0 0,1 1 0,-1-1 0,1 1 1,-1 0-1,0-1 0,1 1 0,-1-1 0,1 1 0,-1 0 1,0-1-1,1 1 0,-1 0 0,0 0 0,0 0 0,1-1 1,-1 1-1,0 0 0,1 0 0,-1 0 0,0 0 0,0 0 1,1 0-1,-1 1 0,0-1 0,1 0 0,-1 0 0,0 0 1,1 1-1,-1-1 0,0 0 0,0 1 0,-1 0-6,0 0-1,0 0 0,1 0 1,-1 0-1,0 1 0,1-1 1,-1 0-1,1 1 0,-1-1 1,1 1-1,0 0 0,0-1 1,-1 1-1,1 0 1,0 0-1,1 0 0,-1-1 1,0 1-1,0 0 0,1 0 1,-1 0-1,1 4 0,-7 47-90,7-52 92,-1 18 11,1-1 0,1 1 0,1-1 0,1 1 0,8 30 0,38 87 374,-33-96-290,-2 0-1,17 71 1,-26-78-75,-1 0-1,-1 0 0,-2 0 0,-2 1 1,-1-1-1,-1 0 0,-2 0 0,-1 0 1,-1-1-1,-20 51 0,18-61 4,-2 0 0,0 0 0,-1-1 0,-1-1 0,-1 0 0,-1 0 0,-1-2 0,0 0 0,-2 0 0,0-2 0,-1 0 0,0-1 0,-1-1 0,-1-1 0,-26 12 0,19-12 26,0-1-1,-1-2 1,0-1 0,0-1-1,-1-2 1,0-1 0,0-1-1,-51 0 1,72-4-72,-1-1 0,1 1-1,0-2 1,0 1 0,-1-1 0,1-1 0,0 0 0,1 0 0,-1 0-1,0-1 1,1-1 0,0 1 0,0-1 0,1-1 0,-1 1-1,1-1 1,0-1 0,0 1 0,1-1 0,0 0 0,0-1 0,1 0-1,0 1 1,0-2 0,1 1 0,0 0 0,0-1 0,1 0 0,0 0-1,1 0 1,0 0 0,-1-10 0,2 10-38,0 0 0,0 0 0,1 0-1,0 0 1,1 0 0,3-18 0,-2 22 40,0 0 0,0 0 1,0 1-1,0-1 0,1 0 0,0 1 1,0 0-1,0-1 0,1 1 0,-1 0 1,1 1-1,0-1 0,0 1 0,5-4 0,28-16-396,1 1-1,43-17 1,-3 4-2110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4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1 104 6009,'0'0'5508,"35"0"-5174,539-30 1337,-458 21-1248,1096-56 1203,-1180 70-2145,-31-4 445,-1-1 1,1 0-1,-1 1 1,1-1-1,-1 1 1,1-1-1,-1 1 1,1-1-1,-1 1 1,0-1-1,1 1 1,-1-1-1,1 1 1,-1 0-1,0-1 0,0 1 1,1 0-1,-1-1 1,0 1-1,0 0 1,0-1-1,0 1 1,0 0-1,0-1 1,0 1-1,0 0 1,0-1-1,0 1 1,0 0-1,0-1 1,-1 1-1,1 0 1,0-1-1,0 1 1,-1-1-1,1 1 1,0 0-1,-1-1 1,1 1-1,0-1 1,-1 1-1,1-1 1,-2 2-1,-12 8-2837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4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149 0 6993,'0'0'4732,"-7"24"-4542,-3 6-144,3-12 12,2 0-1,0 0 1,1 0 0,1 1-1,-1 21 1,-8 52 252,-28 104 1,-8 58-83,45-207-1299,3-53-1148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4.9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55 6753,'0'0'5018,"140"-15"-4938,-42 5 24,39 1 144,36-1-248,-11 5 488,-19 0-296,-20 5-136,-35 0 40,2 0-16,1 0-80,-17 0 0,-9 0-136,-18 0-432,-17 0-4978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5.2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79 6065,'0'0'7698,"69"-42"-7554,-45 28-144,-5 4-248,-2-3-2625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6.2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335 571 5577,'0'0'6017,"13"-19"-5636,39-64-165,-49 79-200,0 0 1,-1 0 0,0 0 0,0-1 0,0 1 0,0-1 0,-1 0-1,0 1 1,0-1 0,0 0 0,0 0 0,-1 0 0,0 0 0,0 0-1,0 1 1,0-1 0,-1 0 0,0 0 0,0 0 0,0 0-1,-1 1 1,-3-9 0,2 9-15,0 0 0,0 0 0,-1 0 0,0 0 0,1 0 0,-1 1 0,-1 0-1,1 0 1,0 0 0,-1 0 0,1 1 0,-1-1 0,0 1 0,0 0 0,0 1 0,-10-3 0,4 2-1,0 1 1,1-1-1,-1 2 0,0 0 1,0 0-1,0 1 1,0 0-1,1 1 1,-1 0-1,1 1 1,-1 0-1,1 0 0,0 1 1,0 1-1,0-1 1,1 2-1,-18 12 1,16-9 13,1 0 1,0 0 0,1 1 0,0 1 0,0-1-1,1 2 1,0-1 0,1 1 0,1 0-1,0 0 1,0 1 0,1 0 0,-6 25-1,9-27 3,-1 1-1,2-1 0,-1 0 0,2 1 0,-1-1 0,1 1 1,1-1-1,0 1 0,1-1 0,0 0 0,1 0 0,5 13 1,-4-15-5,0-1 0,1 0 1,0 0-1,0 0 0,1-1 0,0 1 1,0-1-1,1-1 0,0 1 1,0-1-1,1-1 0,-1 1 1,1-1-1,0-1 0,11 6 1,6-1 14,0-1 0,0-1 0,1-2 0,0 0 0,0-1 0,1-2 0,-1-1 0,0-1 0,1-1 0,40-7 0,-40 2-23,1-1 1,-2-2 0,1-1 0,-1-1 0,-1-1-1,0-1 1,-1-1 0,0-1 0,-1-2 0,-1 0-1,-1-1 1,0-1 0,32-39 0,-42 40 151,-11 17-148,0 1-1,1 0 1,-1 0 0,0 0 0,0 0 0,0 0-1,0 0 1,0 0 0,0-1 0,0 1 0,0 0-1,0 0 1,0 0 0,0 0 0,0 0 0,0 0-1,0-1 1,0 1 0,0 0 0,0 0 0,0 0 0,0 0-1,0 0 1,0 0 0,0 0 0,0-1 0,-1 1-1,1 0 1,0 0 0,0 0 0,0 0 0,0 0-1,0 0 1,0 0 0,0 0 0,0 0 0,0-1-1,-1 1 1,1 0 0,0 0 0,0 0 0,0 0-1,0 0 1,0 0 0,0 0 0,0 0 0,-1 0-1,1 0 1,0 0 0,0 0 0,0 0 0,0 0 0,0 0-1,0 0 1,-1 0 0,1 0 0,0 0 0,0 0-1,0 0 1,-28 20 363,23-14-364,0-1-1,0 1 0,1 0 1,-1 1-1,2-1 0,-1 1 1,0 0-1,1 0 0,1 0 1,-1 0-1,1 1 0,0-1 0,1 1 1,0-1-1,0 1 0,0 0 1,1-1-1,0 1 0,1 0 1,1 8-1,-1-13-3,0 0 0,0-1 0,1 1 0,-1-1 0,0 1 0,1-1 0,0 1 0,0-1 0,-1 0 0,1 0 0,0 0 0,1 0 0,-1 0 0,0 0 0,1-1 0,-1 1 0,0-1 0,1 0 0,0 1 0,-1-1 0,1 0 0,0-1 0,0 1 0,-1 0 0,5-1 0,9 3 18,1-1 1,0 0-1,17-2 0,-28 0-2,12 0-13,0 0-1,0-1 0,0-1 1,0-1-1,-1 0 1,1-1-1,-1-1 0,0-1 1,0-1-1,-1 0 1,0-1-1,0 0 0,-1-2 1,0 0-1,0 0 1,-1-1-1,-1-1 0,0-1 1,20-24-1,-25 26-41,0-1 0,-1 0 0,-1 0 0,0 0 0,0-1 0,-2 0 0,1 0 0,-2 0 0,0-1 0,0 1 0,1-22-1,-4 25 16,0 0-1,0 0 0,-1 0 0,0 0 0,-1 0 0,0 0 0,0 0 0,-1 1 0,0-1 0,-1 1 1,0 0-1,-1 0 0,0 0 0,0 1 0,-1 0 0,-8-11 0,-1 4-3,-1 0 1,-1 1-1,0 1 1,0 0-1,-1 1 0,-1 1 1,-20-8-1,25 12 30,-1 1-1,0 1 0,1 1 1,-2 0-1,1 1 1,0 0-1,-1 2 0,1 0 1,-1 0-1,-23 3 1,36-1 8,-1-1 0,1 1 0,0 1 0,-1-1 0,1 0 0,0 1 0,0 0 0,0-1 0,0 1 0,0 0 0,0 1 0,0-1 0,1 0 0,-1 1 0,1 0 0,-1-1 0,1 1 0,0 0 0,0 0 0,1 0 0,-1 1 0,1-1 0,-1 0 0,1 1 0,-1 5 0,1-6-17,0 0 1,1 0 0,-1 0 0,1 0-1,0 0 1,0 0 0,0 0 0,0 0-1,0 0 1,1 0 0,-1 0-1,1 0 1,0 0 0,0 0 0,0 0-1,1 0 1,-1-1 0,0 1 0,1-1-1,0 1 1,0-1 0,-1 1 0,1-1-1,1 0 1,-1 0 0,0 0 0,1 0-1,-1 0 1,5 2 0,7 2 12,0-2-1,0 1 1,0-2 0,1 0 0,-1 0 0,1-2-1,16 1 1,104-7 86,-116 3-154,0-1 0,0 0 0,0-1 0,-1-1 0,1-1 0,-1-1 0,-1-1 0,1 0 0,-1-1 0,-1-1 0,1 0 0,14-14 0,-20 15 18,-2 0 0,0 0 0,0-1 1,0 0-1,-1 0 0,-1-1 1,0 0-1,0-1 0,-1 1 0,-1-1 1,0 0-1,0-1 0,-1 1 0,-1-1 1,0 0-1,-1 0 0,0 0 1,0-17-1,-2 30 38,0-1 0,0 1 1,0 0-1,0 0 0,0 0 1,0 0-1,0-1 0,0 1 1,0 0-1,0 0 0,0 0 1,0 0-1,0 0 0,0-1 1,0 1-1,0 0 0,1 0 1,-1 0-1,0 0 0,0 0 1,0 0-1,0-1 0,0 1 1,0 0-1,1 0 0,-1 0 1,0 0-1,0 0 0,0 0 1,0 0-1,1 0 0,-1 0 0,0 0 1,0 0-1,0 0 0,0 0 1,1 0-1,-1 0 0,0 0 1,0 0-1,0 0 0,0 0 1,0 0-1,1 0 0,-1 0 1,0 0-1,0 0 0,0 0 1,0 0-1,0 1 0,1-1 1,-1 0-1,0 0 0,0 0 1,0 0-1,0 0 0,0 0 1,0 0-1,1 1 0,8 7-127,31 52 87,3-3-1,59 62 0,-96-113 48,117 125 52,-104-108-78,-1 1-1,-1 1 1,27 51-1,-41-70 76,0 1-1,0-1 1,-1 0-1,0 1 1,0-1-1,-1 1 1,1-1 0,-2 1-1,1 0 1,-1-1-1,0 1 1,0 0-1,-1 0 1,-1 8-1,1-11-5,-1 0 0,0 0 0,0 0-1,0 0 1,-1 0 0,1-1 0,-1 1 0,0-1 0,0 1-1,0-1 1,0 0 0,0 0 0,-1-1 0,0 1 0,1 0-1,-1-1 1,0 0 0,0 0 0,0 0 0,-1-1 0,-6 2-1,-16 5 34,-1-1 0,0-2 0,1-1 0,-41 1-1,54-4-400,1-1-1,-1-1 0,0 0 0,1-1 0,-1-1 0,1 0 0,-1 0 0,1-2 0,0 0 0,-22-12 0,-3-9-5460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7.0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0 349 1224,'0'0'9120,"26"17"-8439,-4-2-513,-12-7-106,1-1 1,0 0-1,0 0 0,1-1 1,0 0-1,0-1 1,1 0-1,-1-1 1,1-1-1,0 0 0,0-1 1,0 0-1,18 0 1,3-3-21,0-3 1,0 0 0,0-2 0,-1-2 0,0-1 0,-1-1 0,0-2-1,-1-1 1,0-1 0,-1-2 0,0-1 0,-2-2 0,0 0 0,46-43-1,-67 55-90,-1-1 1,1 0-1,-1 0 0,-1 0 0,1-1 0,-2 0 0,1 0 0,3-10 0,-7 15 24,1 0 0,-1 1-1,0-1 1,0 0 0,-1 0 0,1 0 0,-1 0-1,0 0 1,0 0 0,0 0 0,0 0-1,-1 0 1,0 0 0,1 0 0,-1 0 0,-1 0-1,1 0 1,-1 1 0,1-1 0,-1 1 0,0-1-1,-5-5 1,1 3 20,-1 1 0,0 0 0,0 0 1,0 1-1,0 0 0,-1 0 0,0 1 0,0 0 0,0 0 0,0 1 0,0 0 0,0 0 0,-1 1 0,-10-1 1,-14 0 102,-1 1 0,-41 4 0,57-2-22,0 2 0,0 0 0,0 1 0,0 1 1,1 1-1,-1 0 0,2 2 0,-1-1 0,1 2 0,0 0 1,1 1-1,0 1 0,0 0 0,1 1 0,1 1 0,0 0 0,1 0 1,0 2-1,-10 16 0,18-25-56,0 1 0,1 0 0,0 0 1,0 0-1,1 0 0,0 0 0,0 1 0,1-1 1,0 0-1,0 1 0,0-1 0,1 1 0,1-1 1,-1 1-1,1-1 0,3 14 0,-1-13-13,0 1 0,1-1 0,0 0-1,0 0 1,1 0 0,0 0 0,0-1 0,1 0-1,0 0 1,0 0 0,0-1 0,1 0 0,9 7-1,11 5 4,1-2 0,0 0 0,1-2-1,1-1 1,0-1 0,1-1 0,0-2-1,0-1 1,1-2 0,0-1 0,1-2 0,49 0-1,-79-3-9,1-1-1,0 1 0,-1 1 0,1-1 0,0 0 1,-1 1-1,1 0 0,-1 0 0,1 0 1,-1 0-1,1 0 0,-1 1 0,0-1 0,4 4 1,-5-3-1,0 0 0,0 1 0,-1-1 0,1 1-1,-1 0 1,0 0 0,1-1 0,-1 1 0,-1 0 0,1 0 0,0 0 0,-1 0 0,1 0 0,-1 0 0,0 0 0,0 0 0,0 5 0,-2 25 269,-2 1-1,-1-1 1,-18 65-1,3-16 68,17-64-286,1 0 0,0 0 0,2 21 0,0-23-44,1-16-43,0 1 0,1-1 0,-1 1 0,0-1 0,0 1 0,1-1 0,-1 0 0,0 0 0,0 0 0,1 0 0,-1 0 0,0 0 0,0 0 0,1 0 0,-1 0 0,0-1 0,0 1 0,0 0 0,1-1 0,0 0 0,23-17-3488,0-10-6728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7.3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20 347 10218,'0'0'4032,"-2"24"-3265,-1 77-183,4-97-566,-1 0-1,1 0 1,0 0 0,0 0 0,1 0 0,-1 0 0,1 0-1,-1-1 1,1 1 0,1 0 0,-1-1 0,0 0 0,1 1-1,0-1 1,-1 0 0,1-1 0,0 1 0,1 0 0,-1-1-1,7 5 1,1-2 10,0-1-1,-1 1 0,1-1 1,1-1-1,11 2 0,2 0-7,1-1-1,0-1 0,0-1 1,0-2-1,0 0 0,0-2 0,0-1 1,0-1-1,0-1 0,-1-1 0,0-1 1,0-2-1,-1 0 0,0-2 0,0 0 1,-2-2-1,40-28 0,-56 37-30,0-1 0,0 0 0,-1-1 0,0 1 0,0-1 0,0 0 0,-1 0 0,0-1 0,0 1 0,0-1 0,-1 0 0,0 0 0,0 0 0,-1 0 0,0-1 0,0 1 0,-1 0 0,0-1 0,0 1 0,-1-1 0,0 0 0,0 1 0,-1-1 0,0 1 0,0-1 0,0 1 0,-1-1 0,-1 1 0,1 0 0,-5-9 0,-2 3 2,-1 0 1,0 0 0,-1 1 0,0 0-1,0 1 1,-2 0 0,1 1 0,-1 0-1,-20-10 1,-2 0 11,-2 1-1,-60-22 1,69 31 5,-1 2 0,0 0-1,-1 2 1,1 2 0,-1 0-1,0 2 1,0 1 0,-43 5-1,67-4-8,0 1 0,0 0 0,0 1 1,0 0-1,0 0 0,-6 3 0,11-4-5,-1 0 0,0 0 0,0 0 0,0 0 0,1 0 0,-1 1 0,1-1 0,-1 1 0,1-1 0,-1 1 0,1 0 0,0-1 0,0 1 0,0 0 0,0 0 0,0 0 0,0 0 0,0 0 0,1 0 0,-2 3 0,2-4-2,0 0-1,0-1 0,0 1 1,0-1-1,0 1 0,0-1 1,0 1-1,0 0 0,0-1 1,0 1-1,0-1 0,1 1 1,-1 0-1,0-1 0,0 1 0,0-1 1,1 1-1,-1-1 0,0 1 1,1-1-1,-1 1 0,0-1 1,1 1-1,-1-1 0,1 0 1,-1 1-1,1-1 0,-1 0 1,1 1-1,-1-1 0,1 0 0,-1 1 1,1-1-1,-1 0 0,1 0 1,-1 0-1,1 0 0,0 1 1,22 2-411,-1 0 1,1-2-1,32-1 1,-33 0-373,62 0-3859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7.6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234 383 11979,'0'0'4147,"32"-6"-4050,-2 2-56,-11 2-20,0-1 0,0-1 0,0 0-1,0-2 1,0 0 0,-1-1 0,0-1 0,32-19 0,-27 12-27,-2-1 0,0 0 0,26-27 0,-42 38-2,0 0 0,-1 1 1,0-1-1,0-1 0,0 1 1,-1-1-1,0 1 0,0-1 1,0 0-1,-1 0 0,1 0 1,-1 0-1,-1-1 0,0 1 1,1 0-1,-2-1 0,1 1 1,-1-1-1,-1-11 0,-1 13-4,1 1-1,-1 0 1,-1 0 0,1 0 0,-1 0-1,1 0 1,-1 1 0,0-1-1,0 1 1,-1 0 0,1 0-1,-1 0 1,0 0 0,1 0-1,-1 1 1,0 0 0,0-1-1,-1 2 1,1-1 0,0 0-1,-1 1 1,1 0 0,-6-1-1,-14-3-37,0 0 0,0 2-1,-25 0 1,22 2 42,0 1 0,0 1 0,0 2 0,1 1 0,-1 1 0,-29 9 0,38-8 8,0 1 0,1 1 0,-1 0 0,2 1 0,-1 1 0,1 1 0,1 0 0,0 1 0,-19 20 0,29-26-73,0-1 0,0 1 0,1 0 1,0 1-1,0-1 0,1 1 0,-1-1 0,2 1 1,-1 0-1,1 1 0,0-1 0,0 0 0,1 0 1,0 1-1,0-1 0,1 1 0,0-1 0,0 1 1,1-1-1,-1 1 0,2-1 0,-1 0 0,5 12 1,-3-13-518,1 1 0,0-1 0,1 0 0,-1 0 0,10 9 0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8.0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 6361,'0'0'3841,"206"30"-3041,-115-23-312,2-4-480,0-3 265,-8 0-273,-8-15-24,-22-7-177,-28 0-7344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8.3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89 3473,'0'0'10578,"179"40"-10226,-89-40 128,6-15-472,19-27-8,-22 5-168,-24 3-4489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9.1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154 0 6585,'0'0'5522,"-44"185"-4778,25-106-264,3 0 32,5-5-408,2 0 64,7-7-120,-1-1 40,-3-6 104,1-6-192,-1-10 0,-2-7-16,3-12 16,-6-18-224,3-7-1008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5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367 0 6545,'0'0'4488,"-10"24"-4399,-35 77-66,30-74 28,-1 1 0,-2-2 0,0 0 0,-2-2 0,-27 28 0,-5 5 94,27-28-119,12-16-5,1 0 0,1 0-1,1 1 1,0 1-1,0-1 1,2 2 0,0-1-1,-6 18 1,13-32-18,0 1 0,1-1 0,-1 1 0,1-1 0,-1 1 0,1 0 0,0-1 0,0 1 0,0 0 0,0-1 0,0 1 0,0 0 0,0 0 0,0-1 0,1 1 0,-1-1 0,1 1 0,-1 0 0,1-1 0,0 1 0,0-1 0,-1 1 0,1-1 0,0 0 0,0 1 0,0-1 0,1 0 0,-1 0 0,0 1 0,0-1 0,1 0 0,-1 0 0,0 0 0,1-1 0,-1 1 0,1 0 0,0-1 0,1 2 0,6 0 74,1-1-1,-1 0 0,0 0 1,1-1-1,16-1 0,-4 1 76,9 0-287,2 0 466,-1 0-1,55-9 1,-78 7-539,0 0 0,0 0 0,0-1-1,0-1 1,0 1 0,0-1 0,-1-1-1,0 0 1,0 0 0,0 0 0,0-1-1,-1 0 1,12-13 0,-3-3-5844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9.5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1 104 7498,'0'0'4945,"145"-34"-4713,-27 19 96,44 0 512,35 8-536,-13 2-32,-39 5 72,-46 0-336,-36 0 160,8 0-168,6 0 0,0 0-96,2 0 96,-18-13-920,-23-1-3273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49.8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1 106 8546,'0'0'5353,"142"-84"-5793,-122 62-3489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0.2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220 174 7666,'0'0'5075,"-24"25"-4105,-79 89-413,96-106-509,1 0-1,0 1 1,0-1-1,1 1 1,1 0-1,-1 1 1,1-1-1,1 1 1,0 0-1,0 0 0,1 0 1,0 0-1,1 0 1,0 1-1,0-1 1,1 0-1,2 12 1,-1 6-29,-2-16 0,1 0-1,1 0 1,0 0 0,0-1 0,1 1 0,1-1-1,0 1 1,1-1 0,0 0 0,0 0 0,1 0-1,1-1 1,0 0 0,0 0 0,1 0-1,0-1 1,1 0 0,0 0 0,0-1 0,1 0-1,0 0 1,1-1 0,10 7 0,-2-4-9,0 0 0,0-1 0,1-1 0,1 0 1,-1-2-1,1 0 0,0-1 0,0-1 0,0-1 1,1-1-1,-1-1 0,1-1 0,0 0 0,33-6 1,-32 2-21,0-1 1,0-1 0,0-1 0,0-1 0,-1 0 0,-1-2 0,0 0 0,0-2 0,-1 0 0,0-1 0,-1-1-1,32-32 1,-33 27-141,-1 0-1,-1-1 1,-1-1-1,-1 0 1,-1-1-1,-1-1 0,-1 0 1,-1 0-1,12-47 1,-17 56 68,-1 0 0,-1 0 0,0 0 0,-1 0 0,-1 0 0,0 0 0,-1 0 0,0 0 1,-1 0-1,-1 0 0,0 1 0,-1-1 0,0 1 0,-1 0 0,-1 0 0,0 0 0,-1 1 0,-15-23 0,11 22 50,0 1-1,-1 1 1,0 0-1,0 1 0,-1 0 1,-1 0-1,0 2 1,0 0-1,0 0 1,-1 1-1,-19-5 0,14 6 52,-2 1 0,1 0 0,0 2 0,-1 1 0,0 0 0,1 2 0,-41 4 0,32 0 34,0 1-1,1 2 1,0 1 0,0 2 0,0 0 0,1 2 0,1 1 0,0 1 0,1 2 0,0 0 0,2 2 0,-28 25-1,42-34-59,0 0-1,1 1 0,0 1 0,1-1 0,0 2 0,1-1 0,0 1 0,1 0 1,0 0-1,1 1 0,0-1 0,1 1 0,0 1 0,1-1 0,1 0 0,0 1 1,1-1-1,0 1 0,1-1 0,3 23 0,9 33-1462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0.5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5873,'0'0'5809,"154"5"-5288,-91-5-329,5 0 72,1 0-264,5 0 16,-19 0-72,-20-7-1721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0.9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1 151 6601,'0'0'4569,"224"3"-3848,-117-16-249,58-34-472,-28 3-8,-14-5-2961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1.2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160 272 9706,'0'0'4390,"-26"29"-3748,-75 94-91,97-118-531,0 1 0,1-1 1,-1 1-1,1 0 0,1 0 0,-1 0 1,1 0-1,0 0 0,0 0 1,1 1-1,0-1 0,0 1 1,0-1-1,1 1 0,0 0 1,0-1-1,1 1 0,0-1 1,2 9-1,-1-4 16,1 1-14,1 1 1,0-1-1,0 0 0,2 0 0,-1 0 0,1-1 0,1 1 0,0-2 0,1 1 0,0-1 0,1 0 1,0-1-1,0 0 0,1 0 0,0-1 0,0 0 0,1-1 0,22 12 0,-3-4-12,1-1 0,0-2 0,1-1 0,0-1-1,67 11 1,-51-14-40,1-1 0,0-3 0,54-3 0,-83-2-20,-1 0 0,0-1-1,1-1 1,-1 0 0,-1-2 0,1 0 0,-1-1 0,0-1-1,-1-1 1,30-19 0,-26 13-91,-1-1-1,-1-1 1,-1 0 0,0-2 0,-1 0-1,-1-1 1,-1 0 0,-1-2 0,21-40-1,-30 50 121,1-1 0,-2 0 0,0 0-1,0 0 1,-1-1 0,-1 1 0,-1-1-1,1 0 1,-2 1 0,0-1 0,-1 0-1,0 1 1,-1-1 0,0 0-1,-2 1 1,1 0 0,-1 0 0,-1 0-1,-1 0 1,-6-12 0,1 7 19,-1 0-1,-1 0 1,-1 1 0,0 0-1,-1 2 1,-1-1 0,0 2 0,-1 0-1,0 1 1,-29-15 0,21 14 88,-1 2 1,0 0 0,-1 2 0,-1 1 0,1 1 0,-2 2-1,-46-6 1,47 10 7,-1 1-1,0 1 0,0 1 0,1 2 1,-1 1-1,1 1 0,-45 14 1,52-12-83,1 1 1,1 1 0,-1 0 0,1 2 0,1 0 0,0 1-1,1 1 1,0 1 0,1 0 0,-21 24 0,30-29-113,0 1 0,1 0 1,0 0-1,0 0 1,1 0-1,1 1 1,0 0-1,0 0 0,1 0 1,1 1-1,0-1 1,0 1-1,1-1 1,1 1-1,0-1 0,0 1 1,1 0-1,1-1 1,0 1-1,0-1 0,1 0 1,0 0-1,7 14 1,-2-10-1441,-1-1 1,2 1 0,11 14-1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1.5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5841,'0'0'8082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3.5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54 399 3185,'0'0'6940,"-9"14"-6740,-24 45 12,31-53-145,0 0 0,0 0 1,0 1-1,1-1 0,0 1 0,0-1 0,1 1 1,-1-1-1,2 1 0,-1-1 0,1 1 0,-1-1 1,2 1-1,-1-1 0,1 0 0,0 1 1,0-1-1,1 0 0,4 8 0,-1-5 6,1 0 0,0 0 0,0-1-1,1 0 1,0 0 0,0-1 0,1 0 0,0 0-1,0-1 1,1 0 0,0-1 0,0 0 0,0 0-1,0-1 1,1-1 0,0 0 0,0 0 0,0-1 0,0 0-1,0-1 1,0 0 0,0-1 0,0 0 0,0-1-1,0 0 1,16-4 0,-24 4-65,1 0 0,0 0-1,-1-1 1,1 1 0,-1-1 0,1 0 0,-1 0 0,0 0 0,0 0-1,0-1 1,0 1 0,0-1 0,-1 0 0,1 1 0,-1-1-1,0-1 1,1 1 0,1-5 0,-1 1 21,0 0 0,-1-1 1,0 1-1,0 0 0,-1-1 0,0 1 1,0-1-1,0-10 0,1 13-30,0 0 0,1 0-1,0 0 1,0 0 0,0 1 0,0-1 0,1 1-1,0 0 1,0 0 0,0 0 0,8-5 0,2-4-1,56-54-14,49-51-25,-102 99-27,0-2 0,-1 0 1,-2 0-1,16-29 0,-27 43 24,0 0 1,0 0-1,0-1 1,-1 1-1,0-1 1,0 1-1,-1-1 1,0 0-1,-1 1 1,1-1-1,-1 0 1,-1 0-1,0 1 1,0-1-1,-2-8 1,2 12 35,-1-1 1,0 1-1,0 0 0,0 0 1,-1 0-1,1 0 0,-1 0 1,0 0-1,0 1 0,0-1 1,0 1-1,-1 0 1,0 0-1,1 0 0,-1 1 1,0-1-1,0 1 0,0 0 1,-1 0-1,1 0 0,0 1 1,-1 0-1,1-1 0,-1 1 1,-9 0-1,7 1 4,-1 0 0,1 0 0,0 1 0,-1 0 0,1 0 0,0 1 0,-1 0 0,1 1 0,0-1-1,0 1 1,1 0 0,-1 1 0,1 0 0,-1 0 0,1 0 0,1 1 0,-1 0 0,0 0 0,1 0 0,0 1 0,1 0 0,-7 9 0,-1 3 4,1-1 0,0 2 0,2 0 0,0 0 1,1 0-1,1 1 0,-5 22 0,8-18 23,0-1 0,2 1 0,0-1 1,2 1-1,0 0 0,2 0 0,0-1 0,2 1 0,1-1 0,0 0 0,2 0 0,1-1 1,13 28-1,-15-36-11,1-1 1,1 0-1,0 0 1,1-1-1,0 0 1,1 0 0,0-1-1,1 0 1,0-1-1,1 0 1,0-1-1,0 0 1,1-1 0,0 0-1,1-1 1,0-1-1,0 0 1,0-1-1,0 0 1,1-1 0,26 3-1,-23-5 16,0-1 1,0-1-1,0-1 0,0-1 0,0 0 0,0-1 1,-1-1-1,34-11 0,-28 5 3,-1-1-1,1-1 1,-2 0-1,0-2 1,35-30 0,-31 23-12,-1-1 0,-1-1 1,-1-1-1,28-41 1,-41 53-18,-1-2 0,-1 1-1,0-1 1,-1 0 0,0 0 0,-2-1 0,1 0 0,-2 0 0,0 0 0,0 0 0,-1-25 0,-2 38-2,1-10 7,-1 0 0,-1 0 1,-4-22-1,4 31-4,0-1 0,-1 1 0,1-1-1,-1 1 1,1-1 0,-1 1 0,0 0 0,0 0-1,-1 0 1,1 0 0,-1 0 0,1 1 0,-1-1 0,0 1-1,0-1 1,-5-2 0,6 4-12,1 1-53,14 2 2,6 3 51,-1 1 0,0 1 0,20 10 0,31 13-12,26-1 31,65 25 25,-142-47-34,0 1 1,0 1 0,-1 1-1,0 1 1,-1 0-1,18 16 1,-28-21 7,-1 0 1,1 0-1,-1 1 1,-1-1-1,1 1 1,-1 0-1,0 1 1,-1-1-1,1 1 1,-2 0-1,1 0 1,-1 0-1,0 0 1,-1 0-1,1 0 0,-2 0 1,1 1-1,-1-1 1,-1 0-1,1 0 1,-1 1-1,-1-1 1,0 0-1,0 0 1,0 0-1,-1 0 1,0-1-1,-1 1 0,1-1 1,-2 0-1,1 0 1,-1 0-1,0 0 1,0-1-1,-1 0 1,1 0-1,-2 0 1,1-1-1,0 0 1,-13 7-1,4-4 67,0 0 1,0-2-1,-1 1 0,1-2 1,-21 4-1,26-6-91,-1-1 0,1-1 1,-1 0-1,1 0 0,-1-1 1,0 0-1,1-1 0,-1 0 1,-12-4-1,20 4-185,0-1 0,0 1 0,-1-1 0,1 0 0,0 0 0,1 0 0,-1 0 0,0-1 0,1 1 0,-1-1 0,1 0 0,0 0 0,0 1 0,0-1 0,0 0 0,0-1 0,1 1 0,-1 0 0,0-4 0,-6-28-6237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5.2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0 916 7642,'0'0'2328,"29"-15"-1489,-3 2-700,16-9 28,-1-1-1,63-47 1,93-97-278,-47 37-2726,-136 123 3073,-17 21 239,-18 22 305,1-18-638,-1-1-1,0-1 1,-1 0-1,-1-2 0,0-1 1,-45 18-1,28-12-120,-45 28 1,60-31 260,0 2 0,-41 38 0,60-50-222,0 0 0,1 0-1,0 0 1,0 0 0,1 1 0,-1 0 0,2 0 0,-1 0-1,1 0 1,0 1 0,0 0 0,1-1 0,0 1-1,1 0 1,-1 0 0,1 8 0,1-14-33,0 1 1,0-1 0,0 0 0,1 0-1,-1 1 1,1-1 0,-1 0 0,1 0-1,0 1 1,0-1 0,0 0 0,0 0-1,0 0 1,0 0 0,1 0 0,-1-1-1,1 1 1,-1 0 0,4 2-1,-1-2 11,-1 1-1,1-1 1,0 0-1,0 0 1,1 0-1,-1-1 1,0 0-1,1 0 1,6 1-1,9 0 35,0-1 0,1-1-1,31-4 1,-45 3-72,17-3-25,0-1 0,0-2 1,0 0-1,-1-1 0,0-2 0,0 0 0,-1-1 0,-1-1 1,36-27-1,-19 9-332,-1-1 1,-1-2-1,-2-1 0,32-42 1,-47 53 233,-2-2 0,-1 0 0,-2-1 0,0 0 0,-1-1 0,-2-1 0,-1 1 0,7-31 0,-7 11 9,-2 0 0,-3-1 0,-1 0-1,-4-56 1,-6 43 1001,5 57-755,0 1 0,0 0 0,1 0 0,-2 1 0,1-1 0,0 0 0,0 0 0,-1 0 0,0 1-1,1-1 1,-1 1 0,0-1 0,0 1 0,-1 0 0,1 0 0,0 0 0,-3-2 0,4 4-111,0 0 0,1-1 0,-1 1 0,1 0 0,-1 0 1,0 0-1,1 0 0,-1 0 0,1 0 0,-1 0 0,0 0 0,1 0 0,-1 0 0,1 0 0,-1 0 0,0 1 0,1-1 0,-1 0 0,1 0 0,-1 0 0,1 1 0,-1-1 0,1 0 0,-1 1 0,1-1 0,-1 1 1,1-1-1,-1 0 0,1 1 0,0-1 0,-1 1 0,1-1 0,0 1 0,-1-1 0,1 1 0,0 0 0,-1-1 0,1 2 0,-9 25-122,7-22 152,-10 55-25,1 1-1,4-1 1,2 2-1,4 90 1,1-113-34,1-13 7,0 1 0,1-1 1,2 0-1,1 0 0,1 0 0,1 0 0,1-1 1,1 0-1,16 29 0,-19-43 2,0 0-1,1-1 1,0 0-1,1 0 1,0 0 0,0-1-1,1 0 1,0-1-1,1 0 1,0 0 0,0-1-1,0-1 1,1 0 0,0 0-1,0-1 1,1 0-1,0-1 1,0 0 0,0-1-1,0 0 1,25 2-1,-23-5 2,1 0-1,0 0 0,0-1 0,0-1 0,0-1 0,-1 0 0,1-1 0,-1 0 0,0-1 0,19-9 0,-11 1-45,1-1-1,-2-1 0,0 0 1,-1-2-1,21-21 0,-23 20-140,-1 0 0,-1-2 0,0 0-1,-2 0 1,20-37 0,-27 43 92,-1 1 0,-1-1 0,0 0 0,-1 0 1,0-1-1,-1 1 0,-1-1 0,-1 0 1,0 0-1,-2-27 0,0 35 145,0 0 0,-1 0 0,1 0 0,-2 1 0,1-1 0,-1 1 0,0-1 0,0 1 0,-1 0 0,0 0 0,0 1 0,0-1 1,-1 1-1,0 0 0,0 0 0,0 0 0,0 1 0,-1 0 0,0 0 0,0 0 0,-10-4 0,11 5 10,0 1-1,0 0 1,0 0 0,-1 1 0,1 0-1,0-1 1,-1 2 0,1-1 0,-1 1-1,1 0 1,-1 0 0,1 0 0,-1 1-1,1 0 1,0 0 0,-1 0 0,1 0-1,0 1 1,0 0 0,0 0 0,0 1-1,0 0 1,0-1 0,1 1 0,-1 1-1,1-1 1,-7 8 0,2 0-41,0 0-1,1 1 1,0 0 0,1 1 0,1 0-1,0 0 1,0 0 0,2 1 0,-1-1-1,2 1 1,0 0 0,0 0 0,2 1-1,-1-1 1,2 0 0,0 1-1,3 19 1,-2-26-24,0 1 0,0-1 0,1 0 0,1 1 0,-1-1 0,1 0 0,1 0 0,-1 0 0,1-1 0,1 1 0,-1-1 1,1 0-1,1-1 0,-1 1 0,1-1 0,0 0 0,1 0 0,-1-1 0,1 1 0,0-1 0,0-1 0,1 0 0,0 0 0,-1 0 0,1-1 0,0 0 0,1-1 0,-1 1 0,17 1 0,-3-3-24,0 0 0,0-2 0,0 0 0,0-1 0,0-1 0,0-2 0,-1 0 1,0-1-1,0-1 0,0-1 0,24-13 0,24-16-522,116-86 0,-104 66 54,-40 29 443,18-12 31,1 1 1,67-30-1,-101 59 140,-23 12 314,-14 7-147,-1-3-337,-1 1 0,0-2 0,0 0 0,-1 0 0,0-1 0,-26 4 0,-23 7-311,39-8 350,1 2 0,0 1 0,0 1 0,1 0 0,1 2-1,0 1 1,0 0 0,2 2 0,-19 17 0,28-23 82,0 1 0,0 1-1,1-1 1,0 2 0,1-1-1,1 1 1,0 0 0,0 1-1,1-1 1,1 1 0,1 1 0,0-1-1,0 1 1,2-1 0,0 1-1,0 18 1,1-28-64,2 0-1,-1-1 1,0 1 0,1 0-1,0 0 1,0-1-1,1 1 1,-1-1 0,1 1-1,0-1 1,0 0 0,0 0-1,1 0 1,-1 0-1,1 0 1,0 0 0,0 0-1,7 5 1,-3-4 0,0-1 1,0 1-1,0-1 1,0-1-1,1 1 1,0-2-1,-1 1 1,1-1-1,0 0 0,11 1 1,2 0-17,0-2-1,1-1 1,-1 0 0,1-1 0,-1-2 0,0 0-1,38-11 1,-25 0-486,0-1-1,-1-1 0,-1-1 1,0-2-1,-2-2 1,0 0-1,-1-2 0,-2-2 1,0 0-1,-2-2 1,-1 0-1,-1-2 1,35-56-1,-55 80 537,-2 3 60,1 0 0,-1-1 0,1 1 0,-1 0 0,0-1 0,0 0-1,0 1 1,-1-1 0,1 1 0,-1-6 296,0 8-322,0-1 1,0 1-1,0 0 0,-1 0 0,1 0 0,0 0 0,0 0 0,0 0 0,-1 0 0,1-1 1,0 1-1,0 0 0,0 0 0,-1 0 0,1 0 0,0 0 0,0 0 0,-1 0 0,1 0 1,0 0-1,0 0 0,-1 0 0,1 1 0,0-1 0,0 0 0,0 0 0,-1 0 0,1 0 1,0 0-1,0 0 0,-1 1 296,1-1-296,0 0 1,0 1-1,-1-1 0,1 0 26,-9 6 18,0 1 1,0 0-1,1 1 1,0-1-1,1 1 1,-1 1-1,2 0 1,-1 0-1,1 0 1,0 0-1,1 1 1,0 0-1,1 0 1,0 1-1,1-1 1,0 1 0,0 0-1,1 0 1,1 0-1,0 0 1,0 0-1,1 0 1,2 19-1,-1-27-115,0 0 1,0 0-1,0 0 0,0 0 0,0 0 0,1-1 0,0 1 1,-1 0-1,1-1 0,0 1 0,0-1 0,1 0 0,-1 1 1,0-1-1,1 0 0,-1 0 0,1-1 0,0 1 0,-1-1 1,1 1-1,0-1 0,0 0 0,0 0 0,0 0 1,0 0-1,0 0 0,0-1 0,4 1 0,-2-1 3,1 1 0,-1-1-1,1 0 1,-1 0 0,1 0 0,-1-1-1,1 0 1,-1 0 0,0-1 0,0 1-1,0-1 1,1 0 0,-1 0 0,-1-1-1,9-5 1,9-14-233,0-1 0,-2 0 0,-1-2 0,-1 0 0,21-41-1,25-33-439,-46 73 569,2 1-1,0 1 0,2 1 0,30-26 0,-52 48 105,0 1-1,1 0 1,-1-1 0,0 1 0,1 0 0,-1-1 0,0 1 0,1 0 0,-1 0-1,1-1 1,-1 1 0,1 0 0,-1 0 0,0 0 0,1 0 0,-1 0 0,1-1-1,-1 1 1,1 0 0,-1 0 0,1 0 0,-1 0 0,1 0 0,-1 0 0,1 0-1,-1 1 1,0-1 0,1 0 0,-1 0 0,1 0 0,-1 0 0,1 0 0,-1 1-1,1 0 1,3 17 375,-9 25 360,-14 22-285,13-46-303,0 1-1,1 1 0,-3 35 0,7-44-121,0 1-1,1-1 0,1 0 1,0 0-1,0 0 0,1 0 0,5 13 1,-6-21-29,1 1 1,0-1 0,0 0-1,0 0 1,1-1 0,-1 1 0,1 0-1,0-1 1,0 1 0,0-1-1,1 0 1,-1 0 0,1-1-1,0 1 1,0-1 0,-1 1-1,2-1 1,-1 0 0,0-1-1,0 1 1,1-1 0,5 2-1,-4-2-108,-1 0 0,1-1-1,0 1 1,0-1 0,0 0 0,0-1-1,0 1 1,0-1 0,0 0 0,0-1-1,-1 1 1,1-1 0,-1 0 0,1-1-1,-1 1 1,0-1 0,1 0 0,-1-1-1,-1 1 1,1-1 0,-1 0-1,1 0 1,-1 0 0,6-9 0,17-23-6516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5.6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9818,'0'0'3041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5.9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173 1 11210,'0'0'3289,"-41"185"-2953,27-116 256,6 0-416,0-3-112,2-4 176,1-8-144,-3-2-80,2-10-16,-2-5 48,-3-7-176,0-8 80,-5-12-440,-1-5-712,4-5-3489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6.0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491 1 5921,'0'0'6906,"3"101"-5954,-19-35 200,-26 13-768,-7 5-160,-6 3-168,-2 2 72,-6-3-256,-20 25-200,12-22-1096,13-20-1769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6.3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72 5705,'0'0'5744,"29"11"-5242,-22-8-464,21 9 99,1-1 0,0-2 0,1-1-1,0-1 1,1-1 0,49 2 0,67-6 189,213-25 1,-273 11-672,0-4 1,-2-4-1,155-56 0,-236 74-818,-18 2-4606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6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 1 1272,'0'0'12003,"-46"175"-11163,32-104-152,6 1-208,5-3-456,3-2 216,0-3-240,0 0 0,16-2 48,1-1-40,2-6-8,-5-6 0,2-12-296,17-22-240,-8-13-1064,5-2-3105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7.0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8226,'0'0'6017,"83"148"-5561,-42-116-400,14-2 296,2-6-352,6-4 24,-3-5 80,-2-8-104,8-7-232,-14-2-824,-14-20-3401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7.4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0 8554,'0'0'6561,"-93"188"-6129,74-121 280,8 2-664,8-3 49,3-4-25,0-3-16,0-5-56,6-2 0,-1-5 104,1-5-304,-6-2 95,0-3-735,0-13-808,0-6-3081</inkml:trace>
  <inkml:trace contextRef="#ctx0" brushRef="#br0" timeOffset="1">823 106 7618,'0'0'5297,"161"-12"-5193,-103 12 0,0 0-24,-1 0-80,-5 0 0,-2 0-56,-15 0 56,-15 0-4449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7.7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0 117 7314,'0'0'4921,"192"0"-4137,-115-5-624,0-8-88,-9-4 16,6-12-24,-22 1-128,-13 4-2929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8.0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170 524 10594,'0'0'3697,"-16"26"-3111,-48 87-194,62-107-378,-1 0 0,0-1 0,1 1 0,0 0 1,0 0-1,1 0 0,0 0 0,0 1 0,0-1 0,1 0 1,0 0-1,0 1 0,0-1 0,1 0 0,0 0 1,0 1-1,1-1 0,0 0 0,0 0 0,0-1 1,1 1-1,-1 0 0,2-1 0,-1 1 0,0-1 0,1 0 1,0 0-1,0-1 0,1 1 0,8 7 0,2-2 4,0 0-1,0 0 1,1-1-1,0-1 1,0-1 0,1-1-1,0 0 1,26 5-1,-20-6 6,0-1 0,1-1 0,0 0 0,0-2 0,0-2 0,-1 0 0,32-5 0,-39 3-31,0-1 1,-1-1 0,0 0 0,1-1 0,-2 0 0,1-2-1,-1 1 1,0-2 0,-1 0 0,0 0 0,20-20-1,-16 12-56,-1-2-1,-1 0 0,0-1 0,-2-1 0,0 0 1,-1 0-1,-1-2 0,-2 1 0,0-1 1,-1 0-1,-1-1 0,-1 0 0,4-44 0,-7 46 66,-2 0-1,-1 0 0,-1 0 1,0 1-1,-2-1 0,-1 1 1,0-1-1,-2 1 0,0 0 1,-1 1-1,-1-1 1,-1 2-1,-1-1 0,-1 1 1,-23-31-1,25 39 42,-1 1 0,0-1 0,0 2 0,-1-1 1,-1 2-1,1-1 0,-1 2 0,-1-1 0,0 2 0,0 0 0,0 0 0,0 1 1,-1 1-1,0 0 0,0 1 0,0 0 0,0 2 0,-1-1 0,1 2 0,0 0 1,-19 2-1,7 1 40,1 2 0,-1 0 0,1 2 0,0 1 0,1 1 0,0 1 0,0 1 0,1 1 0,0 1 1,-39 30-1,47-31-130,1 2 1,0-1-1,1 2 1,0 0-1,2 1 1,-1 0-1,2 0 1,0 1-1,1 1 1,1-1 0,0 1-1,2 1 1,0 0-1,1-1 1,1 2-1,-3 29 1,2 41-1667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8.9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171 462 4641,'0'0'10421,"3"-18"-10304,-1 8-114,0 0-1,0 0 0,1 0 1,0 1-1,1-1 1,0 1-1,1 0 0,0 0 1,0 1-1,0-1 0,1 1 1,1 0-1,12-12 1,108-90-168,90-85-371,-221 241 531,-2-23 15,-4 14-34,1 0 0,2 1-1,-2 43 1,8-72 30,1 0 0,0-1 0,0 1-1,1-1 1,0 1 0,0-1 0,1 1 0,0-1-1,1 0 1,0 1 0,0-1 0,1-1 0,0 1 0,0-1-1,0 1 1,1-1 0,1 0 0,-1-1 0,13 12-1,-14-14-8,1-1-1,0 0 1,-1 0-1,1 0 1,1 0-1,-1-1 0,0 0 1,1 0-1,-1-1 1,1 1-1,-1-1 0,1 0 1,-1-1-1,1 1 1,0-1-1,9-1 1,-6-1 5,0 0 0,0 0 1,0-1-1,0 0 1,0-1-1,-1 0 1,1 0-1,-1-1 1,9-6-1,9-9-126,-2-2 0,-1 0-1,0-1 1,32-45 0,-48 61 51,0-2 0,-1 1 1,0 0-1,-1-1 0,0 0 1,0-1-1,-1 1 0,0-1 0,-1 1 1,0-1-1,0 0 0,1-14 0,-4 24 72,0-1 0,0 1 0,0 0 0,0-1-1,0 1 1,0 0 0,0-1 0,0 1 0,0-1-1,0 1 1,0 0 0,0-1 0,0 1 0,-1 0-1,1-1 1,0 1 0,0 0 0,0-1 0,0 1-1,-1 0 1,1-1 0,0 1 0,-1 0 0,1-1-1,0 1 1,0 0 0,-1 0 0,1 0 0,0-1-1,-1 1 1,1 0 0,0 0 0,-1 0 0,0-1-1,-14 6 13,-12 19 122,21-12-64,0 0 1,0 1-1,2 0 0,-1 0 1,2 0-1,0 1 0,0-1 1,0 18-1,2 117 592,2-80-463,16 398 870,-17-451-1037,-1 1-1,0-1 1,-1 0 0,-1 0-1,0 0 1,-1-1 0,0 1-1,-1-1 1,-1 0 0,0 0-1,-1-1 1,-1 0 0,0 0-1,-1 0 1,0-1 0,0-1-1,-2 0 1,1 0 0,-1 0-1,-1-2 1,0 1 0,-24 13-1,15-13-27,1 0-1,-2-2 0,1 0 0,-1-2 0,0 0 0,-1-2 0,1 0 0,-1-1 0,-38-1 1,32-2-118,0-2 0,0-1 0,0-1 0,0-2 0,1-1 1,0-1-1,-30-12 0,40 11-265,-1-1 0,1 0 0,1-1 0,0-1 1,1-1-1,0-1 0,1 0 0,0 0 0,1-2 0,1 0 0,0 0 0,-17-32 1,-2-24-2747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1:59.9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0 636 8058,'0'0'3379,"21"-20"-3283,297-263-1409,-112 62-208,-205 220 1558,-1 0-1,1 1 0,0-1 1,0 0-1,-1 0 1,1 1-1,0-1 0,0 0 1,0 1-1,0-1 1,0 1-1,0-1 0,0 1 1,0 0-1,0-1 1,0 1-1,0 0 0,0 0 1,0 0-1,0 0 1,0 0-1,0 0 0,0 0 1,0 0-1,0 0 1,0 0-1,0 0 0,1 1 1,-1-1-1,0 0 1,0 1-1,-1-1 0,1 1 1,0-1-1,0 1 1,0-1-1,0 1 0,0 0 1,1 1-1,2 3 137,0 0 0,0 1 0,-1-1 0,1 1 0,3 9 0,1 1 164,24 38 215,-10-19-374,20 45 0,-36-67-115,-1-1 0,-1 1 1,0 1-1,-1-1 0,0 0 1,-1 1-1,1 22 0,-4-35-39,0-1-1,0 1 1,1 0-1,-1-1 1,0 1-1,0-1 1,0 0-1,0 1 1,0-1-1,0 0 1,0 1-1,1-1 1,-1 0-1,0 0 1,0 0-1,0 0 1,0 0-1,0 0 1,0 0-1,0 0 1,0 0-1,0 0 1,0 0-1,0-1 1,0 1-1,0 0 1,0-1-1,0 1 1,1-1-1,-1 1 1,0-1-1,0 1 1,0-1-1,0 0 1,-1-7-155,1 1 0,0 0 1,1-1-1,0 1 0,0-1 0,0 1 0,1 0 1,0-1-1,0 1 0,1 0 0,0 0 1,0-1-1,1 1 0,0 1 0,0-1 0,0 0 1,9-11-1,6-7-430,0 0 0,42-41 0,-44 49 523,1 1 0,1 0 1,1 2-1,21-14 0,-31 23 90,1-1-1,1 1 1,-1 1 0,1 0 0,-1 0-1,1 1 1,0 1 0,0 0 0,1 0-1,15 0 1,-25 2 10,1 0 1,-1 0-1,0 1 0,1-1 1,-1 1-1,1 0 0,-1-1 1,0 1-1,0 0 0,0 0 0,1 0 1,-1 1-1,0-1 0,0 0 1,-1 1-1,1 0 0,0-1 0,0 1 1,2 3-1,-1 0 87,1 0 1,-1 1-1,0-1 0,-1 1 0,1 0 1,-1 0-1,2 8 0,1 11 412,-1 0-1,0 46 1,-3-68-527,-2 52 286,0-40-277,0 1 1,1 0 0,1-1 0,1 1 0,0-1 0,7 28 0,-8-42-49,0 1 1,0-1 0,0 1-1,0-1 1,0 0 0,0 1-1,0-1 1,0 0 0,0 0-1,1 0 1,-1 0 0,0 0-1,1 0 1,-1 0 0,1 0-1,-1 0 1,1-1 0,-1 1-1,1-1 1,0 1 0,-1-1-1,1 0 1,0 1 0,-1-1-1,1 0 1,0 0 0,-1 0-1,1 0 1,0-1 0,-1 1-1,1 0 1,0-1 0,-1 1-1,1-1 1,-1 1 0,3-2-1,3-1-95,0 0 0,0 0 0,0-1 0,0 0-1,0 0 1,7-7 0,118-122-3613,-14 13 2653,-117 150 4998,-1-22-3675,-1 7 109,2 1 1,0-1-1,0 1 0,5 18 1,-4-28-356,0 0 1,0 0-1,1 0 1,0-1-1,0 0 0,0 1 1,1-1-1,0 0 1,0 0-1,0-1 0,0 1 1,1-1-1,9 7 1,0-2 3,-1-1 0,1 0 1,1-1-1,-1-1 0,1 0 1,1-1-1,-1 0 1,32 4-1,-10-5 6,1-1 0,64-4 0,-91 0-22,1 0 1,-1-1-1,0 0 0,0-1 1,0 0-1,0-1 0,-1 0 1,0-1-1,1 0 0,-1 0 1,-1-1-1,1-1 0,-1 1 1,0-2-1,9-8 0,-13 10-13,0 0 0,0 0 0,-1 0-1,1-1 1,-1 0 0,-1 1 0,1-1 0,-1-1-1,-1 1 1,1 0 0,-1-1 0,0 1-1,-1-1 1,0 0 0,0 1 0,-1-1 0,0 0-1,0 0 1,-1 1 0,0-1 0,0 0-1,0 1 1,-4-10 0,1 7-10,-1 0-1,0 1 1,0 0 0,-1 0 0,0 0-1,0 1 1,-1 0 0,0 0-1,-1 1 1,0 0 0,-12-10-1,-2 2-1,0 0-1,-1 2 0,-35-16 0,37 20 25,0 2 0,0 1 0,-1 1 0,0 0 0,-24-1 0,34 5 24,1 0 0,-1 0 0,0 1 0,0 1 0,0 0-1,0 1 1,0 0 0,1 1 0,-1 0 0,-21 10 0,31-12-25,-1 0 0,0 0 0,1 0 0,-1 1 0,1-1 0,0 1 0,-1 0-1,1-1 1,0 1 0,0 0 0,0 1 0,0-1 0,1 0 0,-1 0 0,1 1 0,-1-1 0,1 1 0,0-1 0,0 1 0,0 0 0,0-1 0,0 1-1,1 0 1,-1 0 0,1 0 0,0-1 0,-1 1 0,1 0 0,1 0 0,-1 0 0,0 0 0,1-1 0,1 6 0,0-3-1,1 0 0,-1-1 0,1 1 0,1-1 0,-1 0 0,0 0 0,1 0 0,0-1 1,0 1-1,0-1 0,0 0 0,0 0 0,1 0 0,0 0 0,-1-1 0,1 0 0,6 2 0,11 2-29,-1-2-1,1 0 0,0-1 0,0-2 0,0 0 0,41-4 1,-39 2-19,22-2-603,45-8-1,41-20-4644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1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1 996 5337,'0'0'3481,"29"-31"-2941,197-196 468,-186 187-1065,-2-1-1,-2-2 0,50-77 1,-72 97-10,-1-1 1,-1-1-1,-1 0 0,-2 0 1,0-1-1,-2 0 1,0-1-1,-2 0 1,2-41-1,-5 39 99,1-52-89,-4 76 107,1 0 1,-1 0-1,0-1 1,0 1 0,0 0-1,0 0 1,-1 1-1,0-1 1,0 0-1,-1 0 1,1 1 0,-4-5-1,4 7 14,1 0-1,-1 0 1,0 1-1,1-1 1,-1 1-1,0 0 1,0 0-1,0-1 1,0 1-1,0 0 1,0 1-1,0-1 1,-1 0 0,1 1-1,0-1 1,0 1-1,-1-1 1,1 1-1,0 0 1,0 0-1,-1 0 1,1 0-1,0 1 1,-1-1-1,1 1 1,0-1-1,0 1 1,0 0-1,0 0 1,0 0 0,-1 0-1,2 0 1,-1 0-1,-3 3 1,-4 2-10,1 0 0,0 1 0,0 1 1,1-1-1,0 1 0,-7 11 0,-10 17 118,2 1 0,2 1 0,1 1 0,3 1 0,1 0 0,1 1 0,3 1 0,1 0 0,-5 52 0,1 54 108,7 196-1,7-261-260,1-49-22,-2 55-28,1-84 26,-1-1 0,0 1 0,1-1 0,-2 1 0,1-1 1,0 1-1,-1-1 0,0 0 0,0 0 0,0 0 0,0 0 1,-1 0-1,0 0 0,0-1 0,-4 5 0,6-7-4,1-1 0,0 0 0,0 1 0,-1-1 0,1 0 0,0 1 0,-1-1 0,1 0 0,0 0 0,-1 0 0,1 1 0,0-1 0,-1 0 0,1 0 0,-1 0 0,1 0 0,0 0 0,-1 0 0,1 0 0,-1 1 0,1-1 0,0 0 0,-1 0 0,1-1 0,-1 1 0,1 0 0,0 0 0,-1 0 0,1 0 0,-1 0 0,1 0 0,0 0 0,-1-1 0,0 1 0,-3-16-295,7-28-325,-3 40 537,3-18-174,2 0-1,0 0 1,2 0 0,16-38-1,50-81-777,-51 102 687,148-251-2216,-126 221 2488,4 2-1,64-69 0,-95 118 327,1 0 0,0 2 0,1 0 0,33-20 0,-44 31-113,0 0 0,0 1 1,1 0-1,0 1 0,0 0 0,-1 0 1,2 1-1,-1 0 0,0 1 1,0 0-1,1 0 0,-1 1 0,0 0 1,12 2-1,-16-1-108,-1 0-1,0 0 1,0 1 0,0 0 0,0 0-1,0 0 1,0 0 0,-1 0-1,1 1 1,-1-1 0,0 1 0,1 0-1,-1 0 1,0 0 0,-1 1-1,1-1 1,-1 1 0,1-1-1,-1 1 1,0 0 0,0 0 0,-1 0-1,1 0 1,0 6 0,3 6 54,-2 1 0,0 0 1,-1 0-1,-1 32 0,-1-39-56,-1 0-1,-1 1 1,0-1-1,0 0 1,-1 0 0,0 0-1,-1-1 1,0 1-1,-1-1 1,0 0-1,0 0 1,-1 0-1,0-1 1,0 0 0,-1 0-1,0 0 1,-14 10-1,-14 10-40,-2-1 0,-74 41-1,61-38-19,95-36-252,399-141 593,-399 129-177,81-46 0,-114 56-108,1 1 1,-2-2-1,1 0 0,-1 0 1,-1-1-1,0 0 0,0 0 1,-1-2-1,0 1 1,-1-1-1,7-13 0,-12 17-4,0 1 0,-1-1 0,0 0-1,0 0 1,-1 0 0,0 0-1,0 0 1,-1 0 0,0 0 0,0 0-1,-1 0 1,-3-12 0,4 19-7,0 1 0,-1-1 0,1 0 0,0 0 0,-1 1 0,1-1 0,-1 1 0,1-1 0,-1 0 0,1 1 0,-1-1 0,0 1 0,1-1 0,-1 1 0,0-1 0,1 1 0,-1 0 0,0-1 0,0 1 0,1 0 0,-1 0 0,0-1 0,0 1 0,1 0 0,-1 0 0,0 0 0,0 0 0,0 0 0,1 0 0,-1 0 0,0 0 0,0 0 0,0 1 1,1-1-1,-1 0 0,0 0 0,0 1 0,1-1 0,-1 0 0,0 1 0,1-1 0,-2 2 0,-1-1 6,1 1 1,0 0-1,0 0 1,0 0-1,0 0 0,0 0 1,0 1-1,0-1 1,1 0-1,-3 4 1,-1 11 10,-1 0 1,2 0-1,0 1 1,2 0-1,0-1 1,0 1-1,2 0 1,0 0-1,1 0 1,4 19-1,-4-30-12,1 0 0,1-1 0,-1 1 0,1-1 0,0 0 0,1 0 0,-1 0 0,1 0 0,0-1 0,1 1 0,-1-1 0,1 0 0,0-1 0,0 1 0,1-1 0,-1 0 0,1 0-1,0 0 1,0-1 0,0 0 0,1 0 0,-1-1 0,1 0 0,8 2 0,-2-1 17,1 0 0,-1-1 0,1 0 0,-1-1 0,1 0 0,0-2 0,0 1 0,-1-2 0,1 0 0,-1 0 0,20-7 0,0-5-50,0-2 0,-1-2-1,-1 0 1,-1-2 0,-1-2 0,0 0 0,-2-2 0,0-1 0,26-33 0,-23 16-454,-29 40 452,1-1 0,-1 1 0,0-1 0,0 1 0,0-1 0,0 0 0,0 0 0,-1 1 0,1-1 0,-1 0 0,1 0 0,-1 0 0,0 0 1,0 1-1,-1-5 0,0 6 30,0 1 0,1-1 0,-1 1-1,0-1 1,0 1 0,0-1 0,0 1 0,0 0 0,0 0 0,0-1 0,1 1 0,-1 0 0,0 0 0,0 0 0,0 0 0,0 0 0,0 0 0,0 0 0,0 0 0,0 0 0,0 1 0,-1-1 0,-22 6 139,20-3-116,0 0-1,-1 0 0,1 0 1,1 0-1,-1 1 0,0 0 1,1-1-1,0 1 0,0 1 1,0-1-1,0 0 1,1 1-1,0-1 0,0 1 1,0 0-1,0 0 0,1 0 1,0 0-1,-1 9 0,1-10-2,0 1 0,0 0 0,1 0 0,0-1 0,0 1 0,1 0-1,-1 0 1,1-1 0,0 1 0,0 0 0,0-1 0,1 1 0,0-1 0,0 1-1,0-1 1,0 0 0,1 0 0,-1 0 0,1 0 0,0 0 0,4 3 0,2 0-6,0-1 1,1 0 0,0-1 0,0 0 0,0 0 0,0-1 0,1-1-1,-1 0 1,1 0 0,0-1 0,0 0 0,0-1 0,0 0 0,0-1-1,1 0 1,-1-1 0,0 0 0,0 0 0,0-1 0,0-1 0,12-5-1,-1 1-86,0-2 0,-1-1 0,0-1-1,0 0 1,-1-2 0,-1 0-1,0-1 1,-1-1 0,19-21-1,-14 12-1217,-2-2 0,36-55 0,-29 25-3192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6.3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0 8834,'0'0'5769,"0"156"-5033,0-112-552,-5-2-136,-6-5 144,-3 0-104,-2-2-48,-4-3-40,-4-2 24,-1-6-112,-8-7-352,8-7-1000,3-10-1633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2.2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211 395 5097,'0'0'3942,"-27"24"-2141,-85 83-241,104-100-1447,2 0 1,-1 0-1,1 1 0,1 0 0,-1 1 1,1-1-1,1 1 0,-1 0 1,1 0-1,1 0 0,0 1 1,0-1-1,1 1 0,0 0 1,1 0-1,0-1 0,1 1 0,0 0 1,0 0-1,1 0 0,0 0 1,1 0-1,3 11 0,-2-13-86,0-1 0,1 1 0,-1 0 0,2-1 0,-1 0-1,1 0 1,0 0 0,1-1 0,-1 1 0,1-1 0,1-1 0,-1 1 0,1-1-1,0 0 1,0-1 0,0 1 0,13 4 0,3 1-7,0 0-1,1-2 1,0-1-1,43 8 1,-28-9 2,0-2 1,-1-1 0,1-3-1,0 0 1,58-10-1,-68 5-34,-1-2-1,0-1 0,-1-1 1,1-1-1,-2-1 0,0-1 0,0-2 1,25-18-1,72-64-430,23-14-296,-143 109 728,0-1 0,0 1-1,1 0 1,-1 0-1,0 0 1,1 0 0,-1 1-1,0-1 1,1 1-1,-1 0 1,4 0-1,-5 1-12,-1-1 0,0 0 0,0 0 0,1 1 0,-1-1-1,0 0 1,1 0 0,-1 0 0,0 0 0,1-1 0,-1 1 0,0 0-1,1 0 1,-1-1 0,0 1 0,0-1 0,0 1 0,1-1-1,-1 1 1,0-1 0,0 0 0,0 0 0,0 0 0,0 1-1,0-1 1,0 0 0,0 0 0,0 0 0,-1 0 0,1-1 0,0 1-1,-1 0 1,1 0 0,-1 0 0,1-1 0,-1 1 0,1 0-1,-1 0 1,0-1 0,0 1 0,0 0 0,0-1 0,0 1-1,0 0 1,0-3 0,0 4 10,-1-1-1,1 0 1,-1 0 0,1 1-1,-1-1 1,1 0-1,-1 0 1,1 1-1,-1-1 1,0 1 0,1-1-1,-1 1 1,0-1-1,1 1 1,-1-1 0,0 1-1,0 0 1,1-1-1,-1 1 1,0 0-1,0-1 1,0 1 0,0 0-1,0 0 1,1 0-1,-1 0 1,0 0 0,-1 0-1,-34-1-191,28 2 157,-18-2 61,-1 2 0,1 2 0,0 0 0,0 1 0,-30 10 0,44-10 70,0 0 0,0 1 0,1 1 0,0 0-1,0 1 1,0 0 0,1 0 0,0 1 0,0 0-1,1 1 1,0 0 0,-15 20 0,17-19 7,1 1 1,1-1-1,-1 1 1,2 0-1,0 1 0,0-1 1,-3 17-1,6-25-68,0 1 0,0-1 0,1 1 0,-1-1 0,1 1 0,0-1 1,0 1-1,0-1 0,0 1 0,1-1 0,-1 1 0,1-1 0,0 1 0,0-1 0,0 0 0,0 1 0,1-1 0,-1 0 0,1 0 0,0 0 0,0 0 0,0 0 0,1-1 0,-1 1 0,0-1 0,1 1 0,0-1 1,4 3-1,3-1-2,0 0 1,0-1 0,1 0 0,-1-1-1,1 0 1,0 0 0,0-1 0,0-1 0,-1 0-1,1 0 1,0-1 0,18-4 0,-8 0-37,0 0 0,0-2 1,-1 0-1,1-1 1,23-14-1,-6 0-163,-2-1 0,-1-1 0,-1-2-1,0-1 1,39-44 0,-57 53 151,-1 0 0,0-1 0,-2 0 0,0-1 0,-1-1 0,-2 0 0,0-1 0,-1 0 0,-1 0-1,-1-1 1,6-29 0,-8 16 5,-1 0 0,-1-70 0,-4 90 113,-1 0 0,0 0 0,-1 1 0,0-1 0,-1 1 0,-1 0 1,-1 0-1,-14-28 0,19 41-41,0 0 1,0 0 0,0 0 0,0 0-1,-1 0 1,1 0 0,-1 1 0,0-1-1,1 0 1,-1 1 0,0-1-1,0 1 1,0 0 0,0 0 0,0-1-1,0 1 1,0 0 0,0 1 0,-1-1-1,1 0 1,0 1 0,-1-1-1,1 1 1,-4 0 0,4 0-38,0 1 0,-1 0 0,1-1 1,0 1-1,0 0 0,0 0 0,0 1 0,0-1 0,0 0 1,0 1-1,0-1 0,0 1 0,1 0 0,-1-1 0,1 1 1,-1 0-1,1 0 0,-1 0 0,1 0 0,0 0 0,0 0 1,-1 5-1,-6 18 3,1 0 0,1 0-1,1 1 1,2 0 0,0 0 0,2 0 0,1 0 0,1 0 0,1 0 0,1 0 0,9 35-1,-5-38-6,1 0-1,1 0 1,1-1-1,1 0 1,1-1-1,1 0 1,1-1-1,1 0 0,0-1 1,23 21-1,-27-30-96,-1 0 0,1-1-1,1 0 1,-1-1 0,2 0 0,-1-1-1,1-1 1,0 0 0,0 0 0,0-1-1,1-1 1,0 0 0,0-1-1,0-1 1,0 0 0,1-1 0,-1 0-1,27-3 1,-26-2-421,-1 0 0,1-1 1,-1-1-1,0 0 0,-1-1 0,0 0 0,0-1 1,0 0-1,22-20 0,-16 13-737,27-21-3426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2.6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85 314 5369,'0'0'7602,"-15"22"-7067,-43 71-249,57-91-269,-1 0-1,1 0 0,0 0 0,0 0 1,0 0-1,0 1 0,0-1 0,1 0 1,-1 1-1,1-1 0,-1 0 1,1 1-1,0-1 0,0 0 0,0 1 1,0-1-1,0 0 0,1 1 0,-1-1 1,1 0-1,-1 1 0,1-1 1,0 0-1,2 4 0,0-3 25,-1 0 0,1 0 0,1 0 1,-1 0-1,0-1 0,1 1 0,-1-1 0,1 0 0,5 2 0,1 2-24,10 4 4,0-2 0,0 0-1,1 0 1,0-2 0,0-1-1,0-1 1,1 0 0,-1-2 0,1 0-1,0-2 1,0 0 0,25-4 0,-42 3-35,0 1 1,0-2 0,0 1-1,-1 0 1,1-1 0,0 0 0,0 0-1,-1 0 1,0-1 0,1 1 0,-1-1-1,0 0 1,0 0 0,0-1 0,-1 1-1,6-6 1,-4 2-38,-1 0 0,1-1 0,-1 1 0,-1-1 0,1 0 0,-1 0 0,-1 0 0,1 0 0,0-11 0,0 2-37,-1 1 1,-1-1-1,-1 0 1,-1 1-1,0-1 1,-1 0-1,-1 1 1,0-1-1,-10-27 1,4 21-22,-2 1 1,0 0 0,-2 0 0,0 1 0,-23-26 0,29 38 189,1 1 0,-2 1 0,1-1 0,-1 2 0,0-1 0,-1 1 0,1 0 0,-1 0 0,0 1 0,-1 0 0,1 1 1,-1 0-1,0 1 0,0 0 0,-15-3 0,21 6-63,0 0 1,0 0-1,0 0 1,-1 0 0,1 1-1,0-1 1,0 1 0,0 0-1,0 0 1,0 1-1,0-1 1,0 1 0,1 0-1,-1 0 1,0 0-1,1 0 1,-1 1 0,1 0-1,0-1 1,0 1-1,0 0 1,0 1 0,-4 6-1,4-4-3,0 0-1,0 0 0,0 0 1,1 0-1,0 1 1,0-1-1,0 1 1,1-1-1,0 1 0,0 0 1,1-1-1,0 1 1,0 0-1,2 10 0,-1-14-3,-1 0-1,1 0 1,0 0-1,0 0 1,0 0-1,1-1 1,-1 1-1,1 0 1,-1-1-1,1 1 1,0-1-1,0 0 1,0 1-1,0-1 1,0 0-1,1 0 1,-1 0-1,0-1 1,1 1-1,0-1 1,3 3-1,4-1 3,0 1 0,0-1-1,0-1 1,0 0-1,0 0 1,12 0-1,11-1-184,0-1-1,1-1 0,-1-2 1,52-12-1,16-14-2357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4.3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306 274 5497,'0'0'7148,"20"-16"-6419,-4 4-565,9-5 78,-1-2 1,0-1-1,39-44 0,-61 62-257,0-1 0,0 1-1,-1 0 1,1-1 0,0 0 0,-1 1-1,0-1 1,1 0 0,-1 0 0,0 1-1,-1-1 1,1 0 0,0 0 0,-1 0-1,0 0 1,1 0 0,-1 0-1,0 0 1,-1 0 0,1 0 0,0 0-1,-1 0 1,0 0 0,0 0 0,0 0-1,0 0 1,0 0 0,0 1 0,-1-1-1,1 0 1,-1 1 0,0 0 0,0-1-1,0 1 1,0 0 0,0 0 0,0 0-1,-1 0 1,1 0 0,-1 0 0,1 1-1,-1-1 1,0 1 0,0 0 0,1 0-1,-1 0 1,0 0 0,0 0 0,-3 0-1,-6-1-17,0 0 0,0 0-1,0 1 1,0 0 0,0 1 0,0 1-1,0 0 1,1 0 0,-1 2 0,0-1-1,1 1 1,-1 1 0,1 0 0,0 0-1,0 2 1,0-1 0,1 1-1,0 0 1,0 1 0,-11 10 0,3-1 24,1 0-1,0 1 1,2 1 0,0 0 0,0 1 0,2 1 0,0 0 0,2 1 0,-13 31 0,18-38 4,1 1 0,0-1 0,1 1 0,1 0-1,1 1 1,0-1 0,0 0 0,2 1 0,0-1 0,1 1 0,0-1 0,5 20 0,-3-25 11,0-1 1,0 0-1,1 1 1,0-1-1,1-1 1,0 1-1,0-1 1,1 0-1,0 0 1,0 0-1,1-1 1,0 0-1,0 0 1,1-1-1,0 0 1,0 0-1,0-1 1,1 0-1,17 8 1,-6-6 9,1 0 0,-1-1 0,1-1 0,1-1 1,-1-1-1,1 0 0,-1-2 0,1-1 0,-1 0 0,1-2 0,32-6 1,-26 2-16,0-1 0,-1-2 0,-1 0 1,1-2-1,-2-1 0,1-1 1,-2-1-1,30-22 0,-51 33 17,18-12-514,35-35-1,-52 46 291,0 0-1,0 0 1,0 0-1,-1-1 1,0 1-1,0-1 0,0 0 1,0 0-1,-1 0 1,0-1-1,0 1 1,0 0-1,-1-1 1,0 1-1,1-7 1,-2 12 210,-1-1 0,1 0 0,0 1 1,-1-1-1,1 0 0,0 1 1,-1-1-1,1 1 0,-1-1 1,1 1-1,-1-1 0,1 1 0,-1-1 1,1 1-1,-1 0 0,0-1 1,1 1-1,-1 0 0,0-1 0,1 1 1,-1 0-1,0 0 0,1 0 1,-1-1-1,0 1 0,1 0 1,-1 0-1,0 0 0,0 0 0,1 0 1,-1 0-1,0 1 0,1-1 1,-1 0-1,-1 1 0,-28 7 606,27-6-533,-1 1 0,1 0 1,0 0-1,0 0 0,0 0 0,0 1 1,0-1-1,1 1 0,-1 0 0,1 0 1,0-1-1,1 1 0,-1 1 0,0-1 1,1 0-1,0 0 0,0 1 0,1-1 1,-1 0-1,1 1 0,0-1 0,0 6 1,0-5-11,0 1 1,1-1-1,0 1 1,0-1-1,0 1 1,1-1-1,-1 0 1,1 1 0,1-1-1,-1 0 1,1-1-1,0 1 1,0 0-1,0-1 1,0 1-1,1-1 1,4 4-1,6 2-6,1-1-1,0 0 0,0-2 1,1 0-1,-1 0 0,2-1 1,-1-1-1,0-1 0,1 0 1,0-2-1,0 0 1,0 0-1,0-2 0,0 0 1,23-3-1,-34 2-63,0 0 1,0-1-1,0 0 1,0 0-1,0-1 1,0 1-1,-1-1 1,1-1-1,-1 1 1,0-1-1,0 0 1,0 0-1,0 0 1,-1-1-1,0 1 1,0-1-1,0 0 1,0 0-1,-1-1 1,0 1-1,0-1 1,-1 0-1,4-7 1,-1-3-145,0 0 0,-1-1 1,0 1-1,-1-1 0,-1 1 1,-1-1-1,-1-28 0,-1 36 17,0 1-1,-1-1 0,0 1 1,0 0-1,-1 0 0,0 0 1,0 0-1,-1 0 0,0 1 0,-1 0 1,0 0-1,0 0 0,-11-12 1,-7-3-181,0 0 0,-38-25 0,13 10 145,49 37 175,-1 0 1,0 0 0,1 0-1,-1 0 1,0 0 0,0 0-1,1 0 1,-1 0 0,0 0 0,1-1-1,-1 1 1,0 0 0,1 0-1,-1 0 1,0 0 0,0-1-1,1 1 1,-1 0 0,0 0-1,0-1 1,0 1 0,1 0-1,-1 0 1,0-1 0,0 1-1,0 0 1,0 0 0,0-1-1,1 1 1,-1 0 0,0-1-1,0 1 1,0 0 0,0-1 0,0 1-1,0 0 1,0-1 0,0 1-1,0 0 1,0-1 0,0 1-1,0 0 1,0-1 0,-1 1-1,1 0 1,0 0 0,0-1-1,0 1 1,0 0 0,0-1-1,-1 1 1,1 0 0,0 0-1,0-1 1,0 1 0,-1 0-1,1 0 1,0 0 0,-1-1 0,1 1-1,0 0 1,0 0 0,-1 0-1,0 0 1,38 0-63,-23 1 146,172-7 582,134 6-200,-310 1-466,0 0 0,0 1 0,0 0-1,0 1 1,0 0 0,-1 1 0,1 0 0,-1 0 0,0 1 0,15 10 0,-20-11 69,1-1 1,-1 1-1,1 0 1,-1 1-1,-1-1 1,1 1-1,-1 0 0,1 0 1,-1 0-1,-1 0 1,1 0-1,-1 1 1,0-1-1,0 1 1,0-1-1,-1 1 0,0 0 1,0 0-1,0 9 1,-1-6 54,0 0 0,0 0 0,-1 0 0,0 0 0,-1 0 0,-4 12 0,5-19-126,0 0 0,0 1-1,0-1 1,0 0 0,-1 0-1,1 0 1,-1 0-1,1 0 1,-1 0 0,0-1-1,0 1 1,0-1 0,0 1-1,0-1 1,0 1 0,0-1-1,0 0 1,-1 0 0,1 0-1,0-1 1,-1 1-1,1 0 1,-1-1 0,1 0-1,-1 1 1,1-1 0,-5 0-1,6 0-27,1-1 1,-1 1-1,0 0 0,1 0 0,-1-1 0,1 1 0,-1 0 1,1-1-1,-1 1 0,1-1 0,-1 1 0,1-1 0,-1 1 1,1-1-1,-1 1 0,1-1 0,0 1 0,-1-1 0,1 1 0,0-1 1,0 0-1,-1 1 0,1-1 0,0 1 0,0-1 0,0 0 1,0 1-1,0-1 0,0 0 0,0 1 0,0-2 0,-1-26-723,1 20 539,1-2-47,0 0-1,1-1 1,0 1-1,0 0 1,1 0 0,0 1-1,1-1 1,0 1 0,1-1-1,0 1 1,0 1-1,1-1 1,13-15 0,-9 12 267,1 1 1,1 0-1,0 1 1,0 0 0,1 1-1,0 0 1,0 1 0,23-10-1,-30 16 98,-1 0 0,0-1 0,1 2-1,0-1 1,-1 1 0,1 0 0,0 0-1,0 0 1,-1 1 0,1 0 0,0 0-1,0 1 1,0-1 0,0 1 0,-1 1-1,1-1 1,6 3 0,-6 0 18,1 0-1,0 0 1,-1 0 0,0 1 0,0 0 0,-1 1 0,1-1-1,-1 1 1,-1 0 0,1 0 0,-1 0 0,4 8-1,-1-3-73,0 1 0,-2 0 0,1 0 0,-2 0 0,1 0 0,-2 1 0,0 0 1,0 0-1,-1 0 0,-1 0 0,0 0 0,0 0 0,-2 0 0,0 0 0,-2 13 0,2-23-97,0 0 0,0 0 0,0 0 0,0 0 0,0-1 0,-1 1 0,1-1 0,-1 1 0,1-1 0,-1 0 1,0 1-1,0-1 0,-5 4 0,4-7-541,3-8-358,1 7 778,0-9-589,2 0 0,-1 0 0,2 0 0,-1 0 0,1 1 0,11-18 0,12-20-5014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4.7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3849,'0'0'6571,"11"9"-5843,91 93 699,12 13-885,-96-99-486,1-1-1,1 0 1,0-2 0,35 19 0,-50-30-36,0 1 0,1-1-1,-1 0 1,1 0 0,-1-1 0,1 0-1,-1 0 1,1 0 0,0-1-1,0 1 1,-1-1 0,1-1 0,0 1-1,0-1 1,-1 0 0,1 0-1,0-1 1,7-3 0,-4 1-286,-1-1-1,0-1 1,0 1 0,0-1-1,0-1 1,-1 0 0,0 0-1,-1 0 1,11-15 0,8-15-7425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6.0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77 1 6241,'0'0'3040,"-9"28"-2028,-2 4-717,1-7 8,1 2-1,2-1 1,1 1 0,-6 49-1,8 37 582,5 1-1,23 168 0,-3-55-559,-17-159-244,-6 94-1,2-159-77,0 0 1,-1-1-1,0 1 0,0 0 1,0-1-1,0 1 0,0-1 1,0 1-1,-1-1 0,1 0 1,-1 1-1,1-1 0,-1 0 1,0 0-1,-3 3 1,4-5-6,1 0 0,-1 1 0,1-1 0,-1 0 0,1 1 0,-1-1 0,1 0 0,-1 0 0,0 1 0,1-1 0,-1 0 0,1 0 0,-1 0 0,0 0 0,1 0 0,-1 0 0,1 0 0,-1 0 0,0 0 0,1 0 0,-1 0 0,0 0 0,1 0 0,-1-1 0,0 1 0,-1-1-6,1 0 0,0-1 1,0 1-1,0 0 0,1 0 0,-1 0 0,0-1 1,0 1-1,1 0 0,-1-1 0,0 1 0,1-1 1,0 1-1,-1-1 0,1 1 0,0-2 1,-4-21-280,2 0 1,2-39-1,0 32 89,3-124-2756,8 1-1,33-168 1,-40 299 2807,1 0-1,1 1 1,1-1 0,16-34-1,-17 44 423,1 1 0,1 1 0,0-1 0,1 1 0,0 1 0,1-1-1,0 2 1,19-15 0,-12 11 165,0 1-1,1 1 1,1 0-1,0 2 0,26-10 1,-34 15-310,1 1 0,0 0 0,0 1 0,0 0 0,0 0 0,0 1 0,1 1 0,-1 0 0,0 1 0,21 4 0,-27-3-83,-1 0 0,1 0 0,0 1 0,-1 0-1,0 0 1,1 0 0,-1 1 0,-1-1 0,1 1-1,0 0 1,-1 1 0,0-1 0,0 1 0,0 0 0,-1 0-1,0 0 1,0 0 0,0 1 0,0-1 0,-1 1-1,0 0 1,0 0 0,1 7 0,3 11 177,-2 1 0,0-1 0,-2 1 0,0 33 0,-3-37-212,-1-1 0,-1 0 0,-1 0 0,0 0 0,-2-1 0,0 1 0,-1-1 0,-1-1 0,-1 0 0,0 0 0,-1 0 0,-2-1 0,1-1 0,-2 0 0,0 0 0,-1-1 0,0-1 0,-20 15 0,32-28-25,0 1 0,0-1 1,0 1-1,-1-1 1,1 0-1,0 0 1,-1 0-1,1 0 0,-1 0 1,-2 0-1,4-1-14,1 0 0,-1 0 0,0 0-1,1 0 1,-1 0 0,0 0 0,1 0-1,-1 0 1,0 0 0,1 0 0,-1 0-1,1-1 1,-1 1 0,0 0 0,1-1-1,-1 1 1,1 0 0,-1-1 0,1 1-1,-1 0 1,1-1 0,-1 1 0,1-1-1,-1 1 1,0-2 0,1 1-7,0-1 1,-1 0 0,1 0 0,0 0-1,0 0 1,0 0 0,0 0 0,0 0-1,0 0 1,1 0 0,-1 0 0,1 1-1,-1-1 1,1 0 0,0 0 0,0 0-1,-1 1 1,1-1 0,1 0-1,-1 1 1,0-1 0,0 1 0,0 0-1,4-3 1,5-6-11,1 0 0,0 1 0,0 0 0,1 0 0,0 2-1,1-1 1,0 2 0,20-8 0,15-3 78,55-11 0,13-4 439,-41 5-123,89-45-1,-129 54-306,-1-1 0,-1-2-1,-1-2 1,46-40 0,-70 55-32,-1 1 0,0-1 0,0-1 1,-1 1-1,0-1 0,-1 0 0,0-1 0,6-14 1,-9 21-9,-1 0 0,0 0 0,0-1 0,-1 1 1,1 0-1,-1 0 0,1-1 0,-1 1 0,0 0 1,0-1-1,-1 1 0,1 0 0,-1 0 0,0-1 1,1 1-1,-1 0 0,-1 0 0,1 0 0,0 0 1,-1 0-1,1 0 0,-1 0 0,0 1 0,0-1 1,0 0-1,0 1 0,-1 0 0,1-1 0,-1 1 1,-4-3-1,-7-2 38,1 0 1,-2 0-1,1 2 1,-1 0-1,0 0 1,0 1 0,0 1-1,0 1 1,-1 0-1,1 1 1,-1 1-1,1 0 1,-1 1-1,-21 4 1,32-3-30,-1 0-1,1 1 1,0-1 0,0 1-1,0 0 1,1 1-1,-1-1 1,1 1 0,-1 0-1,1 0 1,0 0 0,1 1-1,-1-1 1,1 1 0,0 0-1,0 0 1,0 0 0,1 0-1,0 0 1,0 1 0,0-1-1,1 1 1,-2 8 0,1-4-5,0-1 0,1 0 0,0 1 1,1-1-1,0 1 0,0-1 0,1 1 0,0-1 1,1 1-1,0-1 0,0 0 0,1 0 0,7 16 1,-1-11 25,1 0 1,0-1-1,1 0 1,0-1-1,1 0 1,1-1-1,0 0 1,0-1-1,1 0 1,0-1 0,29 13-1,-30-16-17,1 0 0,0-1 0,0-1 0,1 0 0,-1-1 1,1 0-1,0-1 0,0-1 0,0 0 0,0-1 0,-1-1 0,1 0 0,25-6 0,-29 3-11,0-1 0,0 0 0,-1 0 0,0-1 0,0-1 0,0 0 0,-1 0 0,0-1 0,0 0 0,9-11 1,11-14-460,32-49 0,-47 62 173,-1 4-135,-1-1 1,-1 0-1,-1-1 0,0 0 0,-1 0 1,-1-1-1,7-26 1200,-18 48-634,1-1-1,-1 1 1,1-1-1,-1 1 1,1 0-1,0 0 0,0 0 1,0 0-1,0 0 1,1 1-1,-3 5 1,2-4 56,-4 8-37,0 1-1,1 0 1,0 1-1,2-1 1,-1 1-1,2 0 1,-2 25-1,4-32-154,0 0-1,0 0 1,0-1-1,1 1 1,0 0-1,1-1 1,-1 1-1,1 0 1,1-1-1,0 0 1,0 0-1,0 0 1,1 0-1,0 0 1,0-1-1,9 10 1,-11-14-21,0 0 0,0 0 1,1 0-1,-1 0 0,0-1 1,1 1-1,0-1 0,-1 0 1,1 1-1,0-1 0,0-1 0,-1 1 1,1 0-1,0-1 0,0 1 1,0-1-1,0 0 0,0 0 1,0 0-1,0 0 0,0-1 1,0 1-1,0-1 0,-1 0 0,1 0 1,0 0-1,0 0 0,-1 0 1,1 0-1,0-1 0,-1 1 1,0-1-1,1 0 0,-1 0 0,0 0 1,4-4-1,5-5-354,0-1-1,-1-1 1,0 1-1,-1-1 1,10-20 0,-10 17-510,-1 0-1,-1-1 1,10-32 0,-14 37 988,-1 0-1,0 0 0,0-23 0,-16 40 2419,9 1-2405,1-1 0,-1 1 0,1 0 0,0 0 0,0 0 0,1 0 0,0 1 0,0-1 0,1 1 0,-1 0 0,1 0 0,-1 9 0,0 1 38,1 0 0,1 0 0,0 0 0,2 20-1,0-31-157,0-1 0,1 0 0,-1 0 0,1 0 0,0 0 0,0 0 0,1 0 0,0 0-1,-1 0 1,2-1 0,-1 0 0,0 1 0,1-1 0,0-1 0,0 1 0,0 0 0,0-1 0,0 0-1,1 0 1,0 0 0,-1-1 0,1 1 0,0-1 0,7 2 0,3 1-6,1 0 1,-1-1-1,1 0 1,0-2-1,0 0 1,0 0 0,17-2-1,-28 0-25,0-1 0,0 0-1,1 0 1,-1 0 0,0-1 0,0 1 0,0-1 0,-1-1-1,1 1 1,0-1 0,-1 1 0,1-1 0,-1 0-1,0-1 1,0 1 0,0-1 0,-1 0 0,1 0-1,-1 0 1,0 0 0,0-1 0,0 1 0,-1-1-1,0 1 1,0-1 0,0 0 0,0 0 0,-1 0-1,2-9 1,-1 3-225,0 0 0,0-1-1,-1 1 1,-1 0 0,0 0-1,0-1 1,-1 1 0,-1 0-1,0 0 1,0 0 0,-1 0 0,-9-20-1,-17-16-2222,-4 8-1625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7.2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129 314 5089,'0'0'4990,"29"-18"-4365,90-60-279,-107 71-318,0-2 0,0 0 0,-1 0 0,0-1 0,-1 0 0,0-1 0,0 0 0,-1-1-1,12-21 1,-13 21-25,-5 7-30,0-1 0,0 0 1,0 0-1,-1 0 0,0 0 1,0 0-1,-1-1 0,1 1 1,-2 0-1,1-1 0,0-9 1,-1 15 83,34 45-65,-29-36 10,0 0 0,0-1 0,1 0 0,0 0 0,1 0 1,11 8-1,-4-4 22,1-1 1,0-1-1,0-1 0,1 0 1,0-1-1,1-1 1,-1 0-1,1-2 0,35 6 804,-64-12-447,-50-8-373,0 4-1,-1 2 1,1 3-1,-82 9 1,42-3-50,94-5 42,-1 1 0,0 0 0,1 1 1,-1 0-1,1 0 0,-1 0 0,1 1 0,0 0 0,0 1 1,0 0-1,0 0 0,1 1 0,0 0 0,0 0 0,0 1 0,1 0 1,-1 0-1,1 0 0,1 1 0,-1 0 0,1 0 0,0 0 1,1 1-1,0 0 0,0 0 0,1 0 0,0 0 0,0 0 0,1 1 1,0-1-1,0 1 0,1-1 0,0 1 0,1 15 0,0-20-2,0-1 0,0 0 0,0 0 0,1 1 0,-1-1 0,1 0 0,0 0 0,0 0 0,0 0 0,1 0 0,-1 0 0,1 0 0,-1 0-1,1 0 1,0-1 0,0 1 0,0-1 0,4 4 0,-2-3 11,1 0-1,0 0 0,0 0 1,0 0-1,0-1 0,0 0 1,0 0-1,1 0 0,10 1 1,7 0 29,0-1 0,0-2 1,0 0-1,28-4 0,-17-2-9,0-2 1,-1 0-1,0-3 0,60-27 0,-59 23-26,2 1 0,-1 1 1,67-13-1,-100 25-5,1 1 0,-1-1 0,0 1 0,1-1 0,-1 1 1,0 0-1,1 0 0,-1 0 0,0 0 0,1 0 0,-1 1 0,0-1 0,1 1 0,-1-1 0,0 1 0,1 0 0,-1 0 0,0 0 1,0 0-1,0 0 0,0 1 0,0-1 0,0 0 0,-1 1 0,1 0 0,0-1 0,1 3 0,-1 2 16,1 0 0,-2 0 0,1 0 1,-1 1-1,0-1 0,0 0 0,-1 0 0,0 10 0,1 6 124,5 51 188,2 70 160,-8-141-469,-1 1 0,1-1 0,-1 1 0,0-1 0,0 1 0,0-1 0,0 0 0,0 1 0,0-1 0,-1 0 0,1 0 0,-1 0 1,1 0-1,-1 0 0,0 0 0,0 0 0,0-1 0,0 1 0,0-1 0,0 1 0,0-1 0,-1 0 0,1 0 0,0 0 0,-3 1 0,-10 3 62,0 0 0,-30 6 0,32-8-38,-19 4-215,-1 0 0,0-3 0,0 0 0,-1-3 0,-50-3 0,63-6-1485,12-10-1912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8.0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257 154 6705,'0'0'4925,"20"-12"-4881,0 0-128,9-4-248,0-1 0,-1-2 0,39-33 0,-66 52 235,-1-1 0,1 1 1,0-1-1,0 0 0,-1 1 0,1-1 0,0 0 0,-1 0 0,1 0 0,-1 1 0,1-1 1,-1 0-1,1 0 0,-1 0 0,0 0 0,0 0 0,1 0 0,-1 0 0,0 0 0,0-1 1,0 1 47,0 1 0,-1-1 0,1 1 0,-1 0 0,1-1 1,0 1-1,-1-1 0,1 1 0,-1-1 0,1 1 0,-1 0 1,1 0-1,-1-1 0,1 1 0,-1 0 0,0 0 1,1-1-1,-1 1 0,1 0 0,-1 0 0,0 0 0,1 0 1,-2 0-1,-43 2-156,28 1 533,-1 2 0,0 0 1,1 0-1,0 2 0,1 0 1,-1 1-1,-23 16 0,11-5 332,1 2 0,0 0-1,-24 27 1,40-36-383,1 1 0,0 0 0,1 0 0,0 1 0,1 1 0,-10 22 0,15-28-197,0 0 0,1 1 0,0 0 0,0 0 0,1 0 0,1 0 0,0 0 0,0 0 0,1 1 0,0-1 0,3 19 0,-1-23-69,0-1 0,0 0 0,0 0 0,0 0 1,1 0-1,0 0 0,0 0 0,0-1 0,0 1 0,1-1 0,0 0 0,0 0 0,0-1 0,0 1 0,1-1 0,-1 0 0,1 0 0,0 0 0,0-1 0,0 1 1,0-1-1,0 0 0,0-1 0,10 2 0,1 1 6,0-1 1,1-1 0,-1-1-1,1 0 1,-1-1-1,0-1 1,21-3 0,-22 0-16,0-1 0,0 0 0,-1 0 1,0-2-1,0 1 0,0-2 0,-1 0 1,0-1-1,-1 0 0,18-16 0,-19 15-54,-1 0 0,0-1 0,0 0 0,-1 0 1,-1-1-1,0 0 0,-1-1 0,0 0 0,0 0 0,-2 0 0,7-21 0,-10 25-33,0-1-1,-1 1 1,0-1 0,-1 0 0,1 1 0,-3-18 0,1 25 94,1 0 1,0 0 0,-1 1 0,1-1 0,-1 0 0,1 1 0,-1-1 0,0 0 0,0 1 0,1-1 0,-1 1 0,0-1 0,-1 1 0,1-1 0,0 1 0,0 0 0,-1-1 0,1 1-1,0 0 1,-1 0 0,1 0 0,-1 0 0,0 1 0,1-1 0,-1 0 0,0 0 0,1 1 0,-1-1 0,0 1 0,0 0 0,1 0 0,-1-1 0,0 1 0,0 0 0,0 0-1,1 1 1,-1-1 0,0 0 0,0 1 0,1-1 0,-4 2 0,3-1 4,0 0-1,0 0 1,0 1 0,0-1-1,0 1 1,1-1 0,-1 1-1,0 0 1,1 0 0,-1-1-1,1 1 1,0 0-1,0 0 1,0 1 0,0-1-1,0 0 1,0 0 0,0 0-1,1 1 1,-1-1 0,1 0-1,-1 1 1,1-1 0,0 4-1,-1 4 10,0 0 0,1 0 0,1 0 0,1 16 0,0-22-12,-1 1-1,1 0 1,0-1-1,0 0 1,1 1 0,-1-1-1,1 0 1,0 0-1,0-1 1,0 1-1,1 0 1,-1-1-1,1 0 1,0 0-1,0 0 1,0 0 0,0-1-1,0 0 1,1 0-1,-1 0 1,1 0-1,-1 0 1,8 0-1,6 3 20,1-1-1,0-1 0,-1 0 0,33-1 0,-34-3-27,-1-1 0,0-1 0,0 0 0,0-1 0,-1-1 0,0 0 0,1-1 0,-2-1 0,1 0 1,-1-1-1,0-1 0,-1 0 0,14-12 0,0-1-41,-2-2 1,0 0-1,-2-2 0,-1 0 1,22-35-1,-39 55 35,-1 0 0,0 0 0,-1-1 0,1 1 0,-1-1 0,-1 0-1,1 0 1,-1 0 0,0 0 0,-1 0 0,1-8 0,-10 18 587,-2 7-572,0 1 1,1 0 0,0 0 0,0 1-1,1 0 1,1 0 0,0 1 0,1 0-1,0 1 1,1-1 0,1 1 0,0 0-1,1 0 1,0 0 0,1 1-1,1-1 1,0 0 0,1 1 0,2 15-1,-1-23-6,1-1 0,0 1 0,0-1-1,1 1 1,0-1 0,0 0-1,0 0 1,1 0 0,-1-1 0,1 1-1,1-1 1,-1 0 0,1 0-1,0-1 1,0 1 0,1-1 0,-1 0-1,1 0 1,8 3 0,-3-1-82,1 0-1,0-1 1,0-1 0,0 0 0,0 0 0,1-1-1,0-1 1,-1 0 0,18 0 0,-30-2 3,0-1 1,1 1-1,-1 0 1,0 0-1,0 0 1,1 0-1,-1 0 0,0-1 1,1 1-1,-1 0 1,0 0-1,0 0 1,0-1-1,1 1 1,-1 0-1,0 0 0,0-1 1,0 1-1,0 0 1,1 0-1,-1-1 1,0 1-1,0 0 1,0-1-1,0 1 0,0 0 1,0 0-1,0-1 1,0 1-1,0 0 1,0-1-1,0 1 0,0 0 1,0-1-1,0 1 1,0 0-1,0-1 1,0 1-1,-1-1 1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09.1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1128 4545,'0'0'6199,"28"-25"-5721,7-6-345,12-12 202,77-51-1,-96 74-269,19-15-25,3 2 1,0 2-1,68-29 1,-114 58-46,0 0 0,0 0 0,1 1 0,-1 0 0,1-1 0,-1 2 0,1-1 0,-1 0 0,1 1 0,-1 0 0,1 0 0,-1 0 1,1 0-1,0 1 0,-1 0 0,1 0 0,-1 0 0,0 1 0,1-1 0,-1 1 0,0 0 0,8 5 0,-12-7 63,-11 0-261,-17 1-95,0 1-1,1 2 1,-1 0 0,1 2-1,0 1 1,1 1 0,-33 14 0,46-16 418,-1 0 1,1 1-1,0 0 1,1 1-1,0 0 1,0 1-1,1 1 1,0 0 0,1 0-1,0 1 1,0 0-1,1 1 1,1 0-1,0 0 1,-10 20-1,15-25-27,1 0-1,0 0 0,0 0 0,0 0 1,0 0-1,1 1 0,1-1 0,-1 0 1,1 1-1,0-1 0,1 1 0,0-1 1,2 9-1,-1-11-62,-1-1-1,1 1 1,0-1 0,1 0 0,-1 0-1,1 0 1,0 0 0,0 0 0,0 0-1,0-1 1,0 0 0,1 0 0,0 0 0,0 0-1,0 0 1,0-1 0,0 1 0,0-1-1,0 0 1,10 2 0,3 1-2,0-1 0,0 0 0,1-2 0,0 0 0,-1-1 0,1-1 0,0 0 0,0-2 0,-1 0 0,1-1 0,-1 0 0,0-1-1,26-11 1,-18 5-210,0-1-1,-2-2 1,1 0-1,-1-1 0,-1-1 1,-1-2-1,0 0 0,23-25 1,-38 35 34,-1 0 1,0-1-1,0 0 1,-1 0-1,0 0 1,0-1-1,3-10 1,-6 16 143,-1 0 1,1 1-1,0-1 0,-1 0 1,0 1-1,0-1 0,0 0 1,0 1-1,0-1 0,0 0 1,-1 1-1,0-6 0,0 7 55,0 0-1,0-1 0,0 1 1,1 0-1,-1 0 1,0 0-1,0 0 0,0 0 1,0 0-1,-1 0 1,1 1-1,0-1 0,0 0 1,0 1-1,-1-1 1,1 0-1,0 1 0,-1 0 1,1-1-1,0 1 1,-1 0-1,1 0 0,-1 0 1,1-1-1,0 2 1,-3-1-1,2 0-19,0 1-1,1-1 1,-1 1-1,0 0 1,0-1-1,1 1 1,-1 0 0,0 0-1,1 0 1,-1 0-1,1 1 1,-1-1 0,1 0-1,0 1 1,-1-1-1,1 1 1,0-1-1,0 1 1,0-1 0,0 1-1,0 0 1,0 0-1,1-1 1,-1 1 0,1 0-1,-1 0 1,1 0-1,0 0 1,-1 3-1,-4 58 75,5-56-53,0 0 0,1-1 1,0 1-1,0-1 1,0 1-1,1-1 1,0 1-1,0-1 0,1 0 1,-1 0-1,2 0 1,-1 0-1,0 0 1,1-1-1,0 0 1,1 1-1,4 4 0,-1-3 3,1-1 0,0 1-1,0-1 1,0-1 0,1 0 0,-1 0-1,1-1 1,1 0 0,19 4-1,-9-3-24,-1-2 0,1-1 0,0 0 0,0-1 0,-1-2-1,1 0 1,0-1 0,0-1 0,-1-1 0,37-12 0,-27 3-16,0-1 0,-2-1 0,0-2 0,-1-1 1,-1-1-1,0-1 0,-2-2 0,0 0 0,-2-1 1,24-32-1,-29 33-5,-1-1 0,-1 0 0,-1-2-1,-1 1 1,-1-2 0,-1 1 0,-2-2 0,0 1 0,-2-1 0,-1-1 0,-1 1 0,2-35 0,-7 31 11,0 0 0,-2-1 1,-2 1-1,0 0 0,-2 0 1,-2 1-1,0 0 1,-2 0-1,-2 1 0,0 0 1,-2 1-1,-1 0 0,-1 1 1,-23-28-1,34 49 7,1 0-1,-2 0 0,1 0 1,-1 1-1,0 0 1,0 0-1,0 0 1,-1 1-1,-11-6 1,15 9-20,1 0 0,-1 0-1,1 0 1,-1 1 0,0-1 0,1 1 0,-1 0 0,1 0 0,-1 0 0,0 0 0,1 0 0,-1 1-1,0-1 1,1 1 0,-1 0 0,1 0 0,-1-1 0,1 2 0,0-1 0,-1 0 0,1 0-1,0 1 1,0-1 0,0 1 0,0 0 0,0 0 0,0-1 0,0 1 0,0 0 0,1 1 0,-3 3-1,-9 14 16,1 1-1,1 1 0,1 0 1,1 0-1,1 1 0,1 0 1,1 0-1,-4 31 0,5-10 40,1 1-1,2-1 0,6 72 1,-1-95-51,1 0 1,0 0-1,2-1 0,0 0 1,1 0-1,1-1 1,1 0-1,1 0 0,1-1 1,18 25-1,-21-31-9,1-1-1,0-1 1,1 1-1,0-1 1,1-1-1,0 0 1,1-1-1,-1 0 1,2 0-1,-1-1 1,1-1-1,0 0 1,0-1-1,1 0 1,-1-1-1,20 3 1,-26-7-61,1 1 1,-1-1 0,0 0 0,1-1 0,-1 0 0,1 0 0,-1-1 0,0 0 0,0 0 0,0 0-1,0-1 1,0 0 0,10-7 0,21-20-3122,-5-9-7930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13.9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124 541 5329,'0'0'1171,"4"-22"-579,14-186 258,-16 169-408,-2-1 0,-2 0-1,-14-78 1,12 92 74,3 20-293,0 0 1,0 0-1,-1 0 0,0 0 1,-4-10-1,4 15-235,-3 49-39,5-45 41,-64 1175 2193,61-1139-2141,1 8 59,-3 0-1,-15 72 1,18-167 189,-1 18-293,-3-80-188,5-1 1,23-184 0,-16 255 138,2-1 0,1 2 0,3-1 1,1 1-1,2 1 0,1 1 0,2 0 1,2 1-1,1 1 0,44-55 0,-63 87 52,87-95-5,-77 87 4,0 0 1,0 0-1,1 2 0,1 0 0,0 0 1,15-7-1,-26 14 2,0 1 0,1-1 0,-1 1 0,0 0 0,1 0 0,-1 0 0,1 0 0,0 1 0,-1-1 1,1 1-1,-1 0 0,1 0 0,0 0 0,-1 1 0,1-1 0,-1 1 0,1 0 0,-1 0 0,1 0 0,-1 0 0,6 4 0,-5-2 5,-1 0-1,0 0 0,0 0 1,-1 1-1,1-1 1,0 1-1,-1 0 0,0 0 1,0 0-1,0 0 0,-1 0 1,1 0-1,-1 0 0,0 1 1,0-1-1,0 0 0,-1 6 1,3 12 6,-2 0 1,0 0-1,-2 0 1,0 0-1,-2 0 1,0 0-1,-1-1 1,-10 28-1,10-36-1,0-1-1,-2 0 0,0 0 1,0-1-1,-1 1 1,0-1-1,-1-1 0,0 1 1,-1-1-1,0-1 1,0 0-1,-1 0 0,0-1 1,-1 0-1,-14 8 1,25-16-11,-4 3 1,0-1 1,0 0 0,0 0-1,-1 0 1,1-1-1,0 0 1,-1 0 0,-5 1-1,10-2 62,36 0-242,3-3 192,-1-2 0,0-2 0,0-1 0,-1-2 0,0-1 0,55-25 0,-43 12 21,-1-2-1,-1-1 0,-1-3 0,43-37 1,-74 55-19,-1-1 1,0 0 0,-1-1 0,-1 0 0,0-1 0,18-31 0,-24 36 0,-2-1 0,1 1-1,-1-1 1,-1 0 0,0 0 0,-1 0 0,0 0 0,0 0 0,-1-1-1,-1 1 1,0-1 0,-2-19 0,1 26 5,-1 0 1,1 1-1,-1-1 1,0 1-1,0 0 1,0-1-1,0 1 0,-1 0 1,0 0-1,0 0 1,0 1-1,0-1 1,-1 1-1,1 0 0,-1 0 1,0 0-1,0 0 1,0 1-1,0-1 1,0 1-1,0 0 0,-1 0 1,1 1-1,-1-1 1,0 1-1,1 0 1,-1 0-1,0 1 1,0-1-1,1 1 0,-1 0 1,0 0-1,0 1 1,0-1-1,1 1 1,-1 0-1,0 1 0,1-1 1,-1 1-1,1 0 1,0 0-1,-7 4 1,1 1-17,0 1 1,1 0 0,0 1-1,1 0 1,0 0 0,0 1-1,1 0 1,0 0 0,1 0-1,0 1 1,-8 21 0,11-26-7,1 0 0,0 0 0,0 0 0,1 0 0,0 0 1,0 0-1,0 1 0,1-1 0,0 0 0,0 1 0,0-1 0,1 0 1,0 0-1,0 1 0,1-1 0,-1 0 0,1 0 0,1 0 0,-1-1 1,1 1-1,0 0 0,1-1 0,-1 0 0,7 8 0,-1-5 1,0-1 0,0 0 0,1 0 1,0-1-1,0 0 0,0-1 0,1 0 0,-1 0 0,1-1 0,0-1 0,1 0 0,14 2 0,4-1 39,0-2 0,0 0 0,46-5-1,-64 2-33,0-1-1,0 0 1,0-1 0,0 0-1,-1-1 1,1 0-1,-1-1 1,0 0 0,0-1-1,0 0 1,-1-1-1,0 0 1,0 0 0,13-14-1,3-8-1,0-1-1,-2-2 1,24-38-1,19-27-149,-60 88 140,0 1 0,0 0-1,1 1 1,0-1 0,1 1-1,-1 1 1,1 0 0,0 0-1,1 1 1,0 0 0,10-4-1,-16 8 5,1-1 0,-1 1 0,1 0 0,0 0-1,-1 1 1,1 0 0,0-1 0,-1 2 0,1-1 0,-1 0 0,1 1-1,0 0 1,-1 0 0,1 0 0,-1 1 0,0-1 0,1 1 0,-1 0-1,0 0 1,0 1 0,0-1 0,0 1 0,-1 0 0,1 0 0,-1 0-1,0 1 1,5 5 0,-1 0 2,-1 0-1,0 1 1,-1-1-1,0 1 1,0 0-1,-1 0 1,-1 1-1,0-1 1,0 1-1,-1 0 1,0 0 0,-1-1-1,0 1 1,-1 0-1,0 0 1,-1 0-1,0 0 1,-1 0-1,0 0 1,0 0-1,-1-1 1,-1 1-1,0-1 1,0 0-1,-1 0 1,0-1-1,-1 1 1,-8 11 0,6-12 31,-1-1 0,0 1 0,0-1 0,0-1 1,-1 0-1,0 0 0,0-1 0,-1 0 1,1-1-1,-13 4 0,6-3-25,-1-2 0,0 0 0,0-1 0,0-1 0,-34 0 0,50-3-84,0 1 1,0 0-1,0-1 0,0 1 0,1-1 1,-1 1-1,0-1 0,0 0 0,1 0 1,-1 0-1,0 0 0,1 0 0,-1 0 1,1 0-1,-1-1 0,1 1 0,0 0 1,0-1-1,-1 1 0,1-1 0,0 0 1,0 1-1,0-1 0,1 0 0,-1 1 1,0-1-1,1 0 0,-1 0 0,1 0 0,0 0 1,-1 0-1,1 0 0,0 1 0,0-4 1,-1-19-2775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52:14.3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0 284 6161,'0'0'5400,"29"10"-4313,2 1-877,-13-3-81,1-1 0,0-1 0,1-1 0,0-1 1,-1 0-1,1-2 0,33 0 0,-18-2 69,1-1-1,-1-3 1,67-14-1,-89 15-161,1-1-1,-1-1 1,0 0-1,0 0 1,-1-2 0,0 1-1,0-2 1,0 1-1,-1-2 1,-1 1 0,1-1-1,-1-1 1,9-11-1,-16 18-33,-1 0-1,1 0 0,-1-1 1,0 1-1,0-1 0,0 1 1,-1-1-1,1 0 0,-1 0 1,0 0-1,0 1 0,0-1 1,0 0-1,-1 0 1,1-1-1,-1 1 0,0 0 1,0 0-1,-1 0 0,-1-7 1,0 6 3,0 0-1,-1 0 1,0 0 0,0 0 0,0 1 0,0 0 0,-1-1-1,0 1 1,1 0 0,-2 1 0,1-1 0,0 1 0,-8-5 0,-4-1 13,-1 0 1,-1 1 0,1 0 0,-1 2 0,-1 0-1,1 1 1,-34-4 0,34 7 14,0 1 1,0 1-1,0 1 1,0 1-1,0 0 1,1 1-1,-1 1 0,1 0 1,-31 13-1,38-12-18,1-1 0,0 1 0,0 1-1,0 0 1,0 0 0,1 1 0,0 0-1,0 0 1,1 1 0,0 0 0,1 0-1,-1 0 1,1 1 0,1 0 0,0 1-1,0-1 1,1 1 0,-3 10 0,5-13-119,0 0-1,0-1 1,1 1 0,0 0 0,1 0-1,0 0 1,0 0 0,1 8 0,0-10-320,0 0-1,0-1 1,1 1 0,-1 0 0,1-1 0,0 0-1,4 7 1,12 15-8924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6.7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118 32 9522,'0'0'3625,"27"-5"-3373,85-15-125,-101 18-94,1 0 0,0 1 1,-1 0-1,21 1 1,-16 1-384,-37-1 200,1 1 0,-1 0 1,0 2-1,1 0 0,0 2 1,0 0-1,-34 14 0,45-15 204,0 1 0,1-1 0,-1 2 0,1-1 0,0 1 0,1 0 0,0 1 0,-1 0-1,2 0 1,-1 1 0,1 0 0,1 0 0,-1 0 0,1 0 0,1 1 0,0 0 0,0 0 0,-4 16-1,-2 19 292,3 0-1,2 0 0,1 1 0,4 64 1,0-71-119,26-65-121,-5 5-110,2 1 0,0 1 1,41-27-1,-57 42 0,1 0-1,-1 1 1,1 0 0,0 0 0,0 1-1,0 0 1,0 1 0,1-1 0,-1 2 0,1-1-1,-1 1 1,1 0 0,0 1 0,0 0-1,-1 1 1,1-1 0,15 5 0,-19-3 4,0 1 0,1 0 0,-1 0 0,-1 1 1,1-1-1,0 1 0,-1 0 0,0 1 0,0-1 1,0 1-1,0-1 0,-1 1 0,0 0 0,0 0 1,0 1-1,2 6 0,2 4 4,0 1 1,-2 0-1,0 0 0,3 21 0,-5-20 45,-1 0 0,0 0 0,-1 1-1,-1-1 1,-4 26 0,3-37-30,-1 1 0,0-1 0,0 1 0,0-1-1,-1 0 1,-1 0 0,1 0 0,-1-1 0,0 1 0,0-1 0,-1 0 0,0 0 0,0 0 0,0-1 0,-8 6 0,3-4-42,0 0 0,-1-1 0,0 0 0,0-1 0,-1 0 1,1-1-1,-1 0 0,0-1 0,0-1 0,0 1 0,0-2 0,-1 0 1,1 0-1,0-1 0,-1-1 0,1 0 0,-17-4 0,24 4-196,1 0-1,-1-1 1,0 1-1,1-1 1,-1-1-1,1 1 1,0 0-1,0-1 1,0 0-1,0 0 1,-5-5-1,-9-10-4082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0:47.7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1 472 9178,'0'0'4490,"3"-4"-4196,8-10-247,-1 0 0,0-1 1,-1 0-1,-1-1 0,0 0 1,7-25-1,-5 15-69,27-48-1,-28 59 31,1 1-1,0 0 1,2 0-1,19-18 1,-26 28-8,-1 0 0,1 0 1,0 0-1,0 1 0,1-1 1,-1 2-1,1-1 0,-1 0 1,1 1-1,0 0 0,0 0 1,0 1-1,0 0 0,0 0 0,0 0 1,9 1-1,-12 1 17,-1 0 0,1 0 0,0 0 0,-1 0 0,1 0 0,-1 1 1,0-1-1,1 1 0,-1 0 0,0 0 0,0 0 0,0 0 0,0 0 0,0 0 0,-1 0 0,1 1 0,-1-1 0,1 0 0,-1 1 0,0 0 0,0-1 0,1 4 1,17 64 501,-13-27-374,-3 0-1,-4 79 1,-1-43-135,1-73-35,-2-15-101,-1-19-196,5 2 10,1 1 0,2-1 1,0 1-1,1 0 0,2 0 0,0 0 0,2 1 1,1 0-1,20-36 0,-22 45 213,-2 1 71,1 1-1,1 0 1,0 0-1,1 1 1,13-16 0,-21 27 65,0 1 0,0-1 1,0 0-1,0 0 1,0 0-1,0 1 0,0-1 1,0 0-1,0 1 1,0-1-1,0 1 0,0-1 1,0 1-1,0 0 1,1 0-1,-1-1 1,0 1-1,0 0 0,0 0 1,1 0-1,-1 0 1,0 0-1,0 0 0,1 1 1,-1-1-1,0 0 1,0 1-1,0-1 1,0 0-1,0 1 0,0 0 1,1-1-1,-1 1 1,0 0-1,0-1 0,-1 1 1,1 0-1,0 0 1,0 0-1,0 0 1,0 0-1,0 1 0,5 6 221,-1 0 0,0 0-1,0 0 1,4 13 0,-4-10-240,-1-3 53,18 36 158,22 62-1,-39-92-201,-1 0-1,-1 0 0,0 0 0,-1 0 1,0 0-1,-1 0 0,-1 0 0,0 1 0,-3 19 1,2-32-28,1-1 0,0 0 1,-1 0-1,1 0 0,-1 0 1,1 0-1,-1 1 0,1-1 0,-1 0 1,0 0-1,0 0 0,1-1 1,-1 1-1,0 0 0,0 0 1,0 0-1,0 0 0,0-1 1,0 1-1,0-1 0,0 1 1,0-1-1,0 1 0,-1-1 0,1 1 1,0-1-1,0 0 0,0 0 1,-1 1-1,1-1 0,0 0 1,-2-1-1,1-5-173,1 0-1,0 0 1,0 0-1,1 0 1,0 0 0,0 0-1,1-7 1,-1 11 53,2-10-74,0 1 0,0-1 1,1 1-1,1-1 1,0 1-1,0 0 0,1 1 1,0-1-1,10-13 1,67-89 84,-71 100 201,-8 10-9,0-1 0,0 1 0,0 0 0,0 1 1,1-1-1,-1 0 0,1 1 0,0 0 0,-1 0 0,1 0 0,0 0 0,0 1 0,1-1 0,-1 1 0,0 0 0,0 1 0,1-1 0,-1 1 0,0-1 0,1 1 0,-1 1 1,0-1-1,1 1 0,-1-1 0,7 3 0,-3-1 6,-1 1-1,0 0 1,0 0 0,0 0 0,0 1-1,-1 0 1,0 0 0,1 1 0,-1-1-1,-1 1 1,1 1 0,-1-1 0,8 12-1,15 39 419,-22-42-415,0-1-1,1 1 1,9 13 0,-14-24-84,0 0 0,0-1 1,1 1-1,-1 0 0,1-1 0,0 1 1,0-1-1,-1 0 0,2 0 0,-1 0 1,0 0-1,0-1 0,1 1 0,-1-1 0,0 0 1,1 0-1,4 1 0,-1-1-5,1-1-1,-1 1 1,0-1-1,0-1 1,0 0-1,1 0 1,-1 0-1,0-1 1,0 0 0,-1 0-1,1-1 1,0 1-1,8-6 1,-4 1-18,-1-1 0,0 1 0,0-1 0,-1-1 0,0 0 0,0 0 0,7-12 0,6-12-423,-1-1 1,-2 0-1,28-71 1,-19 26-2193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2.0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94 412 2513,'0'0'5446,"-6"1"-5142,-16 2 166,17-2-260,4 27 144,-2-11 155,0 0 1,-2 0-1,-12 31 1,11-31-298,-1 1-1,2-1 1,-5 31-1,8-35-140,1-1-1,0 1 0,1 0 0,1 0 1,0-1-1,0 1 0,6 21 1,-4-27-22,0 1 0,0-1 0,1 0 0,0 0 0,0 0 0,1 0 0,0-1 0,0 1 0,1-1 0,-1-1 0,1 1 0,0-1 0,9 5 0,2 1 9,1-1 1,0-1 0,0-1 0,1-1-1,0 0 1,0-2 0,1 0 0,0-1-1,0-1 1,0-1 0,0 0 0,0-2 0,0 0-1,26-4 1,-37 2-51,1 1 1,0-1-1,-1-1 1,0 0-1,0 0 0,1-1 1,-2 0-1,1-1 1,0 0-1,-1 0 0,0-1 1,-1 0-1,1 0 1,-1-1-1,0 0 0,0 0 1,-1-1-1,0 1 1,-1-1-1,1-1 0,-2 1 1,1-1-1,-1 0 1,4-11-1,1-6-1,-1 0 0,-2-1 0,0 1 0,-2-1 0,0 0 1,-2 0-1,-3-45 0,-2 43-1,-1 0 0,-1 0 0,-2 1 0,-1 0 0,-1 0 0,-17-34 0,4 16-12,-2 1 0,-52-74 0,70 111 6,0 0 1,0 1-1,-1 0 1,0 0-1,0 1 1,-1-1-1,1 2 1,-11-7-1,15 11-5,1-1 1,-1 1-1,1 0 0,-1 0 0,1 1 0,-1-1 0,0 0 0,1 1 0,-1 0 1,0-1-1,0 1 0,1 0 0,-1 0 0,0 1 0,1-1 0,-1 0 0,0 1 0,1 0 1,-1 0-1,1 0 0,-1 0 0,1 0 0,-1 0 0,1 0 0,0 1 0,-1 0 1,1-1-1,0 1 0,0 0 0,0 0 0,0 0 0,1 0 0,-4 4 0,-2 5-112,0 0-1,1 0 0,0 1 1,1-1-1,0 1 1,1 1-1,0-1 0,-3 18 1,1 8-1704,-1 60-1,6-30-2708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8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60 3489,'0'0'4415,"0"11"-3684,-1 19-439,2 1-1,2-1 1,0 0-1,10 33 1,-9-49-133,-2-5-61,1-1 0,-1 1 0,2-1 0,-1 0-1,10 14 1,-13-20-67,1-1 1,1 0-1,-1 0 0,0 1 1,0-1-1,0 0 0,0 0 0,1 0 1,-1-1-1,1 1 0,-1 0 1,0 0-1,1-1 0,-1 1 0,1-1 1,0 1-1,-1-1 0,1 0 1,-1 0-1,1 0 0,-1 1 0,1-1 1,0-1-1,-1 1 0,1 0 1,-1 0-1,1-1 0,0 1 0,-1-1 1,1 1-1,-1-1 0,1 1 1,-1-1-1,0 0 0,1 0 0,-1 0 1,0 0-1,0 0 0,2-2 1,9-6 76,-1-1 0,-1-1 0,1 0 1,-2 0-1,1-1 0,-2-1 0,12-21 0,-3 2-89,-1-1-1,10-35 0,-18 45-27,-4 15-7,-1 1 0,0-1-1,-1-1 1,0 1 0,-1 0-1,2-12 1,-3 19-203,-9 26-2769,5-8 373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2.4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420 1 7538,'0'0'6713,"-11"158"-6185,-11-109-280,-5 3-240,-3 2 208,-3 0-160,-3 1-56,-2-4 0,-1-4-192,1-7 184,0-11-296,2-9-520,3-20 8,8-15-1561,12-14-2120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3.1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1 187 6209,'0'0'4163,"24"-14"-3922,-1 1-168,167-88 925,-162 88-759,-20 8-197,0 1 0,1 0 0,-1 0-1,1 1 1,0 0 0,0 1 0,17-2 913,-32 1-847,0 0 0,0 1 0,0 0 0,-1 0 0,1 1 1,0 0-1,0 0 0,-1 0 0,1 1 0,-1 0 0,1 0 0,-1 0 0,1 1 0,0 0 1,-9 3-1,5-1-88,0 1 1,0 1-1,0-1 0,1 1 1,-1 1-1,1 0 1,1 0-1,-15 14 0,11-9-39,1 1-1,0 1 0,1-1 0,1 2 0,0-1 1,0 1-1,2 0 0,-1 1 0,2 0 1,0 0-1,1 1 0,-5 23 0,8-21 21,0-1 0,1 1 0,3 33 0,-2-44 32,2 1 0,-1-1 0,1 0 1,0 1-1,1-1 0,0 0 0,0 0 0,0 0 0,1-1 0,0 1 0,7 8 1,-10-14-47,0 0 1,0 0 0,0 0-1,1 0 1,-1 0 0,0 0 0,1 0-1,-1 0 1,1 0 0,-1-1 0,1 1-1,-1-1 1,1 1 0,-1-1-1,1 1 1,-1-1 0,1 0 0,0 0-1,-1 0 1,1 0 0,-1 0-1,1 0 1,0 0 0,-1-1 0,3 1-1,37-19 139,-26 10-126,-8 7-1,12-8 6,1 0 1,1 2-1,0 0 1,0 2-1,0 0 1,1 1-1,0 2 1,27-2-1,-39 5-12,-1 0 0,1 0 0,0 2 0,0-1 0,-1 1 0,1 0 0,11 5 0,-15-4 5,-1 0-1,1 0 1,-1 0 0,0 1 0,1 0 0,-2 0-1,1 1 1,0-1 0,-1 1 0,0 0-1,0 0 1,5 9 0,-4-5 13,-1-1 0,0 2 1,0-1-1,-1 0 0,0 1 1,0 0-1,-1-1 0,-1 1 1,0 0-1,0 0 0,-1 0 1,0 0-1,-1 0 0,0 0 0,0 0 1,-1 0-1,-5 14 0,2-7 14,-2-1 0,0 0 0,0 0 0,-2-1 0,1 0 0,-2 0-1,0-1 1,-1-1 0,-15 16 0,16-20-35,1 0 1,-1 0-1,-1-1 1,1 0-1,-2-1 1,1 0-1,-1-1 1,0 0-1,0-1 0,0 0 1,-1-1-1,0-1 1,1 0-1,-2 0 1,1-1-1,0-1 0,-25-1 1,37 0-30,-1 1 1,1-1-1,0-1 1,0 1-1,-1 0 0,1 0 1,0 0-1,0-1 0,-1 1 1,1 0-1,0-1 1,0 1-1,0-1 0,0 0 1,-1 1-1,1-1 1,0 0-1,0 0 0,0 0 1,1 0-1,-1 1 1,0-1-1,0 0 0,0-1 1,1 1-1,-1 0 1,0-2-1,-5-37-3250,5 34 2581,1-23-4243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3.5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6993,'0'0'8282,"16"82"-8266,-5-82-216,0-15-1056,3-8-3001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4.0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335 0 8386,'0'0'5821,"-6"17"-5670,-21 47-125,-3 0-1,-42 65 1,65-116-22,-20 32 3,-2-2 1,-2 0-1,-2-3 1,-39 40-1,71-80-59,35 1-90,15 2 170,-12 0 3,0-1-1,74-6 0,-100 2-55,1 0-1,-1 0 1,0-2-1,0 1 0,0-1 1,0-1-1,-1 0 1,1 0-1,-1-1 0,-1 0 1,1-1-1,-1 0 1,15-16-1,-5 0-2333,-12-1-3884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4.3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1 8690,'0'0'6689,"-19"153"-6233,19-104 105,0 5-433,0-4 0,0 4-112,0-7 112,0 0-152,0-3 24,0-7-633,-6 3-55,-10-13-2192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4.7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321 0 9658,'0'0'5417,"11"136"-4657,-11-79-304,-24 2-183,-9 8 111,-3-6-376,0-1 8,1-6-16,-1-10-376,3-7 111,-5-12-375,5-10-672,6-15-3129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5.2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44 104 8738,'0'0'3369,"24"-7"-2580,43-13-418,219-56 284,-293 77-1009,-8 0 250,0 1 0,1 1-1,-17 5 1,14-2 105,-21 7-19,1 2 0,-41 22 0,68-31 58,0 0 0,1 0 0,-1 1 0,1 1-1,0-1 1,1 1 0,0 1 0,0 0 0,1 0 0,0 0 0,1 1-1,-6 11 1,5-3 120,0-1 0,2 1 0,0 0-1,1 0 1,0 1 0,0 25 0,4 118 477,2-73-322,-2-94-328,0 0 0,1 0 0,-1 0 0,1 0-1,0 0 1,0 0 0,1 0 0,-1 1 0,1-1-1,0 0 1,1 1 0,-1 0 0,1-1 0,-1 1-1,1 0 1,0 0 0,1 1 0,-1-1-1,1 1 1,0-1 0,0 1 0,0 0 0,0 0-1,0 1 1,0 0 0,1-1 0,0 1 0,-1 1-1,1-1 1,9-1 0,10-2 1,0 1 0,0 2 0,1 0 0,44 3 0,-61 0-13,0-1 28,-1 1 0,1 1 0,-1-1 0,0 1 0,0 0 1,1 1-1,-1 0 0,-1 0 0,1 0 0,0 1 1,-1 0-1,0 1 0,0-1 0,0 1 0,0 0 0,-1 0 1,0 1-1,0 0 0,0 0 0,-1 0 0,0 0 0,0 1 1,5 12-1,-1-2 28,-2 0 0,0 1 1,-1-1-1,-1 1 0,0 0 0,-1 1 0,-1-1 1,-1 33-1,-2-45-2,0 0 0,0 1 0,0-1 1,-1 0-1,0 0 0,0 0 0,0 0 0,-1 0 0,0 0 1,0-1-1,0 1 0,-1-1 0,0 0 0,0 0 0,0-1 1,-1 1-1,0-1 0,1 0 0,-1 0 0,-1 0 0,1-1 1,-1 1-1,1-1 0,-1-1 0,0 1 0,-11 2 0,-6 2-61,0-1 0,-1-1-1,0-1 1,0-1 0,-44 0-1,59-3-62,-1-1 0,1 1-1,0-2 1,0 1 0,0-1-1,0-1 1,0 0 0,0 0 0,0 0-1,-12-8 1,16 7-194,0 1 0,-1-1 0,1 0 0,1-1 0,-1 1 0,1-1 0,-1 0 0,1 0 0,1-1 0,-1 1 0,1-1 0,0 0 0,0 1 0,1-1 1,-4-12-1,1-10-2485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6.2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10 491 1640,'0'0'10711,"-3"-6"-10459,1-3-232,1 0 1,-1 1-1,1-1 1,1 0-1,-1 0 0,2 0 1,-1 0-1,1 0 1,0 0-1,1 1 1,0-1-1,6-13 1,6-17-5,30-53 0,-33 69-37,0 1 18,1 0 0,0 1 0,2 1 0,27-32 0,-36 46 3,1 0 0,0 0-1,0 1 1,0 0 0,0 0-1,1 1 1,0 0 0,0 0-1,0 1 1,0-1 0,1 2-1,-1-1 1,1 1-1,0 0 1,0 0 0,0 1-1,0 0 1,10 1 0,-14 1 11,0 0 1,0 0 0,1 1-1,-1-1 1,0 1-1,-1 0 1,1 0 0,0 1-1,0-1 1,-1 1-1,0-1 1,1 1 0,-1 0-1,0 1 1,0-1 0,-1 0-1,1 1 1,-1 0-1,0-1 1,0 1 0,0 0-1,0 0 1,1 6-1,5 10 95,-1 1 0,-1 0 0,5 29-1,-6-19 73,-1 1 0,-2 0 0,0-1 0,-3 1 0,-6 54 0,-9-50-98,6-26-193,10-10 94,-1-1 1,1 1 0,-1 0-1,1-1 1,0 1-1,-1 0 1,1-1 0,0 1-1,-1-1 1,1 1 0,0-1-1,-1 1 1,1-1 0,0 1-1,0-1 1,0 1-1,-1-1 1,1 1 0,0-1-1,0 0 1,0 1 0,0-1-1,0 1 1,0-1-1,0 1 1,0-1 0,0-1-1,0-16-146,0 0 0,1-1 0,1 1-1,0-1 1,1 1 0,2 0-1,-1 1 1,14-30 0,-4 16 161,1 2 0,1 0 0,40-52 0,-52 77 57,-1-1 0,1 1-1,0 0 1,0 0 0,0 0-1,0 1 1,1-1 0,-1 1 0,1 0-1,0 1 1,0-1 0,0 1-1,11-4 1,-13 6-11,1-1 0,-1 1 1,1 0-1,-1 0 0,1 0 0,0 0 1,-1 1-1,1-1 0,-1 1 0,1 0 1,-1 0-1,0 0 0,1 1 0,-1-1 1,0 1-1,0 0 0,0 0 0,0 0 1,0 0-1,0 0 0,4 6 0,6 6 9,0 0-1,-1 1 0,-1 0 0,0 1 0,-1 0 0,-1 1 0,0 0 0,-2 0 1,0 1-1,0 0 0,-2 0 0,0 1 0,-2 0 0,0-1 0,0 1 0,-2 35 1,-1-53-54,0-1 1,0 0 0,1 0-1,-1 1 1,0-1 0,0 0-1,0 1 1,0-1 0,0 0-1,0 1 1,0-1 0,0 0-1,0 1 1,0-1 0,0 0-1,-1 1 1,1-1 0,0 0-1,0 1 1,0-1 0,0 0-1,0 0 1,0 1 0,-1-1-1,1 0 1,0 0 0,0 1-1,-1-1 1,1 0 0,0 0 0,0 1-1,-1-1 1,1 0 0,0 0-1,0 0 1,-1 0 0,1 0-1,0 1 1,-1-1 0,1 0-1,0 0 1,-1 0 0,1 0-1,0 0 1,-1 0 0,1 0-1,0 0 1,0 0 0,-1 0-1,1 0 1,0 0 0,-1 0-1,1-1 1,0 1 0,-1 0-1,1 0 1,0 0 0,0 0-1,-1 0 1,1-1 0,0 1-1,-1 0 1,1 0 0,0 0-1,0-1 1,0 1 0,-1 0 0,1 0-1,0-1 1,-2-7-109,0-1-1,0 1 1,1-1 0,1 0 0,-1 1-1,1-1 1,1 0 0,0 1 0,0-1 0,0 1-1,1-1 1,1 1 0,-1 0 0,1 0-1,1 0 1,0 0 0,8-14 0,-5 10 138,1 0 0,1 1 0,-1 0 0,2 0 0,-1 1 0,1 0 0,1 1 0,0 0 0,0 1 0,19-11 0,-26 17 9,0 0 0,-1 0-1,1 0 1,0 1-1,0-1 1,0 1-1,0 0 1,1 1-1,-1-1 1,0 1-1,0-1 1,0 1-1,1 1 1,-1-1-1,0 0 1,0 1-1,0 0 1,0 0 0,5 2-1,-5-1 1,1 1 0,-1 0 0,0 0 1,0 0-1,0 1 0,0-1 0,-1 1 0,1 0 0,-1 0 0,0 0 1,0 0-1,0 1 0,2 6 0,2 5 43,0 1 0,-2 0 1,0 0-1,-1 1 0,-1-1 0,0 1 0,0 32 0,-4-36-79,-1 0-1,0 0 0,0 0 1,-1 0-1,-1 0 1,-1-1-1,0 1 0,-9 16 1,35-38-7376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6.6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7706,'0'0'7145,"146"45"-7017,-122-41 48,-2-1-128,-5-1-32,-4-2-16,-2 0 72,-5 3-160,-6 2-200,0 0-1376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6.9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 8650,'0'0'7161,"135"5"-7233,-113-15 48,-3-2-1704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49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1 638 5209,'0'0'5251,"13"1"-4631,4 0-476,-1-2 0,1 0 1,0 0-1,-1-2 1,23-6-1,-32 8-232,0-1 1,0 0-1,0-1 0,0 0 1,-1 0-1,1 0 0,-1-1 1,0 0-1,0 0 0,0-1 0,0 1 1,-1-1-1,0 0 0,0-1 1,0 1-1,-1-1 0,7-11 1,-6 1-580,0 0 1,-1-1-1,0 1 1,-2-1-1,0 0 1,-1 0 0,0 0-1,-3-17 1,2 8 556,0 25 165,1-1 0,-1 0 1,0 1-1,-1-1 1,1 0-1,0 1 0,0-1 1,-1 0-1,1 1 0,-1-1 1,1 0-1,-1 1 1,0-1-1,1 1 0,-1-1 1,0 1-1,0 0 1,0-1-1,0 1 0,-1 0 1,1 0-1,0-1 0,0 1 1,-1 0-1,1 0 1,-1 1-1,1-1 0,-1 0 1,1 0-1,-1 1 1,1-1-1,-1 1 0,1-1 1,-1 1-1,0 0 1,1-1-1,-1 1 0,0 0 1,0 0-1,1 0 0,-1 0 1,0 1-1,1-1 1,-4 1-1,0 0 30,0 1-1,0-1 1,0 1-1,0 0 1,1 0-1,-1 0 1,1 1-1,-1-1 1,1 1 0,0 0-1,0 1 1,0-1-1,0 1 1,-4 5-1,2 0 36,0 1 0,1 0-1,0 1 1,1-1-1,0 1 1,1 0-1,0 0 1,-3 17 0,3 7 475,0 50 0,3-78-536,1 0-6,0-1-1,0 1 0,0-1 1,0 0-1,1 0 0,0 0 0,1 0 1,-1 0-1,1 0 0,0-1 1,1 1-1,-1-1 0,1 0 1,0 0-1,1 0 0,-1 0 1,1-1-1,0 0 0,0 0 1,0 0-1,0-1 0,1 1 1,-1-1-1,1 0 0,0-1 1,0 0-1,0 0 0,0 0 1,0 0-1,1-1 0,-1 0 1,0-1-1,13 1 0,-5-2-42,-1 0 0,1-1-1,-1-1 1,0 0 0,0 0-1,-1-1 1,1-1 0,-1 0-1,1-1 1,-2 0 0,1-1 0,-1 0-1,0-1 1,12-11 0,-12 10-102,54-43-744,-60 47 823,-1 0 1,1 0-1,-1 0 1,0 0 0,0-1-1,0 1 1,-1-1-1,0 0 1,5-11-1,-10 33 212,0-1 0,2 1 0,2 30-1,0 2-99,-2-45-100,0 0 0,0 0 0,0 0 0,0 0 0,1 0 0,-1 0 0,1 0 0,0 0 0,0 0 0,0 0 0,0 0 0,0 0 1,1 0-1,-1-1 0,1 1 0,0-1 0,0 1 0,0-1 0,0 1 0,0-1 0,0 0 0,5 3 0,-1-2 14,-1-1-1,1 0 1,0 0-1,1 0 1,-1 0-1,0-1 1,0 0-1,1 0 1,-1-1-1,10 0 1,-6-1 1,1-1 1,0 1-1,-1-2 0,1 1 1,-1-1-1,0-1 0,0 0 1,0-1-1,0 1 0,-1-2 1,0 0-1,0 0 0,0 0 1,-1-1-1,0 0 0,0-1 1,-1 0-1,0 0 0,0 0 1,6-12-1,2-2-18,-2-1 0,-1 0 1,0 0-1,-2-1 0,-1-1 0,-1 1 0,7-37 1,-7 9-8,0-87 0,-6 85 52,12-81 0,-7 113-423,-4 44 305,-4 44 94,-8 43 15,0 23 78,9-117-97,-1 23 74,2 0-1,2 1 1,10 51-1,-11-79-58,1-1-1,0 1 1,0-1-1,2 0 1,-1 0-1,1-1 1,0 1 0,1-1-1,0 0 1,1 0-1,0-1 1,0 0-1,1 0 1,0-1 0,0 0-1,18 12 1,-24-18-16,0 1 0,0-1-1,0 1 1,1-1 0,-1 0 0,0 0 0,1 0 0,-1 0 0,1-1 0,-1 1 0,1-1 0,0 1-1,-1-1 1,1 0 0,0 0 0,-1 0 0,1 0 0,-1 0 0,1-1 0,0 1 0,-1-1-1,1 0 1,3-1 0,-3-1-9,0 1 0,0-1 0,-1 1-1,1-1 1,-1 0 0,1 0 0,-1 0 0,0 0-1,-1 0 1,1-1 0,0 1 0,-1 0 0,0-1-1,2-5 1,2-13-38,-2 0-1,0-1 0,-1 1 0,-1-25 0,-1 46 36,-5 17 4,0 3-14,0 1 1,1 0 0,-3 23-1,6-21 30,1-14-20,-1-1 1,1 0-1,0 1 1,0-1 0,3 12-1,-2-18-1,-1 1 1,1 0-1,-1 0 0,1-1 0,0 1 0,0-1 1,0 1-1,0-1 0,0 1 0,0-1 1,0 0-1,1 1 0,-1-1 0,0 0 0,1 0 1,-1 0-1,1 0 0,-1 0 0,1 0 1,-1 0-1,1-1 0,0 1 0,-1 0 0,1-1 1,0 0-1,0 1 0,-1-1 0,3 0 0,18 2-300,0-2-1,39-3 0,-7-9-2240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7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165 0 10626,'0'0'2696,"-7"26"-2279,-2 5-272,-3 14 256,-12 68 0,18-51-82,2 92 0,-1 6-196,5-155-103,0 1 0,-1-1 0,0 0 0,0 1 0,0-1 0,-1 0 0,-4 9 0,6-13-48,-1 0 0,0 0-1,0 0 1,0 0 0,0 0 0,0 0-1,0 0 1,0 0 0,-1 0 0,1 0 0,0-1-1,0 1 1,-1 0 0,1-1 0,0 1-1,-1-1 1,1 0 0,-1 1 0,1-1-1,-1 0 1,1 0 0,0 0 0,-1 0-1,1 0 1,-1 0 0,1 0 0,-1 0 0,1-1-1,0 1 1,-1-1 0,1 1 0,0-1-1,-3-1 1,1 1-220,1 0-1,0-1 0,0 1 1,0-1-1,0 0 1,0 0-1,0 0 0,0 0 1,0 0-1,1 0 1,-1 0-1,1 0 1,-1-1-1,0-3 0,-9-14-2747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7.8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0 146 8362,'0'0'6142,"24"-20"-5800,83-63-90,-97 77-228,0 0-1,0 1 1,1 1-1,-1-1 1,1 1 0,0 1-1,0 0 1,1 1-1,-1 0 1,0 1 0,1 0-1,-1 0 1,1 1 0,13 2-1,9-1-22,-18-1 5,0 1 0,0 1 0,0 0 0,0 1 0,0 0 0,-1 2 0,1-1-1,-1 2 1,25 13 0,-32-15-8,-1 1 0,1 0 0,-1 1-1,0-1 1,0 2 0,-1-1-1,1 1 1,-1 0 0,-1 0-1,0 0 1,0 1 0,0 0-1,-1 0 1,0 0 0,0 0 0,-1 1-1,0 0 1,2 15 0,-3-13 4,0 1 0,-1 0 0,-1 0 0,0-1 0,-1 1 0,0 0 0,-1 0 0,0-1 0,0 1 0,-1-1 0,-1 0 0,0 0 0,-1 0 0,-10 19 0,2-11 13,-1 0 0,-1-1 0,0-1 0,-1 0 1,-1-1-1,-29 22 0,-12 2-123,-2-1 0,-68 31 0,74-41-8,49-27 104,1 1 0,0 0 0,-1 0 0,1 0 0,1 0 0,-1 1 1,0-1-1,1 1 0,-1 0 0,1 0 0,0 0 0,1 1 1,-5 8-1,6-10 11,0 0-1,0 1 1,0-1 0,0 1 0,1-1 0,0 0 0,0 1 0,0-1 0,0 1-1,0-1 1,1 1 0,-1-1 0,1 1 0,0-1 0,0 0 0,0 1 0,1-1-1,-1 0 1,1 0 0,0 0 0,3 5 0,2 1-5,1-1 1,0 0 0,0 0-1,0-1 1,1 0-1,0 0 1,1-1 0,-1 0-1,1-1 1,13 6-1,18 4 76,55 15-1,-52-17-32,-19-6 44,3 1-3,53 23 0,-72-27-53,0 1 0,-1 0 1,1 1-1,-1-1 0,0 2 0,-1-1 1,0 1-1,0 0 0,10 14 0,15 17 162,-29-37-304,-1 1-1,1-1 1,-1 1-1,1-1 1,0 0-1,-1 0 1,1-1-1,0 1 0,0 0 1,0-1-1,0 0 1,-1 1-1,1-1 1,0-1-1,3 1 1,11-2-4255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8.2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77 7458,'0'0'6649,"186"-10"-6217,-128 0 96,2 3-432,-8 2-88,-3-5 96,-7 3-104,-12 2-8,-14-10-480,-8 7-2176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28.5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6793,'0'0'6226,"159"0"-5002,-113-3-464,-10-2-520,-11 5-232,-6 0 120,-8 0-80,-6 0-48,-2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30.6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74 149 9090,'0'0'4274,"8"-17"-4084,30-55-94,-35 67-87,1 1 0,-1 0 0,0 0 0,1 1 0,0-1 0,0 1 0,0 0 0,1 0 0,-1 0 0,0 0 1,1 1-1,0 0 0,0 0 0,8-3 0,-1 2-20,1 1 0,0 0 0,22 0 0,-27 2 7,0 0 0,0 0 0,0 1 0,0 0 1,0 1-1,-1-1 0,1 2 0,0-1 1,-1 1-1,0 0 0,1 0 0,-1 1 0,-1 0 1,1 0-1,0 1 0,-1 0 0,0 0 1,0 0-1,-1 1 0,0 0 0,1 0 0,-2 0 1,8 13-1,-6-10 24,0 1 0,0 0 0,-1 0 1,0 0-1,-1 1 0,0-1 0,-1 1 0,0 0 1,-1 1-1,2 17 0,-3-22 0,-1 1-1,-1-1 1,1 1 0,-1-1-1,0 0 1,-1 0 0,0 1-1,0-1 1,0 0 0,-1 0-1,0-1 1,0 1 0,-1-1-1,0 1 1,0-1 0,0 0-1,-8 7 1,-33 29 240,-87 61-1,96-77-249,0 1 0,2 2 0,0 1 0,-51 61 1,82-87-10,-1 1 1,1-1-1,0 1 1,0-1-1,1 1 1,-1 0-1,1 0 1,0 0-1,1 0 1,-1 0-1,1 0 1,0 1-1,0-1 1,0 8-1,2-12 3,-1 0 1,0 0-1,1 0 0,-1 0 1,1 0-1,0 1 0,-1-1 0,1 0 1,0 0-1,0 0 0,0-1 0,-1 1 1,1 0-1,0 0 0,0 0 0,0-1 1,0 1-1,1 0 0,-1-1 1,0 1-1,0-1 0,0 1 0,0-1 1,1 0-1,-1 0 0,0 1 0,0-1 1,0 0-1,1 0 0,-1 0 1,2 0-1,55-1 200,-42 0-127,4 0-22,-1-1 1,0-2 0,0 0 0,0 0 0,-1-2 0,24-10 0,110-60 218,-69 33-206,-35 18-204,-9 5-4653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31.0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0 7178,'0'0'7305,"22"146"-6689,-22-100 80,0 1-456,0 0 104,0 0-255,0-12-25,-11-3 168,3-10-232,0-10-56,-1-2-64,-7-10-385,2 0-95,3-17-1816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31.3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48 1664,'0'0'6468,"26"-7"-5002,87-23-182,-101 27-1081,1 0-1,-1 1 1,1 1 0,-1 0-1,1 0 1,0 1-1,-1 1 1,1 0 0,13 3-1,-23-3-193,1-1 1,-1 1-1,0 0 0,1 1 1,-1-1-1,0 1 0,0-1 0,0 1 1,0 0-1,0 0 0,-1 0 1,1 0-1,-1 1 0,1-1 1,-1 1-1,0-1 0,4 6 0,-3-2 15,0 0 0,0 0 0,-1 0 0,0 1-1,0-1 1,0 0 0,-1 1 0,1 12-1,-1-8 51,-1 0 0,0 0-1,-1 0 1,0 0 0,-1 0 0,0-1-1,-1 1 1,0-1 0,-1 1-1,0-1 1,-5 10 0,-22 25 223,-66 70 1,65-80-207,2 1 1,-45 71-1,71-102-89,1 1 1,0 0-1,1 0 0,-1 0 0,1 0 0,0 0 1,1 1-1,0-1 0,0 1 0,0-1 1,0 1-1,2 12 0,-1-16-3,1 1-1,0-1 1,0 0-1,0 0 1,1 0 0,-1 0-1,1 0 1,-1 0-1,1 0 1,0 0-1,0 0 1,0-1 0,1 1-1,-1-1 1,0 0-1,1 0 1,0 0 0,-1 0-1,1 0 1,0 0-1,0-1 1,0 1-1,0-1 1,1 0 0,4 2-1,8 1 23,-1-1-1,1 0 1,0-1-1,0 0 1,21-1-1,-30-1-8,0-1-1,0 1 1,1-1 0,-1-1-1,0 1 1,0-1-1,0 0 1,0-1-1,-1 0 1,1 0-1,0 0 1,-1-1-1,0 0 1,6-5-1,4-6-334,-1-1-1,16-23 0,-8 3-3186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32.2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206 144 6465,'0'0'5196,"23"-8"-4152,192-58 582,-184 58-1501,-1 1-5,56-22-1,-86 29-117,0 0 0,0 0-1,1 0 1,-1 0 0,0 0-1,0 0 1,1 0 0,-1 0-1,0 0 1,0-1 0,1 1-1,-1 0 1,0 0 0,0 0-1,0 0 1,1 0 0,-1-1 0,0 1-1,0 0 1,0 0 0,1-1-1,-1 1 1,0 0 0,0 0-1,0 0 1,0-1 0,0 1-1,0 0 1,0 0 0,0-1-1,0 1 1,1 0 0,-1-1-1,0 1 1,0 0 0,0 0 0,0-1-1,-1 1 1,1-1 0,-10-5-112,-15-2-365,-8 6-353,-1 1 0,1 1 1,-57 8-1,72-5 760,1 1 0,-1 1 1,1 0-1,-1 1 0,2 1 0,-1 1 0,1 0 1,-22 15-1,31-17 248,1-1 0,-1 1 0,1 1 1,0-1-1,1 1 0,0 0 0,0 1 0,0-1 1,1 1-1,0 0 0,1 0 0,-1 0 0,2 0 0,-1 1 1,1-1-1,-2 15 0,1 13 524,1 0 0,4 66 0,1-28-441,-4-58-233,-1 0 0,0 0 0,-2 0 0,0 0 0,0-1 0,-12 26 0,8-20-9,8-20-34,1-3 26,0 0 1,1 0 0,-1 0-1,1 0 1,-1 0 0,1 0-1,0 1 1,0-1 0,0 1-1,0-1 1,4-1 0,0-2 0,10-9 6,1 1 0,0 1 0,30-16 0,-38 23-20,2 1 0,-1 0-1,0 1 1,1 0-1,0 1 1,-1 0-1,1 0 1,20 1-1,-22 1-3,1 0 0,-1 1 0,0 0 0,0 1-1,1 0 1,-1 0 0,-1 1 0,1 0 0,0 1-1,-1 0 1,1 0 0,9 8 0,-12-8-1,-1 0-1,0 1 1,-1-1-1,1 1 1,-1 0 0,0 0-1,0 1 1,-1-1 0,1 1-1,-1 0 1,0 0 0,-1 0-1,0 0 1,0 1 0,0-1-1,0 0 1,-1 1 0,0 9-1,1 0 47,-2 1 0,0-1-1,-1 1 1,0-1 0,-2 0-1,0 0 1,-1 1 0,-10 27-1,10-36-20,0 1 0,0-1 0,-1 0-1,0 0 1,0-1 0,-1 0-1,0 1 1,0-2 0,-1 1-1,0-1 1,0 0 0,-1 0-1,1-1 1,-1 0 0,-1-1-1,1 0 1,-12 5 0,0-3-79,0-1 0,0 0 0,-1-2 0,0 0 0,1-1 0,-1-1 0,0-1 0,0-1 0,1-1 0,-42-9 0,9-11-37,50 21-84,1 0 0,0 0 0,0 0-1,0 0 1,0-1 0,0 1 0,0-1 0,0 1 0,0-1 0,0 0 0,1 1 0,-1-1 0,1 0 0,-1 0 0,1 0 0,0-1 0,0 1-1,-1 0 1,0-5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33.4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1 533 7554,'0'0'6214,"4"-20"-6026,9-28 78,33-83-1,-36 109-229,0-2-9,1 0 0,1 1 0,17-26 0,-26 44-31,1 0 0,0 0 0,0 1 0,0-1 0,0 1 0,1 0 0,-1 0 0,1 0 0,0 1 0,1 0 0,-1-1 0,0 2 0,1-1 0,0 1 0,-1 0 0,1 0 0,0 0 0,0 1 0,8-1 0,-5 2 4,0-1-1,0 1 1,0 1 0,0 0 0,0 0-1,0 1 1,-1 0 0,1 0-1,0 1 1,-1 0 0,1 1-1,-1 0 1,0 0 0,0 0-1,-1 1 1,1 1 0,-1-1 0,0 1-1,-1 0 1,1 1 0,-1 0-1,-1 0 1,1 0 0,-1 0-1,8 15 1,-7-7 58,0 0 1,-1 1-1,0-1 0,-1 1 1,-1 0-1,0 0 0,-1 0 1,-1 0-1,-1 0 0,-1 23 1,0-16 134,2-36-179,0 0 0,1 0 0,0 1 1,1-1-1,0 0 0,1 1 0,9-18 0,11-16-64,2 1-1,62-80 0,-86 123 51,-1 0-1,1-1 1,0 1-1,0 0 1,1 0-1,-1 0 1,0 0-1,1 1 1,-1-1-1,1 1 1,0-1-1,-1 1 1,4-1-1,-4 2 0,-1 0 1,0-1-1,1 1 0,-1 0 1,0 0-1,1 1 0,-1-1 1,1 0-1,-1 0 0,0 1 1,0-1-1,1 1 0,-1-1 1,0 1-1,0-1 0,1 1 1,-1 0-1,0 0 0,0-1 1,1 2-1,4 5 0,-1 0 1,1 1-1,-2-1 1,1 1-1,-1 0 1,6 15-1,-5-12 8,1 2 58,44 111 199,-44-107-219,-1 0-1,0 0 1,-2 1 0,0-1-1,1 25 1,-4-37 6,0-4-17,1-20 16,4-12-124,2 1 0,2 0 1,0 1-1,2 0 0,1 1 0,1 0 1,2 0-1,1 2 0,1 0 0,0 1 1,2 0-1,2 2 0,34-32 1,-53 52 68,0 1 0,1 0 0,-1 0 0,1 0 1,0 0-1,0 0 0,0 1 0,0-1 0,0 1 1,0 0-1,0 0 0,0 0 0,0 0 1,1 0-1,-1 1 0,4-1 0,-7 2 9,1-1-1,0 1 0,0-1 1,0 1-1,-1 0 1,1-1-1,0 1 1,-1 0-1,1 0 0,-1 0 1,1-1-1,-1 1 1,1 0-1,-1 0 1,1 0-1,-1 0 0,0 0 1,0 0-1,1 0 1,-1 0-1,0 0 0,0 0 1,0 0-1,0 0 1,0 0-1,-1 1 1,2 38 184,-1-32-103,-1 36 310,0-14-248,1 1-1,1 0 1,2-1 0,11 55 0,-12-78-142,0 1 0,1-1 0,0 0-1,0 0 1,1 0 0,0 0 0,0-1 0,0 1-1,1-1 1,0 0 0,0-1 0,1 1 0,-1-1-1,1 0 1,0 0 0,1-1 0,-1 0 0,1 0-1,0 0 1,0-1 0,0 0 0,0 0 0,1-1-1,9 2 1,-4-1 50,-1-1 0,1-1 1,0 0-1,-1-1 0,1 0 0,0-1 0,0 0 0,-1-1 0,1-1 0,-1 0 0,0 0 1,0-1-1,0-1 0,0 0 0,-1-1 0,20-12 0,-17 8-111,-1 0 0,-1-1-1,0-1 1,0 0 0,-1 0-1,0-1 1,-1-1 0,-1 0 0,0 0-1,-1-1 1,-1 0 0,8-22 0,-11 24-414,0-1 1,-2 1 0,1-1-1,-2 1 1,0-1 0,-1-25 0,-1 17-1321,1-18-3974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3.27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200 83 5209,'0'0'1355,"-24"-3"-1434,-11 1 67,4 0 532,-48-9 1,77 11-451,0-1 1,0 1 0,-1-1-1,1 1 1,0-1 0,0 0 0,0 0-1,0 0 1,0 0 0,0 0-1,-3-2 1,5 3-33,0-1-1,-1 1 1,1 0 0,0-1-1,0 1 1,-1-1 0,1 1 0,0-1-1,0 1 1,0 0 0,0-1-1,-1 1 1,1-1 0,0 1-1,0-1 1,0 1 0,0-1-1,0 1 1,0-1 0,0 1-1,0-1 1,0 1 0,1-1 0,-1 1-1,0-1 1,0 1 0,0 0-1,0-1 1,1 1 0,-1-1-1,1 0 1,1-2 117,1 0-1,0 0 1,0 1 0,0-1-1,1 1 1,-1-1-1,1 1 1,-1 0 0,7-2-1,11-7-1434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0.9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265 754 5657,'0'0'9264,"-35"-3"-8790,25 4-480,-1 0 0,1 0 0,0 1 0,0 0 0,1 1 0,-1 0 0,0 0 0,1 1 0,0 0 0,0 1 0,0 0 0,0 0-1,1 1 1,0 1 0,0-1 0,0 1 0,1 0 0,0 1 0,1-1 0,-1 1 0,2 1 0,-1-1 0,1 1 0,0 0 0,1 0 0,0 1 0,1-1 0,-1 1-1,2 0 1,0 0 0,0 0 0,-1 16 0,3-20 10,0 0 0,0 0-1,1 0 1,0 0-1,0 0 1,0 0 0,1 0-1,-1 0 1,2 0 0,-1 0-1,5 9 1,-4-12-16,0 0 0,0 1 1,0-1-1,1 0 0,-1 0 1,1-1-1,-1 1 0,1-1 1,0 0-1,0 0 0,0 0 1,0 0-1,1-1 0,-1 0 1,0 1-1,1-2 0,5 2 1,7 0-2,1-1 1,0 0-1,0-2 1,-1 0-1,1 0 1,0-2 0,-1 0-1,0-1 1,0-1-1,0-1 1,0 0 0,-1-1-1,0-1 1,29-18-1,7-11-381,-1-2 0,82-83 0,-51 44-271,-79 75 650,-1 1 0,1-1 0,0 0 0,-1 1 0,1 0 0,0 0 0,0 0 0,0 0 0,1 0 0,-1 0 0,0 1 1,1 0-1,-1-1 0,1 1 0,0 1 0,-1-1 0,1 0 0,0 1 0,5 0 0,-7 1 19,-1 1-1,0-1 1,0 1 0,0 0-1,0-1 1,0 1 0,0 0-1,0 0 1,-1 0 0,1 0-1,-1 0 1,1 0 0,-1 0-1,0 2 1,0-2 0,0 0 1,0-1-1,1 1 1,-1-1-1,0 1 0,1-1 1,-1 1-1,1-1 1,-1 1-1,1-1 0,0 1 1,-1-1-1,1 1 1,0-1-1,0 0 1,0 0-1,0 1 0,2 1 1,-2-3 108,-46 0-601,32 0 508,-1 0 0,0 1 0,1 1 0,-1 1 0,1 0 1,0 0-1,0 1 0,0 1 0,0 0 0,-14 9 0,21-11 11,0 1 0,1 0 1,-1 0-1,1 1 0,0-1 0,1 1 0,-1 0 1,1 0-1,0 1 0,0-1 0,1 1 1,0 0-1,0 0 0,0 0 0,0 1 0,1-1 1,0 0-1,1 1 0,-1 0 0,1-1 0,0 1 1,1 11-1,0-15-4,0 1-1,0 0 1,0-1 0,1 1-1,0 0 1,-1-1 0,1 1-1,1 0 1,-1-1 0,0 0 0,1 1-1,0-1 1,0 0 0,0 0-1,0 0 1,0 0 0,1 0-1,-1 0 1,4 2 0,0 0 28,1-1 0,-1 0 0,1-1-1,0 1 1,0-1 0,1-1 0,-1 1 0,11 1 0,-6-1-44,1-1 0,-1 0 0,1-1 0,-1 0-1,1-1 1,-1 0 0,1-1 0,-1-1 0,1 0 0,-1 0 0,0-1 0,0-1-1,0 0 1,0-1 0,-1 0 0,0 0 0,0-2 0,0 1 0,18-16-1,-15 12-48,-7 6 17,0-1 1,-1 0 0,1 0 0,-1 0-1,0-1 1,0 0 0,-1 0 0,0-1 0,0 0-1,6-11 1,-11 15-76,0 3 115,11-1 26,-1 0 0,0-1 1,0 0-1,0-1 0,0 0 0,-1 0 1,18-9-1,64-40 40,-80 45-74,3-3-10,0 0 0,0 0-1,-2-1 1,1-1-1,-1 0 1,-1-1-1,0 0 1,-1-1-1,0 0 1,-1 0-1,-1-1 1,0-1-1,-1 1 1,-1-1 0,5-19-1,-1-6-201,-2-1 0,-2 0 0,-2 0 0,-2-83 0,-3 105 144,0 0-1,-2 0 0,0 1 1,-2-1-1,0 1 0,-1 0 1,-1 0-1,-17-33 1,19 44 63,0 0 0,0 1 1,-1-1-1,1 1 0,-2 1 1,1-1-1,-1 1 0,0 0 1,-12-8-1,13 11 7,0 0 1,1 1-1,-1-1 0,0 1 0,0 1 1,0-1-1,-1 1 0,1 0 1,0 0-1,-1 1 0,1-1 0,0 2 1,-1-1-1,1 1 0,-7 1 1,6 0-6,0 1 1,0 0 0,0 0-1,1 1 1,-1-1 0,1 1 0,0 1-1,0-1 1,1 1 0,-1 0 0,1 0-1,0 1 1,1 0 0,-1 0-1,1 0 1,-4 8 0,-5 8 94,2 1 0,0 0 0,-11 36 0,11-18-9,2-1 1,2 1-1,1 1 1,3-1-1,1 1 1,2 0-1,8 61 1,-5-82-60,2 0 0,0-1 0,1 0 0,1 0 0,16 33 0,-18-44-184,-1 0 0,1-1 0,1 1 0,-1-1 0,1 0 0,1 0 0,0-1 0,0 0 0,0 0 0,1-1 1,0 0-1,0 0 0,17 8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3.76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93 331 2497,'0'0'6968,"-12"4"-6902,-3 0-46,7-2-20,1-1 1,0 2-1,-1-1 1,1 1-1,-13 8 1,12-3-49,16-3-62,24-3-88,-31-2 194,55-2-100,1-2-1,110-24 1,105-46 0,-192 51 61,76-23-136,493-131-1683,-562 156-2413,-124 22 4143,-57 11 0,11 4-102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4.12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1 190 7602,'0'0'2307,"0"-16"-2849,0 15 532,1 1 0,-1-1 0,0 1 0,1 0 0,-1-1 0,0 1-1,1 0 1,-1 0 0,1-1 0,-1 1 0,1 0 0,-1 0 0,1 0 0,-1-1-1,1 1 1,-1 0 0,1 0 0,-1 0 0,1 0 0,-1 0 0,1 0 0,-1 0 0,1 0-1,-1 0 1,1 0 0,-1 1 0,1-1 0,-1 0 0,0 0 0,1 0 0,-1 0-1,1 1 1,-1-1 0,1 0 0,-1 1 0,0-1 0,1 0 0,-1 0 0,1 1-1,-1-1 1,0 1 0,0-1 0,1 0 0,-1 1 0,1 0 0,19 23-769,-16-18 582,1-2 175,-1 0 1,1 0-1,0-1 1,0 1-1,0-1 1,0 0-1,1-1 1,-1 1-1,1-1 1,0 0-1,0-1 1,-1 1-1,8 0 1,14 1 81,46 0 0,-42-3-39,176-1 323,238-32 0,206-61 296,-210 26-12,-137 38-440,-45 5-1954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4.48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1 326 11106,'41'-2'1247,"584"-51"-1078,-558 46-123,2298-240 689,-2118 232-941,-180 13-3162,-106 2-1648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4.83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0 501 6993,'0'0'2426,"41"0"-2508,36-1 135,0-4 1,144-28 0,-19-12 421,943-183 1749,-1039 213-2102,148-25-60,-197 28-123,-1-2-1,70-27 1,-123 40-43,0 0 0,0-1 0,0 1 0,0-1 0,0 1 0,-1-1 0,1 0 1,0 0-1,-1 0 0,1 0 0,-1 0 0,0-1 0,0 1 0,0-1 0,0 0 0,0 1 0,-1-1 0,1 0 0,-1 0 0,0 0 0,1 0 0,-1 0 0,-1-1 0,1 1 0,0-6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5.20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1 228 12243,'0'0'1883,"27"-3"-1218,363-64-733,-58 8-68,491-3 161,-349 38-222,-375 12-2525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45.5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1 188 7906,'0'0'2029,"47"-8"-1274,693-82-4,118 49 1297,14 40-1279,-409 3-1456,-357-6-781,163-24 1,-156 10-1215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0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9058,'0'0'2576,"39"30"-8065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3.5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132 121 6145,'0'0'3442,"4"-12"-3187,13-40 73,-16 50-311,0 0-1,0 0 0,0 0 1,1 0-1,-1 0 0,1 0 1,-1 1-1,1-1 0,-1 0 0,1 1 1,0-1-1,0 1 0,0 0 1,0 0-1,0 0 0,0-1 1,0 2-1,1-1 0,-1 0 1,0 0-1,5 0 0,1-1 8,6-3-12,1 0 1,-1 1-1,1 1 1,0 1-1,27-2 1,80 6-94,-94-1 70,-23-1 13,1 1 0,-1-1 0,0 1 0,0 0 0,0 0 0,0 0 0,0 1 0,0 0 0,-1 0 0,1 0 1,8 5-1,-12-5-2,1-1 1,-1 1-1,1 0 0,-1-1 1,0 1-1,0 0 1,0 0-1,0 0 1,0 0-1,0 0 1,-1 0-1,1 0 1,0 0-1,-1 0 0,0 0 1,0 0-1,1 0 1,-1 1-1,0-1 1,-1 0-1,1 0 1,0 0-1,-1 0 1,1 0-1,-1 0 0,1 0 1,-1 0-1,0 0 1,0 0-1,0 0 1,0 0-1,-3 3 1,-10 14 81,0-1 1,-2 0-1,0 0 1,-2-2-1,1 0 1,-32 21-1,31-23-38,-99 69 100,77-57-109,2 1 0,1 1 0,1 3 0,-40 43 0,71-68-42,1-1 0,0 1 0,0 0 0,1 0-1,0 0 1,-4 13 0,6-18 10,0 1-1,1-1 0,-1 1 0,1 0 1,-1 0-1,1-1 0,0 1 0,0 0 1,0 0-1,0-1 0,0 1 0,0 0 0,1 0 1,-1-1-1,0 1 0,1 0 0,0-1 1,-1 1-1,1 0 0,0-1 0,0 1 1,0-1-1,0 1 0,0-1 0,0 0 1,0 1-1,0-1 0,0 0 0,1 0 1,2 2-1,5 2 66,1-1 0,-1 0 0,1-1 0,1 0 1,-1 0-1,0-1 0,1 0 0,15 0 0,0-1 110,0-1-1,35-5 0,-57 4-254,0 0-1,-1-1 0,1 1 0,0-1 0,-1 0 1,0 0-1,1 0 0,-1 0 0,0 0 0,0-1 0,0 0 1,0 1-1,0-1 0,2-4 0,9-7-2082,8-8-5450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3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1 7402,'0'0'4158,"1"23"-4056,0 77 116,-1-89-166,-1 0-1,0 0 1,0-1 0,-1 1-1,0-1 1,-1 1 0,0-1-1,-1 0 1,0 0 0,-1 0 0,0 0-1,-12 17 1,17-27-68,0 0 0,0 0-1,0 0 1,0 0 0,0 1-1,0-1 1,0 0 0,0 0 0,0 0-1,0 0 1,0 0 0,0 0 0,-1 1-1,1-1 1,0 0 0,0 0 0,0 0-1,0 0 1,0 0 0,0 0 0,0 0-1,0 0 1,-1 1 0,1-1 0,0 0-1,0 0 1,0 0 0,0 0 0,0 0-1,-1 0 1,1 0 0,0 0 0,0 0-1,0 0 1,0 0 0,0 0-1,-1 0 1,1 0 0,0 0 0,0 0-1,0 0 1,0 0 0,0 0 0,-1 0-1,1 0 1,0 0 0,0 0 0,0 0-1,0-1 1,0 1 0,0 0 0,0 0-1,-1 0 1,1 0 0,0 0 0,0 0-1,0 0 1,0 0 0,0-1 0,0 1-1,0 0 1,0 0 0,-3-12-2526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4.4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 27 5113,'0'0'4538,"4"-1"-4403,17-5-72,1 0 1,0 1-1,0 2 0,0 0 1,35 0-1,-54 4-62,1-1 0,-1 1 0,0-1 0,0 1-1,-1 0 1,1 0 0,0 1 0,0-1 0,0 0 0,-1 1 0,1 0 0,-1-1-1,1 1 1,-1 0 0,0 0 0,0 1 0,1-1 0,-2 0 0,1 1-1,0-1 1,0 1 0,-1 0 0,1 0 0,-1-1 0,2 7 0,-1-4 36,0 1 0,0 0 0,-1 0 0,0 0 0,0 0 0,0 0 0,-1 0 0,0 0 0,0 0 0,0 0 0,-1 0 0,-2 10 0,0-10 47,1 0-1,-2 1 0,1-2 0,-1 1 1,1 0-1,-2-1 0,1 1 0,-9 7 1,-48 39 108,29-26-175,3-2-7,14-12-7,0 0 0,1 2 0,-14 16 0,24-25-3,0 0 0,0 1 0,1-1 0,0 1 0,0 0 0,1-1 0,0 1 0,0 1 0,0-1-1,0 0 1,1 0 0,0 1 0,0 10 0,1-15 3,-1 0-1,1-1 0,0 1 0,0 0 1,0-1-1,0 1 0,0 0 0,0-1 1,0 1-1,0 0 0,1-1 0,-1 1 1,1 0-1,-1-1 0,1 1 0,0 0 1,-1-1-1,1 1 0,0-1 0,0 0 1,0 1-1,0-1 0,1 0 0,-1 1 1,0-1-1,0 0 0,1 0 0,-1 0 1,1 0-1,-1 0 0,1-1 0,-1 1 0,1 0 1,-1-1-1,1 1 0,0-1 0,-1 1 1,1-1-1,0 0 0,-1 0 0,1 0 1,0 0-1,-1 0 0,1 0 0,0 0 1,2-1-1,22 2 279,-16 0-230,1-1 1,0 0-1,0 0 0,-1-1 1,1-1-1,0 1 0,-1-2 0,1 1 1,-1-2-1,15-5 0,52-45-805,-46 27-1995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27:51.3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 6857,'0'0'6914,"85"3"-6914,-41 3 200,13 0 24,12 2 280,13-5-256,15 0-248,10-3 208,44 0-208,-25-17-16,-22-9-2920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5.1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1 106 2529,'0'0'7348,"26"-14"-6661,81-43-285,-98 52-355,-1 1-1,1 0 0,0 0 0,0 1 0,0 0 1,0 1-1,15-2 0,6-2 44,-66 8 235,28-2-340,1 0 0,-1 0 0,0 0 1,1 1-1,-1 0 0,1 1 0,-1 0 0,-12 4 0,15-3 16,0-1-1,0 1 1,1 0-1,-1 0 1,1 1-1,0-1 1,0 1-1,0 0 1,0 0-1,1 0 0,-1 1 1,-3 7-1,4-5-4,1-1-1,-1 1 0,2 1 0,-1-1 0,1 0 0,0 0 1,0 1-1,1 12 0,1-17 9,0 0-1,0 0 1,0-1 0,0 1 0,0 0 0,1 0 0,-1-1-1,1 1 1,0-1 0,-1 1 0,1-1 0,0 0-1,1 0 1,-1 0 0,0 0 0,1 0 0,-1 0-1,1-1 1,-1 1 0,1-1 0,0 0 0,3 2 0,66 24 439,-70-27-422,10 4 33,0-1 1,0 2-1,-1 0 1,1 0-1,-1 1 1,0 1-1,17 12 1,-23-15-39,-1 1 1,0-1 0,0 1 0,-1 0 0,1-1-1,-1 2 1,0-1 0,0 0 0,0 1 0,-1-1-1,0 1 1,0 0 0,-1-1 0,1 1 0,-1 0-1,-1 0 1,1 0 0,-1 8 0,0-10 16,0 0 1,0 0-1,0 0 1,-1-1 0,0 1-1,0 0 1,0-1-1,0 1 1,0-1-1,-1 1 1,0-1-1,1 0 1,-1 1 0,0-1-1,-1 0 1,1 0-1,-1-1 1,1 1-1,-1 0 1,0-1-1,0 1 1,0-1 0,0 0-1,0 0 1,0 0-1,-1-1 1,1 1-1,-1-1 1,1 0-1,-6 2 1,3-1-146,0 0 1,-1 0-1,1-1 1,0 1-1,-1-1 1,1-1-1,-1 1 1,1-1-1,-1 0 1,1-1-1,-1 1 1,1-1-1,-1-1 1,1 1-1,-12-5 1,-4-14-3910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5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55 3633,'0'0'2520,"7"-2"-3252,15-2 1693,0 1-1,0 2 0,38 0 1,-41 2-801,1-1 0,-1 0 0,1-2 0,-1 0 0,0-1 0,30-9 1,-18-1-1808,-3 0-2265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1:56.6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0 501 6161,'0'0'4516,"17"-26"-4475,53-85-7,-55 84 37,0 0 0,-2-1 1,0 0-1,-2-1 1,-2 0-1,0-1 1,4-36-1,-3 21 385,-9 43-443,1 1 0,-1-1 1,1 0-1,-1 1 1,1-1-1,-1 1 0,1 0 1,0-1-1,0 1 1,0 0-1,0 0 0,0 0 1,0 0-1,0 1 1,0-1-1,0 1 0,0-1 1,0 1-1,0-1 1,1 1-1,-1 0 0,0 0 1,0 0-1,4 1 1,58 4-99,-54-3 86,0 0-1,-1 1 1,1 1 0,-1-1-1,0 1 1,0 1-1,0 0 1,-1 0-1,0 1 1,8 6-1,-11-7 50,0-1-1,-1 0 1,1 1-1,-1 0 1,0 0-1,-1 1 1,1-1-1,-1 1 1,0-1-1,0 1 0,-1 0 1,0 0-1,0 0 1,0 0-1,-1 1 1,1 9-1,0 7 322,0-9-277,-1 1 0,-1-1-1,0 1 1,-1-1 0,-1 1-1,-5 22 1,5-32-46,2-4 303,0-29-99,1 7-257,2 1 0,1 0 1,0 0-1,1 0 0,1 1 1,1-1-1,1 1 0,0 1 0,2 0 1,0 0-1,1 1 0,1 0 1,0 1-1,16-16 0,-27 30 4,1 0-1,-1 1 1,1-1 0,0 0-1,-1 1 1,1-1-1,0 1 1,0 0 0,0-1-1,0 1 1,1 0 0,-1 0-1,0 1 1,0-1-1,1 0 1,-1 1 0,0-1-1,1 1 1,-1 0 0,0 0-1,4 0 1,-3 1-3,0 0 1,1 0-1,-1 0 1,0 0-1,1 1 0,-1-1 1,0 1-1,0 0 1,0 0-1,-1 0 1,1 0-1,4 5 0,3 5-4,0-1-1,-1 2 1,-1-1-1,0 1 1,8 18-1,-10-18 56,0 0 0,-1 1 0,-1-1 0,0 1 0,0 0 0,-2 0 0,0 1 0,0-1 0,-1 20 0,-1-34 86,3-30-145,4 11 16,1 0-1,0 0 1,1 1 0,1 0-1,1 1 1,0 0 0,1 0-1,1 2 1,1-1 0,0 2-1,27-22 1,-40 35-11,0 1 0,-1 0 0,1 0 0,0-1 1,-1 1-1,1 0 0,0 0 0,0 0 0,-1 0 0,1 0 0,0 0 1,0 0-1,-1 1 0,1-1 0,0 0 0,0 0 0,-1 0 0,1 1 1,0-1-1,-1 0 0,1 1 0,0-1 0,-1 1 0,1-1 0,0 1 1,-1-1-1,1 1 0,-1-1 0,1 1 0,-1-1 0,0 1 0,1 0 1,-1-1-1,1 1 0,-1 0 0,0-1 0,0 1 0,1 0 0,-1-1 1,0 1-1,0 0 0,0 0 0,0-1 0,0 2 0,13 47 60,-11-36-71,1-3 28,0 0-1,0 0 0,1-1 0,1 1 0,-1-1 1,1 0-1,1-1 0,8 12 0,-10-16-4,-1 0 1,1-1-1,0 1 0,0-1 0,0 0 1,0 0-1,1 0 0,0-1 1,-1 1-1,1-1 0,0 0 0,0-1 1,0 1-1,0-1 0,0 0 0,0 0 1,0-1-1,7 1 0,-4-1 0,-3 1-4,0-1-1,1 0 1,-1 0 0,0 0-1,0-1 1,0 0-1,0 0 1,0 0-1,0 0 1,0-1 0,-1 0-1,1 0 1,0 0-1,-1 0 1,0-1-1,1 0 1,-1 0 0,5-4-1,17-20-749,40-50-1,-26 23-2136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0.1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3345,'0'0'5828,"0"26"-2757,0 39-2915,3 1-1,3-1 1,15 65 0,16 37-94,4 2 75,33 333 0,-73-489-132,0 6 60,-2-25 37,-9-41 7,4 19-123,2-1 0,1 1-1,1-1 1,2-43 0,1 31 3,-1 32 0,0 0 0,1 0 0,0 0 0,1 0 0,0 0 0,0 0 0,1 1 0,0-1 0,1 1-1,-1 0 1,2 0 0,-1 0 0,11-13 0,-6 11 3,0 0 0,1 1 0,0 0 0,0 1-1,1 0 1,0 1 0,0 0 0,21-9 0,-2 5 4,0 0 1,0 3-1,1 0 1,0 2-1,0 1 1,1 2-1,39 0 0,-53 3 5,0 1-1,-1 1 1,1 0-1,-1 1 0,0 1 1,0 1-1,0 1 0,-1 0 1,0 1-1,0 0 0,0 1 1,16 12-1,-23-13-1,0 0 0,0 1 0,-1 0 1,0 0-1,0 1 0,-1 0 0,0 0 0,0 1 0,-1 0 0,-1 0 0,0 1 0,0-1 0,-1 1 1,0 0-1,-1 0 0,0 0 0,0 1 0,-2-1 0,2 15 0,-2-9 8,0 0 0,0-1 0,-2 1 0,0 0 0,-1 0 0,-1-1 0,0 0 0,-1 1 0,-1-1 0,-10 23 0,3-18 12,0 1 0,-2-2 0,-1 1 0,0-2 0,-21 20 0,27-30-6,0-1 1,0 0 0,-1 0 0,0-1-1,-1 0 1,0-1 0,0 0 0,0-1 0,-1 0-1,1-1 1,-1 0 0,-19 3 0,9-5-191,0 0 0,0-2 0,-1 0 1,1-2-1,-36-6 0,-17-19-2214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0.5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94 7522,'0'0'1779,"35"-15"-1354,118-43-100,-137 53-262,1 0 0,0 2 0,0 0 0,0 1 0,0 0 0,0 2 0,1 0 0,24 4 0,-19-2-11,13 2 40,-1 2-1,0 2 0,0 1 1,-1 2-1,0 1 0,-1 1 1,-1 2-1,0 2 0,-1 1 1,50 38-1,-33-19-53,-2 3 0,-2 1-1,-1 3 1,-3 1 0,56 81-1,-49-54 78,-4 1 0,-2 2 0,-4 2 0,49 146 0,-68-165 0,-4 1 0,-2 1 0,-2 0 0,-3 1-1,-3-1 1,-2 1 0,-11 99 0,2-119-19,-1-2 0,-3 1 1,-1-1-1,-2-1 0,-1 0 1,-2-1-1,-39 62 0,5-23 35,-3-1-1,-84 87 0,91-114-130,-2-1-1,-2-3 1,-2-3-1,-2-1 1,-92 50-1,55-44-787,0-4-1,-190 58 1,115-59-2662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1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22 3425,'0'0'2932,"0"28"-2485,0 198 1472,-2-193-1640,2-1 0,2 1-1,1-1 1,1 1 0,2-1 0,1-1-1,11 33 1,-10-44-222,2 1 1,0-1-1,0-1 1,2 0-1,1 0 0,0-1 1,1-1-1,1 0 1,24 20-1,-31-30-43,1 0 0,1 0-1,-1-1 1,1 0 0,0-1 0,1 0 0,-1-1 0,1 0-1,0-1 1,0 0 0,0 0 0,0-1 0,1-1-1,-1 0 1,0-1 0,1 0 0,-1 0 0,1-1 0,-1-1-1,14-3 1,-12 1 1,0-1-1,-1-1 0,1 0 0,-1 0 1,0-1-1,-1-1 0,0 0 1,0-1-1,-1 0 0,0 0 1,0-1-1,-1-1 0,-1 1 0,9-14 1,-7 9-43,-1 0 1,0-1-1,0-1 1,-2 1-1,0-1 1,-1 0-1,-1-1 1,-1 1-1,0-1 1,2-23-1,-6 33 29,1-1-1,-1 1 1,-1-1-1,0 1 1,0-1-1,0 1 1,-1-1-1,-1 1 1,1 0-1,-1 0 0,-7-13 1,7 17 14,1 1 1,-1-1-1,0 1 1,0 0-1,0 0 0,-1 0 1,1 1-1,-1-1 1,1 1-1,-1 0 0,0 0 1,0 0-1,0 0 1,0 1-1,0-1 0,0 1 1,0 0-1,-1 0 1,1 1-1,0 0 0,-1-1 1,1 1-1,0 0 1,-8 2-1,10-1-10,1 0-1,0 0 1,-1 0 0,1 0-1,0 0 1,0 0 0,0 0-1,0 0 1,0 0 0,0 1 0,0-1-1,0 1 1,1-1 0,-1 0-1,0 1 1,1-1 0,-1 1-1,1-1 1,0 1 0,-1 0 0,1-1-1,0 1 1,0-1 0,0 1-1,0-1 1,0 1 0,0 0-1,1 1 1,-1 4 2,1 0 0,-1 0 0,1 0 0,0 0-1,4 12 1,1-9-6,-1 0-1,1 0 0,1-1 0,0 0 1,0 0-1,16 14 0,61 47-36,-53-46 60,-10-7-6,9 9-15,58 35 0,-77-55 13,0 0 0,1 0 0,0-1 0,0-1 0,0 0 0,1-1 0,-1 0 0,1 0 0,18 0 0,-23-3 23,0 1 0,0-1 0,0 0 0,1-1 0,-1 0 0,0-1 0,0 1 0,-1-1 1,1-1-1,0 0 0,-1 0 0,1 0 0,-1-1 0,0 0 0,0 0 0,0-1 0,-1 0 1,0 0-1,0-1 0,0 1 0,0-1 0,-1 0 0,0-1 0,4-7 0,-1 1-26,-1-1 1,-1 0-1,0 0 0,0-1 0,-2 0 1,0 1-1,0-2 0,-2 1 0,2-19 0,-2-20 32,-4-66-1,1 107-47,-1-12 10,0 1 1,-2-1-1,-1 1 1,-11-35-1,12 48-10,0 0-1,0 1 1,-1-1 0,-1 1-1,0 0 1,0 0 0,-1 1-1,0 0 1,-1 0 0,0 1-1,-14-12 1,19 17-42,0 0-1,-1 1 1,1 0-1,-1-1 1,0 2 0,0-1-1,0 0 1,0 1-1,0-1 1,0 1 0,0 0-1,0 1 1,0-1-1,0 1 1,-1 0 0,1 0-1,0 0 1,0 0-1,0 1 1,-1-1 0,1 1-1,0 0 1,0 1-1,0-1 1,0 1 0,1 0-1,-1-1 1,0 2-1,1-1 1,-1 0 0,1 1-1,0 0 1,-1-1 0,1 1-1,1 1 1,-1-1-1,0 0 1,1 1 0,0-1-1,-1 1 1,2 0-1,-1-1 1,0 1 0,1 0-1,-1 0 1,1 0-1,0 0 1,1 1 0,-1-1-1,1 0 1,0 5-1,-1 15-2574,1-4-3173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2.4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5577,'0'0'2645,"9"21"-2351,2 10-149,-1-1 0,-1 1 0,-1 1-1,-2 0 1,2 39 0,2 962 1161,-13-851-1171,1-138-134,1-18 9,0 0-1,2 1 1,0-1-1,9 41 1,-9-62-9,0 0 0,1 1 1,-1-1-1,1 0 0,1 0 0,-1 0 0,1 0 0,0-1 1,0 1-1,0-1 0,1 1 0,-1-1 0,1 0 0,0 0 1,0-1-1,0 1 0,1-1 0,0 0 0,-1 0 0,1-1 1,0 1-1,0-1 0,0 0 0,0 0 0,1-1 0,-1 1 1,7 0-1,2-1 8,0 0 1,1-1-1,-1-1 0,1 0 1,-1 0-1,1-2 1,-1 0-1,0 0 1,22-10-1,12-7 3,63-38 0,0 1-52,-92 48 39,2 1 0,-1 1 0,1 1 0,0 1 0,0 1 0,34-3 0,-41 7 1,-1 0 1,1 1 0,0 0-1,-1 1 1,0 1 0,1 0-1,-1 1 1,0 0-1,0 1 1,-1 0 0,18 11-1,4 3 13,0-1 0,2-2 0,0-1 0,1-2-1,0-1 1,1-2 0,0-2 0,1-1 0,65 2-1,5-3 121,1-6 0,-1-4 0,0-5 0,-1-5 0,0-4 0,-1-6 0,-1-3 0,134-56 0,-214 73-232,-11 5-281,0 0 1,-1-1 0,0-1 0,0 0 0,-1-1 0,0-1 0,0 0-1,12-11 1,-19 9-2443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0 119 4369,'0'0'3817,"27"-17"-3238,-3 1-483,-10 6-49,0 0 0,0 1 0,1 1 0,0 1 0,1 0 0,0 0 0,0 2 0,0 0 0,0 1 0,24-3 0,23 2 24,-1 3 1,1 3-1,85 11 1,178 48 376,-16-3-62,-242-49-330,0-2 0,119-7 0,-131-7-38,-1-2-1,-1-2 0,96-36 0,0 1 28,-143 44-41,0 1 1,1 1 0,-1-1 0,0 1-1,0 0 1,1 1 0,-1 0 0,8 1-1,-13-1-4,0 1 0,0 0 0,0 0 0,1 0-1,-1 0 1,0 0 0,-1 0 0,1 1 0,0-1-1,0 1 1,-1-1 0,1 1 0,-1 0 0,1-1-1,-1 1 1,1 0 0,-1 0 0,0 0 0,0 0 0,0 0-1,0 0 1,-1 1 0,1-1 0,-1 0 0,1 0-1,-1 1 1,1 3 0,6 61 65,-2 0 0,-4 73 1,-1-45 19,1 50 315,7 0 1,6-1-1,41 184 0,4-126-211,-15-58-208,-60-146-3688,-6-13-4343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3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 3569,'0'0'6406,"30"-8"-5807,99-24-264,-122 31-321,0 0 0,0 1 0,0-1 1,1 1-1,-1 1 0,0-1 0,0 1 0,0 0 0,0 1 0,0 0 0,0 0 1,-1 0-1,1 1 0,0 0 0,-1 0 0,0 1 0,0 0 0,0 0 1,9 8-1,10 6 12,-1-4 2,-1 2 0,-1 0-1,0 1 1,-1 2-1,33 36 1,-49-49 11,0 0-1,-1 1 1,0-1 0,0 1 0,0 0-1,-1 1 1,0-1 0,-1 0-1,1 1 1,-2 0 0,1-1 0,-1 1-1,0 0 1,0 0 0,-1 0-1,0 0 1,0-1 0,-1 1 0,0 0-1,-1 0 1,0 0 0,0-1-1,0 1 1,-1-1 0,-5 10 0,-19 28 166,-1-2 0,-3-1 0,-1-2 0,-54 54 0,44-49-105,-176 193-1457,166-183-1464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30T20:33:03.8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9938,'0'0'3857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47666-8D87-2811-CE4F-4473723D62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4E5EFD-C383-3588-F0E5-2B22912C5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CA0526-AA35-2A90-5DA9-E40F7CF25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F892FE-EEAD-562F-3C3F-33298600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3C8252-0FC2-FCCB-C9A7-DC12CA7A4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655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98A65A-8173-9E8B-5AC9-9C617F82F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90EBD8-20FF-5F64-7756-0BA3BA994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E2A05C-A696-2EDF-6EBC-D207F0276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3CBA70-184F-663C-662B-A82C61F3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AD2D23-53E6-9DF7-56D5-C66A0C7B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600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C37FC4-D50E-6A92-076C-D4CFC7C03C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985529-6676-E903-368A-63845024E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DAFA5A-F063-EC43-21FC-A99FBC44A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6F3699-2096-42B5-3DAF-0E19CD76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3604D7-C0E8-DA84-85EE-0B52DD6BD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305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96049-E862-3EC8-E13C-E043DEE61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C870D0-2E41-0C27-B714-F5048F327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7501E3-6B4B-7E14-CD69-6B8092E0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BEC112-4C50-0A58-EAB6-DEFED71B5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F4D408-48D2-3515-212A-1A1D51A6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816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B2C518-C1A9-809F-5AD6-9C28D05B8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AAAB3D-BDE6-108A-28F9-1B0F60B4F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13A826-209A-35EC-31F5-BC8D6EFF8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2E028-92B0-9F6A-04AF-6DF460B3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A3FDF6-181F-4828-0D94-942982988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3865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7D697-D8CC-5E86-B450-7D79E4B3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6E59E7-1BF4-73EB-A2E1-3BB5BFEB6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07B4A5B-15CA-EE9D-EE21-E9D6B6FEF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E9B71B-9D4B-95E4-32F9-EFF842D54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04B604-943F-5B0A-50F6-6388C6EAD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2DEF19-0240-4CD3-AB25-7FBB53958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241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F46A5-6FA6-B057-1AD6-8D0A5484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9CF80-37C9-7783-3236-D3F69FD2E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6EBCB3-515D-3668-82B4-0A3BFA1CE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94C6363-D0F4-2777-6BEE-4FC497FCA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0E9F93D-9614-8820-FF5B-27E08D56B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64D809A-F6F7-59CF-99CF-02412233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FC4CED0-2FC5-623C-9969-C1D213F6D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AF3D97D-249C-5CD7-E9C4-E4F7F51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371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96D7BB-8404-0F3F-70E0-198738635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4E6E55F-DFB9-A7E1-61CC-C7475C10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2A4B0C-8B15-E040-BA38-1617233EA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A65E03D-2786-8726-78F1-68755FB8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347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170594-D0A1-05FB-658F-BE53AED0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C37DFA8-01EA-6EBD-FD44-19AC9ECCC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4381500-F7FB-FCA9-F796-8DFBFD5B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533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52D12-7A15-65D5-7C07-0441464B0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815E99-0150-523F-AB00-864186220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C39DCE-C43D-262D-37AC-BA3AD20F4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0E6D21-EEFA-B6F0-C76D-09DCB3B3B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BE6E87-266F-910B-88C4-6B0947E7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C4CFFF-0A84-A8EC-6946-8F8AC2AE3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287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CBCEC-9B58-57D9-DE98-704AD05E8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99DEA26-0412-401F-E333-E74243EB4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A7723F-CC97-D919-EA85-193A16A27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91732F-AA10-9992-E66C-98B09FD4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EEE07D-77B8-5B70-14F5-81A8A6B08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E40981-90DC-B605-E4E3-964BEE9A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1010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32C09B-0566-565C-C9D3-974AD526B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3AABD3-6B5C-B82C-C1D0-A9F32C97A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18A877-290F-9E90-B85C-9A728EFA2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0D927-CEEC-46CF-A989-939955F97076}" type="datetimeFigureOut">
              <a:rPr lang="es-AR" smtClean="0"/>
              <a:t>30/5/2025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4BE092-3B55-D64A-E9DC-323067C11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1C15CD-7B02-5DCB-20B4-3A1D1C3CC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BE700-AF6F-4171-B162-F0FD00E072D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426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.png"/><Relationship Id="rId117" Type="http://schemas.openxmlformats.org/officeDocument/2006/relationships/image" Target="../media/image58.png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47" Type="http://schemas.openxmlformats.org/officeDocument/2006/relationships/customXml" Target="../ink/ink23.xml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38" Type="http://schemas.openxmlformats.org/officeDocument/2006/relationships/customXml" Target="../ink/ink69.xml"/><Relationship Id="rId154" Type="http://schemas.openxmlformats.org/officeDocument/2006/relationships/customXml" Target="../ink/ink77.xml"/><Relationship Id="rId159" Type="http://schemas.openxmlformats.org/officeDocument/2006/relationships/image" Target="../media/image79.png"/><Relationship Id="rId175" Type="http://schemas.openxmlformats.org/officeDocument/2006/relationships/image" Target="../media/image87.png"/><Relationship Id="rId170" Type="http://schemas.openxmlformats.org/officeDocument/2006/relationships/customXml" Target="../ink/ink85.xml"/><Relationship Id="rId16" Type="http://schemas.openxmlformats.org/officeDocument/2006/relationships/image" Target="../media/image8.png"/><Relationship Id="rId107" Type="http://schemas.openxmlformats.org/officeDocument/2006/relationships/image" Target="../media/image53.png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37" Type="http://schemas.openxmlformats.org/officeDocument/2006/relationships/customXml" Target="../ink/ink18.xml"/><Relationship Id="rId53" Type="http://schemas.openxmlformats.org/officeDocument/2006/relationships/customXml" Target="../ink/ink26.xml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28" Type="http://schemas.openxmlformats.org/officeDocument/2006/relationships/customXml" Target="../ink/ink64.xml"/><Relationship Id="rId144" Type="http://schemas.openxmlformats.org/officeDocument/2006/relationships/customXml" Target="../ink/ink72.xml"/><Relationship Id="rId149" Type="http://schemas.openxmlformats.org/officeDocument/2006/relationships/image" Target="../media/image74.png"/><Relationship Id="rId5" Type="http://schemas.openxmlformats.org/officeDocument/2006/relationships/customXml" Target="../ink/ink2.xml"/><Relationship Id="rId90" Type="http://schemas.openxmlformats.org/officeDocument/2006/relationships/customXml" Target="../ink/ink45.xml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165" Type="http://schemas.openxmlformats.org/officeDocument/2006/relationships/image" Target="../media/image82.png"/><Relationship Id="rId181" Type="http://schemas.openxmlformats.org/officeDocument/2006/relationships/image" Target="../media/image90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43" Type="http://schemas.openxmlformats.org/officeDocument/2006/relationships/customXml" Target="../ink/ink21.xml"/><Relationship Id="rId48" Type="http://schemas.openxmlformats.org/officeDocument/2006/relationships/image" Target="../media/image24.png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18" Type="http://schemas.openxmlformats.org/officeDocument/2006/relationships/customXml" Target="../ink/ink59.xml"/><Relationship Id="rId134" Type="http://schemas.openxmlformats.org/officeDocument/2006/relationships/customXml" Target="../ink/ink67.xml"/><Relationship Id="rId139" Type="http://schemas.openxmlformats.org/officeDocument/2006/relationships/image" Target="../media/image69.png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55" Type="http://schemas.openxmlformats.org/officeDocument/2006/relationships/image" Target="../media/image77.png"/><Relationship Id="rId171" Type="http://schemas.openxmlformats.org/officeDocument/2006/relationships/image" Target="../media/image85.png"/><Relationship Id="rId176" Type="http://schemas.openxmlformats.org/officeDocument/2006/relationships/customXml" Target="../ink/ink88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33" Type="http://schemas.openxmlformats.org/officeDocument/2006/relationships/customXml" Target="../ink/ink16.xml"/><Relationship Id="rId38" Type="http://schemas.openxmlformats.org/officeDocument/2006/relationships/image" Target="../media/image19.png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08" Type="http://schemas.openxmlformats.org/officeDocument/2006/relationships/customXml" Target="../ink/ink54.xml"/><Relationship Id="rId124" Type="http://schemas.openxmlformats.org/officeDocument/2006/relationships/customXml" Target="../ink/ink62.xml"/><Relationship Id="rId129" Type="http://schemas.openxmlformats.org/officeDocument/2006/relationships/image" Target="../media/image64.png"/><Relationship Id="rId54" Type="http://schemas.openxmlformats.org/officeDocument/2006/relationships/customXml" Target="../ink/ink27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45" Type="http://schemas.openxmlformats.org/officeDocument/2006/relationships/image" Target="../media/image72.png"/><Relationship Id="rId161" Type="http://schemas.openxmlformats.org/officeDocument/2006/relationships/image" Target="../media/image80.png"/><Relationship Id="rId166" Type="http://schemas.openxmlformats.org/officeDocument/2006/relationships/customXml" Target="../ink/ink83.xml"/><Relationship Id="rId182" Type="http://schemas.openxmlformats.org/officeDocument/2006/relationships/customXml" Target="../ink/ink9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customXml" Target="../ink/ink57.xml"/><Relationship Id="rId119" Type="http://schemas.openxmlformats.org/officeDocument/2006/relationships/image" Target="../media/image59.png"/><Relationship Id="rId44" Type="http://schemas.openxmlformats.org/officeDocument/2006/relationships/image" Target="../media/image22.png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35" Type="http://schemas.openxmlformats.org/officeDocument/2006/relationships/image" Target="../media/image67.png"/><Relationship Id="rId151" Type="http://schemas.openxmlformats.org/officeDocument/2006/relationships/image" Target="../media/image75.png"/><Relationship Id="rId156" Type="http://schemas.openxmlformats.org/officeDocument/2006/relationships/customXml" Target="../ink/ink78.xml"/><Relationship Id="rId177" Type="http://schemas.openxmlformats.org/officeDocument/2006/relationships/image" Target="../media/image88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72" Type="http://schemas.openxmlformats.org/officeDocument/2006/relationships/customXml" Target="../ink/ink86.xml"/><Relationship Id="rId180" Type="http://schemas.openxmlformats.org/officeDocument/2006/relationships/customXml" Target="../ink/ink90.xml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109" Type="http://schemas.openxmlformats.org/officeDocument/2006/relationships/image" Target="../media/image54.png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125" Type="http://schemas.openxmlformats.org/officeDocument/2006/relationships/image" Target="../media/image62.png"/><Relationship Id="rId141" Type="http://schemas.openxmlformats.org/officeDocument/2006/relationships/image" Target="../media/image70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7" Type="http://schemas.openxmlformats.org/officeDocument/2006/relationships/customXml" Target="../ink/ink3.xml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162" Type="http://schemas.openxmlformats.org/officeDocument/2006/relationships/customXml" Target="../ink/ink81.xml"/><Relationship Id="rId183" Type="http://schemas.openxmlformats.org/officeDocument/2006/relationships/image" Target="../media/image91.png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131" Type="http://schemas.openxmlformats.org/officeDocument/2006/relationships/image" Target="../media/image65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customXml" Target="../ink/ink89.xml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52" Type="http://schemas.openxmlformats.org/officeDocument/2006/relationships/customXml" Target="../ink/ink76.xml"/><Relationship Id="rId173" Type="http://schemas.openxmlformats.org/officeDocument/2006/relationships/image" Target="../media/image86.png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customXml" Target="../ink/ink92.xml"/><Relationship Id="rId3" Type="http://schemas.openxmlformats.org/officeDocument/2006/relationships/customXml" Target="../ink/ink1.xml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customXml" Target="../ink/ink87.xml"/><Relationship Id="rId179" Type="http://schemas.openxmlformats.org/officeDocument/2006/relationships/image" Target="../media/image89.png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image" Target="../media/image84.png"/><Relationship Id="rId185" Type="http://schemas.openxmlformats.org/officeDocument/2006/relationships/image" Target="../media/image92.pn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151.xml"/><Relationship Id="rId21" Type="http://schemas.openxmlformats.org/officeDocument/2006/relationships/image" Target="../media/image101.png"/><Relationship Id="rId42" Type="http://schemas.openxmlformats.org/officeDocument/2006/relationships/customXml" Target="../ink/ink113.xml"/><Relationship Id="rId63" Type="http://schemas.openxmlformats.org/officeDocument/2006/relationships/image" Target="../media/image122.png"/><Relationship Id="rId84" Type="http://schemas.openxmlformats.org/officeDocument/2006/relationships/image" Target="../media/image132.png"/><Relationship Id="rId138" Type="http://schemas.openxmlformats.org/officeDocument/2006/relationships/image" Target="../media/image159.png"/><Relationship Id="rId159" Type="http://schemas.openxmlformats.org/officeDocument/2006/relationships/image" Target="../media/image169.png"/><Relationship Id="rId170" Type="http://schemas.openxmlformats.org/officeDocument/2006/relationships/customXml" Target="../ink/ink178.xml"/><Relationship Id="rId191" Type="http://schemas.openxmlformats.org/officeDocument/2006/relationships/image" Target="../media/image184.png"/><Relationship Id="rId205" Type="http://schemas.openxmlformats.org/officeDocument/2006/relationships/image" Target="../media/image191.png"/><Relationship Id="rId226" Type="http://schemas.openxmlformats.org/officeDocument/2006/relationships/customXml" Target="../ink/ink207.xml"/><Relationship Id="rId107" Type="http://schemas.openxmlformats.org/officeDocument/2006/relationships/customXml" Target="../ink/ink146.xml"/><Relationship Id="rId11" Type="http://schemas.openxmlformats.org/officeDocument/2006/relationships/image" Target="../media/image97.png"/><Relationship Id="rId32" Type="http://schemas.openxmlformats.org/officeDocument/2006/relationships/customXml" Target="../ink/ink108.xml"/><Relationship Id="rId53" Type="http://schemas.openxmlformats.org/officeDocument/2006/relationships/image" Target="../media/image117.png"/><Relationship Id="rId74" Type="http://schemas.openxmlformats.org/officeDocument/2006/relationships/customXml" Target="../ink/ink129.xml"/><Relationship Id="rId128" Type="http://schemas.openxmlformats.org/officeDocument/2006/relationships/image" Target="../media/image154.png"/><Relationship Id="rId149" Type="http://schemas.openxmlformats.org/officeDocument/2006/relationships/customXml" Target="../ink/ink167.xml"/><Relationship Id="rId5" Type="http://schemas.openxmlformats.org/officeDocument/2006/relationships/image" Target="../media/image94.png"/><Relationship Id="rId95" Type="http://schemas.openxmlformats.org/officeDocument/2006/relationships/customXml" Target="../ink/ink140.xml"/><Relationship Id="rId160" Type="http://schemas.openxmlformats.org/officeDocument/2006/relationships/customXml" Target="../ink/ink173.xml"/><Relationship Id="rId181" Type="http://schemas.openxmlformats.org/officeDocument/2006/relationships/image" Target="../media/image180.png"/><Relationship Id="rId216" Type="http://schemas.openxmlformats.org/officeDocument/2006/relationships/customXml" Target="../ink/ink202.xml"/><Relationship Id="rId211" Type="http://schemas.openxmlformats.org/officeDocument/2006/relationships/image" Target="../media/image194.png"/><Relationship Id="rId22" Type="http://schemas.openxmlformats.org/officeDocument/2006/relationships/customXml" Target="../ink/ink103.xml"/><Relationship Id="rId27" Type="http://schemas.openxmlformats.org/officeDocument/2006/relationships/image" Target="../media/image104.png"/><Relationship Id="rId43" Type="http://schemas.openxmlformats.org/officeDocument/2006/relationships/image" Target="../media/image112.png"/><Relationship Id="rId48" Type="http://schemas.openxmlformats.org/officeDocument/2006/relationships/customXml" Target="../ink/ink116.xml"/><Relationship Id="rId64" Type="http://schemas.openxmlformats.org/officeDocument/2006/relationships/customXml" Target="../ink/ink124.xml"/><Relationship Id="rId69" Type="http://schemas.openxmlformats.org/officeDocument/2006/relationships/image" Target="../media/image125.png"/><Relationship Id="rId113" Type="http://schemas.openxmlformats.org/officeDocument/2006/relationships/customXml" Target="../ink/ink149.xml"/><Relationship Id="rId118" Type="http://schemas.openxmlformats.org/officeDocument/2006/relationships/image" Target="../media/image149.png"/><Relationship Id="rId134" Type="http://schemas.openxmlformats.org/officeDocument/2006/relationships/image" Target="../media/image157.png"/><Relationship Id="rId139" Type="http://schemas.openxmlformats.org/officeDocument/2006/relationships/customXml" Target="../ink/ink162.xml"/><Relationship Id="rId80" Type="http://schemas.openxmlformats.org/officeDocument/2006/relationships/image" Target="../media/image130.png"/><Relationship Id="rId85" Type="http://schemas.openxmlformats.org/officeDocument/2006/relationships/customXml" Target="../ink/ink135.xml"/><Relationship Id="rId150" Type="http://schemas.openxmlformats.org/officeDocument/2006/relationships/image" Target="../media/image165.png"/><Relationship Id="rId155" Type="http://schemas.openxmlformats.org/officeDocument/2006/relationships/image" Target="../media/image167.png"/><Relationship Id="rId171" Type="http://schemas.openxmlformats.org/officeDocument/2006/relationships/image" Target="../media/image175.png"/><Relationship Id="rId176" Type="http://schemas.openxmlformats.org/officeDocument/2006/relationships/customXml" Target="../ink/ink181.xml"/><Relationship Id="rId192" Type="http://schemas.openxmlformats.org/officeDocument/2006/relationships/customXml" Target="../ink/ink190.xml"/><Relationship Id="rId197" Type="http://schemas.openxmlformats.org/officeDocument/2006/relationships/image" Target="../media/image187.png"/><Relationship Id="rId206" Type="http://schemas.openxmlformats.org/officeDocument/2006/relationships/customXml" Target="../ink/ink197.xml"/><Relationship Id="rId227" Type="http://schemas.openxmlformats.org/officeDocument/2006/relationships/image" Target="../media/image202.png"/><Relationship Id="rId201" Type="http://schemas.openxmlformats.org/officeDocument/2006/relationships/image" Target="../media/image189.png"/><Relationship Id="rId222" Type="http://schemas.openxmlformats.org/officeDocument/2006/relationships/customXml" Target="../ink/ink205.xml"/><Relationship Id="rId12" Type="http://schemas.openxmlformats.org/officeDocument/2006/relationships/customXml" Target="../ink/ink98.xml"/><Relationship Id="rId17" Type="http://schemas.openxmlformats.org/officeDocument/2006/relationships/image" Target="../media/image99.png"/><Relationship Id="rId33" Type="http://schemas.openxmlformats.org/officeDocument/2006/relationships/image" Target="../media/image107.png"/><Relationship Id="rId38" Type="http://schemas.openxmlformats.org/officeDocument/2006/relationships/customXml" Target="../ink/ink111.xml"/><Relationship Id="rId59" Type="http://schemas.openxmlformats.org/officeDocument/2006/relationships/image" Target="../media/image120.png"/><Relationship Id="rId103" Type="http://schemas.openxmlformats.org/officeDocument/2006/relationships/customXml" Target="../ink/ink144.xml"/><Relationship Id="rId108" Type="http://schemas.openxmlformats.org/officeDocument/2006/relationships/image" Target="../media/image144.png"/><Relationship Id="rId124" Type="http://schemas.openxmlformats.org/officeDocument/2006/relationships/image" Target="../media/image152.png"/><Relationship Id="rId129" Type="http://schemas.openxmlformats.org/officeDocument/2006/relationships/customXml" Target="../ink/ink157.xml"/><Relationship Id="rId54" Type="http://schemas.openxmlformats.org/officeDocument/2006/relationships/customXml" Target="../ink/ink119.xml"/><Relationship Id="rId70" Type="http://schemas.openxmlformats.org/officeDocument/2006/relationships/customXml" Target="../ink/ink127.xml"/><Relationship Id="rId75" Type="http://schemas.openxmlformats.org/officeDocument/2006/relationships/image" Target="../media/image128.png"/><Relationship Id="rId91" Type="http://schemas.openxmlformats.org/officeDocument/2006/relationships/customXml" Target="../ink/ink138.xml"/><Relationship Id="rId96" Type="http://schemas.openxmlformats.org/officeDocument/2006/relationships/image" Target="../media/image138.png"/><Relationship Id="rId140" Type="http://schemas.openxmlformats.org/officeDocument/2006/relationships/image" Target="../media/image160.png"/><Relationship Id="rId145" Type="http://schemas.openxmlformats.org/officeDocument/2006/relationships/customXml" Target="../ink/ink165.xml"/><Relationship Id="rId161" Type="http://schemas.openxmlformats.org/officeDocument/2006/relationships/image" Target="../media/image170.png"/><Relationship Id="rId166" Type="http://schemas.openxmlformats.org/officeDocument/2006/relationships/customXml" Target="../ink/ink176.xml"/><Relationship Id="rId182" Type="http://schemas.openxmlformats.org/officeDocument/2006/relationships/customXml" Target="../ink/ink184.xml"/><Relationship Id="rId187" Type="http://schemas.openxmlformats.org/officeDocument/2006/relationships/customXml" Target="../ink/ink187.xml"/><Relationship Id="rId217" Type="http://schemas.openxmlformats.org/officeDocument/2006/relationships/image" Target="../media/image197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95.xml"/><Relationship Id="rId212" Type="http://schemas.openxmlformats.org/officeDocument/2006/relationships/customXml" Target="../ink/ink200.xml"/><Relationship Id="rId23" Type="http://schemas.openxmlformats.org/officeDocument/2006/relationships/image" Target="../media/image102.png"/><Relationship Id="rId28" Type="http://schemas.openxmlformats.org/officeDocument/2006/relationships/customXml" Target="../ink/ink106.xml"/><Relationship Id="rId49" Type="http://schemas.openxmlformats.org/officeDocument/2006/relationships/image" Target="../media/image115.png"/><Relationship Id="rId114" Type="http://schemas.openxmlformats.org/officeDocument/2006/relationships/image" Target="../media/image147.png"/><Relationship Id="rId119" Type="http://schemas.openxmlformats.org/officeDocument/2006/relationships/customXml" Target="../ink/ink152.xml"/><Relationship Id="rId44" Type="http://schemas.openxmlformats.org/officeDocument/2006/relationships/customXml" Target="../ink/ink114.xml"/><Relationship Id="rId60" Type="http://schemas.openxmlformats.org/officeDocument/2006/relationships/customXml" Target="../ink/ink122.xml"/><Relationship Id="rId65" Type="http://schemas.openxmlformats.org/officeDocument/2006/relationships/image" Target="../media/image123.png"/><Relationship Id="rId81" Type="http://schemas.openxmlformats.org/officeDocument/2006/relationships/customXml" Target="../ink/ink133.xml"/><Relationship Id="rId86" Type="http://schemas.openxmlformats.org/officeDocument/2006/relationships/image" Target="../media/image133.png"/><Relationship Id="rId130" Type="http://schemas.openxmlformats.org/officeDocument/2006/relationships/image" Target="../media/image155.png"/><Relationship Id="rId135" Type="http://schemas.openxmlformats.org/officeDocument/2006/relationships/customXml" Target="../ink/ink160.xml"/><Relationship Id="rId151" Type="http://schemas.openxmlformats.org/officeDocument/2006/relationships/customXml" Target="../ink/ink168.xml"/><Relationship Id="rId156" Type="http://schemas.openxmlformats.org/officeDocument/2006/relationships/customXml" Target="../ink/ink171.xml"/><Relationship Id="rId177" Type="http://schemas.openxmlformats.org/officeDocument/2006/relationships/image" Target="../media/image178.png"/><Relationship Id="rId198" Type="http://schemas.openxmlformats.org/officeDocument/2006/relationships/customXml" Target="../ink/ink193.xml"/><Relationship Id="rId172" Type="http://schemas.openxmlformats.org/officeDocument/2006/relationships/customXml" Target="../ink/ink179.xml"/><Relationship Id="rId193" Type="http://schemas.openxmlformats.org/officeDocument/2006/relationships/image" Target="../media/image185.png"/><Relationship Id="rId202" Type="http://schemas.openxmlformats.org/officeDocument/2006/relationships/customXml" Target="../ink/ink195.xml"/><Relationship Id="rId207" Type="http://schemas.openxmlformats.org/officeDocument/2006/relationships/image" Target="../media/image192.png"/><Relationship Id="rId223" Type="http://schemas.openxmlformats.org/officeDocument/2006/relationships/image" Target="../media/image200.png"/><Relationship Id="rId13" Type="http://schemas.openxmlformats.org/officeDocument/2006/relationships/image" Target="../media/image98.png"/><Relationship Id="rId18" Type="http://schemas.openxmlformats.org/officeDocument/2006/relationships/customXml" Target="../ink/ink101.xml"/><Relationship Id="rId39" Type="http://schemas.openxmlformats.org/officeDocument/2006/relationships/image" Target="../media/image110.png"/><Relationship Id="rId109" Type="http://schemas.openxmlformats.org/officeDocument/2006/relationships/customXml" Target="../ink/ink147.xml"/><Relationship Id="rId34" Type="http://schemas.openxmlformats.org/officeDocument/2006/relationships/customXml" Target="../ink/ink109.xml"/><Relationship Id="rId50" Type="http://schemas.openxmlformats.org/officeDocument/2006/relationships/customXml" Target="../ink/ink117.xml"/><Relationship Id="rId55" Type="http://schemas.openxmlformats.org/officeDocument/2006/relationships/image" Target="../media/image118.png"/><Relationship Id="rId76" Type="http://schemas.openxmlformats.org/officeDocument/2006/relationships/customXml" Target="../ink/ink130.xml"/><Relationship Id="rId97" Type="http://schemas.openxmlformats.org/officeDocument/2006/relationships/customXml" Target="../ink/ink141.xml"/><Relationship Id="rId104" Type="http://schemas.openxmlformats.org/officeDocument/2006/relationships/image" Target="../media/image142.png"/><Relationship Id="rId120" Type="http://schemas.openxmlformats.org/officeDocument/2006/relationships/image" Target="../media/image150.png"/><Relationship Id="rId125" Type="http://schemas.openxmlformats.org/officeDocument/2006/relationships/customXml" Target="../ink/ink155.xml"/><Relationship Id="rId141" Type="http://schemas.openxmlformats.org/officeDocument/2006/relationships/customXml" Target="../ink/ink163.xml"/><Relationship Id="rId146" Type="http://schemas.openxmlformats.org/officeDocument/2006/relationships/image" Target="../media/image163.png"/><Relationship Id="rId167" Type="http://schemas.openxmlformats.org/officeDocument/2006/relationships/image" Target="../media/image173.png"/><Relationship Id="rId188" Type="http://schemas.openxmlformats.org/officeDocument/2006/relationships/image" Target="../media/image183.png"/><Relationship Id="rId7" Type="http://schemas.openxmlformats.org/officeDocument/2006/relationships/image" Target="../media/image95.png"/><Relationship Id="rId71" Type="http://schemas.openxmlformats.org/officeDocument/2006/relationships/image" Target="../media/image126.png"/><Relationship Id="rId92" Type="http://schemas.openxmlformats.org/officeDocument/2006/relationships/image" Target="../media/image136.png"/><Relationship Id="rId162" Type="http://schemas.openxmlformats.org/officeDocument/2006/relationships/customXml" Target="../ink/ink174.xml"/><Relationship Id="rId183" Type="http://schemas.openxmlformats.org/officeDocument/2006/relationships/customXml" Target="../ink/ink185.xml"/><Relationship Id="rId213" Type="http://schemas.openxmlformats.org/officeDocument/2006/relationships/image" Target="../media/image195.png"/><Relationship Id="rId218" Type="http://schemas.openxmlformats.org/officeDocument/2006/relationships/customXml" Target="../ink/ink203.xml"/><Relationship Id="rId2" Type="http://schemas.openxmlformats.org/officeDocument/2006/relationships/customXml" Target="../ink/ink93.xml"/><Relationship Id="rId29" Type="http://schemas.openxmlformats.org/officeDocument/2006/relationships/image" Target="../media/image105.png"/><Relationship Id="rId24" Type="http://schemas.openxmlformats.org/officeDocument/2006/relationships/customXml" Target="../ink/ink104.xml"/><Relationship Id="rId40" Type="http://schemas.openxmlformats.org/officeDocument/2006/relationships/customXml" Target="../ink/ink112.xml"/><Relationship Id="rId45" Type="http://schemas.openxmlformats.org/officeDocument/2006/relationships/image" Target="../media/image113.png"/><Relationship Id="rId66" Type="http://schemas.openxmlformats.org/officeDocument/2006/relationships/customXml" Target="../ink/ink125.xml"/><Relationship Id="rId87" Type="http://schemas.openxmlformats.org/officeDocument/2006/relationships/customXml" Target="../ink/ink136.xml"/><Relationship Id="rId110" Type="http://schemas.openxmlformats.org/officeDocument/2006/relationships/image" Target="../media/image145.png"/><Relationship Id="rId115" Type="http://schemas.openxmlformats.org/officeDocument/2006/relationships/customXml" Target="../ink/ink150.xml"/><Relationship Id="rId131" Type="http://schemas.openxmlformats.org/officeDocument/2006/relationships/customXml" Target="../ink/ink158.xml"/><Relationship Id="rId136" Type="http://schemas.openxmlformats.org/officeDocument/2006/relationships/image" Target="../media/image158.png"/><Relationship Id="rId157" Type="http://schemas.openxmlformats.org/officeDocument/2006/relationships/image" Target="../media/image168.png"/><Relationship Id="rId178" Type="http://schemas.openxmlformats.org/officeDocument/2006/relationships/customXml" Target="../ink/ink182.xml"/><Relationship Id="rId61" Type="http://schemas.openxmlformats.org/officeDocument/2006/relationships/image" Target="../media/image121.png"/><Relationship Id="rId82" Type="http://schemas.openxmlformats.org/officeDocument/2006/relationships/image" Target="../media/image131.png"/><Relationship Id="rId152" Type="http://schemas.openxmlformats.org/officeDocument/2006/relationships/image" Target="../media/image166.png"/><Relationship Id="rId173" Type="http://schemas.openxmlformats.org/officeDocument/2006/relationships/image" Target="../media/image176.png"/><Relationship Id="rId194" Type="http://schemas.openxmlformats.org/officeDocument/2006/relationships/customXml" Target="../ink/ink191.xml"/><Relationship Id="rId199" Type="http://schemas.openxmlformats.org/officeDocument/2006/relationships/image" Target="../media/image188.png"/><Relationship Id="rId203" Type="http://schemas.openxmlformats.org/officeDocument/2006/relationships/image" Target="../media/image190.png"/><Relationship Id="rId208" Type="http://schemas.openxmlformats.org/officeDocument/2006/relationships/customXml" Target="../ink/ink198.xml"/><Relationship Id="rId19" Type="http://schemas.openxmlformats.org/officeDocument/2006/relationships/image" Target="../media/image100.png"/><Relationship Id="rId224" Type="http://schemas.openxmlformats.org/officeDocument/2006/relationships/customXml" Target="../ink/ink206.xml"/><Relationship Id="rId14" Type="http://schemas.openxmlformats.org/officeDocument/2006/relationships/customXml" Target="../ink/ink99.xml"/><Relationship Id="rId30" Type="http://schemas.openxmlformats.org/officeDocument/2006/relationships/customXml" Target="../ink/ink107.xml"/><Relationship Id="rId35" Type="http://schemas.openxmlformats.org/officeDocument/2006/relationships/image" Target="../media/image108.png"/><Relationship Id="rId56" Type="http://schemas.openxmlformats.org/officeDocument/2006/relationships/customXml" Target="../ink/ink120.xml"/><Relationship Id="rId77" Type="http://schemas.openxmlformats.org/officeDocument/2006/relationships/image" Target="../media/image129.png"/><Relationship Id="rId100" Type="http://schemas.openxmlformats.org/officeDocument/2006/relationships/image" Target="../media/image140.png"/><Relationship Id="rId105" Type="http://schemas.openxmlformats.org/officeDocument/2006/relationships/customXml" Target="../ink/ink145.xml"/><Relationship Id="rId126" Type="http://schemas.openxmlformats.org/officeDocument/2006/relationships/image" Target="../media/image153.png"/><Relationship Id="rId147" Type="http://schemas.openxmlformats.org/officeDocument/2006/relationships/customXml" Target="../ink/ink166.xml"/><Relationship Id="rId168" Type="http://schemas.openxmlformats.org/officeDocument/2006/relationships/customXml" Target="../ink/ink177.xml"/><Relationship Id="rId8" Type="http://schemas.openxmlformats.org/officeDocument/2006/relationships/customXml" Target="../ink/ink96.xml"/><Relationship Id="rId51" Type="http://schemas.openxmlformats.org/officeDocument/2006/relationships/image" Target="../media/image116.png"/><Relationship Id="rId72" Type="http://schemas.openxmlformats.org/officeDocument/2006/relationships/customXml" Target="../ink/ink128.xml"/><Relationship Id="rId93" Type="http://schemas.openxmlformats.org/officeDocument/2006/relationships/customXml" Target="../ink/ink139.xml"/><Relationship Id="rId98" Type="http://schemas.openxmlformats.org/officeDocument/2006/relationships/image" Target="../media/image139.png"/><Relationship Id="rId121" Type="http://schemas.openxmlformats.org/officeDocument/2006/relationships/customXml" Target="../ink/ink153.xml"/><Relationship Id="rId142" Type="http://schemas.openxmlformats.org/officeDocument/2006/relationships/image" Target="../media/image161.png"/><Relationship Id="rId163" Type="http://schemas.openxmlformats.org/officeDocument/2006/relationships/image" Target="../media/image171.png"/><Relationship Id="rId184" Type="http://schemas.openxmlformats.org/officeDocument/2006/relationships/image" Target="../media/image181.png"/><Relationship Id="rId189" Type="http://schemas.openxmlformats.org/officeDocument/2006/relationships/customXml" Target="../ink/ink188.xml"/><Relationship Id="rId219" Type="http://schemas.openxmlformats.org/officeDocument/2006/relationships/image" Target="../media/image198.png"/><Relationship Id="rId3" Type="http://schemas.openxmlformats.org/officeDocument/2006/relationships/image" Target="../media/image93.png"/><Relationship Id="rId214" Type="http://schemas.openxmlformats.org/officeDocument/2006/relationships/customXml" Target="../ink/ink201.xml"/><Relationship Id="rId25" Type="http://schemas.openxmlformats.org/officeDocument/2006/relationships/image" Target="../media/image103.png"/><Relationship Id="rId46" Type="http://schemas.openxmlformats.org/officeDocument/2006/relationships/customXml" Target="../ink/ink115.xml"/><Relationship Id="rId67" Type="http://schemas.openxmlformats.org/officeDocument/2006/relationships/image" Target="../media/image124.png"/><Relationship Id="rId116" Type="http://schemas.openxmlformats.org/officeDocument/2006/relationships/image" Target="../media/image148.png"/><Relationship Id="rId137" Type="http://schemas.openxmlformats.org/officeDocument/2006/relationships/customXml" Target="../ink/ink161.xml"/><Relationship Id="rId158" Type="http://schemas.openxmlformats.org/officeDocument/2006/relationships/customXml" Target="../ink/ink172.xml"/><Relationship Id="rId20" Type="http://schemas.openxmlformats.org/officeDocument/2006/relationships/customXml" Target="../ink/ink102.xml"/><Relationship Id="rId41" Type="http://schemas.openxmlformats.org/officeDocument/2006/relationships/image" Target="../media/image111.png"/><Relationship Id="rId62" Type="http://schemas.openxmlformats.org/officeDocument/2006/relationships/customXml" Target="../ink/ink123.xml"/><Relationship Id="rId83" Type="http://schemas.openxmlformats.org/officeDocument/2006/relationships/customXml" Target="../ink/ink134.xml"/><Relationship Id="rId88" Type="http://schemas.openxmlformats.org/officeDocument/2006/relationships/image" Target="../media/image134.png"/><Relationship Id="rId111" Type="http://schemas.openxmlformats.org/officeDocument/2006/relationships/customXml" Target="../ink/ink148.xml"/><Relationship Id="rId132" Type="http://schemas.openxmlformats.org/officeDocument/2006/relationships/image" Target="../media/image156.png"/><Relationship Id="rId153" Type="http://schemas.openxmlformats.org/officeDocument/2006/relationships/customXml" Target="../ink/ink169.xml"/><Relationship Id="rId174" Type="http://schemas.openxmlformats.org/officeDocument/2006/relationships/customXml" Target="../ink/ink180.xml"/><Relationship Id="rId179" Type="http://schemas.openxmlformats.org/officeDocument/2006/relationships/image" Target="../media/image179.png"/><Relationship Id="rId195" Type="http://schemas.openxmlformats.org/officeDocument/2006/relationships/image" Target="../media/image186.png"/><Relationship Id="rId209" Type="http://schemas.openxmlformats.org/officeDocument/2006/relationships/image" Target="../media/image193.png"/><Relationship Id="rId190" Type="http://schemas.openxmlformats.org/officeDocument/2006/relationships/customXml" Target="../ink/ink189.xml"/><Relationship Id="rId204" Type="http://schemas.openxmlformats.org/officeDocument/2006/relationships/customXml" Target="../ink/ink196.xml"/><Relationship Id="rId220" Type="http://schemas.openxmlformats.org/officeDocument/2006/relationships/customXml" Target="../ink/ink204.xml"/><Relationship Id="rId225" Type="http://schemas.openxmlformats.org/officeDocument/2006/relationships/image" Target="../media/image201.png"/><Relationship Id="rId15" Type="http://schemas.openxmlformats.org/officeDocument/2006/relationships/image" Target="../media/image20.png"/><Relationship Id="rId36" Type="http://schemas.openxmlformats.org/officeDocument/2006/relationships/customXml" Target="../ink/ink110.xml"/><Relationship Id="rId57" Type="http://schemas.openxmlformats.org/officeDocument/2006/relationships/image" Target="../media/image119.png"/><Relationship Id="rId106" Type="http://schemas.openxmlformats.org/officeDocument/2006/relationships/image" Target="../media/image143.png"/><Relationship Id="rId127" Type="http://schemas.openxmlformats.org/officeDocument/2006/relationships/customXml" Target="../ink/ink156.xml"/><Relationship Id="rId10" Type="http://schemas.openxmlformats.org/officeDocument/2006/relationships/customXml" Target="../ink/ink97.xml"/><Relationship Id="rId31" Type="http://schemas.openxmlformats.org/officeDocument/2006/relationships/image" Target="../media/image106.png"/><Relationship Id="rId52" Type="http://schemas.openxmlformats.org/officeDocument/2006/relationships/customXml" Target="../ink/ink118.xml"/><Relationship Id="rId73" Type="http://schemas.openxmlformats.org/officeDocument/2006/relationships/image" Target="../media/image127.png"/><Relationship Id="rId78" Type="http://schemas.openxmlformats.org/officeDocument/2006/relationships/customXml" Target="../ink/ink131.xml"/><Relationship Id="rId94" Type="http://schemas.openxmlformats.org/officeDocument/2006/relationships/image" Target="../media/image137.png"/><Relationship Id="rId99" Type="http://schemas.openxmlformats.org/officeDocument/2006/relationships/customXml" Target="../ink/ink142.xml"/><Relationship Id="rId101" Type="http://schemas.openxmlformats.org/officeDocument/2006/relationships/customXml" Target="../ink/ink143.xml"/><Relationship Id="rId122" Type="http://schemas.openxmlformats.org/officeDocument/2006/relationships/image" Target="../media/image151.png"/><Relationship Id="rId143" Type="http://schemas.openxmlformats.org/officeDocument/2006/relationships/customXml" Target="../ink/ink164.xml"/><Relationship Id="rId148" Type="http://schemas.openxmlformats.org/officeDocument/2006/relationships/image" Target="../media/image164.png"/><Relationship Id="rId164" Type="http://schemas.openxmlformats.org/officeDocument/2006/relationships/customXml" Target="../ink/ink175.xml"/><Relationship Id="rId169" Type="http://schemas.openxmlformats.org/officeDocument/2006/relationships/image" Target="../media/image174.png"/><Relationship Id="rId185" Type="http://schemas.openxmlformats.org/officeDocument/2006/relationships/customXml" Target="../ink/ink186.xml"/><Relationship Id="rId4" Type="http://schemas.openxmlformats.org/officeDocument/2006/relationships/customXml" Target="../ink/ink94.xml"/><Relationship Id="rId9" Type="http://schemas.openxmlformats.org/officeDocument/2006/relationships/image" Target="../media/image96.png"/><Relationship Id="rId180" Type="http://schemas.openxmlformats.org/officeDocument/2006/relationships/customXml" Target="../ink/ink183.xml"/><Relationship Id="rId210" Type="http://schemas.openxmlformats.org/officeDocument/2006/relationships/customXml" Target="../ink/ink199.xml"/><Relationship Id="rId215" Type="http://schemas.openxmlformats.org/officeDocument/2006/relationships/image" Target="../media/image196.png"/><Relationship Id="rId26" Type="http://schemas.openxmlformats.org/officeDocument/2006/relationships/customXml" Target="../ink/ink105.xml"/><Relationship Id="rId47" Type="http://schemas.openxmlformats.org/officeDocument/2006/relationships/image" Target="../media/image114.png"/><Relationship Id="rId68" Type="http://schemas.openxmlformats.org/officeDocument/2006/relationships/customXml" Target="../ink/ink126.xml"/><Relationship Id="rId89" Type="http://schemas.openxmlformats.org/officeDocument/2006/relationships/customXml" Target="../ink/ink137.xml"/><Relationship Id="rId112" Type="http://schemas.openxmlformats.org/officeDocument/2006/relationships/image" Target="../media/image146.png"/><Relationship Id="rId133" Type="http://schemas.openxmlformats.org/officeDocument/2006/relationships/customXml" Target="../ink/ink159.xml"/><Relationship Id="rId154" Type="http://schemas.openxmlformats.org/officeDocument/2006/relationships/customXml" Target="../ink/ink170.xml"/><Relationship Id="rId175" Type="http://schemas.openxmlformats.org/officeDocument/2006/relationships/image" Target="../media/image177.png"/><Relationship Id="rId196" Type="http://schemas.openxmlformats.org/officeDocument/2006/relationships/customXml" Target="../ink/ink192.xml"/><Relationship Id="rId200" Type="http://schemas.openxmlformats.org/officeDocument/2006/relationships/customXml" Target="../ink/ink194.xml"/><Relationship Id="rId16" Type="http://schemas.openxmlformats.org/officeDocument/2006/relationships/customXml" Target="../ink/ink100.xml"/><Relationship Id="rId221" Type="http://schemas.openxmlformats.org/officeDocument/2006/relationships/image" Target="../media/image199.png"/><Relationship Id="rId37" Type="http://schemas.openxmlformats.org/officeDocument/2006/relationships/image" Target="../media/image109.png"/><Relationship Id="rId58" Type="http://schemas.openxmlformats.org/officeDocument/2006/relationships/customXml" Target="../ink/ink121.xml"/><Relationship Id="rId79" Type="http://schemas.openxmlformats.org/officeDocument/2006/relationships/customXml" Target="../ink/ink132.xml"/><Relationship Id="rId102" Type="http://schemas.openxmlformats.org/officeDocument/2006/relationships/image" Target="../media/image141.png"/><Relationship Id="rId123" Type="http://schemas.openxmlformats.org/officeDocument/2006/relationships/customXml" Target="../ink/ink154.xml"/><Relationship Id="rId144" Type="http://schemas.openxmlformats.org/officeDocument/2006/relationships/image" Target="../media/image162.png"/><Relationship Id="rId90" Type="http://schemas.openxmlformats.org/officeDocument/2006/relationships/image" Target="../media/image135.png"/><Relationship Id="rId165" Type="http://schemas.openxmlformats.org/officeDocument/2006/relationships/image" Target="../media/image172.png"/><Relationship Id="rId186" Type="http://schemas.openxmlformats.org/officeDocument/2006/relationships/image" Target="../media/image182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50.png"/><Relationship Id="rId21" Type="http://schemas.openxmlformats.org/officeDocument/2006/relationships/image" Target="../media/image101.png"/><Relationship Id="rId42" Type="http://schemas.openxmlformats.org/officeDocument/2006/relationships/customXml" Target="../ink/ink228.xml"/><Relationship Id="rId63" Type="http://schemas.openxmlformats.org/officeDocument/2006/relationships/image" Target="../media/image122.png"/><Relationship Id="rId84" Type="http://schemas.openxmlformats.org/officeDocument/2006/relationships/customXml" Target="../ink/ink249.xml"/><Relationship Id="rId138" Type="http://schemas.openxmlformats.org/officeDocument/2006/relationships/customXml" Target="../ink/ink277.xml"/><Relationship Id="rId159" Type="http://schemas.openxmlformats.org/officeDocument/2006/relationships/image" Target="../media/image271.png"/><Relationship Id="rId170" Type="http://schemas.openxmlformats.org/officeDocument/2006/relationships/customXml" Target="../ink/ink293.xml"/><Relationship Id="rId191" Type="http://schemas.openxmlformats.org/officeDocument/2006/relationships/image" Target="../media/image287.png"/><Relationship Id="rId205" Type="http://schemas.openxmlformats.org/officeDocument/2006/relationships/image" Target="../media/image294.png"/><Relationship Id="rId226" Type="http://schemas.openxmlformats.org/officeDocument/2006/relationships/customXml" Target="../ink/ink321.xml"/><Relationship Id="rId247" Type="http://schemas.openxmlformats.org/officeDocument/2006/relationships/image" Target="../media/image315.png"/><Relationship Id="rId107" Type="http://schemas.openxmlformats.org/officeDocument/2006/relationships/image" Target="../media/image188.png"/><Relationship Id="rId268" Type="http://schemas.openxmlformats.org/officeDocument/2006/relationships/customXml" Target="../ink/ink342.xml"/><Relationship Id="rId11" Type="http://schemas.openxmlformats.org/officeDocument/2006/relationships/image" Target="../media/image207.png"/><Relationship Id="rId32" Type="http://schemas.openxmlformats.org/officeDocument/2006/relationships/customXml" Target="../ink/ink223.xml"/><Relationship Id="rId53" Type="http://schemas.openxmlformats.org/officeDocument/2006/relationships/image" Target="../media/image223.png"/><Relationship Id="rId74" Type="http://schemas.openxmlformats.org/officeDocument/2006/relationships/customXml" Target="../ink/ink244.xml"/><Relationship Id="rId128" Type="http://schemas.openxmlformats.org/officeDocument/2006/relationships/customXml" Target="../ink/ink272.xml"/><Relationship Id="rId149" Type="http://schemas.openxmlformats.org/officeDocument/2006/relationships/image" Target="../media/image266.png"/><Relationship Id="rId5" Type="http://schemas.openxmlformats.org/officeDocument/2006/relationships/image" Target="../media/image204.png"/><Relationship Id="rId95" Type="http://schemas.openxmlformats.org/officeDocument/2006/relationships/customXml" Target="../ink/ink255.xml"/><Relationship Id="rId160" Type="http://schemas.openxmlformats.org/officeDocument/2006/relationships/customXml" Target="../ink/ink288.xml"/><Relationship Id="rId181" Type="http://schemas.openxmlformats.org/officeDocument/2006/relationships/image" Target="../media/image282.png"/><Relationship Id="rId216" Type="http://schemas.openxmlformats.org/officeDocument/2006/relationships/customXml" Target="../ink/ink316.xml"/><Relationship Id="rId237" Type="http://schemas.openxmlformats.org/officeDocument/2006/relationships/image" Target="../media/image310.png"/><Relationship Id="rId258" Type="http://schemas.openxmlformats.org/officeDocument/2006/relationships/customXml" Target="../ink/ink337.xml"/><Relationship Id="rId279" Type="http://schemas.openxmlformats.org/officeDocument/2006/relationships/image" Target="../media/image331.png"/><Relationship Id="rId22" Type="http://schemas.openxmlformats.org/officeDocument/2006/relationships/customXml" Target="../ink/ink218.xml"/><Relationship Id="rId43" Type="http://schemas.openxmlformats.org/officeDocument/2006/relationships/image" Target="../media/image218.png"/><Relationship Id="rId64" Type="http://schemas.openxmlformats.org/officeDocument/2006/relationships/customXml" Target="../ink/ink239.xml"/><Relationship Id="rId118" Type="http://schemas.openxmlformats.org/officeDocument/2006/relationships/customXml" Target="../ink/ink267.xml"/><Relationship Id="rId139" Type="http://schemas.openxmlformats.org/officeDocument/2006/relationships/image" Target="../media/image261.png"/><Relationship Id="rId85" Type="http://schemas.openxmlformats.org/officeDocument/2006/relationships/image" Target="../media/image236.png"/><Relationship Id="rId150" Type="http://schemas.openxmlformats.org/officeDocument/2006/relationships/customXml" Target="../ink/ink283.xml"/><Relationship Id="rId171" Type="http://schemas.openxmlformats.org/officeDocument/2006/relationships/image" Target="../media/image277.png"/><Relationship Id="rId192" Type="http://schemas.openxmlformats.org/officeDocument/2006/relationships/customXml" Target="../ink/ink304.xml"/><Relationship Id="rId206" Type="http://schemas.openxmlformats.org/officeDocument/2006/relationships/customXml" Target="../ink/ink311.xml"/><Relationship Id="rId227" Type="http://schemas.openxmlformats.org/officeDocument/2006/relationships/image" Target="../media/image305.png"/><Relationship Id="rId248" Type="http://schemas.openxmlformats.org/officeDocument/2006/relationships/customXml" Target="../ink/ink332.xml"/><Relationship Id="rId269" Type="http://schemas.openxmlformats.org/officeDocument/2006/relationships/image" Target="../media/image326.png"/><Relationship Id="rId12" Type="http://schemas.openxmlformats.org/officeDocument/2006/relationships/customXml" Target="../ink/ink213.xml"/><Relationship Id="rId33" Type="http://schemas.openxmlformats.org/officeDocument/2006/relationships/image" Target="../media/image213.png"/><Relationship Id="rId108" Type="http://schemas.openxmlformats.org/officeDocument/2006/relationships/customXml" Target="../ink/ink262.xml"/><Relationship Id="rId129" Type="http://schemas.openxmlformats.org/officeDocument/2006/relationships/image" Target="../media/image256.png"/><Relationship Id="rId280" Type="http://schemas.openxmlformats.org/officeDocument/2006/relationships/customXml" Target="../ink/ink348.xml"/><Relationship Id="rId54" Type="http://schemas.openxmlformats.org/officeDocument/2006/relationships/customXml" Target="../ink/ink234.xml"/><Relationship Id="rId75" Type="http://schemas.openxmlformats.org/officeDocument/2006/relationships/image" Target="../media/image232.png"/><Relationship Id="rId96" Type="http://schemas.openxmlformats.org/officeDocument/2006/relationships/image" Target="../media/image241.png"/><Relationship Id="rId140" Type="http://schemas.openxmlformats.org/officeDocument/2006/relationships/customXml" Target="../ink/ink278.xml"/><Relationship Id="rId161" Type="http://schemas.openxmlformats.org/officeDocument/2006/relationships/image" Target="../media/image272.png"/><Relationship Id="rId182" Type="http://schemas.openxmlformats.org/officeDocument/2006/relationships/customXml" Target="../ink/ink299.xml"/><Relationship Id="rId217" Type="http://schemas.openxmlformats.org/officeDocument/2006/relationships/image" Target="../media/image300.png"/><Relationship Id="rId6" Type="http://schemas.openxmlformats.org/officeDocument/2006/relationships/customXml" Target="../ink/ink210.xml"/><Relationship Id="rId238" Type="http://schemas.openxmlformats.org/officeDocument/2006/relationships/customXml" Target="../ink/ink327.xml"/><Relationship Id="rId259" Type="http://schemas.openxmlformats.org/officeDocument/2006/relationships/image" Target="../media/image321.png"/><Relationship Id="rId23" Type="http://schemas.openxmlformats.org/officeDocument/2006/relationships/image" Target="../media/image210.png"/><Relationship Id="rId119" Type="http://schemas.openxmlformats.org/officeDocument/2006/relationships/image" Target="../media/image251.png"/><Relationship Id="rId270" Type="http://schemas.openxmlformats.org/officeDocument/2006/relationships/customXml" Target="../ink/ink343.xml"/><Relationship Id="rId44" Type="http://schemas.openxmlformats.org/officeDocument/2006/relationships/customXml" Target="../ink/ink229.xml"/><Relationship Id="rId65" Type="http://schemas.openxmlformats.org/officeDocument/2006/relationships/image" Target="../media/image228.png"/><Relationship Id="rId86" Type="http://schemas.openxmlformats.org/officeDocument/2006/relationships/customXml" Target="../ink/ink250.xml"/><Relationship Id="rId130" Type="http://schemas.openxmlformats.org/officeDocument/2006/relationships/customXml" Target="../ink/ink273.xml"/><Relationship Id="rId151" Type="http://schemas.openxmlformats.org/officeDocument/2006/relationships/image" Target="../media/image267.png"/><Relationship Id="rId172" Type="http://schemas.openxmlformats.org/officeDocument/2006/relationships/customXml" Target="../ink/ink294.xml"/><Relationship Id="rId193" Type="http://schemas.openxmlformats.org/officeDocument/2006/relationships/image" Target="../media/image288.png"/><Relationship Id="rId207" Type="http://schemas.openxmlformats.org/officeDocument/2006/relationships/image" Target="../media/image295.png"/><Relationship Id="rId228" Type="http://schemas.openxmlformats.org/officeDocument/2006/relationships/customXml" Target="../ink/ink322.xml"/><Relationship Id="rId249" Type="http://schemas.openxmlformats.org/officeDocument/2006/relationships/image" Target="../media/image316.png"/><Relationship Id="rId13" Type="http://schemas.openxmlformats.org/officeDocument/2006/relationships/image" Target="../media/image208.png"/><Relationship Id="rId18" Type="http://schemas.openxmlformats.org/officeDocument/2006/relationships/customXml" Target="../ink/ink216.xml"/><Relationship Id="rId39" Type="http://schemas.openxmlformats.org/officeDocument/2006/relationships/image" Target="../media/image216.png"/><Relationship Id="rId109" Type="http://schemas.openxmlformats.org/officeDocument/2006/relationships/image" Target="../media/image246.png"/><Relationship Id="rId260" Type="http://schemas.openxmlformats.org/officeDocument/2006/relationships/customXml" Target="../ink/ink338.xml"/><Relationship Id="rId265" Type="http://schemas.openxmlformats.org/officeDocument/2006/relationships/image" Target="../media/image324.png"/><Relationship Id="rId281" Type="http://schemas.openxmlformats.org/officeDocument/2006/relationships/image" Target="../media/image332.png"/><Relationship Id="rId286" Type="http://schemas.openxmlformats.org/officeDocument/2006/relationships/customXml" Target="../ink/ink351.xml"/><Relationship Id="rId34" Type="http://schemas.openxmlformats.org/officeDocument/2006/relationships/customXml" Target="../ink/ink224.xml"/><Relationship Id="rId50" Type="http://schemas.openxmlformats.org/officeDocument/2006/relationships/customXml" Target="../ink/ink232.xml"/><Relationship Id="rId55" Type="http://schemas.openxmlformats.org/officeDocument/2006/relationships/image" Target="../media/image224.png"/><Relationship Id="rId76" Type="http://schemas.openxmlformats.org/officeDocument/2006/relationships/customXml" Target="../ink/ink245.xml"/><Relationship Id="rId97" Type="http://schemas.openxmlformats.org/officeDocument/2006/relationships/customXml" Target="../ink/ink256.xml"/><Relationship Id="rId104" Type="http://schemas.openxmlformats.org/officeDocument/2006/relationships/customXml" Target="../ink/ink260.xml"/><Relationship Id="rId120" Type="http://schemas.openxmlformats.org/officeDocument/2006/relationships/customXml" Target="../ink/ink268.xml"/><Relationship Id="rId125" Type="http://schemas.openxmlformats.org/officeDocument/2006/relationships/image" Target="../media/image254.png"/><Relationship Id="rId141" Type="http://schemas.openxmlformats.org/officeDocument/2006/relationships/image" Target="../media/image262.png"/><Relationship Id="rId146" Type="http://schemas.openxmlformats.org/officeDocument/2006/relationships/customXml" Target="../ink/ink281.xml"/><Relationship Id="rId167" Type="http://schemas.openxmlformats.org/officeDocument/2006/relationships/image" Target="../media/image275.png"/><Relationship Id="rId188" Type="http://schemas.openxmlformats.org/officeDocument/2006/relationships/customXml" Target="../ink/ink302.xml"/><Relationship Id="rId7" Type="http://schemas.openxmlformats.org/officeDocument/2006/relationships/image" Target="../media/image205.png"/><Relationship Id="rId71" Type="http://schemas.openxmlformats.org/officeDocument/2006/relationships/image" Target="../media/image231.png"/><Relationship Id="rId92" Type="http://schemas.openxmlformats.org/officeDocument/2006/relationships/image" Target="../media/image239.png"/><Relationship Id="rId162" Type="http://schemas.openxmlformats.org/officeDocument/2006/relationships/customXml" Target="../ink/ink289.xml"/><Relationship Id="rId183" Type="http://schemas.openxmlformats.org/officeDocument/2006/relationships/image" Target="../media/image283.png"/><Relationship Id="rId213" Type="http://schemas.openxmlformats.org/officeDocument/2006/relationships/image" Target="../media/image298.png"/><Relationship Id="rId218" Type="http://schemas.openxmlformats.org/officeDocument/2006/relationships/customXml" Target="../ink/ink317.xml"/><Relationship Id="rId234" Type="http://schemas.openxmlformats.org/officeDocument/2006/relationships/customXml" Target="../ink/ink325.xml"/><Relationship Id="rId239" Type="http://schemas.openxmlformats.org/officeDocument/2006/relationships/image" Target="../media/image311.png"/><Relationship Id="rId2" Type="http://schemas.openxmlformats.org/officeDocument/2006/relationships/customXml" Target="../ink/ink208.xml"/><Relationship Id="rId29" Type="http://schemas.openxmlformats.org/officeDocument/2006/relationships/image" Target="../media/image212.png"/><Relationship Id="rId250" Type="http://schemas.openxmlformats.org/officeDocument/2006/relationships/customXml" Target="../ink/ink333.xml"/><Relationship Id="rId255" Type="http://schemas.openxmlformats.org/officeDocument/2006/relationships/image" Target="../media/image319.png"/><Relationship Id="rId271" Type="http://schemas.openxmlformats.org/officeDocument/2006/relationships/image" Target="../media/image327.png"/><Relationship Id="rId276" Type="http://schemas.openxmlformats.org/officeDocument/2006/relationships/customXml" Target="../ink/ink346.xml"/><Relationship Id="rId24" Type="http://schemas.openxmlformats.org/officeDocument/2006/relationships/customXml" Target="../ink/ink219.xml"/><Relationship Id="rId40" Type="http://schemas.openxmlformats.org/officeDocument/2006/relationships/customXml" Target="../ink/ink227.xml"/><Relationship Id="rId45" Type="http://schemas.openxmlformats.org/officeDocument/2006/relationships/image" Target="../media/image219.png"/><Relationship Id="rId66" Type="http://schemas.openxmlformats.org/officeDocument/2006/relationships/customXml" Target="../ink/ink240.xml"/><Relationship Id="rId87" Type="http://schemas.openxmlformats.org/officeDocument/2006/relationships/image" Target="../media/image237.png"/><Relationship Id="rId110" Type="http://schemas.openxmlformats.org/officeDocument/2006/relationships/customXml" Target="../ink/ink263.xml"/><Relationship Id="rId115" Type="http://schemas.openxmlformats.org/officeDocument/2006/relationships/image" Target="../media/image249.png"/><Relationship Id="rId131" Type="http://schemas.openxmlformats.org/officeDocument/2006/relationships/image" Target="../media/image257.png"/><Relationship Id="rId136" Type="http://schemas.openxmlformats.org/officeDocument/2006/relationships/customXml" Target="../ink/ink276.xml"/><Relationship Id="rId157" Type="http://schemas.openxmlformats.org/officeDocument/2006/relationships/image" Target="../media/image270.png"/><Relationship Id="rId178" Type="http://schemas.openxmlformats.org/officeDocument/2006/relationships/customXml" Target="../ink/ink297.xml"/><Relationship Id="rId61" Type="http://schemas.openxmlformats.org/officeDocument/2006/relationships/image" Target="../media/image227.png"/><Relationship Id="rId82" Type="http://schemas.openxmlformats.org/officeDocument/2006/relationships/customXml" Target="../ink/ink248.xml"/><Relationship Id="rId152" Type="http://schemas.openxmlformats.org/officeDocument/2006/relationships/customXml" Target="../ink/ink284.xml"/><Relationship Id="rId173" Type="http://schemas.openxmlformats.org/officeDocument/2006/relationships/image" Target="../media/image278.png"/><Relationship Id="rId194" Type="http://schemas.openxmlformats.org/officeDocument/2006/relationships/customXml" Target="../ink/ink305.xml"/><Relationship Id="rId199" Type="http://schemas.openxmlformats.org/officeDocument/2006/relationships/image" Target="../media/image291.png"/><Relationship Id="rId203" Type="http://schemas.openxmlformats.org/officeDocument/2006/relationships/image" Target="../media/image293.png"/><Relationship Id="rId208" Type="http://schemas.openxmlformats.org/officeDocument/2006/relationships/customXml" Target="../ink/ink312.xml"/><Relationship Id="rId229" Type="http://schemas.openxmlformats.org/officeDocument/2006/relationships/image" Target="../media/image306.png"/><Relationship Id="rId19" Type="http://schemas.openxmlformats.org/officeDocument/2006/relationships/image" Target="../media/image209.png"/><Relationship Id="rId224" Type="http://schemas.openxmlformats.org/officeDocument/2006/relationships/customXml" Target="../ink/ink320.xml"/><Relationship Id="rId240" Type="http://schemas.openxmlformats.org/officeDocument/2006/relationships/customXml" Target="../ink/ink328.xml"/><Relationship Id="rId245" Type="http://schemas.openxmlformats.org/officeDocument/2006/relationships/image" Target="../media/image314.png"/><Relationship Id="rId261" Type="http://schemas.openxmlformats.org/officeDocument/2006/relationships/image" Target="../media/image322.png"/><Relationship Id="rId266" Type="http://schemas.openxmlformats.org/officeDocument/2006/relationships/customXml" Target="../ink/ink341.xml"/><Relationship Id="rId287" Type="http://schemas.openxmlformats.org/officeDocument/2006/relationships/image" Target="../media/image335.png"/><Relationship Id="rId14" Type="http://schemas.openxmlformats.org/officeDocument/2006/relationships/customXml" Target="../ink/ink214.xml"/><Relationship Id="rId30" Type="http://schemas.openxmlformats.org/officeDocument/2006/relationships/customXml" Target="../ink/ink222.xml"/><Relationship Id="rId35" Type="http://schemas.openxmlformats.org/officeDocument/2006/relationships/image" Target="../media/image214.png"/><Relationship Id="rId56" Type="http://schemas.openxmlformats.org/officeDocument/2006/relationships/customXml" Target="../ink/ink235.xml"/><Relationship Id="rId77" Type="http://schemas.openxmlformats.org/officeDocument/2006/relationships/image" Target="../media/image174.png"/><Relationship Id="rId100" Type="http://schemas.openxmlformats.org/officeDocument/2006/relationships/customXml" Target="../ink/ink258.xml"/><Relationship Id="rId105" Type="http://schemas.openxmlformats.org/officeDocument/2006/relationships/image" Target="../media/image245.png"/><Relationship Id="rId126" Type="http://schemas.openxmlformats.org/officeDocument/2006/relationships/customXml" Target="../ink/ink271.xml"/><Relationship Id="rId147" Type="http://schemas.openxmlformats.org/officeDocument/2006/relationships/image" Target="../media/image265.png"/><Relationship Id="rId168" Type="http://schemas.openxmlformats.org/officeDocument/2006/relationships/customXml" Target="../ink/ink292.xml"/><Relationship Id="rId282" Type="http://schemas.openxmlformats.org/officeDocument/2006/relationships/customXml" Target="../ink/ink349.xml"/><Relationship Id="rId8" Type="http://schemas.openxmlformats.org/officeDocument/2006/relationships/customXml" Target="../ink/ink211.xml"/><Relationship Id="rId51" Type="http://schemas.openxmlformats.org/officeDocument/2006/relationships/image" Target="../media/image222.png"/><Relationship Id="rId72" Type="http://schemas.openxmlformats.org/officeDocument/2006/relationships/customXml" Target="../ink/ink243.xml"/><Relationship Id="rId93" Type="http://schemas.openxmlformats.org/officeDocument/2006/relationships/customXml" Target="../ink/ink254.xml"/><Relationship Id="rId98" Type="http://schemas.openxmlformats.org/officeDocument/2006/relationships/customXml" Target="../ink/ink257.xml"/><Relationship Id="rId121" Type="http://schemas.openxmlformats.org/officeDocument/2006/relationships/image" Target="../media/image252.png"/><Relationship Id="rId142" Type="http://schemas.openxmlformats.org/officeDocument/2006/relationships/customXml" Target="../ink/ink279.xml"/><Relationship Id="rId163" Type="http://schemas.openxmlformats.org/officeDocument/2006/relationships/image" Target="../media/image273.png"/><Relationship Id="rId184" Type="http://schemas.openxmlformats.org/officeDocument/2006/relationships/customXml" Target="../ink/ink300.xml"/><Relationship Id="rId189" Type="http://schemas.openxmlformats.org/officeDocument/2006/relationships/image" Target="../media/image286.png"/><Relationship Id="rId219" Type="http://schemas.openxmlformats.org/officeDocument/2006/relationships/image" Target="../media/image301.png"/><Relationship Id="rId3" Type="http://schemas.openxmlformats.org/officeDocument/2006/relationships/image" Target="../media/image203.png"/><Relationship Id="rId214" Type="http://schemas.openxmlformats.org/officeDocument/2006/relationships/customXml" Target="../ink/ink315.xml"/><Relationship Id="rId230" Type="http://schemas.openxmlformats.org/officeDocument/2006/relationships/customXml" Target="../ink/ink323.xml"/><Relationship Id="rId235" Type="http://schemas.openxmlformats.org/officeDocument/2006/relationships/image" Target="../media/image309.png"/><Relationship Id="rId251" Type="http://schemas.openxmlformats.org/officeDocument/2006/relationships/image" Target="../media/image317.png"/><Relationship Id="rId256" Type="http://schemas.openxmlformats.org/officeDocument/2006/relationships/customXml" Target="../ink/ink336.xml"/><Relationship Id="rId277" Type="http://schemas.openxmlformats.org/officeDocument/2006/relationships/image" Target="../media/image330.png"/><Relationship Id="rId25" Type="http://schemas.openxmlformats.org/officeDocument/2006/relationships/image" Target="../media/image103.png"/><Relationship Id="rId46" Type="http://schemas.openxmlformats.org/officeDocument/2006/relationships/customXml" Target="../ink/ink230.xml"/><Relationship Id="rId67" Type="http://schemas.openxmlformats.org/officeDocument/2006/relationships/image" Target="../media/image229.png"/><Relationship Id="rId116" Type="http://schemas.openxmlformats.org/officeDocument/2006/relationships/customXml" Target="../ink/ink266.xml"/><Relationship Id="rId137" Type="http://schemas.openxmlformats.org/officeDocument/2006/relationships/image" Target="../media/image260.png"/><Relationship Id="rId158" Type="http://schemas.openxmlformats.org/officeDocument/2006/relationships/customXml" Target="../ink/ink287.xml"/><Relationship Id="rId272" Type="http://schemas.openxmlformats.org/officeDocument/2006/relationships/customXml" Target="../ink/ink344.xml"/><Relationship Id="rId20" Type="http://schemas.openxmlformats.org/officeDocument/2006/relationships/customXml" Target="../ink/ink217.xml"/><Relationship Id="rId41" Type="http://schemas.openxmlformats.org/officeDocument/2006/relationships/image" Target="../media/image217.png"/><Relationship Id="rId62" Type="http://schemas.openxmlformats.org/officeDocument/2006/relationships/customXml" Target="../ink/ink238.xml"/><Relationship Id="rId83" Type="http://schemas.openxmlformats.org/officeDocument/2006/relationships/image" Target="../media/image235.png"/><Relationship Id="rId88" Type="http://schemas.openxmlformats.org/officeDocument/2006/relationships/customXml" Target="../ink/ink251.xml"/><Relationship Id="rId111" Type="http://schemas.openxmlformats.org/officeDocument/2006/relationships/image" Target="../media/image247.png"/><Relationship Id="rId132" Type="http://schemas.openxmlformats.org/officeDocument/2006/relationships/customXml" Target="../ink/ink274.xml"/><Relationship Id="rId153" Type="http://schemas.openxmlformats.org/officeDocument/2006/relationships/image" Target="../media/image268.png"/><Relationship Id="rId174" Type="http://schemas.openxmlformats.org/officeDocument/2006/relationships/customXml" Target="../ink/ink295.xml"/><Relationship Id="rId179" Type="http://schemas.openxmlformats.org/officeDocument/2006/relationships/image" Target="../media/image281.png"/><Relationship Id="rId195" Type="http://schemas.openxmlformats.org/officeDocument/2006/relationships/image" Target="../media/image289.png"/><Relationship Id="rId209" Type="http://schemas.openxmlformats.org/officeDocument/2006/relationships/image" Target="../media/image296.png"/><Relationship Id="rId190" Type="http://schemas.openxmlformats.org/officeDocument/2006/relationships/customXml" Target="../ink/ink303.xml"/><Relationship Id="rId204" Type="http://schemas.openxmlformats.org/officeDocument/2006/relationships/customXml" Target="../ink/ink310.xml"/><Relationship Id="rId220" Type="http://schemas.openxmlformats.org/officeDocument/2006/relationships/customXml" Target="../ink/ink318.xml"/><Relationship Id="rId225" Type="http://schemas.openxmlformats.org/officeDocument/2006/relationships/image" Target="../media/image304.png"/><Relationship Id="rId241" Type="http://schemas.openxmlformats.org/officeDocument/2006/relationships/image" Target="../media/image312.png"/><Relationship Id="rId246" Type="http://schemas.openxmlformats.org/officeDocument/2006/relationships/customXml" Target="../ink/ink331.xml"/><Relationship Id="rId267" Type="http://schemas.openxmlformats.org/officeDocument/2006/relationships/image" Target="../media/image325.png"/><Relationship Id="rId15" Type="http://schemas.openxmlformats.org/officeDocument/2006/relationships/image" Target="../media/image20.png"/><Relationship Id="rId36" Type="http://schemas.openxmlformats.org/officeDocument/2006/relationships/customXml" Target="../ink/ink225.xml"/><Relationship Id="rId57" Type="http://schemas.openxmlformats.org/officeDocument/2006/relationships/image" Target="../media/image225.png"/><Relationship Id="rId106" Type="http://schemas.openxmlformats.org/officeDocument/2006/relationships/customXml" Target="../ink/ink261.xml"/><Relationship Id="rId127" Type="http://schemas.openxmlformats.org/officeDocument/2006/relationships/image" Target="../media/image255.png"/><Relationship Id="rId262" Type="http://schemas.openxmlformats.org/officeDocument/2006/relationships/customXml" Target="../ink/ink339.xml"/><Relationship Id="rId283" Type="http://schemas.openxmlformats.org/officeDocument/2006/relationships/image" Target="../media/image333.png"/><Relationship Id="rId10" Type="http://schemas.openxmlformats.org/officeDocument/2006/relationships/customXml" Target="../ink/ink212.xml"/><Relationship Id="rId31" Type="http://schemas.openxmlformats.org/officeDocument/2006/relationships/image" Target="../media/image106.png"/><Relationship Id="rId52" Type="http://schemas.openxmlformats.org/officeDocument/2006/relationships/customXml" Target="../ink/ink233.xml"/><Relationship Id="rId73" Type="http://schemas.openxmlformats.org/officeDocument/2006/relationships/image" Target="../media/image172.png"/><Relationship Id="rId78" Type="http://schemas.openxmlformats.org/officeDocument/2006/relationships/customXml" Target="../ink/ink246.xml"/><Relationship Id="rId94" Type="http://schemas.openxmlformats.org/officeDocument/2006/relationships/image" Target="../media/image240.png"/><Relationship Id="rId99" Type="http://schemas.openxmlformats.org/officeDocument/2006/relationships/image" Target="../media/image242.png"/><Relationship Id="rId101" Type="http://schemas.openxmlformats.org/officeDocument/2006/relationships/image" Target="../media/image243.png"/><Relationship Id="rId122" Type="http://schemas.openxmlformats.org/officeDocument/2006/relationships/customXml" Target="../ink/ink269.xml"/><Relationship Id="rId143" Type="http://schemas.openxmlformats.org/officeDocument/2006/relationships/image" Target="../media/image263.png"/><Relationship Id="rId148" Type="http://schemas.openxmlformats.org/officeDocument/2006/relationships/customXml" Target="../ink/ink282.xml"/><Relationship Id="rId164" Type="http://schemas.openxmlformats.org/officeDocument/2006/relationships/customXml" Target="../ink/ink290.xml"/><Relationship Id="rId169" Type="http://schemas.openxmlformats.org/officeDocument/2006/relationships/image" Target="../media/image276.png"/><Relationship Id="rId185" Type="http://schemas.openxmlformats.org/officeDocument/2006/relationships/image" Target="../media/image284.png"/><Relationship Id="rId4" Type="http://schemas.openxmlformats.org/officeDocument/2006/relationships/customXml" Target="../ink/ink209.xml"/><Relationship Id="rId9" Type="http://schemas.openxmlformats.org/officeDocument/2006/relationships/image" Target="../media/image206.png"/><Relationship Id="rId180" Type="http://schemas.openxmlformats.org/officeDocument/2006/relationships/customXml" Target="../ink/ink298.xml"/><Relationship Id="rId210" Type="http://schemas.openxmlformats.org/officeDocument/2006/relationships/customXml" Target="../ink/ink313.xml"/><Relationship Id="rId215" Type="http://schemas.openxmlformats.org/officeDocument/2006/relationships/image" Target="../media/image299.png"/><Relationship Id="rId236" Type="http://schemas.openxmlformats.org/officeDocument/2006/relationships/customXml" Target="../ink/ink326.xml"/><Relationship Id="rId257" Type="http://schemas.openxmlformats.org/officeDocument/2006/relationships/image" Target="../media/image320.png"/><Relationship Id="rId278" Type="http://schemas.openxmlformats.org/officeDocument/2006/relationships/customXml" Target="../ink/ink347.xml"/><Relationship Id="rId26" Type="http://schemas.openxmlformats.org/officeDocument/2006/relationships/customXml" Target="../ink/ink220.xml"/><Relationship Id="rId231" Type="http://schemas.openxmlformats.org/officeDocument/2006/relationships/image" Target="../media/image307.png"/><Relationship Id="rId252" Type="http://schemas.openxmlformats.org/officeDocument/2006/relationships/customXml" Target="../ink/ink334.xml"/><Relationship Id="rId273" Type="http://schemas.openxmlformats.org/officeDocument/2006/relationships/image" Target="../media/image328.png"/><Relationship Id="rId47" Type="http://schemas.openxmlformats.org/officeDocument/2006/relationships/image" Target="../media/image220.png"/><Relationship Id="rId68" Type="http://schemas.openxmlformats.org/officeDocument/2006/relationships/customXml" Target="../ink/ink241.xml"/><Relationship Id="rId89" Type="http://schemas.openxmlformats.org/officeDocument/2006/relationships/image" Target="../media/image238.png"/><Relationship Id="rId112" Type="http://schemas.openxmlformats.org/officeDocument/2006/relationships/customXml" Target="../ink/ink264.xml"/><Relationship Id="rId133" Type="http://schemas.openxmlformats.org/officeDocument/2006/relationships/image" Target="../media/image258.png"/><Relationship Id="rId154" Type="http://schemas.openxmlformats.org/officeDocument/2006/relationships/customXml" Target="../ink/ink285.xml"/><Relationship Id="rId175" Type="http://schemas.openxmlformats.org/officeDocument/2006/relationships/image" Target="../media/image279.png"/><Relationship Id="rId196" Type="http://schemas.openxmlformats.org/officeDocument/2006/relationships/customXml" Target="../ink/ink306.xml"/><Relationship Id="rId200" Type="http://schemas.openxmlformats.org/officeDocument/2006/relationships/customXml" Target="../ink/ink308.xml"/><Relationship Id="rId16" Type="http://schemas.openxmlformats.org/officeDocument/2006/relationships/customXml" Target="../ink/ink215.xml"/><Relationship Id="rId221" Type="http://schemas.openxmlformats.org/officeDocument/2006/relationships/image" Target="../media/image302.png"/><Relationship Id="rId242" Type="http://schemas.openxmlformats.org/officeDocument/2006/relationships/customXml" Target="../ink/ink329.xml"/><Relationship Id="rId263" Type="http://schemas.openxmlformats.org/officeDocument/2006/relationships/image" Target="../media/image323.png"/><Relationship Id="rId284" Type="http://schemas.openxmlformats.org/officeDocument/2006/relationships/customXml" Target="../ink/ink350.xml"/><Relationship Id="rId37" Type="http://schemas.openxmlformats.org/officeDocument/2006/relationships/image" Target="../media/image215.png"/><Relationship Id="rId58" Type="http://schemas.openxmlformats.org/officeDocument/2006/relationships/customXml" Target="../ink/ink236.xml"/><Relationship Id="rId79" Type="http://schemas.openxmlformats.org/officeDocument/2006/relationships/image" Target="../media/image233.png"/><Relationship Id="rId102" Type="http://schemas.openxmlformats.org/officeDocument/2006/relationships/customXml" Target="../ink/ink259.xml"/><Relationship Id="rId123" Type="http://schemas.openxmlformats.org/officeDocument/2006/relationships/image" Target="../media/image253.png"/><Relationship Id="rId144" Type="http://schemas.openxmlformats.org/officeDocument/2006/relationships/customXml" Target="../ink/ink280.xml"/><Relationship Id="rId90" Type="http://schemas.openxmlformats.org/officeDocument/2006/relationships/customXml" Target="../ink/ink252.xml"/><Relationship Id="rId165" Type="http://schemas.openxmlformats.org/officeDocument/2006/relationships/image" Target="../media/image274.png"/><Relationship Id="rId186" Type="http://schemas.openxmlformats.org/officeDocument/2006/relationships/customXml" Target="../ink/ink301.xml"/><Relationship Id="rId211" Type="http://schemas.openxmlformats.org/officeDocument/2006/relationships/image" Target="../media/image297.png"/><Relationship Id="rId232" Type="http://schemas.openxmlformats.org/officeDocument/2006/relationships/customXml" Target="../ink/ink324.xml"/><Relationship Id="rId253" Type="http://schemas.openxmlformats.org/officeDocument/2006/relationships/image" Target="../media/image318.png"/><Relationship Id="rId274" Type="http://schemas.openxmlformats.org/officeDocument/2006/relationships/customXml" Target="../ink/ink345.xml"/><Relationship Id="rId27" Type="http://schemas.openxmlformats.org/officeDocument/2006/relationships/image" Target="../media/image211.png"/><Relationship Id="rId48" Type="http://schemas.openxmlformats.org/officeDocument/2006/relationships/customXml" Target="../ink/ink231.xml"/><Relationship Id="rId69" Type="http://schemas.openxmlformats.org/officeDocument/2006/relationships/image" Target="../media/image230.png"/><Relationship Id="rId113" Type="http://schemas.openxmlformats.org/officeDocument/2006/relationships/image" Target="../media/image248.png"/><Relationship Id="rId134" Type="http://schemas.openxmlformats.org/officeDocument/2006/relationships/customXml" Target="../ink/ink275.xml"/><Relationship Id="rId80" Type="http://schemas.openxmlformats.org/officeDocument/2006/relationships/customXml" Target="../ink/ink247.xml"/><Relationship Id="rId155" Type="http://schemas.openxmlformats.org/officeDocument/2006/relationships/image" Target="../media/image269.png"/><Relationship Id="rId176" Type="http://schemas.openxmlformats.org/officeDocument/2006/relationships/customXml" Target="../ink/ink296.xml"/><Relationship Id="rId197" Type="http://schemas.openxmlformats.org/officeDocument/2006/relationships/image" Target="../media/image290.png"/><Relationship Id="rId201" Type="http://schemas.openxmlformats.org/officeDocument/2006/relationships/image" Target="../media/image292.png"/><Relationship Id="rId222" Type="http://schemas.openxmlformats.org/officeDocument/2006/relationships/customXml" Target="../ink/ink319.xml"/><Relationship Id="rId243" Type="http://schemas.openxmlformats.org/officeDocument/2006/relationships/image" Target="../media/image313.png"/><Relationship Id="rId264" Type="http://schemas.openxmlformats.org/officeDocument/2006/relationships/customXml" Target="../ink/ink340.xml"/><Relationship Id="rId285" Type="http://schemas.openxmlformats.org/officeDocument/2006/relationships/image" Target="../media/image334.png"/><Relationship Id="rId17" Type="http://schemas.openxmlformats.org/officeDocument/2006/relationships/image" Target="../media/image99.png"/><Relationship Id="rId38" Type="http://schemas.openxmlformats.org/officeDocument/2006/relationships/customXml" Target="../ink/ink226.xml"/><Relationship Id="rId59" Type="http://schemas.openxmlformats.org/officeDocument/2006/relationships/image" Target="../media/image226.png"/><Relationship Id="rId103" Type="http://schemas.openxmlformats.org/officeDocument/2006/relationships/image" Target="../media/image244.png"/><Relationship Id="rId124" Type="http://schemas.openxmlformats.org/officeDocument/2006/relationships/customXml" Target="../ink/ink270.xml"/><Relationship Id="rId70" Type="http://schemas.openxmlformats.org/officeDocument/2006/relationships/customXml" Target="../ink/ink242.xml"/><Relationship Id="rId91" Type="http://schemas.openxmlformats.org/officeDocument/2006/relationships/customXml" Target="../ink/ink253.xml"/><Relationship Id="rId145" Type="http://schemas.openxmlformats.org/officeDocument/2006/relationships/image" Target="../media/image264.png"/><Relationship Id="rId166" Type="http://schemas.openxmlformats.org/officeDocument/2006/relationships/customXml" Target="../ink/ink291.xml"/><Relationship Id="rId187" Type="http://schemas.openxmlformats.org/officeDocument/2006/relationships/image" Target="../media/image285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314.xml"/><Relationship Id="rId233" Type="http://schemas.openxmlformats.org/officeDocument/2006/relationships/image" Target="../media/image308.png"/><Relationship Id="rId254" Type="http://schemas.openxmlformats.org/officeDocument/2006/relationships/customXml" Target="../ink/ink335.xml"/><Relationship Id="rId28" Type="http://schemas.openxmlformats.org/officeDocument/2006/relationships/customXml" Target="../ink/ink221.xml"/><Relationship Id="rId49" Type="http://schemas.openxmlformats.org/officeDocument/2006/relationships/image" Target="../media/image221.png"/><Relationship Id="rId114" Type="http://schemas.openxmlformats.org/officeDocument/2006/relationships/customXml" Target="../ink/ink265.xml"/><Relationship Id="rId275" Type="http://schemas.openxmlformats.org/officeDocument/2006/relationships/image" Target="../media/image329.png"/><Relationship Id="rId60" Type="http://schemas.openxmlformats.org/officeDocument/2006/relationships/customXml" Target="../ink/ink237.xml"/><Relationship Id="rId81" Type="http://schemas.openxmlformats.org/officeDocument/2006/relationships/image" Target="../media/image234.png"/><Relationship Id="rId135" Type="http://schemas.openxmlformats.org/officeDocument/2006/relationships/image" Target="../media/image259.png"/><Relationship Id="rId156" Type="http://schemas.openxmlformats.org/officeDocument/2006/relationships/customXml" Target="../ink/ink286.xml"/><Relationship Id="rId177" Type="http://schemas.openxmlformats.org/officeDocument/2006/relationships/image" Target="../media/image280.png"/><Relationship Id="rId198" Type="http://schemas.openxmlformats.org/officeDocument/2006/relationships/customXml" Target="../ink/ink307.xml"/><Relationship Id="rId202" Type="http://schemas.openxmlformats.org/officeDocument/2006/relationships/customXml" Target="../ink/ink309.xml"/><Relationship Id="rId223" Type="http://schemas.openxmlformats.org/officeDocument/2006/relationships/image" Target="../media/image303.png"/><Relationship Id="rId244" Type="http://schemas.openxmlformats.org/officeDocument/2006/relationships/customXml" Target="../ink/ink330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93.png"/><Relationship Id="rId21" Type="http://schemas.openxmlformats.org/officeDocument/2006/relationships/image" Target="../media/image345.png"/><Relationship Id="rId42" Type="http://schemas.openxmlformats.org/officeDocument/2006/relationships/customXml" Target="../ink/ink372.xml"/><Relationship Id="rId63" Type="http://schemas.openxmlformats.org/officeDocument/2006/relationships/image" Target="../media/image366.png"/><Relationship Id="rId84" Type="http://schemas.openxmlformats.org/officeDocument/2006/relationships/customXml" Target="../ink/ink393.xml"/><Relationship Id="rId138" Type="http://schemas.openxmlformats.org/officeDocument/2006/relationships/customXml" Target="../ink/ink420.xml"/><Relationship Id="rId159" Type="http://schemas.openxmlformats.org/officeDocument/2006/relationships/image" Target="../media/image414.png"/><Relationship Id="rId170" Type="http://schemas.openxmlformats.org/officeDocument/2006/relationships/customXml" Target="../ink/ink436.xml"/><Relationship Id="rId191" Type="http://schemas.openxmlformats.org/officeDocument/2006/relationships/image" Target="../media/image429.png"/><Relationship Id="rId205" Type="http://schemas.openxmlformats.org/officeDocument/2006/relationships/image" Target="../media/image436.png"/><Relationship Id="rId226" Type="http://schemas.openxmlformats.org/officeDocument/2006/relationships/customXml" Target="../ink/ink464.xml"/><Relationship Id="rId247" Type="http://schemas.openxmlformats.org/officeDocument/2006/relationships/image" Target="../media/image457.png"/><Relationship Id="rId107" Type="http://schemas.openxmlformats.org/officeDocument/2006/relationships/image" Target="../media/image388.png"/><Relationship Id="rId268" Type="http://schemas.openxmlformats.org/officeDocument/2006/relationships/customXml" Target="../ink/ink485.xml"/><Relationship Id="rId289" Type="http://schemas.openxmlformats.org/officeDocument/2006/relationships/image" Target="../media/image478.png"/><Relationship Id="rId11" Type="http://schemas.openxmlformats.org/officeDocument/2006/relationships/image" Target="../media/image340.png"/><Relationship Id="rId32" Type="http://schemas.openxmlformats.org/officeDocument/2006/relationships/customXml" Target="../ink/ink367.xml"/><Relationship Id="rId53" Type="http://schemas.openxmlformats.org/officeDocument/2006/relationships/image" Target="../media/image361.png"/><Relationship Id="rId74" Type="http://schemas.openxmlformats.org/officeDocument/2006/relationships/customXml" Target="../ink/ink388.xml"/><Relationship Id="rId128" Type="http://schemas.openxmlformats.org/officeDocument/2006/relationships/customXml" Target="../ink/ink415.xml"/><Relationship Id="rId149" Type="http://schemas.openxmlformats.org/officeDocument/2006/relationships/image" Target="../media/image409.png"/><Relationship Id="rId5" Type="http://schemas.openxmlformats.org/officeDocument/2006/relationships/image" Target="../media/image337.png"/><Relationship Id="rId95" Type="http://schemas.openxmlformats.org/officeDocument/2006/relationships/image" Target="../media/image382.png"/><Relationship Id="rId160" Type="http://schemas.openxmlformats.org/officeDocument/2006/relationships/customXml" Target="../ink/ink431.xml"/><Relationship Id="rId181" Type="http://schemas.openxmlformats.org/officeDocument/2006/relationships/image" Target="../media/image20.png"/><Relationship Id="rId216" Type="http://schemas.openxmlformats.org/officeDocument/2006/relationships/customXml" Target="../ink/ink459.xml"/><Relationship Id="rId237" Type="http://schemas.openxmlformats.org/officeDocument/2006/relationships/image" Target="../media/image452.png"/><Relationship Id="rId258" Type="http://schemas.openxmlformats.org/officeDocument/2006/relationships/customXml" Target="../ink/ink480.xml"/><Relationship Id="rId279" Type="http://schemas.openxmlformats.org/officeDocument/2006/relationships/image" Target="../media/image473.png"/><Relationship Id="rId22" Type="http://schemas.openxmlformats.org/officeDocument/2006/relationships/customXml" Target="../ink/ink362.xml"/><Relationship Id="rId43" Type="http://schemas.openxmlformats.org/officeDocument/2006/relationships/image" Target="../media/image356.png"/><Relationship Id="rId64" Type="http://schemas.openxmlformats.org/officeDocument/2006/relationships/customXml" Target="../ink/ink383.xml"/><Relationship Id="rId118" Type="http://schemas.openxmlformats.org/officeDocument/2006/relationships/customXml" Target="../ink/ink410.xml"/><Relationship Id="rId139" Type="http://schemas.openxmlformats.org/officeDocument/2006/relationships/image" Target="../media/image404.png"/><Relationship Id="rId85" Type="http://schemas.openxmlformats.org/officeDocument/2006/relationships/image" Target="../media/image377.png"/><Relationship Id="rId150" Type="http://schemas.openxmlformats.org/officeDocument/2006/relationships/customXml" Target="../ink/ink426.xml"/><Relationship Id="rId171" Type="http://schemas.openxmlformats.org/officeDocument/2006/relationships/image" Target="../media/image420.png"/><Relationship Id="rId192" Type="http://schemas.openxmlformats.org/officeDocument/2006/relationships/customXml" Target="../ink/ink447.xml"/><Relationship Id="rId206" Type="http://schemas.openxmlformats.org/officeDocument/2006/relationships/customXml" Target="../ink/ink454.xml"/><Relationship Id="rId227" Type="http://schemas.openxmlformats.org/officeDocument/2006/relationships/image" Target="../media/image447.png"/><Relationship Id="rId248" Type="http://schemas.openxmlformats.org/officeDocument/2006/relationships/customXml" Target="../ink/ink475.xml"/><Relationship Id="rId269" Type="http://schemas.openxmlformats.org/officeDocument/2006/relationships/image" Target="../media/image468.png"/><Relationship Id="rId12" Type="http://schemas.openxmlformats.org/officeDocument/2006/relationships/customXml" Target="../ink/ink357.xml"/><Relationship Id="rId33" Type="http://schemas.openxmlformats.org/officeDocument/2006/relationships/image" Target="../media/image351.png"/><Relationship Id="rId108" Type="http://schemas.openxmlformats.org/officeDocument/2006/relationships/customXml" Target="../ink/ink405.xml"/><Relationship Id="rId129" Type="http://schemas.openxmlformats.org/officeDocument/2006/relationships/image" Target="../media/image399.png"/><Relationship Id="rId280" Type="http://schemas.openxmlformats.org/officeDocument/2006/relationships/customXml" Target="../ink/ink491.xml"/><Relationship Id="rId54" Type="http://schemas.openxmlformats.org/officeDocument/2006/relationships/customXml" Target="../ink/ink378.xml"/><Relationship Id="rId75" Type="http://schemas.openxmlformats.org/officeDocument/2006/relationships/image" Target="../media/image372.png"/><Relationship Id="rId96" Type="http://schemas.openxmlformats.org/officeDocument/2006/relationships/customXml" Target="../ink/ink399.xml"/><Relationship Id="rId140" Type="http://schemas.openxmlformats.org/officeDocument/2006/relationships/customXml" Target="../ink/ink421.xml"/><Relationship Id="rId161" Type="http://schemas.openxmlformats.org/officeDocument/2006/relationships/image" Target="../media/image415.png"/><Relationship Id="rId182" Type="http://schemas.openxmlformats.org/officeDocument/2006/relationships/customXml" Target="../ink/ink442.xml"/><Relationship Id="rId217" Type="http://schemas.openxmlformats.org/officeDocument/2006/relationships/image" Target="../media/image442.png"/><Relationship Id="rId6" Type="http://schemas.openxmlformats.org/officeDocument/2006/relationships/customXml" Target="../ink/ink354.xml"/><Relationship Id="rId238" Type="http://schemas.openxmlformats.org/officeDocument/2006/relationships/customXml" Target="../ink/ink470.xml"/><Relationship Id="rId259" Type="http://schemas.openxmlformats.org/officeDocument/2006/relationships/image" Target="../media/image463.png"/><Relationship Id="rId23" Type="http://schemas.openxmlformats.org/officeDocument/2006/relationships/image" Target="../media/image346.png"/><Relationship Id="rId119" Type="http://schemas.openxmlformats.org/officeDocument/2006/relationships/image" Target="../media/image394.png"/><Relationship Id="rId270" Type="http://schemas.openxmlformats.org/officeDocument/2006/relationships/customXml" Target="../ink/ink486.xml"/><Relationship Id="rId44" Type="http://schemas.openxmlformats.org/officeDocument/2006/relationships/customXml" Target="../ink/ink373.xml"/><Relationship Id="rId65" Type="http://schemas.openxmlformats.org/officeDocument/2006/relationships/image" Target="../media/image367.png"/><Relationship Id="rId86" Type="http://schemas.openxmlformats.org/officeDocument/2006/relationships/customXml" Target="../ink/ink394.xml"/><Relationship Id="rId130" Type="http://schemas.openxmlformats.org/officeDocument/2006/relationships/customXml" Target="../ink/ink416.xml"/><Relationship Id="rId151" Type="http://schemas.openxmlformats.org/officeDocument/2006/relationships/image" Target="../media/image410.png"/><Relationship Id="rId172" Type="http://schemas.openxmlformats.org/officeDocument/2006/relationships/customXml" Target="../ink/ink437.xml"/><Relationship Id="rId193" Type="http://schemas.openxmlformats.org/officeDocument/2006/relationships/image" Target="../media/image430.png"/><Relationship Id="rId207" Type="http://schemas.openxmlformats.org/officeDocument/2006/relationships/image" Target="../media/image437.png"/><Relationship Id="rId228" Type="http://schemas.openxmlformats.org/officeDocument/2006/relationships/customXml" Target="../ink/ink465.xml"/><Relationship Id="rId249" Type="http://schemas.openxmlformats.org/officeDocument/2006/relationships/image" Target="../media/image458.png"/><Relationship Id="rId13" Type="http://schemas.openxmlformats.org/officeDocument/2006/relationships/image" Target="../media/image341.png"/><Relationship Id="rId109" Type="http://schemas.openxmlformats.org/officeDocument/2006/relationships/image" Target="../media/image389.png"/><Relationship Id="rId260" Type="http://schemas.openxmlformats.org/officeDocument/2006/relationships/customXml" Target="../ink/ink481.xml"/><Relationship Id="rId281" Type="http://schemas.openxmlformats.org/officeDocument/2006/relationships/image" Target="../media/image474.png"/><Relationship Id="rId34" Type="http://schemas.openxmlformats.org/officeDocument/2006/relationships/customXml" Target="../ink/ink368.xml"/><Relationship Id="rId50" Type="http://schemas.openxmlformats.org/officeDocument/2006/relationships/customXml" Target="../ink/ink376.xml"/><Relationship Id="rId55" Type="http://schemas.openxmlformats.org/officeDocument/2006/relationships/image" Target="../media/image362.png"/><Relationship Id="rId76" Type="http://schemas.openxmlformats.org/officeDocument/2006/relationships/customXml" Target="../ink/ink389.xml"/><Relationship Id="rId97" Type="http://schemas.openxmlformats.org/officeDocument/2006/relationships/image" Target="../media/image383.png"/><Relationship Id="rId104" Type="http://schemas.openxmlformats.org/officeDocument/2006/relationships/customXml" Target="../ink/ink403.xml"/><Relationship Id="rId120" Type="http://schemas.openxmlformats.org/officeDocument/2006/relationships/customXml" Target="../ink/ink411.xml"/><Relationship Id="rId125" Type="http://schemas.openxmlformats.org/officeDocument/2006/relationships/image" Target="../media/image397.png"/><Relationship Id="rId141" Type="http://schemas.openxmlformats.org/officeDocument/2006/relationships/image" Target="../media/image405.png"/><Relationship Id="rId146" Type="http://schemas.openxmlformats.org/officeDocument/2006/relationships/customXml" Target="../ink/ink424.xml"/><Relationship Id="rId167" Type="http://schemas.openxmlformats.org/officeDocument/2006/relationships/image" Target="../media/image418.png"/><Relationship Id="rId188" Type="http://schemas.openxmlformats.org/officeDocument/2006/relationships/customXml" Target="../ink/ink445.xml"/><Relationship Id="rId7" Type="http://schemas.openxmlformats.org/officeDocument/2006/relationships/image" Target="../media/image338.png"/><Relationship Id="rId71" Type="http://schemas.openxmlformats.org/officeDocument/2006/relationships/image" Target="../media/image370.png"/><Relationship Id="rId92" Type="http://schemas.openxmlformats.org/officeDocument/2006/relationships/customXml" Target="../ink/ink397.xml"/><Relationship Id="rId162" Type="http://schemas.openxmlformats.org/officeDocument/2006/relationships/customXml" Target="../ink/ink432.xml"/><Relationship Id="rId183" Type="http://schemas.openxmlformats.org/officeDocument/2006/relationships/image" Target="../media/image425.png"/><Relationship Id="rId213" Type="http://schemas.openxmlformats.org/officeDocument/2006/relationships/image" Target="../media/image440.png"/><Relationship Id="rId218" Type="http://schemas.openxmlformats.org/officeDocument/2006/relationships/customXml" Target="../ink/ink460.xml"/><Relationship Id="rId234" Type="http://schemas.openxmlformats.org/officeDocument/2006/relationships/customXml" Target="../ink/ink468.xml"/><Relationship Id="rId239" Type="http://schemas.openxmlformats.org/officeDocument/2006/relationships/image" Target="../media/image453.png"/><Relationship Id="rId2" Type="http://schemas.openxmlformats.org/officeDocument/2006/relationships/customXml" Target="../ink/ink352.xml"/><Relationship Id="rId29" Type="http://schemas.openxmlformats.org/officeDocument/2006/relationships/image" Target="../media/image349.png"/><Relationship Id="rId250" Type="http://schemas.openxmlformats.org/officeDocument/2006/relationships/customXml" Target="../ink/ink476.xml"/><Relationship Id="rId255" Type="http://schemas.openxmlformats.org/officeDocument/2006/relationships/image" Target="../media/image461.png"/><Relationship Id="rId271" Type="http://schemas.openxmlformats.org/officeDocument/2006/relationships/image" Target="../media/image469.png"/><Relationship Id="rId276" Type="http://schemas.openxmlformats.org/officeDocument/2006/relationships/customXml" Target="../ink/ink489.xml"/><Relationship Id="rId24" Type="http://schemas.openxmlformats.org/officeDocument/2006/relationships/customXml" Target="../ink/ink363.xml"/><Relationship Id="rId40" Type="http://schemas.openxmlformats.org/officeDocument/2006/relationships/customXml" Target="../ink/ink371.xml"/><Relationship Id="rId45" Type="http://schemas.openxmlformats.org/officeDocument/2006/relationships/image" Target="../media/image357.png"/><Relationship Id="rId66" Type="http://schemas.openxmlformats.org/officeDocument/2006/relationships/customXml" Target="../ink/ink384.xml"/><Relationship Id="rId87" Type="http://schemas.openxmlformats.org/officeDocument/2006/relationships/image" Target="../media/image378.png"/><Relationship Id="rId110" Type="http://schemas.openxmlformats.org/officeDocument/2006/relationships/customXml" Target="../ink/ink406.xml"/><Relationship Id="rId115" Type="http://schemas.openxmlformats.org/officeDocument/2006/relationships/image" Target="../media/image392.png"/><Relationship Id="rId131" Type="http://schemas.openxmlformats.org/officeDocument/2006/relationships/image" Target="../media/image400.png"/><Relationship Id="rId136" Type="http://schemas.openxmlformats.org/officeDocument/2006/relationships/customXml" Target="../ink/ink419.xml"/><Relationship Id="rId157" Type="http://schemas.openxmlformats.org/officeDocument/2006/relationships/image" Target="../media/image413.png"/><Relationship Id="rId178" Type="http://schemas.openxmlformats.org/officeDocument/2006/relationships/customXml" Target="../ink/ink440.xml"/><Relationship Id="rId61" Type="http://schemas.openxmlformats.org/officeDocument/2006/relationships/image" Target="../media/image365.png"/><Relationship Id="rId82" Type="http://schemas.openxmlformats.org/officeDocument/2006/relationships/customXml" Target="../ink/ink392.xml"/><Relationship Id="rId152" Type="http://schemas.openxmlformats.org/officeDocument/2006/relationships/customXml" Target="../ink/ink427.xml"/><Relationship Id="rId173" Type="http://schemas.openxmlformats.org/officeDocument/2006/relationships/image" Target="../media/image421.png"/><Relationship Id="rId194" Type="http://schemas.openxmlformats.org/officeDocument/2006/relationships/customXml" Target="../ink/ink448.xml"/><Relationship Id="rId199" Type="http://schemas.openxmlformats.org/officeDocument/2006/relationships/image" Target="../media/image433.png"/><Relationship Id="rId203" Type="http://schemas.openxmlformats.org/officeDocument/2006/relationships/image" Target="../media/image435.png"/><Relationship Id="rId208" Type="http://schemas.openxmlformats.org/officeDocument/2006/relationships/customXml" Target="../ink/ink455.xml"/><Relationship Id="rId229" Type="http://schemas.openxmlformats.org/officeDocument/2006/relationships/image" Target="../media/image448.png"/><Relationship Id="rId19" Type="http://schemas.openxmlformats.org/officeDocument/2006/relationships/image" Target="../media/image344.png"/><Relationship Id="rId224" Type="http://schemas.openxmlformats.org/officeDocument/2006/relationships/customXml" Target="../ink/ink463.xml"/><Relationship Id="rId240" Type="http://schemas.openxmlformats.org/officeDocument/2006/relationships/customXml" Target="../ink/ink471.xml"/><Relationship Id="rId245" Type="http://schemas.openxmlformats.org/officeDocument/2006/relationships/image" Target="../media/image456.png"/><Relationship Id="rId261" Type="http://schemas.openxmlformats.org/officeDocument/2006/relationships/image" Target="../media/image464.png"/><Relationship Id="rId266" Type="http://schemas.openxmlformats.org/officeDocument/2006/relationships/customXml" Target="../ink/ink484.xml"/><Relationship Id="rId287" Type="http://schemas.openxmlformats.org/officeDocument/2006/relationships/image" Target="../media/image477.png"/><Relationship Id="rId14" Type="http://schemas.openxmlformats.org/officeDocument/2006/relationships/customXml" Target="../ink/ink358.xml"/><Relationship Id="rId30" Type="http://schemas.openxmlformats.org/officeDocument/2006/relationships/customXml" Target="../ink/ink366.xml"/><Relationship Id="rId35" Type="http://schemas.openxmlformats.org/officeDocument/2006/relationships/image" Target="../media/image352.png"/><Relationship Id="rId56" Type="http://schemas.openxmlformats.org/officeDocument/2006/relationships/customXml" Target="../ink/ink379.xml"/><Relationship Id="rId77" Type="http://schemas.openxmlformats.org/officeDocument/2006/relationships/image" Target="../media/image373.png"/><Relationship Id="rId100" Type="http://schemas.openxmlformats.org/officeDocument/2006/relationships/customXml" Target="../ink/ink401.xml"/><Relationship Id="rId105" Type="http://schemas.openxmlformats.org/officeDocument/2006/relationships/image" Target="../media/image387.png"/><Relationship Id="rId126" Type="http://schemas.openxmlformats.org/officeDocument/2006/relationships/customXml" Target="../ink/ink414.xml"/><Relationship Id="rId147" Type="http://schemas.openxmlformats.org/officeDocument/2006/relationships/image" Target="../media/image408.png"/><Relationship Id="rId168" Type="http://schemas.openxmlformats.org/officeDocument/2006/relationships/customXml" Target="../ink/ink435.xml"/><Relationship Id="rId282" Type="http://schemas.openxmlformats.org/officeDocument/2006/relationships/customXml" Target="../ink/ink492.xml"/><Relationship Id="rId8" Type="http://schemas.openxmlformats.org/officeDocument/2006/relationships/customXml" Target="../ink/ink355.xml"/><Relationship Id="rId51" Type="http://schemas.openxmlformats.org/officeDocument/2006/relationships/image" Target="../media/image360.png"/><Relationship Id="rId72" Type="http://schemas.openxmlformats.org/officeDocument/2006/relationships/customXml" Target="../ink/ink387.xml"/><Relationship Id="rId93" Type="http://schemas.openxmlformats.org/officeDocument/2006/relationships/image" Target="../media/image381.png"/><Relationship Id="rId98" Type="http://schemas.openxmlformats.org/officeDocument/2006/relationships/customXml" Target="../ink/ink400.xml"/><Relationship Id="rId121" Type="http://schemas.openxmlformats.org/officeDocument/2006/relationships/image" Target="../media/image395.png"/><Relationship Id="rId142" Type="http://schemas.openxmlformats.org/officeDocument/2006/relationships/customXml" Target="../ink/ink422.xml"/><Relationship Id="rId163" Type="http://schemas.openxmlformats.org/officeDocument/2006/relationships/image" Target="../media/image416.png"/><Relationship Id="rId184" Type="http://schemas.openxmlformats.org/officeDocument/2006/relationships/customXml" Target="../ink/ink443.xml"/><Relationship Id="rId189" Type="http://schemas.openxmlformats.org/officeDocument/2006/relationships/image" Target="../media/image428.png"/><Relationship Id="rId219" Type="http://schemas.openxmlformats.org/officeDocument/2006/relationships/image" Target="../media/image443.png"/><Relationship Id="rId3" Type="http://schemas.openxmlformats.org/officeDocument/2006/relationships/image" Target="../media/image336.png"/><Relationship Id="rId214" Type="http://schemas.openxmlformats.org/officeDocument/2006/relationships/customXml" Target="../ink/ink458.xml"/><Relationship Id="rId230" Type="http://schemas.openxmlformats.org/officeDocument/2006/relationships/customXml" Target="../ink/ink466.xml"/><Relationship Id="rId235" Type="http://schemas.openxmlformats.org/officeDocument/2006/relationships/image" Target="../media/image451.png"/><Relationship Id="rId251" Type="http://schemas.openxmlformats.org/officeDocument/2006/relationships/image" Target="../media/image459.png"/><Relationship Id="rId256" Type="http://schemas.openxmlformats.org/officeDocument/2006/relationships/customXml" Target="../ink/ink479.xml"/><Relationship Id="rId277" Type="http://schemas.openxmlformats.org/officeDocument/2006/relationships/image" Target="../media/image472.png"/><Relationship Id="rId25" Type="http://schemas.openxmlformats.org/officeDocument/2006/relationships/image" Target="../media/image347.png"/><Relationship Id="rId46" Type="http://schemas.openxmlformats.org/officeDocument/2006/relationships/customXml" Target="../ink/ink374.xml"/><Relationship Id="rId67" Type="http://schemas.openxmlformats.org/officeDocument/2006/relationships/image" Target="../media/image368.png"/><Relationship Id="rId116" Type="http://schemas.openxmlformats.org/officeDocument/2006/relationships/customXml" Target="../ink/ink409.xml"/><Relationship Id="rId137" Type="http://schemas.openxmlformats.org/officeDocument/2006/relationships/image" Target="../media/image403.png"/><Relationship Id="rId158" Type="http://schemas.openxmlformats.org/officeDocument/2006/relationships/customXml" Target="../ink/ink430.xml"/><Relationship Id="rId272" Type="http://schemas.openxmlformats.org/officeDocument/2006/relationships/customXml" Target="../ink/ink487.xml"/><Relationship Id="rId20" Type="http://schemas.openxmlformats.org/officeDocument/2006/relationships/customXml" Target="../ink/ink361.xml"/><Relationship Id="rId41" Type="http://schemas.openxmlformats.org/officeDocument/2006/relationships/image" Target="../media/image355.png"/><Relationship Id="rId62" Type="http://schemas.openxmlformats.org/officeDocument/2006/relationships/customXml" Target="../ink/ink382.xml"/><Relationship Id="rId83" Type="http://schemas.openxmlformats.org/officeDocument/2006/relationships/image" Target="../media/image376.png"/><Relationship Id="rId88" Type="http://schemas.openxmlformats.org/officeDocument/2006/relationships/customXml" Target="../ink/ink395.xml"/><Relationship Id="rId111" Type="http://schemas.openxmlformats.org/officeDocument/2006/relationships/image" Target="../media/image390.png"/><Relationship Id="rId132" Type="http://schemas.openxmlformats.org/officeDocument/2006/relationships/customXml" Target="../ink/ink417.xml"/><Relationship Id="rId153" Type="http://schemas.openxmlformats.org/officeDocument/2006/relationships/image" Target="../media/image411.png"/><Relationship Id="rId174" Type="http://schemas.openxmlformats.org/officeDocument/2006/relationships/customXml" Target="../ink/ink438.xml"/><Relationship Id="rId179" Type="http://schemas.openxmlformats.org/officeDocument/2006/relationships/image" Target="../media/image424.png"/><Relationship Id="rId195" Type="http://schemas.openxmlformats.org/officeDocument/2006/relationships/image" Target="../media/image431.png"/><Relationship Id="rId209" Type="http://schemas.openxmlformats.org/officeDocument/2006/relationships/image" Target="../media/image438.png"/><Relationship Id="rId190" Type="http://schemas.openxmlformats.org/officeDocument/2006/relationships/customXml" Target="../ink/ink446.xml"/><Relationship Id="rId204" Type="http://schemas.openxmlformats.org/officeDocument/2006/relationships/customXml" Target="../ink/ink453.xml"/><Relationship Id="rId220" Type="http://schemas.openxmlformats.org/officeDocument/2006/relationships/customXml" Target="../ink/ink461.xml"/><Relationship Id="rId225" Type="http://schemas.openxmlformats.org/officeDocument/2006/relationships/image" Target="../media/image446.png"/><Relationship Id="rId241" Type="http://schemas.openxmlformats.org/officeDocument/2006/relationships/image" Target="../media/image454.png"/><Relationship Id="rId246" Type="http://schemas.openxmlformats.org/officeDocument/2006/relationships/customXml" Target="../ink/ink474.xml"/><Relationship Id="rId267" Type="http://schemas.openxmlformats.org/officeDocument/2006/relationships/image" Target="../media/image467.png"/><Relationship Id="rId288" Type="http://schemas.openxmlformats.org/officeDocument/2006/relationships/customXml" Target="../ink/ink495.xml"/><Relationship Id="rId15" Type="http://schemas.openxmlformats.org/officeDocument/2006/relationships/image" Target="../media/image342.png"/><Relationship Id="rId36" Type="http://schemas.openxmlformats.org/officeDocument/2006/relationships/customXml" Target="../ink/ink369.xml"/><Relationship Id="rId57" Type="http://schemas.openxmlformats.org/officeDocument/2006/relationships/image" Target="../media/image363.png"/><Relationship Id="rId106" Type="http://schemas.openxmlformats.org/officeDocument/2006/relationships/customXml" Target="../ink/ink404.xml"/><Relationship Id="rId127" Type="http://schemas.openxmlformats.org/officeDocument/2006/relationships/image" Target="../media/image398.png"/><Relationship Id="rId262" Type="http://schemas.openxmlformats.org/officeDocument/2006/relationships/customXml" Target="../ink/ink482.xml"/><Relationship Id="rId283" Type="http://schemas.openxmlformats.org/officeDocument/2006/relationships/image" Target="../media/image475.png"/><Relationship Id="rId10" Type="http://schemas.openxmlformats.org/officeDocument/2006/relationships/customXml" Target="../ink/ink356.xml"/><Relationship Id="rId31" Type="http://schemas.openxmlformats.org/officeDocument/2006/relationships/image" Target="../media/image350.png"/><Relationship Id="rId52" Type="http://schemas.openxmlformats.org/officeDocument/2006/relationships/customXml" Target="../ink/ink377.xml"/><Relationship Id="rId73" Type="http://schemas.openxmlformats.org/officeDocument/2006/relationships/image" Target="../media/image371.png"/><Relationship Id="rId78" Type="http://schemas.openxmlformats.org/officeDocument/2006/relationships/customXml" Target="../ink/ink390.xml"/><Relationship Id="rId94" Type="http://schemas.openxmlformats.org/officeDocument/2006/relationships/customXml" Target="../ink/ink398.xml"/><Relationship Id="rId99" Type="http://schemas.openxmlformats.org/officeDocument/2006/relationships/image" Target="../media/image384.png"/><Relationship Id="rId101" Type="http://schemas.openxmlformats.org/officeDocument/2006/relationships/image" Target="../media/image385.png"/><Relationship Id="rId122" Type="http://schemas.openxmlformats.org/officeDocument/2006/relationships/customXml" Target="../ink/ink412.xml"/><Relationship Id="rId143" Type="http://schemas.openxmlformats.org/officeDocument/2006/relationships/image" Target="../media/image406.png"/><Relationship Id="rId148" Type="http://schemas.openxmlformats.org/officeDocument/2006/relationships/customXml" Target="../ink/ink425.xml"/><Relationship Id="rId164" Type="http://schemas.openxmlformats.org/officeDocument/2006/relationships/customXml" Target="../ink/ink433.xml"/><Relationship Id="rId169" Type="http://schemas.openxmlformats.org/officeDocument/2006/relationships/image" Target="../media/image419.png"/><Relationship Id="rId185" Type="http://schemas.openxmlformats.org/officeDocument/2006/relationships/image" Target="../media/image426.png"/><Relationship Id="rId4" Type="http://schemas.openxmlformats.org/officeDocument/2006/relationships/customXml" Target="../ink/ink353.xml"/><Relationship Id="rId9" Type="http://schemas.openxmlformats.org/officeDocument/2006/relationships/image" Target="../media/image339.png"/><Relationship Id="rId180" Type="http://schemas.openxmlformats.org/officeDocument/2006/relationships/customXml" Target="../ink/ink441.xml"/><Relationship Id="rId210" Type="http://schemas.openxmlformats.org/officeDocument/2006/relationships/customXml" Target="../ink/ink456.xml"/><Relationship Id="rId215" Type="http://schemas.openxmlformats.org/officeDocument/2006/relationships/image" Target="../media/image441.png"/><Relationship Id="rId236" Type="http://schemas.openxmlformats.org/officeDocument/2006/relationships/customXml" Target="../ink/ink469.xml"/><Relationship Id="rId257" Type="http://schemas.openxmlformats.org/officeDocument/2006/relationships/image" Target="../media/image462.png"/><Relationship Id="rId278" Type="http://schemas.openxmlformats.org/officeDocument/2006/relationships/customXml" Target="../ink/ink490.xml"/><Relationship Id="rId26" Type="http://schemas.openxmlformats.org/officeDocument/2006/relationships/customXml" Target="../ink/ink364.xml"/><Relationship Id="rId231" Type="http://schemas.openxmlformats.org/officeDocument/2006/relationships/image" Target="../media/image449.png"/><Relationship Id="rId252" Type="http://schemas.openxmlformats.org/officeDocument/2006/relationships/customXml" Target="../ink/ink477.xml"/><Relationship Id="rId273" Type="http://schemas.openxmlformats.org/officeDocument/2006/relationships/image" Target="../media/image470.png"/><Relationship Id="rId47" Type="http://schemas.openxmlformats.org/officeDocument/2006/relationships/image" Target="../media/image358.png"/><Relationship Id="rId68" Type="http://schemas.openxmlformats.org/officeDocument/2006/relationships/customXml" Target="../ink/ink385.xml"/><Relationship Id="rId89" Type="http://schemas.openxmlformats.org/officeDocument/2006/relationships/image" Target="../media/image379.png"/><Relationship Id="rId112" Type="http://schemas.openxmlformats.org/officeDocument/2006/relationships/customXml" Target="../ink/ink407.xml"/><Relationship Id="rId133" Type="http://schemas.openxmlformats.org/officeDocument/2006/relationships/image" Target="../media/image401.png"/><Relationship Id="rId154" Type="http://schemas.openxmlformats.org/officeDocument/2006/relationships/customXml" Target="../ink/ink428.xml"/><Relationship Id="rId175" Type="http://schemas.openxmlformats.org/officeDocument/2006/relationships/image" Target="../media/image422.png"/><Relationship Id="rId196" Type="http://schemas.openxmlformats.org/officeDocument/2006/relationships/customXml" Target="../ink/ink449.xml"/><Relationship Id="rId200" Type="http://schemas.openxmlformats.org/officeDocument/2006/relationships/customXml" Target="../ink/ink451.xml"/><Relationship Id="rId16" Type="http://schemas.openxmlformats.org/officeDocument/2006/relationships/customXml" Target="../ink/ink359.xml"/><Relationship Id="rId221" Type="http://schemas.openxmlformats.org/officeDocument/2006/relationships/image" Target="../media/image444.png"/><Relationship Id="rId242" Type="http://schemas.openxmlformats.org/officeDocument/2006/relationships/customXml" Target="../ink/ink472.xml"/><Relationship Id="rId263" Type="http://schemas.openxmlformats.org/officeDocument/2006/relationships/image" Target="../media/image465.png"/><Relationship Id="rId284" Type="http://schemas.openxmlformats.org/officeDocument/2006/relationships/customXml" Target="../ink/ink493.xml"/><Relationship Id="rId37" Type="http://schemas.openxmlformats.org/officeDocument/2006/relationships/image" Target="../media/image353.png"/><Relationship Id="rId58" Type="http://schemas.openxmlformats.org/officeDocument/2006/relationships/customXml" Target="../ink/ink380.xml"/><Relationship Id="rId79" Type="http://schemas.openxmlformats.org/officeDocument/2006/relationships/image" Target="../media/image374.png"/><Relationship Id="rId102" Type="http://schemas.openxmlformats.org/officeDocument/2006/relationships/customXml" Target="../ink/ink402.xml"/><Relationship Id="rId123" Type="http://schemas.openxmlformats.org/officeDocument/2006/relationships/image" Target="../media/image396.png"/><Relationship Id="rId144" Type="http://schemas.openxmlformats.org/officeDocument/2006/relationships/customXml" Target="../ink/ink423.xml"/><Relationship Id="rId90" Type="http://schemas.openxmlformats.org/officeDocument/2006/relationships/customXml" Target="../ink/ink396.xml"/><Relationship Id="rId165" Type="http://schemas.openxmlformats.org/officeDocument/2006/relationships/image" Target="../media/image417.png"/><Relationship Id="rId186" Type="http://schemas.openxmlformats.org/officeDocument/2006/relationships/customXml" Target="../ink/ink444.xml"/><Relationship Id="rId211" Type="http://schemas.openxmlformats.org/officeDocument/2006/relationships/image" Target="../media/image439.png"/><Relationship Id="rId232" Type="http://schemas.openxmlformats.org/officeDocument/2006/relationships/customXml" Target="../ink/ink467.xml"/><Relationship Id="rId253" Type="http://schemas.openxmlformats.org/officeDocument/2006/relationships/image" Target="../media/image460.png"/><Relationship Id="rId274" Type="http://schemas.openxmlformats.org/officeDocument/2006/relationships/customXml" Target="../ink/ink488.xml"/><Relationship Id="rId27" Type="http://schemas.openxmlformats.org/officeDocument/2006/relationships/image" Target="../media/image348.png"/><Relationship Id="rId48" Type="http://schemas.openxmlformats.org/officeDocument/2006/relationships/customXml" Target="../ink/ink375.xml"/><Relationship Id="rId69" Type="http://schemas.openxmlformats.org/officeDocument/2006/relationships/image" Target="../media/image369.png"/><Relationship Id="rId113" Type="http://schemas.openxmlformats.org/officeDocument/2006/relationships/image" Target="../media/image391.png"/><Relationship Id="rId134" Type="http://schemas.openxmlformats.org/officeDocument/2006/relationships/customXml" Target="../ink/ink418.xml"/><Relationship Id="rId80" Type="http://schemas.openxmlformats.org/officeDocument/2006/relationships/customXml" Target="../ink/ink391.xml"/><Relationship Id="rId155" Type="http://schemas.openxmlformats.org/officeDocument/2006/relationships/image" Target="../media/image412.png"/><Relationship Id="rId176" Type="http://schemas.openxmlformats.org/officeDocument/2006/relationships/customXml" Target="../ink/ink439.xml"/><Relationship Id="rId197" Type="http://schemas.openxmlformats.org/officeDocument/2006/relationships/image" Target="../media/image432.png"/><Relationship Id="rId201" Type="http://schemas.openxmlformats.org/officeDocument/2006/relationships/image" Target="../media/image434.png"/><Relationship Id="rId222" Type="http://schemas.openxmlformats.org/officeDocument/2006/relationships/customXml" Target="../ink/ink462.xml"/><Relationship Id="rId243" Type="http://schemas.openxmlformats.org/officeDocument/2006/relationships/image" Target="../media/image455.png"/><Relationship Id="rId264" Type="http://schemas.openxmlformats.org/officeDocument/2006/relationships/customXml" Target="../ink/ink483.xml"/><Relationship Id="rId285" Type="http://schemas.openxmlformats.org/officeDocument/2006/relationships/image" Target="../media/image476.png"/><Relationship Id="rId17" Type="http://schemas.openxmlformats.org/officeDocument/2006/relationships/image" Target="../media/image343.png"/><Relationship Id="rId38" Type="http://schemas.openxmlformats.org/officeDocument/2006/relationships/customXml" Target="../ink/ink370.xml"/><Relationship Id="rId59" Type="http://schemas.openxmlformats.org/officeDocument/2006/relationships/image" Target="../media/image364.png"/><Relationship Id="rId103" Type="http://schemas.openxmlformats.org/officeDocument/2006/relationships/image" Target="../media/image386.png"/><Relationship Id="rId124" Type="http://schemas.openxmlformats.org/officeDocument/2006/relationships/customXml" Target="../ink/ink413.xml"/><Relationship Id="rId70" Type="http://schemas.openxmlformats.org/officeDocument/2006/relationships/customXml" Target="../ink/ink386.xml"/><Relationship Id="rId91" Type="http://schemas.openxmlformats.org/officeDocument/2006/relationships/image" Target="../media/image380.png"/><Relationship Id="rId145" Type="http://schemas.openxmlformats.org/officeDocument/2006/relationships/image" Target="../media/image407.png"/><Relationship Id="rId166" Type="http://schemas.openxmlformats.org/officeDocument/2006/relationships/customXml" Target="../ink/ink434.xml"/><Relationship Id="rId187" Type="http://schemas.openxmlformats.org/officeDocument/2006/relationships/image" Target="../media/image427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457.xml"/><Relationship Id="rId233" Type="http://schemas.openxmlformats.org/officeDocument/2006/relationships/image" Target="../media/image450.png"/><Relationship Id="rId254" Type="http://schemas.openxmlformats.org/officeDocument/2006/relationships/customXml" Target="../ink/ink478.xml"/><Relationship Id="rId28" Type="http://schemas.openxmlformats.org/officeDocument/2006/relationships/customXml" Target="../ink/ink365.xml"/><Relationship Id="rId49" Type="http://schemas.openxmlformats.org/officeDocument/2006/relationships/image" Target="../media/image359.png"/><Relationship Id="rId114" Type="http://schemas.openxmlformats.org/officeDocument/2006/relationships/customXml" Target="../ink/ink408.xml"/><Relationship Id="rId275" Type="http://schemas.openxmlformats.org/officeDocument/2006/relationships/image" Target="../media/image471.png"/><Relationship Id="rId60" Type="http://schemas.openxmlformats.org/officeDocument/2006/relationships/customXml" Target="../ink/ink381.xml"/><Relationship Id="rId81" Type="http://schemas.openxmlformats.org/officeDocument/2006/relationships/image" Target="../media/image375.png"/><Relationship Id="rId135" Type="http://schemas.openxmlformats.org/officeDocument/2006/relationships/image" Target="../media/image402.png"/><Relationship Id="rId156" Type="http://schemas.openxmlformats.org/officeDocument/2006/relationships/customXml" Target="../ink/ink429.xml"/><Relationship Id="rId177" Type="http://schemas.openxmlformats.org/officeDocument/2006/relationships/image" Target="../media/image423.png"/><Relationship Id="rId198" Type="http://schemas.openxmlformats.org/officeDocument/2006/relationships/customXml" Target="../ink/ink450.xml"/><Relationship Id="rId202" Type="http://schemas.openxmlformats.org/officeDocument/2006/relationships/customXml" Target="../ink/ink452.xml"/><Relationship Id="rId223" Type="http://schemas.openxmlformats.org/officeDocument/2006/relationships/image" Target="../media/image445.png"/><Relationship Id="rId244" Type="http://schemas.openxmlformats.org/officeDocument/2006/relationships/customXml" Target="../ink/ink473.xml"/><Relationship Id="rId18" Type="http://schemas.openxmlformats.org/officeDocument/2006/relationships/customXml" Target="../ink/ink360.xml"/><Relationship Id="rId39" Type="http://schemas.openxmlformats.org/officeDocument/2006/relationships/image" Target="../media/image354.png"/><Relationship Id="rId265" Type="http://schemas.openxmlformats.org/officeDocument/2006/relationships/image" Target="../media/image466.png"/><Relationship Id="rId286" Type="http://schemas.openxmlformats.org/officeDocument/2006/relationships/customXml" Target="../ink/ink494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customXml" Target="../ink/ink508.xml"/><Relationship Id="rId117" Type="http://schemas.openxmlformats.org/officeDocument/2006/relationships/customXml" Target="../ink/ink555.xml"/><Relationship Id="rId21" Type="http://schemas.openxmlformats.org/officeDocument/2006/relationships/image" Target="../media/image466.png"/><Relationship Id="rId42" Type="http://schemas.openxmlformats.org/officeDocument/2006/relationships/customXml" Target="../ink/ink516.xml"/><Relationship Id="rId47" Type="http://schemas.openxmlformats.org/officeDocument/2006/relationships/customXml" Target="../ink/ink519.xml"/><Relationship Id="rId63" Type="http://schemas.openxmlformats.org/officeDocument/2006/relationships/customXml" Target="../ink/ink527.xml"/><Relationship Id="rId68" Type="http://schemas.openxmlformats.org/officeDocument/2006/relationships/image" Target="../media/image499.png"/><Relationship Id="rId84" Type="http://schemas.openxmlformats.org/officeDocument/2006/relationships/image" Target="../media/image507.png"/><Relationship Id="rId89" Type="http://schemas.openxmlformats.org/officeDocument/2006/relationships/customXml" Target="../ink/ink540.xml"/><Relationship Id="rId112" Type="http://schemas.openxmlformats.org/officeDocument/2006/relationships/image" Target="../media/image520.png"/><Relationship Id="rId133" Type="http://schemas.openxmlformats.org/officeDocument/2006/relationships/customXml" Target="../ink/ink563.xml"/><Relationship Id="rId138" Type="http://schemas.openxmlformats.org/officeDocument/2006/relationships/image" Target="../media/image533.png"/><Relationship Id="rId16" Type="http://schemas.openxmlformats.org/officeDocument/2006/relationships/customXml" Target="../ink/ink503.xml"/><Relationship Id="rId107" Type="http://schemas.openxmlformats.org/officeDocument/2006/relationships/customXml" Target="../ink/ink550.xml"/><Relationship Id="rId11" Type="http://schemas.openxmlformats.org/officeDocument/2006/relationships/image" Target="../media/image461.png"/><Relationship Id="rId32" Type="http://schemas.openxmlformats.org/officeDocument/2006/relationships/customXml" Target="../ink/ink511.xml"/><Relationship Id="rId37" Type="http://schemas.openxmlformats.org/officeDocument/2006/relationships/image" Target="../media/image484.png"/><Relationship Id="rId53" Type="http://schemas.openxmlformats.org/officeDocument/2006/relationships/customXml" Target="../ink/ink522.xml"/><Relationship Id="rId58" Type="http://schemas.openxmlformats.org/officeDocument/2006/relationships/image" Target="../media/image494.png"/><Relationship Id="rId74" Type="http://schemas.openxmlformats.org/officeDocument/2006/relationships/image" Target="../media/image502.png"/><Relationship Id="rId79" Type="http://schemas.openxmlformats.org/officeDocument/2006/relationships/customXml" Target="../ink/ink535.xml"/><Relationship Id="rId102" Type="http://schemas.openxmlformats.org/officeDocument/2006/relationships/customXml" Target="../ink/ink547.xml"/><Relationship Id="rId123" Type="http://schemas.openxmlformats.org/officeDocument/2006/relationships/customXml" Target="../ink/ink558.xml"/><Relationship Id="rId128" Type="http://schemas.openxmlformats.org/officeDocument/2006/relationships/image" Target="../media/image528.png"/><Relationship Id="rId144" Type="http://schemas.openxmlformats.org/officeDocument/2006/relationships/image" Target="../media/image536.png"/><Relationship Id="rId5" Type="http://schemas.openxmlformats.org/officeDocument/2006/relationships/image" Target="../media/image458.png"/><Relationship Id="rId90" Type="http://schemas.openxmlformats.org/officeDocument/2006/relationships/image" Target="../media/image510.png"/><Relationship Id="rId95" Type="http://schemas.openxmlformats.org/officeDocument/2006/relationships/customXml" Target="../ink/ink543.xml"/><Relationship Id="rId22" Type="http://schemas.openxmlformats.org/officeDocument/2006/relationships/customXml" Target="../ink/ink506.xml"/><Relationship Id="rId27" Type="http://schemas.openxmlformats.org/officeDocument/2006/relationships/image" Target="../media/image20.png"/><Relationship Id="rId43" Type="http://schemas.openxmlformats.org/officeDocument/2006/relationships/image" Target="../media/image487.png"/><Relationship Id="rId48" Type="http://schemas.openxmlformats.org/officeDocument/2006/relationships/image" Target="../media/image489.png"/><Relationship Id="rId64" Type="http://schemas.openxmlformats.org/officeDocument/2006/relationships/image" Target="../media/image497.png"/><Relationship Id="rId69" Type="http://schemas.openxmlformats.org/officeDocument/2006/relationships/customXml" Target="../ink/ink530.xml"/><Relationship Id="rId113" Type="http://schemas.openxmlformats.org/officeDocument/2006/relationships/customXml" Target="../ink/ink553.xml"/><Relationship Id="rId118" Type="http://schemas.openxmlformats.org/officeDocument/2006/relationships/image" Target="../media/image523.png"/><Relationship Id="rId134" Type="http://schemas.openxmlformats.org/officeDocument/2006/relationships/image" Target="../media/image531.png"/><Relationship Id="rId139" Type="http://schemas.openxmlformats.org/officeDocument/2006/relationships/customXml" Target="../ink/ink566.xml"/><Relationship Id="rId80" Type="http://schemas.openxmlformats.org/officeDocument/2006/relationships/image" Target="../media/image505.png"/><Relationship Id="rId85" Type="http://schemas.openxmlformats.org/officeDocument/2006/relationships/customXml" Target="../ink/ink538.xml"/><Relationship Id="rId3" Type="http://schemas.openxmlformats.org/officeDocument/2006/relationships/image" Target="../media/image457.png"/><Relationship Id="rId12" Type="http://schemas.openxmlformats.org/officeDocument/2006/relationships/customXml" Target="../ink/ink501.xml"/><Relationship Id="rId17" Type="http://schemas.openxmlformats.org/officeDocument/2006/relationships/image" Target="../media/image464.png"/><Relationship Id="rId25" Type="http://schemas.openxmlformats.org/officeDocument/2006/relationships/image" Target="../media/image479.png"/><Relationship Id="rId33" Type="http://schemas.openxmlformats.org/officeDocument/2006/relationships/image" Target="../media/image482.png"/><Relationship Id="rId38" Type="http://schemas.openxmlformats.org/officeDocument/2006/relationships/customXml" Target="../ink/ink514.xml"/><Relationship Id="rId46" Type="http://schemas.openxmlformats.org/officeDocument/2006/relationships/customXml" Target="../ink/ink518.xml"/><Relationship Id="rId59" Type="http://schemas.openxmlformats.org/officeDocument/2006/relationships/customXml" Target="../ink/ink525.xml"/><Relationship Id="rId67" Type="http://schemas.openxmlformats.org/officeDocument/2006/relationships/customXml" Target="../ink/ink529.xml"/><Relationship Id="rId103" Type="http://schemas.openxmlformats.org/officeDocument/2006/relationships/image" Target="../media/image516.png"/><Relationship Id="rId108" Type="http://schemas.openxmlformats.org/officeDocument/2006/relationships/image" Target="../media/image518.png"/><Relationship Id="rId116" Type="http://schemas.openxmlformats.org/officeDocument/2006/relationships/image" Target="../media/image522.png"/><Relationship Id="rId124" Type="http://schemas.openxmlformats.org/officeDocument/2006/relationships/image" Target="../media/image526.png"/><Relationship Id="rId129" Type="http://schemas.openxmlformats.org/officeDocument/2006/relationships/customXml" Target="../ink/ink561.xml"/><Relationship Id="rId137" Type="http://schemas.openxmlformats.org/officeDocument/2006/relationships/customXml" Target="../ink/ink565.xml"/><Relationship Id="rId20" Type="http://schemas.openxmlformats.org/officeDocument/2006/relationships/customXml" Target="../ink/ink505.xml"/><Relationship Id="rId41" Type="http://schemas.openxmlformats.org/officeDocument/2006/relationships/image" Target="../media/image486.png"/><Relationship Id="rId54" Type="http://schemas.openxmlformats.org/officeDocument/2006/relationships/image" Target="../media/image492.png"/><Relationship Id="rId62" Type="http://schemas.openxmlformats.org/officeDocument/2006/relationships/image" Target="../media/image496.png"/><Relationship Id="rId70" Type="http://schemas.openxmlformats.org/officeDocument/2006/relationships/image" Target="../media/image500.png"/><Relationship Id="rId75" Type="http://schemas.openxmlformats.org/officeDocument/2006/relationships/customXml" Target="../ink/ink533.xml"/><Relationship Id="rId83" Type="http://schemas.openxmlformats.org/officeDocument/2006/relationships/customXml" Target="../ink/ink537.xml"/><Relationship Id="rId88" Type="http://schemas.openxmlformats.org/officeDocument/2006/relationships/image" Target="../media/image509.png"/><Relationship Id="rId91" Type="http://schemas.openxmlformats.org/officeDocument/2006/relationships/customXml" Target="../ink/ink541.xml"/><Relationship Id="rId96" Type="http://schemas.openxmlformats.org/officeDocument/2006/relationships/image" Target="../media/image513.png"/><Relationship Id="rId111" Type="http://schemas.openxmlformats.org/officeDocument/2006/relationships/customXml" Target="../ink/ink552.xml"/><Relationship Id="rId132" Type="http://schemas.openxmlformats.org/officeDocument/2006/relationships/image" Target="../media/image530.png"/><Relationship Id="rId140" Type="http://schemas.openxmlformats.org/officeDocument/2006/relationships/image" Target="../media/image534.png"/><Relationship Id="rId145" Type="http://schemas.openxmlformats.org/officeDocument/2006/relationships/customXml" Target="../ink/ink569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98.xml"/><Relationship Id="rId15" Type="http://schemas.openxmlformats.org/officeDocument/2006/relationships/image" Target="../media/image463.png"/><Relationship Id="rId23" Type="http://schemas.openxmlformats.org/officeDocument/2006/relationships/image" Target="../media/image467.png"/><Relationship Id="rId28" Type="http://schemas.openxmlformats.org/officeDocument/2006/relationships/customXml" Target="../ink/ink509.xml"/><Relationship Id="rId36" Type="http://schemas.openxmlformats.org/officeDocument/2006/relationships/customXml" Target="../ink/ink513.xml"/><Relationship Id="rId49" Type="http://schemas.openxmlformats.org/officeDocument/2006/relationships/customXml" Target="../ink/ink520.xml"/><Relationship Id="rId57" Type="http://schemas.openxmlformats.org/officeDocument/2006/relationships/customXml" Target="../ink/ink524.xml"/><Relationship Id="rId106" Type="http://schemas.openxmlformats.org/officeDocument/2006/relationships/customXml" Target="../ink/ink549.xml"/><Relationship Id="rId114" Type="http://schemas.openxmlformats.org/officeDocument/2006/relationships/image" Target="../media/image521.png"/><Relationship Id="rId119" Type="http://schemas.openxmlformats.org/officeDocument/2006/relationships/customXml" Target="../ink/ink556.xml"/><Relationship Id="rId127" Type="http://schemas.openxmlformats.org/officeDocument/2006/relationships/customXml" Target="../ink/ink560.xml"/><Relationship Id="rId10" Type="http://schemas.openxmlformats.org/officeDocument/2006/relationships/customXml" Target="../ink/ink500.xml"/><Relationship Id="rId31" Type="http://schemas.openxmlformats.org/officeDocument/2006/relationships/image" Target="../media/image481.png"/><Relationship Id="rId44" Type="http://schemas.openxmlformats.org/officeDocument/2006/relationships/customXml" Target="../ink/ink517.xml"/><Relationship Id="rId52" Type="http://schemas.openxmlformats.org/officeDocument/2006/relationships/image" Target="../media/image491.png"/><Relationship Id="rId60" Type="http://schemas.openxmlformats.org/officeDocument/2006/relationships/image" Target="../media/image495.png"/><Relationship Id="rId65" Type="http://schemas.openxmlformats.org/officeDocument/2006/relationships/customXml" Target="../ink/ink528.xml"/><Relationship Id="rId73" Type="http://schemas.openxmlformats.org/officeDocument/2006/relationships/customXml" Target="../ink/ink532.xml"/><Relationship Id="rId78" Type="http://schemas.openxmlformats.org/officeDocument/2006/relationships/image" Target="../media/image504.png"/><Relationship Id="rId81" Type="http://schemas.openxmlformats.org/officeDocument/2006/relationships/customXml" Target="../ink/ink536.xml"/><Relationship Id="rId86" Type="http://schemas.openxmlformats.org/officeDocument/2006/relationships/image" Target="../media/image508.png"/><Relationship Id="rId94" Type="http://schemas.openxmlformats.org/officeDocument/2006/relationships/image" Target="../media/image512.png"/><Relationship Id="rId99" Type="http://schemas.openxmlformats.org/officeDocument/2006/relationships/customXml" Target="../ink/ink545.xml"/><Relationship Id="rId101" Type="http://schemas.openxmlformats.org/officeDocument/2006/relationships/customXml" Target="../ink/ink546.xml"/><Relationship Id="rId122" Type="http://schemas.openxmlformats.org/officeDocument/2006/relationships/image" Target="../media/image525.png"/><Relationship Id="rId130" Type="http://schemas.openxmlformats.org/officeDocument/2006/relationships/image" Target="../media/image529.png"/><Relationship Id="rId135" Type="http://schemas.openxmlformats.org/officeDocument/2006/relationships/customXml" Target="../ink/ink564.xml"/><Relationship Id="rId143" Type="http://schemas.openxmlformats.org/officeDocument/2006/relationships/customXml" Target="../ink/ink568.xml"/><Relationship Id="rId4" Type="http://schemas.openxmlformats.org/officeDocument/2006/relationships/customXml" Target="../ink/ink497.xml"/><Relationship Id="rId9" Type="http://schemas.openxmlformats.org/officeDocument/2006/relationships/image" Target="../media/image460.png"/><Relationship Id="rId13" Type="http://schemas.openxmlformats.org/officeDocument/2006/relationships/image" Target="../media/image462.png"/><Relationship Id="rId18" Type="http://schemas.openxmlformats.org/officeDocument/2006/relationships/customXml" Target="../ink/ink504.xml"/><Relationship Id="rId39" Type="http://schemas.openxmlformats.org/officeDocument/2006/relationships/image" Target="../media/image485.png"/><Relationship Id="rId109" Type="http://schemas.openxmlformats.org/officeDocument/2006/relationships/customXml" Target="../ink/ink551.xml"/><Relationship Id="rId34" Type="http://schemas.openxmlformats.org/officeDocument/2006/relationships/customXml" Target="../ink/ink512.xml"/><Relationship Id="rId50" Type="http://schemas.openxmlformats.org/officeDocument/2006/relationships/image" Target="../media/image490.png"/><Relationship Id="rId55" Type="http://schemas.openxmlformats.org/officeDocument/2006/relationships/customXml" Target="../ink/ink523.xml"/><Relationship Id="rId76" Type="http://schemas.openxmlformats.org/officeDocument/2006/relationships/image" Target="../media/image503.png"/><Relationship Id="rId97" Type="http://schemas.openxmlformats.org/officeDocument/2006/relationships/customXml" Target="../ink/ink544.xml"/><Relationship Id="rId104" Type="http://schemas.openxmlformats.org/officeDocument/2006/relationships/customXml" Target="../ink/ink548.xml"/><Relationship Id="rId120" Type="http://schemas.openxmlformats.org/officeDocument/2006/relationships/image" Target="../media/image524.png"/><Relationship Id="rId125" Type="http://schemas.openxmlformats.org/officeDocument/2006/relationships/customXml" Target="../ink/ink559.xml"/><Relationship Id="rId141" Type="http://schemas.openxmlformats.org/officeDocument/2006/relationships/customXml" Target="../ink/ink567.xml"/><Relationship Id="rId146" Type="http://schemas.openxmlformats.org/officeDocument/2006/relationships/image" Target="../media/image537.png"/><Relationship Id="rId7" Type="http://schemas.openxmlformats.org/officeDocument/2006/relationships/image" Target="../media/image459.png"/><Relationship Id="rId71" Type="http://schemas.openxmlformats.org/officeDocument/2006/relationships/customXml" Target="../ink/ink531.xml"/><Relationship Id="rId92" Type="http://schemas.openxmlformats.org/officeDocument/2006/relationships/image" Target="../media/image511.png"/><Relationship Id="rId2" Type="http://schemas.openxmlformats.org/officeDocument/2006/relationships/customXml" Target="../ink/ink496.xml"/><Relationship Id="rId29" Type="http://schemas.openxmlformats.org/officeDocument/2006/relationships/image" Target="../media/image480.png"/><Relationship Id="rId24" Type="http://schemas.openxmlformats.org/officeDocument/2006/relationships/customXml" Target="../ink/ink507.xml"/><Relationship Id="rId40" Type="http://schemas.openxmlformats.org/officeDocument/2006/relationships/customXml" Target="../ink/ink515.xml"/><Relationship Id="rId45" Type="http://schemas.openxmlformats.org/officeDocument/2006/relationships/image" Target="../media/image488.png"/><Relationship Id="rId66" Type="http://schemas.openxmlformats.org/officeDocument/2006/relationships/image" Target="../media/image498.png"/><Relationship Id="rId87" Type="http://schemas.openxmlformats.org/officeDocument/2006/relationships/customXml" Target="../ink/ink539.xml"/><Relationship Id="rId110" Type="http://schemas.openxmlformats.org/officeDocument/2006/relationships/image" Target="../media/image519.png"/><Relationship Id="rId115" Type="http://schemas.openxmlformats.org/officeDocument/2006/relationships/customXml" Target="../ink/ink554.xml"/><Relationship Id="rId131" Type="http://schemas.openxmlformats.org/officeDocument/2006/relationships/customXml" Target="../ink/ink562.xml"/><Relationship Id="rId136" Type="http://schemas.openxmlformats.org/officeDocument/2006/relationships/image" Target="../media/image532.png"/><Relationship Id="rId61" Type="http://schemas.openxmlformats.org/officeDocument/2006/relationships/customXml" Target="../ink/ink526.xml"/><Relationship Id="rId82" Type="http://schemas.openxmlformats.org/officeDocument/2006/relationships/image" Target="../media/image506.png"/><Relationship Id="rId19" Type="http://schemas.openxmlformats.org/officeDocument/2006/relationships/image" Target="../media/image465.png"/><Relationship Id="rId14" Type="http://schemas.openxmlformats.org/officeDocument/2006/relationships/customXml" Target="../ink/ink502.xml"/><Relationship Id="rId30" Type="http://schemas.openxmlformats.org/officeDocument/2006/relationships/customXml" Target="../ink/ink510.xml"/><Relationship Id="rId35" Type="http://schemas.openxmlformats.org/officeDocument/2006/relationships/image" Target="../media/image483.png"/><Relationship Id="rId56" Type="http://schemas.openxmlformats.org/officeDocument/2006/relationships/image" Target="../media/image493.png"/><Relationship Id="rId77" Type="http://schemas.openxmlformats.org/officeDocument/2006/relationships/customXml" Target="../ink/ink534.xml"/><Relationship Id="rId100" Type="http://schemas.openxmlformats.org/officeDocument/2006/relationships/image" Target="../media/image515.png"/><Relationship Id="rId105" Type="http://schemas.openxmlformats.org/officeDocument/2006/relationships/image" Target="../media/image517.png"/><Relationship Id="rId126" Type="http://schemas.openxmlformats.org/officeDocument/2006/relationships/image" Target="../media/image527.png"/><Relationship Id="rId8" Type="http://schemas.openxmlformats.org/officeDocument/2006/relationships/customXml" Target="../ink/ink499.xml"/><Relationship Id="rId51" Type="http://schemas.openxmlformats.org/officeDocument/2006/relationships/customXml" Target="../ink/ink521.xml"/><Relationship Id="rId72" Type="http://schemas.openxmlformats.org/officeDocument/2006/relationships/image" Target="../media/image501.png"/><Relationship Id="rId93" Type="http://schemas.openxmlformats.org/officeDocument/2006/relationships/customXml" Target="../ink/ink542.xml"/><Relationship Id="rId98" Type="http://schemas.openxmlformats.org/officeDocument/2006/relationships/image" Target="../media/image514.png"/><Relationship Id="rId121" Type="http://schemas.openxmlformats.org/officeDocument/2006/relationships/customXml" Target="../ink/ink557.xml"/><Relationship Id="rId142" Type="http://schemas.openxmlformats.org/officeDocument/2006/relationships/image" Target="../media/image5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48F9164-66AB-1543-81BC-BE2593EFB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09" y="181980"/>
            <a:ext cx="5195717" cy="6502155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30E3FD8F-279F-335D-3ECF-83FCAD2589B6}"/>
              </a:ext>
            </a:extLst>
          </p:cNvPr>
          <p:cNvSpPr/>
          <p:nvPr/>
        </p:nvSpPr>
        <p:spPr>
          <a:xfrm>
            <a:off x="7408985" y="2368062"/>
            <a:ext cx="375138" cy="4103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4CBAEC00-212C-8856-635D-839109CB6AA5}"/>
              </a:ext>
            </a:extLst>
          </p:cNvPr>
          <p:cNvCxnSpPr/>
          <p:nvPr/>
        </p:nvCxnSpPr>
        <p:spPr>
          <a:xfrm>
            <a:off x="7608277" y="2579077"/>
            <a:ext cx="0" cy="106680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ADA391A-3B7A-58B2-AF09-A51D68739916}"/>
              </a:ext>
            </a:extLst>
          </p:cNvPr>
          <p:cNvCxnSpPr>
            <a:cxnSpLocks/>
          </p:cNvCxnSpPr>
          <p:nvPr/>
        </p:nvCxnSpPr>
        <p:spPr>
          <a:xfrm flipV="1">
            <a:off x="7596554" y="1500554"/>
            <a:ext cx="552364" cy="109214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44A6B96D-424C-B9E8-663F-F583B03F85B6}"/>
              </a:ext>
            </a:extLst>
          </p:cNvPr>
          <p:cNvCxnSpPr>
            <a:cxnSpLocks/>
          </p:cNvCxnSpPr>
          <p:nvPr/>
        </p:nvCxnSpPr>
        <p:spPr>
          <a:xfrm>
            <a:off x="7614828" y="2573215"/>
            <a:ext cx="599256" cy="0"/>
          </a:xfrm>
          <a:prstGeom prst="straightConnector1">
            <a:avLst/>
          </a:prstGeom>
          <a:ln w="28575">
            <a:solidFill>
              <a:schemeClr val="accent4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9D7387BB-4E34-2502-C48D-62B433D756C3}"/>
              </a:ext>
            </a:extLst>
          </p:cNvPr>
          <p:cNvCxnSpPr>
            <a:cxnSpLocks/>
          </p:cNvCxnSpPr>
          <p:nvPr/>
        </p:nvCxnSpPr>
        <p:spPr>
          <a:xfrm flipV="1">
            <a:off x="7596554" y="1434094"/>
            <a:ext cx="0" cy="1225061"/>
          </a:xfrm>
          <a:prstGeom prst="straightConnector1">
            <a:avLst/>
          </a:prstGeom>
          <a:ln w="28575">
            <a:solidFill>
              <a:schemeClr val="accent4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C1BD56DC-3FE4-3F5B-B9FC-B11BC03A745F}"/>
                  </a:ext>
                </a:extLst>
              </p14:cNvPr>
              <p14:cNvContentPartPr/>
              <p14:nvPr/>
            </p14:nvContentPartPr>
            <p14:xfrm>
              <a:off x="8332708" y="2946219"/>
              <a:ext cx="17280" cy="3096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C1BD56DC-3FE4-3F5B-B9FC-B11BC03A745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24068" y="2937219"/>
                <a:ext cx="34920" cy="48600"/>
              </a:xfrm>
              <a:prstGeom prst="rect">
                <a:avLst/>
              </a:prstGeom>
            </p:spPr>
          </p:pic>
        </mc:Fallback>
      </mc:AlternateContent>
      <p:grpSp>
        <p:nvGrpSpPr>
          <p:cNvPr id="40" name="Grupo 39">
            <a:extLst>
              <a:ext uri="{FF2B5EF4-FFF2-40B4-BE49-F238E27FC236}">
                <a16:creationId xmlns:a16="http://schemas.microsoft.com/office/drawing/2014/main" id="{5256BE5B-145C-89DA-7F0E-FBA27E83D1E8}"/>
              </a:ext>
            </a:extLst>
          </p:cNvPr>
          <p:cNvGrpSpPr/>
          <p:nvPr/>
        </p:nvGrpSpPr>
        <p:grpSpPr>
          <a:xfrm>
            <a:off x="8244148" y="1540059"/>
            <a:ext cx="284760" cy="295560"/>
            <a:chOff x="8244148" y="1540059"/>
            <a:chExt cx="284760" cy="29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C9FB4446-A6B4-FAE4-2075-5DF5437E25F3}"/>
                    </a:ext>
                  </a:extLst>
                </p14:cNvPr>
                <p14:cNvContentPartPr/>
                <p14:nvPr/>
              </p14:nvContentPartPr>
              <p14:xfrm>
                <a:off x="8274028" y="1576419"/>
                <a:ext cx="45720" cy="25920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C9FB4446-A6B4-FAE4-2075-5DF5437E25F3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256028" y="1558779"/>
                  <a:ext cx="8136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2093804F-9888-2120-4036-4684094D70B3}"/>
                    </a:ext>
                  </a:extLst>
                </p14:cNvPr>
                <p14:cNvContentPartPr/>
                <p14:nvPr/>
              </p14:nvContentPartPr>
              <p14:xfrm>
                <a:off x="8244148" y="1540059"/>
                <a:ext cx="284760" cy="2772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2093804F-9888-2120-4036-4684094D70B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226148" y="1522059"/>
                  <a:ext cx="320400" cy="63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C3745AA1-CAD0-A470-3D6F-547E989E536F}"/>
              </a:ext>
            </a:extLst>
          </p:cNvPr>
          <p:cNvGrpSpPr/>
          <p:nvPr/>
        </p:nvGrpSpPr>
        <p:grpSpPr>
          <a:xfrm>
            <a:off x="6196606" y="49311"/>
            <a:ext cx="5510880" cy="1187268"/>
            <a:chOff x="6196606" y="49311"/>
            <a:chExt cx="5510880" cy="1187268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3F904977-F14B-E25A-02D7-477D0929E1C2}"/>
                    </a:ext>
                  </a:extLst>
                </p14:cNvPr>
                <p14:cNvContentPartPr/>
                <p14:nvPr/>
              </p14:nvContentPartPr>
              <p14:xfrm>
                <a:off x="7542508" y="967299"/>
                <a:ext cx="36720" cy="21204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3F904977-F14B-E25A-02D7-477D0929E1C2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524508" y="949299"/>
                  <a:ext cx="7236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322956F4-C478-9FA0-C007-2A1B27F7984E}"/>
                    </a:ext>
                  </a:extLst>
                </p14:cNvPr>
                <p14:cNvContentPartPr/>
                <p14:nvPr/>
              </p14:nvContentPartPr>
              <p14:xfrm>
                <a:off x="7334068" y="879459"/>
                <a:ext cx="496800" cy="5760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322956F4-C478-9FA0-C007-2A1B27F7984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316068" y="861819"/>
                  <a:ext cx="53244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A0DBBB9D-956A-D972-03B3-25AD1D1E3DD9}"/>
                    </a:ext>
                  </a:extLst>
                </p14:cNvPr>
                <p14:cNvContentPartPr/>
                <p14:nvPr/>
              </p14:nvContentPartPr>
              <p14:xfrm>
                <a:off x="7765348" y="1097619"/>
                <a:ext cx="102240" cy="1260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A0DBBB9D-956A-D972-03B3-25AD1D1E3DD9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747348" y="1079979"/>
                  <a:ext cx="13788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E73838E6-D214-4318-9B88-5D87C1CEA627}"/>
                    </a:ext>
                  </a:extLst>
                </p14:cNvPr>
                <p14:cNvContentPartPr/>
                <p14:nvPr/>
              </p14:nvContentPartPr>
              <p14:xfrm>
                <a:off x="7952188" y="925179"/>
                <a:ext cx="506520" cy="27504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E73838E6-D214-4318-9B88-5D87C1CEA627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7934548" y="907179"/>
                  <a:ext cx="54216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DB63D51D-00FA-392F-BB79-0BB0897A5F54}"/>
                    </a:ext>
                  </a:extLst>
                </p14:cNvPr>
                <p14:cNvContentPartPr/>
                <p14:nvPr/>
              </p14:nvContentPartPr>
              <p14:xfrm>
                <a:off x="8478508" y="840579"/>
                <a:ext cx="488160" cy="3960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DB63D51D-00FA-392F-BB79-0BB0897A5F54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460868" y="822579"/>
                  <a:ext cx="523800" cy="43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5B713283-78A7-6CF8-C245-4615C59B4AE5}"/>
                    </a:ext>
                  </a:extLst>
                </p14:cNvPr>
                <p14:cNvContentPartPr/>
                <p14:nvPr/>
              </p14:nvContentPartPr>
              <p14:xfrm>
                <a:off x="8221828" y="948939"/>
                <a:ext cx="332280" cy="154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5B713283-78A7-6CF8-C245-4615C59B4AE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203828" y="930939"/>
                  <a:ext cx="36792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DD56C730-0263-47F9-4E46-C761B6A176EB}"/>
                    </a:ext>
                  </a:extLst>
                </p14:cNvPr>
                <p14:cNvContentPartPr/>
                <p14:nvPr/>
              </p14:nvContentPartPr>
              <p14:xfrm>
                <a:off x="6196606" y="215991"/>
                <a:ext cx="396000" cy="35604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DD56C730-0263-47F9-4E46-C761B6A176EB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178606" y="198351"/>
                  <a:ext cx="431640" cy="39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2241E96F-B796-31DF-8D51-EDF68CE65D9F}"/>
                    </a:ext>
                  </a:extLst>
                </p14:cNvPr>
                <p14:cNvContentPartPr/>
                <p14:nvPr/>
              </p14:nvContentPartPr>
              <p14:xfrm>
                <a:off x="6686926" y="76311"/>
                <a:ext cx="1510920" cy="70992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2241E96F-B796-31DF-8D51-EDF68CE65D9F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668926" y="58671"/>
                  <a:ext cx="1546560" cy="74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7025F6FA-7778-0B6D-7AE7-FB45F0D493C5}"/>
                    </a:ext>
                  </a:extLst>
                </p14:cNvPr>
                <p14:cNvContentPartPr/>
                <p14:nvPr/>
              </p14:nvContentPartPr>
              <p14:xfrm>
                <a:off x="7675486" y="49311"/>
                <a:ext cx="30960" cy="2520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7025F6FA-7778-0B6D-7AE7-FB45F0D493C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657486" y="31671"/>
                  <a:ext cx="6660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FC94CCD2-6D59-5E75-78DD-24751505BC1D}"/>
                    </a:ext>
                  </a:extLst>
                </p14:cNvPr>
                <p14:cNvContentPartPr/>
                <p14:nvPr/>
              </p14:nvContentPartPr>
              <p14:xfrm>
                <a:off x="8435446" y="201591"/>
                <a:ext cx="586800" cy="22284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FC94CCD2-6D59-5E75-78DD-24751505BC1D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417806" y="183951"/>
                  <a:ext cx="62244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23F0AE0C-3F66-B011-FCB4-664F96DD8CC8}"/>
                    </a:ext>
                  </a:extLst>
                </p14:cNvPr>
                <p14:cNvContentPartPr/>
                <p14:nvPr/>
              </p14:nvContentPartPr>
              <p14:xfrm>
                <a:off x="9151126" y="117711"/>
                <a:ext cx="475920" cy="42192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23F0AE0C-3F66-B011-FCB4-664F96DD8CC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133486" y="99711"/>
                  <a:ext cx="511560" cy="45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DB29EB23-494A-E834-A0FD-E7C07DC1C309}"/>
                    </a:ext>
                  </a:extLst>
                </p14:cNvPr>
                <p14:cNvContentPartPr/>
                <p14:nvPr/>
              </p14:nvContentPartPr>
              <p14:xfrm>
                <a:off x="9981286" y="115191"/>
                <a:ext cx="1344240" cy="54648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DB29EB23-494A-E834-A0FD-E7C07DC1C309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9963286" y="97551"/>
                  <a:ext cx="1379880" cy="58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3A5B9D8C-FABD-CD4B-CE08-EC68891F5C06}"/>
                    </a:ext>
                  </a:extLst>
                </p14:cNvPr>
                <p14:cNvContentPartPr/>
                <p14:nvPr/>
              </p14:nvContentPartPr>
              <p14:xfrm>
                <a:off x="10167046" y="847791"/>
                <a:ext cx="1127520" cy="2790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3A5B9D8C-FABD-CD4B-CE08-EC68891F5C06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10149046" y="829791"/>
                  <a:ext cx="116316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672E7F84-BD0A-5FB2-9B28-FD4DE76376D7}"/>
                    </a:ext>
                  </a:extLst>
                </p14:cNvPr>
                <p14:cNvContentPartPr/>
                <p14:nvPr/>
              </p14:nvContentPartPr>
              <p14:xfrm>
                <a:off x="11396086" y="592191"/>
                <a:ext cx="53640" cy="36108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672E7F84-BD0A-5FB2-9B28-FD4DE76376D7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1378086" y="574191"/>
                  <a:ext cx="8928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64141F28-AF8B-3252-EF13-C54E58CCAF24}"/>
                    </a:ext>
                  </a:extLst>
                </p14:cNvPr>
                <p14:cNvContentPartPr/>
                <p14:nvPr/>
              </p14:nvContentPartPr>
              <p14:xfrm>
                <a:off x="11441446" y="591111"/>
                <a:ext cx="266040" cy="5421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64141F28-AF8B-3252-EF13-C54E58CCAF24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1423446" y="573471"/>
                  <a:ext cx="301680" cy="57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9D178792-A4DA-6BA5-CF01-843A3F42C4CF}"/>
                    </a:ext>
                  </a:extLst>
                </p14:cNvPr>
                <p14:cNvContentPartPr/>
                <p14:nvPr/>
              </p14:nvContentPartPr>
              <p14:xfrm>
                <a:off x="11703886" y="1173951"/>
                <a:ext cx="360" cy="36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9D178792-A4DA-6BA5-CF01-843A3F42C4C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11686246" y="115631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2" name="Triángulo rectángulo 51">
            <a:extLst>
              <a:ext uri="{FF2B5EF4-FFF2-40B4-BE49-F238E27FC236}">
                <a16:creationId xmlns:a16="http://schemas.microsoft.com/office/drawing/2014/main" id="{0EECE822-F42E-1D6E-4C80-EA1DE2539C9F}"/>
              </a:ext>
            </a:extLst>
          </p:cNvPr>
          <p:cNvSpPr/>
          <p:nvPr/>
        </p:nvSpPr>
        <p:spPr>
          <a:xfrm flipH="1">
            <a:off x="9151126" y="3194841"/>
            <a:ext cx="1342938" cy="2192652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68" name="Grupo 67">
            <a:extLst>
              <a:ext uri="{FF2B5EF4-FFF2-40B4-BE49-F238E27FC236}">
                <a16:creationId xmlns:a16="http://schemas.microsoft.com/office/drawing/2014/main" id="{F38D6466-92AC-4CA9-B04C-7608A562D18C}"/>
              </a:ext>
            </a:extLst>
          </p:cNvPr>
          <p:cNvGrpSpPr/>
          <p:nvPr/>
        </p:nvGrpSpPr>
        <p:grpSpPr>
          <a:xfrm>
            <a:off x="9753406" y="5075271"/>
            <a:ext cx="232200" cy="244440"/>
            <a:chOff x="9753406" y="5075271"/>
            <a:chExt cx="232200" cy="24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457A5D67-DFAF-1051-B330-9764593B3C0F}"/>
                    </a:ext>
                  </a:extLst>
                </p14:cNvPr>
                <p14:cNvContentPartPr/>
                <p14:nvPr/>
              </p14:nvContentPartPr>
              <p14:xfrm>
                <a:off x="9789766" y="5133591"/>
                <a:ext cx="14040" cy="16812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457A5D67-DFAF-1051-B330-9764593B3C0F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9772126" y="5115951"/>
                  <a:ext cx="4968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1169817D-E2A4-EC56-97A5-00D30D8257B5}"/>
                    </a:ext>
                  </a:extLst>
                </p14:cNvPr>
                <p14:cNvContentPartPr/>
                <p14:nvPr/>
              </p14:nvContentPartPr>
              <p14:xfrm>
                <a:off x="9753406" y="5075271"/>
                <a:ext cx="232200" cy="24444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1169817D-E2A4-EC56-97A5-00D30D8257B5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9735766" y="5057271"/>
                  <a:ext cx="267840" cy="280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5" name="Grupo 74">
            <a:extLst>
              <a:ext uri="{FF2B5EF4-FFF2-40B4-BE49-F238E27FC236}">
                <a16:creationId xmlns:a16="http://schemas.microsoft.com/office/drawing/2014/main" id="{EA5C23F2-A9DD-B8A7-E049-EE7CC3528177}"/>
              </a:ext>
            </a:extLst>
          </p:cNvPr>
          <p:cNvGrpSpPr/>
          <p:nvPr/>
        </p:nvGrpSpPr>
        <p:grpSpPr>
          <a:xfrm>
            <a:off x="5469046" y="2210019"/>
            <a:ext cx="6498360" cy="2475732"/>
            <a:chOff x="5469046" y="2210019"/>
            <a:chExt cx="6498360" cy="2475732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502321C9-F515-A3F8-B21D-561921A7F5AA}"/>
                    </a:ext>
                  </a:extLst>
                </p14:cNvPr>
                <p14:cNvContentPartPr/>
                <p14:nvPr/>
              </p14:nvContentPartPr>
              <p14:xfrm>
                <a:off x="8501548" y="2298939"/>
                <a:ext cx="85320" cy="2714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502321C9-F515-A3F8-B21D-561921A7F5AA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483548" y="2281299"/>
                  <a:ext cx="120960" cy="30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12A2A9CA-1766-79D3-012C-21784FD0097E}"/>
                    </a:ext>
                  </a:extLst>
                </p14:cNvPr>
                <p14:cNvContentPartPr/>
                <p14:nvPr/>
              </p14:nvContentPartPr>
              <p14:xfrm>
                <a:off x="8403988" y="2279499"/>
                <a:ext cx="325440" cy="219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12A2A9CA-1766-79D3-012C-21784FD0097E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386348" y="2261859"/>
                  <a:ext cx="36108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D629BE30-1AE8-2D14-EE16-F64C3578E518}"/>
                    </a:ext>
                  </a:extLst>
                </p14:cNvPr>
                <p14:cNvContentPartPr/>
                <p14:nvPr/>
              </p14:nvContentPartPr>
              <p14:xfrm>
                <a:off x="8721508" y="2383539"/>
                <a:ext cx="724320" cy="25344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D629BE30-1AE8-2D14-EE16-F64C3578E518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703868" y="2365899"/>
                  <a:ext cx="75996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6AB0343E-0426-E033-3EE3-E8E053F9DC9C}"/>
                    </a:ext>
                  </a:extLst>
                </p14:cNvPr>
                <p14:cNvContentPartPr/>
                <p14:nvPr/>
              </p14:nvContentPartPr>
              <p14:xfrm>
                <a:off x="9435748" y="2210019"/>
                <a:ext cx="497160" cy="4107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6AB0343E-0426-E033-3EE3-E8E053F9DC9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417748" y="2192379"/>
                  <a:ext cx="532800" cy="44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79A31F84-7EEC-8DC1-FA72-69ED1FFF72D7}"/>
                    </a:ext>
                  </a:extLst>
                </p14:cNvPr>
                <p14:cNvContentPartPr/>
                <p14:nvPr/>
              </p14:nvContentPartPr>
              <p14:xfrm>
                <a:off x="9585148" y="2293899"/>
                <a:ext cx="360" cy="36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79A31F84-7EEC-8DC1-FA72-69ED1FFF72D7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567148" y="227625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42DB287F-6E7E-3C6B-EC0F-A26B5213248B}"/>
                    </a:ext>
                  </a:extLst>
                </p14:cNvPr>
                <p14:cNvContentPartPr/>
                <p14:nvPr/>
              </p14:nvContentPartPr>
              <p14:xfrm>
                <a:off x="7388428" y="3958179"/>
                <a:ext cx="32400" cy="25272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42DB287F-6E7E-3C6B-EC0F-A26B5213248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370428" y="3940179"/>
                  <a:ext cx="6804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74DF2B6A-C594-FF09-2269-7DEBFECAEE68}"/>
                    </a:ext>
                  </a:extLst>
                </p14:cNvPr>
                <p14:cNvContentPartPr/>
                <p14:nvPr/>
              </p14:nvContentPartPr>
              <p14:xfrm>
                <a:off x="7295548" y="3868179"/>
                <a:ext cx="334440" cy="19620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74DF2B6A-C594-FF09-2269-7DEBFECAEE6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277548" y="3850539"/>
                  <a:ext cx="37008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09F0838C-4930-C1F5-1FAC-BE4535152E51}"/>
                    </a:ext>
                  </a:extLst>
                </p14:cNvPr>
                <p14:cNvContentPartPr/>
                <p14:nvPr/>
              </p14:nvContentPartPr>
              <p14:xfrm>
                <a:off x="7599028" y="3993819"/>
                <a:ext cx="196920" cy="23256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09F0838C-4930-C1F5-1FAC-BE4535152E5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581028" y="3975819"/>
                  <a:ext cx="23256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824819A1-3656-018A-36B3-2B4A86B89DE7}"/>
                    </a:ext>
                  </a:extLst>
                </p14:cNvPr>
                <p14:cNvContentPartPr/>
                <p14:nvPr/>
              </p14:nvContentPartPr>
              <p14:xfrm>
                <a:off x="7856068" y="4021539"/>
                <a:ext cx="137160" cy="2098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824819A1-3656-018A-36B3-2B4A86B89DE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7838428" y="4003899"/>
                  <a:ext cx="17280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BA0F97F1-93DC-A02B-4334-FB3A9AE3A1BB}"/>
                    </a:ext>
                  </a:extLst>
                </p14:cNvPr>
                <p14:cNvContentPartPr/>
                <p14:nvPr/>
              </p14:nvContentPartPr>
              <p14:xfrm>
                <a:off x="8048308" y="4035219"/>
                <a:ext cx="231120" cy="15120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BA0F97F1-93DC-A02B-4334-FB3A9AE3A1B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030668" y="4017579"/>
                  <a:ext cx="26676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0CE8FA56-C85A-C559-E664-35FF11BEFE57}"/>
                    </a:ext>
                  </a:extLst>
                </p14:cNvPr>
                <p14:cNvContentPartPr/>
                <p14:nvPr/>
              </p14:nvContentPartPr>
              <p14:xfrm>
                <a:off x="9138526" y="4323231"/>
                <a:ext cx="187920" cy="30924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0CE8FA56-C85A-C559-E664-35FF11BEFE5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9120526" y="4305591"/>
                  <a:ext cx="223560" cy="34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3E87523B-6242-EB59-3FCE-75CB0C09D6A1}"/>
                    </a:ext>
                  </a:extLst>
                </p14:cNvPr>
                <p14:cNvContentPartPr/>
                <p14:nvPr/>
              </p14:nvContentPartPr>
              <p14:xfrm>
                <a:off x="9260926" y="4439871"/>
                <a:ext cx="178200" cy="16524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3E87523B-6242-EB59-3FCE-75CB0C09D6A1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9242926" y="4421871"/>
                  <a:ext cx="21384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63BE4189-999B-13DF-0C60-BA20D2D21A3B}"/>
                    </a:ext>
                  </a:extLst>
                </p14:cNvPr>
                <p14:cNvContentPartPr/>
                <p14:nvPr/>
              </p14:nvContentPartPr>
              <p14:xfrm>
                <a:off x="9468286" y="4483431"/>
                <a:ext cx="48960" cy="1000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63BE4189-999B-13DF-0C60-BA20D2D21A3B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9450286" y="4465431"/>
                  <a:ext cx="8460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E69D4A92-56DF-1AF9-62F8-28449174372D}"/>
                    </a:ext>
                  </a:extLst>
                </p14:cNvPr>
                <p14:cNvContentPartPr/>
                <p14:nvPr/>
              </p14:nvContentPartPr>
              <p14:xfrm>
                <a:off x="9449206" y="4094271"/>
                <a:ext cx="199440" cy="28116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E69D4A92-56DF-1AF9-62F8-28449174372D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9431566" y="4076271"/>
                  <a:ext cx="23508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7943C270-D595-7AD3-4994-FD929490C481}"/>
                    </a:ext>
                  </a:extLst>
                </p14:cNvPr>
                <p14:cNvContentPartPr/>
                <p14:nvPr/>
              </p14:nvContentPartPr>
              <p14:xfrm>
                <a:off x="9644686" y="3804471"/>
                <a:ext cx="263160" cy="36900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7943C270-D595-7AD3-4994-FD929490C481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626686" y="3786831"/>
                  <a:ext cx="298800" cy="4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C38F94BB-69B4-2903-8D06-35CB86A14F16}"/>
                    </a:ext>
                  </a:extLst>
                </p14:cNvPr>
                <p14:cNvContentPartPr/>
                <p14:nvPr/>
              </p14:nvContentPartPr>
              <p14:xfrm>
                <a:off x="9944926" y="4138551"/>
                <a:ext cx="441720" cy="20304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C38F94BB-69B4-2903-8D06-35CB86A14F1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9926926" y="4120911"/>
                  <a:ext cx="47736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E327EF21-730F-DA20-196C-82CC83FDFF2E}"/>
                    </a:ext>
                  </a:extLst>
                </p14:cNvPr>
                <p14:cNvContentPartPr/>
                <p14:nvPr/>
              </p14:nvContentPartPr>
              <p14:xfrm>
                <a:off x="10091086" y="3977991"/>
                <a:ext cx="253800" cy="1918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E327EF21-730F-DA20-196C-82CC83FDFF2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0073086" y="3959991"/>
                  <a:ext cx="28944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8FF3CB71-F894-2C5A-F800-812543716975}"/>
                    </a:ext>
                  </a:extLst>
                </p14:cNvPr>
                <p14:cNvContentPartPr/>
                <p14:nvPr/>
              </p14:nvContentPartPr>
              <p14:xfrm>
                <a:off x="10241206" y="3835431"/>
                <a:ext cx="154440" cy="1465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8FF3CB71-F894-2C5A-F800-81254371697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0223206" y="3817791"/>
                  <a:ext cx="1900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81EBB65B-5BD1-C3A2-9E68-1B5ADDC9F3EA}"/>
                    </a:ext>
                  </a:extLst>
                </p14:cNvPr>
                <p14:cNvContentPartPr/>
                <p14:nvPr/>
              </p14:nvContentPartPr>
              <p14:xfrm>
                <a:off x="10333366" y="3650391"/>
                <a:ext cx="67680" cy="10296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81EBB65B-5BD1-C3A2-9E68-1B5ADDC9F3E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0315726" y="3632391"/>
                  <a:ext cx="10332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6328FA67-3A9B-C763-EECB-CACA47741FD5}"/>
                    </a:ext>
                  </a:extLst>
                </p14:cNvPr>
                <p14:cNvContentPartPr/>
                <p14:nvPr/>
              </p14:nvContentPartPr>
              <p14:xfrm>
                <a:off x="9920806" y="3562911"/>
                <a:ext cx="42120" cy="8316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6328FA67-3A9B-C763-EECB-CACA47741FD5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9903166" y="3545271"/>
                  <a:ext cx="7776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751CD980-CA4B-F3CD-C088-ECED9257CF50}"/>
                    </a:ext>
                  </a:extLst>
                </p14:cNvPr>
                <p14:cNvContentPartPr/>
                <p14:nvPr/>
              </p14:nvContentPartPr>
              <p14:xfrm>
                <a:off x="9966526" y="3656151"/>
                <a:ext cx="89280" cy="8820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751CD980-CA4B-F3CD-C088-ECED9257CF50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9948886" y="3638511"/>
                  <a:ext cx="12492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2E88DB19-1D05-C463-077E-82385A8268EC}"/>
                    </a:ext>
                  </a:extLst>
                </p14:cNvPr>
                <p14:cNvContentPartPr/>
                <p14:nvPr/>
              </p14:nvContentPartPr>
              <p14:xfrm>
                <a:off x="10035646" y="3089151"/>
                <a:ext cx="235440" cy="44280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2E88DB19-1D05-C463-077E-82385A8268EC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017646" y="3071511"/>
                  <a:ext cx="271080" cy="47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FD66C743-7828-EC5C-C588-AE9CD12E327A}"/>
                    </a:ext>
                  </a:extLst>
                </p14:cNvPr>
                <p14:cNvContentPartPr/>
                <p14:nvPr/>
              </p14:nvContentPartPr>
              <p14:xfrm>
                <a:off x="5469046" y="2681271"/>
                <a:ext cx="6498360" cy="200448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FD66C743-7828-EC5C-C588-AE9CD12E327A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451406" y="2663631"/>
                  <a:ext cx="6534000" cy="2040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93423257-F36A-B3C3-91FB-A7AA0FBA8B0C}"/>
              </a:ext>
            </a:extLst>
          </p:cNvPr>
          <p:cNvGrpSpPr/>
          <p:nvPr/>
        </p:nvGrpSpPr>
        <p:grpSpPr>
          <a:xfrm>
            <a:off x="5479486" y="4784751"/>
            <a:ext cx="1533960" cy="424800"/>
            <a:chOff x="5479486" y="4784751"/>
            <a:chExt cx="1533960" cy="424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EF07284C-8CB4-B13A-CD30-346930DADF55}"/>
                    </a:ext>
                  </a:extLst>
                </p14:cNvPr>
                <p14:cNvContentPartPr/>
                <p14:nvPr/>
              </p14:nvContentPartPr>
              <p14:xfrm>
                <a:off x="5479486" y="4928031"/>
                <a:ext cx="783720" cy="28152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EF07284C-8CB4-B13A-CD30-346930DADF55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461486" y="4910031"/>
                  <a:ext cx="81936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85AD7510-E337-197E-3008-C925B438D567}"/>
                    </a:ext>
                  </a:extLst>
                </p14:cNvPr>
                <p14:cNvContentPartPr/>
                <p14:nvPr/>
              </p14:nvContentPartPr>
              <p14:xfrm>
                <a:off x="6333046" y="4870071"/>
                <a:ext cx="201960" cy="28836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85AD7510-E337-197E-3008-C925B438D567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315046" y="4852071"/>
                  <a:ext cx="23760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79781E5F-CD3B-FCCB-1B42-839CB443DACF}"/>
                    </a:ext>
                  </a:extLst>
                </p14:cNvPr>
                <p14:cNvContentPartPr/>
                <p14:nvPr/>
              </p14:nvContentPartPr>
              <p14:xfrm>
                <a:off x="6632926" y="4925871"/>
                <a:ext cx="104400" cy="15912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79781E5F-CD3B-FCCB-1B42-839CB443DACF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614926" y="4907871"/>
                  <a:ext cx="14004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BE038D2F-8E4F-BF14-67CF-370E30B38B9F}"/>
                    </a:ext>
                  </a:extLst>
                </p14:cNvPr>
                <p14:cNvContentPartPr/>
                <p14:nvPr/>
              </p14:nvContentPartPr>
              <p14:xfrm>
                <a:off x="6769366" y="4784751"/>
                <a:ext cx="77760" cy="10584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BE038D2F-8E4F-BF14-67CF-370E30B38B9F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6751366" y="4767111"/>
                  <a:ext cx="11340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39D31AFD-C2E3-40A6-0CB5-6B08B7511668}"/>
                    </a:ext>
                  </a:extLst>
                </p14:cNvPr>
                <p14:cNvContentPartPr/>
                <p14:nvPr/>
              </p14:nvContentPartPr>
              <p14:xfrm>
                <a:off x="6902566" y="5059791"/>
                <a:ext cx="110880" cy="216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39D31AFD-C2E3-40A6-0CB5-6B08B7511668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884566" y="5042151"/>
                  <a:ext cx="1465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6AA2C462-FAF3-9D23-3BE0-A1FABF5B13F9}"/>
                    </a:ext>
                  </a:extLst>
                </p14:cNvPr>
                <p14:cNvContentPartPr/>
                <p14:nvPr/>
              </p14:nvContentPartPr>
              <p14:xfrm>
                <a:off x="6871966" y="5164551"/>
                <a:ext cx="93240" cy="576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6AA2C462-FAF3-9D23-3BE0-A1FABF5B13F9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6853966" y="5146911"/>
                  <a:ext cx="128880" cy="41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254A8945-1764-BD7E-432E-6729032C2721}"/>
              </a:ext>
            </a:extLst>
          </p:cNvPr>
          <p:cNvGrpSpPr/>
          <p:nvPr/>
        </p:nvGrpSpPr>
        <p:grpSpPr>
          <a:xfrm>
            <a:off x="7228366" y="4831551"/>
            <a:ext cx="264960" cy="234720"/>
            <a:chOff x="7228366" y="4831551"/>
            <a:chExt cx="264960" cy="234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C2EDB872-0313-9E5E-5337-2790280CA35C}"/>
                    </a:ext>
                  </a:extLst>
                </p14:cNvPr>
                <p14:cNvContentPartPr/>
                <p14:nvPr/>
              </p14:nvContentPartPr>
              <p14:xfrm>
                <a:off x="7270846" y="4882311"/>
                <a:ext cx="2160" cy="18396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C2EDB872-0313-9E5E-5337-2790280CA35C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252846" y="4864311"/>
                  <a:ext cx="3780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09EB44E1-C47B-FD36-4756-5D8628B8D4F3}"/>
                    </a:ext>
                  </a:extLst>
                </p14:cNvPr>
                <p14:cNvContentPartPr/>
                <p14:nvPr/>
              </p14:nvContentPartPr>
              <p14:xfrm>
                <a:off x="7228366" y="4831551"/>
                <a:ext cx="264960" cy="19548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09EB44E1-C47B-FD36-4756-5D8628B8D4F3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210366" y="4813551"/>
                  <a:ext cx="300600" cy="231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885DDDC5-E08C-D697-4F47-53AAB72B2255}"/>
                  </a:ext>
                </a:extLst>
              </p14:cNvPr>
              <p14:cNvContentPartPr/>
              <p14:nvPr/>
            </p14:nvContentPartPr>
            <p14:xfrm>
              <a:off x="7082206" y="5222511"/>
              <a:ext cx="712440" cy="37800"/>
            </p14:xfrm>
          </p:contentPart>
        </mc:Choice>
        <mc:Fallback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885DDDC5-E08C-D697-4F47-53AAB72B2255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7064566" y="5204511"/>
                <a:ext cx="748080" cy="73440"/>
              </a:xfrm>
              <a:prstGeom prst="rect">
                <a:avLst/>
              </a:prstGeom>
            </p:spPr>
          </p:pic>
        </mc:Fallback>
      </mc:AlternateContent>
      <p:grpSp>
        <p:nvGrpSpPr>
          <p:cNvPr id="93" name="Grupo 92">
            <a:extLst>
              <a:ext uri="{FF2B5EF4-FFF2-40B4-BE49-F238E27FC236}">
                <a16:creationId xmlns:a16="http://schemas.microsoft.com/office/drawing/2014/main" id="{B5E53679-D1D4-4771-E924-04FBA1D9B099}"/>
              </a:ext>
            </a:extLst>
          </p:cNvPr>
          <p:cNvGrpSpPr/>
          <p:nvPr/>
        </p:nvGrpSpPr>
        <p:grpSpPr>
          <a:xfrm>
            <a:off x="7023166" y="5471271"/>
            <a:ext cx="1265400" cy="441000"/>
            <a:chOff x="7023166" y="5471271"/>
            <a:chExt cx="1265400" cy="44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23A3240F-42FE-B6CA-D2FB-7600A9980374}"/>
                    </a:ext>
                  </a:extLst>
                </p14:cNvPr>
                <p14:cNvContentPartPr/>
                <p14:nvPr/>
              </p14:nvContentPartPr>
              <p14:xfrm>
                <a:off x="7023166" y="5471271"/>
                <a:ext cx="163080" cy="21600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23A3240F-42FE-B6CA-D2FB-7600A9980374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7005526" y="5453271"/>
                  <a:ext cx="19872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5701F6FE-4623-48CB-41B8-B74C1D77BC59}"/>
                    </a:ext>
                  </a:extLst>
                </p14:cNvPr>
                <p14:cNvContentPartPr/>
                <p14:nvPr/>
              </p14:nvContentPartPr>
              <p14:xfrm>
                <a:off x="7143406" y="5631111"/>
                <a:ext cx="62640" cy="2534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5701F6FE-4623-48CB-41B8-B74C1D77BC59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125766" y="5613471"/>
                  <a:ext cx="9828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DB7203DC-D9A3-B411-3DF0-52B6C16B52A0}"/>
                    </a:ext>
                  </a:extLst>
                </p14:cNvPr>
                <p14:cNvContentPartPr/>
                <p14:nvPr/>
              </p14:nvContentPartPr>
              <p14:xfrm>
                <a:off x="7273726" y="5744871"/>
                <a:ext cx="70560" cy="16740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DB7203DC-D9A3-B411-3DF0-52B6C16B52A0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255726" y="5726871"/>
                  <a:ext cx="10620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AFCFA161-CD28-B59E-2D49-5D325A72F85B}"/>
                    </a:ext>
                  </a:extLst>
                </p14:cNvPr>
                <p14:cNvContentPartPr/>
                <p14:nvPr/>
              </p14:nvContentPartPr>
              <p14:xfrm>
                <a:off x="7499806" y="5504391"/>
                <a:ext cx="155880" cy="2973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AFCFA161-CD28-B59E-2D49-5D325A72F85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481806" y="5486751"/>
                  <a:ext cx="19152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C402FFF7-5792-9BC4-5ACA-C752629D316E}"/>
                    </a:ext>
                  </a:extLst>
                </p14:cNvPr>
                <p14:cNvContentPartPr/>
                <p14:nvPr/>
              </p14:nvContentPartPr>
              <p14:xfrm>
                <a:off x="7773046" y="5579631"/>
                <a:ext cx="515520" cy="18612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C402FFF7-5792-9BC4-5ACA-C752629D316E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7755406" y="5561631"/>
                  <a:ext cx="551160" cy="22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07D5FCC9-BB72-481C-A223-90CC397DF340}"/>
              </a:ext>
            </a:extLst>
          </p:cNvPr>
          <p:cNvGrpSpPr/>
          <p:nvPr/>
        </p:nvGrpSpPr>
        <p:grpSpPr>
          <a:xfrm>
            <a:off x="5624206" y="6091191"/>
            <a:ext cx="3586680" cy="592920"/>
            <a:chOff x="5624206" y="6091191"/>
            <a:chExt cx="3586680" cy="592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0C4EC2D9-4CA8-18B4-5A85-E961BE5BBC3F}"/>
                    </a:ext>
                  </a:extLst>
                </p14:cNvPr>
                <p14:cNvContentPartPr/>
                <p14:nvPr/>
              </p14:nvContentPartPr>
              <p14:xfrm>
                <a:off x="5624206" y="6153831"/>
                <a:ext cx="225360" cy="33696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0C4EC2D9-4CA8-18B4-5A85-E961BE5BBC3F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606206" y="6135831"/>
                  <a:ext cx="261000" cy="37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3F52803D-0B97-F046-6DAE-BFB9D6011929}"/>
                    </a:ext>
                  </a:extLst>
                </p14:cNvPr>
                <p14:cNvContentPartPr/>
                <p14:nvPr/>
              </p14:nvContentPartPr>
              <p14:xfrm>
                <a:off x="5818606" y="6387111"/>
                <a:ext cx="151560" cy="21996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3F52803D-0B97-F046-6DAE-BFB9D6011929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5800966" y="6369471"/>
                  <a:ext cx="18720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9848C680-61FF-2155-DCE2-C18D9A4A5936}"/>
                    </a:ext>
                  </a:extLst>
                </p14:cNvPr>
                <p14:cNvContentPartPr/>
                <p14:nvPr/>
              </p14:nvContentPartPr>
              <p14:xfrm>
                <a:off x="6117766" y="6189471"/>
                <a:ext cx="206640" cy="32868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9848C680-61FF-2155-DCE2-C18D9A4A5936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100126" y="6171831"/>
                  <a:ext cx="24228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CFB6B656-7C61-E30E-479B-78A03C5F47C8}"/>
                    </a:ext>
                  </a:extLst>
                </p14:cNvPr>
                <p14:cNvContentPartPr/>
                <p14:nvPr/>
              </p14:nvContentPartPr>
              <p14:xfrm>
                <a:off x="6414766" y="6511671"/>
                <a:ext cx="19080" cy="2952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CFB6B656-7C61-E30E-479B-78A03C5F47C8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397126" y="6493671"/>
                  <a:ext cx="5472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21670DB9-309A-8196-A643-0F1EEBCF7195}"/>
                    </a:ext>
                  </a:extLst>
                </p14:cNvPr>
                <p14:cNvContentPartPr/>
                <p14:nvPr/>
              </p14:nvContentPartPr>
              <p14:xfrm>
                <a:off x="6616366" y="6179391"/>
                <a:ext cx="164160" cy="19728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21670DB9-309A-8196-A643-0F1EEBCF7195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598366" y="6161391"/>
                  <a:ext cx="19980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F30A536E-E453-E721-F72B-8447E87CD574}"/>
                    </a:ext>
                  </a:extLst>
                </p14:cNvPr>
                <p14:cNvContentPartPr/>
                <p14:nvPr/>
              </p14:nvContentPartPr>
              <p14:xfrm>
                <a:off x="6739846" y="6330231"/>
                <a:ext cx="15120" cy="21708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F30A536E-E453-E721-F72B-8447E87CD57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721846" y="6312591"/>
                  <a:ext cx="5076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CF2D175C-EABB-E7CD-E4E5-635DB41C1B5A}"/>
                    </a:ext>
                  </a:extLst>
                </p14:cNvPr>
                <p14:cNvContentPartPr/>
                <p14:nvPr/>
              </p14:nvContentPartPr>
              <p14:xfrm>
                <a:off x="6833446" y="6462711"/>
                <a:ext cx="119880" cy="22140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CF2D175C-EABB-E7CD-E4E5-635DB41C1B5A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815806" y="6444711"/>
                  <a:ext cx="15552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B026C58B-77F2-BD46-D8AF-B885569503B6}"/>
                    </a:ext>
                  </a:extLst>
                </p14:cNvPr>
                <p14:cNvContentPartPr/>
                <p14:nvPr/>
              </p14:nvContentPartPr>
              <p14:xfrm>
                <a:off x="7159246" y="6209631"/>
                <a:ext cx="172800" cy="3376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B026C58B-77F2-BD46-D8AF-B885569503B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141246" y="6191991"/>
                  <a:ext cx="208440" cy="37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B3DED10F-DD78-F71B-4424-1954860CA393}"/>
                    </a:ext>
                  </a:extLst>
                </p14:cNvPr>
                <p14:cNvContentPartPr/>
                <p14:nvPr/>
              </p14:nvContentPartPr>
              <p14:xfrm>
                <a:off x="7464886" y="6337431"/>
                <a:ext cx="405360" cy="17712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B3DED10F-DD78-F71B-4424-1954860CA393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446886" y="6319791"/>
                  <a:ext cx="44100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6FA319FD-FA57-A079-9D85-053E46885FF2}"/>
                    </a:ext>
                  </a:extLst>
                </p14:cNvPr>
                <p14:cNvContentPartPr/>
                <p14:nvPr/>
              </p14:nvContentPartPr>
              <p14:xfrm>
                <a:off x="8021086" y="6373071"/>
                <a:ext cx="86400" cy="2448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6FA319FD-FA57-A079-9D85-053E46885FF2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003086" y="6355071"/>
                  <a:ext cx="12204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490E8AEF-4913-F9C0-4BE1-9F6EEC9D730D}"/>
                    </a:ext>
                  </a:extLst>
                </p14:cNvPr>
                <p14:cNvContentPartPr/>
                <p14:nvPr/>
              </p14:nvContentPartPr>
              <p14:xfrm>
                <a:off x="7989406" y="6501591"/>
                <a:ext cx="63360" cy="828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490E8AEF-4913-F9C0-4BE1-9F6EEC9D730D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971406" y="6483951"/>
                  <a:ext cx="990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0D2FDCC3-0347-817F-472A-0DD44A9122D5}"/>
                    </a:ext>
                  </a:extLst>
                </p14:cNvPr>
                <p14:cNvContentPartPr/>
                <p14:nvPr/>
              </p14:nvContentPartPr>
              <p14:xfrm>
                <a:off x="8383246" y="6173991"/>
                <a:ext cx="59760" cy="23688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0D2FDCC3-0347-817F-472A-0DD44A9122D5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365606" y="6155991"/>
                  <a:ext cx="9540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5B65F833-C0B3-7BE3-AC05-C53C7A27A6C8}"/>
                    </a:ext>
                  </a:extLst>
                </p14:cNvPr>
                <p14:cNvContentPartPr/>
                <p14:nvPr/>
              </p14:nvContentPartPr>
              <p14:xfrm>
                <a:off x="8434726" y="6091191"/>
                <a:ext cx="262080" cy="41544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5B65F833-C0B3-7BE3-AC05-C53C7A27A6C8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8416726" y="6073191"/>
                  <a:ext cx="297720" cy="45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E9E9051F-AA8C-755A-DFF6-B4D8525137BB}"/>
                    </a:ext>
                  </a:extLst>
                </p14:cNvPr>
                <p14:cNvContentPartPr/>
                <p14:nvPr/>
              </p14:nvContentPartPr>
              <p14:xfrm>
                <a:off x="9029806" y="6335631"/>
                <a:ext cx="181080" cy="2808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E9E9051F-AA8C-755A-DFF6-B4D8525137BB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9012166" y="6317631"/>
                  <a:ext cx="2167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63DCA53A-6D20-8C3B-0ED4-621CAC03774D}"/>
                    </a:ext>
                  </a:extLst>
                </p14:cNvPr>
                <p14:cNvContentPartPr/>
                <p14:nvPr/>
              </p14:nvContentPartPr>
              <p14:xfrm>
                <a:off x="9040606" y="6468111"/>
                <a:ext cx="109800" cy="288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63DCA53A-6D20-8C3B-0ED4-621CAC03774D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9022966" y="6450111"/>
                  <a:ext cx="145440" cy="38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6" name="Grupo 115">
            <a:extLst>
              <a:ext uri="{FF2B5EF4-FFF2-40B4-BE49-F238E27FC236}">
                <a16:creationId xmlns:a16="http://schemas.microsoft.com/office/drawing/2014/main" id="{D8D78DEE-A8AC-1EAE-A770-31801EAC76B1}"/>
              </a:ext>
            </a:extLst>
          </p:cNvPr>
          <p:cNvGrpSpPr/>
          <p:nvPr/>
        </p:nvGrpSpPr>
        <p:grpSpPr>
          <a:xfrm>
            <a:off x="9548206" y="6137271"/>
            <a:ext cx="1828440" cy="371160"/>
            <a:chOff x="9548206" y="6137271"/>
            <a:chExt cx="1828440" cy="371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7998B926-A166-9799-B9F8-9977878E2C3C}"/>
                    </a:ext>
                  </a:extLst>
                </p14:cNvPr>
                <p14:cNvContentPartPr/>
                <p14:nvPr/>
              </p14:nvContentPartPr>
              <p14:xfrm>
                <a:off x="9548206" y="6161391"/>
                <a:ext cx="210600" cy="29124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7998B926-A166-9799-B9F8-9977878E2C3C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9530206" y="6143751"/>
                  <a:ext cx="24624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8DD3DE98-EF19-522F-2225-66796134E11A}"/>
                    </a:ext>
                  </a:extLst>
                </p14:cNvPr>
                <p14:cNvContentPartPr/>
                <p14:nvPr/>
              </p14:nvContentPartPr>
              <p14:xfrm>
                <a:off x="9846286" y="6348231"/>
                <a:ext cx="28080" cy="16020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8DD3DE98-EF19-522F-2225-66796134E11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9828286" y="6330231"/>
                  <a:ext cx="6372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4767373D-C5A8-6626-1D45-3DBB285B0404}"/>
                    </a:ext>
                  </a:extLst>
                </p14:cNvPr>
                <p14:cNvContentPartPr/>
                <p14:nvPr/>
              </p14:nvContentPartPr>
              <p14:xfrm>
                <a:off x="10066246" y="6170031"/>
                <a:ext cx="146520" cy="27396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4767373D-C5A8-6626-1D45-3DBB285B0404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0048606" y="6152031"/>
                  <a:ext cx="18216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A1BD6210-9E7D-F7FE-93A0-586B620141BC}"/>
                    </a:ext>
                  </a:extLst>
                </p14:cNvPr>
                <p14:cNvContentPartPr/>
                <p14:nvPr/>
              </p14:nvContentPartPr>
              <p14:xfrm>
                <a:off x="10402126" y="6137271"/>
                <a:ext cx="214920" cy="35136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A1BD6210-9E7D-F7FE-93A0-586B620141BC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10384126" y="6119631"/>
                  <a:ext cx="250560" cy="38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CF585682-4493-CFAC-AD9F-96DC4A879B27}"/>
                    </a:ext>
                  </a:extLst>
                </p14:cNvPr>
                <p14:cNvContentPartPr/>
                <p14:nvPr/>
              </p14:nvContentPartPr>
              <p14:xfrm>
                <a:off x="10774006" y="6222951"/>
                <a:ext cx="602640" cy="19224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CF585682-4493-CFAC-AD9F-96DC4A879B27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0756366" y="6204951"/>
                  <a:ext cx="638280" cy="227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0A929247-FDB6-90BA-C5D9-7F8A3AECE5D6}"/>
                  </a:ext>
                </a:extLst>
              </p14:cNvPr>
              <p14:cNvContentPartPr/>
              <p14:nvPr/>
            </p14:nvContentPartPr>
            <p14:xfrm>
              <a:off x="9897766" y="6314031"/>
              <a:ext cx="72360" cy="2988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0A929247-FDB6-90BA-C5D9-7F8A3AECE5D6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9843766" y="6206391"/>
                <a:ext cx="180000" cy="24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FC6A2D6D-0E16-549E-4235-E9647AE39FA6}"/>
                  </a:ext>
                </a:extLst>
              </p14:cNvPr>
              <p14:cNvContentPartPr/>
              <p14:nvPr/>
            </p14:nvContentPartPr>
            <p14:xfrm>
              <a:off x="9649006" y="6260031"/>
              <a:ext cx="563760" cy="135360"/>
            </p14:xfrm>
          </p:contentPart>
        </mc:Choice>
        <mc:Fallback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FC6A2D6D-0E16-549E-4235-E9647AE39FA6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9595366" y="6152391"/>
                <a:ext cx="671400" cy="35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E65AC5E3-A543-62BF-164C-6898328972BC}"/>
                  </a:ext>
                </a:extLst>
              </p14:cNvPr>
              <p14:cNvContentPartPr/>
              <p14:nvPr/>
            </p14:nvContentPartPr>
            <p14:xfrm>
              <a:off x="9544966" y="6251391"/>
              <a:ext cx="923040" cy="9036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E65AC5E3-A543-62BF-164C-6898328972BC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9491326" y="6143391"/>
                <a:ext cx="1030680" cy="30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20" name="Entrada de lápiz 119">
                <a:extLst>
                  <a:ext uri="{FF2B5EF4-FFF2-40B4-BE49-F238E27FC236}">
                    <a16:creationId xmlns:a16="http://schemas.microsoft.com/office/drawing/2014/main" id="{FEEA1BE1-5A53-CB94-56C3-AFD29A368DEF}"/>
                  </a:ext>
                </a:extLst>
              </p14:cNvPr>
              <p14:cNvContentPartPr/>
              <p14:nvPr/>
            </p14:nvContentPartPr>
            <p14:xfrm>
              <a:off x="9618046" y="6374871"/>
              <a:ext cx="1228680" cy="117720"/>
            </p14:xfrm>
          </p:contentPart>
        </mc:Choice>
        <mc:Fallback>
          <p:pic>
            <p:nvPicPr>
              <p:cNvPr id="120" name="Entrada de lápiz 119">
                <a:extLst>
                  <a:ext uri="{FF2B5EF4-FFF2-40B4-BE49-F238E27FC236}">
                    <a16:creationId xmlns:a16="http://schemas.microsoft.com/office/drawing/2014/main" id="{FEEA1BE1-5A53-CB94-56C3-AFD29A368DEF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9564406" y="6266871"/>
                <a:ext cx="1336320" cy="33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6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FD68B5DB-1B7A-05A1-08D7-FE402489D81C}"/>
                  </a:ext>
                </a:extLst>
              </p14:cNvPr>
              <p14:cNvContentPartPr/>
              <p14:nvPr/>
            </p14:nvContentPartPr>
            <p14:xfrm>
              <a:off x="10201606" y="6293871"/>
              <a:ext cx="869760" cy="180720"/>
            </p14:xfrm>
          </p:contentPart>
        </mc:Choice>
        <mc:Fallback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FD68B5DB-1B7A-05A1-08D7-FE402489D81C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10147606" y="6185871"/>
                <a:ext cx="977400" cy="39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8">
            <p14:nvContentPartPr>
              <p14:cNvPr id="122" name="Entrada de lápiz 121">
                <a:extLst>
                  <a:ext uri="{FF2B5EF4-FFF2-40B4-BE49-F238E27FC236}">
                    <a16:creationId xmlns:a16="http://schemas.microsoft.com/office/drawing/2014/main" id="{E4C5E9CD-5CCA-DACB-4E29-3FC4044F0773}"/>
                  </a:ext>
                </a:extLst>
              </p14:cNvPr>
              <p14:cNvContentPartPr/>
              <p14:nvPr/>
            </p14:nvContentPartPr>
            <p14:xfrm>
              <a:off x="10632886" y="6252111"/>
              <a:ext cx="772920" cy="82080"/>
            </p14:xfrm>
          </p:contentPart>
        </mc:Choice>
        <mc:Fallback>
          <p:pic>
            <p:nvPicPr>
              <p:cNvPr id="122" name="Entrada de lápiz 121">
                <a:extLst>
                  <a:ext uri="{FF2B5EF4-FFF2-40B4-BE49-F238E27FC236}">
                    <a16:creationId xmlns:a16="http://schemas.microsoft.com/office/drawing/2014/main" id="{E4C5E9CD-5CCA-DACB-4E29-3FC4044F0773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10579246" y="6144471"/>
                <a:ext cx="88056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0">
            <p14:nvContentPartPr>
              <p14:cNvPr id="123" name="Entrada de lápiz 122">
                <a:extLst>
                  <a:ext uri="{FF2B5EF4-FFF2-40B4-BE49-F238E27FC236}">
                    <a16:creationId xmlns:a16="http://schemas.microsoft.com/office/drawing/2014/main" id="{DCC27309-9D46-5508-83B0-F45A33853CDA}"/>
                  </a:ext>
                </a:extLst>
              </p14:cNvPr>
              <p14:cNvContentPartPr/>
              <p14:nvPr/>
            </p14:nvContentPartPr>
            <p14:xfrm>
              <a:off x="9557926" y="6189111"/>
              <a:ext cx="1249200" cy="68040"/>
            </p14:xfrm>
          </p:contentPart>
        </mc:Choice>
        <mc:Fallback>
          <p:pic>
            <p:nvPicPr>
              <p:cNvPr id="123" name="Entrada de lápiz 122">
                <a:extLst>
                  <a:ext uri="{FF2B5EF4-FFF2-40B4-BE49-F238E27FC236}">
                    <a16:creationId xmlns:a16="http://schemas.microsoft.com/office/drawing/2014/main" id="{DCC27309-9D46-5508-83B0-F45A33853CDA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9504286" y="6081111"/>
                <a:ext cx="1356840" cy="2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F506DA22-F8E9-AE62-259E-3D57A2BF93B2}"/>
                  </a:ext>
                </a:extLst>
              </p14:cNvPr>
              <p14:cNvContentPartPr/>
              <p14:nvPr/>
            </p14:nvContentPartPr>
            <p14:xfrm>
              <a:off x="5874046" y="2719071"/>
              <a:ext cx="14040" cy="1116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F506DA22-F8E9-AE62-259E-3D57A2BF93B2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5856046" y="2701071"/>
                <a:ext cx="49680" cy="46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1" name="Grupo 130">
            <a:extLst>
              <a:ext uri="{FF2B5EF4-FFF2-40B4-BE49-F238E27FC236}">
                <a16:creationId xmlns:a16="http://schemas.microsoft.com/office/drawing/2014/main" id="{ED7C0546-03E0-E0E6-8856-34E45CE63C6E}"/>
              </a:ext>
            </a:extLst>
          </p:cNvPr>
          <p:cNvGrpSpPr/>
          <p:nvPr/>
        </p:nvGrpSpPr>
        <p:grpSpPr>
          <a:xfrm>
            <a:off x="9436606" y="5452551"/>
            <a:ext cx="1361520" cy="289800"/>
            <a:chOff x="9436606" y="5452551"/>
            <a:chExt cx="1361520" cy="289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E9A886A3-1058-73BF-4A9F-B7AFFB33EFEC}"/>
                    </a:ext>
                  </a:extLst>
                </p14:cNvPr>
                <p14:cNvContentPartPr/>
                <p14:nvPr/>
              </p14:nvContentPartPr>
              <p14:xfrm>
                <a:off x="9436606" y="5452551"/>
                <a:ext cx="199080" cy="23400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E9A886A3-1058-73BF-4A9F-B7AFFB33EFEC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9418966" y="5434551"/>
                  <a:ext cx="234720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FC3D3893-E208-83A4-728B-E7B01B2E05D4}"/>
                    </a:ext>
                  </a:extLst>
                </p14:cNvPr>
                <p14:cNvContentPartPr/>
                <p14:nvPr/>
              </p14:nvContentPartPr>
              <p14:xfrm>
                <a:off x="9685366" y="5631111"/>
                <a:ext cx="20520" cy="10080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FC3D3893-E208-83A4-728B-E7B01B2E05D4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9667366" y="5613471"/>
                  <a:ext cx="56160" cy="13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1392D0A6-3254-1D42-4344-4FE6D1CE3004}"/>
                    </a:ext>
                  </a:extLst>
                </p14:cNvPr>
                <p14:cNvContentPartPr/>
                <p14:nvPr/>
              </p14:nvContentPartPr>
              <p14:xfrm>
                <a:off x="9853486" y="5513031"/>
                <a:ext cx="113400" cy="18504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1392D0A6-3254-1D42-4344-4FE6D1CE3004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9835846" y="5495031"/>
                  <a:ext cx="14904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B9C3003B-C7BC-4F89-17AD-1C5D967756C4}"/>
                    </a:ext>
                  </a:extLst>
                </p14:cNvPr>
                <p14:cNvContentPartPr/>
                <p14:nvPr/>
              </p14:nvContentPartPr>
              <p14:xfrm>
                <a:off x="10073086" y="5504391"/>
                <a:ext cx="121680" cy="1756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B9C3003B-C7BC-4F89-17AD-1C5D967756C4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0055446" y="5486391"/>
                  <a:ext cx="15732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3715437B-DF9F-6D2F-BB31-4F516DE73E86}"/>
                    </a:ext>
                  </a:extLst>
                </p14:cNvPr>
                <p14:cNvContentPartPr/>
                <p14:nvPr/>
              </p14:nvContentPartPr>
              <p14:xfrm>
                <a:off x="10117726" y="5509431"/>
                <a:ext cx="128520" cy="1980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3715437B-DF9F-6D2F-BB31-4F516DE73E86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0099726" y="5491431"/>
                  <a:ext cx="16416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D1406784-4CF5-E7BB-08AB-A5535E971F35}"/>
                    </a:ext>
                  </a:extLst>
                </p14:cNvPr>
                <p14:cNvContentPartPr/>
                <p14:nvPr/>
              </p14:nvContentPartPr>
              <p14:xfrm>
                <a:off x="10309246" y="5561991"/>
                <a:ext cx="488880" cy="18036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D1406784-4CF5-E7BB-08AB-A5535E971F35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0291246" y="5544351"/>
                  <a:ext cx="524520" cy="216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7306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CC249951-DAE8-26B6-77E4-003723CC2224}"/>
              </a:ext>
            </a:extLst>
          </p:cNvPr>
          <p:cNvGrpSpPr/>
          <p:nvPr/>
        </p:nvGrpSpPr>
        <p:grpSpPr>
          <a:xfrm>
            <a:off x="219713" y="-43131"/>
            <a:ext cx="2277720" cy="1019160"/>
            <a:chOff x="219713" y="-43131"/>
            <a:chExt cx="2277720" cy="101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2A658643-B687-5AFA-4EF7-0FE4C76C9498}"/>
                    </a:ext>
                  </a:extLst>
                </p14:cNvPr>
                <p14:cNvContentPartPr/>
                <p14:nvPr/>
              </p14:nvContentPartPr>
              <p14:xfrm>
                <a:off x="219713" y="95829"/>
                <a:ext cx="343800" cy="49896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2A658643-B687-5AFA-4EF7-0FE4C76C949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1713" y="77829"/>
                  <a:ext cx="379440" cy="53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66536B85-6F6E-58CB-C538-169B81C54289}"/>
                    </a:ext>
                  </a:extLst>
                </p14:cNvPr>
                <p14:cNvContentPartPr/>
                <p14:nvPr/>
              </p14:nvContentPartPr>
              <p14:xfrm>
                <a:off x="283073" y="-43131"/>
                <a:ext cx="520560" cy="101916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66536B85-6F6E-58CB-C538-169B81C5428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65073" y="-60771"/>
                  <a:ext cx="556200" cy="105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9ED4EE67-514D-1CB7-6301-12C80002161E}"/>
                    </a:ext>
                  </a:extLst>
                </p14:cNvPr>
                <p14:cNvContentPartPr/>
                <p14:nvPr/>
              </p14:nvContentPartPr>
              <p14:xfrm>
                <a:off x="1298273" y="293829"/>
                <a:ext cx="440280" cy="3016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9ED4EE67-514D-1CB7-6301-12C80002161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80273" y="276189"/>
                  <a:ext cx="475920" cy="33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28671E9B-79A5-CB86-1952-37784703CF55}"/>
                    </a:ext>
                  </a:extLst>
                </p14:cNvPr>
                <p14:cNvContentPartPr/>
                <p14:nvPr/>
              </p14:nvContentPartPr>
              <p14:xfrm>
                <a:off x="1007393" y="181149"/>
                <a:ext cx="965520" cy="64260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28671E9B-79A5-CB86-1952-37784703CF5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89753" y="163509"/>
                  <a:ext cx="1001160" cy="67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A9A42AB5-2E57-0B12-C142-3C23F6CC915A}"/>
                    </a:ext>
                  </a:extLst>
                </p14:cNvPr>
                <p14:cNvContentPartPr/>
                <p14:nvPr/>
              </p14:nvContentPartPr>
              <p14:xfrm>
                <a:off x="1167953" y="95829"/>
                <a:ext cx="831240" cy="5533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A9A42AB5-2E57-0B12-C142-3C23F6CC915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49953" y="77829"/>
                  <a:ext cx="866880" cy="58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4CC0A2D7-24AF-BC47-38EE-F1375F3B8587}"/>
                    </a:ext>
                  </a:extLst>
                </p14:cNvPr>
                <p14:cNvContentPartPr/>
                <p14:nvPr/>
              </p14:nvContentPartPr>
              <p14:xfrm>
                <a:off x="2303753" y="105909"/>
                <a:ext cx="193680" cy="36144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4CC0A2D7-24AF-BC47-38EE-F1375F3B858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286113" y="87909"/>
                  <a:ext cx="229320" cy="39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5C1AB120-AE5A-BBB8-CBA9-476FD28501F2}"/>
                    </a:ext>
                  </a:extLst>
                </p14:cNvPr>
                <p14:cNvContentPartPr/>
                <p14:nvPr/>
              </p14:nvContentPartPr>
              <p14:xfrm>
                <a:off x="2327153" y="650229"/>
                <a:ext cx="360" cy="3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5C1AB120-AE5A-BBB8-CBA9-476FD28501F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309153" y="63222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1E77E477-5B42-7F2E-41B2-44AC36EC3E74}"/>
              </a:ext>
            </a:extLst>
          </p:cNvPr>
          <p:cNvGrpSpPr/>
          <p:nvPr/>
        </p:nvGrpSpPr>
        <p:grpSpPr>
          <a:xfrm>
            <a:off x="688073" y="1134069"/>
            <a:ext cx="3209760" cy="509760"/>
            <a:chOff x="688073" y="1134069"/>
            <a:chExt cx="3209760" cy="509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7699D4CE-A5D0-39A9-8A40-6DC2FDE236B3}"/>
                    </a:ext>
                  </a:extLst>
                </p14:cNvPr>
                <p14:cNvContentPartPr/>
                <p14:nvPr/>
              </p14:nvContentPartPr>
              <p14:xfrm>
                <a:off x="767993" y="1235589"/>
                <a:ext cx="32040" cy="3373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7699D4CE-A5D0-39A9-8A40-6DC2FDE236B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50353" y="1217949"/>
                  <a:ext cx="6768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3F16C670-AE86-F3BD-FDF1-F14E9DAEE873}"/>
                    </a:ext>
                  </a:extLst>
                </p14:cNvPr>
                <p14:cNvContentPartPr/>
                <p14:nvPr/>
              </p14:nvContentPartPr>
              <p14:xfrm>
                <a:off x="688073" y="1134069"/>
                <a:ext cx="396000" cy="9072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3F16C670-AE86-F3BD-FDF1-F14E9DAEE87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70073" y="1116429"/>
                  <a:ext cx="43164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3ABA3C7F-BF21-5E64-F897-D971A4245AA0}"/>
                    </a:ext>
                  </a:extLst>
                </p14:cNvPr>
                <p14:cNvContentPartPr/>
                <p14:nvPr/>
              </p14:nvContentPartPr>
              <p14:xfrm>
                <a:off x="783833" y="1400109"/>
                <a:ext cx="269280" cy="3348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3ABA3C7F-BF21-5E64-F897-D971A4245AA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66193" y="1382109"/>
                  <a:ext cx="30492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AA79AEC4-8FB4-B7C8-92BB-0FF147212A8E}"/>
                    </a:ext>
                  </a:extLst>
                </p14:cNvPr>
                <p14:cNvContentPartPr/>
                <p14:nvPr/>
              </p14:nvContentPartPr>
              <p14:xfrm>
                <a:off x="1161833" y="1427109"/>
                <a:ext cx="209880" cy="21672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AA79AEC4-8FB4-B7C8-92BB-0FF147212A8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143833" y="1409469"/>
                  <a:ext cx="24552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9230CA48-BD97-BC54-B329-6EDB5523B25C}"/>
                    </a:ext>
                  </a:extLst>
                </p14:cNvPr>
                <p14:cNvContentPartPr/>
                <p14:nvPr/>
              </p14:nvContentPartPr>
              <p14:xfrm>
                <a:off x="1723793" y="1453029"/>
                <a:ext cx="159480" cy="1548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9230CA48-BD97-BC54-B329-6EDB5523B25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705793" y="1435389"/>
                  <a:ext cx="19512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9B784962-339E-4CB1-21B4-D21B3C9F92A7}"/>
                    </a:ext>
                  </a:extLst>
                </p14:cNvPr>
                <p14:cNvContentPartPr/>
                <p14:nvPr/>
              </p14:nvContentPartPr>
              <p14:xfrm>
                <a:off x="1772393" y="1586949"/>
                <a:ext cx="94320" cy="216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9B784962-339E-4CB1-21B4-D21B3C9F92A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754393" y="1569309"/>
                  <a:ext cx="1299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A04F592C-CD73-7FAB-EA3F-2B7D9160B8FE}"/>
                    </a:ext>
                  </a:extLst>
                </p14:cNvPr>
                <p14:cNvContentPartPr/>
                <p14:nvPr/>
              </p14:nvContentPartPr>
              <p14:xfrm>
                <a:off x="2229233" y="1361589"/>
                <a:ext cx="550080" cy="2257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A04F592C-CD73-7FAB-EA3F-2B7D9160B8FE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11233" y="1343949"/>
                  <a:ext cx="58572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B7E22CBD-DA3F-A94F-E56D-F0D2391840AE}"/>
                    </a:ext>
                  </a:extLst>
                </p14:cNvPr>
                <p14:cNvContentPartPr/>
                <p14:nvPr/>
              </p14:nvContentPartPr>
              <p14:xfrm>
                <a:off x="3043193" y="1459869"/>
                <a:ext cx="360" cy="144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B7E22CBD-DA3F-A94F-E56D-F0D2391840A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025553" y="1441869"/>
                  <a:ext cx="360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6F720C62-392A-F133-8C3E-8B845C40495B}"/>
                    </a:ext>
                  </a:extLst>
                </p14:cNvPr>
                <p14:cNvContentPartPr/>
                <p14:nvPr/>
              </p14:nvContentPartPr>
              <p14:xfrm>
                <a:off x="3232913" y="1311549"/>
                <a:ext cx="376920" cy="2257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6F720C62-392A-F133-8C3E-8B845C40495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215273" y="1293909"/>
                  <a:ext cx="41256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63B04748-5068-785E-FCCF-A9AADD626031}"/>
                    </a:ext>
                  </a:extLst>
                </p14:cNvPr>
                <p14:cNvContentPartPr/>
                <p14:nvPr/>
              </p14:nvContentPartPr>
              <p14:xfrm>
                <a:off x="3698033" y="1311549"/>
                <a:ext cx="199800" cy="2530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63B04748-5068-785E-FCCF-A9AADD62603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680393" y="1293909"/>
                  <a:ext cx="235440" cy="288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B45A64F0-2227-2AC7-197F-3AD9EDB5313D}"/>
                  </a:ext>
                </a:extLst>
              </p14:cNvPr>
              <p14:cNvContentPartPr/>
              <p14:nvPr/>
            </p14:nvContentPartPr>
            <p14:xfrm>
              <a:off x="828113" y="2090229"/>
              <a:ext cx="58320" cy="41328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B45A64F0-2227-2AC7-197F-3AD9EDB5313D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810473" y="2072589"/>
                <a:ext cx="93960" cy="44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7AC5CF07-6AA8-3ABC-8F7B-DEBCCA9C13CC}"/>
                  </a:ext>
                </a:extLst>
              </p14:cNvPr>
              <p14:cNvContentPartPr/>
              <p14:nvPr/>
            </p14:nvContentPartPr>
            <p14:xfrm>
              <a:off x="647753" y="2101029"/>
              <a:ext cx="490680" cy="3672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7AC5CF07-6AA8-3ABC-8F7B-DEBCCA9C13CC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30113" y="2083389"/>
                <a:ext cx="526320" cy="7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189DFC2B-0F98-8678-DCAB-83485C854D2C}"/>
                  </a:ext>
                </a:extLst>
              </p14:cNvPr>
              <p14:cNvContentPartPr/>
              <p14:nvPr/>
            </p14:nvContentPartPr>
            <p14:xfrm>
              <a:off x="1157153" y="2035509"/>
              <a:ext cx="1419840" cy="52992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189DFC2B-0F98-8678-DCAB-83485C854D2C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139513" y="2017509"/>
                <a:ext cx="1455480" cy="56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39D984CA-F685-C35D-167F-2E4B73CF36E7}"/>
                  </a:ext>
                </a:extLst>
              </p14:cNvPr>
              <p14:cNvContentPartPr/>
              <p14:nvPr/>
            </p14:nvContentPartPr>
            <p14:xfrm>
              <a:off x="2022233" y="2221989"/>
              <a:ext cx="39240" cy="1188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39D984CA-F685-C35D-167F-2E4B73CF36E7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004233" y="2204349"/>
                <a:ext cx="74880" cy="4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C4E0D243-2437-97AE-6388-2B7B9DA2DA02}"/>
                  </a:ext>
                </a:extLst>
              </p14:cNvPr>
              <p14:cNvContentPartPr/>
              <p14:nvPr/>
            </p14:nvContentPartPr>
            <p14:xfrm>
              <a:off x="2831153" y="2336829"/>
              <a:ext cx="174240" cy="1836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C4E0D243-2437-97AE-6388-2B7B9DA2DA02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813513" y="2319189"/>
                <a:ext cx="209880" cy="5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8FD9706C-DD8F-DFDF-F070-9134622805AB}"/>
                  </a:ext>
                </a:extLst>
              </p14:cNvPr>
              <p14:cNvContentPartPr/>
              <p14:nvPr/>
            </p14:nvContentPartPr>
            <p14:xfrm>
              <a:off x="2831153" y="2445909"/>
              <a:ext cx="175320" cy="3816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8FD9706C-DD8F-DFDF-F070-9134622805AB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813513" y="2428269"/>
                <a:ext cx="21096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598A5A08-6AED-EF1F-34DE-BFDA8943F3BF}"/>
                  </a:ext>
                </a:extLst>
              </p14:cNvPr>
              <p14:cNvContentPartPr/>
              <p14:nvPr/>
            </p14:nvContentPartPr>
            <p14:xfrm>
              <a:off x="3245873" y="2278509"/>
              <a:ext cx="470520" cy="189000"/>
            </p14:xfrm>
          </p:contentPart>
        </mc:Choice>
        <mc:Fallback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598A5A08-6AED-EF1F-34DE-BFDA8943F3BF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227873" y="2260869"/>
                <a:ext cx="50616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1BDC3406-172E-DA59-0A25-FA50500E081B}"/>
                  </a:ext>
                </a:extLst>
              </p14:cNvPr>
              <p14:cNvContentPartPr/>
              <p14:nvPr/>
            </p14:nvContentPartPr>
            <p14:xfrm>
              <a:off x="3822593" y="2457429"/>
              <a:ext cx="41400" cy="19440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1BDC3406-172E-DA59-0A25-FA50500E081B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804953" y="2439789"/>
                <a:ext cx="77040" cy="5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upo 37">
            <a:extLst>
              <a:ext uri="{FF2B5EF4-FFF2-40B4-BE49-F238E27FC236}">
                <a16:creationId xmlns:a16="http://schemas.microsoft.com/office/drawing/2014/main" id="{82851CF3-F074-7589-FC90-29BB40AB7692}"/>
              </a:ext>
            </a:extLst>
          </p:cNvPr>
          <p:cNvGrpSpPr/>
          <p:nvPr/>
        </p:nvGrpSpPr>
        <p:grpSpPr>
          <a:xfrm>
            <a:off x="4183313" y="1978629"/>
            <a:ext cx="1604880" cy="495360"/>
            <a:chOff x="4183313" y="1978629"/>
            <a:chExt cx="1604880" cy="49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6FD28292-C823-681B-2058-70D9DB58C350}"/>
                    </a:ext>
                  </a:extLst>
                </p14:cNvPr>
                <p14:cNvContentPartPr/>
                <p14:nvPr/>
              </p14:nvContentPartPr>
              <p14:xfrm>
                <a:off x="4183313" y="2201109"/>
                <a:ext cx="388440" cy="25920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6FD28292-C823-681B-2058-70D9DB58C35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165673" y="2183469"/>
                  <a:ext cx="42408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76B447CF-FDF8-DA69-933C-8998AF559B16}"/>
                    </a:ext>
                  </a:extLst>
                </p14:cNvPr>
                <p14:cNvContentPartPr/>
                <p14:nvPr/>
              </p14:nvContentPartPr>
              <p14:xfrm>
                <a:off x="4470233" y="1978629"/>
                <a:ext cx="269280" cy="22032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76B447CF-FDF8-DA69-933C-8998AF559B1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452593" y="1960629"/>
                  <a:ext cx="30492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95E6544E-1565-296E-7F89-F542EA697854}"/>
                    </a:ext>
                  </a:extLst>
                </p14:cNvPr>
                <p14:cNvContentPartPr/>
                <p14:nvPr/>
              </p14:nvContentPartPr>
              <p14:xfrm>
                <a:off x="4931393" y="2396589"/>
                <a:ext cx="38160" cy="50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95E6544E-1565-296E-7F89-F542EA69785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913393" y="2378949"/>
                  <a:ext cx="7380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40F86570-FD5B-E1EC-E72B-B3BD10BE6FD4}"/>
                    </a:ext>
                  </a:extLst>
                </p14:cNvPr>
                <p14:cNvContentPartPr/>
                <p14:nvPr/>
              </p14:nvContentPartPr>
              <p14:xfrm>
                <a:off x="5222273" y="2095629"/>
                <a:ext cx="82800" cy="34200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40F86570-FD5B-E1EC-E72B-B3BD10BE6FD4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5204633" y="2077989"/>
                  <a:ext cx="118440" cy="37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7C822669-EE8B-8A78-5441-34F6C6E95057}"/>
                    </a:ext>
                  </a:extLst>
                </p14:cNvPr>
                <p14:cNvContentPartPr/>
                <p14:nvPr/>
              </p14:nvContentPartPr>
              <p14:xfrm>
                <a:off x="5216153" y="2032989"/>
                <a:ext cx="385200" cy="39168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7C822669-EE8B-8A78-5441-34F6C6E95057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198153" y="2014989"/>
                  <a:ext cx="420840" cy="42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ED25D70C-E12C-94FD-0153-ED3DFB6C6B21}"/>
                    </a:ext>
                  </a:extLst>
                </p14:cNvPr>
                <p14:cNvContentPartPr/>
                <p14:nvPr/>
              </p14:nvContentPartPr>
              <p14:xfrm>
                <a:off x="5740313" y="2417469"/>
                <a:ext cx="47880" cy="565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ED25D70C-E12C-94FD-0153-ED3DFB6C6B2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722313" y="2399829"/>
                  <a:ext cx="83520" cy="921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62" name="Triángulo rectángulo 61">
            <a:extLst>
              <a:ext uri="{FF2B5EF4-FFF2-40B4-BE49-F238E27FC236}">
                <a16:creationId xmlns:a16="http://schemas.microsoft.com/office/drawing/2014/main" id="{E11A9F45-F69C-B7A7-E3F8-9999F7A1EABC}"/>
              </a:ext>
            </a:extLst>
          </p:cNvPr>
          <p:cNvSpPr/>
          <p:nvPr/>
        </p:nvSpPr>
        <p:spPr>
          <a:xfrm flipH="1">
            <a:off x="7623403" y="423892"/>
            <a:ext cx="1234219" cy="1875393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5" name="Grupo 74">
            <a:extLst>
              <a:ext uri="{FF2B5EF4-FFF2-40B4-BE49-F238E27FC236}">
                <a16:creationId xmlns:a16="http://schemas.microsoft.com/office/drawing/2014/main" id="{D5176105-179F-557A-69A5-9C047FCA7CF5}"/>
              </a:ext>
            </a:extLst>
          </p:cNvPr>
          <p:cNvGrpSpPr/>
          <p:nvPr/>
        </p:nvGrpSpPr>
        <p:grpSpPr>
          <a:xfrm>
            <a:off x="7781153" y="1190949"/>
            <a:ext cx="201600" cy="332640"/>
            <a:chOff x="7781153" y="1190949"/>
            <a:chExt cx="201600" cy="332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7B7FBF4D-49D6-0B97-D996-869F9205A0D6}"/>
                    </a:ext>
                  </a:extLst>
                </p14:cNvPr>
                <p14:cNvContentPartPr/>
                <p14:nvPr/>
              </p14:nvContentPartPr>
              <p14:xfrm>
                <a:off x="7824353" y="1406589"/>
                <a:ext cx="158400" cy="11700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7B7FBF4D-49D6-0B97-D996-869F9205A0D6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806713" y="1388949"/>
                  <a:ext cx="1940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578AD513-E00D-00A0-04F7-F5CE477BC682}"/>
                    </a:ext>
                  </a:extLst>
                </p14:cNvPr>
                <p14:cNvContentPartPr/>
                <p14:nvPr/>
              </p14:nvContentPartPr>
              <p14:xfrm>
                <a:off x="7781153" y="1190949"/>
                <a:ext cx="184320" cy="33012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578AD513-E00D-00A0-04F7-F5CE477BC68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763513" y="1172949"/>
                  <a:ext cx="219960" cy="36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75AF36EA-0C13-8B9B-7BB2-27385558B690}"/>
              </a:ext>
            </a:extLst>
          </p:cNvPr>
          <p:cNvGrpSpPr/>
          <p:nvPr/>
        </p:nvGrpSpPr>
        <p:grpSpPr>
          <a:xfrm>
            <a:off x="8102993" y="2336109"/>
            <a:ext cx="1872000" cy="462240"/>
            <a:chOff x="8102993" y="2336109"/>
            <a:chExt cx="1872000" cy="462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D5C7657D-CA91-3304-539C-A7163228BB89}"/>
                    </a:ext>
                  </a:extLst>
                </p14:cNvPr>
                <p14:cNvContentPartPr/>
                <p14:nvPr/>
              </p14:nvContentPartPr>
              <p14:xfrm>
                <a:off x="8231873" y="2503149"/>
                <a:ext cx="37080" cy="19656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D5C7657D-CA91-3304-539C-A7163228BB89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213873" y="2485149"/>
                  <a:ext cx="7272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CEC0ECE3-EBCE-99B8-1D37-6A542F76B88B}"/>
                    </a:ext>
                  </a:extLst>
                </p14:cNvPr>
                <p14:cNvContentPartPr/>
                <p14:nvPr/>
              </p14:nvContentPartPr>
              <p14:xfrm>
                <a:off x="8102993" y="2474709"/>
                <a:ext cx="284400" cy="1260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CEC0ECE3-EBCE-99B8-1D37-6A542F76B88B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084993" y="2457069"/>
                  <a:ext cx="32004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054DB7D0-158C-A10F-AB37-D744C1E4DEFF}"/>
                    </a:ext>
                  </a:extLst>
                </p14:cNvPr>
                <p14:cNvContentPartPr/>
                <p14:nvPr/>
              </p14:nvContentPartPr>
              <p14:xfrm>
                <a:off x="8444633" y="2526909"/>
                <a:ext cx="254520" cy="20736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054DB7D0-158C-A10F-AB37-D744C1E4DEFF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426633" y="2508909"/>
                  <a:ext cx="29016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64D4A8C1-16E6-A486-39C9-905BBF2A0CA2}"/>
                    </a:ext>
                  </a:extLst>
                </p14:cNvPr>
                <p14:cNvContentPartPr/>
                <p14:nvPr/>
              </p14:nvContentPartPr>
              <p14:xfrm>
                <a:off x="8539313" y="2579109"/>
                <a:ext cx="129960" cy="14364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64D4A8C1-16E6-A486-39C9-905BBF2A0CA2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521673" y="2561109"/>
                  <a:ext cx="1656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A09E0D32-790D-DB38-E873-324716648721}"/>
                    </a:ext>
                  </a:extLst>
                </p14:cNvPr>
                <p14:cNvContentPartPr/>
                <p14:nvPr/>
              </p14:nvContentPartPr>
              <p14:xfrm>
                <a:off x="8531033" y="2336109"/>
                <a:ext cx="1443960" cy="46224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A09E0D32-790D-DB38-E873-324716648721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513393" y="2318109"/>
                  <a:ext cx="1479600" cy="49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78A675E1-E5BA-D08E-CE6E-12E07700554D}"/>
                    </a:ext>
                  </a:extLst>
                </p14:cNvPr>
                <p14:cNvContentPartPr/>
                <p14:nvPr/>
              </p14:nvContentPartPr>
              <p14:xfrm>
                <a:off x="9538313" y="2417469"/>
                <a:ext cx="360" cy="36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78A675E1-E5BA-D08E-CE6E-12E07700554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520673" y="239982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0FCB5AE7-264D-DE01-A103-4895E4968B6E}"/>
                  </a:ext>
                </a:extLst>
              </p14:cNvPr>
              <p14:cNvContentPartPr/>
              <p14:nvPr/>
            </p14:nvContentPartPr>
            <p14:xfrm>
              <a:off x="7648313" y="2623389"/>
              <a:ext cx="39240" cy="3816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0FCB5AE7-264D-DE01-A103-4895E4968B6E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7630313" y="2605749"/>
                <a:ext cx="74880" cy="7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99" name="Grupo 98">
            <a:extLst>
              <a:ext uri="{FF2B5EF4-FFF2-40B4-BE49-F238E27FC236}">
                <a16:creationId xmlns:a16="http://schemas.microsoft.com/office/drawing/2014/main" id="{E0147E67-B533-5198-4732-13410AECC161}"/>
              </a:ext>
            </a:extLst>
          </p:cNvPr>
          <p:cNvGrpSpPr/>
          <p:nvPr/>
        </p:nvGrpSpPr>
        <p:grpSpPr>
          <a:xfrm>
            <a:off x="8284433" y="657789"/>
            <a:ext cx="2279520" cy="1550160"/>
            <a:chOff x="8284433" y="657789"/>
            <a:chExt cx="2279520" cy="155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8C9DBA14-4912-0D30-95A9-875DC7ECAD59}"/>
                    </a:ext>
                  </a:extLst>
                </p14:cNvPr>
                <p14:cNvContentPartPr/>
                <p14:nvPr/>
              </p14:nvContentPartPr>
              <p14:xfrm>
                <a:off x="8284433" y="1297509"/>
                <a:ext cx="606960" cy="9108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8C9DBA14-4912-0D30-95A9-875DC7ECAD59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8266433" y="1279509"/>
                  <a:ext cx="64260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AE9F8EF5-22EF-A793-CFE0-E1846A91D17E}"/>
                    </a:ext>
                  </a:extLst>
                </p14:cNvPr>
                <p14:cNvContentPartPr/>
                <p14:nvPr/>
              </p14:nvContentPartPr>
              <p14:xfrm>
                <a:off x="8448953" y="1115349"/>
                <a:ext cx="264240" cy="1627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AE9F8EF5-22EF-A793-CFE0-E1846A91D17E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8430953" y="1097349"/>
                  <a:ext cx="299880" cy="19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762ED7BE-AADD-A263-1A91-6A28D4C1374C}"/>
                    </a:ext>
                  </a:extLst>
                </p14:cNvPr>
                <p14:cNvContentPartPr/>
                <p14:nvPr/>
              </p14:nvContentPartPr>
              <p14:xfrm>
                <a:off x="8667833" y="978549"/>
                <a:ext cx="99720" cy="11700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762ED7BE-AADD-A263-1A91-6A28D4C1374C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8650193" y="960549"/>
                  <a:ext cx="13536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221E5DE8-63A2-D0DD-F5AE-22F6D4446561}"/>
                    </a:ext>
                  </a:extLst>
                </p14:cNvPr>
                <p14:cNvContentPartPr/>
                <p14:nvPr/>
              </p14:nvContentPartPr>
              <p14:xfrm>
                <a:off x="8725073" y="777309"/>
                <a:ext cx="123480" cy="1076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221E5DE8-63A2-D0DD-F5AE-22F6D4446561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8707433" y="759309"/>
                  <a:ext cx="15912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500EB60B-DE41-F6C9-8A43-F59A81094256}"/>
                    </a:ext>
                  </a:extLst>
                </p14:cNvPr>
                <p14:cNvContentPartPr/>
                <p14:nvPr/>
              </p14:nvContentPartPr>
              <p14:xfrm>
                <a:off x="9060593" y="1482549"/>
                <a:ext cx="33120" cy="288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500EB60B-DE41-F6C9-8A43-F59A81094256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042953" y="1464909"/>
                  <a:ext cx="6876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5315AFA3-156B-CC4B-911A-5149A1BC6E4E}"/>
                    </a:ext>
                  </a:extLst>
                </p14:cNvPr>
                <p14:cNvContentPartPr/>
                <p14:nvPr/>
              </p14:nvContentPartPr>
              <p14:xfrm>
                <a:off x="9153473" y="657789"/>
                <a:ext cx="215640" cy="68184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5315AFA3-156B-CC4B-911A-5149A1BC6E4E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135473" y="640149"/>
                  <a:ext cx="251280" cy="71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613B6EBF-FEA4-3F04-1F6E-8F86E77D7D0F}"/>
                    </a:ext>
                  </a:extLst>
                </p14:cNvPr>
                <p14:cNvContentPartPr/>
                <p14:nvPr/>
              </p14:nvContentPartPr>
              <p14:xfrm>
                <a:off x="9321233" y="1590909"/>
                <a:ext cx="143640" cy="6170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613B6EBF-FEA4-3F04-1F6E-8F86E77D7D0F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9303233" y="1572909"/>
                  <a:ext cx="179280" cy="65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E5F98DDD-2DC0-C547-FC87-2114C1CF894D}"/>
                    </a:ext>
                  </a:extLst>
                </p14:cNvPr>
                <p14:cNvContentPartPr/>
                <p14:nvPr/>
              </p14:nvContentPartPr>
              <p14:xfrm>
                <a:off x="9365513" y="1341069"/>
                <a:ext cx="157680" cy="25272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E5F98DDD-2DC0-C547-FC87-2114C1CF894D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9347513" y="1323429"/>
                  <a:ext cx="19332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5F6A9BF5-AE0E-B069-D761-D36002022D64}"/>
                    </a:ext>
                  </a:extLst>
                </p14:cNvPr>
                <p14:cNvContentPartPr/>
                <p14:nvPr/>
              </p14:nvContentPartPr>
              <p14:xfrm>
                <a:off x="9728393" y="1390749"/>
                <a:ext cx="371520" cy="15192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5F6A9BF5-AE0E-B069-D761-D36002022D64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9710393" y="1373109"/>
                  <a:ext cx="40716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24760B95-2550-9D53-A7D6-B97ECC0D71E4}"/>
                    </a:ext>
                  </a:extLst>
                </p14:cNvPr>
                <p14:cNvContentPartPr/>
                <p14:nvPr/>
              </p14:nvContentPartPr>
              <p14:xfrm>
                <a:off x="10234553" y="1413429"/>
                <a:ext cx="329400" cy="3945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24760B95-2550-9D53-A7D6-B97ECC0D71E4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0216553" y="1395429"/>
                  <a:ext cx="365040" cy="430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8" name="Grupo 117">
            <a:extLst>
              <a:ext uri="{FF2B5EF4-FFF2-40B4-BE49-F238E27FC236}">
                <a16:creationId xmlns:a16="http://schemas.microsoft.com/office/drawing/2014/main" id="{D96C5A85-0A88-E2C0-7520-C99EDFF73321}"/>
              </a:ext>
            </a:extLst>
          </p:cNvPr>
          <p:cNvGrpSpPr/>
          <p:nvPr/>
        </p:nvGrpSpPr>
        <p:grpSpPr>
          <a:xfrm>
            <a:off x="6624113" y="3112269"/>
            <a:ext cx="2628000" cy="3345120"/>
            <a:chOff x="6624113" y="3112269"/>
            <a:chExt cx="2628000" cy="334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92B94F5C-45F4-C883-74C8-9E4B68CA0D6D}"/>
                    </a:ext>
                  </a:extLst>
                </p14:cNvPr>
                <p14:cNvContentPartPr/>
                <p14:nvPr/>
              </p14:nvContentPartPr>
              <p14:xfrm>
                <a:off x="7244393" y="3725709"/>
                <a:ext cx="894960" cy="116784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92B94F5C-45F4-C883-74C8-9E4B68CA0D6D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7226393" y="3707709"/>
                  <a:ext cx="930600" cy="12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320AD344-1CCD-99BC-F6B6-4231EFB11819}"/>
                    </a:ext>
                  </a:extLst>
                </p14:cNvPr>
                <p14:cNvContentPartPr/>
                <p14:nvPr/>
              </p14:nvContentPartPr>
              <p14:xfrm>
                <a:off x="7804553" y="3655869"/>
                <a:ext cx="376200" cy="20196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320AD344-1CCD-99BC-F6B6-4231EFB11819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786553" y="3637869"/>
                  <a:ext cx="41184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77B5E851-E6CC-E1D4-AA4A-F9BAEA994DE1}"/>
                    </a:ext>
                  </a:extLst>
                </p14:cNvPr>
                <p14:cNvContentPartPr/>
                <p14:nvPr/>
              </p14:nvContentPartPr>
              <p14:xfrm>
                <a:off x="7071593" y="3893469"/>
                <a:ext cx="128520" cy="109332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77B5E851-E6CC-E1D4-AA4A-F9BAEA994DE1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053953" y="3875469"/>
                  <a:ext cx="164160" cy="11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7CB482D3-72DA-C97F-DE05-FF5357AFF17C}"/>
                    </a:ext>
                  </a:extLst>
                </p14:cNvPr>
                <p14:cNvContentPartPr/>
                <p14:nvPr/>
              </p14:nvContentPartPr>
              <p14:xfrm>
                <a:off x="7025153" y="3721029"/>
                <a:ext cx="183240" cy="30420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7CB482D3-72DA-C97F-DE05-FF5357AFF17C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007513" y="3703029"/>
                  <a:ext cx="21888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F4AD0B4C-32E0-DB18-10AB-EE7A6CF58568}"/>
                    </a:ext>
                  </a:extLst>
                </p14:cNvPr>
                <p14:cNvContentPartPr/>
                <p14:nvPr/>
              </p14:nvContentPartPr>
              <p14:xfrm>
                <a:off x="6842633" y="3221709"/>
                <a:ext cx="44640" cy="24876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F4AD0B4C-32E0-DB18-10AB-EE7A6CF58568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6824633" y="3203709"/>
                  <a:ext cx="8028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42DBAEAF-7EBC-E40C-AD0C-D34AADD4E2F8}"/>
                    </a:ext>
                  </a:extLst>
                </p14:cNvPr>
                <p14:cNvContentPartPr/>
                <p14:nvPr/>
              </p14:nvContentPartPr>
              <p14:xfrm>
                <a:off x="6624113" y="3112269"/>
                <a:ext cx="379080" cy="7452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42DBAEAF-7EBC-E40C-AD0C-D34AADD4E2F8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6606113" y="3094629"/>
                  <a:ext cx="414720" cy="11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14F0812C-A2BB-19EB-9B21-28C958C80FD2}"/>
                    </a:ext>
                  </a:extLst>
                </p14:cNvPr>
                <p14:cNvContentPartPr/>
                <p14:nvPr/>
              </p14:nvContentPartPr>
              <p14:xfrm>
                <a:off x="7110473" y="3219549"/>
                <a:ext cx="177480" cy="29880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14F0812C-A2BB-19EB-9B21-28C958C80FD2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7092473" y="3201909"/>
                  <a:ext cx="21312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D8E6AE2F-FC4D-3AAC-5113-E4D34068F98E}"/>
                    </a:ext>
                  </a:extLst>
                </p14:cNvPr>
                <p14:cNvContentPartPr/>
                <p14:nvPr/>
              </p14:nvContentPartPr>
              <p14:xfrm>
                <a:off x="7152593" y="4956549"/>
                <a:ext cx="66600" cy="10148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D8E6AE2F-FC4D-3AAC-5113-E4D34068F98E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7134953" y="4938549"/>
                  <a:ext cx="102240" cy="10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F36AF0B6-C56A-B9EE-BD72-829EF52A33E7}"/>
                    </a:ext>
                  </a:extLst>
                </p14:cNvPr>
                <p14:cNvContentPartPr/>
                <p14:nvPr/>
              </p14:nvContentPartPr>
              <p14:xfrm>
                <a:off x="7102913" y="5969229"/>
                <a:ext cx="213120" cy="25848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F36AF0B6-C56A-B9EE-BD72-829EF52A33E7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7085273" y="5951229"/>
                  <a:ext cx="24876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813C878A-EA06-9DF2-9844-CC3951584CFF}"/>
                    </a:ext>
                  </a:extLst>
                </p14:cNvPr>
                <p14:cNvContentPartPr/>
                <p14:nvPr/>
              </p14:nvContentPartPr>
              <p14:xfrm>
                <a:off x="7500713" y="6223029"/>
                <a:ext cx="35280" cy="2343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813C878A-EA06-9DF2-9844-CC3951584CFF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7482713" y="6205389"/>
                  <a:ext cx="7092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51A0AD9C-3272-605F-57A9-DA9DE74B9311}"/>
                    </a:ext>
                  </a:extLst>
                </p14:cNvPr>
                <p14:cNvContentPartPr/>
                <p14:nvPr/>
              </p14:nvContentPartPr>
              <p14:xfrm>
                <a:off x="7446713" y="6064269"/>
                <a:ext cx="211320" cy="18000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51A0AD9C-3272-605F-57A9-DA9DE74B9311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7429073" y="6046629"/>
                  <a:ext cx="24696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55D903C8-7AB8-CD5B-5990-E0AFE3789007}"/>
                    </a:ext>
                  </a:extLst>
                </p14:cNvPr>
                <p14:cNvContentPartPr/>
                <p14:nvPr/>
              </p14:nvContentPartPr>
              <p14:xfrm>
                <a:off x="8129273" y="3918309"/>
                <a:ext cx="34200" cy="2016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55D903C8-7AB8-CD5B-5990-E0AFE3789007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8111273" y="3900669"/>
                  <a:ext cx="6984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254F5BBB-252A-BB78-B22A-22F5454DC62D}"/>
                    </a:ext>
                  </a:extLst>
                </p14:cNvPr>
                <p14:cNvContentPartPr/>
                <p14:nvPr/>
              </p14:nvContentPartPr>
              <p14:xfrm>
                <a:off x="8239073" y="3715269"/>
                <a:ext cx="59400" cy="2520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254F5BBB-252A-BB78-B22A-22F5454DC62D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8221073" y="3697269"/>
                  <a:ext cx="9504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6B073EFC-9375-1F45-C94E-98B9B1992A89}"/>
                    </a:ext>
                  </a:extLst>
                </p14:cNvPr>
                <p14:cNvContentPartPr/>
                <p14:nvPr/>
              </p14:nvContentPartPr>
              <p14:xfrm>
                <a:off x="8230073" y="3717069"/>
                <a:ext cx="68400" cy="2178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6B073EFC-9375-1F45-C94E-98B9B1992A89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8212073" y="3699429"/>
                  <a:ext cx="10404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56BF97BF-39ED-55B1-DAF9-8FB77522D848}"/>
                    </a:ext>
                  </a:extLst>
                </p14:cNvPr>
                <p14:cNvContentPartPr/>
                <p14:nvPr/>
              </p14:nvContentPartPr>
              <p14:xfrm>
                <a:off x="8250593" y="4055109"/>
                <a:ext cx="29880" cy="49968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56BF97BF-39ED-55B1-DAF9-8FB77522D848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8232593" y="4037109"/>
                  <a:ext cx="65520" cy="53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9768E1FB-4D50-78A6-448D-710F35BFDA9F}"/>
                    </a:ext>
                  </a:extLst>
                </p14:cNvPr>
                <p14:cNvContentPartPr/>
                <p14:nvPr/>
              </p14:nvContentPartPr>
              <p14:xfrm>
                <a:off x="8265353" y="4754589"/>
                <a:ext cx="92160" cy="18540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9768E1FB-4D50-78A6-448D-710F35BFDA9F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8247353" y="4736949"/>
                  <a:ext cx="12780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AB53A621-2545-2427-9E19-73A2934BCB27}"/>
                    </a:ext>
                  </a:extLst>
                </p14:cNvPr>
                <p14:cNvContentPartPr/>
                <p14:nvPr/>
              </p14:nvContentPartPr>
              <p14:xfrm>
                <a:off x="7369673" y="4984269"/>
                <a:ext cx="211320" cy="1656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AB53A621-2545-2427-9E19-73A2934BCB27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7352033" y="4966629"/>
                  <a:ext cx="24696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79212815-CF73-FC0E-727E-DA6513A057D3}"/>
                    </a:ext>
                  </a:extLst>
                </p14:cNvPr>
                <p14:cNvContentPartPr/>
                <p14:nvPr/>
              </p14:nvContentPartPr>
              <p14:xfrm>
                <a:off x="7776833" y="4941429"/>
                <a:ext cx="222840" cy="2016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79212815-CF73-FC0E-727E-DA6513A057D3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7759193" y="4923789"/>
                  <a:ext cx="25848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CD209162-2268-95DE-0EBB-58E395546EAD}"/>
                    </a:ext>
                  </a:extLst>
                </p14:cNvPr>
                <p14:cNvContentPartPr/>
                <p14:nvPr/>
              </p14:nvContentPartPr>
              <p14:xfrm>
                <a:off x="7273913" y="4910109"/>
                <a:ext cx="1025640" cy="11340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CD209162-2268-95DE-0EBB-58E395546EAD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7255913" y="4892469"/>
                  <a:ext cx="106128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63120CD8-58DC-F68F-D9A1-7C25DAF9CDD8}"/>
                    </a:ext>
                  </a:extLst>
                </p14:cNvPr>
                <p14:cNvContentPartPr/>
                <p14:nvPr/>
              </p14:nvContentPartPr>
              <p14:xfrm>
                <a:off x="8563433" y="4095429"/>
                <a:ext cx="295200" cy="22464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63120CD8-58DC-F68F-D9A1-7C25DAF9CDD8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8545433" y="4077789"/>
                  <a:ext cx="330840" cy="26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D6FC089A-A827-8D3E-4676-EDA5E7C1BD26}"/>
                    </a:ext>
                  </a:extLst>
                </p14:cNvPr>
                <p14:cNvContentPartPr/>
                <p14:nvPr/>
              </p14:nvContentPartPr>
              <p14:xfrm>
                <a:off x="8979953" y="4145109"/>
                <a:ext cx="272160" cy="34056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D6FC089A-A827-8D3E-4676-EDA5E7C1BD26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8961953" y="4127469"/>
                  <a:ext cx="307800" cy="37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618952CD-5081-59A8-9DE7-83137BC64B2F}"/>
                    </a:ext>
                  </a:extLst>
                </p14:cNvPr>
                <p14:cNvContentPartPr/>
                <p14:nvPr/>
              </p14:nvContentPartPr>
              <p14:xfrm>
                <a:off x="7765313" y="5218629"/>
                <a:ext cx="44640" cy="20376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618952CD-5081-59A8-9DE7-83137BC64B2F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7747673" y="5200989"/>
                  <a:ext cx="8028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26B5F236-EC27-A80C-DB59-17C320D4E34B}"/>
                    </a:ext>
                  </a:extLst>
                </p14:cNvPr>
                <p14:cNvContentPartPr/>
                <p14:nvPr/>
              </p14:nvContentPartPr>
              <p14:xfrm>
                <a:off x="7622033" y="5167509"/>
                <a:ext cx="327240" cy="5832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26B5F236-EC27-A80C-DB59-17C320D4E34B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7604033" y="5149869"/>
                  <a:ext cx="362880" cy="9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83392E51-D696-42AF-B17D-F3C8AFCB57DF}"/>
                    </a:ext>
                  </a:extLst>
                </p14:cNvPr>
                <p14:cNvContentPartPr/>
                <p14:nvPr/>
              </p14:nvContentPartPr>
              <p14:xfrm>
                <a:off x="8006873" y="5273709"/>
                <a:ext cx="372960" cy="17352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83392E51-D696-42AF-B17D-F3C8AFCB57DF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7989233" y="5255709"/>
                  <a:ext cx="40860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85A7CF5A-3D54-1491-41E9-FD7EA5BA1304}"/>
                    </a:ext>
                  </a:extLst>
                </p14:cNvPr>
                <p14:cNvContentPartPr/>
                <p14:nvPr/>
              </p14:nvContentPartPr>
              <p14:xfrm>
                <a:off x="8244473" y="5137989"/>
                <a:ext cx="513720" cy="29304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85A7CF5A-3D54-1491-41E9-FD7EA5BA1304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8226473" y="5120349"/>
                  <a:ext cx="54936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2F4A1CF2-4351-626A-D5E8-787A62F889C6}"/>
                    </a:ext>
                  </a:extLst>
                </p14:cNvPr>
                <p14:cNvContentPartPr/>
                <p14:nvPr/>
              </p14:nvContentPartPr>
              <p14:xfrm>
                <a:off x="7839473" y="4149069"/>
                <a:ext cx="380160" cy="19512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2F4A1CF2-4351-626A-D5E8-787A62F889C6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7821473" y="4131069"/>
                  <a:ext cx="41580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FD548280-A9B8-5539-674E-52E9712DE477}"/>
                    </a:ext>
                  </a:extLst>
                </p14:cNvPr>
                <p14:cNvContentPartPr/>
                <p14:nvPr/>
              </p14:nvContentPartPr>
              <p14:xfrm>
                <a:off x="8081753" y="4058709"/>
                <a:ext cx="360" cy="36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FD548280-A9B8-5539-674E-52E9712DE477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064113" y="404106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FEC787B1-36C6-A55B-1827-B867D5B75217}"/>
                    </a:ext>
                  </a:extLst>
                </p14:cNvPr>
                <p14:cNvContentPartPr/>
                <p14:nvPr/>
              </p14:nvContentPartPr>
              <p14:xfrm>
                <a:off x="8029193" y="3885909"/>
                <a:ext cx="129960" cy="37404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FEC787B1-36C6-A55B-1827-B867D5B75217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011193" y="3868269"/>
                  <a:ext cx="165600" cy="40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upo 134">
            <a:extLst>
              <a:ext uri="{FF2B5EF4-FFF2-40B4-BE49-F238E27FC236}">
                <a16:creationId xmlns:a16="http://schemas.microsoft.com/office/drawing/2014/main" id="{99349114-09D8-4D61-85F1-29C6D3A1C301}"/>
              </a:ext>
            </a:extLst>
          </p:cNvPr>
          <p:cNvGrpSpPr/>
          <p:nvPr/>
        </p:nvGrpSpPr>
        <p:grpSpPr>
          <a:xfrm>
            <a:off x="661433" y="3172389"/>
            <a:ext cx="4071600" cy="962640"/>
            <a:chOff x="661433" y="3172389"/>
            <a:chExt cx="4071600" cy="962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3B3648A0-0FCE-2C41-C05B-4D0CB9889D89}"/>
                    </a:ext>
                  </a:extLst>
                </p14:cNvPr>
                <p14:cNvContentPartPr/>
                <p14:nvPr/>
              </p14:nvContentPartPr>
              <p14:xfrm>
                <a:off x="759353" y="3204429"/>
                <a:ext cx="460080" cy="93060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3B3648A0-0FCE-2C41-C05B-4D0CB9889D89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741713" y="3186429"/>
                  <a:ext cx="495720" cy="9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E61AABE1-4E46-02B3-B726-EC2B574A6D0E}"/>
                    </a:ext>
                  </a:extLst>
                </p14:cNvPr>
                <p14:cNvContentPartPr/>
                <p14:nvPr/>
              </p14:nvContentPartPr>
              <p14:xfrm>
                <a:off x="1317713" y="3382629"/>
                <a:ext cx="290880" cy="35028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E61AABE1-4E46-02B3-B726-EC2B574A6D0E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299713" y="3364989"/>
                  <a:ext cx="326520" cy="38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CDEF91DE-846C-6E78-CEDA-7B042B5CDD95}"/>
                    </a:ext>
                  </a:extLst>
                </p14:cNvPr>
                <p14:cNvContentPartPr/>
                <p14:nvPr/>
              </p14:nvContentPartPr>
              <p14:xfrm>
                <a:off x="1674473" y="3422229"/>
                <a:ext cx="231480" cy="23256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CDEF91DE-846C-6E78-CEDA-7B042B5CDD95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1656833" y="3404229"/>
                  <a:ext cx="26712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B9827D37-5683-6670-E0B9-0C32CF786E85}"/>
                    </a:ext>
                  </a:extLst>
                </p14:cNvPr>
                <p14:cNvContentPartPr/>
                <p14:nvPr/>
              </p14:nvContentPartPr>
              <p14:xfrm>
                <a:off x="1853753" y="3264549"/>
                <a:ext cx="202320" cy="23292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B9827D37-5683-6670-E0B9-0C32CF786E8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836113" y="3246549"/>
                  <a:ext cx="23796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B5B6A8A1-7471-4393-D42B-56A0FE90F106}"/>
                    </a:ext>
                  </a:extLst>
                </p14:cNvPr>
                <p14:cNvContentPartPr/>
                <p14:nvPr/>
              </p14:nvContentPartPr>
              <p14:xfrm>
                <a:off x="2184593" y="3577389"/>
                <a:ext cx="171360" cy="1260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B5B6A8A1-7471-4393-D42B-56A0FE90F106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2166953" y="3559749"/>
                  <a:ext cx="2070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97CEA7A9-9CD0-E941-F33E-1CDEE3C38875}"/>
                    </a:ext>
                  </a:extLst>
                </p14:cNvPr>
                <p14:cNvContentPartPr/>
                <p14:nvPr/>
              </p14:nvContentPartPr>
              <p14:xfrm>
                <a:off x="2124473" y="3760629"/>
                <a:ext cx="131040" cy="972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97CEA7A9-9CD0-E941-F33E-1CDEE3C38875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2106833" y="3742989"/>
                  <a:ext cx="16668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A815B9B0-2A6C-3559-6D8B-BCCD5C341D40}"/>
                    </a:ext>
                  </a:extLst>
                </p14:cNvPr>
                <p14:cNvContentPartPr/>
                <p14:nvPr/>
              </p14:nvContentPartPr>
              <p14:xfrm>
                <a:off x="661433" y="3313509"/>
                <a:ext cx="391680" cy="1944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A815B9B0-2A6C-3559-6D8B-BCCD5C341D40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643793" y="3295869"/>
                  <a:ext cx="42732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62DE8AEF-8BFD-0E27-A45F-2C16ECD46AC8}"/>
                    </a:ext>
                  </a:extLst>
                </p14:cNvPr>
                <p14:cNvContentPartPr/>
                <p14:nvPr/>
              </p14:nvContentPartPr>
              <p14:xfrm>
                <a:off x="2857433" y="3304149"/>
                <a:ext cx="17280" cy="33912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62DE8AEF-8BFD-0E27-A45F-2C16ECD46AC8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2839793" y="3286509"/>
                  <a:ext cx="5292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B23086FF-5FA9-139B-F285-475A6070E840}"/>
                    </a:ext>
                  </a:extLst>
                </p14:cNvPr>
                <p14:cNvContentPartPr/>
                <p14:nvPr/>
              </p14:nvContentPartPr>
              <p14:xfrm>
                <a:off x="2637113" y="3232869"/>
                <a:ext cx="519120" cy="2700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B23086FF-5FA9-139B-F285-475A6070E840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2619473" y="3215229"/>
                  <a:ext cx="55476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C39715F4-491E-0966-1448-43E43B74E235}"/>
                    </a:ext>
                  </a:extLst>
                </p14:cNvPr>
                <p14:cNvContentPartPr/>
                <p14:nvPr/>
              </p14:nvContentPartPr>
              <p14:xfrm>
                <a:off x="3201593" y="3473349"/>
                <a:ext cx="383400" cy="21744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C39715F4-491E-0966-1448-43E43B74E235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3183593" y="3455709"/>
                  <a:ext cx="41904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B3406524-AA58-1595-42CD-2B03F06EA609}"/>
                    </a:ext>
                  </a:extLst>
                </p14:cNvPr>
                <p14:cNvContentPartPr/>
                <p14:nvPr/>
              </p14:nvContentPartPr>
              <p14:xfrm>
                <a:off x="3440993" y="3505029"/>
                <a:ext cx="513360" cy="17640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B3406524-AA58-1595-42CD-2B03F06EA609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3423353" y="3487389"/>
                  <a:ext cx="54900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FC582745-7DB6-F212-47EC-0D3D4B102C7A}"/>
                    </a:ext>
                  </a:extLst>
                </p14:cNvPr>
                <p14:cNvContentPartPr/>
                <p14:nvPr/>
              </p14:nvContentPartPr>
              <p14:xfrm>
                <a:off x="3771473" y="3302349"/>
                <a:ext cx="860400" cy="35892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FC582745-7DB6-F212-47EC-0D3D4B102C7A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3753473" y="3284349"/>
                  <a:ext cx="896040" cy="39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7DFEF43B-1C68-CB92-2F13-1CF5125603AD}"/>
                    </a:ext>
                  </a:extLst>
                </p14:cNvPr>
                <p14:cNvContentPartPr/>
                <p14:nvPr/>
              </p14:nvContentPartPr>
              <p14:xfrm>
                <a:off x="4427393" y="3172389"/>
                <a:ext cx="155520" cy="3441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7DFEF43B-1C68-CB92-2F13-1CF5125603AD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4409753" y="3154389"/>
                  <a:ext cx="191160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CA0063EE-2E29-4E43-AC2B-620327D5DC0D}"/>
                    </a:ext>
                  </a:extLst>
                </p14:cNvPr>
                <p14:cNvContentPartPr/>
                <p14:nvPr/>
              </p14:nvContentPartPr>
              <p14:xfrm>
                <a:off x="4249913" y="3300189"/>
                <a:ext cx="360" cy="36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CA0063EE-2E29-4E43-AC2B-620327D5DC0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231913" y="328254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75BC62FB-473A-194A-B7CF-678B8E23A079}"/>
                    </a:ext>
                  </a:extLst>
                </p14:cNvPr>
                <p14:cNvContentPartPr/>
                <p14:nvPr/>
              </p14:nvContentPartPr>
              <p14:xfrm>
                <a:off x="2768873" y="3748749"/>
                <a:ext cx="1964160" cy="16056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75BC62FB-473A-194A-B7CF-678B8E23A079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2751233" y="3730749"/>
                  <a:ext cx="1999800" cy="19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9" name="Grupo 138">
            <a:extLst>
              <a:ext uri="{FF2B5EF4-FFF2-40B4-BE49-F238E27FC236}">
                <a16:creationId xmlns:a16="http://schemas.microsoft.com/office/drawing/2014/main" id="{EFF8CB3A-D7A6-167F-D894-235EE5F487B6}"/>
              </a:ext>
            </a:extLst>
          </p:cNvPr>
          <p:cNvGrpSpPr/>
          <p:nvPr/>
        </p:nvGrpSpPr>
        <p:grpSpPr>
          <a:xfrm>
            <a:off x="3259553" y="4098669"/>
            <a:ext cx="1147680" cy="438840"/>
            <a:chOff x="3259553" y="4098669"/>
            <a:chExt cx="1147680" cy="43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E90D7A71-CC86-84E0-E849-556809EEEF8C}"/>
                    </a:ext>
                  </a:extLst>
                </p14:cNvPr>
                <p14:cNvContentPartPr/>
                <p14:nvPr/>
              </p14:nvContentPartPr>
              <p14:xfrm>
                <a:off x="3259553" y="4125669"/>
                <a:ext cx="464760" cy="15732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E90D7A71-CC86-84E0-E849-556809EEEF8C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3241913" y="4108029"/>
                  <a:ext cx="50040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7DA4FC74-C101-2823-35BA-FA4356409CAA}"/>
                    </a:ext>
                  </a:extLst>
                </p14:cNvPr>
                <p14:cNvContentPartPr/>
                <p14:nvPr/>
              </p14:nvContentPartPr>
              <p14:xfrm>
                <a:off x="3914753" y="4098669"/>
                <a:ext cx="299160" cy="43884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7DA4FC74-C101-2823-35BA-FA4356409CAA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3896753" y="4080669"/>
                  <a:ext cx="334800" cy="47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8B9639C5-2F3A-5279-076B-C4C39865E832}"/>
                    </a:ext>
                  </a:extLst>
                </p14:cNvPr>
                <p14:cNvContentPartPr/>
                <p14:nvPr/>
              </p14:nvContentPartPr>
              <p14:xfrm>
                <a:off x="4406873" y="4266789"/>
                <a:ext cx="360" cy="36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8B9639C5-2F3A-5279-076B-C4C39865E83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389233" y="424878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6" name="Grupo 145">
            <a:extLst>
              <a:ext uri="{FF2B5EF4-FFF2-40B4-BE49-F238E27FC236}">
                <a16:creationId xmlns:a16="http://schemas.microsoft.com/office/drawing/2014/main" id="{EEA33786-0418-D726-09AD-FC9D87692CD3}"/>
              </a:ext>
            </a:extLst>
          </p:cNvPr>
          <p:cNvGrpSpPr/>
          <p:nvPr/>
        </p:nvGrpSpPr>
        <p:grpSpPr>
          <a:xfrm>
            <a:off x="2262713" y="2684229"/>
            <a:ext cx="550080" cy="385920"/>
            <a:chOff x="2262713" y="2684229"/>
            <a:chExt cx="550080" cy="38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CC5F5AAE-4BE4-FC0E-292C-2CC5801E5586}"/>
                    </a:ext>
                  </a:extLst>
                </p14:cNvPr>
                <p14:cNvContentPartPr/>
                <p14:nvPr/>
              </p14:nvContentPartPr>
              <p14:xfrm>
                <a:off x="2327153" y="2783589"/>
                <a:ext cx="335160" cy="1616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CC5F5AAE-4BE4-FC0E-292C-2CC5801E5586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2309153" y="2765589"/>
                  <a:ext cx="37080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BB2DBE5F-855E-ADD8-439A-A64FC424F87B}"/>
                    </a:ext>
                  </a:extLst>
                </p14:cNvPr>
                <p14:cNvContentPartPr/>
                <p14:nvPr/>
              </p14:nvContentPartPr>
              <p14:xfrm>
                <a:off x="2621273" y="2848029"/>
                <a:ext cx="191520" cy="22212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BB2DBE5F-855E-ADD8-439A-A64FC424F87B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2603633" y="2830389"/>
                  <a:ext cx="22716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59B2623E-58E0-DC21-3E3F-3193D25F5F23}"/>
                    </a:ext>
                  </a:extLst>
                </p14:cNvPr>
                <p14:cNvContentPartPr/>
                <p14:nvPr/>
              </p14:nvContentPartPr>
              <p14:xfrm>
                <a:off x="2262713" y="2684229"/>
                <a:ext cx="286200" cy="25380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59B2623E-58E0-DC21-3E3F-3193D25F5F23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2244713" y="2666589"/>
                  <a:ext cx="321840" cy="28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B4D4778C-D770-ED51-37D8-D1931EE20E72}"/>
              </a:ext>
            </a:extLst>
          </p:cNvPr>
          <p:cNvGrpSpPr/>
          <p:nvPr/>
        </p:nvGrpSpPr>
        <p:grpSpPr>
          <a:xfrm>
            <a:off x="139433" y="4450389"/>
            <a:ext cx="5772960" cy="1688040"/>
            <a:chOff x="139433" y="4450389"/>
            <a:chExt cx="5772960" cy="168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D67BB89B-5252-4314-3E3B-60C49E9A9BCC}"/>
                    </a:ext>
                  </a:extLst>
                </p14:cNvPr>
                <p14:cNvContentPartPr/>
                <p14:nvPr/>
              </p14:nvContentPartPr>
              <p14:xfrm>
                <a:off x="2485193" y="5243469"/>
                <a:ext cx="187200" cy="2988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D67BB89B-5252-4314-3E3B-60C49E9A9BCC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2467553" y="5225469"/>
                  <a:ext cx="22284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2CF7162D-5A93-20FF-020A-9A6C41A2A205}"/>
                    </a:ext>
                  </a:extLst>
                </p14:cNvPr>
                <p14:cNvContentPartPr/>
                <p14:nvPr/>
              </p14:nvContentPartPr>
              <p14:xfrm>
                <a:off x="2576993" y="5317629"/>
                <a:ext cx="161640" cy="4032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2CF7162D-5A93-20FF-020A-9A6C41A2A205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2559353" y="5299629"/>
                  <a:ext cx="19728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C3BB9F9F-7DCF-C1D6-63D0-E1BC46FBEF9E}"/>
                    </a:ext>
                  </a:extLst>
                </p14:cNvPr>
                <p14:cNvContentPartPr/>
                <p14:nvPr/>
              </p14:nvContentPartPr>
              <p14:xfrm>
                <a:off x="274073" y="5175789"/>
                <a:ext cx="410040" cy="25668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C3BB9F9F-7DCF-C1D6-63D0-E1BC46FBEF9E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256433" y="5158149"/>
                  <a:ext cx="445680" cy="29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69442DB6-C902-6E31-9D51-F17DC30155B7}"/>
                    </a:ext>
                  </a:extLst>
                </p14:cNvPr>
                <p14:cNvContentPartPr/>
                <p14:nvPr/>
              </p14:nvContentPartPr>
              <p14:xfrm>
                <a:off x="751793" y="5217909"/>
                <a:ext cx="290520" cy="54792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69442DB6-C902-6E31-9D51-F17DC30155B7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34153" y="5199909"/>
                  <a:ext cx="326160" cy="58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EA0AA432-F33C-6D43-6ED9-1E08603478F8}"/>
                    </a:ext>
                  </a:extLst>
                </p14:cNvPr>
                <p14:cNvContentPartPr/>
                <p14:nvPr/>
              </p14:nvContentPartPr>
              <p14:xfrm>
                <a:off x="1194233" y="4910109"/>
                <a:ext cx="457560" cy="77832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EA0AA432-F33C-6D43-6ED9-1E08603478F8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1176233" y="4892469"/>
                  <a:ext cx="493200" cy="81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A9E06338-DD38-5063-C2BE-19AF93F87508}"/>
                    </a:ext>
                  </a:extLst>
                </p14:cNvPr>
                <p14:cNvContentPartPr/>
                <p14:nvPr/>
              </p14:nvContentPartPr>
              <p14:xfrm>
                <a:off x="1697513" y="4986789"/>
                <a:ext cx="221760" cy="36720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A9E06338-DD38-5063-C2BE-19AF93F87508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1679513" y="4968789"/>
                  <a:ext cx="257400" cy="40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FE28B248-2B81-32D9-5636-44E18E528710}"/>
                    </a:ext>
                  </a:extLst>
                </p14:cNvPr>
                <p14:cNvContentPartPr/>
                <p14:nvPr/>
              </p14:nvContentPartPr>
              <p14:xfrm>
                <a:off x="1957433" y="5123589"/>
                <a:ext cx="118800" cy="22212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FE28B248-2B81-32D9-5636-44E18E528710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1939793" y="5105589"/>
                  <a:ext cx="15444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712A8EC9-69AB-EF40-3ACC-16A0942939B2}"/>
                    </a:ext>
                  </a:extLst>
                </p14:cNvPr>
                <p14:cNvContentPartPr/>
                <p14:nvPr/>
              </p14:nvContentPartPr>
              <p14:xfrm>
                <a:off x="2055353" y="4870149"/>
                <a:ext cx="202680" cy="14004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712A8EC9-69AB-EF40-3ACC-16A0942939B2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2037713" y="4852509"/>
                  <a:ext cx="23832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823AB4EB-69B3-5771-536E-5384BAEDCB63}"/>
                    </a:ext>
                  </a:extLst>
                </p14:cNvPr>
                <p14:cNvContentPartPr/>
                <p14:nvPr/>
              </p14:nvContentPartPr>
              <p14:xfrm>
                <a:off x="1084433" y="4991829"/>
                <a:ext cx="353880" cy="277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823AB4EB-69B3-5771-536E-5384BAEDCB63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1066793" y="4974189"/>
                  <a:ext cx="38952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01B23C94-D3F3-5FC5-6350-6D889B73A63B}"/>
                    </a:ext>
                  </a:extLst>
                </p14:cNvPr>
                <p14:cNvContentPartPr/>
                <p14:nvPr/>
              </p14:nvContentPartPr>
              <p14:xfrm>
                <a:off x="3325433" y="5020269"/>
                <a:ext cx="55800" cy="3193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01B23C94-D3F3-5FC5-6350-6D889B73A63B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3307793" y="5002629"/>
                  <a:ext cx="9144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963A7AF5-BAD7-C2C8-2807-C283B7C54EC2}"/>
                    </a:ext>
                  </a:extLst>
                </p14:cNvPr>
                <p14:cNvContentPartPr/>
                <p14:nvPr/>
              </p14:nvContentPartPr>
              <p14:xfrm>
                <a:off x="3140393" y="4952589"/>
                <a:ext cx="529920" cy="8784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963A7AF5-BAD7-C2C8-2807-C283B7C54EC2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3122393" y="4934949"/>
                  <a:ext cx="56556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2C766FFB-3596-564D-0537-283EEB421B41}"/>
                    </a:ext>
                  </a:extLst>
                </p14:cNvPr>
                <p14:cNvContentPartPr/>
                <p14:nvPr/>
              </p14:nvContentPartPr>
              <p14:xfrm>
                <a:off x="3669593" y="5220789"/>
                <a:ext cx="458280" cy="2307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2C766FFB-3596-564D-0537-283EEB421B41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3651953" y="5202789"/>
                  <a:ext cx="493920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098E049D-4386-672C-D65F-18AD0A1FF06C}"/>
                    </a:ext>
                  </a:extLst>
                </p14:cNvPr>
                <p14:cNvContentPartPr/>
                <p14:nvPr/>
              </p14:nvContentPartPr>
              <p14:xfrm>
                <a:off x="4078913" y="5229069"/>
                <a:ext cx="380160" cy="19224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098E049D-4386-672C-D65F-18AD0A1FF06C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4061273" y="5211429"/>
                  <a:ext cx="41580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3AD03FC3-B698-7B4F-CAC1-C74BC580F224}"/>
                    </a:ext>
                  </a:extLst>
                </p14:cNvPr>
                <p14:cNvContentPartPr/>
                <p14:nvPr/>
              </p14:nvContentPartPr>
              <p14:xfrm>
                <a:off x="4391033" y="4902189"/>
                <a:ext cx="736560" cy="51336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3AD03FC3-B698-7B4F-CAC1-C74BC580F224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4373393" y="4884189"/>
                  <a:ext cx="772200" cy="54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DA1D89B7-5D88-06F6-A32D-A7788AFC7B4B}"/>
                    </a:ext>
                  </a:extLst>
                </p14:cNvPr>
                <p14:cNvContentPartPr/>
                <p14:nvPr/>
              </p14:nvContentPartPr>
              <p14:xfrm>
                <a:off x="4560953" y="4999389"/>
                <a:ext cx="66960" cy="212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DA1D89B7-5D88-06F6-A32D-A7788AFC7B4B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4543313" y="4981749"/>
                  <a:ext cx="1026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DBAFE6E8-5CD5-A6C1-D41E-F18C9193AF48}"/>
                    </a:ext>
                  </a:extLst>
                </p14:cNvPr>
                <p14:cNvContentPartPr/>
                <p14:nvPr/>
              </p14:nvContentPartPr>
              <p14:xfrm>
                <a:off x="139433" y="4450389"/>
                <a:ext cx="5772960" cy="168804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DBAFE6E8-5CD5-A6C1-D41E-F18C9193AF48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121793" y="4432749"/>
                  <a:ext cx="5808600" cy="1723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107899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9977F-70AD-884F-0F88-2D7817801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F93AE16F-96A5-997C-FF6E-C14BF866DC43}"/>
              </a:ext>
            </a:extLst>
          </p:cNvPr>
          <p:cNvGrpSpPr/>
          <p:nvPr/>
        </p:nvGrpSpPr>
        <p:grpSpPr>
          <a:xfrm>
            <a:off x="219713" y="-43131"/>
            <a:ext cx="2277720" cy="1019160"/>
            <a:chOff x="219713" y="-43131"/>
            <a:chExt cx="2277720" cy="101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3F61FF89-0D60-F420-FCF8-C8563E8955FC}"/>
                    </a:ext>
                  </a:extLst>
                </p14:cNvPr>
                <p14:cNvContentPartPr/>
                <p14:nvPr/>
              </p14:nvContentPartPr>
              <p14:xfrm>
                <a:off x="219713" y="95829"/>
                <a:ext cx="343800" cy="49896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3F61FF89-0D60-F420-FCF8-C8563E8955F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01732" y="77829"/>
                  <a:ext cx="379403" cy="53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215ED8FE-3F25-5A13-7675-0A81314E2B5D}"/>
                    </a:ext>
                  </a:extLst>
                </p14:cNvPr>
                <p14:cNvContentPartPr/>
                <p14:nvPr/>
              </p14:nvContentPartPr>
              <p14:xfrm>
                <a:off x="283073" y="-43131"/>
                <a:ext cx="520560" cy="101916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215ED8FE-3F25-5A13-7675-0A81314E2B5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65073" y="-61131"/>
                  <a:ext cx="556200" cy="105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C749C9E7-8C3E-9342-54B2-FCE8B15170AE}"/>
                    </a:ext>
                  </a:extLst>
                </p14:cNvPr>
                <p14:cNvContentPartPr/>
                <p14:nvPr/>
              </p14:nvContentPartPr>
              <p14:xfrm>
                <a:off x="1298273" y="293829"/>
                <a:ext cx="440280" cy="3016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C749C9E7-8C3E-9342-54B2-FCE8B15170A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80273" y="275807"/>
                  <a:ext cx="475920" cy="3373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E0133D6B-C670-0926-D180-A83E4DAC4B1C}"/>
                    </a:ext>
                  </a:extLst>
                </p14:cNvPr>
                <p14:cNvContentPartPr/>
                <p14:nvPr/>
              </p14:nvContentPartPr>
              <p14:xfrm>
                <a:off x="1007393" y="181149"/>
                <a:ext cx="965520" cy="64260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E0133D6B-C670-0926-D180-A83E4DAC4B1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89393" y="163149"/>
                  <a:ext cx="1001160" cy="67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C4670064-D3F1-508B-97D4-2768AB79839A}"/>
                    </a:ext>
                  </a:extLst>
                </p14:cNvPr>
                <p14:cNvContentPartPr/>
                <p14:nvPr/>
              </p14:nvContentPartPr>
              <p14:xfrm>
                <a:off x="1167953" y="95829"/>
                <a:ext cx="831240" cy="55332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C4670064-D3F1-508B-97D4-2768AB79839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49961" y="77829"/>
                  <a:ext cx="866865" cy="58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390ED9F1-074D-9122-CADC-9C545944496E}"/>
                    </a:ext>
                  </a:extLst>
                </p14:cNvPr>
                <p14:cNvContentPartPr/>
                <p14:nvPr/>
              </p14:nvContentPartPr>
              <p14:xfrm>
                <a:off x="2303753" y="105909"/>
                <a:ext cx="193680" cy="36144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390ED9F1-074D-9122-CADC-9C545944496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285753" y="87909"/>
                  <a:ext cx="229320" cy="39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7584D400-C341-10D4-948F-701195B6C3CC}"/>
                    </a:ext>
                  </a:extLst>
                </p14:cNvPr>
                <p14:cNvContentPartPr/>
                <p14:nvPr/>
              </p14:nvContentPartPr>
              <p14:xfrm>
                <a:off x="2327153" y="650229"/>
                <a:ext cx="360" cy="3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7584D400-C341-10D4-948F-701195B6C3C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309153" y="63222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B1D6F23C-C322-B585-AFCC-9BA73FB68481}"/>
              </a:ext>
            </a:extLst>
          </p:cNvPr>
          <p:cNvGrpSpPr/>
          <p:nvPr/>
        </p:nvGrpSpPr>
        <p:grpSpPr>
          <a:xfrm>
            <a:off x="688073" y="1134069"/>
            <a:ext cx="3209760" cy="509760"/>
            <a:chOff x="688073" y="1134069"/>
            <a:chExt cx="3209760" cy="509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0F33FE2C-0330-675C-2D62-C7D0B4DE326C}"/>
                    </a:ext>
                  </a:extLst>
                </p14:cNvPr>
                <p14:cNvContentPartPr/>
                <p14:nvPr/>
              </p14:nvContentPartPr>
              <p14:xfrm>
                <a:off x="767993" y="1235589"/>
                <a:ext cx="32040" cy="3373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0F33FE2C-0330-675C-2D62-C7D0B4DE326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49993" y="1217589"/>
                  <a:ext cx="6768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D7AE835-0C6D-B871-6AFB-588C072D16DE}"/>
                    </a:ext>
                  </a:extLst>
                </p14:cNvPr>
                <p14:cNvContentPartPr/>
                <p14:nvPr/>
              </p14:nvContentPartPr>
              <p14:xfrm>
                <a:off x="688073" y="1134069"/>
                <a:ext cx="396000" cy="9072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D7AE835-0C6D-B871-6AFB-588C072D16D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70073" y="1116069"/>
                  <a:ext cx="43164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7C09CA08-245E-3CA0-DE9F-7FF053CC66C8}"/>
                    </a:ext>
                  </a:extLst>
                </p14:cNvPr>
                <p14:cNvContentPartPr/>
                <p14:nvPr/>
              </p14:nvContentPartPr>
              <p14:xfrm>
                <a:off x="783833" y="1400109"/>
                <a:ext cx="269280" cy="3348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7C09CA08-245E-3CA0-DE9F-7FF053CC66C8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65833" y="1382109"/>
                  <a:ext cx="30492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5B0F767F-07FF-C2E5-5FFB-B95184F6A970}"/>
                    </a:ext>
                  </a:extLst>
                </p14:cNvPr>
                <p14:cNvContentPartPr/>
                <p14:nvPr/>
              </p14:nvContentPartPr>
              <p14:xfrm>
                <a:off x="1161833" y="1427109"/>
                <a:ext cx="209880" cy="21672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5B0F767F-07FF-C2E5-5FFB-B95184F6A97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143864" y="1409109"/>
                  <a:ext cx="245459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08EEFA12-A292-C9FC-E50E-2A04941524AA}"/>
                    </a:ext>
                  </a:extLst>
                </p14:cNvPr>
                <p14:cNvContentPartPr/>
                <p14:nvPr/>
              </p14:nvContentPartPr>
              <p14:xfrm>
                <a:off x="1723793" y="1453029"/>
                <a:ext cx="159480" cy="1548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08EEFA12-A292-C9FC-E50E-2A04941524A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705834" y="1435029"/>
                  <a:ext cx="1950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529BAA04-4737-F99A-92D1-B85AC3D5E612}"/>
                    </a:ext>
                  </a:extLst>
                </p14:cNvPr>
                <p14:cNvContentPartPr/>
                <p14:nvPr/>
              </p14:nvContentPartPr>
              <p14:xfrm>
                <a:off x="1772393" y="1586949"/>
                <a:ext cx="94320" cy="216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529BAA04-4737-F99A-92D1-B85AC3D5E61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754393" y="1568949"/>
                  <a:ext cx="1299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237FFBF2-517F-864B-F0D1-E5725A06C253}"/>
                    </a:ext>
                  </a:extLst>
                </p14:cNvPr>
                <p14:cNvContentPartPr/>
                <p14:nvPr/>
              </p14:nvContentPartPr>
              <p14:xfrm>
                <a:off x="2229233" y="1361589"/>
                <a:ext cx="550080" cy="2257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237FFBF2-517F-864B-F0D1-E5725A06C25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11233" y="1343589"/>
                  <a:ext cx="58572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920732CC-4993-EA43-CC8E-B8DD81BC4015}"/>
                    </a:ext>
                  </a:extLst>
                </p14:cNvPr>
                <p14:cNvContentPartPr/>
                <p14:nvPr/>
              </p14:nvContentPartPr>
              <p14:xfrm>
                <a:off x="3043193" y="1459869"/>
                <a:ext cx="360" cy="144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920732CC-4993-EA43-CC8E-B8DD81BC401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025193" y="1441869"/>
                  <a:ext cx="360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67399CD3-F1BE-E1BA-0E00-4E6249BB3BAF}"/>
                    </a:ext>
                  </a:extLst>
                </p14:cNvPr>
                <p14:cNvContentPartPr/>
                <p14:nvPr/>
              </p14:nvContentPartPr>
              <p14:xfrm>
                <a:off x="3232913" y="1311549"/>
                <a:ext cx="376920" cy="2257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67399CD3-F1BE-E1BA-0E00-4E6249BB3BA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214913" y="1293549"/>
                  <a:ext cx="412560" cy="26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4D013547-C9F4-1843-F053-F66EC9B40B6A}"/>
                    </a:ext>
                  </a:extLst>
                </p14:cNvPr>
                <p14:cNvContentPartPr/>
                <p14:nvPr/>
              </p14:nvContentPartPr>
              <p14:xfrm>
                <a:off x="3698033" y="1311549"/>
                <a:ext cx="199800" cy="2530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4D013547-C9F4-1843-F053-F66EC9B40B6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680033" y="1293523"/>
                  <a:ext cx="235440" cy="288771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4F86D0D5-0769-E28C-C5A3-31F8442CCC03}"/>
                  </a:ext>
                </a:extLst>
              </p14:cNvPr>
              <p14:cNvContentPartPr/>
              <p14:nvPr/>
            </p14:nvContentPartPr>
            <p14:xfrm>
              <a:off x="828113" y="2090229"/>
              <a:ext cx="58320" cy="41328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4F86D0D5-0769-E28C-C5A3-31F8442CCC03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810113" y="2072229"/>
                <a:ext cx="93960" cy="44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14831B76-8467-BEEF-34C4-9CEB0F39A46A}"/>
                  </a:ext>
                </a:extLst>
              </p14:cNvPr>
              <p14:cNvContentPartPr/>
              <p14:nvPr/>
            </p14:nvContentPartPr>
            <p14:xfrm>
              <a:off x="647753" y="2101029"/>
              <a:ext cx="490680" cy="3672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14831B76-8467-BEEF-34C4-9CEB0F39A46A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29753" y="2083029"/>
                <a:ext cx="526320" cy="7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4EAFCD3E-EBB1-A666-0E70-D57FD3EB8F9F}"/>
                  </a:ext>
                </a:extLst>
              </p14:cNvPr>
              <p14:cNvContentPartPr/>
              <p14:nvPr/>
            </p14:nvContentPartPr>
            <p14:xfrm>
              <a:off x="1157153" y="2035509"/>
              <a:ext cx="1419840" cy="52992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4EAFCD3E-EBB1-A666-0E70-D57FD3EB8F9F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1139153" y="2017509"/>
                <a:ext cx="1455480" cy="56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1B2C8C32-9A04-DAA1-F545-FAEE5E6D33F4}"/>
                  </a:ext>
                </a:extLst>
              </p14:cNvPr>
              <p14:cNvContentPartPr/>
              <p14:nvPr/>
            </p14:nvContentPartPr>
            <p14:xfrm>
              <a:off x="2022233" y="2221989"/>
              <a:ext cx="39240" cy="1188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1B2C8C32-9A04-DAA1-F545-FAEE5E6D33F4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004397" y="2203426"/>
                <a:ext cx="74556" cy="486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AF3FBF83-608C-A25D-34E0-1B7C572AD225}"/>
                  </a:ext>
                </a:extLst>
              </p14:cNvPr>
              <p14:cNvContentPartPr/>
              <p14:nvPr/>
            </p14:nvContentPartPr>
            <p14:xfrm>
              <a:off x="2831153" y="2336829"/>
              <a:ext cx="174240" cy="1836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AF3FBF83-608C-A25D-34E0-1B7C572AD225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813153" y="2318829"/>
                <a:ext cx="209880" cy="5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4B252152-DDA0-5444-F19E-179184583553}"/>
                  </a:ext>
                </a:extLst>
              </p14:cNvPr>
              <p14:cNvContentPartPr/>
              <p14:nvPr/>
            </p14:nvContentPartPr>
            <p14:xfrm>
              <a:off x="2831153" y="2445909"/>
              <a:ext cx="175320" cy="3816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4B252152-DDA0-5444-F19E-179184583553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813153" y="2427909"/>
                <a:ext cx="21096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48C7C2BA-813A-7066-5496-520149112E5D}"/>
                  </a:ext>
                </a:extLst>
              </p14:cNvPr>
              <p14:cNvContentPartPr/>
              <p14:nvPr/>
            </p14:nvContentPartPr>
            <p14:xfrm>
              <a:off x="3245873" y="2278509"/>
              <a:ext cx="470520" cy="189000"/>
            </p14:xfrm>
          </p:contentPart>
        </mc:Choice>
        <mc:Fallback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48C7C2BA-813A-7066-5496-520149112E5D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227887" y="2260509"/>
                <a:ext cx="506133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3D3DDD63-91D5-F335-0D45-45B6C8306D5E}"/>
                  </a:ext>
                </a:extLst>
              </p14:cNvPr>
              <p14:cNvContentPartPr/>
              <p14:nvPr/>
            </p14:nvContentPartPr>
            <p14:xfrm>
              <a:off x="3822593" y="2457429"/>
              <a:ext cx="41400" cy="19440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3D3DDD63-91D5-F335-0D45-45B6C8306D5E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804593" y="2439089"/>
                <a:ext cx="77040" cy="55752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upo 37">
            <a:extLst>
              <a:ext uri="{FF2B5EF4-FFF2-40B4-BE49-F238E27FC236}">
                <a16:creationId xmlns:a16="http://schemas.microsoft.com/office/drawing/2014/main" id="{115FDB1B-A8C8-E287-B1E6-B212A2028419}"/>
              </a:ext>
            </a:extLst>
          </p:cNvPr>
          <p:cNvGrpSpPr/>
          <p:nvPr/>
        </p:nvGrpSpPr>
        <p:grpSpPr>
          <a:xfrm>
            <a:off x="4183313" y="1978629"/>
            <a:ext cx="1604880" cy="495360"/>
            <a:chOff x="4183313" y="1978629"/>
            <a:chExt cx="1604880" cy="49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33BD7594-A0D8-C779-9A82-09659B959633}"/>
                    </a:ext>
                  </a:extLst>
                </p14:cNvPr>
                <p14:cNvContentPartPr/>
                <p14:nvPr/>
              </p14:nvContentPartPr>
              <p14:xfrm>
                <a:off x="4183313" y="2201109"/>
                <a:ext cx="388440" cy="25920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33BD7594-A0D8-C779-9A82-09659B959633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165296" y="2183109"/>
                  <a:ext cx="424113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3255CCDF-D590-A849-9F75-2D27B22B0513}"/>
                    </a:ext>
                  </a:extLst>
                </p14:cNvPr>
                <p14:cNvContentPartPr/>
                <p14:nvPr/>
              </p14:nvContentPartPr>
              <p14:xfrm>
                <a:off x="4470233" y="1978629"/>
                <a:ext cx="269280" cy="22032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3255CCDF-D590-A849-9F75-2D27B22B051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452233" y="1960629"/>
                  <a:ext cx="30492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AC254314-8C06-2707-75D3-C98E21593126}"/>
                    </a:ext>
                  </a:extLst>
                </p14:cNvPr>
                <p14:cNvContentPartPr/>
                <p14:nvPr/>
              </p14:nvContentPartPr>
              <p14:xfrm>
                <a:off x="4931393" y="2396589"/>
                <a:ext cx="38160" cy="50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AC254314-8C06-2707-75D3-C98E2159312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913561" y="2378589"/>
                  <a:ext cx="73467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7828B3B6-2098-C88E-B0AE-A8F4068E5467}"/>
                    </a:ext>
                  </a:extLst>
                </p14:cNvPr>
                <p14:cNvContentPartPr/>
                <p14:nvPr/>
              </p14:nvContentPartPr>
              <p14:xfrm>
                <a:off x="5222273" y="2095629"/>
                <a:ext cx="82800" cy="34200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7828B3B6-2098-C88E-B0AE-A8F4068E546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5204273" y="2077629"/>
                  <a:ext cx="118440" cy="37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66E4BD1B-35EF-DAA3-90B7-97B615525F89}"/>
                    </a:ext>
                  </a:extLst>
                </p14:cNvPr>
                <p14:cNvContentPartPr/>
                <p14:nvPr/>
              </p14:nvContentPartPr>
              <p14:xfrm>
                <a:off x="5216153" y="2032989"/>
                <a:ext cx="385200" cy="39168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66E4BD1B-35EF-DAA3-90B7-97B615525F8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198170" y="2014989"/>
                  <a:ext cx="420807" cy="42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FC358F3B-2F2F-EB5C-DE62-89D4C3A9018E}"/>
                    </a:ext>
                  </a:extLst>
                </p14:cNvPr>
                <p14:cNvContentPartPr/>
                <p14:nvPr/>
              </p14:nvContentPartPr>
              <p14:xfrm>
                <a:off x="5740313" y="2417469"/>
                <a:ext cx="47880" cy="565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FC358F3B-2F2F-EB5C-DE62-89D4C3A9018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722313" y="2399354"/>
                  <a:ext cx="83520" cy="9238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5" name="Grupo 134">
            <a:extLst>
              <a:ext uri="{FF2B5EF4-FFF2-40B4-BE49-F238E27FC236}">
                <a16:creationId xmlns:a16="http://schemas.microsoft.com/office/drawing/2014/main" id="{2B2788BF-98A5-2BAF-18C0-B8514E356A24}"/>
              </a:ext>
            </a:extLst>
          </p:cNvPr>
          <p:cNvGrpSpPr/>
          <p:nvPr/>
        </p:nvGrpSpPr>
        <p:grpSpPr>
          <a:xfrm>
            <a:off x="661433" y="3172389"/>
            <a:ext cx="4071600" cy="962640"/>
            <a:chOff x="661433" y="3172389"/>
            <a:chExt cx="4071600" cy="962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94E27668-75C8-19CD-E826-F433611C12D5}"/>
                    </a:ext>
                  </a:extLst>
                </p14:cNvPr>
                <p14:cNvContentPartPr/>
                <p14:nvPr/>
              </p14:nvContentPartPr>
              <p14:xfrm>
                <a:off x="759353" y="3204429"/>
                <a:ext cx="460080" cy="93060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94E27668-75C8-19CD-E826-F433611C12D5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41339" y="3186436"/>
                  <a:ext cx="495748" cy="966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9642D3DB-22A4-6CED-B107-FD0DB6E0C33B}"/>
                    </a:ext>
                  </a:extLst>
                </p14:cNvPr>
                <p14:cNvContentPartPr/>
                <p14:nvPr/>
              </p14:nvContentPartPr>
              <p14:xfrm>
                <a:off x="1317713" y="3382629"/>
                <a:ext cx="290880" cy="35028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9642D3DB-22A4-6CED-B107-FD0DB6E0C33B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299713" y="3364610"/>
                  <a:ext cx="326520" cy="38595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3DD82DC0-3E36-86E9-2547-F44DB3DB8F43}"/>
                    </a:ext>
                  </a:extLst>
                </p14:cNvPr>
                <p14:cNvContentPartPr/>
                <p14:nvPr/>
              </p14:nvContentPartPr>
              <p14:xfrm>
                <a:off x="1674473" y="3422229"/>
                <a:ext cx="231480" cy="23256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3DD82DC0-3E36-86E9-2547-F44DB3DB8F4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656473" y="3404229"/>
                  <a:ext cx="26712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C47D37E5-7ACC-97D5-A8E0-CB142918059F}"/>
                    </a:ext>
                  </a:extLst>
                </p14:cNvPr>
                <p14:cNvContentPartPr/>
                <p14:nvPr/>
              </p14:nvContentPartPr>
              <p14:xfrm>
                <a:off x="1853753" y="3264549"/>
                <a:ext cx="202320" cy="23292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C47D37E5-7ACC-97D5-A8E0-CB142918059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835753" y="3246549"/>
                  <a:ext cx="23796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072B1068-C17F-B585-6514-BBEE0F6C6D76}"/>
                    </a:ext>
                  </a:extLst>
                </p14:cNvPr>
                <p14:cNvContentPartPr/>
                <p14:nvPr/>
              </p14:nvContentPartPr>
              <p14:xfrm>
                <a:off x="2184593" y="3577389"/>
                <a:ext cx="171360" cy="1260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072B1068-C17F-B585-6514-BBEE0F6C6D7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166555" y="3559389"/>
                  <a:ext cx="207075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F114A585-F7A1-727A-88AB-2F6DB291A434}"/>
                    </a:ext>
                  </a:extLst>
                </p14:cNvPr>
                <p14:cNvContentPartPr/>
                <p14:nvPr/>
              </p14:nvContentPartPr>
              <p14:xfrm>
                <a:off x="2124473" y="3760629"/>
                <a:ext cx="131040" cy="972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F114A585-F7A1-727A-88AB-2F6DB291A434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106473" y="3742629"/>
                  <a:ext cx="16668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80913992-989E-C72F-E6BB-A174EEF9F0CE}"/>
                    </a:ext>
                  </a:extLst>
                </p14:cNvPr>
                <p14:cNvContentPartPr/>
                <p14:nvPr/>
              </p14:nvContentPartPr>
              <p14:xfrm>
                <a:off x="661433" y="3313509"/>
                <a:ext cx="391680" cy="1944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80913992-989E-C72F-E6BB-A174EEF9F0C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643433" y="3295509"/>
                  <a:ext cx="42732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14EF1C0C-166D-0F0F-EE67-14E11BAD7362}"/>
                    </a:ext>
                  </a:extLst>
                </p14:cNvPr>
                <p14:cNvContentPartPr/>
                <p14:nvPr/>
              </p14:nvContentPartPr>
              <p14:xfrm>
                <a:off x="2857433" y="3304149"/>
                <a:ext cx="17280" cy="33912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14EF1C0C-166D-0F0F-EE67-14E11BAD7362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839433" y="3286130"/>
                  <a:ext cx="52920" cy="3747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9913B9CA-0601-3194-EB22-5802A242DF22}"/>
                    </a:ext>
                  </a:extLst>
                </p14:cNvPr>
                <p14:cNvContentPartPr/>
                <p14:nvPr/>
              </p14:nvContentPartPr>
              <p14:xfrm>
                <a:off x="2637113" y="3232869"/>
                <a:ext cx="519120" cy="2700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9913B9CA-0601-3194-EB22-5802A242DF22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619113" y="3214869"/>
                  <a:ext cx="55476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4E737478-BF0B-3B00-6623-49C8519B579C}"/>
                    </a:ext>
                  </a:extLst>
                </p14:cNvPr>
                <p14:cNvContentPartPr/>
                <p14:nvPr/>
              </p14:nvContentPartPr>
              <p14:xfrm>
                <a:off x="3201593" y="3473349"/>
                <a:ext cx="383400" cy="21744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4E737478-BF0B-3B00-6623-49C8519B579C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183593" y="3455349"/>
                  <a:ext cx="41904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F9BEB2F3-B6D2-7219-2C0F-69ACF6EE2A92}"/>
                    </a:ext>
                  </a:extLst>
                </p14:cNvPr>
                <p14:cNvContentPartPr/>
                <p14:nvPr/>
              </p14:nvContentPartPr>
              <p14:xfrm>
                <a:off x="3440993" y="3505029"/>
                <a:ext cx="513360" cy="17640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F9BEB2F3-B6D2-7219-2C0F-69ACF6EE2A9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422993" y="3487029"/>
                  <a:ext cx="54900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3D8045AA-8058-8A29-7107-69551BF8176F}"/>
                    </a:ext>
                  </a:extLst>
                </p14:cNvPr>
                <p14:cNvContentPartPr/>
                <p14:nvPr/>
              </p14:nvContentPartPr>
              <p14:xfrm>
                <a:off x="3771473" y="3302349"/>
                <a:ext cx="860400" cy="35892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3D8045AA-8058-8A29-7107-69551BF8176F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753473" y="3284349"/>
                  <a:ext cx="896040" cy="39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4D4AB942-76E8-B359-2EFE-649711C383D4}"/>
                    </a:ext>
                  </a:extLst>
                </p14:cNvPr>
                <p14:cNvContentPartPr/>
                <p14:nvPr/>
              </p14:nvContentPartPr>
              <p14:xfrm>
                <a:off x="4427393" y="3172389"/>
                <a:ext cx="155520" cy="3441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4D4AB942-76E8-B359-2EFE-649711C383D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409351" y="3154389"/>
                  <a:ext cx="191243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EDAD34E6-71C1-A83E-AB9A-1CF3B5F39A1B}"/>
                    </a:ext>
                  </a:extLst>
                </p14:cNvPr>
                <p14:cNvContentPartPr/>
                <p14:nvPr/>
              </p14:nvContentPartPr>
              <p14:xfrm>
                <a:off x="4249913" y="3300189"/>
                <a:ext cx="360" cy="36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EDAD34E6-71C1-A83E-AB9A-1CF3B5F39A1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231913" y="328218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2AC05F9F-DA5F-9A5A-ECDF-D2525122DB09}"/>
                    </a:ext>
                  </a:extLst>
                </p14:cNvPr>
                <p14:cNvContentPartPr/>
                <p14:nvPr/>
              </p14:nvContentPartPr>
              <p14:xfrm>
                <a:off x="2768873" y="3748749"/>
                <a:ext cx="1964160" cy="16056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2AC05F9F-DA5F-9A5A-ECDF-D2525122DB09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2750873" y="3730749"/>
                  <a:ext cx="1999800" cy="19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9" name="Grupo 138">
            <a:extLst>
              <a:ext uri="{FF2B5EF4-FFF2-40B4-BE49-F238E27FC236}">
                <a16:creationId xmlns:a16="http://schemas.microsoft.com/office/drawing/2014/main" id="{008760C1-0D77-64F8-175C-50857430C540}"/>
              </a:ext>
            </a:extLst>
          </p:cNvPr>
          <p:cNvGrpSpPr/>
          <p:nvPr/>
        </p:nvGrpSpPr>
        <p:grpSpPr>
          <a:xfrm>
            <a:off x="3259553" y="4098669"/>
            <a:ext cx="1147680" cy="438840"/>
            <a:chOff x="3259553" y="4098669"/>
            <a:chExt cx="1147680" cy="438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A1138722-A182-566F-CFCF-207442B6F7D4}"/>
                    </a:ext>
                  </a:extLst>
                </p14:cNvPr>
                <p14:cNvContentPartPr/>
                <p14:nvPr/>
              </p14:nvContentPartPr>
              <p14:xfrm>
                <a:off x="3259553" y="4125669"/>
                <a:ext cx="464760" cy="15732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A1138722-A182-566F-CFCF-207442B6F7D4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241539" y="4107669"/>
                  <a:ext cx="500428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9C9E31AB-4AE9-D2C5-23CD-186A85713535}"/>
                    </a:ext>
                  </a:extLst>
                </p14:cNvPr>
                <p14:cNvContentPartPr/>
                <p14:nvPr/>
              </p14:nvContentPartPr>
              <p14:xfrm>
                <a:off x="3914753" y="4098669"/>
                <a:ext cx="299160" cy="43884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9C9E31AB-4AE9-D2C5-23CD-186A85713535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896753" y="4080684"/>
                  <a:ext cx="334800" cy="4744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7CDAFC5E-BA41-540F-D201-9E3AE29F14A4}"/>
                    </a:ext>
                  </a:extLst>
                </p14:cNvPr>
                <p14:cNvContentPartPr/>
                <p14:nvPr/>
              </p14:nvContentPartPr>
              <p14:xfrm>
                <a:off x="4406873" y="4266789"/>
                <a:ext cx="360" cy="36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7CDAFC5E-BA41-540F-D201-9E3AE29F14A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388873" y="4248789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6" name="Grupo 145">
            <a:extLst>
              <a:ext uri="{FF2B5EF4-FFF2-40B4-BE49-F238E27FC236}">
                <a16:creationId xmlns:a16="http://schemas.microsoft.com/office/drawing/2014/main" id="{050BC27F-2347-08E0-3090-EEBEB1F4DD22}"/>
              </a:ext>
            </a:extLst>
          </p:cNvPr>
          <p:cNvGrpSpPr/>
          <p:nvPr/>
        </p:nvGrpSpPr>
        <p:grpSpPr>
          <a:xfrm>
            <a:off x="2262713" y="2684229"/>
            <a:ext cx="550080" cy="385920"/>
            <a:chOff x="2262713" y="2684229"/>
            <a:chExt cx="550080" cy="38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4D9C7FD2-1DD8-A468-F417-390AA754E5F4}"/>
                    </a:ext>
                  </a:extLst>
                </p14:cNvPr>
                <p14:cNvContentPartPr/>
                <p14:nvPr/>
              </p14:nvContentPartPr>
              <p14:xfrm>
                <a:off x="2327153" y="2783589"/>
                <a:ext cx="335160" cy="1616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4D9C7FD2-1DD8-A468-F417-390AA754E5F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309153" y="2765589"/>
                  <a:ext cx="37080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81FBBCDC-939C-3D78-DE93-21EC5561F682}"/>
                    </a:ext>
                  </a:extLst>
                </p14:cNvPr>
                <p14:cNvContentPartPr/>
                <p14:nvPr/>
              </p14:nvContentPartPr>
              <p14:xfrm>
                <a:off x="2621273" y="2848029"/>
                <a:ext cx="191520" cy="22212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81FBBCDC-939C-3D78-DE93-21EC5561F68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603239" y="2830000"/>
                  <a:ext cx="227227" cy="25781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7B844CA9-0202-5446-E4EB-4144EC837665}"/>
                    </a:ext>
                  </a:extLst>
                </p14:cNvPr>
                <p14:cNvContentPartPr/>
                <p14:nvPr/>
              </p14:nvContentPartPr>
              <p14:xfrm>
                <a:off x="2262713" y="2684229"/>
                <a:ext cx="286200" cy="25380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7B844CA9-0202-5446-E4EB-4144EC83766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2244713" y="2666229"/>
                  <a:ext cx="321840" cy="28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A0C34F05-55B7-BD93-5373-85E350D02A08}"/>
              </a:ext>
            </a:extLst>
          </p:cNvPr>
          <p:cNvGrpSpPr/>
          <p:nvPr/>
        </p:nvGrpSpPr>
        <p:grpSpPr>
          <a:xfrm>
            <a:off x="139433" y="4450389"/>
            <a:ext cx="5772960" cy="1688040"/>
            <a:chOff x="139433" y="4450389"/>
            <a:chExt cx="5772960" cy="168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5B5A1AC-2947-C7C0-0113-F4588D9E013E}"/>
                    </a:ext>
                  </a:extLst>
                </p14:cNvPr>
                <p14:cNvContentPartPr/>
                <p14:nvPr/>
              </p14:nvContentPartPr>
              <p14:xfrm>
                <a:off x="2485193" y="5243469"/>
                <a:ext cx="187200" cy="2988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5B5A1AC-2947-C7C0-0113-F4588D9E013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467158" y="5225469"/>
                  <a:ext cx="222909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0EBE0473-602F-B3A3-1179-30E475392BAC}"/>
                    </a:ext>
                  </a:extLst>
                </p14:cNvPr>
                <p14:cNvContentPartPr/>
                <p14:nvPr/>
              </p14:nvContentPartPr>
              <p14:xfrm>
                <a:off x="2576993" y="5317629"/>
                <a:ext cx="161640" cy="4032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0EBE0473-602F-B3A3-1179-30E475392BAC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558993" y="5299629"/>
                  <a:ext cx="19728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7DF57D3C-BAE5-31D5-6611-882EBE5F8AF5}"/>
                    </a:ext>
                  </a:extLst>
                </p14:cNvPr>
                <p14:cNvContentPartPr/>
                <p14:nvPr/>
              </p14:nvContentPartPr>
              <p14:xfrm>
                <a:off x="274073" y="5175789"/>
                <a:ext cx="410040" cy="25668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7DF57D3C-BAE5-31D5-6611-882EBE5F8AF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256073" y="5157789"/>
                  <a:ext cx="445680" cy="29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049140BE-9C56-5C8B-3EB0-1DA239813E0B}"/>
                    </a:ext>
                  </a:extLst>
                </p14:cNvPr>
                <p14:cNvContentPartPr/>
                <p14:nvPr/>
              </p14:nvContentPartPr>
              <p14:xfrm>
                <a:off x="751793" y="5217909"/>
                <a:ext cx="290520" cy="54792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049140BE-9C56-5C8B-3EB0-1DA239813E0B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33793" y="5199909"/>
                  <a:ext cx="326160" cy="58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019BDBE1-8472-F9EB-B7CB-BAF073201E05}"/>
                    </a:ext>
                  </a:extLst>
                </p14:cNvPr>
                <p14:cNvContentPartPr/>
                <p14:nvPr/>
              </p14:nvContentPartPr>
              <p14:xfrm>
                <a:off x="1194233" y="4910109"/>
                <a:ext cx="457560" cy="77832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019BDBE1-8472-F9EB-B7CB-BAF073201E05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1176233" y="4892109"/>
                  <a:ext cx="493200" cy="81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771217F5-239F-9F34-ABBC-C4494683BDE7}"/>
                    </a:ext>
                  </a:extLst>
                </p14:cNvPr>
                <p14:cNvContentPartPr/>
                <p14:nvPr/>
              </p14:nvContentPartPr>
              <p14:xfrm>
                <a:off x="1697513" y="4986789"/>
                <a:ext cx="221760" cy="36720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771217F5-239F-9F34-ABBC-C4494683BDE7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1679513" y="4968789"/>
                  <a:ext cx="257400" cy="40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734BC4BB-FC29-551B-A59F-A50256E01A57}"/>
                    </a:ext>
                  </a:extLst>
                </p14:cNvPr>
                <p14:cNvContentPartPr/>
                <p14:nvPr/>
              </p14:nvContentPartPr>
              <p14:xfrm>
                <a:off x="1957433" y="5123589"/>
                <a:ext cx="118800" cy="22212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734BC4BB-FC29-551B-A59F-A50256E01A57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1939433" y="5105589"/>
                  <a:ext cx="15444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8F214552-CF5A-C7C4-FC6C-A2492676B608}"/>
                    </a:ext>
                  </a:extLst>
                </p14:cNvPr>
                <p14:cNvContentPartPr/>
                <p14:nvPr/>
              </p14:nvContentPartPr>
              <p14:xfrm>
                <a:off x="2055353" y="4870149"/>
                <a:ext cx="202680" cy="14004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8F214552-CF5A-C7C4-FC6C-A2492676B608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037353" y="4852149"/>
                  <a:ext cx="23832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F8B90F5D-D3F1-4D50-9D8F-7D5421EA49B9}"/>
                    </a:ext>
                  </a:extLst>
                </p14:cNvPr>
                <p14:cNvContentPartPr/>
                <p14:nvPr/>
              </p14:nvContentPartPr>
              <p14:xfrm>
                <a:off x="1084433" y="4991829"/>
                <a:ext cx="353880" cy="277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F8B90F5D-D3F1-4D50-9D8F-7D5421EA49B9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066415" y="4973829"/>
                  <a:ext cx="389556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93F9D33E-286B-8C8D-3403-870160E82CDC}"/>
                    </a:ext>
                  </a:extLst>
                </p14:cNvPr>
                <p14:cNvContentPartPr/>
                <p14:nvPr/>
              </p14:nvContentPartPr>
              <p14:xfrm>
                <a:off x="3325433" y="5020269"/>
                <a:ext cx="55800" cy="3193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93F9D33E-286B-8C8D-3403-870160E82CDC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307433" y="5002269"/>
                  <a:ext cx="9144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A553CB96-9AA7-441B-3597-DDA93B32C91F}"/>
                    </a:ext>
                  </a:extLst>
                </p14:cNvPr>
                <p14:cNvContentPartPr/>
                <p14:nvPr/>
              </p14:nvContentPartPr>
              <p14:xfrm>
                <a:off x="3140393" y="4952589"/>
                <a:ext cx="529920" cy="8784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A553CB96-9AA7-441B-3597-DDA93B32C91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122393" y="4934589"/>
                  <a:ext cx="56556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340601DA-B72D-986E-F837-159A327E9CE7}"/>
                    </a:ext>
                  </a:extLst>
                </p14:cNvPr>
                <p14:cNvContentPartPr/>
                <p14:nvPr/>
              </p14:nvContentPartPr>
              <p14:xfrm>
                <a:off x="3669593" y="5220789"/>
                <a:ext cx="458280" cy="2307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340601DA-B72D-986E-F837-159A327E9CE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651579" y="5202789"/>
                  <a:ext cx="493948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78B33EA0-A1A5-7B4B-3F56-37138C14F64A}"/>
                    </a:ext>
                  </a:extLst>
                </p14:cNvPr>
                <p14:cNvContentPartPr/>
                <p14:nvPr/>
              </p14:nvContentPartPr>
              <p14:xfrm>
                <a:off x="4078913" y="5229069"/>
                <a:ext cx="380160" cy="19224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78B33EA0-A1A5-7B4B-3F56-37138C14F64A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4060896" y="5211069"/>
                  <a:ext cx="415834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7A1C3E8F-4721-A11B-1B6C-5B3DEB120208}"/>
                    </a:ext>
                  </a:extLst>
                </p14:cNvPr>
                <p14:cNvContentPartPr/>
                <p14:nvPr/>
              </p14:nvContentPartPr>
              <p14:xfrm>
                <a:off x="4391033" y="4902189"/>
                <a:ext cx="736560" cy="51336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7A1C3E8F-4721-A11B-1B6C-5B3DEB120208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4373033" y="4884202"/>
                  <a:ext cx="772200" cy="5489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5FC6C7C0-F62B-FE89-D2F0-F899F9CDDC72}"/>
                    </a:ext>
                  </a:extLst>
                </p14:cNvPr>
                <p14:cNvContentPartPr/>
                <p14:nvPr/>
              </p14:nvContentPartPr>
              <p14:xfrm>
                <a:off x="4560953" y="4999389"/>
                <a:ext cx="66960" cy="212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5FC6C7C0-F62B-FE89-D2F0-F899F9CDDC72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4542856" y="4981389"/>
                  <a:ext cx="102793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84A443B1-4E48-C2B9-FE1B-80DA7685D2E3}"/>
                    </a:ext>
                  </a:extLst>
                </p14:cNvPr>
                <p14:cNvContentPartPr/>
                <p14:nvPr/>
              </p14:nvContentPartPr>
              <p14:xfrm>
                <a:off x="139433" y="4450389"/>
                <a:ext cx="5772960" cy="168804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84A443B1-4E48-C2B9-FE1B-80DA7685D2E3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21433" y="4432389"/>
                  <a:ext cx="5808600" cy="1723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DCCC3E90-BE3E-F6D8-25EC-5250AEA2D733}"/>
                  </a:ext>
                </a:extLst>
              </p14:cNvPr>
              <p14:cNvContentPartPr/>
              <p14:nvPr/>
            </p14:nvContentPartPr>
            <p14:xfrm>
              <a:off x="7670273" y="-370371"/>
              <a:ext cx="6840" cy="13680"/>
            </p14:xfrm>
          </p:contentPart>
        </mc:Choice>
        <mc:Fallback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DCCC3E90-BE3E-F6D8-25EC-5250AEA2D733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7652633" y="-388011"/>
                <a:ext cx="42480" cy="49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77" name="Grupo 176">
            <a:extLst>
              <a:ext uri="{FF2B5EF4-FFF2-40B4-BE49-F238E27FC236}">
                <a16:creationId xmlns:a16="http://schemas.microsoft.com/office/drawing/2014/main" id="{6C459DB4-046A-373C-2D6A-D9BE87103A1E}"/>
              </a:ext>
            </a:extLst>
          </p:cNvPr>
          <p:cNvGrpSpPr/>
          <p:nvPr/>
        </p:nvGrpSpPr>
        <p:grpSpPr>
          <a:xfrm>
            <a:off x="5568233" y="1691349"/>
            <a:ext cx="6338176" cy="2979000"/>
            <a:chOff x="5568233" y="1691349"/>
            <a:chExt cx="6338176" cy="297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A7926096-130A-F67A-4E07-02F1E6EE066E}"/>
                    </a:ext>
                  </a:extLst>
                </p14:cNvPr>
                <p14:cNvContentPartPr/>
                <p14:nvPr/>
              </p14:nvContentPartPr>
              <p14:xfrm>
                <a:off x="6143153" y="2126949"/>
                <a:ext cx="600840" cy="5760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A7926096-130A-F67A-4E07-02F1E6EE066E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125153" y="2108949"/>
                  <a:ext cx="63648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2C6A85D5-0608-3569-6E63-AA3FF34F0CCD}"/>
                    </a:ext>
                  </a:extLst>
                </p14:cNvPr>
                <p14:cNvContentPartPr/>
                <p14:nvPr/>
              </p14:nvContentPartPr>
              <p14:xfrm>
                <a:off x="6662993" y="2025429"/>
                <a:ext cx="304200" cy="33084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2C6A85D5-0608-3569-6E63-AA3FF34F0CCD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645353" y="2007789"/>
                  <a:ext cx="33984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6FCD80C5-A916-39F0-565B-B24357C84D93}"/>
                    </a:ext>
                  </a:extLst>
                </p14:cNvPr>
                <p14:cNvContentPartPr/>
                <p14:nvPr/>
              </p14:nvContentPartPr>
              <p14:xfrm>
                <a:off x="5568233" y="2540229"/>
                <a:ext cx="1221120" cy="21301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6FCD80C5-A916-39F0-565B-B24357C84D93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550593" y="2522589"/>
                  <a:ext cx="1256760" cy="216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3093C625-51EC-35DC-D7EA-17264F498C34}"/>
                    </a:ext>
                  </a:extLst>
                </p14:cNvPr>
                <p14:cNvContentPartPr/>
                <p14:nvPr/>
              </p14:nvContentPartPr>
              <p14:xfrm>
                <a:off x="6780353" y="2431869"/>
                <a:ext cx="177480" cy="28224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3093C625-51EC-35DC-D7EA-17264F498C34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762353" y="2414229"/>
                  <a:ext cx="21312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84D15B23-366D-CC3C-0BDD-F19935F58291}"/>
                    </a:ext>
                  </a:extLst>
                </p14:cNvPr>
                <p14:cNvContentPartPr/>
                <p14:nvPr/>
              </p14:nvContentPartPr>
              <p14:xfrm>
                <a:off x="7730393" y="3248295"/>
                <a:ext cx="2520" cy="1080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84D15B23-366D-CC3C-0BDD-F19935F5829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712753" y="3230655"/>
                  <a:ext cx="3816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EEB1F81B-16A6-12D5-1CFB-B3BD79A7891B}"/>
                    </a:ext>
                  </a:extLst>
                </p14:cNvPr>
                <p14:cNvContentPartPr/>
                <p14:nvPr/>
              </p14:nvContentPartPr>
              <p14:xfrm>
                <a:off x="7452489" y="2034069"/>
                <a:ext cx="453960" cy="19800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EEB1F81B-16A6-12D5-1CFB-B3BD79A7891B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434489" y="2016069"/>
                  <a:ext cx="48960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650D7276-3ABB-299E-AD8F-E5258BAE3BB0}"/>
                    </a:ext>
                  </a:extLst>
                </p14:cNvPr>
                <p14:cNvContentPartPr/>
                <p14:nvPr/>
              </p14:nvContentPartPr>
              <p14:xfrm>
                <a:off x="8049369" y="2012829"/>
                <a:ext cx="311400" cy="45540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650D7276-3ABB-299E-AD8F-E5258BAE3BB0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031729" y="1995189"/>
                  <a:ext cx="347040" cy="49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063FBADC-57B3-6F29-365D-BB98824B19F7}"/>
                    </a:ext>
                  </a:extLst>
                </p14:cNvPr>
                <p14:cNvContentPartPr/>
                <p14:nvPr/>
              </p14:nvContentPartPr>
              <p14:xfrm>
                <a:off x="8683329" y="1756869"/>
                <a:ext cx="412200" cy="8272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063FBADC-57B3-6F29-365D-BB98824B19F7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8665329" y="1738869"/>
                  <a:ext cx="447840" cy="86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690DC9AD-44B6-8876-3EC3-DBD3A54146A1}"/>
                    </a:ext>
                  </a:extLst>
                </p14:cNvPr>
                <p14:cNvContentPartPr/>
                <p14:nvPr/>
              </p14:nvContentPartPr>
              <p14:xfrm>
                <a:off x="8528169" y="1868829"/>
                <a:ext cx="344160" cy="2304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690DC9AD-44B6-8876-3EC3-DBD3A54146A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510529" y="1851189"/>
                  <a:ext cx="37980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D8A91C02-6DB5-84DE-6A12-F98B86B9A4B8}"/>
                    </a:ext>
                  </a:extLst>
                </p14:cNvPr>
                <p14:cNvContentPartPr/>
                <p14:nvPr/>
              </p14:nvContentPartPr>
              <p14:xfrm>
                <a:off x="9299289" y="1869549"/>
                <a:ext cx="312840" cy="30996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D8A91C02-6DB5-84DE-6A12-F98B86B9A4B8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281289" y="1851549"/>
                  <a:ext cx="34848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2021CF2C-83DA-BC8A-FECF-7A73916B49C0}"/>
                    </a:ext>
                  </a:extLst>
                </p14:cNvPr>
                <p14:cNvContentPartPr/>
                <p14:nvPr/>
              </p14:nvContentPartPr>
              <p14:xfrm>
                <a:off x="9711849" y="1927509"/>
                <a:ext cx="204480" cy="2433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2021CF2C-83DA-BC8A-FECF-7A73916B49C0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693849" y="1909509"/>
                  <a:ext cx="24012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64393147-53D5-F5BD-BB6F-5A9CB0A6C170}"/>
                    </a:ext>
                  </a:extLst>
                </p14:cNvPr>
                <p14:cNvContentPartPr/>
                <p14:nvPr/>
              </p14:nvContentPartPr>
              <p14:xfrm>
                <a:off x="9931449" y="1691349"/>
                <a:ext cx="193320" cy="13392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64393147-53D5-F5BD-BB6F-5A9CB0A6C170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913809" y="1673709"/>
                  <a:ext cx="22896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714E0DB9-4914-3650-6DF2-929701238E65}"/>
                    </a:ext>
                  </a:extLst>
                </p14:cNvPr>
                <p14:cNvContentPartPr/>
                <p14:nvPr/>
              </p14:nvContentPartPr>
              <p14:xfrm>
                <a:off x="10139889" y="2080509"/>
                <a:ext cx="203040" cy="1728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714E0DB9-4914-3650-6DF2-929701238E6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0122249" y="2062869"/>
                  <a:ext cx="23868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57003170-AFD3-8160-8F43-2B4D3F044A58}"/>
                    </a:ext>
                  </a:extLst>
                </p14:cNvPr>
                <p14:cNvContentPartPr/>
                <p14:nvPr/>
              </p14:nvContentPartPr>
              <p14:xfrm>
                <a:off x="10160049" y="2220909"/>
                <a:ext cx="177480" cy="1188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57003170-AFD3-8160-8F43-2B4D3F044A58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10142049" y="2203269"/>
                  <a:ext cx="21312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356684D9-CE88-1770-676D-5B307108F433}"/>
                    </a:ext>
                  </a:extLst>
                </p14:cNvPr>
                <p14:cNvContentPartPr/>
                <p14:nvPr/>
              </p14:nvContentPartPr>
              <p14:xfrm>
                <a:off x="10542729" y="2110389"/>
                <a:ext cx="315000" cy="16488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356684D9-CE88-1770-676D-5B307108F433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525089" y="2092749"/>
                  <a:ext cx="35064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656527E9-8CB7-D336-A2C0-89BD856755CB}"/>
                    </a:ext>
                  </a:extLst>
                </p14:cNvPr>
                <p14:cNvContentPartPr/>
                <p14:nvPr/>
              </p14:nvContentPartPr>
              <p14:xfrm>
                <a:off x="10998489" y="2030109"/>
                <a:ext cx="290520" cy="24912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656527E9-8CB7-D336-A2C0-89BD856755C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0980849" y="2012469"/>
                  <a:ext cx="32616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EAB67959-8AB6-8EF8-8C28-70992762AAAB}"/>
                    </a:ext>
                  </a:extLst>
                </p14:cNvPr>
                <p14:cNvContentPartPr/>
                <p14:nvPr/>
              </p14:nvContentPartPr>
              <p14:xfrm>
                <a:off x="11272449" y="1742829"/>
                <a:ext cx="207360" cy="2491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EAB67959-8AB6-8EF8-8C28-70992762AAAB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1254449" y="1725189"/>
                  <a:ext cx="24300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D81097AD-2525-7A51-14C8-05CA3C17173F}"/>
                    </a:ext>
                  </a:extLst>
                </p14:cNvPr>
                <p14:cNvContentPartPr/>
                <p14:nvPr/>
              </p14:nvContentPartPr>
              <p14:xfrm>
                <a:off x="11632449" y="1944789"/>
                <a:ext cx="5760" cy="25200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D81097AD-2525-7A51-14C8-05CA3C17173F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1614449" y="1927149"/>
                  <a:ext cx="4140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F35B6B11-4889-66A8-4836-87D254905B15}"/>
                    </a:ext>
                  </a:extLst>
                </p14:cNvPr>
                <p14:cNvContentPartPr/>
                <p14:nvPr/>
              </p14:nvContentPartPr>
              <p14:xfrm>
                <a:off x="11588169" y="1815189"/>
                <a:ext cx="318240" cy="37656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F35B6B11-4889-66A8-4836-87D254905B15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1570169" y="1797189"/>
                  <a:ext cx="353880" cy="41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D6FF6C4F-4BD1-E914-675B-A4A460FEB25B}"/>
                    </a:ext>
                  </a:extLst>
                </p14:cNvPr>
                <p14:cNvContentPartPr/>
                <p14:nvPr/>
              </p14:nvContentPartPr>
              <p14:xfrm>
                <a:off x="7679993" y="1884255"/>
                <a:ext cx="329400" cy="55008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D6FF6C4F-4BD1-E914-675B-A4A460FEB25B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7661993" y="1866615"/>
                  <a:ext cx="365040" cy="58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D0B86BD3-D5C1-4F97-D6AC-4125E00A98EC}"/>
                    </a:ext>
                  </a:extLst>
                </p14:cNvPr>
                <p14:cNvContentPartPr/>
                <p14:nvPr/>
              </p14:nvContentPartPr>
              <p14:xfrm>
                <a:off x="10500233" y="1909815"/>
                <a:ext cx="167040" cy="61164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D0B86BD3-D5C1-4F97-D6AC-4125E00A98EC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0482593" y="1892175"/>
                  <a:ext cx="202680" cy="64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301F81BF-4E47-F832-B5D9-D2D7BB871048}"/>
                    </a:ext>
                  </a:extLst>
                </p14:cNvPr>
                <p14:cNvContentPartPr/>
                <p14:nvPr/>
              </p14:nvContentPartPr>
              <p14:xfrm>
                <a:off x="7178873" y="3283575"/>
                <a:ext cx="11880" cy="2412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301F81BF-4E47-F832-B5D9-D2D7BB871048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7161233" y="3265575"/>
                  <a:ext cx="4752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DE279167-7DB5-9BF2-E793-0C4128D18679}"/>
                    </a:ext>
                  </a:extLst>
                </p14:cNvPr>
                <p14:cNvContentPartPr/>
                <p14:nvPr/>
              </p14:nvContentPartPr>
              <p14:xfrm>
                <a:off x="7227473" y="3123015"/>
                <a:ext cx="279000" cy="19692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DE279167-7DB5-9BF2-E793-0C4128D18679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7209473" y="3105015"/>
                  <a:ext cx="31464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8A03886E-F33A-CF10-7099-8562F4F7A058}"/>
                    </a:ext>
                  </a:extLst>
                </p14:cNvPr>
                <p14:cNvContentPartPr/>
                <p14:nvPr/>
              </p14:nvContentPartPr>
              <p14:xfrm>
                <a:off x="7289033" y="3258015"/>
                <a:ext cx="284400" cy="43596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8A03886E-F33A-CF10-7099-8562F4F7A058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7271033" y="3240015"/>
                  <a:ext cx="320040" cy="47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15E26F68-CFFD-5BD4-6A85-AA3EE08DB52D}"/>
                    </a:ext>
                  </a:extLst>
                </p14:cNvPr>
                <p14:cNvContentPartPr/>
                <p14:nvPr/>
              </p14:nvContentPartPr>
              <p14:xfrm>
                <a:off x="7711673" y="3386175"/>
                <a:ext cx="16200" cy="1548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15E26F68-CFFD-5BD4-6A85-AA3EE08DB52D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7693673" y="3368175"/>
                  <a:ext cx="518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FFD2446B-764A-C36D-C1A5-BAFA281D91BF}"/>
                    </a:ext>
                  </a:extLst>
                </p14:cNvPr>
                <p14:cNvContentPartPr/>
                <p14:nvPr/>
              </p14:nvContentPartPr>
              <p14:xfrm>
                <a:off x="7828673" y="2973255"/>
                <a:ext cx="392040" cy="54144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FFD2446B-764A-C36D-C1A5-BAFA281D91BF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7810673" y="2955255"/>
                  <a:ext cx="427680" cy="57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C5233C03-7A06-2689-0F90-61282BB34806}"/>
                    </a:ext>
                  </a:extLst>
                </p14:cNvPr>
                <p14:cNvContentPartPr/>
                <p14:nvPr/>
              </p14:nvContentPartPr>
              <p14:xfrm>
                <a:off x="8346353" y="3056415"/>
                <a:ext cx="253440" cy="29304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C5233C03-7A06-2689-0F90-61282BB34806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8328713" y="3038775"/>
                  <a:ext cx="28908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473574DC-0346-00FD-0F68-391BB9259B4E}"/>
                    </a:ext>
                  </a:extLst>
                </p14:cNvPr>
                <p14:cNvContentPartPr/>
                <p14:nvPr/>
              </p14:nvContentPartPr>
              <p14:xfrm>
                <a:off x="8675033" y="3123015"/>
                <a:ext cx="176400" cy="23292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473574DC-0346-00FD-0F68-391BB9259B4E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8657033" y="3105015"/>
                  <a:ext cx="21204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CDF697CF-45BF-C6CF-AA4A-B604AD4E28F6}"/>
                    </a:ext>
                  </a:extLst>
                </p14:cNvPr>
                <p14:cNvContentPartPr/>
                <p14:nvPr/>
              </p14:nvContentPartPr>
              <p14:xfrm>
                <a:off x="8932793" y="2971095"/>
                <a:ext cx="185040" cy="1206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CDF697CF-45BF-C6CF-AA4A-B604AD4E28F6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8915153" y="2953455"/>
                  <a:ext cx="220680" cy="15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827EB5E7-A7A3-6AD7-81F6-D8EA702019D4}"/>
                    </a:ext>
                  </a:extLst>
                </p14:cNvPr>
                <p14:cNvContentPartPr/>
                <p14:nvPr/>
              </p14:nvContentPartPr>
              <p14:xfrm>
                <a:off x="7584953" y="2971095"/>
                <a:ext cx="531000" cy="4212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827EB5E7-A7A3-6AD7-81F6-D8EA702019D4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567313" y="2953455"/>
                  <a:ext cx="56664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35B83BB5-87E1-D760-ABD9-4E12A23B037F}"/>
                    </a:ext>
                  </a:extLst>
                </p14:cNvPr>
                <p14:cNvContentPartPr/>
                <p14:nvPr/>
              </p14:nvContentPartPr>
              <p14:xfrm>
                <a:off x="7082753" y="3523695"/>
                <a:ext cx="1772640" cy="4464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35B83BB5-87E1-D760-ABD9-4E12A23B037F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065113" y="3506055"/>
                  <a:ext cx="1808280" cy="8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B2E13CCC-ABE5-0D7A-01BC-C1219BD464CA}"/>
                    </a:ext>
                  </a:extLst>
                </p14:cNvPr>
                <p14:cNvContentPartPr/>
                <p14:nvPr/>
              </p14:nvContentPartPr>
              <p14:xfrm>
                <a:off x="7814993" y="3887295"/>
                <a:ext cx="33120" cy="24912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B2E13CCC-ABE5-0D7A-01BC-C1219BD464CA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796993" y="3869295"/>
                  <a:ext cx="6876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5FF01E7B-E3D7-FA84-1426-BEFC1CC4810E}"/>
                    </a:ext>
                  </a:extLst>
                </p14:cNvPr>
                <p14:cNvContentPartPr/>
                <p14:nvPr/>
              </p14:nvContentPartPr>
              <p14:xfrm>
                <a:off x="7772873" y="3808095"/>
                <a:ext cx="426600" cy="2275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5FF01E7B-E3D7-FA84-1426-BEFC1CC4810E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754873" y="3790455"/>
                  <a:ext cx="46224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D3DF832F-AC72-6B6F-F63A-15A5A3997155}"/>
                    </a:ext>
                  </a:extLst>
                </p14:cNvPr>
                <p14:cNvContentPartPr/>
                <p14:nvPr/>
              </p14:nvContentPartPr>
              <p14:xfrm>
                <a:off x="6566153" y="2758695"/>
                <a:ext cx="2806200" cy="156240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D3DF832F-AC72-6B6F-F63A-15A5A3997155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6548153" y="2740695"/>
                  <a:ext cx="2841840" cy="159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EB12766D-6E11-0D88-BC26-6BCD3878E93C}"/>
                    </a:ext>
                  </a:extLst>
                </p14:cNvPr>
                <p14:cNvContentPartPr/>
                <p14:nvPr/>
              </p14:nvContentPartPr>
              <p14:xfrm>
                <a:off x="9918113" y="3288255"/>
                <a:ext cx="182880" cy="1080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EB12766D-6E11-0D88-BC26-6BCD3878E93C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9900113" y="3270255"/>
                  <a:ext cx="21852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27EDEEB9-ED8D-18BC-5C22-1F384CD98C3F}"/>
                    </a:ext>
                  </a:extLst>
                </p14:cNvPr>
                <p14:cNvContentPartPr/>
                <p14:nvPr/>
              </p14:nvContentPartPr>
              <p14:xfrm>
                <a:off x="9924593" y="3385095"/>
                <a:ext cx="208080" cy="1728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27EDEEB9-ED8D-18BC-5C22-1F384CD98C3F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9906593" y="3367095"/>
                  <a:ext cx="24372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173386FB-2CAE-7811-20FC-21C550CDDB5A}"/>
                    </a:ext>
                  </a:extLst>
                </p14:cNvPr>
                <p14:cNvContentPartPr/>
                <p14:nvPr/>
              </p14:nvContentPartPr>
              <p14:xfrm>
                <a:off x="10349033" y="3145695"/>
                <a:ext cx="553320" cy="24912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173386FB-2CAE-7811-20FC-21C550CDDB5A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10331393" y="3128055"/>
                  <a:ext cx="588960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16962A3E-CF05-1AB7-0724-51BB1BA8C88B}"/>
                    </a:ext>
                  </a:extLst>
                </p14:cNvPr>
                <p14:cNvContentPartPr/>
                <p14:nvPr/>
              </p14:nvContentPartPr>
              <p14:xfrm>
                <a:off x="7233593" y="3152175"/>
                <a:ext cx="142920" cy="20448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16962A3E-CF05-1AB7-0724-51BB1BA8C88B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7215953" y="3134535"/>
                  <a:ext cx="178560" cy="240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4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6378775C-D03E-E6A5-C603-154D724DF76B}"/>
                  </a:ext>
                </a:extLst>
              </p14:cNvPr>
              <p14:cNvContentPartPr/>
              <p14:nvPr/>
            </p14:nvContentPartPr>
            <p14:xfrm>
              <a:off x="5210753" y="4590735"/>
              <a:ext cx="308160" cy="93600"/>
            </p14:xfrm>
          </p:contentPart>
        </mc:Choice>
        <mc:Fallback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6378775C-D03E-E6A5-C603-154D724DF76B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5193113" y="4572735"/>
                <a:ext cx="343800" cy="12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6">
            <p14:nvContentPartPr>
              <p14:cNvPr id="179" name="Entrada de lápiz 178">
                <a:extLst>
                  <a:ext uri="{FF2B5EF4-FFF2-40B4-BE49-F238E27FC236}">
                    <a16:creationId xmlns:a16="http://schemas.microsoft.com/office/drawing/2014/main" id="{8D2D5E29-04C8-42E4-133E-30BBD7B26E8E}"/>
                  </a:ext>
                </a:extLst>
              </p14:cNvPr>
              <p14:cNvContentPartPr/>
              <p14:nvPr/>
            </p14:nvContentPartPr>
            <p14:xfrm>
              <a:off x="6554273" y="4600095"/>
              <a:ext cx="2769480" cy="1196280"/>
            </p14:xfrm>
          </p:contentPart>
        </mc:Choice>
        <mc:Fallback>
          <p:pic>
            <p:nvPicPr>
              <p:cNvPr id="179" name="Entrada de lápiz 178">
                <a:extLst>
                  <a:ext uri="{FF2B5EF4-FFF2-40B4-BE49-F238E27FC236}">
                    <a16:creationId xmlns:a16="http://schemas.microsoft.com/office/drawing/2014/main" id="{8D2D5E29-04C8-42E4-133E-30BBD7B26E8E}"/>
                  </a:ext>
                </a:extLst>
              </p:cNvPr>
              <p:cNvPicPr/>
              <p:nvPr/>
            </p:nvPicPr>
            <p:blipFill>
              <a:blip r:embed="rId217"/>
              <a:stretch>
                <a:fillRect/>
              </a:stretch>
            </p:blipFill>
            <p:spPr>
              <a:xfrm>
                <a:off x="6536273" y="4582455"/>
                <a:ext cx="2805120" cy="123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8">
            <p14:nvContentPartPr>
              <p14:cNvPr id="180" name="Entrada de lápiz 179">
                <a:extLst>
                  <a:ext uri="{FF2B5EF4-FFF2-40B4-BE49-F238E27FC236}">
                    <a16:creationId xmlns:a16="http://schemas.microsoft.com/office/drawing/2014/main" id="{E5A5416F-322D-28E5-0748-A3A8571A9DE7}"/>
                  </a:ext>
                </a:extLst>
              </p14:cNvPr>
              <p14:cNvContentPartPr/>
              <p14:nvPr/>
            </p14:nvContentPartPr>
            <p14:xfrm>
              <a:off x="6869993" y="5005815"/>
              <a:ext cx="138600" cy="252360"/>
            </p14:xfrm>
          </p:contentPart>
        </mc:Choice>
        <mc:Fallback>
          <p:pic>
            <p:nvPicPr>
              <p:cNvPr id="180" name="Entrada de lápiz 179">
                <a:extLst>
                  <a:ext uri="{FF2B5EF4-FFF2-40B4-BE49-F238E27FC236}">
                    <a16:creationId xmlns:a16="http://schemas.microsoft.com/office/drawing/2014/main" id="{E5A5416F-322D-28E5-0748-A3A8571A9DE7}"/>
                  </a:ext>
                </a:extLst>
              </p:cNvPr>
              <p:cNvPicPr/>
              <p:nvPr/>
            </p:nvPicPr>
            <p:blipFill>
              <a:blip r:embed="rId219"/>
              <a:stretch>
                <a:fillRect/>
              </a:stretch>
            </p:blipFill>
            <p:spPr>
              <a:xfrm>
                <a:off x="6851993" y="4988175"/>
                <a:ext cx="17424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0">
            <p14:nvContentPartPr>
              <p14:cNvPr id="181" name="Entrada de lápiz 180">
                <a:extLst>
                  <a:ext uri="{FF2B5EF4-FFF2-40B4-BE49-F238E27FC236}">
                    <a16:creationId xmlns:a16="http://schemas.microsoft.com/office/drawing/2014/main" id="{0348220F-B277-9B70-CCC1-9C2D8968E271}"/>
                  </a:ext>
                </a:extLst>
              </p14:cNvPr>
              <p14:cNvContentPartPr/>
              <p14:nvPr/>
            </p14:nvContentPartPr>
            <p14:xfrm>
              <a:off x="7133513" y="4998255"/>
              <a:ext cx="193320" cy="244800"/>
            </p14:xfrm>
          </p:contentPart>
        </mc:Choice>
        <mc:Fallback>
          <p:pic>
            <p:nvPicPr>
              <p:cNvPr id="181" name="Entrada de lápiz 180">
                <a:extLst>
                  <a:ext uri="{FF2B5EF4-FFF2-40B4-BE49-F238E27FC236}">
                    <a16:creationId xmlns:a16="http://schemas.microsoft.com/office/drawing/2014/main" id="{0348220F-B277-9B70-CCC1-9C2D8968E271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7115513" y="4980615"/>
                <a:ext cx="228960" cy="28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2">
            <p14:nvContentPartPr>
              <p14:cNvPr id="182" name="Entrada de lápiz 181">
                <a:extLst>
                  <a:ext uri="{FF2B5EF4-FFF2-40B4-BE49-F238E27FC236}">
                    <a16:creationId xmlns:a16="http://schemas.microsoft.com/office/drawing/2014/main" id="{FE0F3CA9-E49A-0553-27D1-6995B75AB0C7}"/>
                  </a:ext>
                </a:extLst>
              </p14:cNvPr>
              <p14:cNvContentPartPr/>
              <p14:nvPr/>
            </p14:nvContentPartPr>
            <p14:xfrm>
              <a:off x="7498913" y="4974855"/>
              <a:ext cx="275760" cy="148680"/>
            </p14:xfrm>
          </p:contentPart>
        </mc:Choice>
        <mc:Fallback>
          <p:pic>
            <p:nvPicPr>
              <p:cNvPr id="182" name="Entrada de lápiz 181">
                <a:extLst>
                  <a:ext uri="{FF2B5EF4-FFF2-40B4-BE49-F238E27FC236}">
                    <a16:creationId xmlns:a16="http://schemas.microsoft.com/office/drawing/2014/main" id="{FE0F3CA9-E49A-0553-27D1-6995B75AB0C7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7480913" y="4956855"/>
                <a:ext cx="311400" cy="18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4">
            <p14:nvContentPartPr>
              <p14:cNvPr id="183" name="Entrada de lápiz 182">
                <a:extLst>
                  <a:ext uri="{FF2B5EF4-FFF2-40B4-BE49-F238E27FC236}">
                    <a16:creationId xmlns:a16="http://schemas.microsoft.com/office/drawing/2014/main" id="{BEE1A3AF-4AA4-8A49-CEF9-6D7EBD67456E}"/>
                  </a:ext>
                </a:extLst>
              </p14:cNvPr>
              <p14:cNvContentPartPr/>
              <p14:nvPr/>
            </p14:nvContentPartPr>
            <p14:xfrm>
              <a:off x="7835153" y="4880175"/>
              <a:ext cx="63360" cy="371520"/>
            </p14:xfrm>
          </p:contentPart>
        </mc:Choice>
        <mc:Fallback>
          <p:pic>
            <p:nvPicPr>
              <p:cNvPr id="183" name="Entrada de lápiz 182">
                <a:extLst>
                  <a:ext uri="{FF2B5EF4-FFF2-40B4-BE49-F238E27FC236}">
                    <a16:creationId xmlns:a16="http://schemas.microsoft.com/office/drawing/2014/main" id="{BEE1A3AF-4AA4-8A49-CEF9-6D7EBD67456E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7817153" y="4862175"/>
                <a:ext cx="99000" cy="40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6">
            <p14:nvContentPartPr>
              <p14:cNvPr id="184" name="Entrada de lápiz 183">
                <a:extLst>
                  <a:ext uri="{FF2B5EF4-FFF2-40B4-BE49-F238E27FC236}">
                    <a16:creationId xmlns:a16="http://schemas.microsoft.com/office/drawing/2014/main" id="{85FCC753-8774-5CE0-6B3D-D1CCD4EA2B38}"/>
                  </a:ext>
                </a:extLst>
              </p14:cNvPr>
              <p14:cNvContentPartPr/>
              <p14:nvPr/>
            </p14:nvContentPartPr>
            <p14:xfrm>
              <a:off x="8002553" y="4979895"/>
              <a:ext cx="88200" cy="232920"/>
            </p14:xfrm>
          </p:contentPart>
        </mc:Choice>
        <mc:Fallback>
          <p:pic>
            <p:nvPicPr>
              <p:cNvPr id="184" name="Entrada de lápiz 183">
                <a:extLst>
                  <a:ext uri="{FF2B5EF4-FFF2-40B4-BE49-F238E27FC236}">
                    <a16:creationId xmlns:a16="http://schemas.microsoft.com/office/drawing/2014/main" id="{85FCC753-8774-5CE0-6B3D-D1CCD4EA2B38}"/>
                  </a:ext>
                </a:extLst>
              </p:cNvPr>
              <p:cNvPicPr/>
              <p:nvPr/>
            </p:nvPicPr>
            <p:blipFill>
              <a:blip r:embed="rId227"/>
              <a:stretch>
                <a:fillRect/>
              </a:stretch>
            </p:blipFill>
            <p:spPr>
              <a:xfrm>
                <a:off x="7984913" y="4962255"/>
                <a:ext cx="123840" cy="26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8">
            <p14:nvContentPartPr>
              <p14:cNvPr id="185" name="Entrada de lápiz 184">
                <a:extLst>
                  <a:ext uri="{FF2B5EF4-FFF2-40B4-BE49-F238E27FC236}">
                    <a16:creationId xmlns:a16="http://schemas.microsoft.com/office/drawing/2014/main" id="{58C93555-AFDB-B45C-B1B3-B70420713E1E}"/>
                  </a:ext>
                </a:extLst>
              </p14:cNvPr>
              <p14:cNvContentPartPr/>
              <p14:nvPr/>
            </p14:nvContentPartPr>
            <p14:xfrm>
              <a:off x="8163113" y="4881975"/>
              <a:ext cx="141480" cy="168120"/>
            </p14:xfrm>
          </p:contentPart>
        </mc:Choice>
        <mc:Fallback>
          <p:pic>
            <p:nvPicPr>
              <p:cNvPr id="185" name="Entrada de lápiz 184">
                <a:extLst>
                  <a:ext uri="{FF2B5EF4-FFF2-40B4-BE49-F238E27FC236}">
                    <a16:creationId xmlns:a16="http://schemas.microsoft.com/office/drawing/2014/main" id="{58C93555-AFDB-B45C-B1B3-B70420713E1E}"/>
                  </a:ext>
                </a:extLst>
              </p:cNvPr>
              <p:cNvPicPr/>
              <p:nvPr/>
            </p:nvPicPr>
            <p:blipFill>
              <a:blip r:embed="rId229"/>
              <a:stretch>
                <a:fillRect/>
              </a:stretch>
            </p:blipFill>
            <p:spPr>
              <a:xfrm>
                <a:off x="8145113" y="4863975"/>
                <a:ext cx="177120" cy="20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0">
            <p14:nvContentPartPr>
              <p14:cNvPr id="186" name="Entrada de lápiz 185">
                <a:extLst>
                  <a:ext uri="{FF2B5EF4-FFF2-40B4-BE49-F238E27FC236}">
                    <a16:creationId xmlns:a16="http://schemas.microsoft.com/office/drawing/2014/main" id="{A3511BBF-A313-9181-CF58-F89F4B407290}"/>
                  </a:ext>
                </a:extLst>
              </p14:cNvPr>
              <p14:cNvContentPartPr/>
              <p14:nvPr/>
            </p14:nvContentPartPr>
            <p14:xfrm>
              <a:off x="8351753" y="5194455"/>
              <a:ext cx="6840" cy="14760"/>
            </p14:xfrm>
          </p:contentPart>
        </mc:Choice>
        <mc:Fallback>
          <p:pic>
            <p:nvPicPr>
              <p:cNvPr id="186" name="Entrada de lápiz 185">
                <a:extLst>
                  <a:ext uri="{FF2B5EF4-FFF2-40B4-BE49-F238E27FC236}">
                    <a16:creationId xmlns:a16="http://schemas.microsoft.com/office/drawing/2014/main" id="{A3511BBF-A313-9181-CF58-F89F4B407290}"/>
                  </a:ext>
                </a:extLst>
              </p:cNvPr>
              <p:cNvPicPr/>
              <p:nvPr/>
            </p:nvPicPr>
            <p:blipFill>
              <a:blip r:embed="rId231"/>
              <a:stretch>
                <a:fillRect/>
              </a:stretch>
            </p:blipFill>
            <p:spPr>
              <a:xfrm>
                <a:off x="8334113" y="5176455"/>
                <a:ext cx="4248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2">
            <p14:nvContentPartPr>
              <p14:cNvPr id="188" name="Entrada de lápiz 187">
                <a:extLst>
                  <a:ext uri="{FF2B5EF4-FFF2-40B4-BE49-F238E27FC236}">
                    <a16:creationId xmlns:a16="http://schemas.microsoft.com/office/drawing/2014/main" id="{9B4AD624-7C37-4FFD-A40F-DDB0B155D6C2}"/>
                  </a:ext>
                </a:extLst>
              </p14:cNvPr>
              <p14:cNvContentPartPr/>
              <p14:nvPr/>
            </p14:nvContentPartPr>
            <p14:xfrm>
              <a:off x="6861353" y="5329095"/>
              <a:ext cx="2433600" cy="128520"/>
            </p14:xfrm>
          </p:contentPart>
        </mc:Choice>
        <mc:Fallback>
          <p:pic>
            <p:nvPicPr>
              <p:cNvPr id="188" name="Entrada de lápiz 187">
                <a:extLst>
                  <a:ext uri="{FF2B5EF4-FFF2-40B4-BE49-F238E27FC236}">
                    <a16:creationId xmlns:a16="http://schemas.microsoft.com/office/drawing/2014/main" id="{9B4AD624-7C37-4FFD-A40F-DDB0B155D6C2}"/>
                  </a:ext>
                </a:extLst>
              </p:cNvPr>
              <p:cNvPicPr/>
              <p:nvPr/>
            </p:nvPicPr>
            <p:blipFill>
              <a:blip r:embed="rId233"/>
              <a:stretch>
                <a:fillRect/>
              </a:stretch>
            </p:blipFill>
            <p:spPr>
              <a:xfrm>
                <a:off x="6843713" y="5311455"/>
                <a:ext cx="2469240" cy="16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4">
            <p14:nvContentPartPr>
              <p14:cNvPr id="190" name="Entrada de lápiz 189">
                <a:extLst>
                  <a:ext uri="{FF2B5EF4-FFF2-40B4-BE49-F238E27FC236}">
                    <a16:creationId xmlns:a16="http://schemas.microsoft.com/office/drawing/2014/main" id="{DCA2820E-22B8-CEDD-7005-2476DB0E8A6E}"/>
                  </a:ext>
                </a:extLst>
              </p14:cNvPr>
              <p14:cNvContentPartPr/>
              <p14:nvPr/>
            </p14:nvContentPartPr>
            <p14:xfrm>
              <a:off x="8658113" y="4876935"/>
              <a:ext cx="327960" cy="451800"/>
            </p14:xfrm>
          </p:contentPart>
        </mc:Choice>
        <mc:Fallback>
          <p:pic>
            <p:nvPicPr>
              <p:cNvPr id="190" name="Entrada de lápiz 189">
                <a:extLst>
                  <a:ext uri="{FF2B5EF4-FFF2-40B4-BE49-F238E27FC236}">
                    <a16:creationId xmlns:a16="http://schemas.microsoft.com/office/drawing/2014/main" id="{DCA2820E-22B8-CEDD-7005-2476DB0E8A6E}"/>
                  </a:ext>
                </a:extLst>
              </p:cNvPr>
              <p:cNvPicPr/>
              <p:nvPr/>
            </p:nvPicPr>
            <p:blipFill>
              <a:blip r:embed="rId235"/>
              <a:stretch>
                <a:fillRect/>
              </a:stretch>
            </p:blipFill>
            <p:spPr>
              <a:xfrm>
                <a:off x="8640473" y="4858935"/>
                <a:ext cx="363600" cy="48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6">
            <p14:nvContentPartPr>
              <p14:cNvPr id="191" name="Entrada de lápiz 190">
                <a:extLst>
                  <a:ext uri="{FF2B5EF4-FFF2-40B4-BE49-F238E27FC236}">
                    <a16:creationId xmlns:a16="http://schemas.microsoft.com/office/drawing/2014/main" id="{F3F9CF2F-0BEE-9C0D-26A8-8F01CBB28DEA}"/>
                  </a:ext>
                </a:extLst>
              </p14:cNvPr>
              <p14:cNvContentPartPr/>
              <p14:nvPr/>
            </p14:nvContentPartPr>
            <p14:xfrm>
              <a:off x="9059513" y="4907175"/>
              <a:ext cx="207000" cy="241920"/>
            </p14:xfrm>
          </p:contentPart>
        </mc:Choice>
        <mc:Fallback>
          <p:pic>
            <p:nvPicPr>
              <p:cNvPr id="191" name="Entrada de lápiz 190">
                <a:extLst>
                  <a:ext uri="{FF2B5EF4-FFF2-40B4-BE49-F238E27FC236}">
                    <a16:creationId xmlns:a16="http://schemas.microsoft.com/office/drawing/2014/main" id="{F3F9CF2F-0BEE-9C0D-26A8-8F01CBB28DEA}"/>
                  </a:ext>
                </a:extLst>
              </p:cNvPr>
              <p:cNvPicPr/>
              <p:nvPr/>
            </p:nvPicPr>
            <p:blipFill>
              <a:blip r:embed="rId237"/>
              <a:stretch>
                <a:fillRect/>
              </a:stretch>
            </p:blipFill>
            <p:spPr>
              <a:xfrm>
                <a:off x="9041873" y="4889535"/>
                <a:ext cx="24264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8">
            <p14:nvContentPartPr>
              <p14:cNvPr id="192" name="Entrada de lápiz 191">
                <a:extLst>
                  <a:ext uri="{FF2B5EF4-FFF2-40B4-BE49-F238E27FC236}">
                    <a16:creationId xmlns:a16="http://schemas.microsoft.com/office/drawing/2014/main" id="{26C48D83-F2AD-FB58-81B1-3246A574182E}"/>
                  </a:ext>
                </a:extLst>
              </p14:cNvPr>
              <p14:cNvContentPartPr/>
              <p14:nvPr/>
            </p14:nvContentPartPr>
            <p14:xfrm>
              <a:off x="9293513" y="4923735"/>
              <a:ext cx="118800" cy="174960"/>
            </p14:xfrm>
          </p:contentPart>
        </mc:Choice>
        <mc:Fallback>
          <p:pic>
            <p:nvPicPr>
              <p:cNvPr id="192" name="Entrada de lápiz 191">
                <a:extLst>
                  <a:ext uri="{FF2B5EF4-FFF2-40B4-BE49-F238E27FC236}">
                    <a16:creationId xmlns:a16="http://schemas.microsoft.com/office/drawing/2014/main" id="{26C48D83-F2AD-FB58-81B1-3246A574182E}"/>
                  </a:ext>
                </a:extLst>
              </p:cNvPr>
              <p:cNvPicPr/>
              <p:nvPr/>
            </p:nvPicPr>
            <p:blipFill>
              <a:blip r:embed="rId239"/>
              <a:stretch>
                <a:fillRect/>
              </a:stretch>
            </p:blipFill>
            <p:spPr>
              <a:xfrm>
                <a:off x="9275513" y="4906095"/>
                <a:ext cx="154440" cy="21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0">
            <p14:nvContentPartPr>
              <p14:cNvPr id="193" name="Entrada de lápiz 192">
                <a:extLst>
                  <a:ext uri="{FF2B5EF4-FFF2-40B4-BE49-F238E27FC236}">
                    <a16:creationId xmlns:a16="http://schemas.microsoft.com/office/drawing/2014/main" id="{F8C39DB2-6B70-A41A-B2C0-5AEAFE92D8CF}"/>
                  </a:ext>
                </a:extLst>
              </p14:cNvPr>
              <p14:cNvContentPartPr/>
              <p14:nvPr/>
            </p14:nvContentPartPr>
            <p14:xfrm>
              <a:off x="9401153" y="4751655"/>
              <a:ext cx="198000" cy="93960"/>
            </p14:xfrm>
          </p:contentPart>
        </mc:Choice>
        <mc:Fallback>
          <p:pic>
            <p:nvPicPr>
              <p:cNvPr id="193" name="Entrada de lápiz 192">
                <a:extLst>
                  <a:ext uri="{FF2B5EF4-FFF2-40B4-BE49-F238E27FC236}">
                    <a16:creationId xmlns:a16="http://schemas.microsoft.com/office/drawing/2014/main" id="{F8C39DB2-6B70-A41A-B2C0-5AEAFE92D8CF}"/>
                  </a:ext>
                </a:extLst>
              </p:cNvPr>
              <p:cNvPicPr/>
              <p:nvPr/>
            </p:nvPicPr>
            <p:blipFill>
              <a:blip r:embed="rId241"/>
              <a:stretch>
                <a:fillRect/>
              </a:stretch>
            </p:blipFill>
            <p:spPr>
              <a:xfrm>
                <a:off x="9383513" y="4734015"/>
                <a:ext cx="233640" cy="12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2">
            <p14:nvContentPartPr>
              <p14:cNvPr id="194" name="Entrada de lápiz 193">
                <a:extLst>
                  <a:ext uri="{FF2B5EF4-FFF2-40B4-BE49-F238E27FC236}">
                    <a16:creationId xmlns:a16="http://schemas.microsoft.com/office/drawing/2014/main" id="{A7800DC7-67A7-1F40-8496-A92FE88EFE05}"/>
                  </a:ext>
                </a:extLst>
              </p14:cNvPr>
              <p14:cNvContentPartPr/>
              <p14:nvPr/>
            </p14:nvContentPartPr>
            <p14:xfrm>
              <a:off x="8495393" y="4941015"/>
              <a:ext cx="338760" cy="18360"/>
            </p14:xfrm>
          </p:contentPart>
        </mc:Choice>
        <mc:Fallback>
          <p:pic>
            <p:nvPicPr>
              <p:cNvPr id="194" name="Entrada de lápiz 193">
                <a:extLst>
                  <a:ext uri="{FF2B5EF4-FFF2-40B4-BE49-F238E27FC236}">
                    <a16:creationId xmlns:a16="http://schemas.microsoft.com/office/drawing/2014/main" id="{A7800DC7-67A7-1F40-8496-A92FE88EFE05}"/>
                  </a:ext>
                </a:extLst>
              </p:cNvPr>
              <p:cNvPicPr/>
              <p:nvPr/>
            </p:nvPicPr>
            <p:blipFill>
              <a:blip r:embed="rId243"/>
              <a:stretch>
                <a:fillRect/>
              </a:stretch>
            </p:blipFill>
            <p:spPr>
              <a:xfrm>
                <a:off x="8477393" y="4923015"/>
                <a:ext cx="374400" cy="5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07" name="Grupo 206">
            <a:extLst>
              <a:ext uri="{FF2B5EF4-FFF2-40B4-BE49-F238E27FC236}">
                <a16:creationId xmlns:a16="http://schemas.microsoft.com/office/drawing/2014/main" id="{D83BB513-2551-F867-42E0-8F5C90AC948B}"/>
              </a:ext>
            </a:extLst>
          </p:cNvPr>
          <p:cNvGrpSpPr/>
          <p:nvPr/>
        </p:nvGrpSpPr>
        <p:grpSpPr>
          <a:xfrm>
            <a:off x="9752513" y="5028495"/>
            <a:ext cx="945720" cy="360000"/>
            <a:chOff x="9752513" y="5028495"/>
            <a:chExt cx="945720" cy="360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6E3CF4B2-EC3E-2D07-7F76-DB7954E6BF70}"/>
                    </a:ext>
                  </a:extLst>
                </p14:cNvPr>
                <p14:cNvContentPartPr/>
                <p14:nvPr/>
              </p14:nvContentPartPr>
              <p14:xfrm>
                <a:off x="9807233" y="5256015"/>
                <a:ext cx="131040" cy="3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6E3CF4B2-EC3E-2D07-7F76-DB7954E6BF70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9789593" y="5238375"/>
                  <a:ext cx="1666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C412C13D-0882-2948-32EB-B45FFAA6628A}"/>
                    </a:ext>
                  </a:extLst>
                </p14:cNvPr>
                <p14:cNvContentPartPr/>
                <p14:nvPr/>
              </p14:nvContentPartPr>
              <p14:xfrm>
                <a:off x="9752513" y="5369055"/>
                <a:ext cx="181800" cy="1944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C412C13D-0882-2948-32EB-B45FFAA6628A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9734513" y="5351055"/>
                  <a:ext cx="21744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C8BB260B-23B9-1B3B-ADD0-F932430A861C}"/>
                    </a:ext>
                  </a:extLst>
                </p14:cNvPr>
                <p14:cNvContentPartPr/>
                <p14:nvPr/>
              </p14:nvContentPartPr>
              <p14:xfrm>
                <a:off x="10200713" y="5028495"/>
                <a:ext cx="497520" cy="25488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C8BB260B-23B9-1B3B-ADD0-F932430A861C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10182713" y="5010495"/>
                  <a:ext cx="533160" cy="29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2" name="Grupo 221">
            <a:extLst>
              <a:ext uri="{FF2B5EF4-FFF2-40B4-BE49-F238E27FC236}">
                <a16:creationId xmlns:a16="http://schemas.microsoft.com/office/drawing/2014/main" id="{614F5338-DA9D-E832-EFFA-99763602494D}"/>
              </a:ext>
            </a:extLst>
          </p:cNvPr>
          <p:cNvGrpSpPr/>
          <p:nvPr/>
        </p:nvGrpSpPr>
        <p:grpSpPr>
          <a:xfrm>
            <a:off x="7684313" y="5598015"/>
            <a:ext cx="3215520" cy="1169280"/>
            <a:chOff x="7684313" y="5598015"/>
            <a:chExt cx="3215520" cy="1169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68FD6FE7-FC9D-2AEC-9A94-1A89A33A16DA}"/>
                    </a:ext>
                  </a:extLst>
                </p14:cNvPr>
                <p14:cNvContentPartPr/>
                <p14:nvPr/>
              </p14:nvContentPartPr>
              <p14:xfrm>
                <a:off x="7684313" y="5598015"/>
                <a:ext cx="171360" cy="26028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68FD6FE7-FC9D-2AEC-9A94-1A89A33A16DA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7666313" y="5580375"/>
                  <a:ext cx="207000" cy="29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CE6D14AE-0B71-551A-FA7E-1DE0C28F552B}"/>
                    </a:ext>
                  </a:extLst>
                </p14:cNvPr>
                <p14:cNvContentPartPr/>
                <p14:nvPr/>
              </p14:nvContentPartPr>
              <p14:xfrm>
                <a:off x="7956113" y="5776215"/>
                <a:ext cx="51120" cy="13140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CE6D14AE-0B71-551A-FA7E-1DE0C28F552B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938473" y="5758215"/>
                  <a:ext cx="8676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A9558C60-5CE6-8446-ED4A-5D16034DA02B}"/>
                    </a:ext>
                  </a:extLst>
                </p14:cNvPr>
                <p14:cNvContentPartPr/>
                <p14:nvPr/>
              </p14:nvContentPartPr>
              <p14:xfrm>
                <a:off x="8154473" y="5628975"/>
                <a:ext cx="164880" cy="23616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A9558C60-5CE6-8446-ED4A-5D16034DA02B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8136833" y="5610975"/>
                  <a:ext cx="20052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3F976B79-3134-7DDD-860E-178E71F9B37B}"/>
                    </a:ext>
                  </a:extLst>
                </p14:cNvPr>
                <p14:cNvContentPartPr/>
                <p14:nvPr/>
              </p14:nvContentPartPr>
              <p14:xfrm>
                <a:off x="8452913" y="5622855"/>
                <a:ext cx="137160" cy="22140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3F976B79-3134-7DDD-860E-178E71F9B37B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8435273" y="5605215"/>
                  <a:ext cx="17280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DDE167E3-E6DA-70DD-61B2-23DC21BDC183}"/>
                    </a:ext>
                  </a:extLst>
                </p14:cNvPr>
                <p14:cNvContentPartPr/>
                <p14:nvPr/>
              </p14:nvContentPartPr>
              <p14:xfrm>
                <a:off x="8480633" y="5628255"/>
                <a:ext cx="156600" cy="324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DDE167E3-E6DA-70DD-61B2-23DC21BDC183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8462633" y="5610255"/>
                  <a:ext cx="19224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51C20EE7-1261-5DAA-5784-E80CF444F9B8}"/>
                    </a:ext>
                  </a:extLst>
                </p14:cNvPr>
                <p14:cNvContentPartPr/>
                <p14:nvPr/>
              </p14:nvContentPartPr>
              <p14:xfrm>
                <a:off x="8817953" y="5712855"/>
                <a:ext cx="505440" cy="16128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51C20EE7-1261-5DAA-5784-E80CF444F9B8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8800313" y="5694855"/>
                  <a:ext cx="54108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96F26155-4DF2-FC34-0734-41D73095EC03}"/>
                    </a:ext>
                  </a:extLst>
                </p14:cNvPr>
                <p14:cNvContentPartPr/>
                <p14:nvPr/>
              </p14:nvContentPartPr>
              <p14:xfrm>
                <a:off x="8050073" y="6258615"/>
                <a:ext cx="203040" cy="34092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96F26155-4DF2-FC34-0734-41D73095EC03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8032073" y="6240975"/>
                  <a:ext cx="238680" cy="37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5D51B6BF-2B7F-EE0E-F534-E026899C2199}"/>
                    </a:ext>
                  </a:extLst>
                </p14:cNvPr>
                <p14:cNvContentPartPr/>
                <p14:nvPr/>
              </p14:nvContentPartPr>
              <p14:xfrm>
                <a:off x="8333753" y="6448335"/>
                <a:ext cx="128160" cy="22644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5D51B6BF-2B7F-EE0E-F534-E026899C2199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8316113" y="6430335"/>
                  <a:ext cx="16380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D167CA01-B0D0-6131-73C1-D7BE00908EDB}"/>
                    </a:ext>
                  </a:extLst>
                </p14:cNvPr>
                <p14:cNvContentPartPr/>
                <p14:nvPr/>
              </p14:nvContentPartPr>
              <p14:xfrm>
                <a:off x="8657393" y="6234855"/>
                <a:ext cx="248400" cy="39996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D167CA01-B0D0-6131-73C1-D7BE00908EDB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8639753" y="6216855"/>
                  <a:ext cx="284040" cy="43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F467606F-A9B5-8BED-E0D5-5FB1F49F9620}"/>
                    </a:ext>
                  </a:extLst>
                </p14:cNvPr>
                <p14:cNvContentPartPr/>
                <p14:nvPr/>
              </p14:nvContentPartPr>
              <p14:xfrm>
                <a:off x="9156713" y="6368415"/>
                <a:ext cx="243000" cy="22860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F467606F-A9B5-8BED-E0D5-5FB1F49F9620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9138713" y="6350775"/>
                  <a:ext cx="278640" cy="26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739B5A60-F76F-8BA5-092D-9896E9AEB0D9}"/>
                    </a:ext>
                  </a:extLst>
                </p14:cNvPr>
                <p14:cNvContentPartPr/>
                <p14:nvPr/>
              </p14:nvContentPartPr>
              <p14:xfrm>
                <a:off x="9429233" y="6306855"/>
                <a:ext cx="128520" cy="4428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739B5A60-F76F-8BA5-092D-9896E9AEB0D9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9411233" y="6288855"/>
                  <a:ext cx="16416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C0226F94-EB0A-938C-76F6-2EF88C5C15C6}"/>
                    </a:ext>
                  </a:extLst>
                </p14:cNvPr>
                <p14:cNvContentPartPr/>
                <p14:nvPr/>
              </p14:nvContentPartPr>
              <p14:xfrm>
                <a:off x="9681953" y="6150255"/>
                <a:ext cx="5760" cy="19512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C0226F94-EB0A-938C-76F6-2EF88C5C15C6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9663953" y="6132255"/>
                  <a:ext cx="4140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1B3BA551-13B4-0841-71C7-23FB277C2BD3}"/>
                    </a:ext>
                  </a:extLst>
                </p14:cNvPr>
                <p14:cNvContentPartPr/>
                <p14:nvPr/>
              </p14:nvContentPartPr>
              <p14:xfrm>
                <a:off x="9973913" y="6469935"/>
                <a:ext cx="104760" cy="432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1B3BA551-13B4-0841-71C7-23FB277C2BD3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9956273" y="6452295"/>
                  <a:ext cx="14040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172A8662-F5D3-C573-31CD-5C2B68F863D7}"/>
                    </a:ext>
                  </a:extLst>
                </p14:cNvPr>
                <p14:cNvContentPartPr/>
                <p14:nvPr/>
              </p14:nvContentPartPr>
              <p14:xfrm>
                <a:off x="9926393" y="6549855"/>
                <a:ext cx="171360" cy="3816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172A8662-F5D3-C573-31CD-5C2B68F863D7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9908753" y="6531855"/>
                  <a:ext cx="20700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D9E30356-638A-8D45-C4DF-BA7BF8584475}"/>
                    </a:ext>
                  </a:extLst>
                </p14:cNvPr>
                <p14:cNvContentPartPr/>
                <p14:nvPr/>
              </p14:nvContentPartPr>
              <p14:xfrm>
                <a:off x="10278473" y="6323775"/>
                <a:ext cx="469800" cy="21852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D9E30356-638A-8D45-C4DF-BA7BF8584475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10260833" y="6306135"/>
                  <a:ext cx="50544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55FA12F6-326B-72EB-4EAD-32036F142614}"/>
                    </a:ext>
                  </a:extLst>
                </p14:cNvPr>
                <p14:cNvContentPartPr/>
                <p14:nvPr/>
              </p14:nvContentPartPr>
              <p14:xfrm>
                <a:off x="9607793" y="6103815"/>
                <a:ext cx="123120" cy="5580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55FA12F6-326B-72EB-4EAD-32036F142614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9589793" y="6085815"/>
                  <a:ext cx="15876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6B83B5C5-937D-D02A-0CDF-BAA495CC2974}"/>
                    </a:ext>
                  </a:extLst>
                </p14:cNvPr>
                <p14:cNvContentPartPr/>
                <p14:nvPr/>
              </p14:nvContentPartPr>
              <p14:xfrm>
                <a:off x="7789433" y="6165375"/>
                <a:ext cx="19800" cy="55188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6B83B5C5-937D-D02A-0CDF-BAA495CC2974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7771433" y="6147735"/>
                  <a:ext cx="55440" cy="58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13555ADA-5DC6-6A55-E521-2314261512CF}"/>
                    </a:ext>
                  </a:extLst>
                </p14:cNvPr>
                <p14:cNvContentPartPr/>
                <p14:nvPr/>
              </p14:nvContentPartPr>
              <p14:xfrm>
                <a:off x="7938473" y="5969175"/>
                <a:ext cx="2961360" cy="79812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13555ADA-5DC6-6A55-E521-2314261512CF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7920473" y="5951535"/>
                  <a:ext cx="2997000" cy="833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86">
            <p14:nvContentPartPr>
              <p14:cNvPr id="223" name="Entrada de lápiz 222">
                <a:extLst>
                  <a:ext uri="{FF2B5EF4-FFF2-40B4-BE49-F238E27FC236}">
                    <a16:creationId xmlns:a16="http://schemas.microsoft.com/office/drawing/2014/main" id="{1D8A7FA0-A4EA-1401-0A7B-81D4BA8023B2}"/>
                  </a:ext>
                </a:extLst>
              </p14:cNvPr>
              <p14:cNvContentPartPr/>
              <p14:nvPr/>
            </p14:nvContentPartPr>
            <p14:xfrm>
              <a:off x="-840462" y="2479892"/>
              <a:ext cx="8280" cy="2160"/>
            </p14:xfrm>
          </p:contentPart>
        </mc:Choice>
        <mc:Fallback>
          <p:pic>
            <p:nvPicPr>
              <p:cNvPr id="223" name="Entrada de lápiz 222">
                <a:extLst>
                  <a:ext uri="{FF2B5EF4-FFF2-40B4-BE49-F238E27FC236}">
                    <a16:creationId xmlns:a16="http://schemas.microsoft.com/office/drawing/2014/main" id="{1D8A7FA0-A4EA-1401-0A7B-81D4BA8023B2}"/>
                  </a:ext>
                </a:extLst>
              </p:cNvPr>
              <p:cNvPicPr/>
              <p:nvPr/>
            </p:nvPicPr>
            <p:blipFill>
              <a:blip r:embed="rId287"/>
              <a:stretch>
                <a:fillRect/>
              </a:stretch>
            </p:blipFill>
            <p:spPr>
              <a:xfrm>
                <a:off x="-858462" y="2461892"/>
                <a:ext cx="43920" cy="3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05994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413BABC0-ED29-3734-53E3-720EAA6D8016}"/>
              </a:ext>
            </a:extLst>
          </p:cNvPr>
          <p:cNvGrpSpPr/>
          <p:nvPr/>
        </p:nvGrpSpPr>
        <p:grpSpPr>
          <a:xfrm>
            <a:off x="376698" y="141831"/>
            <a:ext cx="578160" cy="946440"/>
            <a:chOff x="376698" y="141831"/>
            <a:chExt cx="578160" cy="94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8D6ADA10-55FB-01F0-F5A5-A00E1287F7BD}"/>
                    </a:ext>
                  </a:extLst>
                </p14:cNvPr>
                <p14:cNvContentPartPr/>
                <p14:nvPr/>
              </p14:nvContentPartPr>
              <p14:xfrm>
                <a:off x="376698" y="318591"/>
                <a:ext cx="220320" cy="45432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8D6ADA10-55FB-01F0-F5A5-A00E1287F7B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59058" y="300591"/>
                  <a:ext cx="255960" cy="48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88D3B185-61D6-040A-7E93-CF4E192288AF}"/>
                    </a:ext>
                  </a:extLst>
                </p14:cNvPr>
                <p14:cNvContentPartPr/>
                <p14:nvPr/>
              </p14:nvContentPartPr>
              <p14:xfrm>
                <a:off x="503058" y="141831"/>
                <a:ext cx="451800" cy="94644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88D3B185-61D6-040A-7E93-CF4E192288A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85058" y="123831"/>
                  <a:ext cx="487440" cy="982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upo 19">
            <a:extLst>
              <a:ext uri="{FF2B5EF4-FFF2-40B4-BE49-F238E27FC236}">
                <a16:creationId xmlns:a16="http://schemas.microsoft.com/office/drawing/2014/main" id="{B55D7349-8746-B766-31DB-ED5365BB20F3}"/>
              </a:ext>
            </a:extLst>
          </p:cNvPr>
          <p:cNvGrpSpPr/>
          <p:nvPr/>
        </p:nvGrpSpPr>
        <p:grpSpPr>
          <a:xfrm>
            <a:off x="1906698" y="537471"/>
            <a:ext cx="1883520" cy="3556440"/>
            <a:chOff x="1906698" y="537471"/>
            <a:chExt cx="1883520" cy="355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0DBC2854-55A4-28F1-3FAA-8FF6F3250666}"/>
                    </a:ext>
                  </a:extLst>
                </p14:cNvPr>
                <p14:cNvContentPartPr/>
                <p14:nvPr/>
              </p14:nvContentPartPr>
              <p14:xfrm>
                <a:off x="1936218" y="699831"/>
                <a:ext cx="1278720" cy="165096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0DBC2854-55A4-28F1-3FAA-8FF6F325066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918578" y="681831"/>
                  <a:ext cx="1314360" cy="16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57822E88-E16A-BAE6-2BD7-F893CD318B55}"/>
                    </a:ext>
                  </a:extLst>
                </p14:cNvPr>
                <p14:cNvContentPartPr/>
                <p14:nvPr/>
              </p14:nvContentPartPr>
              <p14:xfrm>
                <a:off x="2927298" y="537471"/>
                <a:ext cx="342360" cy="26748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57822E88-E16A-BAE6-2BD7-F893CD318B5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909658" y="519471"/>
                  <a:ext cx="378000" cy="30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5B2BE112-F59F-3AC0-6EBF-355E7B18F5F1}"/>
                    </a:ext>
                  </a:extLst>
                </p14:cNvPr>
                <p14:cNvContentPartPr/>
                <p14:nvPr/>
              </p14:nvContentPartPr>
              <p14:xfrm>
                <a:off x="2254098" y="1017711"/>
                <a:ext cx="362520" cy="14256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5B2BE112-F59F-3AC0-6EBF-355E7B18F5F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236458" y="999711"/>
                  <a:ext cx="39816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164D9142-962D-7063-6E00-7E9CBB33FFBD}"/>
                    </a:ext>
                  </a:extLst>
                </p14:cNvPr>
                <p14:cNvContentPartPr/>
                <p14:nvPr/>
              </p14:nvContentPartPr>
              <p14:xfrm>
                <a:off x="2438778" y="1120671"/>
                <a:ext cx="21960" cy="27036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164D9142-962D-7063-6E00-7E9CBB33FFB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421138" y="1103031"/>
                  <a:ext cx="5760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25AA6134-9BCB-82FD-A0BC-5A78E17B403A}"/>
                    </a:ext>
                  </a:extLst>
                </p14:cNvPr>
                <p14:cNvContentPartPr/>
                <p14:nvPr/>
              </p14:nvContentPartPr>
              <p14:xfrm>
                <a:off x="1906698" y="2357271"/>
                <a:ext cx="77040" cy="3528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25AA6134-9BCB-82FD-A0BC-5A78E17B403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888698" y="2339271"/>
                  <a:ext cx="112680" cy="7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1F7720F3-9EE0-02D1-015D-250F4763EB11}"/>
                    </a:ext>
                  </a:extLst>
                </p14:cNvPr>
                <p14:cNvContentPartPr/>
                <p14:nvPr/>
              </p14:nvContentPartPr>
              <p14:xfrm>
                <a:off x="1951338" y="2396511"/>
                <a:ext cx="52560" cy="153396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1F7720F3-9EE0-02D1-015D-250F4763EB1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33338" y="2378511"/>
                  <a:ext cx="88200" cy="156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E467BAAE-72B3-2255-689F-36C2E2FD45E1}"/>
                    </a:ext>
                  </a:extLst>
                </p14:cNvPr>
                <p14:cNvContentPartPr/>
                <p14:nvPr/>
              </p14:nvContentPartPr>
              <p14:xfrm>
                <a:off x="1933338" y="3810951"/>
                <a:ext cx="178200" cy="5796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E467BAAE-72B3-2255-689F-36C2E2FD45E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915698" y="3792951"/>
                  <a:ext cx="213840" cy="9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6BC363D0-4920-39F8-7E7D-09853C5671CD}"/>
                    </a:ext>
                  </a:extLst>
                </p14:cNvPr>
                <p14:cNvContentPartPr/>
                <p14:nvPr/>
              </p14:nvContentPartPr>
              <p14:xfrm>
                <a:off x="1958898" y="3872871"/>
                <a:ext cx="184680" cy="22104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6BC363D0-4920-39F8-7E7D-09853C5671C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941258" y="3854871"/>
                  <a:ext cx="22032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76AC50F2-A7B2-2952-EE4A-39CA6786A109}"/>
                    </a:ext>
                  </a:extLst>
                </p14:cNvPr>
                <p14:cNvContentPartPr/>
                <p14:nvPr/>
              </p14:nvContentPartPr>
              <p14:xfrm>
                <a:off x="2277858" y="3855951"/>
                <a:ext cx="131760" cy="23040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76AC50F2-A7B2-2952-EE4A-39CA6786A10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260218" y="3838311"/>
                  <a:ext cx="16740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1C71B644-DF9A-BF64-F1AC-F7EBA085DD7A}"/>
                    </a:ext>
                  </a:extLst>
                </p14:cNvPr>
                <p14:cNvContentPartPr/>
                <p14:nvPr/>
              </p14:nvContentPartPr>
              <p14:xfrm>
                <a:off x="2290818" y="3575151"/>
                <a:ext cx="216720" cy="2714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1C71B644-DF9A-BF64-F1AC-F7EBA085DD7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272818" y="3557151"/>
                  <a:ext cx="252360" cy="30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92B6277E-C16F-4792-49A8-3E5424580B4B}"/>
                    </a:ext>
                  </a:extLst>
                </p14:cNvPr>
                <p14:cNvContentPartPr/>
                <p14:nvPr/>
              </p14:nvContentPartPr>
              <p14:xfrm>
                <a:off x="2622378" y="3840831"/>
                <a:ext cx="163080" cy="19044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92B6277E-C16F-4792-49A8-3E5424580B4B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604738" y="3823191"/>
                  <a:ext cx="19872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8A247327-9AE0-513B-4F18-B1B9B00A1671}"/>
                    </a:ext>
                  </a:extLst>
                </p14:cNvPr>
                <p14:cNvContentPartPr/>
                <p14:nvPr/>
              </p14:nvContentPartPr>
              <p14:xfrm>
                <a:off x="3008658" y="3645351"/>
                <a:ext cx="177840" cy="3866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8A247327-9AE0-513B-4F18-B1B9B00A167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990658" y="3627351"/>
                  <a:ext cx="213480" cy="42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DAAAA8F0-275B-40DC-A8C7-F064D7471B92}"/>
                    </a:ext>
                  </a:extLst>
                </p14:cNvPr>
                <p14:cNvContentPartPr/>
                <p14:nvPr/>
              </p14:nvContentPartPr>
              <p14:xfrm>
                <a:off x="3207018" y="3818151"/>
                <a:ext cx="249480" cy="1803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DAAAA8F0-275B-40DC-A8C7-F064D7471B9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189018" y="3800151"/>
                  <a:ext cx="28512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1750183A-1C42-CEBB-3CEA-4347ED6E2A45}"/>
                    </a:ext>
                  </a:extLst>
                </p14:cNvPr>
                <p14:cNvContentPartPr/>
                <p14:nvPr/>
              </p14:nvContentPartPr>
              <p14:xfrm>
                <a:off x="3577818" y="3587751"/>
                <a:ext cx="212400" cy="38160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1750183A-1C42-CEBB-3CEA-4347ED6E2A4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560178" y="3570111"/>
                  <a:ext cx="248040" cy="417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A1D28AE1-0E5D-31F4-584E-117FAD8CB0F6}"/>
                  </a:ext>
                </a:extLst>
              </p14:cNvPr>
              <p14:cNvContentPartPr/>
              <p14:nvPr/>
            </p14:nvContentPartPr>
            <p14:xfrm>
              <a:off x="3629298" y="1946871"/>
              <a:ext cx="21240" cy="8280"/>
            </p14:xfrm>
          </p:contentPart>
        </mc:Choice>
        <mc:Fallback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A1D28AE1-0E5D-31F4-584E-117FAD8CB0F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611658" y="1929231"/>
                <a:ext cx="56880" cy="4392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Grupo 32">
            <a:extLst>
              <a:ext uri="{FF2B5EF4-FFF2-40B4-BE49-F238E27FC236}">
                <a16:creationId xmlns:a16="http://schemas.microsoft.com/office/drawing/2014/main" id="{2ECC45EC-3B5A-86D6-3E77-E41CAA32D693}"/>
              </a:ext>
            </a:extLst>
          </p:cNvPr>
          <p:cNvGrpSpPr/>
          <p:nvPr/>
        </p:nvGrpSpPr>
        <p:grpSpPr>
          <a:xfrm>
            <a:off x="1655058" y="26271"/>
            <a:ext cx="1638000" cy="2387520"/>
            <a:chOff x="1655058" y="26271"/>
            <a:chExt cx="1638000" cy="238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F18F9037-82CF-9479-1B5D-84D3C8AACBD0}"/>
                    </a:ext>
                  </a:extLst>
                </p14:cNvPr>
                <p14:cNvContentPartPr/>
                <p14:nvPr/>
              </p14:nvContentPartPr>
              <p14:xfrm>
                <a:off x="1887978" y="548991"/>
                <a:ext cx="169920" cy="186480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F18F9037-82CF-9479-1B5D-84D3C8AACBD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870338" y="530991"/>
                  <a:ext cx="205560" cy="19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013E9214-8D53-A53F-D766-F75A03C41430}"/>
                    </a:ext>
                  </a:extLst>
                </p14:cNvPr>
                <p14:cNvContentPartPr/>
                <p14:nvPr/>
              </p14:nvContentPartPr>
              <p14:xfrm>
                <a:off x="1811658" y="134631"/>
                <a:ext cx="17640" cy="22860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013E9214-8D53-A53F-D766-F75A03C4143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793658" y="116991"/>
                  <a:ext cx="53280" cy="26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D0105A42-E8CB-F294-17D3-B38B882ED439}"/>
                    </a:ext>
                  </a:extLst>
                </p14:cNvPr>
                <p14:cNvContentPartPr/>
                <p14:nvPr/>
              </p14:nvContentPartPr>
              <p14:xfrm>
                <a:off x="1655058" y="83871"/>
                <a:ext cx="303480" cy="2448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D0105A42-E8CB-F294-17D3-B38B882ED43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637058" y="66231"/>
                  <a:ext cx="33912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86BA48AE-8E91-E2AF-CAB4-4DC977D615E5}"/>
                    </a:ext>
                  </a:extLst>
                </p14:cNvPr>
                <p14:cNvContentPartPr/>
                <p14:nvPr/>
              </p14:nvContentPartPr>
              <p14:xfrm>
                <a:off x="2019378" y="194031"/>
                <a:ext cx="182880" cy="27396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86BA48AE-8E91-E2AF-CAB4-4DC977D615E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001378" y="176391"/>
                  <a:ext cx="218520" cy="30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34904739-1356-0C2D-34D8-A62B381BB5FB}"/>
                    </a:ext>
                  </a:extLst>
                </p14:cNvPr>
                <p14:cNvContentPartPr/>
                <p14:nvPr/>
              </p14:nvContentPartPr>
              <p14:xfrm>
                <a:off x="2353818" y="195831"/>
                <a:ext cx="115920" cy="1296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34904739-1356-0C2D-34D8-A62B381BB5F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336178" y="178191"/>
                  <a:ext cx="15156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47C79A85-BCF0-BF83-1E0B-04F9AB0ED59F}"/>
                    </a:ext>
                  </a:extLst>
                </p14:cNvPr>
                <p14:cNvContentPartPr/>
                <p14:nvPr/>
              </p14:nvContentPartPr>
              <p14:xfrm>
                <a:off x="2354898" y="319311"/>
                <a:ext cx="111960" cy="180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47C79A85-BCF0-BF83-1E0B-04F9AB0ED59F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337258" y="301671"/>
                  <a:ext cx="1476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E11FB29B-6BE8-D003-B286-228009141C09}"/>
                    </a:ext>
                  </a:extLst>
                </p14:cNvPr>
                <p14:cNvContentPartPr/>
                <p14:nvPr/>
              </p14:nvContentPartPr>
              <p14:xfrm>
                <a:off x="2610498" y="64431"/>
                <a:ext cx="169920" cy="30420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E11FB29B-6BE8-D003-B286-228009141C0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92858" y="46791"/>
                  <a:ext cx="20556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C0B4033F-ADD1-914C-BD0A-8626863D4B5C}"/>
                    </a:ext>
                  </a:extLst>
                </p14:cNvPr>
                <p14:cNvContentPartPr/>
                <p14:nvPr/>
              </p14:nvContentPartPr>
              <p14:xfrm>
                <a:off x="2803098" y="160911"/>
                <a:ext cx="165240" cy="1422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C0B4033F-ADD1-914C-BD0A-8626863D4B5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785098" y="142911"/>
                  <a:ext cx="200880" cy="17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6FC318ED-1CB8-C91B-0863-22563B899B54}"/>
                    </a:ext>
                  </a:extLst>
                </p14:cNvPr>
                <p14:cNvContentPartPr/>
                <p14:nvPr/>
              </p14:nvContentPartPr>
              <p14:xfrm>
                <a:off x="3057618" y="56511"/>
                <a:ext cx="89640" cy="25812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6FC318ED-1CB8-C91B-0863-22563B899B5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039978" y="38511"/>
                  <a:ext cx="12528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249A3E07-9DCA-B0F2-6FBA-A7A70202C3F0}"/>
                    </a:ext>
                  </a:extLst>
                </p14:cNvPr>
                <p14:cNvContentPartPr/>
                <p14:nvPr/>
              </p14:nvContentPartPr>
              <p14:xfrm>
                <a:off x="3130698" y="26271"/>
                <a:ext cx="162360" cy="24696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249A3E07-9DCA-B0F2-6FBA-A7A70202C3F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113058" y="8271"/>
                  <a:ext cx="198000" cy="282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AFB9DA3C-419C-1F3E-46BC-49B77CF599E4}"/>
              </a:ext>
            </a:extLst>
          </p:cNvPr>
          <p:cNvGrpSpPr/>
          <p:nvPr/>
        </p:nvGrpSpPr>
        <p:grpSpPr>
          <a:xfrm>
            <a:off x="2087418" y="841671"/>
            <a:ext cx="1998720" cy="1543680"/>
            <a:chOff x="2087418" y="841671"/>
            <a:chExt cx="1998720" cy="1543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2EA9C5AD-8B81-B996-12B4-FE70685BFFA5}"/>
                    </a:ext>
                  </a:extLst>
                </p14:cNvPr>
                <p14:cNvContentPartPr/>
                <p14:nvPr/>
              </p14:nvContentPartPr>
              <p14:xfrm>
                <a:off x="2087418" y="2373471"/>
                <a:ext cx="36000" cy="118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2EA9C5AD-8B81-B996-12B4-FE70685BFFA5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069418" y="2355471"/>
                  <a:ext cx="7164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3A9578BB-372A-92ED-22B2-CE4FEE6C14FD}"/>
                    </a:ext>
                  </a:extLst>
                </p14:cNvPr>
                <p14:cNvContentPartPr/>
                <p14:nvPr/>
              </p14:nvContentPartPr>
              <p14:xfrm>
                <a:off x="2321418" y="2339631"/>
                <a:ext cx="95040" cy="1188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3A9578BB-372A-92ED-22B2-CE4FEE6C14FD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303418" y="2321631"/>
                  <a:ext cx="13068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B5B586C4-19AC-AF2B-2818-3C89A2AD7253}"/>
                    </a:ext>
                  </a:extLst>
                </p14:cNvPr>
                <p14:cNvContentPartPr/>
                <p14:nvPr/>
              </p14:nvContentPartPr>
              <p14:xfrm>
                <a:off x="2542458" y="2327031"/>
                <a:ext cx="70560" cy="936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B5B586C4-19AC-AF2B-2818-3C89A2AD7253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524458" y="2309391"/>
                  <a:ext cx="10620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FC98F44E-E180-D6B3-302A-91E72D189ED5}"/>
                    </a:ext>
                  </a:extLst>
                </p14:cNvPr>
                <p14:cNvContentPartPr/>
                <p14:nvPr/>
              </p14:nvContentPartPr>
              <p14:xfrm>
                <a:off x="2745858" y="2332431"/>
                <a:ext cx="66600" cy="1116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FC98F44E-E180-D6B3-302A-91E72D189ED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727858" y="2314791"/>
                  <a:ext cx="10224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894756FC-E3AF-CB5B-27E0-BC68628F606F}"/>
                    </a:ext>
                  </a:extLst>
                </p14:cNvPr>
                <p14:cNvContentPartPr/>
                <p14:nvPr/>
              </p14:nvContentPartPr>
              <p14:xfrm>
                <a:off x="2977698" y="2303991"/>
                <a:ext cx="109800" cy="828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894756FC-E3AF-CB5B-27E0-BC68628F606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960058" y="2286351"/>
                  <a:ext cx="14544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C74F0643-62D7-EFDF-1E88-67661F025C14}"/>
                    </a:ext>
                  </a:extLst>
                </p14:cNvPr>
                <p14:cNvContentPartPr/>
                <p14:nvPr/>
              </p14:nvContentPartPr>
              <p14:xfrm>
                <a:off x="3219618" y="2311191"/>
                <a:ext cx="75240" cy="216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C74F0643-62D7-EFDF-1E88-67661F025C14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01978" y="2293551"/>
                  <a:ext cx="11088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6C6CB9D6-41D7-34EB-2D10-6F153B15D010}"/>
                    </a:ext>
                  </a:extLst>
                </p14:cNvPr>
                <p14:cNvContentPartPr/>
                <p14:nvPr/>
              </p14:nvContentPartPr>
              <p14:xfrm>
                <a:off x="3217458" y="841671"/>
                <a:ext cx="80280" cy="140760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6C6CB9D6-41D7-34EB-2D10-6F153B15D01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199458" y="824031"/>
                  <a:ext cx="115920" cy="144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86E74C1F-28D4-A810-AF47-9F5D71D8FD52}"/>
                    </a:ext>
                  </a:extLst>
                </p14:cNvPr>
                <p14:cNvContentPartPr/>
                <p14:nvPr/>
              </p14:nvContentPartPr>
              <p14:xfrm>
                <a:off x="3404298" y="1395351"/>
                <a:ext cx="158040" cy="35856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86E74C1F-28D4-A810-AF47-9F5D71D8FD5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386658" y="1377351"/>
                  <a:ext cx="193680" cy="39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7D634DE7-E273-999D-43D7-9E54FB6BEAB9}"/>
                    </a:ext>
                  </a:extLst>
                </p14:cNvPr>
                <p14:cNvContentPartPr/>
                <p14:nvPr/>
              </p14:nvContentPartPr>
              <p14:xfrm>
                <a:off x="3625338" y="1542591"/>
                <a:ext cx="172080" cy="14292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7D634DE7-E273-999D-43D7-9E54FB6BEAB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607698" y="1524591"/>
                  <a:ext cx="20772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74D8F27D-B159-8215-088A-EC92B9C89BD4}"/>
                    </a:ext>
                  </a:extLst>
                </p14:cNvPr>
                <p14:cNvContentPartPr/>
                <p14:nvPr/>
              </p14:nvContentPartPr>
              <p14:xfrm>
                <a:off x="3888858" y="1387431"/>
                <a:ext cx="197280" cy="27936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74D8F27D-B159-8215-088A-EC92B9C89BD4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871218" y="1369431"/>
                  <a:ext cx="23292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312D17DD-BD60-8381-90B7-1944F75F281D}"/>
                    </a:ext>
                  </a:extLst>
                </p14:cNvPr>
                <p14:cNvContentPartPr/>
                <p14:nvPr/>
              </p14:nvContentPartPr>
              <p14:xfrm>
                <a:off x="2621298" y="1429191"/>
                <a:ext cx="634680" cy="2516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312D17DD-BD60-8381-90B7-1944F75F281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2603658" y="1411191"/>
                  <a:ext cx="67032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96206EB8-6B6F-0BAE-4A39-6EE5FF305A16}"/>
                    </a:ext>
                  </a:extLst>
                </p14:cNvPr>
                <p14:cNvContentPartPr/>
                <p14:nvPr/>
              </p14:nvContentPartPr>
              <p14:xfrm>
                <a:off x="2788338" y="1296711"/>
                <a:ext cx="221760" cy="19476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96206EB8-6B6F-0BAE-4A39-6EE5FF305A16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770338" y="1279071"/>
                  <a:ext cx="25740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08CDBCCD-812F-47B4-B642-13FF00CF7DD4}"/>
                    </a:ext>
                  </a:extLst>
                </p14:cNvPr>
                <p14:cNvContentPartPr/>
                <p14:nvPr/>
              </p14:nvContentPartPr>
              <p14:xfrm>
                <a:off x="2933058" y="1202391"/>
                <a:ext cx="137880" cy="1101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08CDBCCD-812F-47B4-B642-13FF00CF7DD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2915058" y="1184751"/>
                  <a:ext cx="173520" cy="14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187E2883-7B7D-B08C-42B7-D1626938A273}"/>
                    </a:ext>
                  </a:extLst>
                </p14:cNvPr>
                <p14:cNvContentPartPr/>
                <p14:nvPr/>
              </p14:nvContentPartPr>
              <p14:xfrm>
                <a:off x="3051858" y="1040391"/>
                <a:ext cx="57960" cy="9864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187E2883-7B7D-B08C-42B7-D1626938A27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033858" y="1022391"/>
                  <a:ext cx="93600" cy="13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DD9D1EB3-70AC-0152-9312-027C149CF399}"/>
              </a:ext>
            </a:extLst>
          </p:cNvPr>
          <p:cNvGrpSpPr/>
          <p:nvPr/>
        </p:nvGrpSpPr>
        <p:grpSpPr>
          <a:xfrm>
            <a:off x="5116098" y="277911"/>
            <a:ext cx="2962080" cy="1144440"/>
            <a:chOff x="5116098" y="277911"/>
            <a:chExt cx="2962080" cy="1144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C5B2FB7D-F720-6179-1C09-B7390B55FB10}"/>
                    </a:ext>
                  </a:extLst>
                </p14:cNvPr>
                <p14:cNvContentPartPr/>
                <p14:nvPr/>
              </p14:nvContentPartPr>
              <p14:xfrm>
                <a:off x="5116098" y="485631"/>
                <a:ext cx="644760" cy="3520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C5B2FB7D-F720-6179-1C09-B7390B55FB10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098458" y="467631"/>
                  <a:ext cx="680400" cy="3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1CA68475-7944-76EA-2779-2EDE7130CAD2}"/>
                    </a:ext>
                  </a:extLst>
                </p14:cNvPr>
                <p14:cNvContentPartPr/>
                <p14:nvPr/>
              </p14:nvContentPartPr>
              <p14:xfrm>
                <a:off x="5936178" y="386991"/>
                <a:ext cx="210600" cy="38412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1CA68475-7944-76EA-2779-2EDE7130CAD2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918538" y="368991"/>
                  <a:ext cx="246240" cy="41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CB53F8CE-22BE-B993-774A-0268A6B73495}"/>
                    </a:ext>
                  </a:extLst>
                </p14:cNvPr>
                <p14:cNvContentPartPr/>
                <p14:nvPr/>
              </p14:nvContentPartPr>
              <p14:xfrm>
                <a:off x="6237138" y="457551"/>
                <a:ext cx="194040" cy="30420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CB53F8CE-22BE-B993-774A-0268A6B73495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219138" y="439911"/>
                  <a:ext cx="22968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225220AF-6235-A91D-5EEE-5112FC046ECD}"/>
                    </a:ext>
                  </a:extLst>
                </p14:cNvPr>
                <p14:cNvContentPartPr/>
                <p14:nvPr/>
              </p14:nvContentPartPr>
              <p14:xfrm>
                <a:off x="6439818" y="281151"/>
                <a:ext cx="171000" cy="1861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225220AF-6235-A91D-5EEE-5112FC046ECD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421818" y="263511"/>
                  <a:ext cx="20664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1C609D3D-E668-8432-6355-80625F11B95D}"/>
                    </a:ext>
                  </a:extLst>
                </p14:cNvPr>
                <p14:cNvContentPartPr/>
                <p14:nvPr/>
              </p14:nvContentPartPr>
              <p14:xfrm>
                <a:off x="6768498" y="641871"/>
                <a:ext cx="130680" cy="1188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1C609D3D-E668-8432-6355-80625F11B95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750498" y="624231"/>
                  <a:ext cx="16632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0A3229E6-26A3-B950-BF10-DE2601ED259B}"/>
                    </a:ext>
                  </a:extLst>
                </p14:cNvPr>
                <p14:cNvContentPartPr/>
                <p14:nvPr/>
              </p14:nvContentPartPr>
              <p14:xfrm>
                <a:off x="6722058" y="793071"/>
                <a:ext cx="113760" cy="82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0A3229E6-26A3-B950-BF10-DE2601ED259B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704058" y="775071"/>
                  <a:ext cx="1494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14174DE-BE63-99F7-D6FF-AE021C8788F3}"/>
                    </a:ext>
                  </a:extLst>
                </p14:cNvPr>
                <p14:cNvContentPartPr/>
                <p14:nvPr/>
              </p14:nvContentPartPr>
              <p14:xfrm>
                <a:off x="7269978" y="277911"/>
                <a:ext cx="175680" cy="5868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14174DE-BE63-99F7-D6FF-AE021C8788F3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251978" y="260271"/>
                  <a:ext cx="21132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208B8DBD-DF03-1BDA-ADC9-AE7B312886FF}"/>
                    </a:ext>
                  </a:extLst>
                </p14:cNvPr>
                <p14:cNvContentPartPr/>
                <p14:nvPr/>
              </p14:nvContentPartPr>
              <p14:xfrm>
                <a:off x="7263858" y="383391"/>
                <a:ext cx="225360" cy="30528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208B8DBD-DF03-1BDA-ADC9-AE7B312886FF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245858" y="365391"/>
                  <a:ext cx="261000" cy="34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F8827F80-1F0C-8B60-3715-93B8F7D51884}"/>
                    </a:ext>
                  </a:extLst>
                </p14:cNvPr>
                <p14:cNvContentPartPr/>
                <p14:nvPr/>
              </p14:nvContentPartPr>
              <p14:xfrm>
                <a:off x="7469418" y="401751"/>
                <a:ext cx="258840" cy="24480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F8827F80-1F0C-8B60-3715-93B8F7D5188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451778" y="384111"/>
                  <a:ext cx="29448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7DEDC839-D36D-0DED-5125-84A4599B0A53}"/>
                    </a:ext>
                  </a:extLst>
                </p14:cNvPr>
                <p14:cNvContentPartPr/>
                <p14:nvPr/>
              </p14:nvContentPartPr>
              <p14:xfrm>
                <a:off x="7846698" y="314631"/>
                <a:ext cx="225000" cy="31140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7DEDC839-D36D-0DED-5125-84A4599B0A53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829058" y="296991"/>
                  <a:ext cx="260640" cy="34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16BFDD7E-721E-230A-E832-93C25C03797C}"/>
                    </a:ext>
                  </a:extLst>
                </p14:cNvPr>
                <p14:cNvContentPartPr/>
                <p14:nvPr/>
              </p14:nvContentPartPr>
              <p14:xfrm>
                <a:off x="7196898" y="786591"/>
                <a:ext cx="881280" cy="1288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16BFDD7E-721E-230A-E832-93C25C03797C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178898" y="768951"/>
                  <a:ext cx="91692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FB797B68-37D7-D635-FBDD-36BEBF4510EC}"/>
                    </a:ext>
                  </a:extLst>
                </p14:cNvPr>
                <p14:cNvContentPartPr/>
                <p14:nvPr/>
              </p14:nvContentPartPr>
              <p14:xfrm>
                <a:off x="7417938" y="1028511"/>
                <a:ext cx="475920" cy="8820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FB797B68-37D7-D635-FBDD-36BEBF4510EC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400298" y="1010511"/>
                  <a:ext cx="51156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7B965E50-FA16-D9DA-8DCC-CEEFBB863D2C}"/>
                    </a:ext>
                  </a:extLst>
                </p14:cNvPr>
                <p14:cNvContentPartPr/>
                <p14:nvPr/>
              </p14:nvContentPartPr>
              <p14:xfrm>
                <a:off x="7672458" y="1135071"/>
                <a:ext cx="65880" cy="28728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7B965E50-FA16-D9DA-8DCC-CEEFBB863D2C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7654458" y="1117071"/>
                  <a:ext cx="101520" cy="322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upo 79">
            <a:extLst>
              <a:ext uri="{FF2B5EF4-FFF2-40B4-BE49-F238E27FC236}">
                <a16:creationId xmlns:a16="http://schemas.microsoft.com/office/drawing/2014/main" id="{6EED1B03-8058-724D-7A45-F9820CAC9F1F}"/>
              </a:ext>
            </a:extLst>
          </p:cNvPr>
          <p:cNvGrpSpPr/>
          <p:nvPr/>
        </p:nvGrpSpPr>
        <p:grpSpPr>
          <a:xfrm>
            <a:off x="5810898" y="2075031"/>
            <a:ext cx="959040" cy="358920"/>
            <a:chOff x="5810898" y="2075031"/>
            <a:chExt cx="959040" cy="35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849CCFA0-3329-B30B-9DAA-696CBA33DE13}"/>
                    </a:ext>
                  </a:extLst>
                </p14:cNvPr>
                <p14:cNvContentPartPr/>
                <p14:nvPr/>
              </p14:nvContentPartPr>
              <p14:xfrm>
                <a:off x="6038778" y="2114991"/>
                <a:ext cx="38880" cy="31428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849CCFA0-3329-B30B-9DAA-696CBA33DE13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021138" y="2096991"/>
                  <a:ext cx="74520" cy="3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A84882F9-3D97-E665-72EF-246BDF6A9A4D}"/>
                    </a:ext>
                  </a:extLst>
                </p14:cNvPr>
                <p14:cNvContentPartPr/>
                <p14:nvPr/>
              </p14:nvContentPartPr>
              <p14:xfrm>
                <a:off x="5810898" y="2075031"/>
                <a:ext cx="541440" cy="2520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84882F9-3D97-E665-72EF-246BDF6A9A4D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5792898" y="2057031"/>
                  <a:ext cx="57708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FEC05A2D-D77C-EA70-887D-6A10A362213E}"/>
                    </a:ext>
                  </a:extLst>
                </p14:cNvPr>
                <p14:cNvContentPartPr/>
                <p14:nvPr/>
              </p14:nvContentPartPr>
              <p14:xfrm>
                <a:off x="6624138" y="2254311"/>
                <a:ext cx="144360" cy="1908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FEC05A2D-D77C-EA70-887D-6A10A362213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606498" y="2236671"/>
                  <a:ext cx="18000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A0638D75-DCD4-0DBC-5327-96767316E1A3}"/>
                    </a:ext>
                  </a:extLst>
                </p14:cNvPr>
                <p14:cNvContentPartPr/>
                <p14:nvPr/>
              </p14:nvContentPartPr>
              <p14:xfrm>
                <a:off x="6561138" y="2412351"/>
                <a:ext cx="208800" cy="216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A0638D75-DCD4-0DBC-5327-96767316E1A3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543138" y="2394711"/>
                  <a:ext cx="244440" cy="5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ACF54C7D-7A75-3992-8D10-DF647AEC2300}"/>
              </a:ext>
            </a:extLst>
          </p:cNvPr>
          <p:cNvGrpSpPr/>
          <p:nvPr/>
        </p:nvGrpSpPr>
        <p:grpSpPr>
          <a:xfrm>
            <a:off x="7222458" y="1924191"/>
            <a:ext cx="1535400" cy="1069920"/>
            <a:chOff x="7222458" y="1924191"/>
            <a:chExt cx="1535400" cy="1069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25945850-B0C4-39EE-8872-268C728EB668}"/>
                    </a:ext>
                  </a:extLst>
                </p14:cNvPr>
                <p14:cNvContentPartPr/>
                <p14:nvPr/>
              </p14:nvContentPartPr>
              <p14:xfrm>
                <a:off x="7375458" y="1987911"/>
                <a:ext cx="161640" cy="3852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25945850-B0C4-39EE-8872-268C728EB668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357818" y="1969911"/>
                  <a:ext cx="19728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0F96ACF6-4331-9D1B-1AC0-D9BA11EC40A1}"/>
                    </a:ext>
                  </a:extLst>
                </p14:cNvPr>
                <p14:cNvContentPartPr/>
                <p14:nvPr/>
              </p14:nvContentPartPr>
              <p14:xfrm>
                <a:off x="7342698" y="2053431"/>
                <a:ext cx="252000" cy="23508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0F96ACF6-4331-9D1B-1AC0-D9BA11EC40A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324698" y="2035791"/>
                  <a:ext cx="287640" cy="27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3A21DD5B-E76E-A09E-F5F5-FF545AAB4DA5}"/>
                    </a:ext>
                  </a:extLst>
                </p14:cNvPr>
                <p14:cNvContentPartPr/>
                <p14:nvPr/>
              </p14:nvContentPartPr>
              <p14:xfrm>
                <a:off x="7685778" y="2072151"/>
                <a:ext cx="217800" cy="17100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3A21DD5B-E76E-A09E-F5F5-FF545AAB4DA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668138" y="2054511"/>
                  <a:ext cx="25344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D9F7994C-7237-4A3E-C206-55DF5AB4A6BA}"/>
                    </a:ext>
                  </a:extLst>
                </p14:cNvPr>
                <p14:cNvContentPartPr/>
                <p14:nvPr/>
              </p14:nvContentPartPr>
              <p14:xfrm>
                <a:off x="8046138" y="1924191"/>
                <a:ext cx="216000" cy="30204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D9F7994C-7237-4A3E-C206-55DF5AB4A6BA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028138" y="1906551"/>
                  <a:ext cx="25164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AA860975-D712-13B6-7EC2-98B63846548C}"/>
                    </a:ext>
                  </a:extLst>
                </p14:cNvPr>
                <p14:cNvContentPartPr/>
                <p14:nvPr/>
              </p14:nvContentPartPr>
              <p14:xfrm>
                <a:off x="7222458" y="2387511"/>
                <a:ext cx="1069920" cy="8316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AA860975-D712-13B6-7EC2-98B63846548C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204818" y="2369871"/>
                  <a:ext cx="110556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27382BAB-4043-0252-9CF5-9EEE141F4180}"/>
                    </a:ext>
                  </a:extLst>
                </p14:cNvPr>
                <p14:cNvContentPartPr/>
                <p14:nvPr/>
              </p14:nvContentPartPr>
              <p14:xfrm>
                <a:off x="7371498" y="2721591"/>
                <a:ext cx="664200" cy="27252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27382BAB-4043-0252-9CF5-9EEE141F4180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353858" y="2703951"/>
                  <a:ext cx="699840" cy="30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D4B3B8BA-38AE-AED0-913C-1833DCA6B17C}"/>
                    </a:ext>
                  </a:extLst>
                </p14:cNvPr>
                <p14:cNvContentPartPr/>
                <p14:nvPr/>
              </p14:nvContentPartPr>
              <p14:xfrm>
                <a:off x="8045778" y="2606031"/>
                <a:ext cx="354240" cy="30924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D4B3B8BA-38AE-AED0-913C-1833DCA6B17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027778" y="2588391"/>
                  <a:ext cx="389880" cy="34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CBE177CD-78FA-722B-A03A-9C432C744719}"/>
                    </a:ext>
                  </a:extLst>
                </p14:cNvPr>
                <p14:cNvContentPartPr/>
                <p14:nvPr/>
              </p14:nvContentPartPr>
              <p14:xfrm>
                <a:off x="8428818" y="2692431"/>
                <a:ext cx="219240" cy="18540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CBE177CD-78FA-722B-A03A-9C432C744719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410818" y="2674791"/>
                  <a:ext cx="25488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F713685B-21A4-A264-9BD7-3442643B0C6A}"/>
                    </a:ext>
                  </a:extLst>
                </p14:cNvPr>
                <p14:cNvContentPartPr/>
                <p14:nvPr/>
              </p14:nvContentPartPr>
              <p14:xfrm>
                <a:off x="8598738" y="2566791"/>
                <a:ext cx="159120" cy="7524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F713685B-21A4-A264-9BD7-3442643B0C6A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580738" y="2549151"/>
                  <a:ext cx="194760" cy="110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80F5288B-32C3-8838-9739-60FAED7BB4EB}"/>
                  </a:ext>
                </a:extLst>
              </p14:cNvPr>
              <p14:cNvContentPartPr/>
              <p14:nvPr/>
            </p14:nvContentPartPr>
            <p14:xfrm>
              <a:off x="7264938" y="3537351"/>
              <a:ext cx="360" cy="2880"/>
            </p14:xfrm>
          </p:contentPart>
        </mc:Choice>
        <mc:Fallback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80F5288B-32C3-8838-9739-60FAED7BB4EB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7247298" y="3519351"/>
                <a:ext cx="36000" cy="3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5" name="Grupo 104">
            <a:extLst>
              <a:ext uri="{FF2B5EF4-FFF2-40B4-BE49-F238E27FC236}">
                <a16:creationId xmlns:a16="http://schemas.microsoft.com/office/drawing/2014/main" id="{1F21C997-EE91-2688-52F7-DA26C0B6F04C}"/>
              </a:ext>
            </a:extLst>
          </p:cNvPr>
          <p:cNvGrpSpPr/>
          <p:nvPr/>
        </p:nvGrpSpPr>
        <p:grpSpPr>
          <a:xfrm>
            <a:off x="5592738" y="3163311"/>
            <a:ext cx="3517920" cy="995400"/>
            <a:chOff x="5592738" y="3163311"/>
            <a:chExt cx="3517920" cy="995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BCCF400D-FFFA-C2E5-9A90-619EFB1E1684}"/>
                    </a:ext>
                  </a:extLst>
                </p14:cNvPr>
                <p14:cNvContentPartPr/>
                <p14:nvPr/>
              </p14:nvContentPartPr>
              <p14:xfrm>
                <a:off x="6068658" y="3565791"/>
                <a:ext cx="18000" cy="31176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BCCF400D-FFFA-C2E5-9A90-619EFB1E1684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6050658" y="3547791"/>
                  <a:ext cx="53640" cy="34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D3158736-0440-5C30-91C2-13B5F1B09BFF}"/>
                    </a:ext>
                  </a:extLst>
                </p14:cNvPr>
                <p14:cNvContentPartPr/>
                <p14:nvPr/>
              </p14:nvContentPartPr>
              <p14:xfrm>
                <a:off x="5812698" y="3500991"/>
                <a:ext cx="458280" cy="5724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D3158736-0440-5C30-91C2-13B5F1B09BFF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5795058" y="3483351"/>
                  <a:ext cx="49392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6CFA9C91-B75A-D6EF-62FC-1F80A47EAF81}"/>
                    </a:ext>
                  </a:extLst>
                </p14:cNvPr>
                <p14:cNvContentPartPr/>
                <p14:nvPr/>
              </p14:nvContentPartPr>
              <p14:xfrm>
                <a:off x="6423978" y="3746871"/>
                <a:ext cx="167040" cy="2520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6CFA9C91-B75A-D6EF-62FC-1F80A47EAF8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405978" y="3728871"/>
                  <a:ext cx="20268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63146DBE-B8E4-05AB-369F-A25F0F9FFF98}"/>
                    </a:ext>
                  </a:extLst>
                </p14:cNvPr>
                <p14:cNvContentPartPr/>
                <p14:nvPr/>
              </p14:nvContentPartPr>
              <p14:xfrm>
                <a:off x="6427938" y="3893391"/>
                <a:ext cx="189720" cy="1368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63146DBE-B8E4-05AB-369F-A25F0F9FFF98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409938" y="3875751"/>
                  <a:ext cx="2253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8CE8D3F8-2B19-B437-C3DA-8DD0E4090009}"/>
                    </a:ext>
                  </a:extLst>
                </p14:cNvPr>
                <p14:cNvContentPartPr/>
                <p14:nvPr/>
              </p14:nvContentPartPr>
              <p14:xfrm>
                <a:off x="7115898" y="3478671"/>
                <a:ext cx="223560" cy="396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8CE8D3F8-2B19-B437-C3DA-8DD0E4090009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097898" y="3460671"/>
                  <a:ext cx="2592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D8038B93-FB4B-4C71-F780-5E616AB95E9A}"/>
                    </a:ext>
                  </a:extLst>
                </p14:cNvPr>
                <p14:cNvContentPartPr/>
                <p14:nvPr/>
              </p14:nvContentPartPr>
              <p14:xfrm>
                <a:off x="7156218" y="3533751"/>
                <a:ext cx="225000" cy="29052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D8038B93-FB4B-4C71-F780-5E616AB95E9A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138578" y="3515751"/>
                  <a:ext cx="260640" cy="32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E5E16E73-8F01-8A5F-CF86-A332D91FFCCC}"/>
                    </a:ext>
                  </a:extLst>
                </p14:cNvPr>
                <p14:cNvContentPartPr/>
                <p14:nvPr/>
              </p14:nvContentPartPr>
              <p14:xfrm>
                <a:off x="7519458" y="3450951"/>
                <a:ext cx="250200" cy="30060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E5E16E73-8F01-8A5F-CF86-A332D91FFCCC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7501818" y="3433311"/>
                  <a:ext cx="28584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91181BB8-4CA4-DBE1-8BFA-56955199AA43}"/>
                    </a:ext>
                  </a:extLst>
                </p14:cNvPr>
                <p14:cNvContentPartPr/>
                <p14:nvPr/>
              </p14:nvContentPartPr>
              <p14:xfrm>
                <a:off x="7606578" y="3619071"/>
                <a:ext cx="161280" cy="2520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91181BB8-4CA4-DBE1-8BFA-56955199AA43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588578" y="3601071"/>
                  <a:ext cx="19692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095B0BEA-D58D-60B0-AAD6-3916268210BA}"/>
                    </a:ext>
                  </a:extLst>
                </p14:cNvPr>
                <p14:cNvContentPartPr/>
                <p14:nvPr/>
              </p14:nvContentPartPr>
              <p14:xfrm>
                <a:off x="7846338" y="3756591"/>
                <a:ext cx="55800" cy="14868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095B0BEA-D58D-60B0-AAD6-3916268210BA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7828698" y="3738951"/>
                  <a:ext cx="914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4A5FCB20-E44A-04CF-6700-8623CC5D2E5B}"/>
                    </a:ext>
                  </a:extLst>
                </p14:cNvPr>
                <p14:cNvContentPartPr/>
                <p14:nvPr/>
              </p14:nvContentPartPr>
              <p14:xfrm>
                <a:off x="8061258" y="3509991"/>
                <a:ext cx="251280" cy="29844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4A5FCB20-E44A-04CF-6700-8623CC5D2E5B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043258" y="3492351"/>
                  <a:ext cx="28692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8A1BA924-C1E2-49CC-27B0-E6066C1EC75E}"/>
                    </a:ext>
                  </a:extLst>
                </p14:cNvPr>
                <p14:cNvContentPartPr/>
                <p14:nvPr/>
              </p14:nvContentPartPr>
              <p14:xfrm>
                <a:off x="8094018" y="3651831"/>
                <a:ext cx="237240" cy="4032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8A1BA924-C1E2-49CC-27B0-E6066C1EC75E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076378" y="3633831"/>
                  <a:ext cx="272880" cy="7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02FDEF38-7E37-E487-E3AE-B746D4AAB89C}"/>
                    </a:ext>
                  </a:extLst>
                </p14:cNvPr>
                <p14:cNvContentPartPr/>
                <p14:nvPr/>
              </p14:nvContentPartPr>
              <p14:xfrm>
                <a:off x="8477058" y="3429711"/>
                <a:ext cx="282600" cy="38052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02FDEF38-7E37-E487-E3AE-B746D4AAB89C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8459418" y="3411711"/>
                  <a:ext cx="318240" cy="41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B7A8A51D-5785-FB8B-597A-9A3BD0927A7F}"/>
                    </a:ext>
                  </a:extLst>
                </p14:cNvPr>
                <p14:cNvContentPartPr/>
                <p14:nvPr/>
              </p14:nvContentPartPr>
              <p14:xfrm>
                <a:off x="5592738" y="3284991"/>
                <a:ext cx="93240" cy="87372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B7A8A51D-5785-FB8B-597A-9A3BD0927A7F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5574738" y="3266991"/>
                  <a:ext cx="128880" cy="90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AD7FD12B-3D10-8E1B-D786-04772198BC98}"/>
                    </a:ext>
                  </a:extLst>
                </p14:cNvPr>
                <p14:cNvContentPartPr/>
                <p14:nvPr/>
              </p14:nvContentPartPr>
              <p14:xfrm>
                <a:off x="5958858" y="3943071"/>
                <a:ext cx="2985480" cy="19044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AD7FD12B-3D10-8E1B-D786-04772198BC98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5941218" y="3925431"/>
                  <a:ext cx="302112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2A1B474A-969C-9745-FC51-4705CC1FD982}"/>
                    </a:ext>
                  </a:extLst>
                </p14:cNvPr>
                <p14:cNvContentPartPr/>
                <p14:nvPr/>
              </p14:nvContentPartPr>
              <p14:xfrm>
                <a:off x="9075378" y="3163311"/>
                <a:ext cx="35280" cy="53604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2A1B474A-969C-9745-FC51-4705CC1FD982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9057378" y="3145311"/>
                  <a:ext cx="70920" cy="57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4F538DC7-4033-58A7-8DDD-9FCC42E99827}"/>
                    </a:ext>
                  </a:extLst>
                </p14:cNvPr>
                <p14:cNvContentPartPr/>
                <p14:nvPr/>
              </p14:nvContentPartPr>
              <p14:xfrm>
                <a:off x="5985498" y="3166551"/>
                <a:ext cx="3026880" cy="16056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4F538DC7-4033-58A7-8DDD-9FCC42E99827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5967858" y="3148911"/>
                  <a:ext cx="3062520" cy="196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0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97C06D00-9486-6AFB-BBFE-78876704E3A0}"/>
                  </a:ext>
                </a:extLst>
              </p14:cNvPr>
              <p14:cNvContentPartPr/>
              <p14:nvPr/>
            </p14:nvContentPartPr>
            <p14:xfrm>
              <a:off x="498018" y="5102631"/>
              <a:ext cx="4320" cy="4680"/>
            </p14:xfrm>
          </p:contentPart>
        </mc:Choice>
        <mc:Fallback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97C06D00-9486-6AFB-BBFE-78876704E3A0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480378" y="5084631"/>
                <a:ext cx="39960" cy="4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107" name="Entrada de lápiz 106">
                <a:extLst>
                  <a:ext uri="{FF2B5EF4-FFF2-40B4-BE49-F238E27FC236}">
                    <a16:creationId xmlns:a16="http://schemas.microsoft.com/office/drawing/2014/main" id="{A08049B6-4F9D-6A94-3108-88DD6088EABF}"/>
                  </a:ext>
                </a:extLst>
              </p14:cNvPr>
              <p14:cNvContentPartPr/>
              <p14:nvPr/>
            </p14:nvContentPartPr>
            <p14:xfrm>
              <a:off x="444738" y="4927311"/>
              <a:ext cx="420840" cy="330480"/>
            </p14:xfrm>
          </p:contentPart>
        </mc:Choice>
        <mc:Fallback>
          <p:pic>
            <p:nvPicPr>
              <p:cNvPr id="107" name="Entrada de lápiz 106">
                <a:extLst>
                  <a:ext uri="{FF2B5EF4-FFF2-40B4-BE49-F238E27FC236}">
                    <a16:creationId xmlns:a16="http://schemas.microsoft.com/office/drawing/2014/main" id="{A08049B6-4F9D-6A94-3108-88DD6088EABF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427098" y="4909311"/>
                <a:ext cx="456480" cy="366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4">
            <p14:nvContentPartPr>
              <p14:cNvPr id="108" name="Entrada de lápiz 107">
                <a:extLst>
                  <a:ext uri="{FF2B5EF4-FFF2-40B4-BE49-F238E27FC236}">
                    <a16:creationId xmlns:a16="http://schemas.microsoft.com/office/drawing/2014/main" id="{4E2A1478-0573-8D66-D97A-C8F8E5273C23}"/>
                  </a:ext>
                </a:extLst>
              </p14:cNvPr>
              <p14:cNvContentPartPr/>
              <p14:nvPr/>
            </p14:nvContentPartPr>
            <p14:xfrm>
              <a:off x="833538" y="4741911"/>
              <a:ext cx="395640" cy="612720"/>
            </p14:xfrm>
          </p:contentPart>
        </mc:Choice>
        <mc:Fallback>
          <p:pic>
            <p:nvPicPr>
              <p:cNvPr id="108" name="Entrada de lápiz 107">
                <a:extLst>
                  <a:ext uri="{FF2B5EF4-FFF2-40B4-BE49-F238E27FC236}">
                    <a16:creationId xmlns:a16="http://schemas.microsoft.com/office/drawing/2014/main" id="{4E2A1478-0573-8D66-D97A-C8F8E5273C23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815898" y="4723911"/>
                <a:ext cx="431280" cy="64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6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7DA364BF-FF38-405E-19FA-802139DDD03B}"/>
                  </a:ext>
                </a:extLst>
              </p14:cNvPr>
              <p14:cNvContentPartPr/>
              <p14:nvPr/>
            </p14:nvContentPartPr>
            <p14:xfrm>
              <a:off x="168258" y="4367511"/>
              <a:ext cx="10936080" cy="23940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7DA364BF-FF38-405E-19FA-802139DDD03B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150618" y="4349511"/>
                <a:ext cx="10971720" cy="27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11" name="Entrada de lápiz 110">
                <a:extLst>
                  <a:ext uri="{FF2B5EF4-FFF2-40B4-BE49-F238E27FC236}">
                    <a16:creationId xmlns:a16="http://schemas.microsoft.com/office/drawing/2014/main" id="{D55BF33F-41FB-4981-3E68-A5F948488921}"/>
                  </a:ext>
                </a:extLst>
              </p14:cNvPr>
              <p14:cNvContentPartPr/>
              <p14:nvPr/>
            </p14:nvContentPartPr>
            <p14:xfrm>
              <a:off x="5424978" y="4971231"/>
              <a:ext cx="46800" cy="55440"/>
            </p14:xfrm>
          </p:contentPart>
        </mc:Choice>
        <mc:Fallback>
          <p:pic>
            <p:nvPicPr>
              <p:cNvPr id="111" name="Entrada de lápiz 110">
                <a:extLst>
                  <a:ext uri="{FF2B5EF4-FFF2-40B4-BE49-F238E27FC236}">
                    <a16:creationId xmlns:a16="http://schemas.microsoft.com/office/drawing/2014/main" id="{D55BF33F-41FB-4981-3E68-A5F948488921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5406978" y="4953231"/>
                <a:ext cx="82440" cy="9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20ABED5E-9D0C-83AD-0ADE-27CD8BE455C1}"/>
                  </a:ext>
                </a:extLst>
              </p14:cNvPr>
              <p14:cNvContentPartPr/>
              <p14:nvPr/>
            </p14:nvContentPartPr>
            <p14:xfrm>
              <a:off x="5436858" y="5007591"/>
              <a:ext cx="360" cy="36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20ABED5E-9D0C-83AD-0ADE-27CD8BE455C1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5418858" y="498959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2">
            <p14:nvContentPartPr>
              <p14:cNvPr id="113" name="Entrada de lápiz 112">
                <a:extLst>
                  <a:ext uri="{FF2B5EF4-FFF2-40B4-BE49-F238E27FC236}">
                    <a16:creationId xmlns:a16="http://schemas.microsoft.com/office/drawing/2014/main" id="{192BD837-B274-D43E-6F08-C28B9DDD4231}"/>
                  </a:ext>
                </a:extLst>
              </p14:cNvPr>
              <p14:cNvContentPartPr/>
              <p14:nvPr/>
            </p14:nvContentPartPr>
            <p14:xfrm>
              <a:off x="2823618" y="5007591"/>
              <a:ext cx="2633040" cy="537120"/>
            </p14:xfrm>
          </p:contentPart>
        </mc:Choice>
        <mc:Fallback>
          <p:pic>
            <p:nvPicPr>
              <p:cNvPr id="113" name="Entrada de lápiz 112">
                <a:extLst>
                  <a:ext uri="{FF2B5EF4-FFF2-40B4-BE49-F238E27FC236}">
                    <a16:creationId xmlns:a16="http://schemas.microsoft.com/office/drawing/2014/main" id="{192BD837-B274-D43E-6F08-C28B9DDD4231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2805978" y="4989591"/>
                <a:ext cx="2668680" cy="57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114" name="Entrada de lápiz 113">
                <a:extLst>
                  <a:ext uri="{FF2B5EF4-FFF2-40B4-BE49-F238E27FC236}">
                    <a16:creationId xmlns:a16="http://schemas.microsoft.com/office/drawing/2014/main" id="{8DC5797B-7C5E-91A9-9CDA-0295EFADF01F}"/>
                  </a:ext>
                </a:extLst>
              </p14:cNvPr>
              <p14:cNvContentPartPr/>
              <p14:nvPr/>
            </p14:nvContentPartPr>
            <p14:xfrm>
              <a:off x="2778258" y="5480991"/>
              <a:ext cx="24120" cy="49320"/>
            </p14:xfrm>
          </p:contentPart>
        </mc:Choice>
        <mc:Fallback>
          <p:pic>
            <p:nvPicPr>
              <p:cNvPr id="114" name="Entrada de lápiz 113">
                <a:extLst>
                  <a:ext uri="{FF2B5EF4-FFF2-40B4-BE49-F238E27FC236}">
                    <a16:creationId xmlns:a16="http://schemas.microsoft.com/office/drawing/2014/main" id="{8DC5797B-7C5E-91A9-9CDA-0295EFADF01F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2760618" y="5462991"/>
                <a:ext cx="59760" cy="8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6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85F5B5FE-A8A2-A0DB-5B82-E48C1D1805D0}"/>
                  </a:ext>
                </a:extLst>
              </p14:cNvPr>
              <p14:cNvContentPartPr/>
              <p14:nvPr/>
            </p14:nvContentPartPr>
            <p14:xfrm>
              <a:off x="2735058" y="5453271"/>
              <a:ext cx="32760" cy="30600"/>
            </p14:xfrm>
          </p:contentPart>
        </mc:Choice>
        <mc:Fallback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85F5B5FE-A8A2-A0DB-5B82-E48C1D1805D0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2717058" y="5435631"/>
                <a:ext cx="68400" cy="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8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EB41F865-D47A-794D-AC1E-4FE02A7B0D7A}"/>
                  </a:ext>
                </a:extLst>
              </p14:cNvPr>
              <p14:cNvContentPartPr/>
              <p14:nvPr/>
            </p14:nvContentPartPr>
            <p14:xfrm>
              <a:off x="2793018" y="5536071"/>
              <a:ext cx="11160" cy="2880"/>
            </p14:xfrm>
          </p:contentPart>
        </mc:Choice>
        <mc:Fallback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EB41F865-D47A-794D-AC1E-4FE02A7B0D7A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2775378" y="5518071"/>
                <a:ext cx="46800" cy="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0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0B535E61-ABDC-6ABC-2588-0A3A5DDDD7E2}"/>
                  </a:ext>
                </a:extLst>
              </p14:cNvPr>
              <p14:cNvContentPartPr/>
              <p14:nvPr/>
            </p14:nvContentPartPr>
            <p14:xfrm>
              <a:off x="2660898" y="5502951"/>
              <a:ext cx="304920" cy="28512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0B535E61-ABDC-6ABC-2588-0A3A5DDDD7E2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2643258" y="5484951"/>
                <a:ext cx="340560" cy="32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2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03F0A757-598E-8724-5B1A-9C95A45B84D7}"/>
                  </a:ext>
                </a:extLst>
              </p14:cNvPr>
              <p14:cNvContentPartPr/>
              <p14:nvPr/>
            </p14:nvContentPartPr>
            <p14:xfrm>
              <a:off x="2723178" y="5860431"/>
              <a:ext cx="74520" cy="71100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03F0A757-598E-8724-5B1A-9C95A45B84D7}"/>
                  </a:ext>
                </a:extLst>
              </p:cNvPr>
              <p:cNvPicPr/>
              <p:nvPr/>
            </p:nvPicPr>
            <p:blipFill>
              <a:blip r:embed="rId193"/>
              <a:stretch>
                <a:fillRect/>
              </a:stretch>
            </p:blipFill>
            <p:spPr>
              <a:xfrm>
                <a:off x="2705178" y="5842431"/>
                <a:ext cx="110160" cy="74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4">
            <p14:nvContentPartPr>
              <p14:cNvPr id="120" name="Entrada de lápiz 119">
                <a:extLst>
                  <a:ext uri="{FF2B5EF4-FFF2-40B4-BE49-F238E27FC236}">
                    <a16:creationId xmlns:a16="http://schemas.microsoft.com/office/drawing/2014/main" id="{70E7B12E-7C8D-407A-71CB-F940F095A80A}"/>
                  </a:ext>
                </a:extLst>
              </p14:cNvPr>
              <p14:cNvContentPartPr/>
              <p14:nvPr/>
            </p14:nvContentPartPr>
            <p14:xfrm>
              <a:off x="2695098" y="6495471"/>
              <a:ext cx="113040" cy="208080"/>
            </p14:xfrm>
          </p:contentPart>
        </mc:Choice>
        <mc:Fallback>
          <p:pic>
            <p:nvPicPr>
              <p:cNvPr id="120" name="Entrada de lápiz 119">
                <a:extLst>
                  <a:ext uri="{FF2B5EF4-FFF2-40B4-BE49-F238E27FC236}">
                    <a16:creationId xmlns:a16="http://schemas.microsoft.com/office/drawing/2014/main" id="{70E7B12E-7C8D-407A-71CB-F940F095A80A}"/>
                  </a:ext>
                </a:extLst>
              </p:cNvPr>
              <p:cNvPicPr/>
              <p:nvPr/>
            </p:nvPicPr>
            <p:blipFill>
              <a:blip r:embed="rId195"/>
              <a:stretch>
                <a:fillRect/>
              </a:stretch>
            </p:blipFill>
            <p:spPr>
              <a:xfrm>
                <a:off x="2677458" y="6477831"/>
                <a:ext cx="148680" cy="24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6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9469D82A-E1E0-86D2-7A50-8CAF1E172986}"/>
                  </a:ext>
                </a:extLst>
              </p14:cNvPr>
              <p14:cNvContentPartPr/>
              <p14:nvPr/>
            </p14:nvContentPartPr>
            <p14:xfrm>
              <a:off x="2916498" y="6555951"/>
              <a:ext cx="67320" cy="187200"/>
            </p14:xfrm>
          </p:contentPart>
        </mc:Choice>
        <mc:Fallback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9469D82A-E1E0-86D2-7A50-8CAF1E172986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2898858" y="6537951"/>
                <a:ext cx="102960" cy="22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8">
            <p14:nvContentPartPr>
              <p14:cNvPr id="122" name="Entrada de lápiz 121">
                <a:extLst>
                  <a:ext uri="{FF2B5EF4-FFF2-40B4-BE49-F238E27FC236}">
                    <a16:creationId xmlns:a16="http://schemas.microsoft.com/office/drawing/2014/main" id="{485E6FCB-91A3-5FC2-057B-20CB6481B802}"/>
                  </a:ext>
                </a:extLst>
              </p14:cNvPr>
              <p14:cNvContentPartPr/>
              <p14:nvPr/>
            </p14:nvContentPartPr>
            <p14:xfrm>
              <a:off x="2895978" y="6465951"/>
              <a:ext cx="208800" cy="86040"/>
            </p14:xfrm>
          </p:contentPart>
        </mc:Choice>
        <mc:Fallback>
          <p:pic>
            <p:nvPicPr>
              <p:cNvPr id="122" name="Entrada de lápiz 121">
                <a:extLst>
                  <a:ext uri="{FF2B5EF4-FFF2-40B4-BE49-F238E27FC236}">
                    <a16:creationId xmlns:a16="http://schemas.microsoft.com/office/drawing/2014/main" id="{485E6FCB-91A3-5FC2-057B-20CB6481B802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2877978" y="6447951"/>
                <a:ext cx="244440" cy="12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0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129BB585-17B7-4196-B820-6B706ED2693A}"/>
                  </a:ext>
                </a:extLst>
              </p14:cNvPr>
              <p14:cNvContentPartPr/>
              <p14:nvPr/>
            </p14:nvContentPartPr>
            <p14:xfrm>
              <a:off x="2782578" y="5019831"/>
              <a:ext cx="33120" cy="54864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129BB585-17B7-4196-B820-6B706ED2693A}"/>
                  </a:ext>
                </a:extLst>
              </p:cNvPr>
              <p:cNvPicPr/>
              <p:nvPr/>
            </p:nvPicPr>
            <p:blipFill>
              <a:blip r:embed="rId201"/>
              <a:stretch>
                <a:fillRect/>
              </a:stretch>
            </p:blipFill>
            <p:spPr>
              <a:xfrm>
                <a:off x="2764578" y="5002191"/>
                <a:ext cx="68760" cy="58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2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DF53ED31-1120-081D-26BE-E3FFE345219B}"/>
                  </a:ext>
                </a:extLst>
              </p14:cNvPr>
              <p14:cNvContentPartPr/>
              <p14:nvPr/>
            </p14:nvContentPartPr>
            <p14:xfrm>
              <a:off x="2690418" y="4935591"/>
              <a:ext cx="179640" cy="171360"/>
            </p14:xfrm>
          </p:contentPart>
        </mc:Choice>
        <mc:Fallback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DF53ED31-1120-081D-26BE-E3FFE345219B}"/>
                  </a:ext>
                </a:extLst>
              </p:cNvPr>
              <p:cNvPicPr/>
              <p:nvPr/>
            </p:nvPicPr>
            <p:blipFill>
              <a:blip r:embed="rId203"/>
              <a:stretch>
                <a:fillRect/>
              </a:stretch>
            </p:blipFill>
            <p:spPr>
              <a:xfrm>
                <a:off x="2672418" y="4917591"/>
                <a:ext cx="215280" cy="20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4">
            <p14:nvContentPartPr>
              <p14:cNvPr id="126" name="Entrada de lápiz 125">
                <a:extLst>
                  <a:ext uri="{FF2B5EF4-FFF2-40B4-BE49-F238E27FC236}">
                    <a16:creationId xmlns:a16="http://schemas.microsoft.com/office/drawing/2014/main" id="{6F7D5210-30E0-2AB0-5ACA-7490F82751F9}"/>
                  </a:ext>
                </a:extLst>
              </p14:cNvPr>
              <p14:cNvContentPartPr/>
              <p14:nvPr/>
            </p14:nvContentPartPr>
            <p14:xfrm>
              <a:off x="2961858" y="4723911"/>
              <a:ext cx="11160" cy="228960"/>
            </p14:xfrm>
          </p:contentPart>
        </mc:Choice>
        <mc:Fallback>
          <p:pic>
            <p:nvPicPr>
              <p:cNvPr id="126" name="Entrada de lápiz 125">
                <a:extLst>
                  <a:ext uri="{FF2B5EF4-FFF2-40B4-BE49-F238E27FC236}">
                    <a16:creationId xmlns:a16="http://schemas.microsoft.com/office/drawing/2014/main" id="{6F7D5210-30E0-2AB0-5ACA-7490F82751F9}"/>
                  </a:ext>
                </a:extLst>
              </p:cNvPr>
              <p:cNvPicPr/>
              <p:nvPr/>
            </p:nvPicPr>
            <p:blipFill>
              <a:blip r:embed="rId205"/>
              <a:stretch>
                <a:fillRect/>
              </a:stretch>
            </p:blipFill>
            <p:spPr>
              <a:xfrm>
                <a:off x="2944218" y="4706271"/>
                <a:ext cx="46800" cy="26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6">
            <p14:nvContentPartPr>
              <p14:cNvPr id="127" name="Entrada de lápiz 126">
                <a:extLst>
                  <a:ext uri="{FF2B5EF4-FFF2-40B4-BE49-F238E27FC236}">
                    <a16:creationId xmlns:a16="http://schemas.microsoft.com/office/drawing/2014/main" id="{2E4445A8-8C5F-EEFC-E54D-600DFE7AD9B3}"/>
                  </a:ext>
                </a:extLst>
              </p14:cNvPr>
              <p14:cNvContentPartPr/>
              <p14:nvPr/>
            </p14:nvContentPartPr>
            <p14:xfrm>
              <a:off x="2837658" y="4668831"/>
              <a:ext cx="306000" cy="42120"/>
            </p14:xfrm>
          </p:contentPart>
        </mc:Choice>
        <mc:Fallback>
          <p:pic>
            <p:nvPicPr>
              <p:cNvPr id="127" name="Entrada de lápiz 126">
                <a:extLst>
                  <a:ext uri="{FF2B5EF4-FFF2-40B4-BE49-F238E27FC236}">
                    <a16:creationId xmlns:a16="http://schemas.microsoft.com/office/drawing/2014/main" id="{2E4445A8-8C5F-EEFC-E54D-600DFE7AD9B3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2819658" y="4651191"/>
                <a:ext cx="341640" cy="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8">
            <p14:nvContentPartPr>
              <p14:cNvPr id="128" name="Entrada de lápiz 127">
                <a:extLst>
                  <a:ext uri="{FF2B5EF4-FFF2-40B4-BE49-F238E27FC236}">
                    <a16:creationId xmlns:a16="http://schemas.microsoft.com/office/drawing/2014/main" id="{0DCB110D-5E2E-5B48-2E14-65E56CE7C573}"/>
                  </a:ext>
                </a:extLst>
              </p14:cNvPr>
              <p14:cNvContentPartPr/>
              <p14:nvPr/>
            </p14:nvContentPartPr>
            <p14:xfrm>
              <a:off x="3158418" y="4795911"/>
              <a:ext cx="122760" cy="57600"/>
            </p14:xfrm>
          </p:contentPart>
        </mc:Choice>
        <mc:Fallback>
          <p:pic>
            <p:nvPicPr>
              <p:cNvPr id="128" name="Entrada de lápiz 127">
                <a:extLst>
                  <a:ext uri="{FF2B5EF4-FFF2-40B4-BE49-F238E27FC236}">
                    <a16:creationId xmlns:a16="http://schemas.microsoft.com/office/drawing/2014/main" id="{0DCB110D-5E2E-5B48-2E14-65E56CE7C573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3140778" y="4778271"/>
                <a:ext cx="158400" cy="9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0">
            <p14:nvContentPartPr>
              <p14:cNvPr id="129" name="Entrada de lápiz 128">
                <a:extLst>
                  <a:ext uri="{FF2B5EF4-FFF2-40B4-BE49-F238E27FC236}">
                    <a16:creationId xmlns:a16="http://schemas.microsoft.com/office/drawing/2014/main" id="{1428706C-4193-E9C8-340D-74F7FB0ADF4E}"/>
                  </a:ext>
                </a:extLst>
              </p14:cNvPr>
              <p14:cNvContentPartPr/>
              <p14:nvPr/>
            </p14:nvContentPartPr>
            <p14:xfrm>
              <a:off x="3249138" y="4761351"/>
              <a:ext cx="38880" cy="230400"/>
            </p14:xfrm>
          </p:contentPart>
        </mc:Choice>
        <mc:Fallback>
          <p:pic>
            <p:nvPicPr>
              <p:cNvPr id="129" name="Entrada de lápiz 128">
                <a:extLst>
                  <a:ext uri="{FF2B5EF4-FFF2-40B4-BE49-F238E27FC236}">
                    <a16:creationId xmlns:a16="http://schemas.microsoft.com/office/drawing/2014/main" id="{1428706C-4193-E9C8-340D-74F7FB0ADF4E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3231498" y="4743711"/>
                <a:ext cx="74520" cy="26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2">
            <p14:nvContentPartPr>
              <p14:cNvPr id="130" name="Entrada de lápiz 129">
                <a:extLst>
                  <a:ext uri="{FF2B5EF4-FFF2-40B4-BE49-F238E27FC236}">
                    <a16:creationId xmlns:a16="http://schemas.microsoft.com/office/drawing/2014/main" id="{0B9E2B58-37F6-F81B-4891-FB84BF0DB061}"/>
                  </a:ext>
                </a:extLst>
              </p14:cNvPr>
              <p14:cNvContentPartPr/>
              <p14:nvPr/>
            </p14:nvContentPartPr>
            <p14:xfrm>
              <a:off x="5294298" y="4911831"/>
              <a:ext cx="284760" cy="198360"/>
            </p14:xfrm>
          </p:contentPart>
        </mc:Choice>
        <mc:Fallback>
          <p:pic>
            <p:nvPicPr>
              <p:cNvPr id="130" name="Entrada de lápiz 129">
                <a:extLst>
                  <a:ext uri="{FF2B5EF4-FFF2-40B4-BE49-F238E27FC236}">
                    <a16:creationId xmlns:a16="http://schemas.microsoft.com/office/drawing/2014/main" id="{0B9E2B58-37F6-F81B-4891-FB84BF0DB061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5276658" y="4893831"/>
                <a:ext cx="320400" cy="23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4">
            <p14:nvContentPartPr>
              <p14:cNvPr id="131" name="Entrada de lápiz 130">
                <a:extLst>
                  <a:ext uri="{FF2B5EF4-FFF2-40B4-BE49-F238E27FC236}">
                    <a16:creationId xmlns:a16="http://schemas.microsoft.com/office/drawing/2014/main" id="{10EBD011-DF92-25C4-0F21-A4A9E413CE63}"/>
                  </a:ext>
                </a:extLst>
              </p14:cNvPr>
              <p14:cNvContentPartPr/>
              <p14:nvPr/>
            </p14:nvContentPartPr>
            <p14:xfrm>
              <a:off x="5852298" y="4733991"/>
              <a:ext cx="267840" cy="70560"/>
            </p14:xfrm>
          </p:contentPart>
        </mc:Choice>
        <mc:Fallback>
          <p:pic>
            <p:nvPicPr>
              <p:cNvPr id="131" name="Entrada de lápiz 130">
                <a:extLst>
                  <a:ext uri="{FF2B5EF4-FFF2-40B4-BE49-F238E27FC236}">
                    <a16:creationId xmlns:a16="http://schemas.microsoft.com/office/drawing/2014/main" id="{10EBD011-DF92-25C4-0F21-A4A9E413CE63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5834658" y="4715991"/>
                <a:ext cx="30348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6">
            <p14:nvContentPartPr>
              <p14:cNvPr id="132" name="Entrada de lápiz 131">
                <a:extLst>
                  <a:ext uri="{FF2B5EF4-FFF2-40B4-BE49-F238E27FC236}">
                    <a16:creationId xmlns:a16="http://schemas.microsoft.com/office/drawing/2014/main" id="{8F3667C7-3BD4-722E-E85A-0C41BEA5B84D}"/>
                  </a:ext>
                </a:extLst>
              </p14:cNvPr>
              <p14:cNvContentPartPr/>
              <p14:nvPr/>
            </p14:nvContentPartPr>
            <p14:xfrm>
              <a:off x="5963898" y="4798791"/>
              <a:ext cx="42840" cy="136440"/>
            </p14:xfrm>
          </p:contentPart>
        </mc:Choice>
        <mc:Fallback>
          <p:pic>
            <p:nvPicPr>
              <p:cNvPr id="132" name="Entrada de lápiz 131">
                <a:extLst>
                  <a:ext uri="{FF2B5EF4-FFF2-40B4-BE49-F238E27FC236}">
                    <a16:creationId xmlns:a16="http://schemas.microsoft.com/office/drawing/2014/main" id="{8F3667C7-3BD4-722E-E85A-0C41BEA5B84D}"/>
                  </a:ext>
                </a:extLst>
              </p:cNvPr>
              <p:cNvPicPr/>
              <p:nvPr/>
            </p:nvPicPr>
            <p:blipFill>
              <a:blip r:embed="rId217"/>
              <a:stretch>
                <a:fillRect/>
              </a:stretch>
            </p:blipFill>
            <p:spPr>
              <a:xfrm>
                <a:off x="5945898" y="4780791"/>
                <a:ext cx="78480" cy="17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8">
            <p14:nvContentPartPr>
              <p14:cNvPr id="134" name="Entrada de lápiz 133">
                <a:extLst>
                  <a:ext uri="{FF2B5EF4-FFF2-40B4-BE49-F238E27FC236}">
                    <a16:creationId xmlns:a16="http://schemas.microsoft.com/office/drawing/2014/main" id="{F759F893-E808-D0F6-2760-0C0B4CA20625}"/>
                  </a:ext>
                </a:extLst>
              </p14:cNvPr>
              <p14:cNvContentPartPr/>
              <p14:nvPr/>
            </p14:nvContentPartPr>
            <p14:xfrm>
              <a:off x="3011178" y="4940991"/>
              <a:ext cx="104040" cy="14400"/>
            </p14:xfrm>
          </p:contentPart>
        </mc:Choice>
        <mc:Fallback>
          <p:pic>
            <p:nvPicPr>
              <p:cNvPr id="134" name="Entrada de lápiz 133">
                <a:extLst>
                  <a:ext uri="{FF2B5EF4-FFF2-40B4-BE49-F238E27FC236}">
                    <a16:creationId xmlns:a16="http://schemas.microsoft.com/office/drawing/2014/main" id="{F759F893-E808-D0F6-2760-0C0B4CA20625}"/>
                  </a:ext>
                </a:extLst>
              </p:cNvPr>
              <p:cNvPicPr/>
              <p:nvPr/>
            </p:nvPicPr>
            <p:blipFill>
              <a:blip r:embed="rId219"/>
              <a:stretch>
                <a:fillRect/>
              </a:stretch>
            </p:blipFill>
            <p:spPr>
              <a:xfrm>
                <a:off x="2993538" y="4922991"/>
                <a:ext cx="139680" cy="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0">
            <p14:nvContentPartPr>
              <p14:cNvPr id="135" name="Entrada de lápiz 134">
                <a:extLst>
                  <a:ext uri="{FF2B5EF4-FFF2-40B4-BE49-F238E27FC236}">
                    <a16:creationId xmlns:a16="http://schemas.microsoft.com/office/drawing/2014/main" id="{B28DA5DE-29B1-20F3-1772-29858E0D6061}"/>
                  </a:ext>
                </a:extLst>
              </p14:cNvPr>
              <p14:cNvContentPartPr/>
              <p14:nvPr/>
            </p14:nvContentPartPr>
            <p14:xfrm>
              <a:off x="3367578" y="4922991"/>
              <a:ext cx="122760" cy="9360"/>
            </p14:xfrm>
          </p:contentPart>
        </mc:Choice>
        <mc:Fallback>
          <p:pic>
            <p:nvPicPr>
              <p:cNvPr id="135" name="Entrada de lápiz 134">
                <a:extLst>
                  <a:ext uri="{FF2B5EF4-FFF2-40B4-BE49-F238E27FC236}">
                    <a16:creationId xmlns:a16="http://schemas.microsoft.com/office/drawing/2014/main" id="{B28DA5DE-29B1-20F3-1772-29858E0D6061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3349938" y="4905351"/>
                <a:ext cx="158400" cy="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2">
            <p14:nvContentPartPr>
              <p14:cNvPr id="136" name="Entrada de lápiz 135">
                <a:extLst>
                  <a:ext uri="{FF2B5EF4-FFF2-40B4-BE49-F238E27FC236}">
                    <a16:creationId xmlns:a16="http://schemas.microsoft.com/office/drawing/2014/main" id="{12F3D4DE-B4C9-2F3F-BC62-FFF960C8EBDA}"/>
                  </a:ext>
                </a:extLst>
              </p14:cNvPr>
              <p14:cNvContentPartPr/>
              <p14:nvPr/>
            </p14:nvContentPartPr>
            <p14:xfrm>
              <a:off x="3658098" y="4938111"/>
              <a:ext cx="120960" cy="16200"/>
            </p14:xfrm>
          </p:contentPart>
        </mc:Choice>
        <mc:Fallback>
          <p:pic>
            <p:nvPicPr>
              <p:cNvPr id="136" name="Entrada de lápiz 135">
                <a:extLst>
                  <a:ext uri="{FF2B5EF4-FFF2-40B4-BE49-F238E27FC236}">
                    <a16:creationId xmlns:a16="http://schemas.microsoft.com/office/drawing/2014/main" id="{12F3D4DE-B4C9-2F3F-BC62-FFF960C8EBDA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3640098" y="4920471"/>
                <a:ext cx="15660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4">
            <p14:nvContentPartPr>
              <p14:cNvPr id="137" name="Entrada de lápiz 136">
                <a:extLst>
                  <a:ext uri="{FF2B5EF4-FFF2-40B4-BE49-F238E27FC236}">
                    <a16:creationId xmlns:a16="http://schemas.microsoft.com/office/drawing/2014/main" id="{4C430346-F968-1A25-71C3-A5CE6809EBD1}"/>
                  </a:ext>
                </a:extLst>
              </p14:cNvPr>
              <p14:cNvContentPartPr/>
              <p14:nvPr/>
            </p14:nvContentPartPr>
            <p14:xfrm>
              <a:off x="3928458" y="4941711"/>
              <a:ext cx="402120" cy="18000"/>
            </p14:xfrm>
          </p:contentPart>
        </mc:Choice>
        <mc:Fallback>
          <p:pic>
            <p:nvPicPr>
              <p:cNvPr id="137" name="Entrada de lápiz 136">
                <a:extLst>
                  <a:ext uri="{FF2B5EF4-FFF2-40B4-BE49-F238E27FC236}">
                    <a16:creationId xmlns:a16="http://schemas.microsoft.com/office/drawing/2014/main" id="{4C430346-F968-1A25-71C3-A5CE6809EBD1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3910458" y="4924071"/>
                <a:ext cx="437760" cy="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6">
            <p14:nvContentPartPr>
              <p14:cNvPr id="138" name="Entrada de lápiz 137">
                <a:extLst>
                  <a:ext uri="{FF2B5EF4-FFF2-40B4-BE49-F238E27FC236}">
                    <a16:creationId xmlns:a16="http://schemas.microsoft.com/office/drawing/2014/main" id="{BF70014E-BCCD-21EF-B5DB-45589F7DC004}"/>
                  </a:ext>
                </a:extLst>
              </p14:cNvPr>
              <p14:cNvContentPartPr/>
              <p14:nvPr/>
            </p14:nvContentPartPr>
            <p14:xfrm>
              <a:off x="4578978" y="4920471"/>
              <a:ext cx="72360" cy="15480"/>
            </p14:xfrm>
          </p:contentPart>
        </mc:Choice>
        <mc:Fallback>
          <p:pic>
            <p:nvPicPr>
              <p:cNvPr id="138" name="Entrada de lápiz 137">
                <a:extLst>
                  <a:ext uri="{FF2B5EF4-FFF2-40B4-BE49-F238E27FC236}">
                    <a16:creationId xmlns:a16="http://schemas.microsoft.com/office/drawing/2014/main" id="{BF70014E-BCCD-21EF-B5DB-45589F7DC004}"/>
                  </a:ext>
                </a:extLst>
              </p:cNvPr>
              <p:cNvPicPr/>
              <p:nvPr/>
            </p:nvPicPr>
            <p:blipFill>
              <a:blip r:embed="rId227"/>
              <a:stretch>
                <a:fillRect/>
              </a:stretch>
            </p:blipFill>
            <p:spPr>
              <a:xfrm>
                <a:off x="4560978" y="4902471"/>
                <a:ext cx="108000" cy="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8">
            <p14:nvContentPartPr>
              <p14:cNvPr id="139" name="Entrada de lápiz 138">
                <a:extLst>
                  <a:ext uri="{FF2B5EF4-FFF2-40B4-BE49-F238E27FC236}">
                    <a16:creationId xmlns:a16="http://schemas.microsoft.com/office/drawing/2014/main" id="{82F4943F-2A1E-A59B-97F7-1563BE7E8590}"/>
                  </a:ext>
                </a:extLst>
              </p14:cNvPr>
              <p14:cNvContentPartPr/>
              <p14:nvPr/>
            </p14:nvContentPartPr>
            <p14:xfrm>
              <a:off x="4973898" y="4883031"/>
              <a:ext cx="407160" cy="11880"/>
            </p14:xfrm>
          </p:contentPart>
        </mc:Choice>
        <mc:Fallback>
          <p:pic>
            <p:nvPicPr>
              <p:cNvPr id="139" name="Entrada de lápiz 138">
                <a:extLst>
                  <a:ext uri="{FF2B5EF4-FFF2-40B4-BE49-F238E27FC236}">
                    <a16:creationId xmlns:a16="http://schemas.microsoft.com/office/drawing/2014/main" id="{82F4943F-2A1E-A59B-97F7-1563BE7E8590}"/>
                  </a:ext>
                </a:extLst>
              </p:cNvPr>
              <p:cNvPicPr/>
              <p:nvPr/>
            </p:nvPicPr>
            <p:blipFill>
              <a:blip r:embed="rId229"/>
              <a:stretch>
                <a:fillRect/>
              </a:stretch>
            </p:blipFill>
            <p:spPr>
              <a:xfrm>
                <a:off x="4955898" y="4865391"/>
                <a:ext cx="442800" cy="4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0">
            <p14:nvContentPartPr>
              <p14:cNvPr id="140" name="Entrada de lápiz 139">
                <a:extLst>
                  <a:ext uri="{FF2B5EF4-FFF2-40B4-BE49-F238E27FC236}">
                    <a16:creationId xmlns:a16="http://schemas.microsoft.com/office/drawing/2014/main" id="{C1E6DAF7-348D-52AB-4526-A5CB3A633E9C}"/>
                  </a:ext>
                </a:extLst>
              </p14:cNvPr>
              <p14:cNvContentPartPr/>
              <p14:nvPr/>
            </p14:nvContentPartPr>
            <p14:xfrm>
              <a:off x="5451618" y="4910751"/>
              <a:ext cx="124560" cy="2880"/>
            </p14:xfrm>
          </p:contentPart>
        </mc:Choice>
        <mc:Fallback>
          <p:pic>
            <p:nvPicPr>
              <p:cNvPr id="140" name="Entrada de lápiz 139">
                <a:extLst>
                  <a:ext uri="{FF2B5EF4-FFF2-40B4-BE49-F238E27FC236}">
                    <a16:creationId xmlns:a16="http://schemas.microsoft.com/office/drawing/2014/main" id="{C1E6DAF7-348D-52AB-4526-A5CB3A633E9C}"/>
                  </a:ext>
                </a:extLst>
              </p:cNvPr>
              <p:cNvPicPr/>
              <p:nvPr/>
            </p:nvPicPr>
            <p:blipFill>
              <a:blip r:embed="rId231"/>
              <a:stretch>
                <a:fillRect/>
              </a:stretch>
            </p:blipFill>
            <p:spPr>
              <a:xfrm>
                <a:off x="5433618" y="4892751"/>
                <a:ext cx="160200" cy="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2">
            <p14:nvContentPartPr>
              <p14:cNvPr id="162" name="Entrada de lápiz 161">
                <a:extLst>
                  <a:ext uri="{FF2B5EF4-FFF2-40B4-BE49-F238E27FC236}">
                    <a16:creationId xmlns:a16="http://schemas.microsoft.com/office/drawing/2014/main" id="{98CD399C-71F7-1AF5-30C5-36AAA3B14CEA}"/>
                  </a:ext>
                </a:extLst>
              </p14:cNvPr>
              <p14:cNvContentPartPr/>
              <p14:nvPr/>
            </p14:nvContentPartPr>
            <p14:xfrm>
              <a:off x="5583018" y="5047551"/>
              <a:ext cx="19080" cy="21600"/>
            </p14:xfrm>
          </p:contentPart>
        </mc:Choice>
        <mc:Fallback>
          <p:pic>
            <p:nvPicPr>
              <p:cNvPr id="162" name="Entrada de lápiz 161">
                <a:extLst>
                  <a:ext uri="{FF2B5EF4-FFF2-40B4-BE49-F238E27FC236}">
                    <a16:creationId xmlns:a16="http://schemas.microsoft.com/office/drawing/2014/main" id="{98CD399C-71F7-1AF5-30C5-36AAA3B14CEA}"/>
                  </a:ext>
                </a:extLst>
              </p:cNvPr>
              <p:cNvPicPr/>
              <p:nvPr/>
            </p:nvPicPr>
            <p:blipFill>
              <a:blip r:embed="rId233"/>
              <a:stretch>
                <a:fillRect/>
              </a:stretch>
            </p:blipFill>
            <p:spPr>
              <a:xfrm>
                <a:off x="5565018" y="5029911"/>
                <a:ext cx="5472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4">
            <p14:nvContentPartPr>
              <p14:cNvPr id="163" name="Entrada de lápiz 162">
                <a:extLst>
                  <a:ext uri="{FF2B5EF4-FFF2-40B4-BE49-F238E27FC236}">
                    <a16:creationId xmlns:a16="http://schemas.microsoft.com/office/drawing/2014/main" id="{71642240-7EB1-7D2A-074A-53245854D77A}"/>
                  </a:ext>
                </a:extLst>
              </p14:cNvPr>
              <p14:cNvContentPartPr/>
              <p14:nvPr/>
            </p14:nvContentPartPr>
            <p14:xfrm>
              <a:off x="5553138" y="5132871"/>
              <a:ext cx="16200" cy="164880"/>
            </p14:xfrm>
          </p:contentPart>
        </mc:Choice>
        <mc:Fallback>
          <p:pic>
            <p:nvPicPr>
              <p:cNvPr id="163" name="Entrada de lápiz 162">
                <a:extLst>
                  <a:ext uri="{FF2B5EF4-FFF2-40B4-BE49-F238E27FC236}">
                    <a16:creationId xmlns:a16="http://schemas.microsoft.com/office/drawing/2014/main" id="{71642240-7EB1-7D2A-074A-53245854D77A}"/>
                  </a:ext>
                </a:extLst>
              </p:cNvPr>
              <p:cNvPicPr/>
              <p:nvPr/>
            </p:nvPicPr>
            <p:blipFill>
              <a:blip r:embed="rId235"/>
              <a:stretch>
                <a:fillRect/>
              </a:stretch>
            </p:blipFill>
            <p:spPr>
              <a:xfrm>
                <a:off x="5535498" y="5114871"/>
                <a:ext cx="51840" cy="20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6">
            <p14:nvContentPartPr>
              <p14:cNvPr id="164" name="Entrada de lápiz 163">
                <a:extLst>
                  <a:ext uri="{FF2B5EF4-FFF2-40B4-BE49-F238E27FC236}">
                    <a16:creationId xmlns:a16="http://schemas.microsoft.com/office/drawing/2014/main" id="{6CCE2EC3-18DD-33DC-C50E-01AE2C5CDB6B}"/>
                  </a:ext>
                </a:extLst>
              </p14:cNvPr>
              <p14:cNvContentPartPr/>
              <p14:nvPr/>
            </p14:nvContentPartPr>
            <p14:xfrm>
              <a:off x="5529018" y="5370111"/>
              <a:ext cx="11520" cy="414360"/>
            </p14:xfrm>
          </p:contentPart>
        </mc:Choice>
        <mc:Fallback>
          <p:pic>
            <p:nvPicPr>
              <p:cNvPr id="164" name="Entrada de lápiz 163">
                <a:extLst>
                  <a:ext uri="{FF2B5EF4-FFF2-40B4-BE49-F238E27FC236}">
                    <a16:creationId xmlns:a16="http://schemas.microsoft.com/office/drawing/2014/main" id="{6CCE2EC3-18DD-33DC-C50E-01AE2C5CDB6B}"/>
                  </a:ext>
                </a:extLst>
              </p:cNvPr>
              <p:cNvPicPr/>
              <p:nvPr/>
            </p:nvPicPr>
            <p:blipFill>
              <a:blip r:embed="rId237"/>
              <a:stretch>
                <a:fillRect/>
              </a:stretch>
            </p:blipFill>
            <p:spPr>
              <a:xfrm>
                <a:off x="5511378" y="5352111"/>
                <a:ext cx="47160" cy="45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8">
            <p14:nvContentPartPr>
              <p14:cNvPr id="165" name="Entrada de lápiz 164">
                <a:extLst>
                  <a:ext uri="{FF2B5EF4-FFF2-40B4-BE49-F238E27FC236}">
                    <a16:creationId xmlns:a16="http://schemas.microsoft.com/office/drawing/2014/main" id="{AF5B6E9B-800A-CB41-1FFB-340CEF79AEDC}"/>
                  </a:ext>
                </a:extLst>
              </p14:cNvPr>
              <p14:cNvContentPartPr/>
              <p14:nvPr/>
            </p14:nvContentPartPr>
            <p14:xfrm>
              <a:off x="5542338" y="5935671"/>
              <a:ext cx="3240" cy="48240"/>
            </p14:xfrm>
          </p:contentPart>
        </mc:Choice>
        <mc:Fallback>
          <p:pic>
            <p:nvPicPr>
              <p:cNvPr id="165" name="Entrada de lápiz 164">
                <a:extLst>
                  <a:ext uri="{FF2B5EF4-FFF2-40B4-BE49-F238E27FC236}">
                    <a16:creationId xmlns:a16="http://schemas.microsoft.com/office/drawing/2014/main" id="{AF5B6E9B-800A-CB41-1FFB-340CEF79AEDC}"/>
                  </a:ext>
                </a:extLst>
              </p:cNvPr>
              <p:cNvPicPr/>
              <p:nvPr/>
            </p:nvPicPr>
            <p:blipFill>
              <a:blip r:embed="rId239"/>
              <a:stretch>
                <a:fillRect/>
              </a:stretch>
            </p:blipFill>
            <p:spPr>
              <a:xfrm>
                <a:off x="5524698" y="5918031"/>
                <a:ext cx="38880" cy="8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0">
            <p14:nvContentPartPr>
              <p14:cNvPr id="166" name="Entrada de lápiz 165">
                <a:extLst>
                  <a:ext uri="{FF2B5EF4-FFF2-40B4-BE49-F238E27FC236}">
                    <a16:creationId xmlns:a16="http://schemas.microsoft.com/office/drawing/2014/main" id="{BED110BF-B802-2B5C-6980-1C4FB43FCC59}"/>
                  </a:ext>
                </a:extLst>
              </p14:cNvPr>
              <p14:cNvContentPartPr/>
              <p14:nvPr/>
            </p14:nvContentPartPr>
            <p14:xfrm>
              <a:off x="4890018" y="5149431"/>
              <a:ext cx="626040" cy="573120"/>
            </p14:xfrm>
          </p:contentPart>
        </mc:Choice>
        <mc:Fallback>
          <p:pic>
            <p:nvPicPr>
              <p:cNvPr id="166" name="Entrada de lápiz 165">
                <a:extLst>
                  <a:ext uri="{FF2B5EF4-FFF2-40B4-BE49-F238E27FC236}">
                    <a16:creationId xmlns:a16="http://schemas.microsoft.com/office/drawing/2014/main" id="{BED110BF-B802-2B5C-6980-1C4FB43FCC59}"/>
                  </a:ext>
                </a:extLst>
              </p:cNvPr>
              <p:cNvPicPr/>
              <p:nvPr/>
            </p:nvPicPr>
            <p:blipFill>
              <a:blip r:embed="rId241"/>
              <a:stretch>
                <a:fillRect/>
              </a:stretch>
            </p:blipFill>
            <p:spPr>
              <a:xfrm>
                <a:off x="4872378" y="5131791"/>
                <a:ext cx="661680" cy="60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2">
            <p14:nvContentPartPr>
              <p14:cNvPr id="168" name="Entrada de lápiz 167">
                <a:extLst>
                  <a:ext uri="{FF2B5EF4-FFF2-40B4-BE49-F238E27FC236}">
                    <a16:creationId xmlns:a16="http://schemas.microsoft.com/office/drawing/2014/main" id="{CA26F9D7-FF94-D3F1-5C7C-EA67AEC7D264}"/>
                  </a:ext>
                </a:extLst>
              </p14:cNvPr>
              <p14:cNvContentPartPr/>
              <p14:nvPr/>
            </p14:nvContentPartPr>
            <p14:xfrm>
              <a:off x="5129418" y="5213511"/>
              <a:ext cx="244440" cy="245520"/>
            </p14:xfrm>
          </p:contentPart>
        </mc:Choice>
        <mc:Fallback>
          <p:pic>
            <p:nvPicPr>
              <p:cNvPr id="168" name="Entrada de lápiz 167">
                <a:extLst>
                  <a:ext uri="{FF2B5EF4-FFF2-40B4-BE49-F238E27FC236}">
                    <a16:creationId xmlns:a16="http://schemas.microsoft.com/office/drawing/2014/main" id="{CA26F9D7-FF94-D3F1-5C7C-EA67AEC7D264}"/>
                  </a:ext>
                </a:extLst>
              </p:cNvPr>
              <p:cNvPicPr/>
              <p:nvPr/>
            </p:nvPicPr>
            <p:blipFill>
              <a:blip r:embed="rId243"/>
              <a:stretch>
                <a:fillRect/>
              </a:stretch>
            </p:blipFill>
            <p:spPr>
              <a:xfrm>
                <a:off x="5111418" y="5195511"/>
                <a:ext cx="280080" cy="28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4">
            <p14:nvContentPartPr>
              <p14:cNvPr id="169" name="Entrada de lápiz 168">
                <a:extLst>
                  <a:ext uri="{FF2B5EF4-FFF2-40B4-BE49-F238E27FC236}">
                    <a16:creationId xmlns:a16="http://schemas.microsoft.com/office/drawing/2014/main" id="{F14E206A-46B0-3225-B658-713B2D6238A4}"/>
                  </a:ext>
                </a:extLst>
              </p14:cNvPr>
              <p14:cNvContentPartPr/>
              <p14:nvPr/>
            </p14:nvContentPartPr>
            <p14:xfrm>
              <a:off x="5108898" y="5273271"/>
              <a:ext cx="189720" cy="68760"/>
            </p14:xfrm>
          </p:contentPart>
        </mc:Choice>
        <mc:Fallback>
          <p:pic>
            <p:nvPicPr>
              <p:cNvPr id="169" name="Entrada de lápiz 168">
                <a:extLst>
                  <a:ext uri="{FF2B5EF4-FFF2-40B4-BE49-F238E27FC236}">
                    <a16:creationId xmlns:a16="http://schemas.microsoft.com/office/drawing/2014/main" id="{F14E206A-46B0-3225-B658-713B2D6238A4}"/>
                  </a:ext>
                </a:extLst>
              </p:cNvPr>
              <p:cNvPicPr/>
              <p:nvPr/>
            </p:nvPicPr>
            <p:blipFill>
              <a:blip r:embed="rId245"/>
              <a:stretch>
                <a:fillRect/>
              </a:stretch>
            </p:blipFill>
            <p:spPr>
              <a:xfrm>
                <a:off x="5091258" y="5255271"/>
                <a:ext cx="225360" cy="104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2" name="Grupo 171">
            <a:extLst>
              <a:ext uri="{FF2B5EF4-FFF2-40B4-BE49-F238E27FC236}">
                <a16:creationId xmlns:a16="http://schemas.microsoft.com/office/drawing/2014/main" id="{E3B5A300-CB4F-1AAD-24E5-4BECFDA20798}"/>
              </a:ext>
            </a:extLst>
          </p:cNvPr>
          <p:cNvGrpSpPr/>
          <p:nvPr/>
        </p:nvGrpSpPr>
        <p:grpSpPr>
          <a:xfrm>
            <a:off x="7242258" y="4606551"/>
            <a:ext cx="3220560" cy="480240"/>
            <a:chOff x="7242258" y="4606551"/>
            <a:chExt cx="3220560" cy="48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5136E96E-066A-EB78-2A68-F808AD4AEC55}"/>
                    </a:ext>
                  </a:extLst>
                </p14:cNvPr>
                <p14:cNvContentPartPr/>
                <p14:nvPr/>
              </p14:nvContentPartPr>
              <p14:xfrm>
                <a:off x="7397058" y="4782591"/>
                <a:ext cx="39960" cy="1713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5136E96E-066A-EB78-2A68-F808AD4AEC55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7379418" y="4764951"/>
                  <a:ext cx="756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9BC6113B-FF92-3412-56D6-48E16504A906}"/>
                    </a:ext>
                  </a:extLst>
                </p14:cNvPr>
                <p14:cNvContentPartPr/>
                <p14:nvPr/>
              </p14:nvContentPartPr>
              <p14:xfrm>
                <a:off x="7242258" y="4725711"/>
                <a:ext cx="325080" cy="4644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9BC6113B-FF92-3412-56D6-48E16504A906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7224258" y="4708071"/>
                  <a:ext cx="3607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A43D30A3-C492-A4A5-99DF-A278202BFB52}"/>
                    </a:ext>
                  </a:extLst>
                </p14:cNvPr>
                <p14:cNvContentPartPr/>
                <p14:nvPr/>
              </p14:nvContentPartPr>
              <p14:xfrm>
                <a:off x="7615218" y="4807431"/>
                <a:ext cx="172080" cy="8748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A43D30A3-C492-A4A5-99DF-A278202BFB52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7597578" y="4789791"/>
                  <a:ext cx="20772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51D29CE4-DBEC-DCCE-CB18-144C89666538}"/>
                    </a:ext>
                  </a:extLst>
                </p14:cNvPr>
                <p14:cNvContentPartPr/>
                <p14:nvPr/>
              </p14:nvContentPartPr>
              <p14:xfrm>
                <a:off x="7739778" y="4836951"/>
                <a:ext cx="369720" cy="24984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51D29CE4-DBEC-DCCE-CB18-144C89666538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721778" y="4818951"/>
                  <a:ext cx="405360" cy="28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DDC1ABAB-6250-0D16-9BD0-3D988F778E5F}"/>
                    </a:ext>
                  </a:extLst>
                </p14:cNvPr>
                <p14:cNvContentPartPr/>
                <p14:nvPr/>
              </p14:nvContentPartPr>
              <p14:xfrm>
                <a:off x="7919418" y="4981671"/>
                <a:ext cx="149400" cy="1548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DDC1ABAB-6250-0D16-9BD0-3D988F778E5F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7901418" y="4964031"/>
                  <a:ext cx="1850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38620B29-E2A4-3452-B6DE-941C4E532FC5}"/>
                    </a:ext>
                  </a:extLst>
                </p14:cNvPr>
                <p14:cNvContentPartPr/>
                <p14:nvPr/>
              </p14:nvContentPartPr>
              <p14:xfrm>
                <a:off x="8629338" y="4685751"/>
                <a:ext cx="39960" cy="2437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38620B29-E2A4-3452-B6DE-941C4E532FC5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8611338" y="4668111"/>
                  <a:ext cx="7560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FA60E1E8-333C-817F-38F5-9F460E28B48A}"/>
                    </a:ext>
                  </a:extLst>
                </p14:cNvPr>
                <p14:cNvContentPartPr/>
                <p14:nvPr/>
              </p14:nvContentPartPr>
              <p14:xfrm>
                <a:off x="8418018" y="4654791"/>
                <a:ext cx="471240" cy="4572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FA60E1E8-333C-817F-38F5-9F460E28B48A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8400018" y="4636791"/>
                  <a:ext cx="50688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96008B48-DE40-E696-5397-4D9A9E4A5969}"/>
                    </a:ext>
                  </a:extLst>
                </p14:cNvPr>
                <p14:cNvContentPartPr/>
                <p14:nvPr/>
              </p14:nvContentPartPr>
              <p14:xfrm>
                <a:off x="8892858" y="4933791"/>
                <a:ext cx="52560" cy="2808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96008B48-DE40-E696-5397-4D9A9E4A5969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8874858" y="4915791"/>
                  <a:ext cx="8820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02B8D4E4-9E0D-74D5-1879-EE53048FF343}"/>
                    </a:ext>
                  </a:extLst>
                </p14:cNvPr>
                <p14:cNvContentPartPr/>
                <p14:nvPr/>
              </p14:nvContentPartPr>
              <p14:xfrm>
                <a:off x="10088058" y="4606551"/>
                <a:ext cx="346320" cy="30672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02B8D4E4-9E0D-74D5-1879-EE53048FF343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10070418" y="4588551"/>
                  <a:ext cx="38196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39ED92F8-927B-04DF-45B4-BAC7BAF5B714}"/>
                    </a:ext>
                  </a:extLst>
                </p14:cNvPr>
                <p14:cNvContentPartPr/>
                <p14:nvPr/>
              </p14:nvContentPartPr>
              <p14:xfrm>
                <a:off x="10131618" y="4755951"/>
                <a:ext cx="331200" cy="4752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39ED92F8-927B-04DF-45B4-BAC7BAF5B714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10113618" y="4738311"/>
                  <a:ext cx="36684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F6A30DB3-66EC-50C1-C781-14DF10960E19}"/>
                    </a:ext>
                  </a:extLst>
                </p14:cNvPr>
                <p14:cNvContentPartPr/>
                <p14:nvPr/>
              </p14:nvContentPartPr>
              <p14:xfrm>
                <a:off x="9107778" y="4666671"/>
                <a:ext cx="607680" cy="28512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F6A30DB3-66EC-50C1-C781-14DF10960E19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9090138" y="4648671"/>
                  <a:ext cx="643320" cy="320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6" name="Grupo 185">
            <a:extLst>
              <a:ext uri="{FF2B5EF4-FFF2-40B4-BE49-F238E27FC236}">
                <a16:creationId xmlns:a16="http://schemas.microsoft.com/office/drawing/2014/main" id="{F4C88D46-5842-281C-E9A4-2DDB37F243A6}"/>
              </a:ext>
            </a:extLst>
          </p:cNvPr>
          <p:cNvGrpSpPr/>
          <p:nvPr/>
        </p:nvGrpSpPr>
        <p:grpSpPr>
          <a:xfrm>
            <a:off x="6251178" y="5316831"/>
            <a:ext cx="4511880" cy="1362960"/>
            <a:chOff x="6251178" y="5316831"/>
            <a:chExt cx="4511880" cy="1362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28AC9C9B-8B06-AF7C-60ED-04963D2F550B}"/>
                    </a:ext>
                  </a:extLst>
                </p14:cNvPr>
                <p14:cNvContentPartPr/>
                <p14:nvPr/>
              </p14:nvContentPartPr>
              <p14:xfrm>
                <a:off x="6412098" y="5568831"/>
                <a:ext cx="637920" cy="2271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28AC9C9B-8B06-AF7C-60ED-04963D2F550B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6394098" y="5550831"/>
                  <a:ext cx="67356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ABF46227-AF84-D01F-EF07-2BEBF7E8BD48}"/>
                    </a:ext>
                  </a:extLst>
                </p14:cNvPr>
                <p14:cNvContentPartPr/>
                <p14:nvPr/>
              </p14:nvContentPartPr>
              <p14:xfrm>
                <a:off x="7277898" y="5396751"/>
                <a:ext cx="1065600" cy="54828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ABF46227-AF84-D01F-EF07-2BEBF7E8BD48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7259898" y="5378751"/>
                  <a:ext cx="1101240" cy="58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E9D5A9CA-9134-49FF-A634-83BC44C65AB6}"/>
                    </a:ext>
                  </a:extLst>
                </p14:cNvPr>
                <p14:cNvContentPartPr/>
                <p14:nvPr/>
              </p14:nvContentPartPr>
              <p14:xfrm>
                <a:off x="8418018" y="5504391"/>
                <a:ext cx="232200" cy="21132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E9D5A9CA-9134-49FF-A634-83BC44C65AB6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8400018" y="5486751"/>
                  <a:ext cx="26784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6884CB07-B28F-5661-0C16-A069FFB03595}"/>
                    </a:ext>
                  </a:extLst>
                </p14:cNvPr>
                <p14:cNvContentPartPr/>
                <p14:nvPr/>
              </p14:nvContentPartPr>
              <p14:xfrm>
                <a:off x="8971698" y="5485311"/>
                <a:ext cx="244080" cy="44532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6884CB07-B28F-5661-0C16-A069FFB03595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8954058" y="5467671"/>
                  <a:ext cx="279720" cy="48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5E27F0CA-FAA4-E50F-BE30-B022473B33A3}"/>
                    </a:ext>
                  </a:extLst>
                </p14:cNvPr>
                <p14:cNvContentPartPr/>
                <p14:nvPr/>
              </p14:nvContentPartPr>
              <p14:xfrm>
                <a:off x="9084378" y="5316831"/>
                <a:ext cx="1568880" cy="45720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5E27F0CA-FAA4-E50F-BE30-B022473B33A3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9066378" y="5299191"/>
                  <a:ext cx="1604520" cy="49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389EC5E1-AECE-5E3C-C2DE-F87D2756373E}"/>
                    </a:ext>
                  </a:extLst>
                </p14:cNvPr>
                <p14:cNvContentPartPr/>
                <p14:nvPr/>
              </p14:nvContentPartPr>
              <p14:xfrm>
                <a:off x="6251178" y="6128991"/>
                <a:ext cx="1720080" cy="55080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389EC5E1-AECE-5E3C-C2DE-F87D2756373E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6233178" y="6111351"/>
                  <a:ext cx="1755720" cy="58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B112581F-D88B-C750-5082-517E52BA1865}"/>
                    </a:ext>
                  </a:extLst>
                </p14:cNvPr>
                <p14:cNvContentPartPr/>
                <p14:nvPr/>
              </p14:nvContentPartPr>
              <p14:xfrm>
                <a:off x="7930578" y="5915151"/>
                <a:ext cx="579600" cy="49644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B112581F-D88B-C750-5082-517E52BA1865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7912578" y="5897151"/>
                  <a:ext cx="615240" cy="53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063EF1A5-128A-8024-F9A5-A899D5AFDE14}"/>
                    </a:ext>
                  </a:extLst>
                </p14:cNvPr>
                <p14:cNvContentPartPr/>
                <p14:nvPr/>
              </p14:nvContentPartPr>
              <p14:xfrm>
                <a:off x="7837338" y="6117831"/>
                <a:ext cx="313200" cy="7956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063EF1A5-128A-8024-F9A5-A899D5AFDE14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7819698" y="6100191"/>
                  <a:ext cx="34884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7D44A0F2-4CC9-86F2-312A-1F80F65EA694}"/>
                    </a:ext>
                  </a:extLst>
                </p14:cNvPr>
                <p14:cNvContentPartPr/>
                <p14:nvPr/>
              </p14:nvContentPartPr>
              <p14:xfrm>
                <a:off x="9010938" y="5987871"/>
                <a:ext cx="568080" cy="36216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7D44A0F2-4CC9-86F2-312A-1F80F65EA694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8993298" y="5970231"/>
                  <a:ext cx="60372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9E9F8CA9-0DAE-B6ED-33D8-BA91F0065AF6}"/>
                    </a:ext>
                  </a:extLst>
                </p14:cNvPr>
                <p14:cNvContentPartPr/>
                <p14:nvPr/>
              </p14:nvContentPartPr>
              <p14:xfrm>
                <a:off x="9777378" y="6071751"/>
                <a:ext cx="131400" cy="22896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9E9F8CA9-0DAE-B6ED-33D8-BA91F0065AF6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9759378" y="6053751"/>
                  <a:ext cx="167040" cy="26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21DE632C-A5D4-173D-97EF-C7691B926698}"/>
                    </a:ext>
                  </a:extLst>
                </p14:cNvPr>
                <p14:cNvContentPartPr/>
                <p14:nvPr/>
              </p14:nvContentPartPr>
              <p14:xfrm>
                <a:off x="10026138" y="6101991"/>
                <a:ext cx="736920" cy="47376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21DE632C-A5D4-173D-97EF-C7691B926698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0008138" y="6083991"/>
                  <a:ext cx="772560" cy="5094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6802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1FECBDF8-868D-4B66-7C56-4262358F0459}"/>
              </a:ext>
            </a:extLst>
          </p:cNvPr>
          <p:cNvGrpSpPr/>
          <p:nvPr/>
        </p:nvGrpSpPr>
        <p:grpSpPr>
          <a:xfrm>
            <a:off x="560104" y="104889"/>
            <a:ext cx="3220560" cy="480240"/>
            <a:chOff x="7242258" y="4606551"/>
            <a:chExt cx="3220560" cy="48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14D040FE-0759-5482-B11B-C47EC564EF36}"/>
                    </a:ext>
                  </a:extLst>
                </p14:cNvPr>
                <p14:cNvContentPartPr/>
                <p14:nvPr/>
              </p14:nvContentPartPr>
              <p14:xfrm>
                <a:off x="7397058" y="4782591"/>
                <a:ext cx="39960" cy="17136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14D040FE-0759-5482-B11B-C47EC564EF3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379418" y="4764951"/>
                  <a:ext cx="756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7075C016-2370-5DA2-3E5D-C7C82D1985D8}"/>
                    </a:ext>
                  </a:extLst>
                </p14:cNvPr>
                <p14:cNvContentPartPr/>
                <p14:nvPr/>
              </p14:nvContentPartPr>
              <p14:xfrm>
                <a:off x="7242258" y="4725711"/>
                <a:ext cx="325080" cy="4644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7075C016-2370-5DA2-3E5D-C7C82D1985D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24258" y="4708071"/>
                  <a:ext cx="3607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1C2FED65-6D40-9CDE-A867-75FAE2ADA40D}"/>
                    </a:ext>
                  </a:extLst>
                </p14:cNvPr>
                <p14:cNvContentPartPr/>
                <p14:nvPr/>
              </p14:nvContentPartPr>
              <p14:xfrm>
                <a:off x="7615218" y="4807431"/>
                <a:ext cx="172080" cy="874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1C2FED65-6D40-9CDE-A867-75FAE2ADA40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597578" y="4789791"/>
                  <a:ext cx="20772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6879CF59-C1E4-3CA4-A4D1-F2B84849A73B}"/>
                    </a:ext>
                  </a:extLst>
                </p14:cNvPr>
                <p14:cNvContentPartPr/>
                <p14:nvPr/>
              </p14:nvContentPartPr>
              <p14:xfrm>
                <a:off x="7739778" y="4836951"/>
                <a:ext cx="369720" cy="2498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6879CF59-C1E4-3CA4-A4D1-F2B84849A73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721778" y="4818951"/>
                  <a:ext cx="405360" cy="28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7183DCC0-0399-36AF-71BA-6ACB7C3F7AFB}"/>
                    </a:ext>
                  </a:extLst>
                </p14:cNvPr>
                <p14:cNvContentPartPr/>
                <p14:nvPr/>
              </p14:nvContentPartPr>
              <p14:xfrm>
                <a:off x="7919418" y="4981671"/>
                <a:ext cx="149400" cy="1548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7183DCC0-0399-36AF-71BA-6ACB7C3F7AF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901418" y="4964031"/>
                  <a:ext cx="1850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CAC131AB-5DF0-7A38-8B8E-54190DFBCD1C}"/>
                    </a:ext>
                  </a:extLst>
                </p14:cNvPr>
                <p14:cNvContentPartPr/>
                <p14:nvPr/>
              </p14:nvContentPartPr>
              <p14:xfrm>
                <a:off x="8629338" y="4685751"/>
                <a:ext cx="39960" cy="24372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CAC131AB-5DF0-7A38-8B8E-54190DFBCD1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611338" y="4668111"/>
                  <a:ext cx="7560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CBE4227F-2260-34C9-BF59-DA4391F06022}"/>
                    </a:ext>
                  </a:extLst>
                </p14:cNvPr>
                <p14:cNvContentPartPr/>
                <p14:nvPr/>
              </p14:nvContentPartPr>
              <p14:xfrm>
                <a:off x="8418018" y="4654791"/>
                <a:ext cx="471240" cy="4572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CBE4227F-2260-34C9-BF59-DA4391F0602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400018" y="4636791"/>
                  <a:ext cx="50688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6F7F9295-7E57-AE98-368E-AEE1D1BB04E5}"/>
                    </a:ext>
                  </a:extLst>
                </p14:cNvPr>
                <p14:cNvContentPartPr/>
                <p14:nvPr/>
              </p14:nvContentPartPr>
              <p14:xfrm>
                <a:off x="8892858" y="4933791"/>
                <a:ext cx="52560" cy="2808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6F7F9295-7E57-AE98-368E-AEE1D1BB04E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874858" y="4915791"/>
                  <a:ext cx="8820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E11B0FDE-42F6-322B-EE89-F18B935E1AFA}"/>
                    </a:ext>
                  </a:extLst>
                </p14:cNvPr>
                <p14:cNvContentPartPr/>
                <p14:nvPr/>
              </p14:nvContentPartPr>
              <p14:xfrm>
                <a:off x="10088058" y="4606551"/>
                <a:ext cx="346320" cy="3067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E11B0FDE-42F6-322B-EE89-F18B935E1AF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0070418" y="4588551"/>
                  <a:ext cx="38196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C5348870-2631-9C38-A131-41079481FB83}"/>
                    </a:ext>
                  </a:extLst>
                </p14:cNvPr>
                <p14:cNvContentPartPr/>
                <p14:nvPr/>
              </p14:nvContentPartPr>
              <p14:xfrm>
                <a:off x="10131618" y="4755951"/>
                <a:ext cx="331200" cy="4752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C5348870-2631-9C38-A131-41079481FB8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113618" y="4738311"/>
                  <a:ext cx="36684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51AC9272-5574-FA04-E68B-ACF3C7EF2051}"/>
                    </a:ext>
                  </a:extLst>
                </p14:cNvPr>
                <p14:cNvContentPartPr/>
                <p14:nvPr/>
              </p14:nvContentPartPr>
              <p14:xfrm>
                <a:off x="9107778" y="4666671"/>
                <a:ext cx="607680" cy="28512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51AC9272-5574-FA04-E68B-ACF3C7EF2051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9090138" y="4648671"/>
                  <a:ext cx="643320" cy="320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upo 31">
            <a:extLst>
              <a:ext uri="{FF2B5EF4-FFF2-40B4-BE49-F238E27FC236}">
                <a16:creationId xmlns:a16="http://schemas.microsoft.com/office/drawing/2014/main" id="{41FD2CA2-B468-6116-C951-7EAFE1693A3F}"/>
              </a:ext>
            </a:extLst>
          </p:cNvPr>
          <p:cNvGrpSpPr/>
          <p:nvPr/>
        </p:nvGrpSpPr>
        <p:grpSpPr>
          <a:xfrm>
            <a:off x="743898" y="704511"/>
            <a:ext cx="7650720" cy="793080"/>
            <a:chOff x="743898" y="704511"/>
            <a:chExt cx="7650720" cy="793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BF563901-1D80-22BF-3672-26A1A1C0DE3E}"/>
                    </a:ext>
                  </a:extLst>
                </p14:cNvPr>
                <p14:cNvContentPartPr/>
                <p14:nvPr/>
              </p14:nvContentPartPr>
              <p14:xfrm>
                <a:off x="743898" y="1072791"/>
                <a:ext cx="576000" cy="2037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BF563901-1D80-22BF-3672-26A1A1C0DE3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25898" y="1054791"/>
                  <a:ext cx="61164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C1172EF6-01F5-907B-974C-59990E1E2908}"/>
                    </a:ext>
                  </a:extLst>
                </p14:cNvPr>
                <p14:cNvContentPartPr/>
                <p14:nvPr/>
              </p14:nvContentPartPr>
              <p14:xfrm>
                <a:off x="1210818" y="1064871"/>
                <a:ext cx="360" cy="36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C1172EF6-01F5-907B-974C-59990E1E290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192818" y="10468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E2C63DC6-13F3-0B02-2C1D-9878F0837044}"/>
                    </a:ext>
                  </a:extLst>
                </p14:cNvPr>
                <p14:cNvContentPartPr/>
                <p14:nvPr/>
              </p14:nvContentPartPr>
              <p14:xfrm>
                <a:off x="1643178" y="896751"/>
                <a:ext cx="576000" cy="35748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E2C63DC6-13F3-0B02-2C1D-9878F083704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625178" y="878751"/>
                  <a:ext cx="61164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A18106E9-BC07-A7EB-8FB8-64CC7D55847D}"/>
                    </a:ext>
                  </a:extLst>
                </p14:cNvPr>
                <p14:cNvContentPartPr/>
                <p14:nvPr/>
              </p14:nvContentPartPr>
              <p14:xfrm>
                <a:off x="2408178" y="1017711"/>
                <a:ext cx="262800" cy="21960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A18106E9-BC07-A7EB-8FB8-64CC7D55847D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90538" y="1000071"/>
                  <a:ext cx="298440" cy="25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75A7BC2A-4CE9-9E72-0959-E251F1760FDC}"/>
                    </a:ext>
                  </a:extLst>
                </p14:cNvPr>
                <p14:cNvContentPartPr/>
                <p14:nvPr/>
              </p14:nvContentPartPr>
              <p14:xfrm>
                <a:off x="2743698" y="1000071"/>
                <a:ext cx="754560" cy="44640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75A7BC2A-4CE9-9E72-0959-E251F1760FD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726058" y="982431"/>
                  <a:ext cx="790200" cy="48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71B058B1-FF7C-54D8-1106-CA4EA76EA4B0}"/>
                    </a:ext>
                  </a:extLst>
                </p14:cNvPr>
                <p14:cNvContentPartPr/>
                <p14:nvPr/>
              </p14:nvContentPartPr>
              <p14:xfrm>
                <a:off x="3726138" y="1069551"/>
                <a:ext cx="338040" cy="1803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71B058B1-FF7C-54D8-1106-CA4EA76EA4B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708138" y="1051911"/>
                  <a:ext cx="37368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F9D02D03-1D51-4841-0A9B-F34A6DF8BC6A}"/>
                    </a:ext>
                  </a:extLst>
                </p14:cNvPr>
                <p14:cNvContentPartPr/>
                <p14:nvPr/>
              </p14:nvContentPartPr>
              <p14:xfrm>
                <a:off x="3998658" y="1144791"/>
                <a:ext cx="86400" cy="30852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F9D02D03-1D51-4841-0A9B-F34A6DF8BC6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980658" y="1126791"/>
                  <a:ext cx="122040" cy="34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27B44219-F98E-1CF5-37BC-A8D8DE31970F}"/>
                    </a:ext>
                  </a:extLst>
                </p14:cNvPr>
                <p14:cNvContentPartPr/>
                <p14:nvPr/>
              </p14:nvContentPartPr>
              <p14:xfrm>
                <a:off x="4011258" y="1141191"/>
                <a:ext cx="220320" cy="1245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27B44219-F98E-1CF5-37BC-A8D8DE31970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993618" y="1123191"/>
                  <a:ext cx="25596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4DD94217-7456-8BF6-0EFB-EFDEF131362A}"/>
                    </a:ext>
                  </a:extLst>
                </p14:cNvPr>
                <p14:cNvContentPartPr/>
                <p14:nvPr/>
              </p14:nvContentPartPr>
              <p14:xfrm>
                <a:off x="4196298" y="908631"/>
                <a:ext cx="1081800" cy="34596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4DD94217-7456-8BF6-0EFB-EFDEF131362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178658" y="890631"/>
                  <a:ext cx="1117440" cy="38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CFA72DF1-EB01-F129-41DC-5493E6C934BC}"/>
                    </a:ext>
                  </a:extLst>
                </p14:cNvPr>
                <p14:cNvContentPartPr/>
                <p14:nvPr/>
              </p14:nvContentPartPr>
              <p14:xfrm>
                <a:off x="5673738" y="734391"/>
                <a:ext cx="279720" cy="49968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CFA72DF1-EB01-F129-41DC-5493E6C934B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655738" y="716391"/>
                  <a:ext cx="315360" cy="53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3BA66AC5-DF25-B2A2-6C6A-9C39156447E8}"/>
                    </a:ext>
                  </a:extLst>
                </p14:cNvPr>
                <p14:cNvContentPartPr/>
                <p14:nvPr/>
              </p14:nvContentPartPr>
              <p14:xfrm>
                <a:off x="6086658" y="1025631"/>
                <a:ext cx="553680" cy="16056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3BA66AC5-DF25-B2A2-6C6A-9C39156447E8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069018" y="1007991"/>
                  <a:ext cx="58932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64B6EF10-542F-2649-9407-98B1A977AA65}"/>
                    </a:ext>
                  </a:extLst>
                </p14:cNvPr>
                <p14:cNvContentPartPr/>
                <p14:nvPr/>
              </p14:nvContentPartPr>
              <p14:xfrm>
                <a:off x="6524418" y="930591"/>
                <a:ext cx="360" cy="36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64B6EF10-542F-2649-9407-98B1A977AA6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06778" y="91295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CE8EB650-D68F-7DF4-2AB0-9338F380D5D7}"/>
                    </a:ext>
                  </a:extLst>
                </p14:cNvPr>
                <p14:cNvContentPartPr/>
                <p14:nvPr/>
              </p14:nvContentPartPr>
              <p14:xfrm>
                <a:off x="6729978" y="1100871"/>
                <a:ext cx="339120" cy="39672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CE8EB650-D68F-7DF4-2AB0-9338F380D5D7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711978" y="1082871"/>
                  <a:ext cx="37476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F853F8C4-7D01-4EC3-87C6-3EC0EBDEC07F}"/>
                    </a:ext>
                  </a:extLst>
                </p14:cNvPr>
                <p14:cNvContentPartPr/>
                <p14:nvPr/>
              </p14:nvContentPartPr>
              <p14:xfrm>
                <a:off x="7137498" y="704511"/>
                <a:ext cx="1130400" cy="54108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F853F8C4-7D01-4EC3-87C6-3EC0EBDEC07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119858" y="686511"/>
                  <a:ext cx="1166040" cy="57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26F1D607-2F05-20AF-2EE1-65BC29F803AB}"/>
                    </a:ext>
                  </a:extLst>
                </p14:cNvPr>
                <p14:cNvContentPartPr/>
                <p14:nvPr/>
              </p14:nvContentPartPr>
              <p14:xfrm>
                <a:off x="7535298" y="866511"/>
                <a:ext cx="314280" cy="6444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26F1D607-2F05-20AF-2EE1-65BC29F803AB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517658" y="848871"/>
                  <a:ext cx="34992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A35BECB6-5C9F-22AB-5C3E-BF9F5C8206E5}"/>
                    </a:ext>
                  </a:extLst>
                </p14:cNvPr>
                <p14:cNvContentPartPr/>
                <p14:nvPr/>
              </p14:nvContentPartPr>
              <p14:xfrm>
                <a:off x="8186898" y="1161711"/>
                <a:ext cx="207720" cy="2667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A35BECB6-5C9F-22AB-5C3E-BF9F5C8206E5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8169258" y="1143711"/>
                  <a:ext cx="243360" cy="302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upo 38">
            <a:extLst>
              <a:ext uri="{FF2B5EF4-FFF2-40B4-BE49-F238E27FC236}">
                <a16:creationId xmlns:a16="http://schemas.microsoft.com/office/drawing/2014/main" id="{B4F4F1E5-D61B-3D5A-6D3D-7D98997257A2}"/>
              </a:ext>
            </a:extLst>
          </p:cNvPr>
          <p:cNvGrpSpPr/>
          <p:nvPr/>
        </p:nvGrpSpPr>
        <p:grpSpPr>
          <a:xfrm>
            <a:off x="8859738" y="815031"/>
            <a:ext cx="1882800" cy="431640"/>
            <a:chOff x="8859738" y="815031"/>
            <a:chExt cx="1882800" cy="431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699EDC0B-2DC6-28C9-43FE-FB9EB5C1809E}"/>
                    </a:ext>
                  </a:extLst>
                </p14:cNvPr>
                <p14:cNvContentPartPr/>
                <p14:nvPr/>
              </p14:nvContentPartPr>
              <p14:xfrm>
                <a:off x="8859738" y="863631"/>
                <a:ext cx="442080" cy="3416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699EDC0B-2DC6-28C9-43FE-FB9EB5C1809E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8841738" y="845991"/>
                  <a:ext cx="47772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77FAFFE0-7FA0-2D9A-AAD2-A02339BC9D53}"/>
                    </a:ext>
                  </a:extLst>
                </p14:cNvPr>
                <p14:cNvContentPartPr/>
                <p14:nvPr/>
              </p14:nvContentPartPr>
              <p14:xfrm>
                <a:off x="9579738" y="1064871"/>
                <a:ext cx="69480" cy="396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77FAFFE0-7FA0-2D9A-AAD2-A02339BC9D53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562098" y="1046871"/>
                  <a:ext cx="1051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AFA79A55-ED66-0568-8D12-CCAFE2BCB953}"/>
                    </a:ext>
                  </a:extLst>
                </p14:cNvPr>
                <p14:cNvContentPartPr/>
                <p14:nvPr/>
              </p14:nvContentPartPr>
              <p14:xfrm>
                <a:off x="9530418" y="1153791"/>
                <a:ext cx="243360" cy="6264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AFA79A55-ED66-0568-8D12-CCAFE2BCB953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9512778" y="1135791"/>
                  <a:ext cx="27900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8BC5B85E-B9AE-1165-9A38-232D0007B00A}"/>
                    </a:ext>
                  </a:extLst>
                </p14:cNvPr>
                <p14:cNvContentPartPr/>
                <p14:nvPr/>
              </p14:nvContentPartPr>
              <p14:xfrm>
                <a:off x="9944418" y="833031"/>
                <a:ext cx="300600" cy="41364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8BC5B85E-B9AE-1165-9A38-232D0007B00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926418" y="815031"/>
                  <a:ext cx="336240" cy="44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4D1F8867-ABED-6F81-1E20-7422D79E26A5}"/>
                    </a:ext>
                  </a:extLst>
                </p14:cNvPr>
                <p14:cNvContentPartPr/>
                <p14:nvPr/>
              </p14:nvContentPartPr>
              <p14:xfrm>
                <a:off x="10329978" y="915831"/>
                <a:ext cx="181800" cy="25020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4D1F8867-ABED-6F81-1E20-7422D79E26A5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0312338" y="897831"/>
                  <a:ext cx="217440" cy="28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3173D093-DFAE-D0C3-3FB2-A1B9589F7610}"/>
                    </a:ext>
                  </a:extLst>
                </p14:cNvPr>
                <p14:cNvContentPartPr/>
                <p14:nvPr/>
              </p14:nvContentPartPr>
              <p14:xfrm>
                <a:off x="10541298" y="815031"/>
                <a:ext cx="201240" cy="11592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3173D093-DFAE-D0C3-3FB2-A1B9589F7610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523298" y="797391"/>
                  <a:ext cx="236880" cy="151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A5A7136B-A79A-1DA2-5393-D939768D7C77}"/>
                  </a:ext>
                </a:extLst>
              </p14:cNvPr>
              <p14:cNvContentPartPr/>
              <p14:nvPr/>
            </p14:nvContentPartPr>
            <p14:xfrm>
              <a:off x="1069698" y="1972431"/>
              <a:ext cx="321120" cy="581040"/>
            </p14:xfrm>
          </p:contentPart>
        </mc:Choice>
        <mc:Fallback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A5A7136B-A79A-1DA2-5393-D939768D7C77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1051698" y="1954431"/>
                <a:ext cx="356760" cy="616680"/>
              </a:xfrm>
              <a:prstGeom prst="rect">
                <a:avLst/>
              </a:prstGeom>
            </p:spPr>
          </p:pic>
        </mc:Fallback>
      </mc:AlternateContent>
      <p:grpSp>
        <p:nvGrpSpPr>
          <p:cNvPr id="52" name="Grupo 51">
            <a:extLst>
              <a:ext uri="{FF2B5EF4-FFF2-40B4-BE49-F238E27FC236}">
                <a16:creationId xmlns:a16="http://schemas.microsoft.com/office/drawing/2014/main" id="{F51AD0E7-1021-E699-A482-CDB97120AC60}"/>
              </a:ext>
            </a:extLst>
          </p:cNvPr>
          <p:cNvGrpSpPr/>
          <p:nvPr/>
        </p:nvGrpSpPr>
        <p:grpSpPr>
          <a:xfrm>
            <a:off x="1890858" y="1876671"/>
            <a:ext cx="570240" cy="330120"/>
            <a:chOff x="1890858" y="1876671"/>
            <a:chExt cx="570240" cy="33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7DA13715-1BFE-0DD0-5C01-C2F4D572240D}"/>
                    </a:ext>
                  </a:extLst>
                </p14:cNvPr>
                <p14:cNvContentPartPr/>
                <p14:nvPr/>
              </p14:nvContentPartPr>
              <p14:xfrm>
                <a:off x="2139618" y="1919511"/>
                <a:ext cx="53640" cy="27900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7DA13715-1BFE-0DD0-5C01-C2F4D572240D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2121978" y="1901511"/>
                  <a:ext cx="8928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A1C9405C-6D81-5745-EF17-02DB0BF13A1D}"/>
                    </a:ext>
                  </a:extLst>
                </p14:cNvPr>
                <p14:cNvContentPartPr/>
                <p14:nvPr/>
              </p14:nvContentPartPr>
              <p14:xfrm>
                <a:off x="1890858" y="1876671"/>
                <a:ext cx="526680" cy="1980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A1C9405C-6D81-5745-EF17-02DB0BF13A1D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873218" y="1859031"/>
                  <a:ext cx="5623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FE8CEDF2-7BB5-BE75-0B35-B056587EC6CD}"/>
                    </a:ext>
                  </a:extLst>
                </p14:cNvPr>
                <p14:cNvContentPartPr/>
                <p14:nvPr/>
              </p14:nvContentPartPr>
              <p14:xfrm>
                <a:off x="2414298" y="2177991"/>
                <a:ext cx="46800" cy="2880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FE8CEDF2-7BB5-BE75-0B35-B056587EC6CD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2396298" y="2159991"/>
                  <a:ext cx="82440" cy="64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409CD1EB-69ED-D09D-09B5-EA0EC04708AE}"/>
                  </a:ext>
                </a:extLst>
              </p14:cNvPr>
              <p14:cNvContentPartPr/>
              <p14:nvPr/>
            </p14:nvContentPartPr>
            <p14:xfrm>
              <a:off x="2955018" y="1884591"/>
              <a:ext cx="701640" cy="303480"/>
            </p14:xfrm>
          </p:contentPart>
        </mc:Choice>
        <mc:Fallback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409CD1EB-69ED-D09D-09B5-EA0EC04708AE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2937018" y="1866951"/>
                <a:ext cx="737280" cy="33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9A7C5B7A-3895-9A89-C9F6-C099E2C1C0C5}"/>
                  </a:ext>
                </a:extLst>
              </p14:cNvPr>
              <p14:cNvContentPartPr/>
              <p14:nvPr/>
            </p14:nvContentPartPr>
            <p14:xfrm>
              <a:off x="3872298" y="1815111"/>
              <a:ext cx="293400" cy="372960"/>
            </p14:xfrm>
          </p:contentPart>
        </mc:Choice>
        <mc:Fallback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9A7C5B7A-3895-9A89-C9F6-C099E2C1C0C5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3854298" y="1797471"/>
                <a:ext cx="329040" cy="40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8AE43D8B-9C05-91F3-CCA7-2870EC9EA89E}"/>
                  </a:ext>
                </a:extLst>
              </p14:cNvPr>
              <p14:cNvContentPartPr/>
              <p14:nvPr/>
            </p14:nvContentPartPr>
            <p14:xfrm>
              <a:off x="4271898" y="1951911"/>
              <a:ext cx="253800" cy="212040"/>
            </p14:xfrm>
          </p:contentPart>
        </mc:Choice>
        <mc:Fallback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8AE43D8B-9C05-91F3-CCA7-2870EC9EA89E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4254258" y="1933911"/>
                <a:ext cx="289440" cy="24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BB07C0DD-5473-D21F-7B35-E7A63502360A}"/>
                  </a:ext>
                </a:extLst>
              </p14:cNvPr>
              <p14:cNvContentPartPr/>
              <p14:nvPr/>
            </p14:nvContentPartPr>
            <p14:xfrm>
              <a:off x="4559898" y="1718631"/>
              <a:ext cx="236880" cy="137880"/>
            </p14:xfrm>
          </p:contentPart>
        </mc:Choice>
        <mc:Fallback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BB07C0DD-5473-D21F-7B35-E7A63502360A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4542258" y="1700991"/>
                <a:ext cx="272520" cy="173520"/>
              </a:xfrm>
              <a:prstGeom prst="rect">
                <a:avLst/>
              </a:prstGeom>
            </p:spPr>
          </p:pic>
        </mc:Fallback>
      </mc:AlternateContent>
      <p:grpSp>
        <p:nvGrpSpPr>
          <p:cNvPr id="62" name="Grupo 61">
            <a:extLst>
              <a:ext uri="{FF2B5EF4-FFF2-40B4-BE49-F238E27FC236}">
                <a16:creationId xmlns:a16="http://schemas.microsoft.com/office/drawing/2014/main" id="{6FB2DAC4-2722-ED13-4EE0-6A2AD0900272}"/>
              </a:ext>
            </a:extLst>
          </p:cNvPr>
          <p:cNvGrpSpPr/>
          <p:nvPr/>
        </p:nvGrpSpPr>
        <p:grpSpPr>
          <a:xfrm>
            <a:off x="5202858" y="1760391"/>
            <a:ext cx="3164040" cy="428400"/>
            <a:chOff x="5202858" y="1760391"/>
            <a:chExt cx="3164040" cy="428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B79686CC-D6D2-43FB-975C-F0CD13C65415}"/>
                    </a:ext>
                  </a:extLst>
                </p14:cNvPr>
                <p14:cNvContentPartPr/>
                <p14:nvPr/>
              </p14:nvContentPartPr>
              <p14:xfrm>
                <a:off x="5225538" y="2007351"/>
                <a:ext cx="262080" cy="2160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B79686CC-D6D2-43FB-975C-F0CD13C65415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5207538" y="1989711"/>
                  <a:ext cx="2977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B2A98CF6-329E-FE4B-F7AE-DA7681ED5EC7}"/>
                    </a:ext>
                  </a:extLst>
                </p14:cNvPr>
                <p14:cNvContentPartPr/>
                <p14:nvPr/>
              </p14:nvContentPartPr>
              <p14:xfrm>
                <a:off x="5202858" y="2142351"/>
                <a:ext cx="231480" cy="4644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B2A98CF6-329E-FE4B-F7AE-DA7681ED5EC7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5184858" y="2124711"/>
                  <a:ext cx="26712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8AB6DD71-E6B3-CC46-2FC5-F8CFBFC0848A}"/>
                    </a:ext>
                  </a:extLst>
                </p14:cNvPr>
                <p14:cNvContentPartPr/>
                <p14:nvPr/>
              </p14:nvContentPartPr>
              <p14:xfrm>
                <a:off x="5982618" y="1828071"/>
                <a:ext cx="55800" cy="30672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8AB6DD71-E6B3-CC46-2FC5-F8CFBFC0848A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5964978" y="1810071"/>
                  <a:ext cx="9144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93110EC6-F4AE-92A3-3156-595CA8A990E8}"/>
                    </a:ext>
                  </a:extLst>
                </p14:cNvPr>
                <p14:cNvContentPartPr/>
                <p14:nvPr/>
              </p14:nvContentPartPr>
              <p14:xfrm>
                <a:off x="5756538" y="1760391"/>
                <a:ext cx="546120" cy="3780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93110EC6-F4AE-92A3-3156-595CA8A990E8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5738898" y="1742751"/>
                  <a:ext cx="58176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B7A2B752-593D-06E6-08A5-1B84BC9008BA}"/>
                    </a:ext>
                  </a:extLst>
                </p14:cNvPr>
                <p14:cNvContentPartPr/>
                <p14:nvPr/>
              </p14:nvContentPartPr>
              <p14:xfrm>
                <a:off x="6287538" y="2098071"/>
                <a:ext cx="58680" cy="3852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B7A2B752-593D-06E6-08A5-1B84BC9008BA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6269898" y="2080071"/>
                  <a:ext cx="9432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553CDA72-E8BD-15E4-8AB6-6D2C19281891}"/>
                    </a:ext>
                  </a:extLst>
                </p14:cNvPr>
                <p14:cNvContentPartPr/>
                <p14:nvPr/>
              </p14:nvContentPartPr>
              <p14:xfrm>
                <a:off x="6719898" y="1779831"/>
                <a:ext cx="340200" cy="3045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553CDA72-E8BD-15E4-8AB6-6D2C19281891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6701898" y="1762191"/>
                  <a:ext cx="375840" cy="34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8070EF6B-1891-C629-4806-126D27B55126}"/>
                    </a:ext>
                  </a:extLst>
                </p14:cNvPr>
                <p14:cNvContentPartPr/>
                <p14:nvPr/>
              </p14:nvContentPartPr>
              <p14:xfrm>
                <a:off x="7484178" y="1981431"/>
                <a:ext cx="186840" cy="28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8070EF6B-1891-C629-4806-126D27B55126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7466178" y="1963791"/>
                  <a:ext cx="22248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C3799050-74B7-F8A9-6E30-2EFE35EC902C}"/>
                    </a:ext>
                  </a:extLst>
                </p14:cNvPr>
                <p14:cNvContentPartPr/>
                <p14:nvPr/>
              </p14:nvContentPartPr>
              <p14:xfrm>
                <a:off x="7413978" y="2087271"/>
                <a:ext cx="272880" cy="5544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C3799050-74B7-F8A9-6E30-2EFE35EC902C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7396338" y="2069631"/>
                  <a:ext cx="30852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8006DE55-44EC-873D-A313-EF8A23963136}"/>
                    </a:ext>
                  </a:extLst>
                </p14:cNvPr>
                <p14:cNvContentPartPr/>
                <p14:nvPr/>
              </p14:nvContentPartPr>
              <p14:xfrm>
                <a:off x="7884858" y="1768311"/>
                <a:ext cx="407880" cy="31392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8006DE55-44EC-873D-A313-EF8A23963136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7866858" y="1750671"/>
                  <a:ext cx="443520" cy="34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9E75CAB0-B4E5-4E52-6BEF-CA6F5C7AB437}"/>
                    </a:ext>
                  </a:extLst>
                </p14:cNvPr>
                <p14:cNvContentPartPr/>
                <p14:nvPr/>
              </p14:nvContentPartPr>
              <p14:xfrm>
                <a:off x="8366538" y="2104191"/>
                <a:ext cx="360" cy="36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9E75CAB0-B4E5-4E52-6BEF-CA6F5C7AB43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348898" y="208655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7" name="Grupo 86">
            <a:extLst>
              <a:ext uri="{FF2B5EF4-FFF2-40B4-BE49-F238E27FC236}">
                <a16:creationId xmlns:a16="http://schemas.microsoft.com/office/drawing/2014/main" id="{29A01DA0-4CDA-F600-01A9-59C770F959D7}"/>
              </a:ext>
            </a:extLst>
          </p:cNvPr>
          <p:cNvGrpSpPr/>
          <p:nvPr/>
        </p:nvGrpSpPr>
        <p:grpSpPr>
          <a:xfrm>
            <a:off x="1428618" y="2746431"/>
            <a:ext cx="2044080" cy="421560"/>
            <a:chOff x="1428618" y="2746431"/>
            <a:chExt cx="2044080" cy="421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A5414B22-2C82-1947-D61B-562D6A6DFA97}"/>
                    </a:ext>
                  </a:extLst>
                </p14:cNvPr>
                <p14:cNvContentPartPr/>
                <p14:nvPr/>
              </p14:nvContentPartPr>
              <p14:xfrm>
                <a:off x="1428618" y="2873871"/>
                <a:ext cx="671400" cy="2941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A5414B22-2C82-1947-D61B-562D6A6DFA97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410618" y="2856231"/>
                  <a:ext cx="707040" cy="32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2ECCFC5E-9160-33C3-5818-40CEE16E0B0D}"/>
                    </a:ext>
                  </a:extLst>
                </p14:cNvPr>
                <p14:cNvContentPartPr/>
                <p14:nvPr/>
              </p14:nvContentPartPr>
              <p14:xfrm>
                <a:off x="2309538" y="2756151"/>
                <a:ext cx="1163160" cy="35748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2ECCFC5E-9160-33C3-5818-40CEE16E0B0D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291538" y="2738511"/>
                  <a:ext cx="119880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4230511D-7CCA-2A3D-F427-8DFB44E2024F}"/>
                    </a:ext>
                  </a:extLst>
                </p14:cNvPr>
                <p14:cNvContentPartPr/>
                <p14:nvPr/>
              </p14:nvContentPartPr>
              <p14:xfrm>
                <a:off x="3222498" y="2746431"/>
                <a:ext cx="360" cy="36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4230511D-7CCA-2A3D-F427-8DFB44E2024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204858" y="272879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60547E29-0051-D070-819E-9FA4A592DD3E}"/>
                  </a:ext>
                </a:extLst>
              </p14:cNvPr>
              <p14:cNvContentPartPr/>
              <p14:nvPr/>
            </p14:nvContentPartPr>
            <p14:xfrm>
              <a:off x="3947178" y="3107151"/>
              <a:ext cx="178200" cy="31032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60547E29-0051-D070-819E-9FA4A592DD3E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3929178" y="3089511"/>
                <a:ext cx="213840" cy="345960"/>
              </a:xfrm>
              <a:prstGeom prst="rect">
                <a:avLst/>
              </a:prstGeom>
            </p:spPr>
          </p:pic>
        </mc:Fallback>
      </mc:AlternateContent>
      <p:grpSp>
        <p:nvGrpSpPr>
          <p:cNvPr id="86" name="Grupo 85">
            <a:extLst>
              <a:ext uri="{FF2B5EF4-FFF2-40B4-BE49-F238E27FC236}">
                <a16:creationId xmlns:a16="http://schemas.microsoft.com/office/drawing/2014/main" id="{85C8B84A-116B-BBF2-AC91-1BEE79D72F6A}"/>
              </a:ext>
            </a:extLst>
          </p:cNvPr>
          <p:cNvGrpSpPr/>
          <p:nvPr/>
        </p:nvGrpSpPr>
        <p:grpSpPr>
          <a:xfrm>
            <a:off x="4624338" y="2715471"/>
            <a:ext cx="1594440" cy="504000"/>
            <a:chOff x="4624338" y="2715471"/>
            <a:chExt cx="1594440" cy="504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917562DD-CFC2-1AD0-CEF2-3A7150E80820}"/>
                    </a:ext>
                  </a:extLst>
                </p14:cNvPr>
                <p14:cNvContentPartPr/>
                <p14:nvPr/>
              </p14:nvContentPartPr>
              <p14:xfrm>
                <a:off x="4624338" y="2730591"/>
                <a:ext cx="469080" cy="5400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917562DD-CFC2-1AD0-CEF2-3A7150E80820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606338" y="2712591"/>
                  <a:ext cx="50472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2E357999-9502-01BD-AE90-D685C9AE099D}"/>
                    </a:ext>
                  </a:extLst>
                </p14:cNvPr>
                <p14:cNvContentPartPr/>
                <p14:nvPr/>
              </p14:nvContentPartPr>
              <p14:xfrm>
                <a:off x="4810098" y="2793591"/>
                <a:ext cx="61560" cy="31140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2E357999-9502-01BD-AE90-D685C9AE099D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4792098" y="2775951"/>
                  <a:ext cx="97200" cy="34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4E3C9FE0-1C82-5C64-888B-D8231685478F}"/>
                    </a:ext>
                  </a:extLst>
                </p14:cNvPr>
                <p14:cNvContentPartPr/>
                <p14:nvPr/>
              </p14:nvContentPartPr>
              <p14:xfrm>
                <a:off x="5088378" y="2891151"/>
                <a:ext cx="206640" cy="9972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4E3C9FE0-1C82-5C64-888B-D8231685478F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070378" y="2873511"/>
                  <a:ext cx="242280" cy="13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F67CBBBB-0637-52D4-F24E-1A7B9C8A293D}"/>
                    </a:ext>
                  </a:extLst>
                </p14:cNvPr>
                <p14:cNvContentPartPr/>
                <p14:nvPr/>
              </p14:nvContentPartPr>
              <p14:xfrm>
                <a:off x="5238498" y="2922471"/>
                <a:ext cx="473040" cy="29700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F67CBBBB-0637-52D4-F24E-1A7B9C8A293D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5220498" y="2904471"/>
                  <a:ext cx="50868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7E2CBD18-886D-B219-EFCC-0A7C613385FA}"/>
                    </a:ext>
                  </a:extLst>
                </p14:cNvPr>
                <p14:cNvContentPartPr/>
                <p14:nvPr/>
              </p14:nvContentPartPr>
              <p14:xfrm>
                <a:off x="5505978" y="3061791"/>
                <a:ext cx="208800" cy="4212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7E2CBD18-886D-B219-EFCC-0A7C613385FA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487978" y="3044151"/>
                  <a:ext cx="24444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0FAC9BD4-1901-4F66-4C88-EC619734C0C7}"/>
                    </a:ext>
                  </a:extLst>
                </p14:cNvPr>
                <p14:cNvContentPartPr/>
                <p14:nvPr/>
              </p14:nvContentPartPr>
              <p14:xfrm>
                <a:off x="5902698" y="2715471"/>
                <a:ext cx="316080" cy="3391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0FAC9BD4-1901-4F66-4C88-EC619734C0C7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5884698" y="2697831"/>
                  <a:ext cx="351720" cy="374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C061B908-F66F-4FC4-2DA6-5F227AC17515}"/>
              </a:ext>
            </a:extLst>
          </p:cNvPr>
          <p:cNvGrpSpPr/>
          <p:nvPr/>
        </p:nvGrpSpPr>
        <p:grpSpPr>
          <a:xfrm>
            <a:off x="6724938" y="2757231"/>
            <a:ext cx="3456360" cy="648720"/>
            <a:chOff x="6724938" y="2757231"/>
            <a:chExt cx="3456360" cy="648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E3D38810-8B80-30D0-CF47-EAC01A7B1928}"/>
                    </a:ext>
                  </a:extLst>
                </p14:cNvPr>
                <p14:cNvContentPartPr/>
                <p14:nvPr/>
              </p14:nvContentPartPr>
              <p14:xfrm>
                <a:off x="6724938" y="2922471"/>
                <a:ext cx="366840" cy="48348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E3D38810-8B80-30D0-CF47-EAC01A7B1928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6707298" y="2904471"/>
                  <a:ext cx="402480" cy="51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262BFDC2-671F-2AC0-26BB-147ACF866BAB}"/>
                    </a:ext>
                  </a:extLst>
                </p14:cNvPr>
                <p14:cNvContentPartPr/>
                <p14:nvPr/>
              </p14:nvContentPartPr>
              <p14:xfrm>
                <a:off x="7307418" y="2903391"/>
                <a:ext cx="779760" cy="22896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262BFDC2-671F-2AC0-26BB-147ACF866BAB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7289418" y="2885391"/>
                  <a:ext cx="815400" cy="26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AD1461B9-CDF5-C97F-894A-3CACACCB308D}"/>
                    </a:ext>
                  </a:extLst>
                </p14:cNvPr>
                <p14:cNvContentPartPr/>
                <p14:nvPr/>
              </p14:nvContentPartPr>
              <p14:xfrm>
                <a:off x="8488938" y="2862711"/>
                <a:ext cx="947160" cy="46692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AD1461B9-CDF5-C97F-894A-3CACACCB308D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8471298" y="2844711"/>
                  <a:ext cx="982800" cy="50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0291D6B5-377D-F2BE-B765-1D56931E4A4B}"/>
                    </a:ext>
                  </a:extLst>
                </p14:cNvPr>
                <p14:cNvContentPartPr/>
                <p14:nvPr/>
              </p14:nvContentPartPr>
              <p14:xfrm>
                <a:off x="9286698" y="2757231"/>
                <a:ext cx="713880" cy="33696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0291D6B5-377D-F2BE-B765-1D56931E4A4B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9269058" y="2739591"/>
                  <a:ext cx="749520" cy="37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1A7A4909-B647-1A74-F23E-B9AEDEDC48A2}"/>
                    </a:ext>
                  </a:extLst>
                </p14:cNvPr>
                <p14:cNvContentPartPr/>
                <p14:nvPr/>
              </p14:nvContentPartPr>
              <p14:xfrm>
                <a:off x="9987618" y="2832831"/>
                <a:ext cx="193680" cy="20916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1A7A4909-B647-1A74-F23E-B9AEDEDC48A2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9969978" y="2815191"/>
                  <a:ext cx="229320" cy="24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upo 83">
            <a:extLst>
              <a:ext uri="{FF2B5EF4-FFF2-40B4-BE49-F238E27FC236}">
                <a16:creationId xmlns:a16="http://schemas.microsoft.com/office/drawing/2014/main" id="{CB56CB76-381B-834F-46BC-84552DCD3D88}"/>
              </a:ext>
            </a:extLst>
          </p:cNvPr>
          <p:cNvGrpSpPr/>
          <p:nvPr/>
        </p:nvGrpSpPr>
        <p:grpSpPr>
          <a:xfrm>
            <a:off x="588378" y="3751191"/>
            <a:ext cx="2877480" cy="451440"/>
            <a:chOff x="588378" y="3751191"/>
            <a:chExt cx="2877480" cy="451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C1164B12-18E7-E0CF-C153-31981FF88FE0}"/>
                    </a:ext>
                  </a:extLst>
                </p14:cNvPr>
                <p14:cNvContentPartPr/>
                <p14:nvPr/>
              </p14:nvContentPartPr>
              <p14:xfrm>
                <a:off x="588378" y="3838671"/>
                <a:ext cx="750960" cy="25128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C1164B12-18E7-E0CF-C153-31981FF88FE0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570738" y="3820671"/>
                  <a:ext cx="78660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B2682785-D0E7-8398-7462-9688D3598BB9}"/>
                    </a:ext>
                  </a:extLst>
                </p14:cNvPr>
                <p14:cNvContentPartPr/>
                <p14:nvPr/>
              </p14:nvContentPartPr>
              <p14:xfrm>
                <a:off x="1384698" y="3893391"/>
                <a:ext cx="210600" cy="12024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B2682785-D0E7-8398-7462-9688D3598BB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366698" y="3875751"/>
                  <a:ext cx="24624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85BCB5CC-A391-3163-6980-C3CAFC9E2577}"/>
                    </a:ext>
                  </a:extLst>
                </p14:cNvPr>
                <p14:cNvContentPartPr/>
                <p14:nvPr/>
              </p14:nvContentPartPr>
              <p14:xfrm>
                <a:off x="1737858" y="3751191"/>
                <a:ext cx="775080" cy="45144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85BCB5CC-A391-3163-6980-C3CAFC9E2577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720218" y="3733551"/>
                  <a:ext cx="810720" cy="48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5C8AFDF4-6022-F0FC-6871-E3B4E2332D4B}"/>
                    </a:ext>
                  </a:extLst>
                </p14:cNvPr>
                <p14:cNvContentPartPr/>
                <p14:nvPr/>
              </p14:nvContentPartPr>
              <p14:xfrm>
                <a:off x="2652978" y="3762711"/>
                <a:ext cx="270720" cy="26964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5C8AFDF4-6022-F0FC-6871-E3B4E2332D4B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635338" y="3745071"/>
                  <a:ext cx="30636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8821E73B-F17C-7DCD-DE83-FE1B19DCE674}"/>
                    </a:ext>
                  </a:extLst>
                </p14:cNvPr>
                <p14:cNvContentPartPr/>
                <p14:nvPr/>
              </p14:nvContentPartPr>
              <p14:xfrm>
                <a:off x="3031698" y="3789351"/>
                <a:ext cx="434160" cy="1929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8821E73B-F17C-7DCD-DE83-FE1B19DCE674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3014058" y="3771711"/>
                  <a:ext cx="469800" cy="228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DBF1C670-D7A2-6DB7-7971-34B242FDE8C8}"/>
                  </a:ext>
                </a:extLst>
              </p14:cNvPr>
              <p14:cNvContentPartPr/>
              <p14:nvPr/>
            </p14:nvContentPartPr>
            <p14:xfrm>
              <a:off x="3895698" y="3544551"/>
              <a:ext cx="613440" cy="42768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DBF1C670-D7A2-6DB7-7971-34B242FDE8C8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3878058" y="3526911"/>
                <a:ext cx="649080" cy="46332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Grupo 89">
            <a:extLst>
              <a:ext uri="{FF2B5EF4-FFF2-40B4-BE49-F238E27FC236}">
                <a16:creationId xmlns:a16="http://schemas.microsoft.com/office/drawing/2014/main" id="{9F8F0AF3-4EE6-724C-1B1E-3D882291C36E}"/>
              </a:ext>
            </a:extLst>
          </p:cNvPr>
          <p:cNvGrpSpPr/>
          <p:nvPr/>
        </p:nvGrpSpPr>
        <p:grpSpPr>
          <a:xfrm>
            <a:off x="4924218" y="3752991"/>
            <a:ext cx="871560" cy="533520"/>
            <a:chOff x="4924218" y="3752991"/>
            <a:chExt cx="871560" cy="533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F4D00BD8-1C9C-2BB4-C559-96546B7BA805}"/>
                    </a:ext>
                  </a:extLst>
                </p14:cNvPr>
                <p14:cNvContentPartPr/>
                <p14:nvPr/>
              </p14:nvContentPartPr>
              <p14:xfrm>
                <a:off x="4924218" y="3752991"/>
                <a:ext cx="661320" cy="53352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F4D00BD8-1C9C-2BB4-C559-96546B7BA805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4906218" y="3735351"/>
                  <a:ext cx="696960" cy="56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482DFBAD-31DF-6D7D-FCB0-83BBF08ED2F9}"/>
                    </a:ext>
                  </a:extLst>
                </p14:cNvPr>
                <p14:cNvContentPartPr/>
                <p14:nvPr/>
              </p14:nvContentPartPr>
              <p14:xfrm>
                <a:off x="5559258" y="3773511"/>
                <a:ext cx="236520" cy="12384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482DFBAD-31DF-6D7D-FCB0-83BBF08ED2F9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5541258" y="3755511"/>
                  <a:ext cx="272160" cy="159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49406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</cp:revision>
  <dcterms:created xsi:type="dcterms:W3CDTF">2025-05-30T20:39:33Z</dcterms:created>
  <dcterms:modified xsi:type="dcterms:W3CDTF">2025-05-30T20:58:09Z</dcterms:modified>
</cp:coreProperties>
</file>