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ink/ink244.xml" ContentType="application/inkml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ink/ink272.xml" ContentType="application/inkml+xml"/>
  <Override PartName="/ppt/ink/ink273.xml" ContentType="application/inkml+xml"/>
  <Override PartName="/ppt/ink/ink274.xml" ContentType="application/inkml+xml"/>
  <Override PartName="/ppt/ink/ink275.xml" ContentType="application/inkml+xml"/>
  <Override PartName="/ppt/ink/ink276.xml" ContentType="application/inkml+xml"/>
  <Override PartName="/ppt/ink/ink277.xml" ContentType="application/inkml+xml"/>
  <Override PartName="/ppt/ink/ink278.xml" ContentType="application/inkml+xml"/>
  <Override PartName="/ppt/ink/ink279.xml" ContentType="application/inkml+xml"/>
  <Override PartName="/ppt/ink/ink280.xml" ContentType="application/inkml+xml"/>
  <Override PartName="/ppt/ink/ink281.xml" ContentType="application/inkml+xml"/>
  <Override PartName="/ppt/ink/ink282.xml" ContentType="application/inkml+xml"/>
  <Override PartName="/ppt/ink/ink283.xml" ContentType="application/inkml+xml"/>
  <Override PartName="/ppt/ink/ink284.xml" ContentType="application/inkml+xml"/>
  <Override PartName="/ppt/ink/ink285.xml" ContentType="application/inkml+xml"/>
  <Override PartName="/ppt/ink/ink286.xml" ContentType="application/inkml+xml"/>
  <Override PartName="/ppt/ink/ink287.xml" ContentType="application/inkml+xml"/>
  <Override PartName="/ppt/ink/ink288.xml" ContentType="application/inkml+xml"/>
  <Override PartName="/ppt/ink/ink289.xml" ContentType="application/inkml+xml"/>
  <Override PartName="/ppt/ink/ink290.xml" ContentType="application/inkml+xml"/>
  <Override PartName="/ppt/ink/ink291.xml" ContentType="application/inkml+xml"/>
  <Override PartName="/ppt/ink/ink292.xml" ContentType="application/inkml+xml"/>
  <Override PartName="/ppt/ink/ink293.xml" ContentType="application/inkml+xml"/>
  <Override PartName="/ppt/ink/ink294.xml" ContentType="application/inkml+xml"/>
  <Override PartName="/ppt/ink/ink295.xml" ContentType="application/inkml+xml"/>
  <Override PartName="/ppt/ink/ink296.xml" ContentType="application/inkml+xml"/>
  <Override PartName="/ppt/ink/ink297.xml" ContentType="application/inkml+xml"/>
  <Override PartName="/ppt/ink/ink298.xml" ContentType="application/inkml+xml"/>
  <Override PartName="/ppt/ink/ink299.xml" ContentType="application/inkml+xml"/>
  <Override PartName="/ppt/ink/ink300.xml" ContentType="application/inkml+xml"/>
  <Override PartName="/ppt/ink/ink301.xml" ContentType="application/inkml+xml"/>
  <Override PartName="/ppt/ink/ink302.xml" ContentType="application/inkml+xml"/>
  <Override PartName="/ppt/ink/ink303.xml" ContentType="application/inkml+xml"/>
  <Override PartName="/ppt/ink/ink304.xml" ContentType="application/inkml+xml"/>
  <Override PartName="/ppt/ink/ink305.xml" ContentType="application/inkml+xml"/>
  <Override PartName="/ppt/ink/ink306.xml" ContentType="application/inkml+xml"/>
  <Override PartName="/ppt/ink/ink307.xml" ContentType="application/inkml+xml"/>
  <Override PartName="/ppt/ink/ink308.xml" ContentType="application/inkml+xml"/>
  <Override PartName="/ppt/ink/ink309.xml" ContentType="application/inkml+xml"/>
  <Override PartName="/ppt/ink/ink310.xml" ContentType="application/inkml+xml"/>
  <Override PartName="/ppt/ink/ink311.xml" ContentType="application/inkml+xml"/>
  <Override PartName="/ppt/ink/ink312.xml" ContentType="application/inkml+xml"/>
  <Override PartName="/ppt/ink/ink313.xml" ContentType="application/inkml+xml"/>
  <Override PartName="/ppt/ink/ink314.xml" ContentType="application/inkml+xml"/>
  <Override PartName="/ppt/ink/ink315.xml" ContentType="application/inkml+xml"/>
  <Override PartName="/ppt/ink/ink316.xml" ContentType="application/inkml+xml"/>
  <Override PartName="/ppt/ink/ink317.xml" ContentType="application/inkml+xml"/>
  <Override PartName="/ppt/ink/ink318.xml" ContentType="application/inkml+xml"/>
  <Override PartName="/ppt/ink/ink319.xml" ContentType="application/inkml+xml"/>
  <Override PartName="/ppt/ink/ink320.xml" ContentType="application/inkml+xml"/>
  <Override PartName="/ppt/ink/ink321.xml" ContentType="application/inkml+xml"/>
  <Override PartName="/ppt/ink/ink322.xml" ContentType="application/inkml+xml"/>
  <Override PartName="/ppt/ink/ink323.xml" ContentType="application/inkml+xml"/>
  <Override PartName="/ppt/ink/ink324.xml" ContentType="application/inkml+xml"/>
  <Override PartName="/ppt/ink/ink325.xml" ContentType="application/inkml+xml"/>
  <Override PartName="/ppt/ink/ink326.xml" ContentType="application/inkml+xml"/>
  <Override PartName="/ppt/ink/ink327.xml" ContentType="application/inkml+xml"/>
  <Override PartName="/ppt/ink/ink328.xml" ContentType="application/inkml+xml"/>
  <Override PartName="/ppt/ink/ink329.xml" ContentType="application/inkml+xml"/>
  <Override PartName="/ppt/ink/ink330.xml" ContentType="application/inkml+xml"/>
  <Override PartName="/ppt/ink/ink331.xml" ContentType="application/inkml+xml"/>
  <Override PartName="/ppt/ink/ink332.xml" ContentType="application/inkml+xml"/>
  <Override PartName="/ppt/ink/ink333.xml" ContentType="application/inkml+xml"/>
  <Override PartName="/ppt/ink/ink334.xml" ContentType="application/inkml+xml"/>
  <Override PartName="/ppt/ink/ink335.xml" ContentType="application/inkml+xml"/>
  <Override PartName="/ppt/ink/ink336.xml" ContentType="application/inkml+xml"/>
  <Override PartName="/ppt/ink/ink337.xml" ContentType="application/inkml+xml"/>
  <Override PartName="/ppt/ink/ink338.xml" ContentType="application/inkml+xml"/>
  <Override PartName="/ppt/ink/ink339.xml" ContentType="application/inkml+xml"/>
  <Override PartName="/ppt/ink/ink340.xml" ContentType="application/inkml+xml"/>
  <Override PartName="/ppt/ink/ink341.xml" ContentType="application/inkml+xml"/>
  <Override PartName="/ppt/ink/ink342.xml" ContentType="application/inkml+xml"/>
  <Override PartName="/ppt/ink/ink343.xml" ContentType="application/inkml+xml"/>
  <Override PartName="/ppt/ink/ink344.xml" ContentType="application/inkml+xml"/>
  <Override PartName="/ppt/ink/ink345.xml" ContentType="application/inkml+xml"/>
  <Override PartName="/ppt/ink/ink346.xml" ContentType="application/inkml+xml"/>
  <Override PartName="/ppt/ink/ink347.xml" ContentType="application/inkml+xml"/>
  <Override PartName="/ppt/ink/ink348.xml" ContentType="application/inkml+xml"/>
  <Override PartName="/ppt/ink/ink349.xml" ContentType="application/inkml+xml"/>
  <Override PartName="/ppt/ink/ink350.xml" ContentType="application/inkml+xml"/>
  <Override PartName="/ppt/ink/ink351.xml" ContentType="application/inkml+xml"/>
  <Override PartName="/ppt/ink/ink352.xml" ContentType="application/inkml+xml"/>
  <Override PartName="/ppt/ink/ink353.xml" ContentType="application/inkml+xml"/>
  <Override PartName="/ppt/ink/ink354.xml" ContentType="application/inkml+xml"/>
  <Override PartName="/ppt/ink/ink355.xml" ContentType="application/inkml+xml"/>
  <Override PartName="/ppt/ink/ink356.xml" ContentType="application/inkml+xml"/>
  <Override PartName="/ppt/ink/ink357.xml" ContentType="application/inkml+xml"/>
  <Override PartName="/ppt/ink/ink358.xml" ContentType="application/inkml+xml"/>
  <Override PartName="/ppt/ink/ink359.xml" ContentType="application/inkml+xml"/>
  <Override PartName="/ppt/ink/ink360.xml" ContentType="application/inkml+xml"/>
  <Override PartName="/ppt/ink/ink361.xml" ContentType="application/inkml+xml"/>
  <Override PartName="/ppt/ink/ink362.xml" ContentType="application/inkml+xml"/>
  <Override PartName="/ppt/ink/ink363.xml" ContentType="application/inkml+xml"/>
  <Override PartName="/ppt/ink/ink364.xml" ContentType="application/inkml+xml"/>
  <Override PartName="/ppt/ink/ink365.xml" ContentType="application/inkml+xml"/>
  <Override PartName="/ppt/ink/ink366.xml" ContentType="application/inkml+xml"/>
  <Override PartName="/ppt/ink/ink367.xml" ContentType="application/inkml+xml"/>
  <Override PartName="/ppt/ink/ink368.xml" ContentType="application/inkml+xml"/>
  <Override PartName="/ppt/ink/ink369.xml" ContentType="application/inkml+xml"/>
  <Override PartName="/ppt/ink/ink370.xml" ContentType="application/inkml+xml"/>
  <Override PartName="/ppt/ink/ink371.xml" ContentType="application/inkml+xml"/>
  <Override PartName="/ppt/ink/ink372.xml" ContentType="application/inkml+xml"/>
  <Override PartName="/ppt/ink/ink373.xml" ContentType="application/inkml+xml"/>
  <Override PartName="/ppt/ink/ink374.xml" ContentType="application/inkml+xml"/>
  <Override PartName="/ppt/ink/ink375.xml" ContentType="application/inkml+xml"/>
  <Override PartName="/ppt/ink/ink376.xml" ContentType="application/inkml+xml"/>
  <Override PartName="/ppt/ink/ink377.xml" ContentType="application/inkml+xml"/>
  <Override PartName="/ppt/ink/ink378.xml" ContentType="application/inkml+xml"/>
  <Override PartName="/ppt/ink/ink379.xml" ContentType="application/inkml+xml"/>
  <Override PartName="/ppt/ink/ink380.xml" ContentType="application/inkml+xml"/>
  <Override PartName="/ppt/ink/ink381.xml" ContentType="application/inkml+xml"/>
  <Override PartName="/ppt/ink/ink382.xml" ContentType="application/inkml+xml"/>
  <Override PartName="/ppt/ink/ink383.xml" ContentType="application/inkml+xml"/>
  <Override PartName="/ppt/ink/ink384.xml" ContentType="application/inkml+xml"/>
  <Override PartName="/ppt/ink/ink385.xml" ContentType="application/inkml+xml"/>
  <Override PartName="/ppt/ink/ink386.xml" ContentType="application/inkml+xml"/>
  <Override PartName="/ppt/ink/ink387.xml" ContentType="application/inkml+xml"/>
  <Override PartName="/ppt/ink/ink388.xml" ContentType="application/inkml+xml"/>
  <Override PartName="/ppt/ink/ink389.xml" ContentType="application/inkml+xml"/>
  <Override PartName="/ppt/ink/ink390.xml" ContentType="application/inkml+xml"/>
  <Override PartName="/ppt/ink/ink391.xml" ContentType="application/inkml+xml"/>
  <Override PartName="/ppt/ink/ink392.xml" ContentType="application/inkml+xml"/>
  <Override PartName="/ppt/ink/ink393.xml" ContentType="application/inkml+xml"/>
  <Override PartName="/ppt/ink/ink394.xml" ContentType="application/inkml+xml"/>
  <Override PartName="/ppt/ink/ink395.xml" ContentType="application/inkml+xml"/>
  <Override PartName="/ppt/ink/ink396.xml" ContentType="application/inkml+xml"/>
  <Override PartName="/ppt/ink/ink397.xml" ContentType="application/inkml+xml"/>
  <Override PartName="/ppt/ink/ink398.xml" ContentType="application/inkml+xml"/>
  <Override PartName="/ppt/ink/ink399.xml" ContentType="application/inkml+xml"/>
  <Override PartName="/ppt/ink/ink400.xml" ContentType="application/inkml+xml"/>
  <Override PartName="/ppt/ink/ink401.xml" ContentType="application/inkml+xml"/>
  <Override PartName="/ppt/ink/ink402.xml" ContentType="application/inkml+xml"/>
  <Override PartName="/ppt/ink/ink403.xml" ContentType="application/inkml+xml"/>
  <Override PartName="/ppt/ink/ink404.xml" ContentType="application/inkml+xml"/>
  <Override PartName="/ppt/ink/ink405.xml" ContentType="application/inkml+xml"/>
  <Override PartName="/ppt/ink/ink406.xml" ContentType="application/inkml+xml"/>
  <Override PartName="/ppt/ink/ink407.xml" ContentType="application/inkml+xml"/>
  <Override PartName="/ppt/ink/ink408.xml" ContentType="application/inkml+xml"/>
  <Override PartName="/ppt/ink/ink409.xml" ContentType="application/inkml+xml"/>
  <Override PartName="/ppt/ink/ink410.xml" ContentType="application/inkml+xml"/>
  <Override PartName="/ppt/ink/ink411.xml" ContentType="application/inkml+xml"/>
  <Override PartName="/ppt/ink/ink412.xml" ContentType="application/inkml+xml"/>
  <Override PartName="/ppt/ink/ink413.xml" ContentType="application/inkml+xml"/>
  <Override PartName="/ppt/ink/ink414.xml" ContentType="application/inkml+xml"/>
  <Override PartName="/ppt/ink/ink415.xml" ContentType="application/inkml+xml"/>
  <Override PartName="/ppt/ink/ink416.xml" ContentType="application/inkml+xml"/>
  <Override PartName="/ppt/ink/ink417.xml" ContentType="application/inkml+xml"/>
  <Override PartName="/ppt/ink/ink418.xml" ContentType="application/inkml+xml"/>
  <Override PartName="/ppt/ink/ink419.xml" ContentType="application/inkml+xml"/>
  <Override PartName="/ppt/ink/ink420.xml" ContentType="application/inkml+xml"/>
  <Override PartName="/ppt/ink/ink421.xml" ContentType="application/inkml+xml"/>
  <Override PartName="/ppt/ink/ink422.xml" ContentType="application/inkml+xml"/>
  <Override PartName="/ppt/ink/ink423.xml" ContentType="application/inkml+xml"/>
  <Override PartName="/ppt/ink/ink424.xml" ContentType="application/inkml+xml"/>
  <Override PartName="/ppt/ink/ink425.xml" ContentType="application/inkml+xml"/>
  <Override PartName="/ppt/ink/ink426.xml" ContentType="application/inkml+xml"/>
  <Override PartName="/ppt/ink/ink427.xml" ContentType="application/inkml+xml"/>
  <Override PartName="/ppt/ink/ink428.xml" ContentType="application/inkml+xml"/>
  <Override PartName="/ppt/ink/ink429.xml" ContentType="application/inkml+xml"/>
  <Override PartName="/ppt/ink/ink430.xml" ContentType="application/inkml+xml"/>
  <Override PartName="/ppt/ink/ink431.xml" ContentType="application/inkml+xml"/>
  <Override PartName="/ppt/ink/ink432.xml" ContentType="application/inkml+xml"/>
  <Override PartName="/ppt/ink/ink433.xml" ContentType="application/inkml+xml"/>
  <Override PartName="/ppt/ink/ink434.xml" ContentType="application/inkml+xml"/>
  <Override PartName="/ppt/ink/ink435.xml" ContentType="application/inkml+xml"/>
  <Override PartName="/ppt/ink/ink436.xml" ContentType="application/inkml+xml"/>
  <Override PartName="/ppt/ink/ink437.xml" ContentType="application/inkml+xml"/>
  <Override PartName="/ppt/ink/ink438.xml" ContentType="application/inkml+xml"/>
  <Override PartName="/ppt/ink/ink439.xml" ContentType="application/inkml+xml"/>
  <Override PartName="/ppt/ink/ink440.xml" ContentType="application/inkml+xml"/>
  <Override PartName="/ppt/ink/ink441.xml" ContentType="application/inkml+xml"/>
  <Override PartName="/ppt/ink/ink442.xml" ContentType="application/inkml+xml"/>
  <Override PartName="/ppt/ink/ink443.xml" ContentType="application/inkml+xml"/>
  <Override PartName="/ppt/ink/ink444.xml" ContentType="application/inkml+xml"/>
  <Override PartName="/ppt/ink/ink445.xml" ContentType="application/inkml+xml"/>
  <Override PartName="/ppt/ink/ink446.xml" ContentType="application/inkml+xml"/>
  <Override PartName="/ppt/ink/ink447.xml" ContentType="application/inkml+xml"/>
  <Override PartName="/ppt/ink/ink448.xml" ContentType="application/inkml+xml"/>
  <Override PartName="/ppt/ink/ink449.xml" ContentType="application/inkml+xml"/>
  <Override PartName="/ppt/ink/ink450.xml" ContentType="application/inkml+xml"/>
  <Override PartName="/ppt/ink/ink451.xml" ContentType="application/inkml+xml"/>
  <Override PartName="/ppt/ink/ink452.xml" ContentType="application/inkml+xml"/>
  <Override PartName="/ppt/ink/ink453.xml" ContentType="application/inkml+xml"/>
  <Override PartName="/ppt/ink/ink454.xml" ContentType="application/inkml+xml"/>
  <Override PartName="/ppt/ink/ink455.xml" ContentType="application/inkml+xml"/>
  <Override PartName="/ppt/ink/ink456.xml" ContentType="application/inkml+xml"/>
  <Override PartName="/ppt/ink/ink457.xml" ContentType="application/inkml+xml"/>
  <Override PartName="/ppt/ink/ink458.xml" ContentType="application/inkml+xml"/>
  <Override PartName="/ppt/ink/ink459.xml" ContentType="application/inkml+xml"/>
  <Override PartName="/ppt/ink/ink460.xml" ContentType="application/inkml+xml"/>
  <Override PartName="/ppt/ink/ink461.xml" ContentType="application/inkml+xml"/>
  <Override PartName="/ppt/ink/ink462.xml" ContentType="application/inkml+xml"/>
  <Override PartName="/ppt/ink/ink463.xml" ContentType="application/inkml+xml"/>
  <Override PartName="/ppt/ink/ink464.xml" ContentType="application/inkml+xml"/>
  <Override PartName="/ppt/ink/ink465.xml" ContentType="application/inkml+xml"/>
  <Override PartName="/ppt/ink/ink466.xml" ContentType="application/inkml+xml"/>
  <Override PartName="/ppt/ink/ink467.xml" ContentType="application/inkml+xml"/>
  <Override PartName="/ppt/ink/ink468.xml" ContentType="application/inkml+xml"/>
  <Override PartName="/ppt/ink/ink469.xml" ContentType="application/inkml+xml"/>
  <Override PartName="/ppt/ink/ink470.xml" ContentType="application/inkml+xml"/>
  <Override PartName="/ppt/ink/ink471.xml" ContentType="application/inkml+xml"/>
  <Override PartName="/ppt/ink/ink472.xml" ContentType="application/inkml+xml"/>
  <Override PartName="/ppt/ink/ink473.xml" ContentType="application/inkml+xml"/>
  <Override PartName="/ppt/ink/ink474.xml" ContentType="application/inkml+xml"/>
  <Override PartName="/ppt/ink/ink475.xml" ContentType="application/inkml+xml"/>
  <Override PartName="/ppt/ink/ink476.xml" ContentType="application/inkml+xml"/>
  <Override PartName="/ppt/ink/ink477.xml" ContentType="application/inkml+xml"/>
  <Override PartName="/ppt/ink/ink478.xml" ContentType="application/inkml+xml"/>
  <Override PartName="/ppt/ink/ink479.xml" ContentType="application/inkml+xml"/>
  <Override PartName="/ppt/ink/ink480.xml" ContentType="application/inkml+xml"/>
  <Override PartName="/ppt/ink/ink481.xml" ContentType="application/inkml+xml"/>
  <Override PartName="/ppt/ink/ink482.xml" ContentType="application/inkml+xml"/>
  <Override PartName="/ppt/ink/ink483.xml" ContentType="application/inkml+xml"/>
  <Override PartName="/ppt/ink/ink484.xml" ContentType="application/inkml+xml"/>
  <Override PartName="/ppt/ink/ink485.xml" ContentType="application/inkml+xml"/>
  <Override PartName="/ppt/ink/ink486.xml" ContentType="application/inkml+xml"/>
  <Override PartName="/ppt/ink/ink487.xml" ContentType="application/inkml+xml"/>
  <Override PartName="/ppt/ink/ink488.xml" ContentType="application/inkml+xml"/>
  <Override PartName="/ppt/ink/ink489.xml" ContentType="application/inkml+xml"/>
  <Override PartName="/ppt/ink/ink490.xml" ContentType="application/inkml+xml"/>
  <Override PartName="/ppt/ink/ink491.xml" ContentType="application/inkml+xml"/>
  <Override PartName="/ppt/ink/ink492.xml" ContentType="application/inkml+xml"/>
  <Override PartName="/ppt/ink/ink493.xml" ContentType="application/inkml+xml"/>
  <Override PartName="/ppt/ink/ink494.xml" ContentType="application/inkml+xml"/>
  <Override PartName="/ppt/ink/ink495.xml" ContentType="application/inkml+xml"/>
  <Override PartName="/ppt/ink/ink496.xml" ContentType="application/inkml+xml"/>
  <Override PartName="/ppt/ink/ink497.xml" ContentType="application/inkml+xml"/>
  <Override PartName="/ppt/ink/ink498.xml" ContentType="application/inkml+xml"/>
  <Override PartName="/ppt/ink/ink499.xml" ContentType="application/inkml+xml"/>
  <Override PartName="/ppt/ink/ink500.xml" ContentType="application/inkml+xml"/>
  <Override PartName="/ppt/ink/ink501.xml" ContentType="application/inkml+xml"/>
  <Override PartName="/ppt/ink/ink502.xml" ContentType="application/inkml+xml"/>
  <Override PartName="/ppt/ink/ink503.xml" ContentType="application/inkml+xml"/>
  <Override PartName="/ppt/ink/ink504.xml" ContentType="application/inkml+xml"/>
  <Override PartName="/ppt/ink/ink505.xml" ContentType="application/inkml+xml"/>
  <Override PartName="/ppt/ink/ink506.xml" ContentType="application/inkml+xml"/>
  <Override PartName="/ppt/ink/ink507.xml" ContentType="application/inkml+xml"/>
  <Override PartName="/ppt/ink/ink508.xml" ContentType="application/inkml+xml"/>
  <Override PartName="/ppt/ink/ink509.xml" ContentType="application/inkml+xml"/>
  <Override PartName="/ppt/ink/ink510.xml" ContentType="application/inkml+xml"/>
  <Override PartName="/ppt/ink/ink511.xml" ContentType="application/inkml+xml"/>
  <Override PartName="/ppt/ink/ink512.xml" ContentType="application/inkml+xml"/>
  <Override PartName="/ppt/ink/ink513.xml" ContentType="application/inkml+xml"/>
  <Override PartName="/ppt/ink/ink514.xml" ContentType="application/inkml+xml"/>
  <Override PartName="/ppt/ink/ink515.xml" ContentType="application/inkml+xml"/>
  <Override PartName="/ppt/ink/ink516.xml" ContentType="application/inkml+xml"/>
  <Override PartName="/ppt/ink/ink517.xml" ContentType="application/inkml+xml"/>
  <Override PartName="/ppt/ink/ink518.xml" ContentType="application/inkml+xml"/>
  <Override PartName="/ppt/ink/ink519.xml" ContentType="application/inkml+xml"/>
  <Override PartName="/ppt/ink/ink520.xml" ContentType="application/inkml+xml"/>
  <Override PartName="/ppt/ink/ink521.xml" ContentType="application/inkml+xml"/>
  <Override PartName="/ppt/ink/ink522.xml" ContentType="application/inkml+xml"/>
  <Override PartName="/ppt/ink/ink523.xml" ContentType="application/inkml+xml"/>
  <Override PartName="/ppt/ink/ink524.xml" ContentType="application/inkml+xml"/>
  <Override PartName="/ppt/ink/ink525.xml" ContentType="application/inkml+xml"/>
  <Override PartName="/ppt/ink/ink526.xml" ContentType="application/inkml+xml"/>
  <Override PartName="/ppt/ink/ink527.xml" ContentType="application/inkml+xml"/>
  <Override PartName="/ppt/ink/ink528.xml" ContentType="application/inkml+xml"/>
  <Override PartName="/ppt/ink/ink529.xml" ContentType="application/inkml+xml"/>
  <Override PartName="/ppt/ink/ink530.xml" ContentType="application/inkml+xml"/>
  <Override PartName="/ppt/ink/ink531.xml" ContentType="application/inkml+xml"/>
  <Override PartName="/ppt/ink/ink532.xml" ContentType="application/inkml+xml"/>
  <Override PartName="/ppt/ink/ink533.xml" ContentType="application/inkml+xml"/>
  <Override PartName="/ppt/ink/ink534.xml" ContentType="application/inkml+xml"/>
  <Override PartName="/ppt/ink/ink535.xml" ContentType="application/inkml+xml"/>
  <Override PartName="/ppt/ink/ink536.xml" ContentType="application/inkml+xml"/>
  <Override PartName="/ppt/ink/ink537.xml" ContentType="application/inkml+xml"/>
  <Override PartName="/ppt/ink/ink538.xml" ContentType="application/inkml+xml"/>
  <Override PartName="/ppt/ink/ink539.xml" ContentType="application/inkml+xml"/>
  <Override PartName="/ppt/ink/ink540.xml" ContentType="application/inkml+xml"/>
  <Override PartName="/ppt/ink/ink54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s-A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5245" autoAdjust="0"/>
  </p:normalViewPr>
  <p:slideViewPr>
    <p:cSldViewPr snapToGrid="0">
      <p:cViewPr varScale="1">
        <p:scale>
          <a:sx n="80" d="100"/>
          <a:sy n="80" d="100"/>
        </p:scale>
        <p:origin x="120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1:0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115 120 8250,'0'0'1184,"-103"-114"-1416,91 111 464,12 1-232,43 2-312,11 5-176,-9-2-456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1:05.5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11 5817,'0'0'6602,"18"-10"-6146,-12 10-448,3 0 32,3 0-24,6 0-32,-3 0-344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1:21.7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73 10 7794,'0'0'4311,"-3"-9"-1485,-3 19-2841,0 0 1,1 1-1,0 0 0,1 0 0,1 0 1,0 0-1,-3 15 0,1-6 5,-3 14 3,2 1 0,0-1-1,3 1 1,1 0 0,1 0 0,6 48-1,-3-72 6,0-1 0,0 0 0,2 0 0,-1 0-1,1-1 1,0 1 0,1-1 0,0 0-1,1 0 1,0-1 0,0 1 0,1-1-1,0-1 1,0 1 0,14 9 0,-11-9 8,1-1 1,-1 0-1,1-1 0,1 0 1,-1 0-1,1-2 1,0 1-1,0-2 1,0 1-1,1-2 1,-1 0-1,19 1 1,-30-3-8,24 2 30,-1-2 0,1-1 0,38-6 1,-55 5-25,0 0 0,1-1 1,-1 0-1,0 0 0,-1-1 1,1 0-1,-1 0 0,1-1 1,-1 0-1,0 0 0,-1-1 1,0 0-1,11-12 0,-2-3-5,-1 0 1,-1-1-1,-1-1 0,-1 0 0,-1 0 0,-1-1 1,0 0-1,-2-1 0,-2 0 0,0 0 0,-1 0 0,-1-1 1,-2-29-1,-1 55-107,-2 9 6,-6 5 104,2-1-1,-1 1 1,2 0 0,-1 0 0,2 1 0,0-1-1,1 1 1,1 0 0,0 0 0,0 28 0,3-33-9,-1 1 1,2-1-1,0 0 1,0 0 0,1 0-1,0 0 1,0 0-1,1 0 1,1-1 0,-1 0-1,2 0 1,-1 0-1,1 0 1,1-1 0,-1 0-1,1 0 1,1-1-1,-1 0 1,1 0 0,1-1-1,-1 0 1,1 0-1,10 4 1,2 1 25,0-1-1,1-2 1,0 0 0,0-1-1,0-1 1,1-1-1,0-1 1,0-1 0,33 0-1,-44-3-13,1-1 0,-1 1 0,0-2 0,1 0 0,-1 0 0,0-1-1,0-1 1,12-5 0,-18 6-1,0 0 0,0-1 0,0 0-1,-1 0 1,0 0 0,0 0 0,0-1 0,0 0-1,-1 0 1,0 0 0,0-1 0,0 0 0,-1 1-1,1-1 1,-1 0 0,3-11 0,0-4 13,-1 1 0,0-1 1,-2 0-1,2-40 0,-8-91 43,1 113-120,0 21 66,0 0 0,-2 0 0,0 0 0,-1 0 0,-1 1 0,-1 0 0,0 0 0,-13-21 0,20 37-35,-1-1 1,0 0-1,0 1 1,0-1-1,0 1 0,-1-1 1,1 1-1,0 0 1,-1-1-1,1 1 0,0 0 1,-1 0-1,0 0 1,-2-2-1,3 4-56,1-1-1,-1 0 1,0 0 0,1 0-1,-1 0 1,1 1-1,-1-1 1,0 0 0,1 0-1,-1 1 1,1-1 0,-1 0-1,1 1 1,-1-1-1,1 1 1,0-1 0,-1 1-1,1-1 1,-1 1-1,1-1 1,0 1 0,-1-1-1,1 1 1,0-1 0,0 1-1,-1 0 1,1-1-1,0 1 1,0-1 0,0 1-1,0 0 1,0-1 0,0 1-1,0 0 1,0-1-1,0 1 1,0-1 0,0 1-1,0 0 1,1-1-1,-1 1 1,0 0 0,0 13-3558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1:22.5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136 210 4609,'0'0'1695,"2"-24"-299,4-8-935,-3 15-125,-1 0-1,0-1 0,-1 1 1,-3-30-1,2 46-285,0-1 1,-1 0-1,1 0 0,-1 0 0,1 1 0,-1-1 1,0 0-1,0 1 0,0-1 0,0 0 0,0 1 1,0-1-1,0 1 0,0 0 0,-1-1 1,1 1-1,-1 0 0,1 0 0,-1 0 0,1 0 1,-1 0-1,0 0 0,1 0 0,-1 0 1,0 1-1,0-1 0,1 1 0,-1-1 0,0 1 1,0 0-1,0 0 0,0 0 0,1 0 1,-1 0-1,0 0 0,0 0 0,0 1 0,0-1 1,0 1-1,1-1 0,-1 1 0,0-1 0,1 1 1,-1 0-1,0 0 0,1 0 0,-1 0 1,1 0-1,-1 1 0,1-1 0,0 0 0,-1 1 1,1-1-1,0 1 0,0-1 0,0 1 1,-1 1-1,-4 12-40,0 1 0,1-1 0,1 1 0,0 0 0,1 0 0,-1 22 1,4 101 105,0-128-125,1 3 12,1-1 0,1 1 0,0 0 0,0-1 0,2 0 0,-1 0 0,11 19 0,3 2 117,32 44 0,-48-75-92,0-1-1,0 1 1,-1-1-1,0 1 1,1-1-1,-1 1 1,0 0-1,0 0 1,1 5-1,-2-7-14,0 0 0,0 0-1,-1 0 1,1 0 0,0 0 0,0 0-1,-1 0 1,1 0 0,-1 0 0,1 0-1,-1 0 1,1 0 0,-1 0-1,1 0 1,-1-1 0,0 1 0,0 0-1,1 0 1,-1-1 0,0 1 0,0-1-1,0 1 1,0-1 0,1 1 0,-1-1-1,0 1 1,0-1 0,0 0-1,0 1 1,-2-1 0,-9 3 40,1-1 0,-1 0 1,1 0-1,-15-1 0,-24 4-6,49-6-51,1 1 0,0 0 0,-1 0 0,1 0 0,-1 0 0,1 0 0,-1 1 0,1-1 1,0 0-1,-1 0 0,1 0 0,-1 0 0,1 0 0,-1 0 0,1 1 0,0-1 0,-1 0 0,1 0 0,0 1 0,-1-1 0,1 0 0,0 0 0,-1 1 0,1-1 0,0 0 0,0 1 0,-1-1 0,1 1 0,0-1 0,0 0 0,0 1 0,-1-1 0,1 1 0,0-1 0,0 0 0,0 1 0,0-1 0,0 1 0,0-1 0,0 1 0,0-1 0,0 1 0,0-1 0,0 0 0,0 1 0,0-1 0,0 1 0,1-1 0,-1 0 0,0 1 0,0-1 0,0 1 0,1-1 0,-1 0 0,0 1 0,0-1 0,1 0 0,-1 1 0,0-1 0,1 0 0,-1 0 0,0 1 0,1-1 0,-1 0 0,1 0 0,-1 1 0,0-1 0,1 0 0,29 18-9,5-13 216,-1 0 0,1-3 0,0-1 0,-1-1 0,44-6 0,-70 5-143,0 0 1,0-1 0,0 0-1,0-1 1,0 1-1,0-1 1,-1-1-1,1 0 1,10-7-1,11-17-2824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1:22.7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41 8874,'0'0'5185,"172"-24"-4681,-136 21-344,-3 0 16,-3 1-104,-9-1 8,-6 0-72,-6 3-8,-9-3-856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1:22.98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74 5921,'0'0'6290,"178"-8"-5474,-127-6-88,-5 1-128,-10-1-176,-12 3-168,-9 3-248,-9 5 120,-3 1-128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1:23.72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7 39 8706,'0'0'4425,"-1"3"-4363,-1 9-40,0 0-1,1 0 1,1-1-1,0 1 0,0 0 1,1 0-1,1-1 1,0 1-1,0 0 0,2-1 1,7 22-1,-2-12 208,1 1-1,0-2 0,2 1 1,0-1-1,19 22 0,-21-31-198,0 0-1,1-1 1,0-1-1,1 0 0,0 0 1,0-1-1,1 0 0,0-1 1,0-1-1,1 0 0,0-1 1,0-1-1,0 0 0,0 0 1,1-2-1,-1 1 0,1-2 1,0 0-1,0-1 0,-1-1 1,1 0-1,0-1 0,-1 0 1,1-1-1,-1-1 0,0 0 1,0-1-1,0 0 0,17-11 1,-9 4-18,-1-2 0,0 0 0,-1-2 0,-1 0 0,0-1 0,-1-1 1,16-21-1,-25 27-9,0 0 1,-1 0 0,-1-1-1,0 0 1,0-1 0,-2 0-1,1 0 1,-2 0-1,0 0 1,-1-1 0,0 1-1,-1-1 1,0-18 0,-1 18 25,-4-16 192,2 31-215,1-1-1,-1 0 0,0 0 1,1 0-1,-1 1 1,0-1-1,0 0 1,0 1-1,0-1 1,0 0-1,0 1 0,0-1 1,0 1-1,0 0 1,0-1-1,0 1 1,0 0-1,0 0 1,0 0-1,0 0 0,0-1 1,-1 1-1,1 1 1,0-1-1,0 0 1,0 0-1,-2 1 0,0 0-8,1 0-1,-1 1 0,0-1 0,1 1 0,-1-1 0,1 1 0,0 0 0,-1 0 1,1 0-1,0 0 0,0 0 0,1 1 0,-1-1 0,0 1 0,1-1 0,-1 1 1,1-1-1,0 1 0,0 0 0,0 0 0,-1 3 0,-17 66 28,16-57-20,1 0 0,0 0 0,1 0 0,0 1 0,2-1 0,0 0 0,0 1 0,5 19 0,-4-27-7,1-1 0,0 0 0,0-1 0,0 1 1,0 0-1,1-1 0,0 0 0,1 0 0,-1 0 0,1 0 0,0-1 1,1 1-1,-1-2 0,1 1 0,0 0 0,0-1 0,1 0 0,-1-1 1,8 4-1,-3-2 14,0-1 0,0 0 1,1 0-1,-1-2 0,1 1 1,0-1-1,0-1 0,-1 0 1,1-1-1,0 0 0,0 0 1,0-2-1,0 1 0,0-1 1,-1-1-1,1 0 0,-1-1 1,0 0-1,0-1 0,0 0 1,-1-1-1,0 0 0,0 0 0,0-1 1,-1-1-1,0 0 0,0 0 1,-1 0-1,0-1 0,0 0 1,-1-1-1,0 0 0,-1 0 1,0 0-1,-1-1 0,0 0 1,0 0-1,-2 0 0,1 0 1,-1-1-1,-1 0 0,2-14 1,-3-107 248,0 131-368,-1 0 0,1 0 0,0 0 0,0 0 0,1 0 0,-1 0 0,0 0 0,0 0 0,1 1 0,-1-1 0,1 1 0,0-1 0,-1 1 0,1 0 0,0-1 0,0 1 1,4-2-1,1-1-971,14-12-4237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1:24.43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173 21 1040,'0'0'9031,"-21"-1"-8374,-96-1 4470,134 1-4784,20-4-224,-9 0-126,0 2 1,0 1 0,0 1-1,31 3 1,-57-2 4,0 1 0,0 0 0,1 0-1,-1 0 1,0 0 0,0 0 0,0 0 0,0 0 0,0 1 0,0-1 0,-1 1 0,1-1 0,0 1 0,-1 0 0,1 0 0,-1 0-1,1 0 1,-1 0 0,0 0 0,0 0 0,0 0 0,0 0 0,0 0 0,-1 1 0,1-1 0,-1 0 0,1 1 0,-1-1-1,0 0 1,0 1 0,0-1 0,-1 5 0,1-1 8,0 1 1,-1 0-1,0-1 0,0 1 0,0-1 1,-1 1-1,0-1 0,0 0 0,-1 1 1,-5 9-1,-97 111 228,77-97-188,1 2 1,1 1-1,2 0 1,-37 72 0,59-103-51,1 1 0,0 0-1,0 0 1,0 0 0,0 0 0,1 0 0,-1 0 0,1 0 0,-1 5 0,2-7 6,-1 0-1,0 0 0,0 0 1,0 0-1,1 0 0,-1 0 1,0 0-1,1 0 0,-1-1 1,1 1-1,-1 0 0,1 0 1,-1-1-1,1 1 0,0 0 1,-1-1-1,1 1 0,0 0 1,-1-1-1,1 1 0,1 0 1,4 1 22,-1-1 1,1 0 0,-1 0 0,1 0-1,0-1 1,-1 1 0,1-1 0,7-1-1,8 0 78,8-1-40,0-1 0,0-1-1,-1-2 1,1-1 0,-2-1 0,1-1 0,-1-2 0,0-1-1,-1 0 1,31-22 0,-55 33-276,12-10 719,-10 4-3655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1:24.6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15 65 8874,'0'0'7858,"-6"-35"-8891,-3 5-10313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16.1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85 509 3529,'0'0'7231,"-3"-44"-5395,1 38-1742,0 0 0,0 0 0,0 0 0,1 0 0,-1 0 0,2 0 0,-1-1 0,1 1 0,0 0 0,0-1-1,0 1 1,1 0 0,0 0 0,1-1 0,-1 1 0,1 0 0,0 0 0,1 0 0,-1 1 0,1-1 0,0 1 0,6-8 0,7-8-168,1 1-1,1 0 1,1 2 0,24-19-1,-13 10 256,-3 1-204,1 2 0,2 0 0,0 2 0,1 2 0,57-29 0,-84 47 11,1 0 1,0 1-1,0-1 0,-1 1 0,1 0 0,0 0 0,0 1 0,0-1 0,0 1 0,0 0 0,0 1 0,0-1 0,0 1 0,0 0 1,0 0-1,6 3 0,0 1-4,0 1 0,0 1 0,-1 0 0,0 0 0,10 11 0,-18-18 17,3 6-81,1-1 0,1 0 0,-1 0 1,1 0-1,0-1 0,0 0 0,0-1 0,0 1 0,1-1 0,-1-1 1,1 1-1,0-1 0,0-1 0,0 0 0,0 0 0,9 0 0,-22-9-38,-5 3 115,1-1 0,-2 2 0,1 0 0,0 0 0,-1 1 1,0 0-1,1 1 0,-23-2 0,-97 1 42,89 3-10,15 1-35,0 1 0,0 0-1,0 3 1,0 0 0,1 1-1,0 1 1,0 2 0,1 1-1,-43 23 1,54-26 1,0 1-1,0 1 1,1 0 0,0 0 0,1 1-1,0 1 1,1 0 0,0 1-1,1-1 1,0 2 0,1-1-1,0 1 1,1 1 0,0-1 0,1 1-1,1 1 1,0-1 0,-3 18-1,5-20 4,2 1 0,-1-1-1,1 1 1,1-1 0,0 1 0,1-1-1,4 22 1,-3-28 29,-1-2 0,1 1 1,0 0-1,1 0 0,-1-1 0,1 1 0,0-1 1,0 0-1,0 0 0,1 0 0,-1 0 0,1 0 1,0-1-1,0 0 0,0 1 0,1-2 0,-1 1 1,1 0-1,-1-1 0,1 0 0,6 2 0,8 1 12,0-1-1,1-1 0,0-1 0,-1-1 0,1 0 1,0-1-1,0-2 0,-1 0 0,1-1 0,-1 0 1,0-2-1,1 0 0,24-12 0,-22 8-26,-1-1 0,0-2 0,-1 0-1,0-1 1,-1-1 0,30-27 0,-41 33-55,-1-1 0,1 0 1,-1-1-1,-1 1 0,0-1 1,0 0-1,-1-1 0,0 1 1,-1-1-1,0 0 0,0-1 1,-2 1-1,1 0 0,-1-1 1,0-14-1,-2-124-1086,5 144 889,0 17 51,-7-4 186,0 1 0,0-1 0,0 0-1,-1 1 1,0-1 0,0 0-1,-1-1 1,0 1 0,-8 10-1,-14 28 17,19-27 78,1-1 0,0 1 0,1 1 0,1-1 0,0 1 0,0 32 0,3-43-54,1 1 1,0 0-1,1 0 0,0-1 1,0 1-1,1-1 0,0 1 0,0-1 1,1 0-1,0 1 0,1-1 1,0-1-1,0 1 0,1-1 1,-1 1-1,11 10 0,-4-8-12,1 0-1,0-1 0,0-1 0,1 0 1,0 0-1,1-1 0,-1-1 1,1 0-1,1-1 0,27 6 0,-17-6 6,-1-2 0,1 0 0,0-2-1,0 0 1,47-7 0,-61 5 2,0-1-1,0-1 1,-1 0 0,1-1 0,-1 0 0,1 0-1,-1-1 1,-1-1 0,1 0 0,15-12 0,-19 13-12,-1 1 0,0-1 1,0 0-1,-1 0 1,1-1-1,-1 1 0,-1-1 1,1 0-1,-1 0 1,0-1-1,0 1 0,0 0 1,-1-1-1,0 0 1,-1 0-1,0 1 1,0-1-1,1-9 0,-2 14-13,0-1-1,0 1 1,0-1-1,0 0 1,0 1-1,0-1 1,0 1 0,-1-1-1,0 0 1,1 1-1,-1-1 1,0 1-1,0 0 1,0-1-1,-1 1 1,1 0-1,-1 0 1,-2-4-1,0 4-17,1 0-1,-1 1 0,0 0 1,0-1-1,1 1 0,-1 1 1,0-1-1,0 1 0,0-1 0,0 1 1,0 0-1,-4 1 0,5-1-29,0 0-1,0 0 0,0 0 0,0 0 1,0 1-1,0-1 0,0 1 0,0 0 0,0 0 1,0 0-1,1 0 0,-1 0 0,0 1 1,1-1-1,-1 1 0,-3 2 0,5-2-216,-1 0 1,1 0-1,-1 0 0,1 0 0,0 1 0,0-1 0,0 0 0,0 1 0,0-1 0,0 1 0,1-1 0,-1 1 0,1 2 0,-1 6-3452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17.60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212 90 4625,'0'0'8791,"8"-22"-7653,-7 17-1059,0 0 0,-1 0 1,0-1-1,0 1 0,0 0 1,0-1-1,-2-4 0,1 9-60,1-1-1,-1 1 0,1 0 0,-1 0 1,0-1-1,0 1 0,0 0 1,0 0-1,0 0 0,0 0 0,0 0 1,0 0-1,0 1 0,0-1 0,0 0 1,-1 0-1,1 1 0,0-1 1,0 1-1,-1-1 0,1 1 0,0 0 1,-1-1-1,1 1 0,-1 0 1,1 0-1,0 0 0,-1 0 0,-2 1 1,-6-2-30,0 1 0,1 1 0,-1 0 0,0 0 1,0 1-1,1 0 0,-1 1 0,-9 4 0,13-4 4,1 0 0,0 1 0,-1-1 0,2 1 0,-1 0 0,0 0 0,1 1 0,0-1 0,0 1 0,0 0 0,1 0 0,-1 0 0,1 1 0,-3 7 0,3-6 0,0 0 0,0 0 1,1 0-1,0 0 0,0 0 0,1 1 1,0-1-1,0 0 0,1 1 0,0-1 1,0 0-1,0 1 0,1-1 0,0 1 1,4 9-1,-2-8 2,1-1 1,0 1-1,0-1 1,1 0-1,0 0 1,0 0-1,1-1 0,0 1 1,1-1-1,-1-1 1,12 9-1,-8-7 25,-6-3-23,1-1 1,0 0 0,0 0-1,0 0 1,1 0-1,-1-1 1,1 0 0,0 0-1,0-1 1,0 1-1,0-1 1,0-1 0,0 1-1,1-1 1,-1 0-1,11 0 1,-6-1-4,0 0 1,0-1-1,0 0 0,0-1 1,-1 0-1,1-1 0,0 0 0,-1-1 1,0 0-1,1 0 0,-2-1 1,1-1-1,-1 0 0,14-10 1,-21 14-82,0 0 1,0 0 0,0 0 0,0 0 0,0 0-1,-1 0 1,1-1 0,-1 1 0,1-1 0,-1 1-1,0-1 1,1-3 0,2-21-4211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17.88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68 10042,'0'0'3385,"160"-35"-3385,-115 24 200,0 3-200,-6 3 0,-6-1-8,-8 3 56,-10 3-96,-9 0-32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18.18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39 7786,'0'0'5569,"154"-14"-4961,-112 4-88,-6 4-368,-3 1 0,-6 2-152,-6 3 56,-6 0-32,-5 0-24,-4 0 0,0 0-8,-3 0-80,9 0-176,-3 0-1200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19.32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31 1 6809,'0'0'4491,"-4"23"-4149,0 1-249,-4 13 53,2 0 0,-2 54 0,8-75-99,0 1 52,0 0 0,1 1 0,0-1-1,8 29 1,-8-40-58,2 0-1,-1-1 1,1 1-1,0-1 0,0 1 1,0-1-1,1 0 1,0 0-1,0 0 1,0-1-1,0 1 0,1-1 1,0 0-1,0-1 1,0 1-1,11 5 1,-6-5-8,0 0 0,0 0 0,0-1 1,1 0-1,-1-1 0,1 0 1,0-1-1,0 0 0,-1-1 1,1 0-1,0-1 0,0 0 0,-1-1 1,1 0-1,15-5 0,-16 5-37,0-2-1,-1 1 0,1-1 0,-1-1 1,0 0-1,0 0 0,-1 0 0,1-1 1,-1-1-1,0 1 0,-1-1 0,0-1 1,0 1-1,0-1 0,-1 0 0,7-12 1,-11 15-10,0 1 1,-1-1-1,1 1 1,-1-1-1,0 0 1,0 1-1,0-1 1,-1 0-1,1 0 1,-1 0-1,0 0 1,-1 1 0,-1-9-1,2 11 35,-1 0-1,0 0 1,1 0-1,-1 0 1,0 0-1,0 0 1,0 0-1,0 0 1,-1 0-1,1 0 1,-1 1-1,1-1 1,-1 0 0,1 1-1,-1 0 1,0-1-1,0 1 1,0 0-1,1 0 1,-1 0-1,0 0 1,0 0-1,-1 0 1,1 1-1,0-1 1,0 1 0,0-1-1,0 1 1,-1 0-1,-3 0 1,4 3-24,1 0 0,0 0 0,0 1 0,0-1 0,0 0 0,0 1 0,1-1 0,-1 1 0,1-1 0,0 1 0,1 3 0,-2-2 4,0 8 32,1-1-1,-1 1 1,2-1 0,0 1-1,1-1 1,5 24 0,-4-29-18,-1-2 1,1 1-1,0 0 1,0 0-1,1-1 1,0 0 0,0 0-1,0 0 1,0 0-1,1-1 1,0 1-1,0-1 1,0 0-1,0-1 1,9 5-1,1 0 20,1-1-1,0-1 0,1 0 0,0-1 1,-1-1-1,1 0 0,1-2 0,-1 0 1,0 0-1,1-2 0,29-2 0,-46 1-29,1 1-1,-1-1 0,1 1 0,0-1 1,-1 0-1,0 0 0,1 0 0,-1 0 1,1 0-1,-1 0 0,0 0 1,0 0-1,1 0 0,-1-1 0,0 1 1,0 0-1,0-1 0,-1 1 1,2-3-1,14-36-3,-13 31 0,15-43-70,12-57-1,-25 86 18,-1-1-1,-2 0 1,0 0 0,-1 0-1,-3-25 1,-2 26 195,0 3-995,4 5-3412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19.8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28 4113,'0'0'3797,"29"-4"-2525,46-7 261,94-1 0,-163 12-1473,1 0 1,-1 1-1,0-1 0,0 1 1,1 0-1,-1 1 0,0 0 1,0 0-1,0 0 0,10 6 1,-13-6-37,0 0 0,-1 0 0,1 0 0,0 1 0,-1-1 0,0 1 0,0 0 0,1 0 0,-2 0 1,1 0-1,0 0 0,-1 0 0,1 0 0,-1 1 0,0-1 0,0 0 0,0 1 0,0-1 0,-1 1 0,1-1 0,-1 5 1,0 1 45,0 0 0,0 0 0,-1 0 0,0 1 0,-1-1 1,1 0-1,-2 0 0,0-1 0,0 1 0,-7 13 1,1-7 11,0-1 0,-2 0 0,1 0 0,-24 21 0,-17 12 92,-21 21-129,65-61-39,1 1-1,-1 0 1,2 0 0,-1 0-1,1 1 1,0 0 0,-4 12 0,8-18-10,0 0 0,0 0 0,0 0 1,0 0-1,0 0 0,1 0 0,-1 0 1,1 0-1,0 0 0,0 0 0,0 0 1,0 0-1,1 1 0,-1-1 0,1 0 1,0 0-1,0 0 0,0 0 0,1 3 1,0-4 6,1 0 0,-1 0 1,0 0-1,1 0 0,-1 0 0,1-1 1,-1 1-1,1-1 0,0 0 0,-1 0 1,1 0-1,0 0 0,0 0 1,0 0-1,0-1 0,0 1 0,0-1 1,0 0-1,4 0 0,-1 0-24,26 1 276,57-5 0,-80 3-344,0 0 0,-1-1 0,1 0 0,-1 0 1,1-1-1,-1 0 0,0-1 0,0 1 0,0-2 0,-1 1 1,13-10-1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0.0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46 8666,'0'0'7577,"30"3"-7352,-9-14-418,-3-5-631,9-6-2320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0.30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 0 5945,'0'0'8554,"-2"27"-8146,-7 88-280,9-106-119,0 1 1,1-1-1,1 1 0,-1-1 0,1 0 1,1 1-1,0-1 0,0 0 0,1-1 0,0 1 1,0-1-1,1 1 0,0-1 0,1-1 0,0 1 1,0-1-1,0 0 0,1 0 0,0-1 1,0 0-1,12 8 0,-18-13-28,0 0 0,0 0 0,0 0 0,0 0 0,0 0 0,0-1 0,0 1 0,0 0 0,0 0 0,1-1 0,-1 1 0,0-1 0,0 1 0,1-1 0,-1 0 0,0 1 0,1-1 0,-1 0 0,0 0 0,1 0 0,-1 0 0,0 0 0,1 0 0,-1 0 0,0 0 0,1-1 0,-1 1 0,0 0 0,0-1 0,1 1 0,1-2 0,-1 0-281,-1-1-1,1 1 1,0 0-1,-1-1 1,0 1-1,1-1 1,-1 1-1,0-1 1,-1 0 0,1 1-1,0-1 1,-1 0-1,1-4 1,0-14-5299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0.91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12 278 3809,'0'0'9674,"-2"-24"-9025,-6-73-222,7 92-417,0-1 0,1 1-1,0 0 1,0-1 0,1 1-1,-1 0 1,1-1 0,0 1-1,1 0 1,-1 0 0,1 0-1,0 0 1,0 0 0,1 0 0,-1 0-1,1 1 1,0 0 0,1-1-1,-1 1 1,1 0 0,-1 0-1,1 1 1,0-1 0,1 1 0,-1 0-1,1 0 1,-1 0 0,1 1-1,0 0 1,9-4 0,6 1 16,1 0 1,-1 1-1,1 1 1,0 1-1,39 2 0,-51 0-25,5 0-1,0 1 1,0 1-1,-1 0 0,1 1 1,0 0-1,-1 1 0,1 1 0,-1 0 1,-1 1-1,1 0 0,-1 1 0,0 0 1,21 17-1,-25-17 4,-1-1 1,0 1-1,-1 1 1,1-1-1,-1 1 1,-1 0-1,0 0 1,0 1-1,0-1 0,-1 1 1,0 0-1,-1 1 1,0-1-1,-1 1 1,1-1-1,-2 1 1,0 0-1,0-1 1,0 1-1,-2 15 1,0-20 27,-1 0 1,1 0-1,-1 0 1,0 0-1,0 0 1,-1-1-1,1 1 1,-1-1-1,0 1 1,0-1 0,-1 0-1,1 0 1,-1-1-1,0 1 1,0-1-1,0 1 1,0-1-1,-1-1 1,-6 5 0,-8 3-62,0-1 1,0-1 0,-32 9 0,-15 0-212,-41 13 162,97-27 59,0 1 1,0 0-1,1 1 0,0 0 0,0 0 1,0 1-1,-14 12 0,21-16 13,1 0 1,0-1-1,-1 1 0,1 0 0,0 0 1,0 0-1,0 0 0,0-1 0,0 2 1,0-1-1,1 0 0,-1 0 0,1 0 1,-1 0-1,1 0 0,0 0 0,0 1 0,0-1 1,0 0-1,0 0 0,0 0 0,1 1 1,-1-1-1,1 0 0,-1 0 0,1 0 1,0 0-1,0 0 0,0 0 0,0 0 1,0 0-1,0-1 0,1 1 0,-1 0 0,1-1 1,-1 1-1,1-1 0,2 2 0,6 7-6,1-1 0,0 0 0,0-1 0,17 10 0,17 6 287,0-2 0,2-1 0,0-3 0,1-2 0,59 13 0,-102-28-371,14 2-262,-10-7-3325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4.43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3881,'0'0'10882,"2"32"-10271,-1 14-417,12 126 585,-8-125-620,3 0-1,1 0 0,3 0 0,26 67 0,-30-102-124,-5-20-155,-3-28-490,0 31 452,-1-19-1464,-2 0 1,-10-42-1,-2 9-5189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4.93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0 130 968,'0'0'12998,"24"-16"-12698,82-51 44,-93 60-289,-1 1 1,1 1 0,1 0-1,-1 1 1,1 0-1,0 1 1,-1 0 0,1 1-1,26 0 1,-12 0 57,-6 0-82,1 1-1,0 1 0,32 4 1,-47-3-23,-1 1 1,1-1-1,-1 2 0,0-1 1,0 1-1,0 0 0,0 1 1,-1 0-1,1 0 1,-1 0-1,0 1 0,0-1 1,9 11-1,-9-10-4,-1 1 0,0 0 0,1 0-1,-2 1 1,1-1 0,-1 1 0,0 0 0,0 0 0,-1 0 0,0 1 0,-1-1-1,1 1 1,-1-1 0,-1 1 0,1 0 0,-1 0 0,-1 0 0,0 0-1,0 13 1,-2-17 2,1 0 0,0 0 0,-1 0 0,0 0 0,0 0 0,0 0 0,0 0 0,-1 0-1,1-1 1,-1 0 0,0 1 0,0-1 0,-1 0 0,1 0 0,0 0 0,-1-1 0,-4 3 0,-13 8 18,-43 20 0,37-20-28,-4 2 25,18-10-22,1 1 0,-1 1 0,1 0 0,1 0 0,0 1 1,-14 12-1,24-18-9,0-1 0,0 0 0,0 1 0,0-1 0,1 1 0,-1-1 1,1 1-1,-1 0 0,1-1 0,-1 1 0,1-1 0,0 1 0,0 0 0,0-1 1,0 1-1,0 0 0,0-1 0,0 1 0,0 0 0,1-1 0,-1 1 0,1-1 1,-1 1-1,1 0 0,0-1 0,0 1 0,-1-1 0,1 0 0,0 1 1,0-1-1,0 0 0,1 0 0,-1 1 0,2 0 0,43 37-30,-45-38 38,33 20 201,2-1 0,0-2 0,1-2 0,1-1-1,1-2 1,-1-1 0,2-3 0,0-1 0,62 5 0,-90-12-288,-2 0-63,0 0 0,0 0 1,0-1-1,0 0 0,0-1 0,15-3 0,-15-2-1703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1.5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19 7362,'0'0'3416,"190"0"-2904,-124-5 185,1 2 95,-10-2-72,-12 2-216,-15 0-352,-15 3 48,-12 0-192,-6 0-8,-27 0-856,-6 0-2385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1.76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55 7682,'0'0'7281,"202"24"-6641,-142-24-152,-2 0 89,-10-5-497,-9-11-24,-9-6-56,-9 6-649,-12-3-959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2.7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0 713 5617,'0'0'9622,"1"-6"-9224,3-19-334,1 0 0,2 0 0,9-24 0,9-33-18,-11 20-53,-5 20 16,2 0 0,24-62 0,-35 104-11,0-1-1,0 1 0,0 0 1,0 0-1,0-1 0,1 1 1,-1 0-1,0 0 0,0-1 1,0 1-1,0 0 0,1 0 1,-1 0-1,0-1 0,0 1 0,1 0 1,-1 0-1,0 0 0,0 0 1,1 0-1,-1-1 0,0 1 1,0 0-1,1 0 0,-1 0 1,0 0-1,1 0 0,-1 0 1,0 0-1,0 0 0,1 0 1,-1 0-1,0 0 0,1 0 0,-1 0 1,0 0-1,0 0 0,1 1 1,-1-1-1,0 0 0,0 0 1,1 0-1,-1 0 0,0 0 1,0 1-1,1-1 0,-1 0 1,0 0-1,11 13-123,12 28 82,-3 0-1,17 49 1,-19-45 85,43 80 0,-52-109-49,1 0-1,0-1 1,1-1-1,23 23 0,-29-32 17,0-1 1,1 0-1,0 0 0,0-1 0,0 1 0,0-1 1,0 0-1,1-1 0,-1 1 0,1-1 0,-1-1 1,1 1-1,0-1 0,0-1 0,10 1 0,-12-1 1,1 0-1,-1 0 0,0-1 0,1 0 0,-1 0 0,0 0 1,0 0-1,0-1 0,0 0 0,0 0 0,0 0 0,0-1 1,-1 0-1,1 0 0,-1 0 0,0 0 0,0-1 1,0 1-1,0-1 0,0 0 0,-1 0 0,4-6 0,-2 0-2,0 0 0,-1 0-1,0 0 1,0-1 0,-1 0 0,0 1-1,-1-1 1,-1 0 0,0 0-1,0-13 1,0 5-83,0 0-1,-2 0 1,-1-1 0,0 1-1,-1 0 1,-1 0 0,-1 1-1,-1-1 1,0 1 0,-17-32-1,-4 4-81,19 35 148,1 0 0,0-1 0,1 0 1,0-1-1,0 1 0,1-1 0,1 0 0,0 0 0,1-1 0,-2-17 1,6 28 7,0 1 0,0-1 1,0 1-1,0-1 1,0 1-1,0 0 1,1 0-1,-1-1 1,1 1-1,0 0 0,-1 0 1,1 1-1,0-1 1,0 0-1,0 1 1,0-1-1,1 1 1,-1-1-1,0 1 0,1 0 1,-1 0-1,1 0 1,2 0-1,61-20-64,-40 17 148,-1 1-1,1 2 0,-1 0 0,1 1 1,39 6-1,-65-5-74,1-1-1,0 0 1,0 0 0,-1 0-1,1 0 1,0 1 0,0-1-1,0 0 1,-1-1 0,1 1-1,0 0 1,0 0 0,0 0 0,-1 0-1,1-1 1,0 1 0,0 0-1,-1-1 1,1 1 0,0 0-1,-1-1 1,1 1 0,0-1-1,-1 1 1,1-1 0,-1 0-1,1 1 1,-1-1 0,1 1 0,-1-1-1,1 0 1,0-1 0,1-27-2273,-2 19 209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3.21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6633,'0'0'4948,"32"4"-4288,104 14-242,-119-15-290,-1 1 1,0 0 0,0 1 0,-1 0-1,0 2 1,1 0 0,-2 0 0,26 18-1,-22-13-15,-16-11-90,0 0 0,0 0-1,0 0 1,0 0 0,0 1 0,0-1 0,0 1 0,0-1 0,-1 1 0,1 0 0,-1 0 0,1 0 0,-1 0 0,0 0 0,0 0 0,1 0-1,-1 0 1,-1 0 0,1 0 0,0 1 0,-1-1 0,1 0 0,-1 1 0,1-1 0,-1 0 0,0 1 0,0-1 0,0 0 0,-1 1 0,1-1 0,0 0-1,-1 1 1,0-1 0,1 0 0,-1 0 0,0 1 0,0-1 0,0 0 0,0 0 0,-1 0 0,1 0 0,-1 0 0,1-1 0,-1 1 0,-3 2 0,-55 46 520,40-35-485,0 1-1,1 1 0,1 1 1,-21 24-1,35-37-63,0 0-1,1 1 1,0-1-1,0 1 1,0 0-1,0 0 1,1 0-1,0 0 1,0 1-1,1-1 1,0 0-1,0 1 1,0-1 0,1 1-1,0-1 1,0 1-1,0-1 1,1 1-1,0-1 1,1 0-1,3 11 1,-3-12 0,1 0 0,-1-1 1,1 1-1,0-1 1,1 0-1,-1 0 0,1 0 1,0 0-1,0-1 1,0 0-1,0 1 0,1-2 1,-1 1-1,1 0 1,0-1-1,-1 0 0,1 0 1,6 1-1,7 3 24,1-1-1,1 0 0,30 2 0,0-3 2,53-2 1,-84-3-23,-1 0 1,0-1-1,0-1 1,0-1 0,0-1-1,21-8 1,-34 11-70,-4 2 35,1 0 1,-1-1 0,0 1 0,0 0-1,0-1 1,1 1 0,-1-1-1,0 1 1,0-1 0,0 1 0,0-1-1,0 0 1,0 0 0,0 0 0,0 1-1,0-1 1,-1 0 0,1 0-1,0 0 1,0 0 0,-1 0 0,1-1-1,-1 1 1,1-1 0,-33-2-13282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4.07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76 7818,'0'0'5878,"27"-3"-5342,312-23 666,5 26-420,134-4-340,-404-3-445,130-28 0,-273 36-4841,24 6-3379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5.4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4305,'0'0'9682,"162"0"-9282,-147 0 32,0 0-280,-6 0-24,-3 0-128,4 0 80,-7 0-160,3 0-368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5.66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0 106 5633,'0'0'8818,"166"30"-8386,-100-30 104,0 0-288,-5-16-192,-10-3 16,-9 0-72,3-11-504,-12 3-1288,-9 3-3985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6.39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90 0 9578,'0'0'5541,"-9"8"-5438,2-3-101,1 1 0,1 0-1,-1 0 1,1 0 0,0 1 0,0-1 0,1 1-1,0 0 1,0 1 0,0-1 0,1 1 0,0-1-1,-2 11 1,-1 16-18,2 1 0,1 1-1,2-1 1,4 52 0,-2-79 25,0 0 0,1-1 0,-1 1 0,2 0-1,-1-1 1,1 0 0,0 1 0,1-1 0,-1 0 0,1-1 0,1 1 0,0-1 0,-1 0 0,2 0-1,-1 0 1,1-1 0,0 1 0,0-1 0,13 8 0,-7-6 12,1-1-1,-1 0 1,1-1 0,0 0-1,0-1 1,1 0 0,-1-1-1,1-1 1,-1 0 0,23 0-1,-25-2-19,1 0-1,-1-1 1,-1 0-1,1-1 1,0 0-1,0-1 1,-1 0-1,1-1 1,15-7-1,-21 8-19,0-1-1,0 1 1,0-1-1,0 0 1,0 0-1,-1-1 1,0 1-1,0-1 1,0 0-1,0-1 1,-1 1-1,0 0 1,0-1-1,0 0 1,-1 1-1,0-1 1,0 0-1,1-8 1,2-14 88,-2 0 0,-1-55 0,-2 65 359,0 17-254,-4 32-114,-2-1-71,1 1 0,2 0-1,1 0 1,2 0 0,3 34-1,-3-59 12,1 0 0,0 0-1,0 0 1,0 0-1,1 0 1,0 0-1,0 0 1,1-1-1,-1 1 1,1-1-1,0 0 1,1 0 0,-1 0-1,1 0 1,0 0-1,6 5 1,-3-5 9,-1-1 0,1 1 1,0-1-1,0 0 0,0-1 1,1 0-1,-1 0 1,1 0-1,0-1 0,0-1 1,9 2-1,0-1 14,0-1 0,0-1-1,0-1 1,1 0 0,-1-2 0,-1 0 0,1 0 0,0-2 0,-1 0-1,0 0 1,16-9 0,-17 6-7,0 0-1,-1-1 0,0-1 1,-1-1-1,0 1 0,0-2 1,19-23-1,-25 26-8,0 0 0,-1-1 0,0 0 0,-1 0 0,0 0 0,-1-1 0,0 0 0,-1 0 0,0 0 0,0 0 0,-1 0 0,0-18 0,-1 23 8,0 1 1,-1-1 0,0 0-1,-1 0 1,1 0 0,-1 1 0,0-1-1,-1 0 1,1 1 0,-5-11-1,4 14-9,0 0-1,0 0 1,0 0-1,0 0 1,0 0-1,0 0 1,-1 1-1,1-1 1,-1 1-1,0-1 1,1 1-1,-1 0 1,0 0-1,1 0 0,-1 1 1,0-1-1,0 1 1,0-1-1,0 1 1,0 0-1,0 0 1,-4 1-1,6-2-62,0 1-1,0 0 0,0 0 1,0 0-1,0 0 0,-1 0 1,1 0-1,0 0 1,0 0-1,0 0 0,0 1 1,0-1-1,0 0 0,0 1 1,0-1-1,1 0 0,-1 1 1,0-1-1,0 1 0,0 0 1,0-1-1,0 1 1,1 0-1,-1-1 0,0 1 1,1 0-1,-1 0 0,0 0 1,1 0-1,-1 0 0,1-1 1,-1 1-1,1 0 0,0 0 1,-1 0-1,1 0 1,0 0-1,0 0 0,0 0 1,0 1-1,0-1 0,0 0 1,0 0-1,0 0 0,0 0 1,0 0-1,0 0 1,1 0-1,0 1 0,-1 3-366,0 12-3206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6.58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76 11082,'0'0'4441,"78"-22"-4441,-63 3-64,-6 0-552,-3 3-3481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8.26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43 554 6489,'0'0'9142,"-2"-4"-8648,-10-46-541,2 0 0,2-1 1,2 0-1,2-85 0,4 132 35,0 0 0,1 0-1,0 0 1,0 0 0,0 0-1,0 1 1,0-1 0,1 1-1,0-1 1,0 1 0,0-1-1,0 1 1,0 0 0,0 0-1,1 0 1,0 0 0,0 0-1,-1 1 1,2-1-1,-1 1 1,0 0 0,4-3-1,0 1-22,1 1-1,-1 0 1,0 0-1,1 0 1,0 1 0,0 0-1,0 0 1,0 1-1,15-1 1,-21 2 34,0 0 0,-1 1 0,1-1 0,0 1 0,-1-1 0,1 1 0,-1-1 0,1 1 0,-1 0 0,1 0 0,-1 0 0,1 0 0,-1 0 0,0 0 0,0 0 0,0 0 0,1 1 1,-1-1-1,0 0 0,0 1 0,-1-1 0,1 1 0,0-1 0,0 1 0,-1-1 0,1 1 0,-1 0 0,1-1 0,-1 1 0,0 0 0,0-1 0,1 3 0,1 65-30,-3-52 28,1 22 11,1-1 1,2 0-1,2-1 0,14 56 0,-17-82-4,1-1-1,1 0 1,0 1 0,0-1-1,1-1 1,0 1-1,1-1 1,0 0-1,0 0 1,1-1 0,0 0-1,1 0 1,0 0-1,0-1 1,0 0-1,1-1 1,0 0 0,0 0-1,1-1 1,15 6-1,-17-8 9,1 0 0,-1-1 0,0 0 0,1-1 0,-1 0 0,1 0 0,0-1 0,-1 0 0,1 0-1,0-1 1,-1 0 0,1-1 0,-1 0 0,0 0 0,1-1 0,-1 0 0,8-4 0,-10 3-4,0 0 0,-1 0 1,1 0-1,-1 0 0,0-1 1,0 0-1,-1 0 0,1 0 1,-1-1-1,0 1 0,-1-1 1,1 0-1,-1 0 0,0-1 1,-1 1-1,0 0 0,0-1 0,0 0 1,0 1-1,-1-1 0,0-12 1,1-4 5,-1 1 1,-1 0 0,-1 0 0,-1 0-1,-2 0 1,0 0 0,0 0 0,-2 1-1,-1 0 1,-1 0 0,0 1 0,-2 0-1,0 0 1,-2 1 0,-13-19 0,22 34-10,1 1 0,0-1 0,1 0 0,-1 0 0,1 0 0,-1-1 0,1 1 1,0 0-1,1 0 0,-1-1 0,1 1 0,0 0 0,0-1 0,1-5 0,-1-4-57,4 13 39,0 1-1,1-1 1,-1 0 0,1 1 0,-1 0 0,0 0-1,1 1 1,4 0 0,58 10-38,-25-4 39,61 3-1,-98-10 16,50 1 35,67-7-1,-105 4-29,0 0 0,-1-2 0,1 0 0,-1-1 0,0 0 1,0-2-1,-1 0 0,20-11 0,-33 17-2,0 0 0,-1 0 1,1 0-1,0 0 0,0 0 1,-1-1-1,1 1 0,-1-1 1,1 1-1,-1-1 0,1 1 1,-1-1-1,0 0 0,0 0 1,0 1-1,0-1 0,0 0 1,0 0-1,-1 0 0,1 0 0,-1 0 1,1-4-1,-3 5-8,0 0 0,-1 0 1,1 1-1,-1-1 0,1 1 0,-1-1 0,1 1 1,-1 0-1,1 0 0,-1 1 0,-2-1 0,-1 0-29,-2 0-164,0 1 0,0-1 0,0 1 0,0 1 0,-13 3 0,-6 5-2497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29.6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70 0 7634,'0'0'2339,"-5"23"-2127,-29 153 691,21-96 292,-4 141 1,19 87-80,0-226-989,49 956 207,-37-823-337,-7-78 41,-20 253 0,7-232-42,6-157-15,0 0 0,0 0 1,1-1-1,-1 1 0,0 0 1,0-1-1,1 1 1,-1 0-1,1-1 0,-1 1 1,1-1-1,-1 1 0,0-1 1,1 1-1,0-1 0,-1 1 1,1-1-1,-1 1 1,1-1-1,0 1 0,-1-1 1,1 0-1,0 0 0,-1 1 1,1-1-1,0 0 1,-1 0-1,1 0 0,0 0 1,0 0-1,-1 0 0,1 0 1,0 0-1,0 0 1,-1 0-1,1 0 0,0 0 1,-1 0-1,1-1 0,0 1 1,0 0-1,-1 0 1,1-1-1,1 0 0,34-14-965,6-17-1657,0-8-3435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2:33.52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431 3898 4793,'0'0'2064,"35"0"-909,217 0 1197,1259-44 525,-466 1-2292,-325 17-495,506-36 816,-707 48-653,907 2-119,-521-6-99,-839 15-34,121-1-7,328 33 1,234 24 71,-220-23-13,486 13-124,-416-43 110,-212-36-5,-65 2-32,294-6 6,1192-42-36,-1674 80 75,175 7-45,-210 7-30,154 8 59,173-39 39,136-56 92,-468 69 52,-90 4-168,1-1-1,-1 1 0,0-1 1,-1 0-1,1-1 0,0 1 1,-1 0-1,0-1 0,0 0 0,0 0 1,3-5-1,3-2 20,0-1-63,0 0 1,-1-1 0,0 0 0,-1 0 0,-1-1 0,0 0 0,6-18 0,21-111 32,-17 67-32,12-40-19,46-211 45,-61 247-91,-3-1 1,0-92-1,-8-25-284,-16-419-126,14 609 468,-1-1 0,-1 1 0,1-1-1,-2 1 1,1 0 0,-1 0 0,0 0-1,0 0 1,-1 1 0,0-1 0,-1 1-1,0 0 1,0 0 0,0 0 0,-1 1 0,-11-10-1,0-5-1,1 0 0,1-1 0,1 0-1,1-1 1,-16-40 0,-20-33-170,19 46 140,-1 2 1,-65-73-1,77 100-114,0 2 0,-2 0-1,0 2 1,-1 0 0,-1 1-1,-1 1 1,-42-19-1,22 17 33,-2 1 0,0 2 0,0 3 0,-87-11 0,-195 5-59,86 8 72,-110-24 107,-287-13 1,474 47-7,-775-26-18,723 11 9,-99-9 58,251 14-30,0-2 0,-112-35 0,47-5 5,-131-71-1,138 62 6,54 29 15,-1 4-1,-122-30 1,-155-14 11,266 57-19,-58-8 81,-2 6 1,-174 3 0,118 19-72,-203 32 0,-298 42 53,305-38-84,194-19 0,-519 99 32,12 56-108,609-154 85,-2-5 1,0-4 0,0-5 0,-131-2 0,-434 33 13,215-9-12,65-7-54,-265 44 54,-226 17 5,416-51-11,-180 10 9,422-41-47,159-5 22,46 1 14,-1-2 0,1 0 1,0-1-1,0 0 1,-24-9-1,24 7-11,0 1 0,0 0 0,-1 1 0,1 0 1,-1 1-1,-13-1 0,-22 3 4,-512 14-12,315-10-55,170-6 53,1 3 0,-1 4 1,1 2-1,-79 20 0,80-8 1,15-2 15,-1-2 0,-1-2 0,0-4 1,-78 3-1,66-25-2906,43 15 2503,0 1 0,1 2 0,-1 1 0,1 1 0,0 1 0,1 2 0,-44 20 1,23-9-1050,-34 12-2767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47.8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135 232 4865,'0'0'1800,"-104"-66"-1792,104 48-16,0 0 8,0 5 0,0-9 0,0 4 0,0 0 8,0 0 224,0 10-232,-10-6-64,0 5-72,0 0-1504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47.80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230 467 2681,'-190'-270'326,"152"201"-339,38 68 6,0 1 0,-1-1-1,1 1 1,0-1 0,0 1 0,0-1 0,0 1-1,0-1 1,0 1 0,0-1 0,0 1 0,0-1-1,0 1 1,0-1 0,1 1 0,-1-1 0,0 1-1,0-1 1,0 1 0,0-1 0,1 1 0,-1 0-1,0-1 1,1 1 0,-1-1 0,0 1-1,1 0 1,-1-1 0,0 1 0,1 0 0,-1-1-1,1 1 1,-1 0 0,0 0 0,1-1 0,-1 1-1,1 0 1,0 0 0,7-5-163,-4 0 132,0-1 1,-1 1-1,1 0 0,-1-1 0,-1 0 1,1 0-1,-1 0 0,2-8 0,1-34 10835,-5 63-10790,-30 433-43,30-289 104,35 285 0,-32-423-91,6 30-69,4 86 0,-16-125-743,-9-6-1236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47.81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55 8666,'0'0'2896,"302"-4"-2399,-169-14-49,-5 0-448,1 9 184,-6 5-184,-4 4 0,-11 0-80,1 0 80,0 9 0,-6 4 0,-4-4 120,29-9-264,-24 0-120,-30-14-4017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47.81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98 4385,'0'0'3979,"56"-2"-3434,-9 1-407,341-18 626,1129-57 179,-1505 77-949,0 0-1,0 1 1,0 1-1,0 0 1,19 7 0,-20-5 33,0-2 1,0 1 0,1-2 0,0 1 0,18 0-1,-28 1 72,1 1 1,-1-1-1,-1 0 0,1 1 0,-1-1 0,1 1 0,-1 0 0,-1 0 0,1-1 1,-1 1-1,1 0 0,-1 0 0,-2 7 0,4 11 174,32 632 1626,-32-446-1649,9 0 0,40 216 1,-50-420-391,-1 0 18,0 0 1,1 0-1,0 0 1,0 0-1,0 0 1,1 0-1,0 0 1,0-1-1,0 1 1,0 0 0,1-1-1,-1 0 1,7 7-1,-18-11-2020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47.81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 6241,'0'0'3385,"232"57"-3385,-182-57-1120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28.65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 1 8994,'0'0'4073,"0"5"-4273,0-2-800,-12-3-3874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33.18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13 580 4537,'0'0'6393,"-12"-14"-2737,24-326-3544,-10 315-83,18-162-86,-20 187 49,0-1 1,0 1-1,0-1 1,0 1-1,0-1 1,0 1-1,0-1 1,0 1-1,0-1 1,0 0-1,1 1 0,-1-1 1,0 1-1,0-1 1,1 1-1,-1 0 1,0-1-1,1 1 1,-1-1-1,0 1 1,1-1-1,-1 1 1,0 0-1,1-1 1,-1 1-1,1 0 1,-1-1-1,1 1 1,-1 0-1,1 0 0,-1 0 1,1-1-1,-1 1 1,2 0-1,16 11-85,13 30 38,-14-10 47,-1 2 0,-1 0 0,12 43 0,25 56-3,-45-118 10,0 0 1,1 0-1,1-1 1,0-1-1,1 1 1,21 19-1,6-3-43,-37-29 56,0 1-24,0 0-4,0 0 125,0-15-4238,0 2-777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33.69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0 128 4745,'0'0'2230,"2"-31"1549,3 27-3780,0-1 0,1 1 0,0 0 0,-1 0 0,2 1-1,-1-1 1,0 1 0,13-4 0,11-6-21,-16 6-1,-8 4 19,0 1 0,-1-1 0,1-1 0,-1 1 0,1-1 0,-1 0-1,0 0 1,6-7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34.61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0 544,'0'0'6387,"9"27"-5823,29 81 25,-37-104-540,0 0 0,1 0 0,-1 0-1,1 0 1,0 0 0,0 0 0,0-1-1,1 1 1,-1-1 0,1 1-1,0-1 1,0 0 0,0 0 0,0 0-1,1-1 1,-1 1 0,1-1 0,0 0-1,-1 0 1,8 3 0,5 2 190,-16-7-193,1 0 0,-1 1 0,0-1-1,0 0 1,1 0 0,-1 0 0,0 0-1,1 0 1,-1 1 0,0-1-1,0 0 1,1 0 0,-1 0 0,0 0-1,1 0 1,-1 0 0,0 0 0,1 0-1,-1 0 1,0 0 0,1 0 0,-1-1-1,0 1 1,0 0 0,1 0 0,-1 0-1,0 0 1,1 0 0,-1 0 0,0-1-1,0 1 1,1 0 0,-1 0 0,0-1-1,0 1 1,0 0 0,1 0 0,-1 0-1,0-1 1,0 1 0,0 0-1,0-1 1,0 1 0,1 0 0,-1 0-1,0-1 1,0 1 0,0-1 0,0-25-437,-12-24-2784,-3 24 446,-1 3-1733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35.35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75 345 5705,'-15'-28'1981,"-29"-43"0,41 66-1776,0-1-1,1 0 0,0 0 0,1 0 0,-1 0 0,1 0 0,0-1 0,1 1 0,0 0 0,-1 0 1,3-13-1,-2-1 2,1 17-208,0 0 1,0 0-1,0 0 1,1-1 0,-1 1-1,0 0 1,1 1 0,0-1-1,0 0 1,0 0-1,0 1 1,0-1 0,1 1-1,-1 0 1,1 0 0,3-3-1,47-32-14,-51 36 17,7-6-13,1 1 0,0 0 0,0 0 0,1 1 0,0 1 0,0-1 0,0 2 0,0-1 0,1 2 0,-1 0 0,1 0 0,0 1 0,-1 0 0,16 1 0,-26 1 10,0 0-1,0-1 1,0 1 0,-1 0 0,1-1 0,0 1-1,0 0 1,0 0 0,-1 0 0,1 0-1,0 0 1,-1 0 0,1 0 0,-1 0-1,1 0 1,-1 0 0,0 0 0,1 0 0,-1 0-1,0 0 1,0 0 0,0 0 0,0 0-1,0 1 1,0 1 0,0 40-67,-1-31 93,2 29-12,0-23-7,0-1 0,-1 1-1,-2 0 1,1-1 0,-8 29-1,8-44-7,0-1 0,0 1 1,0-1-1,0 1 0,0-1 0,0 1 0,0-1 0,0 1 0,-1-1 0,1 0 0,-1 0 0,1 0 0,-1 0 1,1 0-1,-1 0 0,0 0 0,1-1 0,-1 1 0,0-1 0,0 1 0,1-1 0,-1 1 0,0-1 0,0 0 1,0 0-1,0 0 0,1 0 0,-1 0 0,0 0 0,0-1 0,-2 0 0,-4 1-44,7 0-33,2-3-1166,-1 2 1231,1 0 0,-1 1 0,1-1 0,-1 0 0,0 1 0,1-1 0,0 0 0,-1 1 0,1-1 0,-1 0 0,1 1 0,0-1 0,-1 1 0,1-1 0,1 0 1,30-10-30,86-25 127,-105 33-51,-1 1-1,2 0 0,-1 0 0,0 2 0,0 0 1,0 0-1,15 3 0,-28-3-21,1 1 0,0-1-1,0 1 1,0 0 0,-1 0 0,1-1 0,0 1 0,-1 0-1,1 0 1,-1 0 0,1 0 0,-1-1 0,1 1 0,-1 0-1,0 0 1,1 0 0,-1 0 0,0 0 0,0 0-1,1 0 1,-1 0 0,0 0 0,0 0 0,-1 2 0,1 34 317,0-27-295,-1 1 14,0-1 0,-1 1 0,0-1 0,0 0 0,-1 0 0,0 0 0,-1 0 0,0-1 0,-1 1 0,0-1 0,0 0 0,-1 0 0,0-1 0,-1 0-1,0 0 1,0 0 0,-9 7 0,0-2-243,0 0-1,-1-1 1,0 0-1,-1-2 1,-1 0-1,1-1 0,-36 12 1,28-13-2654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40.95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6489,'0'0'6986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41.92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259 1 1560,'0'0'6130,"-22"31"-5916,-72 105 180,7 2 680,77-118-718,0 1 1,1 1-1,-9 36 0,10-2-567,8-69-2429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42.43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18 5553,'0'0'4655,"23"6"-4125,56 13 422,138 15-1,-101-30-581,0-6 0,0-4 0,228-43-1,-329 47-364,-12 2 4,1 0 0,-1-1 0,0 1 0,0-1-1,1 0 1,-1 0 0,0 0 0,0 0 0,4-3 0,-6 2 16,-1 1-52,-8-2-1748,-6-2-812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43.26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5 595 4793,'0'0'6613,"-1"-2"-6552,0 0-1,1-1 0,-1 1 1,0-1-1,1 1 0,0 0 0,-1-1 1,1 1-1,1-6 0,4-6 283,1 0-1,1 1 1,15-24-1,11-24 61,-7 1-365,-8 13-10,2 1 0,2 1-1,2 1 1,45-62 0,-56 89-17,-9 10-20,1 0 0,0 1 0,1-1 0,0 1 0,0 0 0,0 1 0,0-1 1,10-5-1,-15 11-3,0 0 1,0-1 0,0 1 0,0 0-1,0 0 1,1 0 0,-1 0 0,0 0-1,0 0 1,0 1 0,0-1 0,0 0-1,0 0 1,0 1 0,0-1 0,0 1-1,0-1 1,0 1 0,0-1 0,0 1-1,-1 0 1,1-1 0,0 1 0,0 0-1,0 0 1,-1-1 0,1 1 0,0 0-1,-1 0 1,1 0 0,-1 0-1,1 0 1,0 1 0,17 42 40,-14-33-42,10 31 44,-2 0 1,-2 0-1,10 86 1,-14-77-2,2-1 0,21 69 0,-27-110 74,2 9-29,-2-13-327,-2-9-350,0-9-2780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4:43.65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15 4001,'0'0'6189,"38"-3"-4806,126-3-1244,-108 3-4392,-25 1-485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28.68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443 239 4001,'0'0'4725,"-10"27"-4120,3 29-212,1 1 0,3 0-1,5 58 1,0-23-171,-1-55-78,2 0 1,14 71-1,-13-192 1487,-7 21-1614,-2 1 0,-3 0 0,-2 0-1,-36-113 1,-5-6-18,45 252-219,10 1 231,2 0 1,21 88 0,-11-70-7,-5 34 14,-3-19-5,-2-88 40,1-25 334,2-25-102,-3-43-217,-3-99 0,-3 34-7,1-11 4,16 204-277,17 70 150,-19-74 63,-2 1 0,-1 0 0,-3 0 0,4 76 0,-13-124 165,-1-13 338,-2-9-469,-1 0-1,-2 1 1,-7-23-1,-10-33-86,5-34-1084,-6-187 0,19 210 1131,5 22 94,-3 61-116,-3 10-31,-4 11-35,10-17 91,-7 10-12,1-1 1,-1 0-1,0 0 1,-1 0-1,0-1 1,-1 0 0,0-1-1,-10 7 1,-84 48-234,53-34 102,6-2 95,2 2 0,-57 47 0,174-106 186,206-140-155,-261 152 40,-20 19-21,-1-1 0,1 1 0,0 0 0,0-1 1,0 1-1,-1 0 0,1 0 0,0-1 0,0 1 0,-1 0 1,1 0-1,0-1 0,0 1 0,-1 0 0,1 0 1,0 0-1,-1-1 0,1 1 0,0 0 0,-1 0 1,1 0-1,0 0 0,-1 0 0,1 0 0,0 0 1,-1 0-1,1 0 0,0 0 0,-1 0 0,1 0 1,0 0-1,-1 0 0,1 0 0,-1 0 0,1 0 1,-1 1-1,-6 0 9,1 0 1,-1 1 0,0 0-1,1 0 1,-13 6 0,-32 24-20,0 3 0,3 1 0,-57 56 0,104-91 179,12-12-66,27-23 21,82-59 0,-115 90-113,0 1 1,0 0 0,0 0-1,0 0 1,1 1 0,-1 0 0,0 0-1,1 0 1,-1 1 0,1-1-1,-1 1 1,1 0 0,5 2-1,-7-2-135,0 1 0,1-1-1,-1 0 1,1 0 0,-1 0-1,1 0 1,-1-1-1,0 0 1,1 0 0,-1 0-1,0 0 1,0-1-1,0 0 1,0 1 0,0-2-1,0 1 1,4-3 0,9-17-7548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31.2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134 162 3753,'0'0'8246,"-45"1"-6618,17 8-1526,22-7-68,0 0 0,0-1 0,0 1 0,0-1 0,-10 1 1,15-2 101,2-1-108,-1-1 0,0 1 1,1-1-1,-1 1 1,1 0-1,-1-1 0,1 1 1,0 0-1,0-1 0,-1 1 1,1 0-1,0 0 1,0 0-1,0 0 0,0 0 1,0 0-1,3-2 0,23-18-32,1 2 0,1 0 0,0 2 0,2 1-1,39-14 1,-69 29 3,0 0 0,1 0 0,-1 1-1,1-1 1,-1 0 0,1 1 0,0 0 0,-1-1 0,1 1 0,-1 0-1,1 0 1,0 0 0,-1 0 0,1 0 0,0 0 0,-1 0-1,1 0 1,-1 1 0,1-1 0,0 1 0,-1-1 0,1 1 0,-1 0-1,0-1 1,1 1 0,-1 0 0,1 0 0,-1 0 0,0 0-1,2 2 1,-1 1-4,0 1 0,0 0-1,0 0 1,-1-1-1,0 1 1,0 0 0,0 0-1,0 7 1,2 5 1,4 32 53,4 83 1,-12-125-55,1-1 0,-2 0 0,1 1 0,-1-1 0,1 0 0,-2 1 0,1-1 0,-1 0 0,0-1 0,0 1 0,-1 0 0,-4 5 0,-10 12 35,-32 30 0,13-13 43,-65 86 33,88-105-112,0 0 0,1 1 0,1 1 0,-11 31 0,21-49 6,0 0 1,1 0-1,0-1 1,0 1-1,0 0 1,0 0-1,1 0 1,0 0-1,0 0 1,0 0-1,2 7 1,-1-10 2,-1 0-1,1 0 1,0 0 0,0-1-1,0 1 1,0 0 0,1 0-1,-1-1 1,0 1 0,1-1-1,-1 1 1,1-1 0,-1 0 0,1 1-1,0-1 1,0 0 0,-1 0-1,1 0 1,0 0 0,0 0-1,0-1 1,0 1 0,0-1-1,0 1 1,0-1 0,0 0-1,4 1 1,14 0 76,1 0-1,-1-2 0,1 0 1,0-1-1,-1-1 0,25-7 1,115-44 133,-137 45-197,9 1-46,-28 7 43,-17 1-62,5 0 13,-44 1-50,-1-3 0,1-1 1,-75-16-1,127 19 89,-1 0 0,0-1-1,0 1 1,0 0 0,1-1 0,-1 1 0,0-1 0,1 1 0,-1-1-1,0 1 1,1-1 0,-1 0 0,0 1 0,1-1 0,-1 0 0,1 1-1,0-1 1,-1 0 0,1 0 0,-1 1 0,1-1 0,0 0 0,0 0-1,-1 0 1,1 1 0,0-1 0,0 0 0,0 0 0,0 0 0,0 0-1,0 0 1,0 1 0,0-1 0,0 0 0,1 0 0,-1 0 0,0 0-1,0 1 1,1-1 0,-1 0 0,1 0 0,-1 1 0,0-1 0,1 0-1,0 0 1,-1 1 0,1-1 0,0 0 0,27-33-82,-16 21 84,0 0 1,-1-1-1,-1 0 1,0-1 0,-1 0-1,0-1 1,-2 0-1,0 0 1,0 0 0,-2-1-1,0 0 1,4-24 0,-5 28-26,0-1 0,1 1 0,1 0 0,0 1 1,0-1-1,2 1 0,-1 0 0,1 1 1,1 0-1,0 0 0,16-13 0,-20 18 26,1-1 0,-2 1 0,1-1 0,-1 1 0,0-1 1,0 0-1,-1-1 0,0 1 0,0-1 0,-1 1 0,2-10 0,-2 0-5,0 0 0,-1 0-1,-1 0 1,-2-20 0,2 33-1,-1 0 0,0-1 0,0 1 0,-1 0 0,1 0 0,-1 0 0,0 0 0,0 0 0,-1 0 0,1 1 0,-1-1 0,1 1 0,-1-1 0,0 1 0,0 0 0,-1 0 0,1 0 0,-1 1 0,1-1 0,-1 1 0,0 0 0,0 0 0,0 0 0,0 0 0,0 1 0,-1 0 0,1 0 0,-6-1 0,-14-3-78,0 2 0,0 0 0,-42 2 0,58 1 37,3 0 28,0 1-1,0 0 0,0 1 1,0-1-1,0 1 0,1 0 1,-1 0-1,1 0 0,-1 0 1,1 1-1,0 0 1,0 0-1,0 0 0,-5 6 1,-52 61 2,44-49-7,13-16-39,4-4 116,16-7-54,0 0 0,-1 0 0,0-2 0,0 0 0,16-12 0,43-21 29,-61 35-30,1 1 0,0 0 1,0 2-1,0-1 0,1 2 0,-1 0 0,16 0 1,-21 2-8,0 0 1,0 1-1,0 0 1,0 1 0,0-1-1,0 2 1,0 0-1,-1 0 1,1 0 0,-1 1-1,0 0 1,10 8-1,-15-10 6,0 0-1,-1 1 0,0 0 0,1-1 0,-1 1 0,0 0 0,-1 0 1,1 0-1,0 1 0,-1-1 0,0 0 0,0 1 0,0-1 0,0 0 1,0 1-1,-1-1 0,1 1 0,-1 0 0,0-1 0,0 1 0,0-1 0,-1 1 1,1-1-1,-1 1 0,-2 4 0,-1 8 0,0-1 0,-2 0-1,0 0 1,-10 17 0,-8 11 21,-2-2 1,-2 0-1,-1-2 0,-65 65 1,80-90-27,1 0-1,1 0 1,0 1 0,1 1 0,0 0 0,2 0 0,0 1-1,0 1 1,2-1 0,0 1 0,1 0 0,1 1 0,1 0-1,0-1 1,-1 39 0,5-56 8,1 0 0,0 1 0,0-1 0,0 0 0,0 0 0,0 0 0,0 0-1,1 0 1,-1 0 0,0-1 0,0 1 0,1 0 0,-1-1 0,0 1 0,1-1 0,-1 1 0,1-1 0,-1 1 0,3-1-1,39 10 4,-34-8 21,21 6 13,0-1 0,1-2-1,-1-1 1,1-2-1,0 0 1,46-5 0,-71 2-37,0 0 0,0-1 0,-1 0 1,1 0-1,-1 0 0,1 0 1,-1-1-1,7-4 0,-11 3-941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45.89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425 1765 4961,'0'0'6219,"-9"14"-3304,6-15-2905,0 1-1,0-1 1,0 0 0,0-1 0,1 1-1,-1 0 1,0-1 0,1 1 0,-1-1-1,1 0 1,0 0 0,-1 0 0,1 0-1,0 0 1,0 0 0,1-1-1,-1 1 1,0-1 0,1 1 0,-1-1-1,1 0 1,-1-3 0,-24-65 58,0-53 0,5 0 0,-4-137 0,19 193-65,1-38 15,5 63-83,-3 0 0,-8-49 1,3 61 80,-2 1 1,-20-45-1,26 64-31,0 0 0,1-1 0,1 1 1,0-1-1,0 0 0,1 0 0,0 1 0,2-19 0,-1 13-87,0-140 99,-6-168 2,8 307-11,1-5 17,-4 20-70,-5 14-88,-30 68 111,-43 104-142,66-147 189,5-13 24,0 0-1,-14 24 1,29-91-194,46-49 0,-43 78 94,0 0 0,0-1 0,-1 0 0,-1-1 0,-1 0 0,-1 0 0,0-1 0,-1 0 0,2-18 0,-7 35 72,0-1 1,0 1-1,0 0 1,0-1-1,0 1 0,0 0 1,0 0-1,1-1 1,-1 1-1,0 0 1,1-1-1,-1 1 1,1 0-1,-1 0 0,1 0 1,0 0-1,-1-1 1,1 1-1,1-1 1,8 20-103,5 44 158,-12-35-31,2-1 1,1 1-1,1-1 0,1-1 0,2 1 1,0-1-1,2-1 0,0 0 1,32 43-1,-44-66-5,1-1 0,0 1 0,-1-1 1,1 1-1,-1 0 0,1-1 0,-1 1 0,1 0 0,-1-1 1,1 1-1,-1 0 0,1 0 0,-1 0 0,0-1 1,0 1-1,1 0 0,-1 0 0,0 0 0,0 0 0,0-1 1,0 1-1,0 0 0,0 0 0,0 0 0,0 0 1,0 0-1,-1-1 0,1 1 0,0 0 0,0 0 0,-1 0 1,1-1-1,-1 1 0,1 0 0,0 0 0,-1-1 1,1 1-1,-1 0 0,0-1 0,1 1 0,-1 0 1,0-1-1,1 1 0,-1-1 0,0 1 0,1-1 0,-1 0 1,0 1-1,0-1 0,0 0 0,1 1 0,-1-1 1,0 0-1,0 0 0,-1 0 0,-10 2 58,1 0-1,-1-1 1,-19-1 0,7 0-28,-91 6-55,115 2-2663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46.5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78 575 8874,'0'0'5421,"0"-20"-4641,0-34-694,-4-108-23,2 140-55,-1 0 0,-1 1 0,-1-1 0,-1 1 1,-12-27-1,13 35 123,-1 0 0,-1 1 0,-10-16 0,18 74-214,5-18 79,1 1 1,1-1-1,2 0 1,13 27-1,59 104 21,-72-140-12,1-1 0,1 0 0,1 0 0,16 17 1,-26-31-2,0-1 0,0 0 0,1 0 0,-1 0 1,1 0-1,0 0 0,-1-1 0,1 1 1,0-1-1,0 0 0,1 0 0,-1-1 1,0 1-1,1-1 0,-1 0 0,1 0 0,-1-1 1,1 1-1,-1-1 0,1 0 0,-1 0 1,1 0-1,-1-1 0,1 0 0,-1 0 0,9-2 1,-8-1 1,0 1 1,0-1 0,-1 1-1,1-1 1,0-1-1,-1 1 1,0-1 0,0 1-1,-1-1 1,1 0-1,-1-1 1,0 1 0,-1 0-1,1-1 1,-1 0-1,3-8 1,3-14-4,-1-1-1,4-28 1,-4-2-18,-2 0 1,-3 0 0,-8-92-1,-7 103 23,10 41-13,1 1 0,0-1 0,0 0 0,1 0 0,-2-12 0,3 18-123,3 2-346,0-1 227,0 1 0,0 0 0,0 0 0,0 0 0,-1 0 0,1 1 0,0-1 0,-1 1 0,1 0 0,-1-1 0,3 4 0,-2-3-440,14 10-3919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47.05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0 169 40,'0'0'12561,"7"-15"-11791,-1-1-677,2 0 1,0 0-1,0 1 1,2 0-1,0 0 1,0 1 0,23-22-1,-31 34-83,0 1 0,1 0 0,-1 0 0,1 0 0,0 0 0,-1 0 0,1 0 0,0 1 0,-1-1 0,1 1 0,0 0 0,0 0 0,-1 0 0,1 0 0,0 0 0,0 1 0,-1-1-1,1 1 1,0-1 0,-1 1 0,1 0 0,0 0 0,-1 1 0,0-1 0,1 0 0,-1 1 0,0 0 0,1-1 0,-1 1 0,0 0 0,0 0 0,-1 0 0,1 0 0,0 0 0,-1 1 0,1-1 0,-1 1 0,0-1 0,1 1 0,-1-1 0,0 4 0,2 2-4,-1-1 1,-1 1-1,1 0 1,-1 0 0,-1-1-1,0 1 1,0 0-1,0 0 1,-1 0-1,0 0 1,0-1-1,-1 1 1,-6 14-1,-1-3 18,0 0-1,-2 0 1,-24 31-1,26-38-21,1 1-1,0 0 1,1 0-1,0 1 1,1 0-1,0 1 1,2-1-1,-1 1 1,2 0-1,0 0 1,1 0-1,0 0 1,1 0-1,1 1 1,3 26-1,-2-39 1,0-1 0,0 1 0,0-1 0,1 0 0,-1 0 0,1 0 1,-1 0-1,1 0 0,0 0 0,0 0 0,0 0 0,0-1 0,0 1 0,0-1 0,0 0 0,0 1 0,1-1 0,-1 0 0,1 0 0,-1 0 0,0-1 0,1 1 0,0-1 0,-1 1 0,1-1 0,-1 0 1,4 0-1,10 1 30,0 0-1,31-4 1,-45 3-30,8-2 35,0 0 0,0 0 0,0-1 0,-1 0 0,1-1 0,-1 0 0,0-1 0,0 0 0,-1 0 0,1-1 0,-1 0 0,0 0 0,-1-1 0,0 0 0,7-9 0,-5 7-318,-2-1 0,1 0 0,-1 0 0,-1-1 0,0 0 0,-1 0 0,0-1 0,0 0 0,-1 1-1,-1-1 1,4-22 0,-6 6-6039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52.2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21 0 6225,'0'0'5356,"0"19"-5020,0 157 664,0 797 1538,-12-761-2475,30-6 134,-18-41 473,-11-205-1870,6 29 241,-6-14-2929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52.9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68 9282,'0'0'5160,"29"-4"-4975,93-13-32,-114 16-121,0-1-1,-1 0 0,1 0 0,-1-1 0,0 1 1,1-2-1,-2 1 0,13-9 0,-16 10-29,-1 1 0,1-1-1,0 0 1,0 1 0,0-1 0,0 1-1,0 0 1,0 0 0,0 0-1,0 0 1,1 1 0,-1-1 0,0 1-1,5 0 1,-7 0 2,-1 1-132,0 0 0,-1 0-1,1 0 1,0 0 0,0 0 0,-1 0-1,1 0 1,-1 0 0,1 0-1,-1 0 1,1 0 0,-1 0 0,0-1-1,1 1 1,-1 0 0,0 0-1,0-1 1,1 1 0,-1 0 0,0-1-1,0 1 1,0-1 0,0 1-1,0-1 1,0 1 0,0-1 0,0 0-1,0 0 1,0 1 0,0-1 0,-2 0-1,-48 4-4539,45-5 4810,0 1-1,-1 0 0,1 1 0,0-1 1,0 1-1,-1 1 0,-10 3 0,14-3 193,0 0-1,1 1 0,-1 0 1,0-1-1,1 1 1,-1 0-1,1 0 1,0 1-1,0-1 0,0 0 1,1 1-1,-1-1 1,1 1-1,0 0 0,0-1 1,0 1-1,0 0 1,0 5-1,0 11 43,0 0 0,2 28 0,0-16 110,-1-18-414,0-1 1,1 1 0,1 0 0,0-1 0,1 0-1,0 1 1,1-1 0,1-1 0,0 1 0,1 0-1,0-1 1,0 0 0,2-1 0,-1 0 0,1 0-1,13 13 1,-19-22-57,0 0 0,0 0-1,1-1 1,-1 1 0,1 0-1,-1-1 1,1 1-1,0-1 1,0 0 0,-1 0-1,1 0 1,0 0 0,0-1-1,0 1 1,0-1 0,0 0-1,0 1 1,0-1 0,0-1-1,5 0 1,-4 0-6,1-1 1,0 0-1,0 0 0,-1 0 1,1 0-1,-1-1 0,1 0 1,-1 0-1,0 0 0,0 0 1,3-5-1,6-7-4,0 0-1,-1-1 1,-1-1 0,-1 1-1,9-21 1,-7 10-31,-1-1-1,-1 0 1,-1 0 0,-2-1-1,-1 0 1,-1-1 0,-1 0-1,-1-51 1,-14 81-3908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53.24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9690,'0'0'4486,"7"25"-3756,61 192 427,48 88-707,-128-374-1977,-23-51-3430,17 63 9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53.6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12 121 7738,'0'0'6613,"20"-19"-6410,62-57-111,-80 73-76,1 1 1,-1 0 0,1-1-1,0 1 1,-1 1 0,1-1-1,0 0 1,0 1-1,1-1 1,-1 1 0,0 0-1,0 0 1,0 0-1,1 1 1,-1-1 0,1 1-1,-1 0 1,0 0 0,1 0-1,-1 0 1,0 0-1,4 1 1,10 1 22,-8-1-29,1 0 0,-1 1 0,1 0 0,-1 0 0,1 1 0,-1 0 0,0 0 0,-1 1 0,10 5-1,75 52 77,-68-44-79,-22-15-2,0 0 0,0 0 1,0 1-1,-1-1 0,1 0 0,0 1 0,-1 0 0,0 0 0,0-1 0,0 1 0,0 1 0,0-1 0,-1 0 1,1 0-1,-1 0 0,0 1 0,0-1 0,0 1 0,0-1 0,-1 1 0,1 5 0,-2-4 5,1-1-1,-1 0 1,0 1-1,0-1 0,-1 0 1,1 0-1,-1 0 1,0 0-1,0 0 0,0 0 1,-1 0-1,1-1 1,-1 1-1,0-1 0,0 0 1,-7 6-1,-28 20 43,0-2 0,-2-2 0,-63 30 0,47-27-100,-61 43-1,92-46-315,16-3-3253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54.17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1 257 7242,'0'0'7365,"8"-12"-7109,14-22-155,57-80 443,-72 105-418,1 0-1,-1 0 1,2 1-1,-1-1 1,1 2-1,0 0 1,1 0-1,0 0 1,14-6 0,-20 11-111,0 0 1,0 1-1,0-1 1,0 1 0,1 0-1,-1 0 1,0 1-1,1-1 1,-1 1 0,0 0-1,1 0 1,-1 0-1,1 1 1,-1 0 0,0-1-1,0 1 1,1 1-1,-1-1 1,0 1-1,0 0 1,0 0 0,0 0-1,-1 0 1,1 0-1,0 1 1,-1 0 0,0 0-1,0 0 1,0 0-1,0 0 1,0 1 0,0-1-1,-1 1 1,0 0-1,0 0 1,0-1 0,0 2-1,2 4 1,1 7-34,-1-1 0,0 1 1,-1 0-1,0 0 0,-1 1 0,-1-1 1,-1 0-1,0 1 0,-3 19 0,1-28 3,0 0-1,0-1 0,-1 1 1,1-1-1,-2 1 0,1-1 1,-1 0-1,0 0 0,-9 11 0,-55 55-11,52-58 32,1 1 1,0 0-1,-14 22 1,26-34-7,0 1 0,1-1-1,0 1 1,0-1 0,0 1 0,1 0 0,-1 0 0,1-1 0,0 1 0,0 0 0,1 0 0,0 0 0,0 0 0,0 0 0,0 0 0,1 0 0,1 9 0,0-11 1,-1 1 0,1-1 0,-1 0-1,1 0 1,0 1 0,0-1 0,1 0 0,-1 0 0,1-1 0,-1 1 0,1-1 0,0 1 0,0-1 0,0 0 0,0 0 0,0 0 0,1 0 0,-1-1 0,0 1 0,1-1 0,0 0 0,-1 0 0,7 1 0,0 0-57,-1-1 0,1-1 0,-1 0 0,1 0 0,0 0 0,-1-2 0,1 1 0,-1-1 0,1 0 0,-1-1 0,0 0 0,0-1 0,0 0 0,-1 0 0,1 0 0,-1-2 0,0 1 1,0-1-1,-1 0 0,1 0 0,-1-1 0,-1 0 0,0 0 0,1 0 0,-2-1 0,1 0 0,-1-1 0,-1 1 0,0-1 0,0 0 0,0 0 0,-1 0 0,-1 0 0,1 0 0,-1-1 0,1-17 1,-4-8-3058,-4 4-4356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32.68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135 232 4865,'0'0'1800,"-104"-66"-1792,104 48-16,0 0 8,0 5 0,0-9 0,0 4 0,0 0 8,0 0 224,0 10-232,-10-6-64,0 5-72,0 0-1504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33.1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230 467 2681,'-190'-270'326,"152"201"-339,38 68 6,0 1 0,-1-1-1,1 1 1,0-1 0,0 1 0,0-1 0,0 1-1,0-1 1,0 1 0,0-1 0,0 1 0,0-1-1,0 1 1,0-1 0,1 1 0,-1-1 0,0 1-1,0-1 1,0 1 0,0-1 0,1 1 0,-1 0-1,0-1 1,1 1 0,-1-1 0,0 1-1,1 0 1,-1-1 0,0 1 0,1 0 0,-1-1-1,1 1 1,-1 0 0,0 0 0,1-1 0,-1 1-1,1 0 1,0 0 0,7-5-163,-4 0 132,0-1 1,-1 1-1,1 0 0,-1-1 0,-1 0 1,1 0-1,-1 0 0,2-8 0,1-34 10835,-5 63-10790,-30 433-43,30-289 104,35 285 0,-32-423-91,6 30-69,4 86 0,-16-125-743,-9-6-1236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33.36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55 8666,'0'0'2896,"302"-4"-2399,-169-14-49,-5 0-448,1 9 184,-6 5-184,-4 4 0,-11 0-80,1 0 80,0 9 0,-6 4 0,-4-4 120,29-9-264,-24 0-120,-30-14-4017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34.50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98 4385,'0'0'3979,"56"-2"-3434,-9 1-407,341-18 626,1129-57 179,-1505 77-949,0 0-1,0 1 1,0 1-1,0 0 1,19 7 0,-20-5 33,0-2 1,0 1 0,1-2 0,0 1 0,18 0-1,-28 1 72,1 1 1,-1-1-1,-1 0 0,1 1 0,-1-1 0,1 1 0,-1 0 0,-1 0 0,1-1 1,-1 1-1,1 0 0,-1 0 0,-2 7 0,4 11 174,32 632 1626,-32-446-1649,9 0 0,40 216 1,-50-420-391,-1 0 18,0 0 1,1 0-1,0 0 1,0 0-1,0 0 1,1 0-1,0 0 1,0-1-1,0 1 1,0 0 0,1-1-1,-1 0 1,7 7-1,-18-11-2020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3:34.93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 6241,'0'0'3385,"232"57"-3385,-182-57-1120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00.5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142 0 4369,'0'0'4452,"-6"29"-3296,-110 411 1548,108-408-2661,5-23-24,1 0 0,0 1 0,0-1 0,0 16 0,2-25 47,0-18-6,0-10-1427,0-5-3161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01.16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96 5297,'0'0'5033,"18"-5"-4574,137-41 1005,-130 43-1265,0 1 0,0 1 0,0 1 0,0 1 0,0 1 0,42 9-1,-29-5-91,62 3 0,-82-9-31,0-1-1,0 0 1,34-7 0,-43 5-49,0 0-1,0-1 1,0 1-1,-1-2 1,0 1 0,1-1-1,-2 0 1,1-1 0,8-8-1,-9 9-371,-23 18-3979,6-5 606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01.62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22 1 6041,'0'0'3782,"-2"27"-3085,1-15-636,-8 186 952,9-181-887,1-12-60,-1 1 1,0 0 0,0-1-1,0 1 1,-1 0 0,0-1 0,0 1-1,0-1 1,-3 7 0,1-37-3545,3 3-4239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02.38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25 56 5521,'0'0'6332,"8"-5"-6054,5-2-227,0 0 0,0 1 0,1 1 0,0 0 0,0 1 0,0 0 0,1 1 0,-1 1 0,21-1 0,-5 2-41,-13-1 31,0 1-1,1 1 0,-1 1 1,19 2-1,-35-2-35,0 0 1,0 0-1,0 0 0,0 0 0,0 0 0,0 0 0,0 0 0,-1 1 0,1-1 0,-1 0 0,1 0 0,0 0 0,-1 1 0,0-1 0,1 0 0,-1 1 0,0-1 0,0 0 0,0 1 0,0-1 1,0 0-1,0 1 0,0-1 0,0 1 0,0-1 0,-1 2 0,-9 39 110,-1-25-96,-1-1-1,-1 0 0,0-1 1,-1-1-1,-1 0 0,0-1 1,-1 0-1,0-1 0,-1-1 1,-23 11-1,20-15-31,30-17 0,30-17-1,-28 22 12,-1 0 1,1 1-1,0 0 0,0 1 1,0 1-1,0 0 0,1 0 1,-1 1-1,0 1 1,1 0-1,-1 1 0,1 0 1,-1 1-1,0 0 0,0 1 1,0 0-1,0 1 1,0 0-1,-1 1 0,0 0 1,0 1-1,15 11 0,-23-15 9,-1 0-1,0 0 0,1 0 0,-1 0 0,0 0 0,0 1 0,0-1 0,-1 1 0,1 0 1,-1-1-1,1 1 0,-1 0 0,0 0 0,0 0 0,0 0 0,0 0 0,-1 0 0,1 0 1,-1 0-1,0 0 0,0 0 0,0 0 0,0 0 0,0 1 0,-1-1 0,1 0 0,-1 0 1,0 0-1,-1 3 0,-1 1 47,0 0 0,-1-1 0,0 1 0,0-1 0,0 1 0,-1-1 0,0-1 0,0 1 0,0 0 0,-9 6 0,6-6-17,-1 0 0,1 0-1,-1 0 1,0-1-1,0 0 1,0-1-1,-1 0 1,0-1 0,0 0-1,0 0 1,0-1-1,0 0 1,0-1 0,0 0-1,-16-1 1,-11-1-7,27-1-49,0 1 0,0 1-1,0 0 1,-1 0-1,1 1 1,0 1 0,1-1-1,-1 1 1,0 1 0,0 0-1,-17 8 1,-42 45-2268,45-32-1509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22.35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60 69 2937,'0'0'4351,"-3"-2"-3616,2 0-609,0 0 0,0 0 1,0 0-1,0 0 0,0 0 0,0 0 0,1-1 0,-1 1 0,1 0 1,0 0-1,-1 0 0,1-4 0,-7-26 2087,1 29-1579,4 11-476,1 14-224,1-22 80,0 378 93,-1-364-105,-1 0 0,0 0 1,0 0-1,-7 17 1,5-17-12,0 0 0,2 1-1,-1 0 1,0 18 0,3-33 85,0-28-2617,0 8-1226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23.04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1 204 3473,'0'0'3998,"8"-7"-3381,14-8-50,0 1 0,0 1 0,1 1 0,1 1 0,48-15 0,-12 13-325,2 2 0,-1 3 0,1 3 0,92 4 0,-130 1-205,-14 0-21,0-1-1,-1-1 0,1 1 0,-1-2 0,0 1 0,13-6 1,-18 6-69,0 1-1,0-1 1,0 0 0,0 0 0,0-1 0,0 1 0,-1-1 0,1 0 0,-1 0 0,1 0 0,-1 0 0,0-1 0,-1 1 0,1-1 0,3-6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23.57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48 0 3873,'0'0'3819,"0"10"-3448,-1 56 955,-17 126 1,18-192-1312,1 1-1,-1-1 1,0 0 0,0 0 0,0 1 0,0-1 0,0 0 0,0 0 0,0 1 0,0-1-1,0 0 1,0 0 0,0 1 0,0-1 0,0 0 0,0 0 0,0 1 0,0-1 0,0 0 0,0 0-1,0 0 1,0 1 0,0-1 0,0 0 0,-1 0 0,1 1 0,0-1 0,0 0 0,0 0 0,0 0-1,0 0 1,-1 1 0,1-1 0,0 0 0,0 0 0,0 0 0,-1 0 0,1 0 0,0 1 0,0-1-1,-1 0 1,1 0 0,0 0 0,0 0 0,-1 0 0,1 0 0,0 0 0,0 0 0,-1 0 0,1 0-1,0 0 1,0 0 0,-1 0 0,1 0 0,0 0 0,0 0 0,0 0 0,-1 0 0,1-1 0,0 1-1,0 0 1,-1 0 0,1 0 0,0 0 0,0 0 0,0-1 0,-1 1 0,-8-15-507,8 12 421,-8-16-1701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23.7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1 0 6129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5:24.26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120 130 6129,'-103'-59'1434,"86"44"-197,19 7-889,16 3-290,-17 5 33,29-11 148,1 3 0,0 0-1,1 2 1,0 1 0,40 0 0,-69 6-239,0 0 0,-1 0 0,1 0-1,0 1 1,0-1 0,-1 1 0,1 0-1,-1 0 1,1-1 0,-1 2 0,0-1-1,0 0 1,0 0 0,0 1 0,0-1-1,0 1 1,-1-1 0,1 1 0,-1 0-1,0 0 1,2 5 0,1 0 9,-1 1 0,0 0 0,0 0 1,-1 0-1,0 0 0,1 13 0,-3-18-5,0 0 0,0 0 0,0 1-1,-1-1 1,1 0 0,-1 0 0,0 0 0,0 0 0,-1 0 0,1 0 0,-1 0-1,0 0 1,0 0 0,0-1 0,-1 1 0,1-1 0,-1 1 0,0-1 0,0 0-1,0 0 1,0 0 0,0-1 0,-1 1 0,1-1 0,-1 0 0,1 0 0,-1 0-1,0 0 1,0-1 0,0 1 0,-6 0 0,119-12 115,-105 9-119,10-2 8,-1 1 0,1 0 0,0 1 1,0 0-1,0 1 0,27 3 0,-39-2-7,0 0 0,-1 0 0,1 0-1,-1 0 1,1 0 0,-1 0 0,1 1 0,-1-1-1,1 0 1,-1 1 0,0-1 0,0 1 0,0 0 0,0-1-1,0 1 1,0 0 0,-1-1 0,1 1 0,0 0-1,-1 0 1,1 0 0,-1 0 0,0 0 0,0 3 0,1 56 10,-2-43-10,1-12 25,0 0-1,-1 1 0,0-1 0,-1 0 0,1 0 1,-1 0-1,0 0 0,-1 0 0,1 0 0,-1-1 1,0 1-1,-1-1 0,1 0 0,-1 0 0,0 0 1,0 0-1,-1-1 0,1 1 0,-1-1 0,0-1 1,0 1-1,-8 4 0,-11 5 158,0-2 0,-1 0 0,-49 14 0,43-15-152,28-9-70,-5 2-65,0 0 1,-1 0 0,1-1 0,-1 0 0,0 0-1,1-1 1,-1 0 0,0-1 0,0 0 0,-9-1-1,9-6-2249,2-5-1911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41.60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208 1366 3809,'0'0'3565,"-9"-6"-978,-26-248-1524,28 188-1027,4-1 0,7-104 0,-1 146-23,1-1 1,15-47 0,-12 52-14,-1 0 1,-1-1 0,-1 0-1,1-36 1,-6-24-49,-1 31-47,6-66 0,0 91 98,3-26 14,-7 49-16,0 1 0,-1-1 0,1 0 0,-1 1 1,1-1-1,-1 0 0,0 1 0,0-1 0,0 1 0,0-1 0,0 1 1,-1 0-1,1-1 0,-1 1 0,0 0 0,1 0 0,-3-2 0,3 4 27,-1 4-40,-1 0-1,1 0 1,0 0 0,0 1-1,0-1 1,1 1-1,-1-1 1,1 1-1,-1 8 1,0-5 3,-11 30 30,-1 0-1,-3-1 1,-33 57 0,12-23-41,38-71 18,-21 35 62,20-33-56,0 0 0,0 0-1,0 0 1,0-1 0,0 1-1,-1-1 1,1 1 0,-1-1 0,1 1-1,-1-1 1,0 0 0,1 0-1,-1 1 1,0-1 0,0-1-1,-2 2 1,3-2 31,3-12-26,0 0 1,1 0 0,0 0 0,1 0 0,0 1-1,1 0 1,0 0 0,1 0 0,12-18 0,17-35 18,-30 47-23,0 0 0,-1 0 0,-1 0 0,0-1-1,-1 1 1,-1-1 0,-2-25 0,5-57 12,-2 92-17,0-1-1,0 1 0,1 0 1,0 0-1,1 0 0,0 0 0,0 1 1,0-1-1,1 1 0,10-11 0,-3 62-57,-1-14 83,2 0-1,1-1 1,1-1 0,20 30 0,83 98 203,-91-122-200,-25-32 3,1 2 21,0-1-1,1 1 1,-1 0-1,-1 0 1,1 1-1,-1-1 1,1 0-1,-1 1 1,-1-1-1,1 1 1,-1 0-1,1 0 1,-1 5-1,-4-8 59,-1 0 0,0 0 0,0 0 0,0-1 0,0 1 0,0-1 0,-1 0 0,-7 1 0,7-1-68,-256 80 169,145-41-164,112-41-331,13-9 366,26-20-721,-18 16-1757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43.59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33 569 4425,'0'0'6028,"0"1"-5952,0-1-1,0 0 1,-1 0-1,1 0 1,0 0 0,0 0-1,-1 0 1,1 0-1,0 0 1,0 0 0,-1 0-1,1 0 1,0 0-1,0 0 1,-1 0 0,1 0-1,0 0 1,0 0-1,-1 0 1,1 0 0,0 0-1,0 0 1,-1 0 0,1 0-1,0 0 1,0-1-1,0 1 1,-1 0 0,1 0-1,0 0 1,0 0-1,0-1 1,-1 1 0,1 0-1,0 0 1,0 0-1,0-1 1,0 1 0,0 0-1,0 0 1,-1 0 0,1-1-1,0 1 1,0 0-1,0-1 1,-4-10-9,0 0 1,0 0-1,1 0 0,1-1 0,0 1 1,-1-21-1,3-81-105,1 59 113,-4-184-103,4 248 29,0 0 1,1 1-1,0-1 0,1 0 0,0 0 1,0 0-1,8 14 0,40 70 8,-40-76-5,10 18 0,1-2 0,2-1 1,46 50-1,-60-72-5,0-1 0,1-1 0,0 0 0,1 0 0,0-1 0,0 0 0,0-1 0,1 0 0,0-2-1,1 1 1,-1-1 0,1-1 0,0-1 0,15 3 0,-27-6 3,-1 1 1,1-1-1,0 0 1,0 0-1,0 0 0,-1 0 1,1 0-1,0 0 1,0-1-1,0 1 0,-1-1 1,1 1-1,0-1 0,-1 1 1,1-1-1,0 0 1,-1 0-1,1 0 0,-1 0 1,1 0-1,-1 0 1,0 0-1,1-1 0,-1 1 1,1-2-1,1-2 10,-2 1 1,1-1-1,0 0 0,-1 0 1,0-1-1,0 1 0,0-7 1,1-2 1,5-58 42,-6-130 1,-3 94-42,-1 54-22,2 50 7,1 1 1,-1-1 0,0 1 0,0-1-1,0 1 1,0-1 0,-1 1 0,1 0-1,-1 0 1,0 0 0,0 0 0,-3-4-1,4 6-97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48.18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61 3793,'0'0'6848,"0"-11"-6440,0-28-55,0 29 28,0 33-40,-1 80 923,3 115 351,-1-212-1588,0-1 0,0 1 0,1 0 0,-1 0 0,1-1 0,1 1 0,-1-1 0,1 0 1,7 10-1,-7-11-57,0 1 1,0 0 0,-1-1 0,0 1 0,1 0 0,-1 0 0,-1 1 0,1-1 0,-1 0 0,0 0 0,1 9 0,-2 14-2197,0-1-5136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49.50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4793,'0'0'6975,"0"28"-6814,7 58 845,16 323 586,-24-289-1531,7 204 472,-5-291-340,-1-33-50,0 41-85,0-19-49,0-27-13,0-41-775,0 29-508,0-8-2373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49.98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41 6313,'0'0'5623,"4"21"-5354,15 66 98,-16-81-311,-1 0-1,1 0 1,1 0 0,-1-1-1,1 1 1,0-1 0,0 0 0,1 0-1,0-1 1,-1 1 0,1-1-1,1 0 1,5 3 0,15 14 166,-3 3 134,0 1 0,-2 1 1,-1 0-1,31 54 0,-51-79-353,0-1 0,0 1 0,1-1-1,-1 1 1,0-1 0,0 1 0,1-1 0,-1 1-1,0-1 1,1 1 0,-1-1 0,1 1-1,-1-1 1,1 1 0,-1-1 0,1 0 0,-1 1-1,1-1 1,-1 0 0,1 1 0,-1-1-1,1 0 1,-1 0 0,1 0 0,-1 1 0,1-1-1,0 0 1,-1 0 0,1 0 0,-1 0-1,1 0 1,0 0 0,0 0 0,14-18 210,2-32 150,-16 49-359,19-88 218,16-173 0,-35 247-37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50.3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9738,'0'0'2859,"0"29"-1968,0 227 455,2-232-1309,1 1-1,1-1 1,1-1 0,1 1 0,1-1-1,1 0 1,1 0 0,1-1-1,1 0 1,18 26 0,-29-48-34,0 0 1,-1 0-1,1 1 0,0-1 1,0 0-1,0 0 1,1 0-1,-1 1 0,0-1 1,0 0-1,0 0 0,0 1 1,0-1-1,0 0 1,0 0-1,0 1 0,0-1 1,0 0-1,1 0 0,-1 0 1,0 1-1,0-1 1,0 0-1,0 0 0,1 0 1,-1 0-1,0 0 0,0 1 1,0-1-1,1 0 1,-1 0-1,0 0 0,0 0 1,0 0-1,1 0 0,-1 0 1,0 0-1,0 0 1,1 0-1,-1 0 0,0 0 1,0 0-1,1 0 1,-1 0-1,0 0 0,0 0 1,1 0-1,-1 0 0,0 0 1,0 0-1,0 0 1,1 0-1,-1 0 0,0-1 1,0 1-1,1 0 0,-1 0 1,0 0-1,0 0 1,0-1-1,3-21-19,-7-37-399,-31-136-4137,25 134 1653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50.6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42 299 3025,'-27'-152'5762,"22"123"-4073,-5-55 2002,10 83-3680,1 0-1,-1 0 1,0 1 0,1-1-1,-1 0 1,0 0 0,1 1-1,-1-1 1,1 0 0,-1 1 0,1-1-1,0 1 1,-1-1 0,1 1-1,0-1 1,-1 1 0,1-1-1,0 1 1,0-1 0,-1 1-1,1 0 1,0 0 0,0-1-1,1 1 1,26-7-33,-22 6 49,27-4 19,1 1 0,0 2 1,1 1-1,64 7 0,-82-2-19,-1 1 0,0 0-1,0 1 1,0 1 0,-1 0 0,0 1 0,-1 1 0,1 0 0,-2 1 0,1 0 0,12 14 0,-25-23-15,1 1 1,-1-1 0,0 1-1,1 0 1,-1-1 0,0 1-1,0 0 1,0 0 0,0 0-1,0 0 1,0 0 0,-1 0 0,1 0-1,-1 0 1,1 1 0,-1-1-1,0 0 1,0 0 0,0 0-1,0 0 1,0 1 0,0-1 0,-1 0-1,1 0 1,-1 0 0,1 0-1,-1 0 1,0 0 0,0 0-1,0 0 1,0 0 0,0 0-1,-2 2 1,-5 5 67,0 0 0,0 0 0,-1-1-1,-17 14 1,14-12-109,-196 143 122,179-133-123,-5 9-864,26-13-1910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50.94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7882,'0'0'4409,"5"25"-3464,35 188 582,-31-137-1055,-3 88 0,-6-164-476,0 0 1,0 1-1,0-1 0,0 0 0,0 0 0,0 0 0,0 0 0,0 1 0,0-1 1,0 0-1,0 0 0,0 0 0,1 0 0,-1 0 0,0 1 0,0-1 0,0 0 1,0 0-1,0 0 0,0 0 0,0 0 0,0 0 0,0 1 0,1-1 0,-1 0 0,0 0 1,0 0-1,0 0 0,0 0 0,0 0 0,0 0 0,1 0 0,-1 0 0,0 0 1,0 0-1,0 0 0,0 0 0,1 0 0,-1 0 0,0 0 0,0 0 0,0 0 0,0 0 1,0 0-1,1 0 0,-1 0 0,0 0 0,0 0 0,0 0 0,0 0 0,0 0 1,1 0-1,-1 0 0,0 0 0,0 0 0,0 0 0,0-1 0,0 1 0,0 0 1,0 0-1,1 0 0,-1 0 0,0 0 0,9-9-1651,2-11-2323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6:58.53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1320,'0'0'3929,"27"4"-3341,193 27 1053,-115-19-1380,-2 5 0,135 40 1,-218-51-722,1-2 0,0 0 0,0-2 0,33 1 1,-13-2-3488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06.0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294 259 4113,'0'0'10374,"0"-12"-9984,1-29-276,1 24-101,-2-1 0,0 1 1,-1-1-1,-1 1 0,-7-32 0,8 45-20,0 0-1,-1 0 1,0 0-1,0 0 1,0 1-1,0-1 1,-1 1-1,1-1 1,-1 1-1,0 0 1,0 0 0,0 0-1,0 1 1,-1-1-1,1 1 1,-1-1-1,1 1 1,-1 0-1,0 1 1,0-1-1,0 1 1,0-1-1,0 1 1,0 0-1,0 1 1,0-1-1,0 1 1,-1 0-1,-7 0 1,7 0-8,-1 0 1,0 0-1,1 1 1,-1 0-1,0 0 1,1 0-1,-1 0 1,1 1-1,-1 0 0,1 0 1,0 1-1,-8 4 1,7-2 1,0 1 1,0-1-1,1 1 0,0 0 1,0 1-1,0-1 0,1 1 1,-6 11-1,2-1 12,0 0 0,1 1 0,1 0 0,0 0-1,2 0 1,0 0 0,1 1 0,1-1 0,0 1 0,2 0 0,0 0 0,1-1-1,1 1 1,1 0 0,0-1 0,2 0 0,0 0 0,1 0 0,1 0 0,0-1-1,1 0 1,1-1 0,1 1 0,0-2 0,18 21 0,-13-16 16,1-1 1,1-1-1,0-1 1,2 0 0,0-2-1,40 26 1,-51-36-5,0 0 0,1-1 0,-1-1 0,1 0 0,0 0 0,0 0 0,0-1 1,0 0-1,1-1 0,-1 0 0,0-1 0,1 0 0,-1 0 0,0-1 0,1 0 1,-1-1-1,0 0 0,0 0 0,0-1 0,0 0 0,11-6 0,0-2-7,0 0-1,-1-1 1,0-1-1,-1-1 0,-1-1 1,0-1-1,23-27 1,-30 31-27,-1 0 0,-1-1 0,0 0 0,0-1 0,-2 0 0,1 0 0,-2 0 0,0-1 0,-1 1 0,0-1 0,-1 0 0,1-19 0,-2 9 20,-1 0-1,-2 0 0,0 0 0,-2 0 1,-8-39-1,7 20-63,4 44-45,0 23-277,0 7 382,1 1 0,1-1 0,2 1 0,1-1 0,16 51 0,-16-68 13,0 0 0,1 0 0,0-1 0,1 0 0,0 0 0,1-1 0,0 1 0,1-2 0,0 1 0,1-1-1,0-1 1,1 0 0,0 0 0,0-1 0,13 7 0,-16-11 3,1 0 0,-1 0 0,0-1 0,1 0 0,0 0 0,0-1 0,0 0 0,0-1 0,0 1-1,0-2 1,0 0 0,0 0 0,0 0 0,0-1 0,0 0 0,0-1 0,0 0 0,0-1 0,0 0 0,-1 0 0,1-1 0,-1 0 0,0 0 0,0-1 0,13-10 0,-11 7 5,0-1 0,-1 0 0,0 0 0,-1-1 0,0 0 0,0-1-1,-1 0 1,0 0 0,-1-1 0,0 0 0,-1 0 0,-1 0 0,0 0 0,0-1 0,-1 0 0,-1 0 0,2-19 0,-4-87 105,0 119-122,0 0-1,0-1 1,-1 1 0,1 0-1,0 0 1,0 0 0,-1 0 0,1-1-1,0 1 1,0 0 0,-1 0 0,1 0-1,0 0 1,0 0 0,-1 0 0,1 0-1,0 0 1,-1 0 0,1 0-1,0 0 1,-1 0 0,1 0 0,0 0-1,0 0 1,-1 0 0,1 0 0,0 0-1,-1 0 1,1 0 0,0 1-1,0-1 1,-1 0 0,1 0 0,0 0-1,0 0 1,-1 1 0,1-1 0,0 0-1,0 0 1,0 1 0,-1-1 0,1 0-1,0 0 1,0 1 0,0-1-1,0 0 1,0 0 0,0 1 0,-1-1-1,1 1 1,-7 22 4,1 0 1,1 1-1,1 0 0,1 0 1,1 1-1,1-1 0,1 0 1,6 41-1,-5-58 1,1 1-1,-1-1 1,2 1 0,-1-1-1,1 0 1,0 0-1,1 0 1,0-1 0,0 1-1,0-1 1,1 0-1,-1 0 1,2 0 0,-1-1-1,0 1 1,1-2-1,0 1 1,1 0 0,-1-1-1,1 0 1,9 4 0,-2-2 16,0 0 0,1-1 0,0 0 0,0-1 0,0-1 1,0-1-1,1 0 0,-1-1 0,26-1 0,-29-1-2,-1-1 0,1-1 0,-1 0 0,0-1 0,0 0 0,0 0-1,-1-1 1,0-1 0,1 0 0,-2 0 0,1-1 0,-1 0 0,0 0 0,15-18-1,-15 16-9,-1-1 0,0 0-1,-1 0 1,0 0 0,-1-1-1,0 0 1,-1 0 0,0-1-1,0 1 1,-1-1 0,-1 0 0,0-1-1,2-22 1,-5 14 12,0 0 0,-1-1 0,-1 1 0,-2 0 0,-6-25 0,8 37-19,-1 0 1,-1 0-1,0 0 0,0 0 1,0 1-1,-1-1 0,0 1 1,-1 0-1,0 1 0,0-1 1,-1 1-1,1 1 0,-16-12 1,21 17-2,-1 0 1,1 1 0,0-1-1,0 1 1,-1 0 0,1-1-1,-1 1 1,1 0 0,0 0-1,-1 0 1,1 0 0,-1 0-1,1 0 1,0 0-1,-1 0 1,1 1 0,0-1-1,-1 0 1,1 1 0,0-1-1,-1 1 1,1 0 0,0-1-1,0 1 1,0 0 0,0 0-1,-1 0 1,1 0 0,0 0-1,0 0 1,1 0 0,-1 0-1,0 0 1,0 0 0,0 0-1,1 0 1,-1 1 0,0 1-1,-4 6 11,0 0-1,1 0 1,-6 20-1,7-17-15,0 1 0,1 0 0,0 0 0,1 0 0,1 0 0,0 0 0,0 0 0,1 0 0,1 0 0,0 0-1,1 0 1,1-1 0,0 1 0,0-1 0,1 0 0,1 0 0,13 22 0,1-8 11,1-1 0,43 41 0,-52-55-3,0-1 1,1 0-1,0-1 1,1-1 0,0 0-1,0 0 1,27 9-1,-34-15 4,1 0 0,-1 0 0,1-1 0,0 0 0,0 0 0,0 0 0,-1-1 0,1 0 0,0-1 0,0 0 0,0 0 0,-1-1 0,1 0-1,-1 0 1,1-1 0,-1 0 0,0 0 0,14-8 0,-14 5 1,1-1-1,-1 1 1,0-1-1,-1 0 1,1-1-1,-1 0 1,-1 0-1,0 0 0,0 0 1,0-1-1,-1 0 1,0 0-1,-1 0 1,4-17-1,0-10-174,4-63 0,2-7-69,-13 103 232,1 1 1,-1 0-1,1-1 0,0 1 0,0 0 0,-1 0 1,1 0-1,1 0 0,-1 0 0,0 0 1,0 0-1,1 0 0,-1 0 0,1 0 0,0 1 1,0-1-1,-1 1 0,1-1 0,0 1 1,0 0-1,0-1 0,0 1 0,1 0 1,2 0-1,3-1-25,1 0 1,-1 1-1,1 0 0,0 0 1,11 1-1,-17 0 27,-1 1 2,-1-1 0,0 0 0,0 1 0,0-1 0,0 1 0,0 0 0,0-1 1,0 1-1,0 0 0,0 0 0,0 0 0,0 0 0,0 0 0,-1-1 0,1 1 0,0 1 0,-1-1 0,1 0 0,-1 0 0,1 0 0,-1 0 0,1 0 0,-1 0 0,0 1 1,1-1-1,-1 0 0,0 0 0,0 1 0,0-1 0,0 2 0,1 48 21,-2-41-10,0 6 25,0 0 1,-2 0-1,0 0 0,-7 20 0,6-20-3,0 0-1,0-1 1,2 1 0,-2 22-1,4-27-29,0 0-1,1 0 0,0 1 1,1-1-1,0 0 1,1 0-1,0 0 0,8 17 1,-9-24 0,0 0 0,0-1 0,1 1 1,0 0-1,0-1 0,0 0 0,0 0 0,0 0 0,1 0 1,-1 0-1,1 0 0,0-1 0,0 0 0,0 0 1,0 0-1,0 0 0,0-1 0,1 1 0,-1-1 1,0 0-1,1 0 0,-1-1 0,1 1 0,8-2 0,-6 2 9,-1-2 0,1 1 0,0-1 0,0 0 0,0 0 0,-1-1 0,1 0 0,-1 0 0,1 0-1,-1-1 1,0 0 0,0 0 0,0-1 0,-1 0 0,1 0 0,-1 0 0,0-1 0,0 1 0,0-1-1,-1 0 1,1-1 0,-1 1 0,0-1 0,-1 0 0,3-6 0,2-3-11,-1 1-1,0-2 1,-1 1 0,-1-1 0,-1 0 0,0 0-1,-1 0 1,1-19 0,-1-12-31,-5-74 0,0 103 31,-1 0-1,0 0 1,-1 1-1,-1-1 1,-1 1-1,0 0 1,-1 0 0,-1 0-1,-1 1 1,0 1-1,-18-23 1,27 37 1,-1 0 0,1 0 0,-1 0 0,0 0-1,1 0 1,-1 0 0,0 0 0,0 1 0,1-1 0,-1 0 0,0 0 0,0 1 0,0-1 0,0 1 0,0-1 0,0 1 0,0-1-1,0 1 1,0 0 0,0-1 0,0 1 0,0 0 0,-1 0 0,1 0 0,0 0 0,-2 0 0,2 1 0,0 0 0,0 0-1,0 0 1,0 0 0,0 0 0,0 0 0,0 0 0,0 0 0,0 0 0,0 0-1,1 1 1,-1-1 0,0 0 0,1 1 0,-1-1 0,1 0 0,-1 2 0,-2 11-1,0 1 0,-1 27 0,4-39 1,-2 41 25,2 0-1,2 0 1,2-1-1,2 1 0,20 74 1,19 38 62,66 275 129,-109-420-180,0 6-23,1 0 0,1-1 0,1 1 0,0-1 0,1 0 1,15 27-1,-22-43-12,1 0 1,0-1-1,0 1 0,0 0 1,0 0-1,0 0 1,0-1-1,0 1 1,0 0-1,0 0 1,0 0-1,0-1 0,0 1 1,1 0-1,-1 0 1,0-1-1,0 1 1,0 0-1,0 0 1,0 0-1,0 0 0,0-1 1,0 1-1,1 0 1,-1 0-1,0 0 1,0 0-1,0-1 1,0 1-1,1 0 1,-1 0-1,0 0 0,0 0 1,0 0-1,1 0 1,-1 0-1,0 0 1,0 0-1,0-1 1,1 1-1,-1 0 0,0 0 1,0 0-1,1 0 1,-1 0-1,0 0 1,0 0-1,0 1 1,1-1-1,-1 0 0,0 0 1,0 0-1,0 0 1,1 0-1,-1 0 1,0 0-1,0 0 1,0 0-1,1 1 1,-1-1-1,0 0 0,0 0 1,0 0-1,0 0 1,0 1-1,1-1 1,-1 0-1,3-23 54,-3 19-39,5-86-220,-8-119 0,-2 175 150,0 0 0,-2 0 1,-23-65-1,19 69 40,2 0 0,0 0 0,3-1 0,0 0 0,-1-44 0,6 69 19,1 1-1,0-1 1,0 0-1,1 0 1,-1 1-1,1-1 1,0 0-1,1 1 0,0-1 1,-1 1-1,2 0 1,-1 0-1,1-1 1,-1 1-1,2 1 1,-1-1-1,0 0 1,1 1-1,0 0 1,0 0-1,0 0 1,0 0-1,1 1 1,6-5-1,6-4-10,0 1 0,1 1 0,0 0 0,1 1-1,-1 2 1,2-1 0,-1 2 0,1 1 0,0 0 0,0 2-1,1 0 1,23 0 0,-41 3 2,1 1-1,-1 0 1,1 0-1,-1 0 0,1 1 1,-1-1-1,0 1 1,0 0-1,1-1 1,-1 1-1,0 1 0,-1-1 1,1 0-1,0 1 1,-1 0-1,1-1 1,-1 1-1,0 0 1,0 0-1,0 0 0,0 0 1,-1 1-1,1-1 1,1 5-1,5 14 54,0 0 0,8 38 0,-12-41-32,4 22 72,-2 0 0,-1 1 1,-2 68-1,-3-107-82,0 0 0,-1-1 0,1 1 1,0 0-1,-1-1 0,1 1 0,-1-1 0,0 1 0,0-1 1,0 1-1,0-1 0,-1 1 0,1-1 0,0 0 0,-1 0 1,0 0-1,1 0 0,-1 0 0,-3 3 0,1-3 7,0 1 0,0-1 0,-1 0 0,1 0 0,0 0 0,-1 0-1,1-1 1,-1 0 0,0 0 0,-6 1 0,0-1-31,-1-1 0,1 0-1,-1 0 1,1-1 0,-1-1 0,1 0 0,-1-1-1,-17-6 1,4 0-61,13 5 56,1-1 1,-1 0 0,1 0 0,0-1 0,-15-10 0,25 15-192,33 3-526,0 2 501,-1 1-1,1 1 1,33 12-1,-25-7 730,72 10 0,-87-18-205,-3 0-142,-1-1 0,37-1 0,-53-2-133,0 1-1,0-1 0,0 0 0,0 0 0,0 0 0,0-1 0,0 0 0,0 0 0,0 0 0,-1 0 0,1-1 0,-1 0 0,1 0 0,-1 0 0,0 0 0,4-5 0,-2 0 5,0 0 1,0 0-1,-1-1 0,0 1 0,-1-1 1,0 0-1,0 0 0,-1-1 0,0 1 1,2-12-1,-2-7-5,0 1 1,-2-37-1,-1 59-5,-1 1 24,1-1-1,-1 1 0,0 0 0,0-1 1,-1 1-1,1 0 0,-1 0 0,0 0 1,0 0-1,0 0 0,-1 0 1,1 1-1,-1-1 0,0 1 0,0 0 1,0-1-1,-1 1 0,1 1 0,-1-1 1,1 0-1,-1 1 0,0 0 1,0 0-1,0 0 0,0 0 0,0 1 1,-7-2-1,0 0-63,0 0 0,-1 0 1,1 1-1,-1 0 0,0 1 0,0 1 1,1 0-1,-1 0 0,-17 4 0,18-1 15,0 1 0,0 0 0,1 1 0,0 0 0,0 1-1,0 0 1,1 0 0,-16 16 0,24-22 14,0 1 1,0 0-1,0 0 0,1-1 0,-1 1 1,0 0-1,1 0 0,-1 0 0,1 0 1,-1 0-1,1 0 0,-1 0 0,1 0 1,0 0-1,-1 0 0,1 0 1,0 0-1,0 0 0,0 0 0,0 0 1,0 0-1,0 0 0,0 0 0,0 0 1,0 0-1,1 2 0,0-1 1,0-1 1,0 0-1,1 0 0,-1 0 0,0 1 1,0-1-1,1 0 0,-1 0 0,1-1 1,-1 1-1,1 0 0,-1 0 0,1-1 1,3 2-1,5 0 1,0 0 0,0 0 0,1-1-1,11 0 1,30 0-40,-29 0-57,0 0-1,0-1 1,-1-2 0,1 0-1,0-1 1,42-13 0,-22-2-1738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06.88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1 646 6881,'0'0'3519,"17"-26"-2858,55-88 43,-62 97-589,-1-1 0,-1 0-1,0-1 1,-1 0 0,-1 0-1,-1 0 1,3-28 0,-4 7 59,-2 0 1,-4-43 0,1 49 144,0 25-119,0 0 0,0 1 0,0-1 0,-1 1 0,-1 0 0,0-1 0,0 1 0,0 0 0,-1 1 0,0-1 0,-7-9 0,-2-6 482,12 22-653,1 39-106,0 23 86,6 186 37,-2-201 12,2-1 0,1 0 0,21 63 1,-1-32 52,12 40 14,-38-113-138,0 0 0,0 0 0,0 0 0,-1 0 0,1 0 0,-1 1 0,0-1 0,1 0 0,-2 0 0,1 0 0,0 0 0,0 0 0,-1 1 0,0-1 0,0 0 0,0 0 0,0 0 0,0-1 0,0 1 0,-1 0 0,1 0 0,-1-1 0,-3 5 0,0-4-47,1 0 1,-1-1 0,1 0 0,-1 0 0,0 0-1,1 0 1,-1-1 0,0 0 0,0 0-1,0 0 1,0-1 0,0 1 0,0-1 0,-6-1-1,-21 3-124,22-1 175,0 0-1,-1-1 1,1 0 0,0-1 0,-15-2-1,84-2 58,-1 6-46,84-3-15,-127 1 16,-1-1 1,1-1-1,-1 0 1,1-1-1,-1 0 1,0-1-1,16-8 0,-28 12-21,1-1 0,-1 1-1,0 0 1,0-1 0,0 0 0,0 1-1,0-1 1,-1 0 0,1 0-1,0 0 1,-1 0 0,0-1-1,1 1 1,-1 0 0,0-1 0,0 1-1,0 0 1,0-1 0,-1 1-1,1-4 1,2-32-3074,-3 35 2626,0-22-7322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07.71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1 211 7578,'0'0'4902,"35"10"-4258,-23-6-575,36 10 202,0-1 0,0-3 0,2-2 0,65 2 0,1207-51 1048,418-32-1160,-1320 63-142,-280 4 4,144-24 0,-199 14-2,0-2 0,145-54 0,-209 61 3,-38 9-63,-35 8-163,17 3-117,1 2 0,-61 27 0,69-27-460,0-1-1864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08.8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 5129,'0'0'9143,"0"-2"-8844,0 6-276,1 14 140,1 0 0,7 28 0,3 34 271,-19 214 802,-1-67-953,8-224-285,0 0 1,1 0-1,-1 0 1,1 0-1,0 0 1,0 0-1,0 0 1,0 0 0,4 5-1,-5-8 1,0 0-1,0 1 1,1-1 0,-1 1-1,0-1 1,1 0 0,-1 1-1,0-1 1,1 0 0,-1 1-1,0-1 1,1 0-1,-1 0 1,1 1 0,-1-1-1,0 0 1,1 0 0,-1 0-1,1 0 1,-1 1 0,1-1-1,-1 0 1,1 0 0,-1 0-1,1 0 1,0 0-1,0-1-5,0 0 0,0 1 0,0-1 0,0 0 0,0 1 0,0-1 0,-1 0 0,1 0 0,0 0 0,0 0 0,-1 0 0,1 0 0,-1 0 0,1 0 0,-1 0 0,2-2 0,2-10-265,0 0 1,-1-1-1,-1 0 1,0 1-1,0-1 1,-1 0-1,-1 0 0,-2-17 1,1-6-2386,1-34-8075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09.27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59 6737,'0'0'5956,"30"-2"-5261,4-2-489,7-1 68,-1 3-1,63 2 1,343 8 1467,-384-8-1508,-7-3-63,1-2 0,95-22 0,-59 8-71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09.8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0 708 3289,'0'0'9800,"17"0"-8745,-5 0-888,-7 1-124,0 0 0,0-1 1,0 0-1,0 0 0,0 0 0,0-1 0,0 1 0,0-1 0,0-1 0,-1 1 0,1-1 0,0 1 0,-1-1 0,1-1 0,-1 1 0,0 0 0,1-1 0,-1 0 0,-1 0 0,8-7 0,1-6 61,-1 0-1,0-1 1,-2-1-1,0 0 1,0 0-1,-2-1 1,0 1-1,6-31 1,-1-17 82,6-81-1,-1 0-177,-12 111-19,-4 25 34,0 0 0,1 0 0,0 0 0,0 1 0,9-21 0,-11 31-23,1-1 0,-1 1 1,1 0-1,-1-1 0,0 1 1,1 0-1,-1-1 0,1 1 0,-1 0 1,1 0-1,-1 0 0,1-1 1,-1 1-1,1 0 0,0 0 0,-1 0 1,1 0-1,-1 0 0,1 0 0,-1 0 1,1 0-1,-1 0 0,1 0 1,-1 1-1,1-1 0,-1 0 0,1 0 1,-1 0-1,1 1 0,-1-1 1,1 0-1,-1 0 0,1 1 0,-1-1 1,0 0-1,1 1 0,15 12-19,26 45 81,63 114 1,12 18 24,-107-175-69,0 1 1,-1 0 0,-1 0 0,0 1 0,-2 0 0,6 20 0,-33-61-3105,-2-2-2382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0.15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88 5657,'0'0'8121,"7"-1"-7499,41-10-81,-31 6-496,0 1 1,1 0 0,29-1-1,-15 6-279,-21 0 367,1-1-1,-1 0 0,23-3 1,-31 2-325,0 0 1,1 0 0,-1 0-1,0-1 1,0 1 0,0-1-1,1 1 1,-2-1 0,1 0-1,0 0 1,0 0 0,-1-1-1,1 1 1,-1-1 0,0 1-1,1-1 1,1-3 0,6-13-6551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0.39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52 7738,'0'0'7017,"154"-16"-6857,-121 5-144,0 3 200,-3 0-216,0 5 0,-5 3-8,-1 0-16,-3 0 24,3 0-312,-3-2-1192,-6-1-2817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1.02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35 7394,'0'0'3210,"26"1"-1887,17 1-832,62 5 1059,200-13 1,-227-7-1391,-18 3-58,108-4 0,-156 14-105,-11-1-7,1 1 1,0-1 0,-1 1 0,1 0 0,0 0 0,0 0 0,0 0 0,-1 0 0,1 1-1,0-1 1,-1 0 0,1 1 0,0-1 0,0 1 0,-1-1 0,1 1 0,-1 0 0,1 0-1,-1 0 1,1 0 0,-1 0 0,3 2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1.33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 1 6057,'0'0'6151,"0"26"-5001,-2 15-830,0 2 89,4 55 0,2-67-228,0-1 0,2 0-1,2 0 1,0 0 0,19 40-1,75 134 186,27 20 346,-129-223-715,1 0 0,-1 1 1,0-1-1,1 0 0,-1 0 0,1 0 0,0 0 0,-1 0 0,1 0 1,0 0-1,0 0 0,0 0 0,-1-1 0,1 1 0,0 0 0,0 0 0,0-1 1,0 1-1,0 0 0,0-1 0,1 0 0,-1 1 0,0-1 0,0 1 0,0-1 1,0 0-1,1 0 0,-1 0 0,0 0 0,0 0 0,0 0 0,1 0 0,-1 0 1,0 0-1,0 0 0,0-1 0,1 1 0,-1 0 0,0-1 0,0 1 1,0-1-1,0 1 0,0-1 0,0 0 0,0 0 0,0 1 0,0-1 0,0 0 1,-1 0-1,3-2 0,4-5-306,0-2 1,0 1 0,-1-1-1,7-14 1,-6 12-455,17-30-3402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1.59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 1 8666,'0'0'5430,"-1"24"-4624,-1 42-354,-1 230 467,3-292-915,0 0 0,0 1 0,1-1 0,0 0 0,-1 0 0,1 1 0,1-1 0,-1 0 0,0 0 0,1 0 0,0 0 0,0-1 0,0 1 0,1 0 0,-1-1 0,4 4 0,1-8-285,-5-11-112,-1-72-3253,-1 38-2398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2.17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73 7882,'0'0'6693,"30"-11"-6421,97-31-149,-115 38-104,0 0 0,0 1 0,0 0 0,0 1 0,0 0 0,0 1-1,1 1 1,-1 0 0,1 1 0,14 2 0,-21-2-19,-1 0 8,-1 0 0,1 1 0,0 0 1,-1 0-1,1 0 0,-1 0 0,0 1 0,0 0 1,0 0-1,0 0 0,0 0 0,-1 0 0,1 1 0,-1 0 1,0-1-1,0 1 0,0 0 0,-1 1 0,0-1 1,1 0-1,1 7 0,-2-6-1,0 0 0,0 0 0,-1 0 0,1 0 0,-1 0 0,0 0 0,0 1 0,-1-1 1,0 0-1,0 1 0,0-1 0,0 0 0,-1 1 0,0-1 0,0 0 0,-1 0 0,1 0 0,-1 0 0,-4 8 0,0-5 3,-1 0-1,0 0 0,-1 0 0,0-1 0,0 0 1,0 0-1,-1-1 0,0 0 0,0-1 1,-1 0-1,0 0 0,-12 3 0,19-7-13,7-2 0,0 0-1,0 0 0,-1 0 1,1-1-1,0 1 0,-1-1 1,0 0-1,1 0 0,3-3 1,14-7-19,-8 7 24,1-1-1,0 2 1,1 0-1,-1 1 1,1 0-1,28-1 1,-37 4-2,0 0-1,0 0 1,1 1 0,-1 0 0,0 0-1,0 0 1,0 1 0,0 0 0,-1 0-1,1 0 1,0 1 0,-1 0 0,0 0-1,1 0 1,-1 1 0,0 0 0,-1 0-1,9 8 1,-3 2 3,0 1 0,0 0 0,-1 0 0,-1 0 0,-1 1 0,0 1 1,-1-1-1,-1 1 0,0 0 0,-2 0 0,0 1 0,0-1 0,-2 1 0,0-1 0,-3 25 0,1-38 0,0 0 0,0 0 0,-1 0 0,0 0 0,0 0-1,0 0 1,0-1 0,0 1 0,-1-1 0,0 1 0,1-1 0,-1 0-1,-1 0 1,1 0 0,0-1 0,-1 1 0,1-1 0,-1 0 0,0 0-1,-6 3 1,-2 0 2,0 0-1,0-1 1,-1 0-1,1 0 1,-21 1-1,3-3-17,-44-3 0,72 1-17,0 0 0,1 0 0,-1 0-1,0-1 1,0 1 0,1-1 0,-1 1-1,0-1 1,1 0 0,-1 0 0,0 0-1,1 0 1,-1 0 0,1 0-1,0 0 1,-1 0 0,1 0 0,0-1-1,0 1 1,0 0 0,0-1 0,-2-2-1,1 0-352,0-1 0,0 0 0,0 0 0,1 0 0,0-1 0,-1-7 0,0-19-3958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2.42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 4505,'0'0'10570,"190"0"-10250,-148 0-32,-3 0-288,-3 0 152,-6 0-152,-12-2-176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2.67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82 8146,'0'0'6489,"178"3"-6281,-148-17 144,-3 0-352,-9 1 0,-3-1-40,-9 1 40,-6 5-1088,0 0-2169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21.12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422 155 3689,'0'0'6877,"-3"-11"-5830,3 9-1041,-4-17 558,1 0 0,-2-33 0,-16 9 323,21 56-642,0 14-137,17 406 1252,-15-428-1177,0 18 37,-2-22-218,0-1 0,0 1 0,0-1 0,0 1 0,0-1 1,0 1-1,0-1 0,0 1 0,0-1 0,0 1 0,-1-1 0,1 1 0,0-1 0,0 1 1,0-1-1,-1 1 0,1-1 0,0 0 0,-1 1 0,1-1 0,0 1 0,-1-1 0,1 0 1,-1 1-1,1-1 0,-1 0 0,1 0 0,0 1 0,-1-1 0,1 0 0,-1 0 0,1 0 1,-1 0-1,1 0 0,-1 1 0,1-1 0,-2 0 0,2-18 128,9-471-712,-9 488 586,0 0 1,0 1-1,0-1 0,0 0 1,0 1-1,0-1 0,0 0 0,0 1 1,0-1-1,0 0 0,0 0 1,0 1-1,-1-1 0,1 1 1,0-1-1,0 0 0,-1 1 0,1-1 1,-1 1-1,1-1 0,0 0 1,-1 1-1,0-1 0,-22 1 42,11 4-34,0-1 0,0 2 0,0 0 0,0 0 0,1 1 0,-11 7-1,-38 18-39,47-25 25,0 1 0,1 0 0,-1 0 0,2 1 0,-1 1 0,1 0-1,0 1 1,1 0 0,0 0 0,1 1 0,0 1 0,0-1 0,1 1 0,1 1 0,0-1 0,1 1 0,0 1 0,-6 21-1,10-24 76,2-10-113,0-1 0,0 1 0,0-1 0,0 1 0,0-1 0,0 1 0,0-1 0,0 1 0,0-1 1,0 1-1,0-1 0,0 0 0,0 1 0,0-1 0,0 1 0,-1-1 0,1 1 0,0-1 0,0 0 0,-1 1 1,1-1-1,0 1 0,0-1 0,-1 0 0,1 1 0,0-1 0,-1 0 0,1 1 0,0-1 0,-1 0 1,1 0-1,-1 1 0,1-1 0,0 0 0,-1 0 0,1 0 0,-1 0 0,1 1 0,-1-1 0,1 0 0,-1 0 1,1 0-1,-1 0 0,1 0 0,0 0 0,-1 0 0,1 0 0,-1 0 0,1-1 0,-1 1 0,1 0 1,-1 0-1,1 0 0,0 0 0,-1-1 0,1 1 0,-1 0 0,1 0 0,0-1 0,-1 1 0,1 0 1,0-1-1,-1 1 0,1 0 0,0-1 0,-1 1 0,1-1 0,0 1 0,-12-10-3837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29.88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8146,'0'0'5609,"6"0"-5713,0 0 16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4.08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64 545 4865,'0'0'8058,"-7"1"-7566,-1 0-502,-23 0 833,30-1-801,0 0 0,0 0 0,0 0 0,1-1 1,-1 1-1,0-1 0,0 1 0,0 0 0,1-1 0,-1 0 1,0 1-1,0-1 0,1 1 0,-1-1 0,0 0 1,1 1-1,-1-1 0,1 0 0,-1 0 0,1 1 0,-1-1 1,1 0-1,0 0 0,-1 0 0,1 0 0,0 0 1,0 0-1,0 1 0,0-1 0,-1 0 0,1 0 0,0 0 1,1-1-1,-1-419 245,-1 417-272,1 1 0,1-1 0,-1 0 1,0 0-1,1 1 0,0-1 0,0 1 1,0-1-1,0 1 0,1-1 0,-1 1 1,1-1-1,0 1 0,0 0 0,4-4 1,-5 5 1,1 1 1,0-1 0,0 1 0,0 0 0,0 0-1,1 0 1,-1 0 0,0 0 0,0 0 0,1 0-1,-1 1 1,0-1 0,1 1 0,-1 0-1,0 0 1,1 0 0,-1 0 0,1 0 0,-1 0-1,0 1 1,1-1 0,-1 1 0,0-1 0,1 1-1,2 2 1,8 4 8,-1 1 0,-1 0 0,1 1 0,-2 0 0,1 1 0,-1 0 0,-1 1 0,1 0 0,8 14-1,2 0 22,58 67 60,59 75-44,-130-155 16,0-1 63,-5-19-55,-4-73-69,2-76-9,1 142 9,1-1 1,0 1 0,1 0 0,1 0 0,1 0 0,0 0 0,12-23 0,-17 36-4,1 1 0,0-1 0,0 1 0,0-1 0,0 1 0,0 0 0,0-1 0,0 1 0,0 0 0,1 0 0,-1 0 0,0 0 0,1 0 0,-1 0 0,1 0 0,-1 1 0,1-1 0,-1 0 0,1 1 0,-1-1 0,1 1 0,0 0 0,1-1 0,0 2 8,0-1 0,0 0 0,0 1 0,0 0 0,0 0 0,0 0 0,0 0 0,0 0 0,0 1 0,-1-1 0,1 1 0,2 2 0,9 7 39,0 2-1,-1 0 0,19 22 1,-21-21-54,19 18 47,-1 1-1,-2 1 1,-2 1 0,42 77-1,-66-110-32,0 1 0,0 0-1,0 0 1,0 0-1,-1 0 1,1 0-1,-1 0 1,0 0 0,0 0-1,0 5 1,0-7 54,-1-4-6,-4-9-102,0 0 0,1-1 0,1 1 0,0-1 0,1 1-1,-1-19 1,2-81-176,1 107 217,1-6-1,0-1 0,1 1 0,0 0 0,0 0 0,1 0 0,1 0 0,0 1 0,0-1 0,1 1 0,1 0 0,-1 0 0,2 1 0,-1 0 0,1 0 0,13-13 0,-18 20 16,1 0 1,0 0-1,0 0 0,0 1 0,0-1 1,0 1-1,0-1 0,0 1 0,0 0 1,1 0-1,-1 0 0,0 1 0,1-1 1,-1 1-1,1 0 0,-1 0 0,1 0 1,-1 0-1,0 0 0,1 1 0,-1 0 1,0 0-1,1 0 0,-1 0 0,0 0 1,4 3-1,2 0 10,-1 1 1,0 0-1,-1 0 1,1 1 0,-1 0-1,0 0 1,0 1-1,6 9 1,-3-3 13,-2 0 0,0 0 0,0 1 1,-1 0-1,-1 0 0,0 1 1,-1-1-1,4 21 0,-3-4 82,-2 0-1,-1 1 0,-1 34 1,-2-65-115,0-1 0,0 1 0,0 0 0,0-1 0,0 1 0,1-1 0,-1 1 0,0 0 0,0-1 0,0 1 0,1-1 0,-1 1 0,0-1 0,0 1 0,1-1 0,-1 1 0,1-1 0,-1 1 0,0-1 0,1 1 0,-1-1 0,1 1 0,-1-1 0,1 0 0,-1 1 0,1-1 0,-1 0 0,1 0 0,0 1 0,-1-1 0,1 0 0,-1 0 0,1 0 0,0 0 0,-1 0 0,1 0 0,-1 0 0,1 0 0,0 0 0,-1 0 0,2 0 0,0 0-180,1-1 1,-1 1-1,1-1 1,-1 0-1,1 0 1,-1 0 0,0 0-1,1 0 1,-1 0-1,2-2 1,20-19-4516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4.38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 0 408,'0'0'15454,"-1"27"-14969,-2 89-166,4-104-293,0 0-1,1 0 0,0-1 0,1 1 1,0 0-1,1-1 0,0 0 1,1 0-1,0 0 0,1 0 1,0-1-1,0 0 0,1 0 0,1-1 1,16 17-1,13 19-6,16 46 62,-27-44-118,-25-90-2068,1 11-1714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4.62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36 8858,'0'0'7073,"6"0"-8785,3-16-1177,1-3-5368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5.61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0 245 4657,'0'0'5205,"14"-27"-4042,43-82-348,-52 100-653,0 0 0,0 0 1,0 1-1,1 0 0,1 0 0,-1 0 0,1 1 1,1 0-1,-1 0 0,12-8 0,-13 13-108,-1-1-1,0 1 0,1 1 1,-1-1-1,1 1 1,0 0-1,0 0 1,-1 0-1,1 1 1,0 0-1,0 0 0,-1 1 1,1 0-1,0-1 1,5 3-1,0 0-23,-1 1-1,1 0 1,-1 1 0,0 0-1,0 0 1,-1 1 0,13 10-1,-15-10-20,0-1-1,1 1 1,-1-2-1,1 1 1,0-1-1,1 0 0,-1 0 1,1-1-1,-1-1 1,1 1-1,0-1 0,12 1 1,-10-3-28,18-3 113,-28 2-96,0 0 1,0 1-1,-1-1 1,1 0-1,0 0 0,0 1 1,-1-1-1,1 0 1,0 0-1,-1 0 0,1 0 1,-1 0-1,1 0 0,-1 0 1,1 0-1,-1 0 1,0-1-1,0 1 0,0 0 1,1 0-1,-1 0 1,0 0-1,0 0 0,0 0 1,-1-2-1,0 2-14,1 0 1,-1 1-1,0-1 0,0 0 0,0 0 1,0 0-1,-1 1 0,1-1 0,0 1 1,0-1-1,0 1 0,0-1 0,-1 1 0,1 0 1,0-1-1,0 1 0,-1 0 0,1 0 1,0 0-1,0 0 0,-1 0 0,1 0 1,0 0-1,-1 1 0,-1 0 0,-2-1 6,-43-1-11,0 3 0,-81 12-1,116-11 34,0 0-1,-1 1 0,1 0 1,0 1-1,1 0 0,-1 1 0,1 0 1,0 1-1,1 1 0,0 0 0,0 0 1,0 1-1,1 1 0,-13 14 0,18-16 29,1 0 0,-1 0 0,1 0-1,1 1 1,-1-1 0,1 1 0,1 0-1,0 0 1,0 0 0,1 0-1,-1 14 1,1-16-31,1 0 0,0 0 1,1 0-1,-1 0 0,1 0 0,1 0 0,-1 0 0,1-1 0,0 1 0,1 0 1,0-1-1,0 0 0,0 0 0,1 0 0,5 8 0,-3-8 4,0-1 0,0 0 0,0 0 0,0 0 0,1-1 0,-1 0-1,1 0 1,0-1 0,1 0 0,-1 0 0,1-1 0,-1 0 0,1 0 0,-1 0 0,1-1 0,0 0-1,0-1 1,0 0 0,0 0 0,-1-1 0,1 0 0,0 0 0,0-1 0,-1 0 0,1 0-1,-1-1 1,0 0 0,1 0 0,-1 0 0,-1-1 0,1 0 0,8-7 0,27-23 43,38-39 1,-64 57-186,-1-1 0,-1-1 0,-1 0-1,0 0 1,12-25 0,-24 40 125,1-1 0,-1 0 0,0 0 1,0 1-1,-1-1 0,1 0 0,-1 0 0,1 0 0,-2-5 0,1 6 53,-27 5 339,23 1-366,-1 1 1,1-1 0,0 1-1,0 0 1,0 1 0,1-1-1,0 0 1,-1 1 0,1 0-1,1 0 1,-1 0 0,1 0-1,0 0 1,0 0 0,1 1 0,-1-1-1,1 1 1,0 6 0,-3 11 50,2 0 0,1-1-1,2 26 1,0-45-72,-1 0-1,0-1 0,1 1 0,-1 0 1,1-1-1,0 1 0,0 0 0,0-1 0,0 1 1,0-1-1,1 0 0,-1 1 0,1-1 1,0 0-1,-1 0 0,1 0 0,0 0 0,0 0 1,3 2-1,0-1 3,0-1 0,0 1 0,1 0-1,-1-1 1,0 0 0,1-1 0,-1 1 0,1-1 0,6 1 0,-2-1 15,1 0 0,0-1 0,0 0 0,0-1 0,0 0 0,0-1 0,0 0 0,0 0 0,17-8 0,-12 2-34,-2-1 0,1-1 0,-1-1 0,-1 0 0,0-1 0,0 0 0,-1-1 0,-1 0 0,0-1 0,-1 0 0,0-1 0,-1 0 0,11-25 0,-20 40 14,0-1-81,1-1 0,0 1 0,0 0 0,0-1 0,-1 1 0,1 0 0,-1-1 0,1 1 1,-1-1-1,0 1 0,1-1 0,-1 1 0,0-1 0,0 1 0,0-1 0,0 0 0,0 1 0,-1-1 0,1 1 0,0-1 0,-1 1 0,1-1 0,-1 1 0,1 0 0,-1-1 0,0 1 0,0-2 0,-18-5-3791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16.9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155 134 5721,'0'0'7686,"20"-8"-7218,63-27-220,-79 34-197,1-1-1,0 0 1,-1-1 0,1 1 0,-1-1-1,0 0 1,0 0 0,0 0-1,0-1 1,4-4 0,-7 5 20,1 1 1,-1-1-1,0 0 1,0 1-1,0-1 1,-1 0-1,1 1 1,-1-1-1,1 0 1,-1 0-1,0 1 1,-1-5-1,1 6-48,0 0 0,-1 0 0,1 0 0,-1 0 0,1 0 0,-1 0-1,1 0 1,-1 1 0,0-1 0,1 0 0,-1 0 0,0 1 0,0-1 0,0 1 0,1-1 0,-1 0 0,0 1 0,0-1 0,0 1-1,0 0 1,0-1 0,0 1 0,0 0 0,0 0 0,0 0 0,0-1 0,0 1 0,0 0 0,-2 1 0,-39-2 53,34 1-12,-5 0-60,0 0-1,0 1 1,0 0-1,0 1 1,0 1-1,-21 7 1,26-7-4,1 0 0,0 1-1,0 1 1,0-1 0,1 1-1,-1 0 1,1 0 0,0 1 0,1 0-1,0 0 1,-1 0 0,-3 8 0,3-5-5,1 0 1,-1 1 0,2-1-1,0 1 1,0 0-1,1 0 1,0 1 0,0-1-1,1 1 1,1-1 0,0 1-1,0-1 1,1 1 0,0 0-1,1-1 1,4 20 0,-3-23 3,0 0 1,0 0-1,1 0 0,0 0 1,0-1-1,0 1 1,1-1-1,0 0 1,1 0-1,-1 0 0,1-1 1,0 1-1,1-1 1,-1 0-1,1-1 1,0 1-1,0-1 0,0 0 1,1-1-1,-1 0 1,1 0-1,0 0 1,0-1-1,12 3 1,-4-2 22,-1-1 1,1-1 0,-1 0-1,1-1 1,0-1 0,-1 0-1,1-1 1,-1-1 0,0 0-1,1-1 1,-1 0 0,25-13-1,-19 8-15,-2-2 0,0 0 1,0-1-1,-1-1 0,0 0 0,-1-2 0,-1 0 0,17-20 0,-31 34-74,0 0 0,0 0-1,0 0 1,0 0-1,0 0 1,0 0 0,-1 0-1,1 0 1,0 0 0,-1 0-1,1-1 1,0 1 0,-1 0-1,0 0 1,1-1-1,-1 1 1,0 0 0,1-1-1,-1 1 1,0-2 0,-2 2-319,1 0 0,0 1 1,-1-1-1,1 0 0,-1 1 1,1-1-1,-1 1 0,0 0 0,1-1 1,-1 1-1,1 0 0,-1 0 1,1 0-1,-1 0 0,-2 1 1,-23-1-5023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32.0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41 180 3609,'0'0'9167,"-40"1"-8915,49-9-239,1 0 1,-1-1-1,0 0 0,-1 0 1,0-1-1,-1-1 0,0 1 1,0-1-1,8-18 0,-6 11-27,-7 16-41,0 0-1,0-1 1,0 1 0,0 0 0,0 0 0,0 0-1,1 0 1,-1 0 0,1 1 0,-1-1 0,1 1-1,0 0 1,0-1 0,-1 1 0,6-1 0,50-8-1382,-31 6 373,-2-1-825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9.15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0 388 4521,'0'0'2557,"4"-21"-2396,-2 0-118,-1 14-19,0-1 0,0 0-1,0 0 1,1 0 0,0 1 0,0-1 0,1 1-1,0 0 1,0 0 0,1 0 0,0 0 0,0 0-1,1 1 1,9-12 0,14-11 943,2 0 0,0 2 0,66-44 0,-81 62-694,2-1-1,-1 2 0,1 0 0,0 1 0,1 1 0,0 0 0,0 2 0,0 0 0,0 1 0,35-2 0,-49 6-262,1-1 0,-1 1 0,1 0 0,-1 0 0,1 0-1,-1 0 1,0 1 0,1 0 0,-1 0 0,0 0-1,0 0 1,-1 0 0,1 1 0,0 0 0,-1 0-1,0 0 1,1 0 0,-1 1 0,4 5 0,-1-1-4,-1 1 1,0-1-1,-1 1 1,0 0-1,0 0 1,-1 0-1,0 1 1,2 12-1,-5-22-22,0 1 0,-1-1 0,1 1-1,0 0 1,-1-1 0,1 1 0,-1-1-1,1 1 1,-1-1 0,1 0 0,-1 1 0,1-1-1,-1 1 1,1-1 0,-1 0 0,0 0 0,1 1-1,-1-1 1,0 0 0,1 0 0,-1 0-1,1 1 1,-1-1 0,0 0 0,1 0 0,-1 0-1,0 0 1,1 0 0,-1 0 0,0-1 0,1 1-1,-1 0 1,0 0 0,1 0 0,-2-1-1,-34-5-439,31 5 339,-58-12-573,42 7 654,-1 1 1,0 1 0,-1 1 0,1 1-1,-36 1 1,52 3 36,1-1 1,0 1-1,0 0 0,1 0 1,-1 0-1,0 1 0,1 0 0,-1-1 1,1 2-1,0-1 0,0 0 1,0 1-1,1 0 0,-1 0 1,1 0-1,0 0 0,-4 7 0,-2 3 64,0 1 0,2 1 0,-13 32 0,15-33 35,0 0 0,2 1 0,0-1 0,0 1 0,2 0 0,-1 0 0,2 0 0,1 0 0,0 0 0,3 16 0,-3-26-68,1 1 0,-1-1-1,2 0 1,-1 0 0,1 0-1,-1 0 1,2 0 0,-1 0 0,1-1-1,-1 1 1,2-1 0,-1 0-1,0 0 1,1-1 0,0 1-1,0-1 1,0 0 0,1-1 0,0 1-1,-1-1 1,1 0 0,0 0-1,0-1 1,1 0 0,-1 0-1,8 1 1,-2-1-10,1-1 0,-1-1 0,0 0 1,0 0-1,1-1 0,-1-1 0,0 0 0,0-1 0,-1 0 0,1-1 0,0 0 0,-1-1 0,0 0 1,0-1-1,-1 0 0,1 0 0,-1-1 0,-1-1 0,12-11 0,4-4-178,-2-1-1,-1-1 0,-1-1 1,-1-1-1,30-53 1,-43 67 55,-1 0 0,0-1-1,-1 1 1,-1-1 0,0-1 0,-1 1 0,-1 0 0,0-1 0,-1 1 0,0-24 0,-2 38 135,1 0 1,-1 0 0,1 0 0,-1-1 0,0 1 0,1 0 0,-1 0-1,1 0 1,-1 0 0,1 0 0,-1 1 0,1-1 0,-1 0 0,1 0-1,-1 0 1,1 0 0,-1 1 0,1-1 0,-1 0 0,1 0 0,0 1 0,-1-1-1,1 0 1,-1 1 0,1-1 0,0 0 0,-1 1 0,1-1 0,0 1-1,-1-1 1,1 0 0,0 1 0,0-1 0,-1 1 0,-5 22 63,0 0-1,2 1 1,0-1 0,0 32 0,6 96 212,-2-145-305,0 0 0,1 0 0,0 0 1,0-1-1,0 1 0,1 0 1,0-1-1,0 1 0,1-1 0,-1 0 1,1 1-1,0-1 0,0-1 1,1 1-1,0 0 0,-1-1 0,2 0 1,-1 0-1,0 0 0,1 0 0,0-1 1,-1 1-1,2-1 0,-1 0 1,0-1-1,0 1 0,1-1 0,-1 0 1,1-1-1,0 1 0,0-1 1,-1 0-1,1-1 0,0 1 0,0-1 1,0-1-1,0 1 0,0-1 1,-1 1-1,1-2 0,0 1 0,-1-1 1,1 0-1,0 0 0,-1 0 0,0-1 1,0 0-1,8-5 0,-1-2-173,0 0 0,-1-1 0,0 0-1,-1-1 1,0 0 0,0-1 0,-2 0-1,0-1 1,0 1 0,-1-1 0,-1-1-1,6-17 1,0-8-2614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9.61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232 84 9602,'0'0'3701,"5"-13"-3644,14-39 75,-19 52-115,0-1 0,0 1 0,1 0 0,-1-1 1,0 1-1,0-1 0,1 1 0,-1-1 0,0 1 0,0-1 0,0 1 0,0-1 0,0 1 0,0-1 0,0 1 0,0 0 0,0-1 0,0 1 0,0-1 0,0 1 0,0-1 1,0 1-1,0-1 0,-1 1 0,1-1 0,0 1 0,0-1 0,-1 1 0,1 0 0,0-1 0,0 1 0,-1-1 0,1 1 0,0 0 0,-1-1 0,1 1 0,-1 0 1,1 0-1,0-1 0,-1 1 0,1 0 0,-1 0 0,1 0 0,-1-1 0,1 1 0,-1 0 0,1 0 0,-1 0 0,1 0 0,0 0 0,-1 0 0,1 0 0,-2 0 0,-20 5 201,14-1-179,1 0 0,-1 0 1,1 1-1,-1 1 0,1-1 0,1 1 0,-1 0 1,1 1-1,-10 12 0,-1 4 126,-26 45 1,31-47-69,0 1 0,2 0 0,0 1 0,2 0 1,0 0-1,2 1 0,1-1 0,0 1 0,2 1 0,1-1 0,1 41 1,1-61-86,1 0 0,-1 0 1,1 0-1,0-1 1,0 1-1,1 0 1,-1 0-1,1-1 1,0 1-1,0-1 1,0 1-1,0-1 1,0 0-1,1 0 1,0 0-1,-1 0 1,1 0-1,0-1 1,0 1-1,1-1 1,-1 0-1,0 0 0,1 0 1,-1 0-1,1-1 1,0 1-1,0-1 1,-1 0-1,1 0 1,0 0-1,5 0 1,-2-1-3,0 1 1,0-1-1,0 0 1,0-1-1,1 1 1,-1-2-1,0 1 1,0-1-1,-1 0 1,1 0-1,0-1 1,-1 0-1,1 0 1,-1 0-1,0-1 0,7-5 1,-3 0-212,-2 0 0,1 0 0,-1-1 0,-1 0 0,1-1 0,-2 1 0,6-13 0,18-45-3899,-14 30-3408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8:00.26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43 8690,'0'0'7171,"4"-4"-6809,0 0-290,1 0 0,0 1-1,0-1 1,0 1 0,0 0-1,0 1 1,1-1-1,-1 1 1,1 0 0,0 0-1,0 1 1,-1 0 0,1 0-1,11 0 1,22-2 195,42 4 0,-41-1-106,-31 0-153,-4 0-5,-1 0 1,0 0-1,0 0 1,1 0-1,-1 1 1,0-1 0,0 1-1,1 0 1,3 2-1,-7-2-5,1 1 0,-1-1 0,1 1-1,-1-1 1,0 1 0,0-1 0,0 1 0,0-1 0,0 1-1,0 0 1,0 0 0,0-1 0,-1 1 0,1 0-1,-1 0 1,1 0 0,-1 0 0,0 0 0,0 0 0,0 0-1,0 0 1,0 0 0,0 2 0,-1 5-30,0-1 1,0 1 0,0-1-1,-1 0 1,-1 1 0,1-1-1,-1 0 1,-1 0 0,1-1-1,-2 1 1,1-1 0,-1 0-1,-5 7 1,-12 12-63,-1-1 1,-28 24-1,-27 29-53,71-70 142,0 1 0,0 0 1,1 0-1,0 0 0,0 1 0,1-1 0,1 1 1,-1 1-1,2-1 0,-1 1 0,1-1 1,1 1-1,0 0 0,1 0 0,0 0 0,1 12 1,0-21 1,1 0 1,-1 0-1,1 0 0,0 0 1,0 0-1,0-1 1,0 1-1,0 0 1,0 0-1,0-1 1,1 1-1,-1-1 1,1 1-1,-1-1 0,1 0 1,0 0-1,-1 1 1,1-1-1,0 0 1,0 0-1,0-1 1,0 1-1,0 0 1,-1-1-1,2 1 1,-1-1-1,0 1 0,3-1 1,10 2 75,0-1 1,28 0-1,-27-1 23,-9 0-74,1 0-1,-1-1 1,1 0 0,-1 0-1,1-1 1,-1 1-1,13-6 1,-16 5-42,0 0 0,-1 0 0,1 0 1,-1-1-1,0 1 0,0-1 0,0 0 0,0 0 1,0 0-1,0 0 0,-1-1 0,0 1 1,1-1-1,-1 0 0,-1 1 0,4-8 0,12-50-2300,-14 36-1336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8:00.62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91 31 5049,'0'0'15499,"-18"2"-15451,12-2-48,-1 0-344,-14-11-1120,3-1-744,-3 3-6114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8:01.29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19 0 10642,'0'0'4473,"-18"17"-9506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36.6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435 194 6041,'0'0'6354,"-12"-25"-5487,5-10-785,5 22-67,0 1 0,-1-1 1,-1 1-1,0 0 0,-6-13 1,8 22-15,0 0 0,0 0 1,0 0-1,0 0 1,-1 0-1,1 1 0,-1-1 1,0 1-1,0-1 0,1 1 1,-1 0-1,-1 0 0,1 0 1,0 1-1,0-1 0,-1 1 1,1 0-1,-1 0 0,1 0 1,-1 0-1,1 0 1,-8 1-1,2-1 3,-1 0-1,0 1 1,0 1 0,1 0-1,-1 0 1,0 1 0,1 0-1,0 1 1,-1-1 0,1 2-1,0 0 1,0 0 0,1 0-1,-1 1 1,1 0 0,0 1-1,0 0 1,1 0 0,0 1-1,0 0 1,0 0 0,1 0-1,-6 11 1,-1 1 13,1 0 1,0 2-1,2-1 1,0 1-1,2 1 1,0 0-1,1 0 0,-7 45 1,9-27 30,1 0 0,1 0-1,3 0 1,5 54 0,-2-83-29,-1 0 1,1 0-1,1 0 1,0-1-1,0 1 1,1-1-1,0 0 1,1 0-1,0 0 1,1-1-1,0 0 1,0 0-1,1-1 1,0 0-1,0 0 0,15 9 1,-9-7 7,1 0 0,0-1 0,0 0 0,1-1 0,0-1 0,1-1 0,0 0 0,0-2 0,0 1 0,18 1 0,-6-4 14,1-1 1,0-1-1,-1-1 0,1-2 0,0-1 1,-1-1-1,0-2 0,-1-1 1,1-1-1,-1-1 0,-1-2 0,0 0 1,-1-2-1,0-1 0,-1-1 0,-1-1 1,23-21-1,-40 31-40,0 0-1,0 0 1,-1 0-1,0-1 1,0 0-1,-1-1 1,0 1 0,0-1-1,-1 0 1,0 0-1,5-19 1,-8 23 1,0-1-1,0 0 1,0 1-1,0-1 1,-1 0-1,0 0 1,-1 0 0,1 0-1,-1 1 1,0-1-1,0 0 1,-1 1-1,0-1 1,0 1 0,0-1-1,-1 1 1,1 0-1,-1 0 1,-1 0-1,-6-8 1,6 9-2,-2-3-3,0 0-1,-1 0 0,0 1 0,-14-10 0,18 15-1,3 1-10,0 15-33,0 16 46,1 1-1,1-1 1,2 0 0,11 44-1,-11-60 2,1-1 0,1-1 0,0 1 0,0-1 0,2 0 0,-1 0 0,2-1 0,0 0 0,0 0 0,1-1 0,19 16 0,-21-20 13,1 0 0,1-1 0,-1 0 0,1 0 0,0-1 0,0-1 0,0 1 0,1-2 0,16 5 0,-22-7-6,1 0 0,-1 0-1,1-1 1,0 0 0,-1 0 0,1 0-1,-1 0 1,1-1 0,0 0-1,-1 0 1,1-1 0,-1 1 0,0-1-1,1-1 1,-1 1 0,0-1-1,0 1 1,-1-1 0,1-1 0,5-4-1,3-5 4,-1 0 0,-1 0 0,0-2-1,-1 1 1,-1-1 0,0-1 0,-1 1-1,-1-1 1,0-1 0,-1 0 0,7-33-1,-4 0-6,-3 0 0,-1-99 0,-6 207-21,0-23-3,1 0 0,7 50 0,-5-73 28,1 0 0,0 0-1,0 0 1,1-1 0,1 0 0,0 0-1,1 0 1,0 0 0,0-1 0,1 0-1,9 9 1,-7-8 8,2 0 1,-1-1-1,1-1 1,1 0-1,0 0 1,0-1-1,0-1 0,1 0 1,1 0-1,13 4 1,-8-6 16,0 0 0,1-1 0,-1-1 0,1 0 0,0-2 0,37-2 0,-44-1-23,0 0 0,0-1 0,0 0 0,-1-1 0,0-1 0,0 0 0,0-1 0,0 0 1,-1 0-1,0-1 0,0-1 0,-1 0 0,0 0 0,-1-1 0,1-1 0,-2 1 0,1-1 0,-1-1 0,-1 0 0,0 0 0,0 0 0,-2-1 0,1 1 0,-1-2 0,-1 1 0,0 0 0,3-19 0,-4 6 2,-1 0-1,0-1 0,-3 1 0,0 0 0,-5-28 0,4 39-13,-1 0 0,-1 0 0,0 0-1,-1 1 1,-1-1 0,0 1 0,-1 1-1,0-1 1,0 1 0,-14-16-1,20 27 3,0 0-1,0 0 1,0 0-1,1 0 0,-1 0 1,0 0-1,-1 0 0,1 1 1,0-1-1,0 0 1,0 1-1,0-1 0,0 1 1,-1-1-1,1 1 0,0-1 1,-1 1-1,1 0 1,0 0-1,0 0 0,-1-1 1,1 1-1,0 1 0,-3-1 1,2 1-5,0 0-1,0 0 1,-1 0 0,1 0 0,0 0-1,0 1 1,1-1 0,-1 1 0,0-1-1,0 1 1,1 0 0,-3 3 0,-4 7-17,0 0 0,1 1 0,-9 22 0,13-28 38,-5 15-17,0 1-1,1-1 1,1 2-1,1-1 0,1 0 1,2 1-1,0 0 1,1 0-1,2-1 1,4 39-1,-2-54 5,-1 0 0,1 0 0,1 0 0,-1-1 0,1 1 0,1-1 0,-1 0 0,1 0-1,1 0 1,-1-1 0,1 0 0,0 0 0,1 0 0,-1-1 0,1 0 0,0 0 0,12 6-1,-4-3 5,2 0 0,-1 0 0,1-2 0,0 0 0,0 0 0,1-2 0,22 3 0,-23-4 8,-1-2 0,1 0 0,0 0 0,-1-2 0,1 0 0,0-1 0,-1 0 0,0-2 0,1 0 0,-1 0 0,-1-2 0,1 0 0,19-11 0,15-15 17,-2-2-1,-1-3 1,46-46 0,-61 54-27,-31 29-3,-1 0-1,0 0 0,1 0 1,-1 0-1,0 0 0,1 0 0,-1 0 1,0 1-1,1-1 0,-1 0 0,0 0 1,0 0-1,1 0 0,-1 1 1,0-1-1,0 0 0,1 0 0,-1 0 1,0 1-1,0-1 0,0 0 0,1 1 1,-1-1-1,0 0 0,0 0 1,0 1-1,0-1 0,0 0 0,1 1 1,-1-1-1,0 0 0,0 1 0,0-1 1,0 0-1,0 1 0,0-1 1,0 0-1,0 1 0,0-1 0,-1 0 1,1 1-1,6 32-64,4 18-13,-4-38 79,1-1 0,0 0 0,0 0 1,1-1-1,0 0 0,1 0 0,0-1 0,1 0 0,14 11 0,-19-17 1,1 1-1,0-1 0,-1-1 0,1 1 0,0-1 0,1 0 1,-1 0-1,1-1 0,-1 0 0,1 0 0,0 0 0,-1-1 1,1 0-1,0 0 0,0-1 0,0 0 0,0 0 1,0-1-1,0 0 0,12-3 0,-13 1 0,0 0 1,0 0-1,-1-1 0,0 1 1,0-1-1,0-1 0,0 1 1,-1-1-1,1 1 0,-1-1 1,0-1-1,-1 1 0,7-12 1,4-10-22,16-44 1,-16 32-71,-2 0 0,-2-1-1,-1 0 1,2-43 0,0-175 12,-26 300 203,7-3-89,2 0 1,2 0-1,1 1 0,2 0 0,7 61 1,3-36 24,3 0 0,31 99 0,-12-67 97,-4 2-1,-5 0 0,-4 1 0,10 201 0,-26-262-72,-1-25-19,-1-12-18,0-5 12,-3-59-49,-15-79 1,4 38-83,-3-58-234,11-321 0,6 471 300,2 1 0,-1 0 0,1 0-1,1 0 1,0 0 0,0 0 0,1 1 0,0 0-1,1-1 1,0 1 0,0 1 0,1-1 0,0 1-1,0 0 1,1 0 0,0 1 0,1 0-1,12-9 1,-10 9 1,0 1 0,0 0 1,1 1-1,0 0 0,0 0 0,0 2 0,1-1 0,-1 1 0,1 1 0,0 0 0,0 1 0,0 0 1,0 1-1,0 0 0,17 3 0,-22-2 3,0 1 0,-1 0 0,1 1 0,-1-1-1,0 1 1,0 1 0,0-1 0,0 1 0,-1 0 0,1 0 0,-1 1 0,0-1 0,-1 1 0,1 0 0,-1 1 0,0-1 0,0 1 0,0 0-1,-1 0 1,0 0 0,0 0 0,3 9 0,0 3 9,0 1 0,0 0 0,-2 0 1,-1 0-1,0 1 0,0 30 0,-3-35-3,0-1 0,-1 1 0,0-1 0,-1 1 0,-1-1 1,0 0-1,-6 15 0,7-24-4,-1 0 0,1-1 0,-1 1 1,0-1-1,0 0 0,0 0 0,0 0 0,-1 0 0,0-1 1,0 1-1,0-1 0,0 0 0,0 0 0,-1 0 1,1-1-1,-1 1 0,0-1 0,0-1 0,1 1 0,-1 0 1,0-1-1,-1 0 0,-5 0 0,9 0-14,0-1-1,1 0 1,-1 0 0,0 0-1,0 0 1,0 0 0,0-1-1,1 1 1,-1 0 0,0-1-1,0 1 1,1-1 0,-1 0-1,0 0 1,1 1-1,-1-1 1,0 0 0,1 0-1,0 0 1,-1-1 0,1 1-1,-1 0 1,1-1 0,0 1-1,0 0 1,0-1 0,0 0-1,0 1 1,0-1-1,0 1 1,1-1 0,-1 0-1,1 0 1,-1 1 0,1-1-1,-1 0 1,1 0 0,0 0-1,0 0 1,0-1 0,0-6-358,0 0 0,0 1 1,1-1-1,0 1 0,0-1 1,1 1-1,4-13 0,18-22-3356,6 6-274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37.05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0 241 3849,'0'0'10543,"17"11"-9900,4 2-492,-8-5-75,0 0 0,0 1 0,-1 0 1,-1 1-1,17 18 0,-6-6 20,1-1 0,2 0-1,0-2 1,1-1 0,53 28-1,-59-36-74,1-2 0,-1 0 0,1-1 1,1-1-1,-1-1 0,1-1 0,0 0 0,0-2 0,27-1 0,-46-1-18,0 0 0,0-1 0,0 1 0,0-1 0,0 0 0,0 0 0,0 0 0,0 0 0,0 0 0,-1 0 1,1-1-1,0 0 0,-1 1 0,1-1 0,-1 0 0,0 0 0,1-1 0,2-3 0,-1 1-1,-1-1 0,0 1 0,0-1 0,0 0 0,-1 0 0,0 0 0,0 0 0,2-12 0,-2 4-25,0 0-1,-1 0 0,-1-1 1,0 1-1,-1 0 1,-1 0-1,-6-27 0,1 22 19,0 2-1,-1-1 1,-1 1-1,-1 1 0,0-1 1,-20-22-1,3 8-13,-1 1 0,-33-27 0,55 51 21,-1 1-1,0 1 0,1-1 1,-2 1-1,1 0 0,0 1 1,-1 0-1,0 0 0,1 0 1,-10-1-1,13 4-1,0-1 0,1 1 1,-1-1-1,0 1 0,1 0 1,-1 1-1,0-1 0,1 0 0,-1 1 1,0 0-1,1 0 0,-1 0 0,1 1 1,0-1-1,-1 1 0,1-1 1,0 1-1,0 0 0,0 1 0,0-1 1,0 0-1,0 1 0,1-1 1,-3 5-1,-1 0-6,1 1 1,0 0 0,1 0-1,0 1 1,0-1-1,1 1 1,0 0 0,0 0-1,1 0 1,1 0-1,-1 0 1,1 1 0,1-1-1,0 18 1,1-23 5,0 1 1,-1-1-1,1 0 1,1 1 0,-1-1-1,1 0 1,-1 0-1,1 0 1,0 0-1,1 0 1,-1 0-1,1-1 1,-1 1 0,1-1-1,0 0 1,1 0-1,-1 0 1,0 0-1,1 0 1,0-1-1,-1 1 1,1-1 0,0 0-1,0 0 1,0-1-1,1 1 1,-1-1-1,0 0 1,1 0-1,-1 0 1,0-1 0,7 1-1,-3-1-17,1 1-1,-1-1 1,0-1-1,1 0 1,-1 0 0,0-1-1,0 1 1,0-2-1,0 1 1,0-1-1,12-7 1,-4 0-650,-1 0 1,-1-1-1,0-1 1,17-17-1,16-22-5632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37.79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0 185 8906,'0'0'5585,"13"-12"-5510,20-15 5,1 2 0,71-41 0,-87 57-74,1 0-1,0 2 1,0 0 0,1 1 0,0 1 0,0 1 0,1 1-1,-1 0 1,1 2 0,40 2 0,-56 0-1,0 0 0,0 1 0,0 0 0,-1 0 0,1 0 0,-1 1 0,1-1 0,-1 1 0,0 0 1,0 0-1,0 1 0,0-1 0,0 1 0,-1 0 0,0 0 0,1 0 0,-2 0 0,1 1 0,0-1 0,-1 1 0,0 0 0,0-1 0,2 9 0,2 5 37,-1 0 0,-1 1 0,0-1-1,-2 1 1,1 23 0,-2-26-8,-1 0-1,-1-1 1,0 1 0,-1 0 0,0-1-1,-2 1 1,0-1 0,-1 0 0,0 0-1,-1 0 1,0-1 0,-2 0 0,1 0 0,-2-1-1,-19 24 1,11-16-2,-13 17 77,1 0-1,-25 46 1,47-72-91,1 1 0,0-1 0,1 1 0,1 0 0,0 0 0,0 1 0,1-1 0,1 1 0,0 0 0,1 0 0,2 26-1,0-37-17,0 1-1,0 0 0,0-1 0,1 1 1,0-1-1,-1 0 0,1 1 0,0-1 0,1 0 1,-1 0-1,1 0 0,-1-1 0,1 1 0,0 0 1,0-1-1,0 0 0,0 0 0,0 0 0,1 0 1,-1 0-1,1-1 0,-1 1 0,7 1 0,6 2 16,0-1-1,1 0 0,-1-1 0,19 1 1,-16-2 7,0 0 1,0-2-1,1 0 1,-1-1-1,0-1 1,0 0 0,0-2-1,0 0 1,-1-1-1,0-1 1,0-1-1,0-1 1,32-18 0,-38 18-37,4-1-140,-1-1 0,-1 0 0,1-2 0,-2 1 0,21-23 0,-32 29-395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3.76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1 6689,'0'0'6195,"0"4"-5888,-2 105 2288,6 147-1759,-1-231-799,2 0 0,0 0 0,2-1 0,1 0 0,1 0 0,0 0 1,2-1-1,17 27 0,-26-58-737,-5-8 239,-5 4-535,1 1 1,-2 1-1,-16-19 0,9 14-3438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4.26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0 122 5697,'0'0'7642,"25"0"-6878,387 0 1176,-383 1-1887,0-1 0,0-1 0,-1-1-1,1-2 1,-1-1 0,0-1 0,0-1-1,33-14 1,63-49 65,-116 70-1661,-8 1 1423,0-1 0,1 0 0,-1 0 0,0 0 0,1 0 0,-1 0 0,0 0 0,0 0 0,1 0 0,-1 0 0,0 0 0,1 0 0,-1 0 0,0 0 0,1 0 0,-1 0 0,0 0 0,1-1 0,-1 1 0,0 0 0,0 0 0,4-6-2640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4.6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0 9538,'0'0'3724,"0"20"-3014,0 3-543,-1 13 161,1 0-1,7 46 1,-4-68-231,0-1 0,1 0 0,7 17 0,-9-26-89,0 0 0,0 1 0,0-1-1,0 0 1,1-1 0,-1 1-1,1 0 1,0-1 0,1 1-1,-1-1 1,0 0 0,1 0-1,6 3 1,-10-5-15,0-1 0,0 0 0,1 0 0,-1 0 0,0 0 0,1 0 0,-1 0-1,0 0 1,0 0 0,1 0 0,-1 0 0,0 0 0,1-1 0,-1 1 0,0 0 0,0 0 0,1 0 0,-1 0 0,0 0 0,0 0 0,1-1 0,-1 1-1,0 0 1,0 0 0,1 0 0,-1-1 0,0 1 0,0 0 0,0 0 0,0-1 0,1 1 0,-1 0 0,0 0 0,0-1 0,0 1 0,0 0 0,0 0-1,0-1 1,0 1 0,0 0 0,0-1 0,0 1 0,3-24-252,-6-17-482,-13 0-1645,-4-1-2717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5.27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66 166 8978,'-58'-64'2630,"58"63"-2594,-1 1 0,1 0 1,-1-1-1,1 1 0,-1-1 1,1 1-1,-1-1 0,1 1 1,-1-1-1,1 1 0,-1-1 1,1 1-1,0-1 0,0 1 1,-1-1-1,1 0 0,0 1 1,0-1-1,-1 0 0,1 1 1,0-1-1,0 0 0,0 1 1,0-1-1,0 0 0,0 1 1,0-1-1,0 0 0,1 1 1,-1-1-1,0 0 0,0 1 1,0-1-1,1 1 0,-1-1 1,0 0-1,1 1 0,-1-1 1,0 1-1,1-1 0,-1 1 1,1-1-1,-1 1 0,1-1 0,-1 1 1,1-1-1,-1 1 0,1 0 1,0-1-1,-1 1 0,1 0 1,-1 0-1,1-1 0,0 1 1,-1 0-1,1 0 0,0 0 1,-1 0-1,1 0 0,0 0 1,-1 0-1,1 0 0,0 0 1,-1 0-1,1 0 0,1 1 1,1-2 167,28-9 410,5-4-339,0 3 0,0 0 0,1 3 0,0 1 0,65-3 0,-99 9-273,0 1 0,0 0-1,0 0 1,0 0-1,0 0 1,0 1 0,0-1-1,0 1 1,0 0 0,0-1-1,-1 2 1,1-1 0,0 0-1,0 0 1,-1 1 0,1-1-1,-1 1 1,5 3 0,-5-1 0,-1 0 0,1 0 0,0 0 0,-1 0 1,0 0-1,0 0 0,0 0 0,0 1 0,-1-1 1,1 0-1,-1 0 0,-1 8 0,1-6-13,-1 0 0,0-1 0,0 1 0,-1 0 0,1-1 0,-1 1-1,0-1 1,-1 0 0,1 1 0,-1-1 0,0 0 0,-1-1 0,1 1 0,-1-1 0,-6 7 0,-8 6-59,-1 0 0,-29 18 1,13-9 142,35-26-95,0 0 0,0 0 0,0 0 0,0 0 0,0-1 0,0 1 0,0 0 0,0 0 0,0 0 0,0 0 0,0 0 0,0 0 0,0 0 0,0 0 0,0 0 0,0-1-175,10-10 120,19-17 145,-16 20-23,0 1-1,0 0 1,1 0-1,0 1 0,0 1 1,1 1-1,17-4 1,-1 3 138,-1 2 1,47 1 0,-65 3-179,-1 0-1,0 1 1,0 1 0,0 0-1,0 0 1,0 1-1,-1 0 1,1 1 0,-1 1-1,0-1 1,-1 1-1,1 1 1,-1 0 0,-1 0-1,1 1 1,-1 0-1,9 12 1,-16-17-3,1 0 1,-1 0-1,1 0 1,-1 0-1,0 0 0,0 0 1,-1 0-1,1 1 1,0-1-1,-1 0 0,0 1 1,0-1-1,0 0 1,0 1-1,-1-1 1,1 0-1,-1 1 0,0-1 1,0 0-1,0 0 1,0 0-1,0 0 0,-1 0 1,1 0-1,-1 0 1,0 0-1,0-1 0,0 1 1,0 0-1,-1-1 1,1 0-1,-1 0 1,1 0-1,-6 3 0,-9 7 10,0-1-1,-1-1 1,-1 0 0,-25 9-1,32-14-12,-31 10 15,-1-1 1,-49 9-1,-30 8 13,90-26-951,32-5 860,0 0-1,1 0 1,-1 0-1,0-1 1,0 1-1,1-1 1,-1 1-1,0 0 1,0-1 0,1 1-1,-1-1 1,1 1-1,-1-1 1,0 0-1,1 1 1,-1-1-1,1 0 1,0 1-1,-1-1 1,1 0 0,-1 0-1,1 1 1,0-1-1,0 0 1,-1 0-1,1 1 1,0-1-1,0 0 1,0 0 0,0 0-1,0 1 1,0-1-1,0 0 1,0-1-1,0-22-3405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5.87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0 149 5265,'0'0'8014,"20"-14"-6987,64-43-238,-77 53-667,0 1 0,1-1 0,-1 1 0,1 0 0,-1 1 0,1 0 0,0 0 0,0 1 0,0 0 0,0 0 0,0 1 0,0 0 0,15 2 0,8 0 93,36 2 173,-50-1-393,0-2-1,0 0 1,0-1-1,0-1 1,0 0-1,17-4 1,-31 4-128,1-1 0,-1 1 1,0-1-1,0 0 0,0 0 0,0 0 1,0 0-1,0 0 0,-1-1 0,1 1 1,-1-1-1,1 0 0,-1 0 0,0 0 1,0 0-1,2-5 0,0-6-2119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6.20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52 5193,'0'0'8406,"25"5"-7705,-22-4-670,46 7 392,0-1 0,54 0-1,-87-6-337,0-1 1,1 0-1,-1-1 0,1-1 0,-1 0 0,0-2 0,0 0 0,0 0 0,-1-2 0,30-13 1,-37 14-239,11-9 173,-15-5-3570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7.4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60 432 8306,'0'0'5649,"-7"-8"-5444,1-1-196,0 0 0,1 0-1,0-1 1,1 1 0,0-1-1,0 0 1,1 0 0,0 0-1,1-1 1,0 1 0,1-1-1,0 1 1,0-16 0,-1-13-7,0 21-4,1-1-1,1 1 1,0-1-1,1 1 1,1 0-1,6-27 1,-7 42 3,1 1 0,-1-1 0,0 1 1,0-1-1,1 1 0,0 0 0,-1-1 0,1 1 0,0 0 0,0 0 0,0 0 1,0 1-1,1-1 0,-1 0 0,0 1 0,1-1 0,-1 1 0,6-2 0,-3 2 5,0 0-1,0 0 0,0 0 0,0 1 0,0 0 1,0 0-1,0 0 0,1 0 0,7 2 0,1 2 13,-1 0-1,0 0 0,0 1 1,0 1-1,-1 0 0,21 13 1,2 6 62,-1 2 1,35 35-1,-55-49-63,-2 1 0,0 0-1,-1 1 1,0 0 0,-1 1-1,-1 0 1,12 28 0,-20-41-10,0 0 0,0 0 0,0 1 0,-1-1 0,1 0 0,-1 0 0,0 0 0,0 0 0,0 0 0,-1 1 0,1-1 0,-2 5 0,2-7-5,0-1 0,0 0 0,0 1 0,-1-1 0,1 1 0,0-1 0,0 0 0,0 1 0,-1-1 0,1 0 0,0 1 0,-1-1 0,1 0 0,0 0 0,0 1 0,-1-1 0,1 0 0,-1 0 0,1 1 0,0-1 0,-1 0 0,1 0 0,0 0 0,-1 0 0,1 0 0,-1 1 0,1-1 0,-1 0 0,1 0 0,0 0 0,-1 0 0,0 0 0,0-1 0,-1 0-1,1 1 0,0-1 0,-1 0 0,1 0 0,0 0 0,0 0 0,-1 0 0,1 0 0,0-1 1,0 1-1,0 0 0,-1-3 0,-3-4-28,1 0-1,-1-1 1,2 1 0,-1-1 0,1 1 0,1-1-1,0 0 1,-3-18 0,2-76-227,3 80 229,0 17 21,0-1 0,0 1 0,1 0 0,0 0 1,0 0-1,1 0 0,-1 0 0,1 0 0,1 0 0,-1 0 0,1 0 1,0 1-1,0 0 0,1-1 0,0 1 0,0 0 0,0 1 1,0-1-1,10-7 0,-8 8 25,1 0 0,0 0-1,-1 1 1,1 0 0,1 0 0,-1 1 0,0 0 0,0 0-1,1 0 1,0 1 0,-1 0 0,1 1 0,-1 0 0,1 0-1,0 1 1,8 1 0,-8 0 2,-1 0-1,1 1 1,-1 0 0,0 0-1,0 1 1,0 0 0,0 0-1,-1 0 1,0 1 0,9 8-1,58 63 137,-61-62-113,-6-9-42,-1 1 1,0 0 0,0 0 0,0 0 0,-1 1 0,0 0 0,0 0-1,0 0 1,-1 0 0,0 0 0,-1 1 0,1-1 0,-2 1-1,1 0 1,-1 0 0,0-1 0,0 1 0,-1 0 0,0 0 0,-1 0-1,-2 12 1,3-19-3,0 0-1,0 0 0,-1 0 0,1 1 0,0-1 1,-1 0-1,1 0 0,-1 0 0,1 0 1,-1-1-1,0 1 0,1 0 0,-1 0 1,0 0-1,0 0 0,1-1 0,-1 1 0,0 0 1,0-1-1,0 1 0,0 0 0,0-1 1,0 1-1,0-1 0,-2 1 0,3-14-185,0-20 71,2 1 0,8-54 0,-7 74 107,0 0 1,0 0 0,1 0-1,0 0 1,1 1-1,1 0 1,0 0 0,0 0-1,1 1 1,12-14-1,-15 20 13,1 0 0,0 0 0,0 1-1,0 0 1,1 0 0,-1 0 0,1 1-1,0 0 1,-1 0 0,1 0 0,0 1-1,0 0 1,0 0 0,11 0 0,11 1 149,50 4 0,-72-3-144,0-1-14,-1 0 0,1 1 0,0 0 0,0 0 1,-1 1-1,1 0 0,-1 0 0,0 0 0,1 0 0,-1 1 0,0 0 1,0 0-1,7 6 0,-9-5 26,0 0 0,0 0 0,0 0 0,0 1 1,-1-1-1,0 1 0,0-1 0,0 1 0,0 0 0,-1 0 0,1 0 0,-1 0 1,-1 0-1,1 0 0,-1 9 0,3 20 89,-2 0-1,-2 0 1,-1 0 0,-2 0-1,-8 34 1,11-109-3783,5 7-1756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7:58.02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64 10578,'0'0'3034,"14"-8"-2956,-6 4-67,4-4 36,-1 2-1,1-1 1,1 2-1,-1 0 0,1 0 1,0 1-1,0 1 1,0 0-1,21-2 1,-29 5-8,1 0 1,0 0 0,0 1-1,-1-1 1,1 1 0,-1 1 0,1-1-1,-1 1 1,1 0 0,-1 0-1,9 5 1,-11-5-25,0 1 0,0 0 0,0 0 0,0 0 0,0 1 0,-1-1 0,1 1 0,-1 0 0,0-1 0,0 1 0,0 0 0,-1 0 0,1 0 0,-1 0 0,0 1 0,1 4 0,2 9 3,-1 0 0,-1 1 0,0-1 1,-2 1-1,0-1 0,-1 1 1,0-1-1,-2 0 0,0 1 1,-1-1-1,-1-1 0,-1 1 1,0-1-1,-2 0 0,1 0 1,-2-1-1,0 0 0,-20 25 1,13-19-36,0 0 0,-13 26 1,25-41 35,1 1 1,0 0 0,0-1-1,0 1 1,1 1-1,0-1 1,1 0 0,-1 0-1,2 1 1,-1-1-1,2 10 1,-1-17-1,1 1 1,0-1-1,0 0 1,-1 1-1,1-1 1,0 0-1,0 0 1,0 0-1,0 0 1,1 0-1,-1 0 1,0 0-1,0 0 1,1 0-1,-1 0 1,0-1-1,1 1 1,-1-1-1,1 1 1,-1-1-1,1 1 1,-1-1-1,1 0 1,-1 0-1,1 0 1,-1 0-1,4 0 1,54 0 447,-47-1-393,-2 1-15,-1-1 1,1-1-1,0 0 1,-1 0-1,1 0 1,-1-1-1,0-1 1,0 0-1,15-8 1,-19 9-122,0 0-1,0-1 1,0 0 0,-1 0 0,0 0 0,1 0 0,-1-1 0,-1 1 0,1-1 0,-1 0 0,1 0 0,-2-1 0,1 1 0,0-1 0,-1 1 0,2-10 0,1-12-1088,-2 2-1130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48:08.19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1 177 1224,'0'0'5541,"0"-4"-5301,0 2-188,0 0-27,0 1 0,0-1 0,0 1 1,0-1-1,0 0 0,0 1 0,0-1 0,0 1 0,1-1 0,3-9 4299,-4 12-4431,0 0 103,0 0 0,1 0 0,-1 0 0,0 0 0,0 0 0,0 0 0,1 0 0,-1 0 0,0 0-1,1 0 1,-1-1 0,1 1 0,-1 0 0,1 0 0,-1 0 0,1-1 0,0 1 0,-1 0 0,1 0 0,0-1 0,0 1 0,30 2-13,0-2 0,-1-1 0,1-2-1,50-8 1,-4 1 5,8-3 83,0-4 0,89-29-1,-121 31 6,-14 6-32,0 2 0,0 2 0,1 1-1,58 4 1,70-5-69,-156 2 24,1 1 0,0 0 0,0 0 0,0 2 1,-1-1-1,1 2 0,0-1 0,-1 2 0,1 0 0,20 7 1,-17-2 2,0-1 1,0 0 0,1-2-1,0 0 1,0 0 0,1-2 0,25 3-1,127-5 34,-83-3-28,120-1 27,169 4-86,-283 2 76,89 5-10,-135-1-4,56 15-1,-68-13-12,0-1 1,0-2-1,56 2 1,117-7 37,-188 1-27,-1 1 0,32 9 0,-31-6-11,1-1-1,26 3 1,2-7 17,-1-2 0,0-2 1,81-15-1,-82 13-5,1 2 1,80 4-1,-75 2 264,101-10 0,182-12-145,-226 17-114,-72-2 4,1 0-1,51-15 1,-54 11-3,0 1 0,0 2 0,39-1 0,-19 5 0,107-17 0,-62 7-6,0 4 1,159 10 0,62-3 175,-184-12-67,88-3-63,-225 15-66,-1 0-1,1 0 1,-1 0-1,1-1 1,-1 1-1,1 0 1,-1 0-1,1-1 1,-1 1-1,0 0 1,1-1-1,-1 1 1,1 0-1,-1-1 1,0 1 0,1-1-1,-1 1 1,0-1-1,0 1 1,1 0-1,-1-1 1,0 1-1,0-1 1,0 0-1,1 1 1,-1-1-1,0 1 1,0-1-1,0 1 1,0-1-1,0 1 1,0-1-1,0 1 1,0-1-1,0 1 1,0-1-1,-1 0 1,1 1 0,0-1-1,0 1 1,0-1-1,-1 1 1,1 0-1,0-1 1,-1 1-1,1-1 1,0 1-1,-1-1 1,1 1-1,0 0 1,-1-1-1,1 1 1,-1 0-1,1-1 1,-1 1-1,-11-11-4852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 5129,'0'0'9143,"0"-2"-8844,0 6-276,1 14 140,1 0 0,7 28 0,3 34 271,-19 214 802,-1-67-953,8-224-285,0 0 1,1 0-1,-1 0 1,1 0-1,0 0 1,0 0-1,0 0 1,0 0 0,4 5-1,-5-8 1,0 0-1,0 1 1,1-1 0,-1 1-1,0-1 1,1 0 0,-1 1-1,0-1 1,1 0 0,-1 1-1,0-1 1,1 0-1,-1 0 1,1 1 0,-1-1-1,0 0 1,1 0 0,-1 0-1,1 0 1,-1 1 0,1-1-1,-1 0 1,1 0 0,-1 0-1,1 0 1,0 0-1,0-1-5,0 0 0,0 1 0,0-1 0,0 0 0,0 1 0,0-1 0,-1 0 0,1 0 0,0 0 0,0 0 0,-1 0 0,1 0 0,-1 0 0,1 0 0,-1 0 0,2-2 0,2-10-265,0 0 1,-1-1-1,-1 0 1,0 1-1,0-1 1,-1 0-1,-1 0 0,-2-17 1,1-6-2386,1-34-8075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59 6737,'0'0'5956,"30"-2"-5261,4-2-489,7-1 68,-1 3-1,63 2 1,343 8 1467,-384-8-1508,-7-3-63,1-2 0,95-22 0,-59 8-71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0 708 3289,'0'0'9800,"17"0"-8745,-5 0-888,-7 1-124,0 0 0,0-1 1,0 0-1,0 0 0,0 0 0,0-1 0,0 1 0,0-1 0,0-1 0,-1 1 0,1-1 0,0 1 0,-1-1 0,1-1 0,-1 1 0,0 0 0,1-1 0,-1 0 0,-1 0 0,8-7 0,1-6 61,-1 0-1,0-1 1,-2-1-1,0 0 1,0 0-1,-2-1 1,0 1-1,6-31 1,-1-17 82,6-81-1,-1 0-177,-12 111-19,-4 25 34,0 0 0,1 0 0,0 0 0,0 1 0,9-21 0,-11 31-23,1-1 0,-1 1 1,1 0-1,-1-1 0,0 1 1,1 0-1,-1-1 0,1 1 0,-1 0 1,1 0-1,-1 0 0,1-1 1,-1 1-1,1 0 0,0 0 0,-1 0 1,1 0-1,-1 0 0,1 0 0,-1 0 1,1 0-1,-1 0 0,1 0 1,-1 1-1,1-1 0,-1 0 0,1 0 1,-1 0-1,1 1 0,-1-1 1,1 0-1,-1 0 0,1 1 0,-1-1 1,0 0-1,1 1 0,15 12-19,26 45 81,63 114 1,12 18 24,-107-175-69,0 1 1,-1 0 0,-1 0 0,0 1 0,-2 0 0,6 20 0,-33-61-3105,-2-2-2382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88 5657,'0'0'8121,"7"-1"-7499,41-10-81,-31 6-496,0 1 1,1 0 0,29-1-1,-15 6-279,-21 0 367,1-1-1,-1 0 0,23-3 1,-31 2-325,0 0 1,1 0 0,-1 0-1,0-1 1,0 1 0,0-1-1,1 1 1,-2-1 0,1 0-1,0 0 1,0 0 0,-1-1-1,1 1 1,-1-1 0,0 1-1,1-1 1,1-3 0,6-13-6551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52 7738,'0'0'7017,"154"-16"-6857,-121 5-144,0 3 200,-3 0-216,0 5 0,-5 3-8,-1 0-16,-3 0 24,3 0-312,-3-2-1192,-6-1-2817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7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35 7394,'0'0'3210,"26"1"-1887,17 1-832,62 5 1059,200-13 1,-227-7-1391,-18 3-58,108-4 0,-156 14-105,-11-1-7,1 1 1,0-1 0,-1 1 0,1 0 0,0 0 0,0 0 0,0 0 0,-1 0 0,1 1-1,0-1 1,-1 0 0,1 1 0,0-1 0,0 1 0,-1-1 0,1 1 0,-1 0 0,1 0-1,-1 0 1,1 0 0,-1 0 0,3 2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7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 1 6057,'0'0'6151,"0"26"-5001,-2 15-830,0 2 89,4 55 0,2-67-228,0-1 0,2 0-1,2 0 1,0 0 0,19 40-1,75 134 186,27 20 346,-129-223-715,1 0 0,-1 1 1,0-1-1,1 0 0,-1 0 0,1 0 0,0 0 0,-1 0 0,1 0 1,0 0-1,0 0 0,0 0 0,-1-1 0,1 1 0,0 0 0,0 0 0,0-1 1,0 1-1,0 0 0,0-1 0,1 0 0,-1 1 0,0-1 0,0 1 0,0-1 1,0 0-1,1 0 0,-1 0 0,0 0 0,0 0 0,0 0 0,1 0 0,-1 0 1,0 0-1,0 0 0,0-1 0,1 1 0,-1 0 0,0-1 0,0 1 1,0-1-1,0 1 0,0-1 0,0 0 0,0 0 0,0 1 0,0-1 0,0 0 1,-1 0-1,3-2 0,4-5-306,0-2 1,0 1 0,-1-1-1,7-14 1,-6 12-455,17-30-3402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7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 1 8666,'0'0'5430,"-1"24"-4624,-1 42-354,-1 230 467,3-292-915,0 0 0,0 1 0,1-1 0,0 0 0,-1 0 0,1 1 0,1-1 0,-1 0 0,0 0 0,1 0 0,0 0 0,0-1 0,0 1 0,1 0 0,-1-1 0,4 4 0,1-8-285,-5-11-112,-1-72-3253,-1 38-2398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7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73 7882,'0'0'6693,"30"-11"-6421,97-31-149,-115 38-104,0 0 0,0 1 0,0 0 0,0 1 0,0 0 0,0 1-1,1 1 1,-1 0 0,1 1 0,14 2 0,-21-2-19,-1 0 8,-1 0 0,1 1 0,0 0 1,-1 0-1,1 0 0,-1 0 0,0 1 0,0 0 1,0 0-1,0 0 0,0 0 0,-1 0 0,1 1 0,-1 0 1,0-1-1,0 1 0,0 0 0,-1 1 0,0-1 1,1 0-1,1 7 0,-2-6-1,0 0 0,0 0 0,-1 0 0,1 0 0,-1 0 0,0 0 0,0 1 0,-1-1 1,0 0-1,0 1 0,0-1 0,0 0 0,-1 1 0,0-1 0,0 0 0,-1 0 0,1 0 0,-1 0 0,-4 8 0,0-5 3,-1 0-1,0 0 0,-1 0 0,0-1 0,0 0 1,0 0-1,-1-1 0,0 0 0,0-1 1,-1 0-1,0 0 0,-12 3 0,19-7-13,7-2 0,0 0-1,0 0 0,-1 0 1,1-1-1,0 1 0,-1-1 1,0 0-1,1 0 0,3-3 1,14-7-19,-8 7 24,1-1-1,0 2 1,1 0-1,-1 1 1,1 0-1,28-1 1,-37 4-2,0 0-1,0 0 1,1 1 0,-1 0 0,0 0-1,0 0 1,0 1 0,0 0 0,-1 0-1,1 0 1,0 1 0,-1 0 0,0 0-1,1 0 1,-1 1 0,0 0 0,-1 0-1,9 8 1,-3 2 3,0 1 0,0 0 0,-1 0 0,-1 0 0,-1 1 0,0 1 1,-1-1-1,-1 1 0,0 0 0,-2 0 0,0 1 0,0-1 0,-2 1 0,0-1 0,-3 25 0,1-38 0,0 0 0,0 0 0,-1 0 0,0 0 0,0 0-1,0 0 1,0-1 0,0 1 0,-1-1 0,0 1 0,1-1 0,-1 0-1,-1 0 1,1 0 0,0-1 0,-1 1 0,1-1 0,-1 0 0,0 0-1,-6 3 1,-2 0 2,0 0-1,0-1 1,-1 0-1,1 0 1,-21 1-1,3-3-17,-44-3 0,72 1-17,0 0 0,1 0 0,-1 0-1,0-1 1,0 1 0,1-1 0,-1 1-1,0-1 1,1 0 0,-1 0 0,0 0-1,1 0 1,-1 0 0,1 0-1,0 0 1,-1 0 0,1 0 0,0-1-1,0 1 1,0 0 0,0-1 0,-2-2-1,1 0-352,0-1 0,0 0 0,0 0 0,1 0 0,0-1 0,-1-7 0,0-19-3958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 4505,'0'0'10570,"190"0"-10250,-148 0-32,-3 0-288,-3 0 152,-6 0-152,-12-2-176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7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82 8146,'0'0'6489,"178"3"-6281,-148-17 144,-3 0-352,-9 1 0,-3-1-40,-9 1 40,-6 5-1088,0 0-2169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422 155 3689,'0'0'6877,"-3"-11"-5830,3 9-1041,-4-17 558,1 0 0,-2-33 0,-16 9 323,21 56-642,0 14-137,17 406 1252,-15-428-1177,0 18 37,-2-22-218,0-1 0,0 1 0,0-1 0,0 1 0,0-1 1,0 1-1,0-1 0,0 1 0,0-1 0,0 1 0,-1-1 0,1 1 0,0-1 0,0 1 1,0-1-1,-1 1 0,1-1 0,0 0 0,-1 1 0,1-1 0,0 1 0,-1-1 0,1 0 1,-1 1-1,1-1 0,-1 0 0,1 0 0,0 1 0,-1-1 0,1 0 0,-1 0 0,1 0 1,-1 0-1,1 0 0,-1 1 0,1-1 0,-2 0 0,2-18 128,9-471-712,-9 488 586,0 0 1,0 1-1,0-1 0,0 0 1,0 1-1,0-1 0,0 0 0,0 1 1,0-1-1,0 0 0,0 0 1,0 1-1,-1-1 0,1 1 1,0-1-1,0 0 0,-1 1 0,1-1 1,-1 1-1,1-1 0,0 0 1,-1 1-1,0-1 0,-22 1 42,11 4-34,0-1 0,0 2 0,0 0 0,0 0 0,1 1 0,-11 7-1,-38 18-39,47-25 25,0 1 0,1 0 0,-1 0 0,2 1 0,-1 1 0,1 0-1,0 1 1,1 0 0,0 0 0,1 1 0,0 1 0,0-1 0,1 1 0,1 1 0,0-1 0,1 1 0,0 1 0,-6 21-1,10-24 76,2-10-113,0-1 0,0 1 0,0-1 0,0 1 0,0-1 0,0 1 0,0-1 0,0 1 0,0-1 1,0 1-1,0-1 0,0 0 0,0 1 0,0-1 0,0 1 0,-1-1 0,1 1 0,0-1 0,0 0 0,-1 1 1,1-1-1,0 1 0,0-1 0,-1 0 0,1 1 0,0-1 0,-1 0 0,1 1 0,0-1 0,-1 0 1,1 0-1,-1 1 0,1-1 0,0 0 0,-1 0 0,1 0 0,-1 0 0,1 1 0,-1-1 0,1 0 0,-1 0 1,1 0-1,-1 0 0,1 0 0,0 0 0,-1 0 0,1 0 0,-1 0 0,1-1 0,-1 1 0,1 0 1,-1 0-1,1 0 0,0 0 0,-1-1 0,1 1 0,-1 0 0,1 0 0,0-1 0,-1 1 0,1 0 1,0-1-1,-1 1 0,1 0 0,0-1 0,-1 1 0,1-1 0,0 1 0,-12-10-3837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5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64 545 4865,'0'0'8058,"-7"1"-7566,-1 0-502,-23 0 833,30-1-801,0 0 0,0 0 0,0 0 0,1-1 1,-1 1-1,0-1 0,0 1 0,0 0 0,1-1 0,-1 0 1,0 1-1,0-1 0,1 1 0,-1-1 0,0 0 1,1 1-1,-1-1 0,1 0 0,-1 0 0,1 1 0,-1-1 1,1 0-1,0 0 0,-1 0 0,1 0 0,0 0 1,0 0-1,0 1 0,0-1 0,-1 0 0,1 0 0,0 0 1,1-1-1,-1-419 245,-1 417-272,1 1 0,1-1 0,-1 0 1,0 0-1,1 1 0,0-1 0,0 1 1,0-1-1,0 1 0,1-1 0,-1 1 1,1-1-1,0 1 0,0 0 0,4-4 1,-5 5 1,1 1 1,0-1 0,0 1 0,0 0 0,0 0-1,1 0 1,-1 0 0,0 0 0,0 0 0,1 0-1,-1 1 1,0-1 0,1 1 0,-1 0-1,0 0 1,1 0 0,-1 0 0,1 0 0,-1 0-1,0 1 1,1-1 0,-1 1 0,0-1 0,1 1-1,2 2 1,8 4 8,-1 1 0,-1 0 0,1 1 0,-2 0 0,1 1 0,-1 0 0,-1 1 0,1 0 0,8 14-1,2 0 22,58 67 60,59 75-44,-130-155 16,0-1 63,-5-19-55,-4-73-69,2-76-9,1 142 9,1-1 1,0 1 0,1 0 0,1 0 0,1 0 0,0 0 0,12-23 0,-17 36-4,1 1 0,0-1 0,0 1 0,0-1 0,0 1 0,0 0 0,0-1 0,0 1 0,0 0 0,1 0 0,-1 0 0,0 0 0,1 0 0,-1 0 0,1 0 0,-1 1 0,1-1 0,-1 0 0,1 1 0,-1-1 0,1 1 0,0 0 0,1-1 0,0 2 8,0-1 0,0 0 0,0 1 0,0 0 0,0 0 0,0 0 0,0 0 0,0 0 0,0 1 0,-1-1 0,1 1 0,2 2 0,9 7 39,0 2-1,-1 0 0,19 22 1,-21-21-54,19 18 47,-1 1-1,-2 1 1,-2 1 0,42 77-1,-66-110-32,0 1 0,0 0-1,0 0 1,0 0-1,-1 0 1,1 0-1,-1 0 1,0 0 0,0 0-1,0 5 1,0-7 54,-1-4-6,-4-9-102,0 0 0,1-1 0,1 1 0,0-1 0,1 1-1,-1-19 1,2-81-176,1 107 217,1-6-1,0-1 0,1 1 0,0 0 0,0 0 0,1 0 0,1 0 0,0 1 0,0-1 0,1 1 0,1 0 0,-1 0 0,2 1 0,-1 0 0,1 0 0,13-13 0,-18 20 16,1 0 1,0 0-1,0 0 0,0 1 0,0-1 1,0 1-1,0-1 0,0 1 0,0 0 1,1 0-1,-1 0 0,0 1 0,1-1 1,-1 1-1,1 0 0,-1 0 0,1 0 1,-1 0-1,0 0 0,1 1 0,-1 0 1,0 0-1,1 0 0,-1 0 0,0 0 1,4 3-1,2 0 10,-1 1 1,0 0-1,-1 0 1,1 1 0,-1 0-1,0 0 1,0 1-1,6 9 1,-3-3 13,-2 0 0,0 0 0,0 1 1,-1 0-1,-1 0 0,0 1 1,-1-1-1,4 21 0,-3-4 82,-2 0-1,-1 1 0,-1 34 1,-2-65-115,0-1 0,0 1 0,0 0 0,0-1 0,0 1 0,1-1 0,-1 1 0,0 0 0,0-1 0,0 1 0,1-1 0,-1 1 0,0-1 0,0 1 0,1-1 0,-1 1 0,1-1 0,-1 1 0,0-1 0,1 1 0,-1-1 0,1 1 0,-1-1 0,1 0 0,-1 1 0,1-1 0,-1 0 0,1 0 0,0 1 0,-1-1 0,1 0 0,-1 0 0,1 0 0,0 0 0,-1 0 0,1 0 0,-1 0 0,1 0 0,0 0 0,-1 0 0,2 0 0,0 0-180,1-1 1,-1 1-1,1-1 1,-1 0-1,1 0 1,-1 0 0,0 0-1,1 0 1,-1 0-1,2-2 1,20-19-4516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 0 408,'0'0'15454,"-1"27"-14969,-2 89-166,4-104-293,0 0-1,1 0 0,0-1 0,1 1 1,0 0-1,1-1 0,0 0 1,1 0-1,0 0 0,1 0 1,0-1-1,0 0 0,1 0 0,1-1 1,16 17-1,13 19-6,16 46 62,-27-44-118,-25-90-2068,1 11-1714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36 8858,'0'0'7073,"6"0"-8785,3-16-1177,1-3-5368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0 245 4657,'0'0'5205,"14"-27"-4042,43-82-348,-52 100-653,0 0 0,0 0 1,0 1-1,1 0 0,1 0 0,-1 0 0,1 1 1,1 0-1,-1 0 0,12-8 0,-13 13-108,-1-1-1,0 1 0,1 1 1,-1-1-1,1 1 1,0 0-1,0 0 1,-1 0-1,1 1 1,0 0-1,0 0 0,-1 1 1,1 0-1,0-1 1,5 3-1,0 0-23,-1 1-1,1 0 1,-1 1 0,0 0-1,0 0 1,-1 1 0,13 10-1,-15-10-20,0-1-1,1 1 1,-1-2-1,1 1 1,0-1-1,1 0 0,-1 0 1,1-1-1,-1-1 1,1 1-1,0-1 0,12 1 1,-10-3-28,18-3 113,-28 2-96,0 0 1,0 1-1,-1-1 1,1 0-1,0 0 0,0 1 1,-1-1-1,1 0 1,0 0-1,-1 0 0,1 0 1,-1 0-1,1 0 0,-1 0 1,1 0-1,-1 0 1,0-1-1,0 1 0,0 0 1,1 0-1,-1 0 1,0 0-1,0 0 0,0 0 1,-1-2-1,0 2-14,1 0 1,-1 1-1,0-1 0,0 0 0,0 0 1,0 0-1,-1 1 0,1-1 0,0 1 1,0-1-1,0 1 0,0-1 0,-1 1 0,1 0 1,0-1-1,0 1 0,-1 0 0,1 0 1,0 0-1,0 0 0,-1 0 0,1 0 1,0 0-1,-1 1 0,-1 0 0,-2-1 6,-43-1-11,0 3 0,-81 12-1,116-11 34,0 0-1,-1 1 0,1 0 1,0 1-1,1 0 0,-1 1 0,1 0 1,0 1-1,1 1 0,0 0 0,0 0 1,0 1-1,1 1 0,-13 14 0,18-16 29,1 0 0,-1 0 0,1 0-1,1 1 1,-1-1 0,1 1 0,1 0-1,0 0 1,0 0 0,1 0-1,-1 14 1,1-16-31,1 0 0,0 0 1,1 0-1,-1 0 0,1 0 0,1 0 0,-1 0 0,1-1 0,0 1 0,1 0 1,0-1-1,0 0 0,0 0 0,1 0 0,5 8 0,-3-8 4,0-1 0,0 0 0,0 0 0,0 0 0,1-1 0,-1 0-1,1 0 1,0-1 0,1 0 0,-1 0 0,1-1 0,-1 0 0,1 0 0,-1 0 0,1-1 0,0 0-1,0-1 1,0 0 0,0 0 0,-1-1 0,1 0 0,0 0 0,0-1 0,-1 0 0,1 0-1,-1-1 1,0 0 0,1 0 0,-1 0 0,-1-1 0,1 0 0,8-7 0,27-23 43,38-39 1,-64 57-186,-1-1 0,-1-1 0,-1 0-1,0 0 1,12-25 0,-24 40 125,1-1 0,-1 0 0,0 0 1,0 1-1,-1-1 0,1 0 0,-1 0 0,1 0 0,-2-5 0,1 6 53,-27 5 339,23 1-366,-1 1 1,1-1 0,0 1-1,0 0 1,0 1 0,1-1-1,0 0 1,-1 1 0,1 0-1,1 0 1,-1 0 0,1 0-1,0 0 1,0 0 0,1 1 0,-1-1-1,1 1 1,0 6 0,-3 11 50,2 0 0,1-1-1,2 26 1,0-45-72,-1 0-1,0-1 0,1 1 0,-1 0 1,1-1-1,0 1 0,0 0 0,0-1 0,0 1 1,0-1-1,1 0 0,-1 1 0,1-1 1,0 0-1,-1 0 0,1 0 0,0 0 0,0 0 1,3 2-1,0-1 3,0-1 0,0 1 0,1 0-1,-1-1 1,0 0 0,1-1 0,-1 1 0,1-1 0,6 1 0,-2-1 15,1 0 0,0-1 0,0 0 0,0-1 0,0 0 0,0-1 0,0 0 0,0 0 0,17-8 0,-12 2-34,-2-1 0,1-1 0,-1-1 0,-1 0 0,0-1 0,0 0 0,-1-1 0,-1 0 0,0-1 0,-1 0 0,0-1 0,-1 0 0,11-25 0,-20 40 14,0-1-81,1-1 0,0 1 0,0 0 0,0-1 0,-1 1 0,1 0 0,-1-1 0,1 1 1,-1-1-1,0 1 0,1-1 0,-1 1 0,0-1 0,0 1 0,0-1 0,0 0 0,0 1 0,-1-1 0,1 1 0,0-1 0,-1 1 0,1-1 0,-1 1 0,1 0 0,-1-1 0,0 1 0,0-2 0,-18-5-3791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155 134 5721,'0'0'7686,"20"-8"-7218,63-27-220,-79 34-197,1-1-1,0 0 1,-1-1 0,1 1 0,-1-1-1,0 0 1,0 0 0,0 0-1,0-1 1,4-4 0,-7 5 20,1 1 1,-1-1-1,0 0 1,0 1-1,0-1 1,-1 0-1,1 1 1,-1-1-1,1 0 1,-1 0-1,0 1 1,-1-5-1,1 6-48,0 0 0,-1 0 0,1 0 0,-1 0 0,1 0 0,-1 0-1,1 0 1,-1 1 0,0-1 0,1 0 0,-1 0 0,0 1 0,0-1 0,0 1 0,1-1 0,-1 0 0,0 1 0,0-1 0,0 1-1,0 0 1,0-1 0,0 1 0,0 0 0,0 0 0,0 0 0,0-1 0,0 1 0,0 0 0,-2 1 0,-39-2 53,34 1-12,-5 0-60,0 0-1,0 1 1,0 0-1,0 1 1,0 1-1,-21 7 1,26-7-4,1 0 0,0 1-1,0 1 1,0-1 0,1 1-1,-1 0 1,1 0 0,0 1 0,1 0-1,0 0 1,-1 0 0,-3 8 0,3-5-5,1 0 1,-1 1 0,2-1-1,0 1 1,0 0-1,1 0 1,0 1 0,0-1-1,1 1 1,1-1 0,0 1-1,0-1 1,1 1 0,0 0-1,1-1 1,4 20 0,-3-23 3,0 0 1,0 0-1,1 0 0,0 0 1,0-1-1,0 1 1,1-1-1,0 0 1,1 0-1,-1 0 0,1-1 1,0 1-1,1-1 1,-1 0-1,1-1 1,0 1-1,0-1 0,0 0 1,1-1-1,-1 0 1,1 0-1,0 0 1,0-1-1,12 3 1,-4-2 22,-1-1 1,1-1 0,-1 0-1,1-1 1,0-1 0,-1 0-1,1-1 1,-1-1 0,0 0-1,1-1 1,-1 0 0,25-13-1,-19 8-15,-2-2 0,0 0 1,0-1-1,-1-1 0,0 0 0,-1-2 0,-1 0 0,17-20 0,-31 34-74,0 0 0,0 0-1,0 0 1,0 0-1,0 0 1,0 0 0,-1 0-1,1 0 1,0 0 0,-1 0-1,1-1 1,0 1 0,-1 0-1,0 0 1,1-1-1,-1 1 1,0 0 0,1-1-1,-1 1 1,0-2 0,-2 2-319,1 0 0,0 1 1,-1-1-1,1 0 0,-1 1 1,1-1-1,-1 1 0,0 0 0,1-1 1,-1 1-1,1 0 0,-1 0 1,1 0-1,-1 0 0,-2 1 1,-23-1-5023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6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41 180 3609,'0'0'9167,"-40"1"-8915,49-9-239,1 0 1,-1-1-1,0 0 0,-1 0 1,0-1-1,-1-1 0,0 1 1,0-1-1,8-18 0,-6 11-27,-7 16-41,0 0-1,0-1 1,0 1 0,0 0 0,0 0 0,0 0-1,1 0 1,-1 0 0,1 1 0,-1-1 0,1 1-1,0 0 1,0-1 0,-1 1 0,6-1 0,50-8-1382,-31 6 373,-2-1-825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4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19 0 10642,'0'0'4473,"-18"17"-9506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4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8146,'0'0'5609,"6"0"-5713,0 0 16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5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0 388 4521,'0'0'2557,"4"-21"-2396,-2 0-118,-1 14-19,0-1 0,0 0-1,0 0 1,1 0 0,0 1 0,0-1 0,1 1-1,0 0 1,0 0 0,1 0 0,0 0 0,0 0-1,1 1 1,9-12 0,14-11 943,2 0 0,0 2 0,66-44 0,-81 62-694,2-1-1,-1 2 0,1 0 0,0 1 0,1 1 0,0 0 0,0 2 0,0 0 0,0 1 0,35-2 0,-49 6-262,1-1 0,-1 1 0,1 0 0,-1 0 0,1 0-1,-1 0 1,0 1 0,1 0 0,-1 0 0,0 0-1,0 0 1,-1 0 0,1 1 0,0 0 0,-1 0-1,0 0 1,1 0 0,-1 1 0,4 5 0,-1-1-4,-1 1 1,0-1-1,-1 1 1,0 0-1,0 0 1,-1 0-1,0 1 1,2 12-1,-5-22-22,0 1 0,-1-1 0,1 1-1,0 0 1,-1-1 0,1 1 0,-1-1-1,1 1 1,-1-1 0,1 0 0,-1 1 0,1-1-1,-1 1 1,1-1 0,-1 0 0,0 0 0,1 1-1,-1-1 1,0 0 0,1 0 0,-1 0-1,1 1 1,-1-1 0,0 0 0,1 0 0,-1 0-1,0 0 1,1 0 0,-1 0 0,0-1 0,1 1-1,-1 0 1,0 0 0,1 0 0,-2-1-1,-34-5-439,31 5 339,-58-12-573,42 7 654,-1 1 1,0 1 0,-1 1 0,1 1-1,-36 1 1,52 3 36,1-1 1,0 1-1,0 0 0,1 0 1,-1 0-1,0 1 0,1 0 0,-1-1 1,1 2-1,0-1 0,0 0 1,0 1-1,1 0 0,-1 0 1,1 0-1,0 0 0,-4 7 0,-2 3 64,0 1 0,2 1 0,-13 32 0,15-33 35,0 0 0,2 1 0,0-1 0,0 1 0,2 0 0,-1 0 0,2 0 0,1 0 0,0 0 0,3 16 0,-3-26-68,1 1 0,-1-1-1,2 0 1,-1 0 0,1 0-1,-1 0 1,2 0 0,-1 0 0,1-1-1,-1 1 1,2-1 0,-1 0-1,0 0 1,1-1 0,0 1-1,0-1 1,0 0 0,1-1 0,0 1-1,-1-1 1,1 0 0,0 0-1,0-1 1,1 0 0,-1 0-1,8 1 1,-2-1-10,1-1 0,-1-1 0,0 0 1,0 0-1,1-1 0,-1-1 0,0 0 0,0-1 0,-1 0 0,1-1 0,0 0 0,-1-1 0,0 0 1,0-1-1,-1 0 0,1 0 0,-1-1 0,-1-1 0,12-11 0,4-4-178,-2-1-1,-1-1 0,-1-1 1,-1-1-1,30-53 1,-43 67 55,-1 0 0,0-1-1,-1 1 1,-1-1 0,0-1 0,-1 1 0,-1 0 0,0-1 0,-1 1 0,0-24 0,-2 38 135,1 0 1,-1 0 0,1 0 0,-1-1 0,0 1 0,1 0 0,-1 0-1,1 0 1,-1 0 0,1 0 0,-1 1 0,1-1 0,-1 0 0,1 0-1,-1 0 1,1 0 0,-1 1 0,1-1 0,-1 0 0,1 0 0,0 1 0,-1-1-1,1 0 1,-1 1 0,1-1 0,0 0 0,-1 1 0,1-1 0,0 1-1,-1-1 1,1 0 0,0 1 0,0-1 0,-1 1 0,-5 22 63,0 0-1,2 1 1,0-1 0,0 32 0,6 96 212,-2-145-305,0 0 0,1 0 0,0 0 1,0-1-1,0 1 0,1 0 1,0-1-1,0 1 0,1-1 0,-1 0 1,1 1-1,0-1 0,0-1 1,1 1-1,0 0 0,-1-1 0,2 0 1,-1 0-1,0 0 0,1 0 0,0-1 1,-1 1-1,2-1 0,-1 0 1,0-1-1,0 1 0,1-1 0,-1 0 1,1-1-1,0 1 0,0-1 1,-1 0-1,1-1 0,0 1 0,0-1 1,0-1-1,0 1 0,0-1 1,-1 1-1,1-2 0,0 1 0,-1-1 1,1 0-1,0 0 0,-1 0 0,0-1 1,0 0-1,8-5 0,-1-2-173,0 0 0,-1-1 0,0 0-1,-1-1 1,0 0 0,0-1 0,-2 0-1,0-1 1,0 1 0,-1-1 0,-1-1-1,6-17 1,0-8-2614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5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232 84 9602,'0'0'3701,"5"-13"-3644,14-39 75,-19 52-115,0-1 0,0 1 0,1 0 0,-1-1 1,0 1-1,0-1 0,1 1 0,-1-1 0,0 1 0,0-1 0,0 1 0,0-1 0,0 1 0,0-1 0,0 1 0,0 0 0,0-1 0,0 1 0,0-1 0,0 1 0,0-1 1,0 1-1,0-1 0,-1 1 0,1-1 0,0 1 0,0-1 0,-1 1 0,1 0 0,0-1 0,0 1 0,-1-1 0,1 1 0,0 0 0,-1-1 0,1 1 0,-1 0 1,1 0-1,0-1 0,-1 1 0,1 0 0,-1 0 0,1 0 0,-1-1 0,1 1 0,-1 0 0,1 0 0,-1 0 0,1 0 0,0 0 0,-1 0 0,1 0 0,-2 0 0,-20 5 201,14-1-179,1 0 0,-1 0 1,1 1-1,-1 1 0,1-1 0,1 1 0,-1 0 1,1 1-1,-10 12 0,-1 4 126,-26 45 1,31-47-69,0 1 0,2 0 0,0 1 0,2 0 1,0 0-1,2 1 0,1-1 0,0 1 0,2 1 0,1-1 0,1 41 1,1-61-86,1 0 0,-1 0 1,1 0-1,0-1 1,0 1-1,1 0 1,-1 0-1,1-1 1,0 1-1,0-1 1,0 1-1,0-1 1,0 0-1,1 0 1,0 0-1,-1 0 1,1 0-1,0-1 1,0 1-1,1-1 1,-1 0-1,0 0 0,1 0 1,-1 0-1,1-1 1,0 1-1,0-1 1,-1 0-1,1 0 1,0 0-1,5 0 1,-2-1-3,0 1 1,0-1-1,0 0 1,0-1-1,1 1 1,-1-2-1,0 1 1,0-1-1,-1 0 1,1 0-1,0-1 1,-1 0-1,1 0 1,-1 0-1,0-1 0,7-5 1,-3 0-212,-2 0 0,1 0 0,-1-1 0,-1 0 0,1-1 0,-2 1 0,6-13 0,18-45-3899,-14 30-3408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5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43 8690,'0'0'7171,"4"-4"-6809,0 0-290,1 0 0,0 1-1,0-1 1,0 1 0,0 0-1,0 1 1,1-1-1,-1 1 1,1 0 0,0 0-1,0 1 1,-1 0 0,1 0-1,11 0 1,22-2 195,42 4 0,-41-1-106,-31 0-153,-4 0-5,-1 0 1,0 0-1,0 0 1,1 0-1,-1 1 1,0-1 0,0 1-1,1 0 1,3 2-1,-7-2-5,1 1 0,-1-1 0,1 1-1,-1-1 1,0 1 0,0-1 0,0 1 0,0-1 0,0 1-1,0 0 1,0 0 0,0-1 0,-1 1 0,1 0-1,-1 0 1,1 0 0,-1 0 0,0 0 0,0 0 0,0 0-1,0 0 1,0 0 0,0 2 0,-1 5-30,0-1 1,0 1 0,0-1-1,-1 0 1,-1 1 0,1-1-1,-1 0 1,-1 0 0,1-1-1,-2 1 1,1-1 0,-1 0-1,-5 7 1,-12 12-63,-1-1 1,-28 24-1,-27 29-53,71-70 142,0 1 0,0 0 1,1 0-1,0 0 0,0 1 0,1-1 0,1 1 1,-1 1-1,2-1 0,-1 1 0,1-1 1,1 1-1,0 0 0,1 0 0,0 0 0,1 12 1,0-21 1,1 0 1,-1 0-1,1 0 0,0 0 1,0 0-1,0-1 1,0 1-1,0 0 1,0 0-1,0-1 1,1 1-1,-1-1 1,1 1-1,-1-1 0,1 0 1,0 0-1,-1 1 1,1-1-1,0 0 1,0 0-1,0-1 1,0 1-1,0 0 1,-1-1-1,2 1 1,-1-1-1,0 1 0,3-1 1,10 2 75,0-1 1,28 0-1,-27-1 23,-9 0-74,1 0-1,-1-1 1,1 0 0,-1 0-1,1-1 1,-1 1-1,13-6 1,-16 5-42,0 0 0,-1 0 0,1 0 1,-1-1-1,0 1 0,0-1 0,0 0 0,0 0 1,0 0-1,0 0 0,-1-1 0,0 1 1,1-1-1,-1 0 0,-1 1 0,4-8 0,12-50-2300,-14 36-1336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5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91 31 5049,'0'0'15499,"-18"2"-15451,12-2-48,-1 0-344,-14-11-1120,3-1-744,-3 3-6114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4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1 6689,'0'0'6195,"0"4"-5888,-2 105 2288,6 147-1759,-1-231-799,2 0 0,0 0 0,2-1 0,1 0 0,1 0 0,0 0 1,2-1-1,17 27 0,-26-58-737,-5-8 239,-5 4-535,1 1 1,-2 1-1,-16-19 0,9 14-3438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0 122 5697,'0'0'7642,"25"0"-6878,387 0 1176,-383 1-1887,0-1 0,0-1 0,-1-1-1,1-2 1,-1-1 0,0-1 0,0-1-1,33-14 1,63-49 65,-116 70-1661,-8 1 1423,0-1 0,1 0 0,-1 0 0,0 0 0,1 0 0,-1 0 0,0 0 0,0 0 0,1 0 0,-1 0 0,0 0 0,1 0 0,-1 0 0,0 0 0,1 0 0,-1 0 0,0 0 0,1-1 0,-1 1 0,0 0 0,0 0 0,4-6-2640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4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0 9538,'0'0'3724,"0"20"-3014,0 3-543,-1 13 161,1 0-1,7 46 1,-4-68-231,0-1 0,1 0 0,7 17 0,-9-26-89,0 0 0,0 1 0,0-1-1,0 0 1,1-1 0,-1 1-1,1 0 1,0-1 0,1 1-1,-1-1 1,0 0 0,1 0-1,6 3 1,-10-5-15,0-1 0,0 0 0,1 0 0,-1 0 0,0 0 0,1 0 0,-1 0-1,0 0 1,0 0 0,1 0 0,-1 0 0,0 0 0,1-1 0,-1 1 0,0 0 0,0 0 0,1 0 0,-1 0 0,0 0 0,0 0 0,1-1 0,-1 1-1,0 0 1,0 0 0,1 0 0,-1-1 0,0 1 0,0 0 0,0 0 0,0-1 0,1 1 0,-1 0 0,0 0 0,0-1 0,0 1 0,0 0 0,0 0-1,0-1 1,0 1 0,0 0 0,0-1 0,0 1 0,3-24-252,-6-17-482,-13 0-1645,-4-1-2717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4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66 166 8978,'-58'-64'2630,"58"63"-2594,-1 1 0,1 0 1,-1-1-1,1 1 0,-1-1 1,1 1-1,-1-1 0,1 1 1,-1-1-1,1 1 0,-1-1 1,1 1-1,0-1 0,0 1 1,-1-1-1,1 0 0,0 1 1,0-1-1,-1 0 0,1 1 1,0-1-1,0 0 0,0 1 1,0-1-1,0 0 0,0 1 1,0-1-1,0 0 0,1 1 1,-1-1-1,0 0 0,0 1 1,0-1-1,1 1 0,-1-1 1,0 0-1,1 1 0,-1-1 1,0 1-1,1-1 0,-1 1 1,1-1-1,-1 1 0,1-1 0,-1 1 1,1-1-1,-1 1 0,1 0 1,0-1-1,-1 1 0,1 0 1,-1 0-1,1-1 0,0 1 1,-1 0-1,1 0 0,0 0 1,-1 0-1,1 0 0,0 0 1,-1 0-1,1 0 0,0 0 1,-1 0-1,1 0 0,1 1 1,1-2 167,28-9 410,5-4-339,0 3 0,0 0 0,1 3 0,0 1 0,65-3 0,-99 9-273,0 1 0,0 0-1,0 0 1,0 0-1,0 0 1,0 1 0,0-1-1,0 1 1,0 0 0,0-1-1,-1 2 1,1-1 0,0 0-1,0 0 1,-1 1 0,1-1-1,-1 1 1,5 3 0,-5-1 0,-1 0 0,1 0 0,0 0 0,-1 0 1,0 0-1,0 0 0,0 0 0,0 1 0,-1-1 1,1 0-1,-1 0 0,-1 8 0,1-6-13,-1 0 0,0-1 0,0 1 0,-1 0 0,1-1 0,-1 1-1,0-1 1,-1 0 0,1 1 0,-1-1 0,0 0 0,-1-1 0,1 1 0,-1-1 0,-6 7 0,-8 6-59,-1 0 0,-29 18 1,13-9 142,35-26-95,0 0 0,0 0 0,0 0 0,0 0 0,0-1 0,0 1 0,0 0 0,0 0 0,0 0 0,0 0 0,0 0 0,0 0 0,0 0 0,0 0 0,0 0 0,0-1-175,10-10 120,19-17 145,-16 20-23,0 1-1,0 0 1,1 0-1,0 1 0,0 1 1,1 1-1,17-4 1,-1 3 138,-1 2 1,47 1 0,-65 3-179,-1 0-1,0 1 1,0 1 0,0 0-1,0 0 1,0 1-1,-1 0 1,1 1 0,-1 1-1,0-1 1,-1 1-1,1 1 1,-1 0 0,-1 0-1,1 1 1,-1 0-1,9 12 1,-16-17-3,1 0 1,-1 0-1,1 0 1,-1 0-1,0 0 0,0 0 1,-1 0-1,1 1 1,0-1-1,-1 0 0,0 1 1,0-1-1,0 0 1,0 1-1,-1-1 1,1 0-1,-1 1 0,0-1 1,0 0-1,0 0 1,0 0-1,0 0 0,-1 0 1,1 0-1,-1 0 1,0 0-1,0-1 0,0 1 1,0 0-1,-1-1 1,1 0-1,-1 0 1,1 0-1,-6 3 0,-9 7 10,0-1-1,-1-1 1,-1 0 0,-25 9-1,32-14-12,-31 10 15,-1-1 1,-49 9-1,-30 8 13,90-26-951,32-5 860,0 0-1,1 0 1,-1 0-1,0-1 1,0 1-1,1-1 1,-1 1-1,0 0 1,0-1 0,1 1-1,-1-1 1,1 1-1,-1-1 1,0 0-1,1 1 1,-1-1-1,1 0 1,0 1-1,-1-1 1,1 0 0,-1 0-1,1 1 1,0-1-1,0 0 1,-1 0-1,1 1 1,0-1-1,0 0 1,0 0 0,0 0-1,0 1 1,0-1-1,0 0 1,0-1-1,0-22-3405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5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0 149 5265,'0'0'8014,"20"-14"-6987,64-43-238,-77 53-667,0 1 0,1-1 0,-1 1 0,1 0 0,-1 1 0,1 0 0,0 0 0,0 1 0,0 0 0,0 0 0,0 1 0,0 0 0,15 2 0,8 0 93,36 2 173,-50-1-393,0-2-1,0 0 1,0-1-1,0-1 1,0 0-1,17-4 1,-31 4-128,1-1 0,-1 1 1,0-1-1,0 0 0,0 0 0,0 0 1,0 0-1,0 0 0,-1-1 0,1 1 1,-1-1-1,1 0 0,-1 0 0,0 0 1,0 0-1,2-5 0,0-6-2119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5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52 5193,'0'0'8406,"25"5"-7705,-22-4-670,46 7 392,0-1 0,54 0-1,-87-6-337,0-1 1,1 0-1,-1-1 0,1-1 0,-1 0 0,0-2 0,0 0 0,0 0 0,-1-2 0,30-13 1,-37 14-239,11-9 173,-15-5-3570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5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60 432 8306,'0'0'5649,"-7"-8"-5444,1-1-196,0 0 0,1 0-1,0-1 1,1 1 0,0-1-1,0 0 1,1 0 0,0 0-1,1-1 1,0 1 0,1-1-1,0 1 1,0-16 0,-1-13-7,0 21-4,1-1-1,1 1 1,0-1-1,1 1 1,1 0-1,6-27 1,-7 42 3,1 1 0,-1-1 0,0 1 1,0-1-1,1 1 0,0 0 0,-1-1 0,1 1 0,0 0 0,0 0 0,0 0 1,0 1-1,1-1 0,-1 0 0,0 1 0,1-1 0,-1 1 0,6-2 0,-3 2 5,0 0-1,0 0 0,0 0 0,0 1 0,0 0 1,0 0-1,0 0 0,1 0 0,7 2 0,1 2 13,-1 0-1,0 0 0,0 1 1,0 1-1,-1 0 0,21 13 1,2 6 62,-1 2 1,35 35-1,-55-49-63,-2 1 0,0 0-1,-1 1 1,0 0 0,-1 1-1,-1 0 1,12 28 0,-20-41-10,0 0 0,0 0 0,0 1 0,-1-1 0,1 0 0,-1 0 0,0 0 0,0 0 0,0 0 0,-1 1 0,1-1 0,-2 5 0,2-7-5,0-1 0,0 0 0,0 1 0,-1-1 0,1 1 0,0-1 0,0 0 0,0 1 0,-1-1 0,1 0 0,0 1 0,-1-1 0,1 0 0,0 0 0,0 1 0,-1-1 0,1 0 0,-1 0 0,1 1 0,0-1 0,-1 0 0,1 0 0,0 0 0,-1 0 0,1 0 0,-1 1 0,1-1 0,-1 0 0,1 0 0,0 0 0,-1 0 0,0 0 0,0-1 0,-1 0-1,1 1 0,0-1 0,-1 0 0,1 0 0,0 0 0,0 0 0,-1 0 0,1 0 0,0-1 1,0 1-1,0 0 0,-1-3 0,-3-4-28,1 0-1,-1-1 1,2 1 0,-1-1 0,1 1 0,1-1-1,0 0 1,-3-18 0,2-76-227,3 80 229,0 17 21,0-1 0,0 1 0,1 0 0,0 0 1,0 0-1,1 0 0,-1 0 0,1 0 0,1 0 0,-1 0 0,1 0 1,0 1-1,0 0 0,1-1 0,0 1 0,0 0 0,0 1 1,0-1-1,10-7 0,-8 8 25,1 0 0,0 0-1,-1 1 1,1 0 0,1 0 0,-1 1 0,0 0 0,0 0-1,1 0 1,0 1 0,-1 0 0,1 1 0,-1 0 0,1 0-1,0 1 1,8 1 0,-8 0 2,-1 0-1,1 1 1,-1 0 0,0 0-1,0 1 1,0 0 0,0 0-1,-1 0 1,0 1 0,9 8-1,58 63 137,-61-62-113,-6-9-42,-1 1 1,0 0 0,0 0 0,0 0 0,-1 1 0,0 0 0,0 0-1,0 0 1,-1 0 0,0 0 0,-1 1 0,1-1 0,-2 1-1,1 0 1,-1 0 0,0-1 0,0 1 0,-1 0 0,0 0 0,-1 0-1,-2 12 1,3-19-3,0 0-1,0 0 0,-1 0 0,1 1 0,0-1 1,-1 0-1,1 0 0,-1 0 0,1 0 1,-1-1-1,0 1 0,1 0 0,-1 0 1,0 0-1,0 0 0,1-1 0,-1 1 0,0 0 1,0-1-1,0 1 0,0 0 0,0-1 1,0 1-1,0-1 0,-2 1 0,3-14-185,0-20 71,2 1 0,8-54 0,-7 74 107,0 0 1,0 0 0,1 0-1,0 0 1,1 1-1,1 0 1,0 0 0,0 0-1,1 1 1,12-14-1,-15 20 13,1 0 0,0 0 0,0 1-1,0 0 1,1 0 0,-1 0 0,1 1-1,0 0 1,-1 0 0,1 0 0,0 1-1,0 0 1,0 0 0,11 0 0,11 1 149,50 4 0,-72-3-144,0-1-14,-1 0 0,1 1 0,0 0 0,0 0 1,-1 1-1,1 0 0,-1 0 0,0 0 0,1 0 0,-1 1 0,0 0 1,0 0-1,7 6 0,-9-5 26,0 0 0,0 0 0,0 0 0,0 1 1,-1-1-1,0 1 0,0-1 0,0 1 0,0 0 0,-1 0 0,1 0 0,-1 0 1,-1 0-1,1 0 0,-1 9 0,3 20 89,-2 0-1,-2 0 1,-1 0 0,-2 0-1,-8 34 1,11-109-3783,5 7-1756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3:10.85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64 10578,'0'0'3034,"14"-8"-2956,-6 4-67,4-4 36,-1 2-1,1-1 1,1 2-1,-1 0 0,1 0 1,0 1-1,0 1 1,0 0-1,21-2 1,-29 5-8,1 0 1,0 0 0,0 1-1,-1-1 1,1 1 0,-1 1 0,1-1-1,-1 1 1,1 0 0,-1 0-1,9 5 1,-11-5-25,0 1 0,0 0 0,0 0 0,0 0 0,0 1 0,-1-1 0,1 1 0,-1 0 0,0-1 0,0 1 0,0 0 0,-1 0 0,1 0 0,-1 0 0,0 1 0,1 4 0,2 9 3,-1 0 0,-1 1 0,0-1 1,-2 1-1,0-1 0,-1 1 1,0-1-1,-2 0 0,0 1 1,-1-1-1,-1-1 0,-1 1 1,0-1-1,-2 0 0,1 0 1,-2-1-1,0 0 0,-20 25 1,13-19-36,0 0 0,-13 26 1,25-41 35,1 1 1,0 0 0,0-1-1,0 1 1,1 1-1,0-1 1,1 0 0,-1 0-1,2 1 1,-1-1-1,2 10 1,-1-17-1,1 1 1,0-1-1,0 0 1,-1 1-1,1-1 1,0 0-1,0 0 1,0 0-1,0 0 1,1 0-1,-1 0 1,0 0-1,0 0 1,1 0-1,-1 0 1,0-1-1,1 1 1,-1-1-1,1 1 1,-1-1-1,1 1 1,-1-1-1,1 0 1,-1 0-1,1 0 1,-1 0-1,4 0 1,54 0 447,-47-1-393,-2 1-15,-1-1 1,1-1-1,0 0 1,-1 0-1,1 0 1,-1-1-1,0-1 1,0 0-1,15-8 1,-19 9-122,0 0-1,0-1 1,0 0 0,-1 0 0,0 0 0,1 0 0,-1-1 0,-1 1 0,1-1 0,-1 0 0,1 0 0,-2-1 0,1 1 0,0-1 0,-1 1 0,2-10 0,1-12-1088,-2 2-1130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19.20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48 123 992,'0'0'4585,"-4"-2"-4086,3 2-457,-1-1 1,1 0-1,0 1 1,-1-1-1,1 0 0,0 0 1,0 0-1,0 0 1,0 0-1,0 0 1,0 0-1,0 0 0,0 0 1,0-1-1,-1-1 1,-11-14 865,2 12 1653,22 5-1911,595-73-1510,-574 69-505,49 0 0,-80 4 1296,-1 1-1,0-1 1,1 0-1,-1 0 1,0 1-1,0-1 1,1 1-1,-1-1 1,0 0-1,0 1 1,0-1-1,0 0 1,1 1-1,-1-1 1,0 1-1,0-1 1,0 1-1,0-1 1,0 0-1,0 1 1,0-1-1,0 1 1,0-1-1,0 0 1,0 1-1,0-1 1,-1 1-1,1-1 1,0 1-1,0 0 1,-5 11-2428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19.8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5097,'0'0'1811,"2"9"-1728,23 209 2123,2 24-849,-12-145-1201,-7-36 24,28 106 0,-27-148-33,-2-16 318,9-26 76,-11 13-804,8-16-925,-1-4-2270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1.54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0 281 1032,'0'0'1923,"28"-3"-1332,176-19-17,387-58 1043,89-8-427,-337 56-1014,73-6 116,-342 34-253,-1 3 1,1 3-1,126 21 0,-109-9-54,132 3-1,95-16 72,-61-3 57,702-7 891,-173 4-624,-38 1-357,-514-1 35,818-31-10,180 28 268,-2 72-305,-17-38 270,-717-24-210,964 0 383,-739-4-300,892 2 65,-1602 0-511,-26-2-1171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3.03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6129,'0'4'7100,"2"22"-7105,-3 0-4,2 0 1,0 1-1,1-1 0,2 0 0,1 0 1,12 40-1,-10-45 10,7 13 14,-1 0 1,-3 2-1,0-1 1,-3 1-1,-1 1 1,3 49-1,-9-5 11,0-80-80,14-31-1125,1-4-1345,-5-4-2608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3.52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16 4417,'0'0'3915,"25"0"-3552,167 2 916,276-12 986,-388 12-2161,-39 0 12,84-7 0,-88-2-1591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4.1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0 681 3025,'0'0'5477,"18"-14"-4510,56-47-315,-68 56-586,-1 0 0,0-1 0,0 0 0,0 0 1,-1 0-1,0 0 0,0-1 0,-1 1 0,0-1 0,0 0 1,0 0-1,-1 0 0,2-11 0,3-6-3,9-38 162,-3 0 0,11-124 0,-7 39-87,-17 146-141,0 0 0,0 0 1,0 1-1,0-1 1,0 0-1,0 0 0,0 0 1,0 0-1,0 0 1,1 0-1,-1 0 0,0 0 1,0 0-1,1 1 1,-1-1-1,1 0 0,-1 0 1,1 0-1,-1 1 1,1-1-1,-1 0 0,1 0 1,0 1-1,-1-1 1,1 1-1,0-1 0,0 0 1,-1 1-1,1 0 1,0-1-1,0 1 0,0-1 1,0 1-1,0 0 1,-1 0-1,1-1 0,0 1 1,0 0-1,0 0 1,0 0-1,0 0 0,0 0 1,0 0-1,0 0 1,0 0-1,0 1 0,0-1 1,-1 0-1,1 1 1,0-1-1,0 0 0,0 1 1,0-1-1,-1 1 1,1-1-1,0 1 0,0-1 1,-1 1-1,2 1 1,7 6-50,1 0 0,-1 1 1,12 15-1,-13-15 38,5 6 15,53 57 20,-3 3 0,75 117 0,-108-142 9,1-1 0,4-1-1,1-2 1,68 67 0,-104-112 52,-17-15-108,-11-7-1001,-6-5-3192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4.45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 3649,'0'0'5646,"17"0"-4971,41-1-127,13-1 165,95 8 0,-163-5-743,0-1 2,0 0 0,0 0 1,0 0-1,0 1 0,0-1 0,0 1 1,0 0-1,0 0 0,0 0 0,0 0 0,0 1 1,-1-1-1,1 1 0,0 0 0,-1-1 1,1 1-1,-1 0 0,0 1 0,3 2 0,-4 1-2328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5.00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61 4705,'0'0'3105,"181"-2"-2401,-125-9 272,-3 1-224,-5 0-264,-3 0 136,-8 2-480,-6 1 40,-6 4-176,-5 3 145,-6 0-153,-9 0 0,-5 23-289,0-3-583,-11-4-3105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5.24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21 6209,'0'0'3569,"152"0"-2841,-99 0 80,-5 0-504,-3-8-71,-9 1-137,-7 2 32,-12 5-40,-9 0-88,-5 0-953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6.8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26 325 4545,'0'0'4513,"-3"-5"-4221,-1-4-219,1 1-1,-1 0 1,2-1 0,-1 1-1,1-1 1,0 0-1,1 1 1,0-15 0,2-85 429,1 47-263,-3 46-167,4-17-107,-3 31 30,1 1 0,0-1 1,-1 0-1,1 0 0,0 0 0,0 0 0,0 0 0,-1 1 1,1-1-1,0 0 0,0 1 0,0-1 0,0 1 0,0-1 1,1 1-1,-1 0 0,0-1 0,0 1 0,0 0 0,0 0 1,0-1-1,0 1 0,1 0 0,-1 0 0,0 0 0,1 1 1,10-1-11,-1 1 1,0 0-1,0 0 1,0 2 0,0-1-1,0 1 1,0 1 0,-1 0-1,1 0 1,-1 1-1,0 0 1,-1 1 0,15 11-1,61 39 33,-22-16 12,60 51 1,-119-88-20,0 1 0,0-1 0,0 1 0,0 0 0,-1 0 0,1 0 0,-1 0 0,0 1-1,0 0 1,-1-1 0,1 1 0,-1 0 0,0 0 0,0 0 0,-1 0 0,0 1 0,0-1 0,1 6 417,-4-11-393,-1 0 0,1 0 0,0 0 0,0-1 0,0 1 0,0-1 0,0 0 0,0 1 0,0-1 0,0 0 0,0 0 0,0 0 0,1 0 0,-1 0 0,0-1 0,1 1-1,-1-1 1,1 1 0,-3-3 0,2 0-53,-1 0-1,0 0 1,1 0-1,0-1 1,0 1-1,0-1 1,1 0-1,-2-5 0,0-10-202,0 0 0,2-1 0,0-22 0,1 36 212,0-3-6,0 0 0,1 0 0,0 0-1,0 0 1,6-19 0,-6 26 18,0 1 1,0-1-1,1 1 0,-1-1 1,0 1-1,1 0 0,0-1 1,-1 1-1,1 0 0,0 0 1,0 0-1,0 0 0,1 1 1,-1-1-1,0 0 0,1 1 0,-1 0 1,1 0-1,-1-1 0,1 1 1,-1 1-1,1-1 0,0 0 1,0 1-1,-1-1 0,6 1 1,9 0-9,1 1 0,-1 1 0,0 1 0,1 1 1,-1 0-1,-1 1 0,1 1 0,-1 0 0,0 1 1,0 1-1,0 1 0,-2 0 0,1 1 0,-1 0 0,0 1 1,-1 1-1,0 0 0,-1 1 0,-1 0 0,0 1 1,-1 0-1,15 27 0,-22-32 10,0 0 0,-1 0 0,0 0-1,0 0 1,-1 0 0,0 0 0,-1 0 0,-1 16 0,0-3 63,1-21 1,-1-5-65,0 0-1,0 0 0,0 0 1,0 0-1,0 0 0,1 0 1,0 0-1,0-1 0,1-6 1,-1 7-19,0-1-15,-1-20-96,2-1 0,0 1 0,2 0 0,10-41 1,-12 61 116,0 0 0,1 0 1,-1 0-1,1 0 0,0 1 1,1-1-1,-1 1 0,1-1 1,0 1-1,0 0 0,1 0 1,-1 0-1,1 0 0,-1 1 1,1 0-1,0-1 1,1 2-1,-1-1 0,1 0 1,-1 1-1,1 0 0,0 0 1,-1 0-1,1 0 0,0 1 1,0 0-1,0 0 0,0 0 1,11 0-1,1 2 10,-1 1 1,1 0-1,0 1 0,-1 1 0,0 1 1,0 0-1,0 1 0,0 0 0,-1 2 0,0 0 1,-1 0-1,17 13 0,-28-19 16,0 0-1,-1 1 1,1-1-1,0 1 1,-1 0-1,0 0 1,1 0-1,-1 0 1,0 0-1,-1 0 1,1 0-1,0 1 1,-1-1-1,0 1 1,0-1-1,0 1 1,0-1-1,0 1 1,-1 0-1,0 3 1,0 7 105,-1-1 1,-1 0-1,0 0 1,-6 17-1,5-17-59,0 0 0,1 1 0,-2 16 0,4-29-79,0 0 1,0 0-1,0 0 1,0 0-1,0 0 0,0 0 1,0-1-1,0 1 1,0 0-1,1 0 0,-1 0 1,0 0-1,0 0 1,1 0-1,-1 0 0,1-1 1,-1 1-1,1 0 1,-1 0-1,1-1 0,-1 1 1,1 0-1,0 0 1,-1-1-1,1 1 0,0-1 1,0 1-1,-1-1 1,3 2-1,13-1-1759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7.3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1 320 5841,'0'0'3658,"23"-22"-3448,71-72-177,-89 88-15,0 0-1,0 0 0,-1 0 1,0-1-1,0 0 1,0 0-1,-1 0 1,0 0-1,0 0 1,-1-1-1,0 1 0,0-1 1,-1 1-1,0-1 1,0 0-1,-1 0 1,0 1-1,0-1 0,-2-8 1,1-12 405,1 27-336,0 0 0,0 0 0,-1-1-1,1 1 1,0 0 0,0 0 0,-1-1 0,1 1-1,-1 0 1,1 0 0,-1 0 0,1 0 0,-1 0-1,0 0 1,0 0 0,1 0 0,-1 0-1,0 0 1,0 0 0,-1 0 0,1 1-71,1-1 1,-1 1-1,1 0 1,-1 0-1,1 0 1,-1-1-1,1 1 1,-1 0-1,0 0 1,1 0-1,-1 0 1,1 0-1,-1 0 1,1 0-1,-1 1 1,1-1-1,-1 0 1,1 0-1,-1 0 1,0 0-1,1 1 1,-1-1-1,1 0 1,0 0 0,-1 1-1,1-1 1,-1 1-1,1-1 1,-1 0-1,1 1 1,0-1-1,-1 1 1,1-1-1,0 1 1,-1-1-1,1 1 1,0-1-1,0 1 1,0-1-1,-1 1 1,1-1-1,0 1 1,0-1-1,0 1 1,0 0-1,-4 18-26,0 1 1,1 0-1,2-1 0,0 1 1,0 0-1,2 0 0,6 34 1,-3-37 36,2 1 1,0-1-1,10 21 1,-10-26-15,0 0 0,-1 0-1,-1 0 1,0 0 0,-1 1 0,0 0 0,-1 0-1,1 14 1,-4-24-75,0 0 0,0 0 0,0 0 0,-1 0 0,1 0 0,-1 0 0,1-1 1,-1 1-1,0-1 0,0 1 0,0-1 0,0 0 0,-1 0 0,1 0 0,-1 0 0,1 0 0,-1 0 0,0-1 0,1 1 0,-6 1 0,1 1-540,-16 10-2897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7.42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1 1 3977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7.52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3977,'67'182'2000,"-53"-182"-1008,6 0 409,8 0-457,6 0-248,2 0 488,4-5-511,-1-8 167,-2-2-384,-3 3-448,-12-1 400,-5 0-408,-9 3 0,-8 5 16,-5 3-16,-20-1-1096,-6 3-2849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1.0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5281,'0'0'5337,"25"4"-4825,405 39 1837,-387-41-2133,5 0-137,64-6 1,-108 3-320,1 0 0,-1 0 0,0 0 0,1-1 0,-1 1 0,0-1 0,0 0 0,0-1 0,-1 1 0,1 0 0,-1-1 0,7-6 0,0-3-3685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1.38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7154,'0'0'6496,"0"24"-6231,0-14-286,7 183 164,-3-167-110,0-1-1,1 0 1,2-1 0,0 1 0,18 37 0,-20-51-7,0-1 1,0 0-1,1 0 1,1 0 0,0-1-1,10 11 1,-15-18-81,-1 0 1,1-1 0,0 1 0,0-1-1,0 0 1,1 1 0,-1-1 0,0 0-1,0 0 1,1-1 0,-1 1 0,0 0-1,1-1 1,-1 1 0,1-1 0,-1 0-1,0 0 1,1 0 0,-1 0 0,1 0-1,-1 0 1,1-1 0,-1 1 0,0-1-1,1 0 1,-1 0 0,0 0 0,1 0-1,-1 0 1,0 0 0,0 0 0,0-1-1,0 1 1,0-1 0,3-3 0,21-21-4432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2.62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21 552 3329,'0'0'7301,"-3"-5"-6879,0 2-338,1-1 1,0 0-1,0 0 0,1 0 1,-1 0-1,1 0 1,0 0-1,0-1 1,0 1-1,0 0 0,1-6 1,1-58 922,1 24-753,-2 15-178,-1-8-2,2 0-1,1 0 1,14-69-1,-16 103-77,0 1-1,1-1 0,0 1 0,-1-1 1,1 1-1,0 0 0,0-1 0,1 1 1,-1 0-1,0 0 0,1-1 1,-1 1-1,1 0 0,0 1 0,0-1 1,-1 0-1,1 0 0,1 1 1,-1-1-1,0 1 0,0 0 0,0 0 1,1 0-1,-1 0 0,1 0 0,-1 0 1,0 0-1,1 1 0,0-1 1,-1 1-1,1 0 0,-1 0 0,1 0 1,-1 0-1,1 0 0,-1 0 1,1 1-1,0-1 0,-1 1 0,0 0 1,1 0-1,-1 0 0,5 2 1,6 4-21,0 0 1,0 0-1,-1 1 1,0 0-1,0 1 1,12 13 0,20 19 29,-1 2 1,-3 2 0,-2 1 0,46 72 0,-84-118-6,0 0 1,0 0 0,0-1-1,0 1 1,0 0 0,0 0-1,-1 0 1,1 0-1,0 0 1,0 0 0,0 0-1,0-1 1,0 1-1,0 0 1,0 0 0,0 0-1,0 0 1,0 0 0,0-1-1,0 1 1,0 0-1,0 0 1,0 0 0,0 0-1,0 0 1,0 0 0,0-1-1,0 1 1,0 0-1,1 0 1,-1 0 0,0 0-1,0 0 1,0 0-1,0-1 1,0 1 0,0 0-1,0 0 1,0 0 0,0 0-1,1 0 1,-1 0-1,0 0 1,0 0 0,0 0-1,0 0 1,0 0-1,0 0 1,1 0 0,-1 0-1,0 0 1,0-1 0,0 1-1,0 0 1,0 0-1,1 0 1,-1 1 0,0-1-1,0 0 1,0 0-1,0 0 1,0 0 0,0 0-1,1 0 1,-1 0 0,1-25 86,-3-32 17,-5 10-429,3 0 0,1 0 0,5-57 0,-1 99 307,-1-1 0,1 1 0,0 0 0,1-1 0,-1 1 0,1 0 0,0 0 0,0 0 0,1 0 0,-1 0 0,1 1 0,0-1 0,1 1 0,-1 0 0,1-1 0,-1 2 0,6-5 1,-6 6 12,0 0 0,1 0 0,-1 1 0,0-1 0,0 1 0,1 0 0,-1 0 0,1 1 1,-1-1-1,1 0 0,-1 1 0,1 0 0,-1 0 0,1 0 0,-1 0 0,1 1 0,-1 0 0,1-1 1,-1 1-1,0 0 0,1 1 0,-1-1 0,0 0 0,0 1 0,0 0 0,0 0 0,4 2 1,54 42 30,72 67 0,-61-49-18,-61-54 13,40 40-62,-48-47 83,-1 1-1,1 0 0,-1 0 1,0 0-1,0 0 1,0 0-1,-1 0 0,1 0 1,-1 1-1,0-1 0,0 1 1,-1-1-1,1 7 1,-1-10-30,-1-1 1,0 0 0,1 0 0,-1 0 0,1 0 0,-1 0-1,1 0 1,-1 0 0,1 0 0,-1 0 0,1-1-1,-1 1 1,1 0 0,-1 0 0,1 0 0,-1 0-1,1-1 1,-1 1 0,1 0 0,-1-1 0,1 1 0,-1 0-1,1-1 1,0 1 0,-1-1 0,1 1 0,-1-1-1,-3-14-48,1-1-1,1 1 1,0-1-1,1 1 1,1-1-1,0 0 1,1 1-1,1-1 1,4-18-1,-2 17 50,0 1-1,2 0 1,0 0-1,0 1 1,2 0 0,0 0-1,0 1 1,2-1-1,-1 2 1,21-22 0,-28 33-13,0 1 0,0-1 0,0 1 1,0 0-1,0 0 0,0-1 0,1 1 0,-1 1 1,0-1-1,0 0 0,1 0 0,-1 1 1,1 0-1,-1-1 0,1 1 0,-1 0 0,0 0 1,1 0-1,-1 1 0,1-1 0,-1 0 0,0 1 1,1 0-1,-1-1 0,0 1 0,1 0 1,-1 0-1,0 0 0,0 1 0,0-1 0,0 1 1,0-1-1,0 1 0,0-1 0,-1 1 1,3 3-1,7 6-2,-1 2 1,0-1-1,-1 1 0,10 17 1,-18-28 1,6 11 15,0 1 1,-1 0-1,0 0 1,-1 1 0,-1 0-1,0 0 1,3 26 0,-4 3 3,-3 59 1,-1-40-147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3.08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1 120 8346,'0'0'4610,"28"-12"-4325,179-77-156,-198 85-100,-6 2-40,1 0 0,0 0 0,0 1 0,0-1 0,0 1 0,1 0 0,-1 0 0,0 0 0,1 0 0,-1 1 0,0 0 0,1 0 0,6 1 0,-10 1 5,1 1-1,-1 0 0,0 0 0,-1-1 0,1 1 0,0 0 0,-1 0 0,1 0 0,-1 0 0,0 0 0,0 0 0,0 0 0,-2 5 0,2 0 0,0 19 14,2-1 5,-2 1 1,-1-1 0,-1 0 0,-1 1 0,-1-1 0,-2 0 0,-16 47 0,16-59-12,-49 124 71,49-118-62,1 0 1,1 0-1,0 0 1,2 1-1,-1 23 1,3-43-9,1 0-1,-1 0 1,0 0 0,1 0-1,-1 0 1,1 0 0,-1-1 0,1 1-1,-1 0 1,1 0 0,0 0 0,-1-1-1,1 1 1,0 0 0,0-1-1,-1 1 1,1 0 0,0-1 0,0 1-1,0-1 1,0 0 0,0 1 0,0-1-1,0 0 1,0 1 0,0-1-1,0 0 1,0 0 0,0 0 0,0 0-1,0 0 1,0 0 0,1 0 0,3 0 5,-1 0 0,0 0 1,1-1-1,-1 1 1,1-1-1,-1 0 0,0-1 1,5 0-1,6-7-62,-1-1 0,1 0-1,19-18 1,3-7-1105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4.07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56 317 3145,'0'0'6481,"-11"-13"-5711,-30-44-410,41 57-356,-1-1 0,1 1 0,0-1 1,-1 0-1,1 0 0,0 1 0,-1-1 1,1 0-1,0 1 0,0-1 1,0 0-1,0 0 0,0 0 0,0 1 1,0-1-1,0 0 0,0 0 0,0 1 1,0-1-1,0 0 0,0 0 0,1 1 1,-1-1-1,0 0 0,1 1 0,-1-1 1,0 0-1,1 1 0,-1-1 1,1 0-1,-1 1 0,1-1 0,-1 1 1,2-2-1,23-8 73,-18 8-50,374-136 141,-176 66 69,-277 93 1378,49-14-1726,0 0-1,-1-2 0,0 0 0,0-2 0,-41 1 0,-44 6-47,102-9 161,-1 1-1,1 0 1,0 0 0,0 0 0,0 1 0,1 0 0,-1 0 0,1 1 0,-1 0 0,1 0-1,0 0 1,1 1 0,-1 0 0,1 0 0,0 0 0,0 1 0,0 0 0,1 0 0,-5 8 0,3-2 9,1 1 1,0-1-1,1 1 1,0 0-1,1 0 1,1 1-1,0-1 1,1 1-1,0 19 1,1-29 7,0 0 0,0 0 0,1 0-1,-1 0 1,1 0 0,0 0 0,0 0 0,1-1 0,-1 1 0,1-1 0,-1 1 0,1-1-1,0 1 1,1-1 0,-1 0 0,1 0 0,5 5 0,-3-3 4,1-1 1,0 0 0,0 0-1,1-1 1,-1 0-1,1 0 1,-1 0-1,1-1 1,9 2 0,9 0 44,0 0 1,0-2 0,0-1-1,40-3 1,-48 0-57,0-1 1,-1-1 0,0 0-1,1-1 1,-2-1-1,1 0 1,-1-1 0,0-1-1,0-1 1,-1 0-1,25-21 1,-26 20-49,-1-1 1,0 0-1,-1-1 0,0-1 1,-1 1-1,0-2 1,-1 1-1,-1-2 0,0 1 1,-1-1-1,0 0 0,5-21 1,-8-16-45,-21 71 81,10-2 30,0 0 0,1 0 0,1 1 0,0 0 0,1 0 0,1 0-1,1 0 1,1 0 0,0 0 0,4 36 0,-3-50-12,0 0 0,1 0 0,0 0 0,0 0 0,0 0 1,0 0-1,0 0 0,1 0 0,0 0 0,0-1 0,0 1 0,0-1 0,0 1 0,1-1 0,0 0 0,-1 0 0,1 0 0,4 3 0,-2-3 12,0 0-1,0 0 1,0-1-1,0 1 1,0-1 0,1-1-1,-1 1 1,1-1-1,0 0 1,-1 0-1,11 0 1,-3-1-50,0 0 1,-1-1 0,1-1 0,-1 0-1,1-1 1,-1 0 0,0-1 0,0 0-1,0-1 1,-1 0 0,12-8 0,23-21-1829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4.4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387 92 7458,'0'0'6450,"-5"-12"-6231,-17-39-176,20 49-52,1-1 0,-1 1 0,0 0-1,1 1 1,-1-1 0,0 0 0,0 0 0,0 1 0,-1-1 0,1 1 0,0 0 0,0-1 0,-1 1 0,1 0 0,-1 1 0,1-1 0,-1 0 0,1 1 0,-1-1-1,0 1 1,-3 0 0,-50 4-187,55-3 194,-11 2-16,0 0-1,1 1 1,0 1 0,0 0-1,1 0 1,-1 1-1,1 1 1,0-1-1,1 2 1,-14 12-1,9-6 39,0 0-1,1 0 0,1 1 0,1 1 0,-18 31 0,24-38-11,1 0-1,0 1 1,1 0 0,0-1-1,0 1 1,1 0-1,1 0 1,0 0-1,0 1 1,1-1-1,0 0 1,0 0 0,1 0-1,3 11 1,-2-13 5,0-1 1,1 0 0,0 0 0,0 0-1,0-1 1,1 1 0,0-1 0,0 1-1,1-1 1,-1-1 0,1 1 0,1-1-1,-1 0 1,1 0 0,0 0-1,0-1 1,0 0 0,1 0 0,9 4-1,-4-3-85,1 0 0,-1-1 0,1-1 0,0 0 0,0-1 0,0 0-1,0-1 1,0-1 0,0 0 0,1 0 0,-1-1 0,0-1 0,0 0 0,0-1-1,-1-1 1,1 0 0,-1 0 0,0-1 0,0-1 0,0 0 0,-1-1 0,1 0-1,11-10 1,23-25-4499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5.02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1 112 7138,'0'0'6348,"5"-17"-5779,26-70 253,-30 87-807,-1-1 1,1 0-1,0 1 1,0-1 0,-1 0-1,1 1 1,0-1 0,0 1-1,0 0 1,0-1-1,0 1 1,0 0 0,0-1-1,0 1 1,0 0 0,0 0-1,0 0 1,0 0 0,0 0-1,0 0 1,-1 0-1,1 0 1,0 0 0,0 1-1,0-1 1,0 0 0,2 1-1,29 9 250,-31-10-265,37 13-5,-17-6-9,-1 0 0,0 1 0,0 1-1,31 19 1,-47-25 10,0 0 0,0 1 0,0-1 0,0 1 0,0 0 0,-1 0 0,1 0 1,-1 0-1,0 0 0,-1 1 0,1 0 0,-1-1 0,0 1 0,0 0 0,0 0 0,-1 0 0,0 0 0,0 0 0,0 1 0,0-1 0,-1 0 0,0 0 1,0 1-1,-1 7 0,0-8-2,-1-1 1,1 1 0,-1-1-1,0 1 1,0-1 0,0 0-1,-1 0 1,0 0 0,1 0-1,-1 0 1,0 0 0,-5 3 0,-50 44 41,27-26-3,9-7-43,2 2 1,0 0 0,-27 37 0,43-51 7,0 1 0,0-1 1,0 1-1,1-1 0,0 1 1,0 0-1,1 0 0,0 0 1,0 0-1,1 1 0,-1-1 0,2 1 1,-1-1-1,1 0 0,0 1 1,1-1-1,-1 1 0,2-1 1,1 9-1,0-10-3,0-1-1,0 0 1,0 0 0,0 0-1,1 0 1,0 0 0,0-1-1,0 1 1,0-1-1,1 0 1,0-1 0,0 1-1,0-1 1,0 0 0,0 0-1,11 4 1,-2-1-5,0-1 0,-1-1-1,2 0 1,-1-1 0,29 3 0,-33-5 13,0-1-1,0 0 1,0 0 0,0-1 0,0 0-1,17-5 1,-23 4-169,0 1-1,-1-1 0,1 0 1,0 0-1,-1-1 0,0 1 1,0-1-1,1 1 0,-2-1 1,1 0-1,0 0 0,0-1 1,-1 1-1,0-1 0,0 1 1,0-1-1,0 1 0,0-1 1,0-4-1,9-30-5516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29.86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1 262 4353,'0'0'6472,"8"-23"-6205,2-5-183,-3 5-34,2 1 0,0 0 0,1 0 0,19-28 0,-26 45-49,1 0 0,0 0 0,0 0 0,1 1 0,-1-1 0,1 1 0,0 0 0,0 0 0,1 1 0,-1-1-1,1 1 1,-1 1 0,1-1 0,0 1 0,0 0 0,9-2 0,6 1-17,0 0-1,0 1 1,34 3 0,-23-1-1,-12 1-12,-1 1 0,0 1-1,1 1 1,-1 1 0,0 1 0,17 7 0,19 5-5,-74-20-61,-1 1-1,0 1 1,-25 2-1,-10 0-96,40-3 133,-1 1 0,1 1 0,0 0 0,0 1 1,0 0-1,0 1 0,0 1 0,1 1 1,0 0-1,0 0 0,0 2 0,-23 13 0,22-10 40,0 0-1,1 1 0,0 1 1,1 1-1,-23 26 0,32-33 19,0-1 1,0 1-1,1 0 0,0 0 0,0 0 0,0 0 1,0 1-1,1-1 0,0 1 0,1-1 0,0 1 1,0 0-1,0 0 0,1 0 0,-1-1 0,2 1 1,-1 0-1,3 12 0,-2-16 15,1 0 0,-1-1 0,0 1 0,1-1 0,0 1 1,0-1-1,-1 1 0,2-1 0,-1 0 0,0 0 0,0 0 0,1 0 0,-1 0 0,1-1 0,-1 1 0,1-1 0,0 1 1,-1-1-1,1 0 0,0 0 0,6 1 0,6 2 79,1-1 0,29 1 1,-21-2-66,1-1 0,0-1 0,0-1 0,0-1 0,-1-2 1,1 0-1,-1-2 0,0 0 0,-1-2 0,1 0 0,-1-2 0,-1-1 1,0 0-1,0-2 0,-2 0 0,24-20 0,-39 29-24,0-1 0,-1 0 0,1 0 0,-1 0 0,0-1 0,0 0 0,-1 1 0,0-1 0,0 0 0,0-1 0,-1 1-1,3-9 1,-4 12 0,-1 0-1,1 0 0,-1-1 0,1 1 1,-1 0-1,0-1 0,0 1 0,0 0 1,-1-1-1,1 1 0,-1 0 0,0 0 1,0 0-1,0-1 0,0 1 0,0 0 1,-1 0-1,0 0 0,1 1 0,-1-1 1,0 0-1,0 1 0,-1-1 0,1 1 0,0-1 1,-4-1-1,5 3-4,1 1 1,0-1-1,-1 1 1,1 0-1,-1-1 1,1 1-1,-1 0 1,1 0-1,-1-1 1,1 1-1,-1 0 1,0 0-1,1 0 1,-1 0-1,1 0 1,-1 0-1,1 0 1,-1 0-1,0 0 1,1 0-1,-1 0 1,1 0-1,-1 0 1,1 0-1,-1 0 1,1 0-1,-1 1 1,0-1-1,1 0 1,-1 0-1,1 1 1,-1 0-1,-9 19-6,4 32 46,6-50-30,0 10-32,-2 6 131,2 1-1,0-1 1,1 0 0,6 29-1,-6-43-75,0 1 0,0-1 0,1 0 0,0 1 0,0-1 0,0 0 0,0 0 0,1 0 0,0 0 0,-1 0 0,2-1-1,-1 1 1,0-1 0,0 0 0,1 0 0,0 0 0,0 0 0,0-1 0,0 1 0,0-1 0,0 0 0,0-1 0,6 3 0,4-2-59,0 0 1,0 0 0,0-1 0,0-1 0,0 0 0,0-1 0,0-1-1,0 0 1,0-1 0,0 0 0,-1-1 0,0-1 0,0 0 0,25-13 0,23-19-3279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0.2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344 47 9010,'0'0'4590,"0"-4"-4483,1 2-101,-1 1 0,0-1 0,0 1-1,0-1 1,0 1 0,-1-1 0,1 1 0,0-1 0,-1 1 0,1-1-1,-1 1 1,0-1 0,1 1 0,-1 0 0,0-1 0,0 1 0,0 0-1,1-1 1,-2 1 0,1 0 0,0 0 0,0 0 0,-1-1 0,-2 1-14,0-1 0,1 1 1,-1 0-1,0 0 0,0 0 1,0 1-1,0-1 0,1 1 1,-9 0-1,3 0 8,-1 0 1,0 1-1,0 0 1,0 0-1,0 1 0,1 0 1,-1 1-1,1 0 1,0 1-1,-1 0 1,2 0-1,-1 1 0,0 0 1,1 0-1,0 1 1,0 0-1,1 1 1,-8 8-1,3-3-3,0 0-1,1 1 1,1 0 0,0 1 0,1 0-1,-10 20 1,15-25 3,0 0 0,1 0 1,0 1-1,1 0 0,0-1 0,0 1 1,1 0-1,0 0 0,1 0 0,0 0 0,0 0 1,3 9-1,-2-12 0,1-1-1,1-1 1,-1 1-1,1 0 1,0-1 0,0 1-1,1-1 1,-1 0-1,1 0 1,0 0 0,1 0-1,-1-1 1,1 0-1,0 0 1,0 0 0,0-1-1,1 1 1,-1-1-1,1 0 1,0-1 0,9 4-1,6 1-11,1 0 1,0-1-1,0-2 0,44 5 0,-27-7-88,-1-1 1,64-6-1,-29-14-1393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0.48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10338,'0'0'3793,"19"141"-3617,-4-95-120,-1 0-56,0 4 0,0-4-32,0-3 32,3-8-8,5-12-432,-5-10-1384,0-13-4930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6.14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1 167 1720,'0'0'6298,"155"-101"-5514,-116 81-224,-5 2-496,-6 8 168,-5 0-232,-12 5 0,-3 5-8,-2-3-152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7.84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15 41 3777,'0'0'6262,"-2"-6"-5275,-1 0-635,2 4-163,0 0 0,0 0 0,0 0-1,0-1 1,1 1 0,-1 0-1,1 0 1,0 0 0,-1-1 0,1 1-1,0-3 1,-1 44 421,0-9-591,1 1 0,1-1 0,9 54 1,46 173 65,-45-193-82,-3 1 0,-2 69 0,-6-93 13,20-97-1845,-14 26-732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38.8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40 13 2497,'2'-4'7629,"-2"4"-7636,0 0 1,1-1-1,-1 1 0,0 0 1,0 0-1,0 0 1,0-1-1,0 1 0,0 0 1,0 0-1,0 0 1,0-1-1,0 1 1,0 0-1,0 0 0,0-1 1,0 1-1,0 0 1,0 0-1,0 0 1,0-1-1,0 1 0,0 0 1,0 0-1,0 0 1,0-1-1,0 1 1,0 0-1,0 0 0,-1 0 1,1-1-1,0 1 1,0 0-1,0 0 0,0 0 1,-1 0-1,1 0 1,0-1-1,0 1 1,0 0-1,0 0 0,-1 0 1,1 0-1,0 0 1,0 0-1,0 0 1,-1 0-1,1 0 0,-17 0-1904,-4 2-3092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0.18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94 3569,'0'0'4978,"0"-1"-4951,-1 1 0,1-1 1,0 0-1,0 1 0,0-1 0,0 0 0,0 1 0,0-1 0,0 0 1,0 1-1,0-1 0,0 0 0,1 1 0,-1-1 0,0 0 0,0 1 0,0-1 1,1 0-1,-1 1 0,0-1 0,1 1 0,0-1 0,192-1 548,210-29 0,-379 28-549,129-18 102,176-1-1,-328 23-126,0-1-1,-1 0 0,1 1 1,-1-1-1,1 1 0,0-1 1,-1 1-1,1-1 0,-1 1 1,0 0-1,1-1 0,-1 1 0,1-1 1,-1 1-1,0 0 0,0-1 1,1 1-1,-1 0 0,0 0 1,0-1-1,0 1 0,0 0 1,0 0-1,0-1 0,0 1 1,0 0-1,0 0 0,0 30-473,0-25-235,0 5-1761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0.8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0 668 7522,'0'0'2539,"13"-23"-1826,-1 3-572,2-4 97,0-1 1,-2-1-1,0 1 0,9-35 1,17-108 11,-27 109-211,2 0-1,38-99 0,-51 157-46,0 0 0,0 0 0,1 0 0,-1 0 0,1 0 0,-1 0 0,1 0 0,-1 0-1,1 0 1,0 0 0,-1 0 0,1 1 0,0-1 0,0 0 0,-1 0 0,1 1 0,0-1 0,0 0 0,0 1 0,0-1 0,0 1 0,0-1 0,0 1 0,0 0 0,0-1 0,0 1-1,0 0 1,0 0 0,0 0 0,0 0 0,1 0 0,-1 0 0,0 0 0,0 0 0,0 0 0,0 0 0,0 1 0,0-1 0,0 0 0,0 1 0,0-1 0,0 1 0,0-1 0,0 1-1,0-1 1,0 1 0,0 0 0,-1-1 0,1 1 0,1 2 0,6 4-22,-1 0 0,0 1 1,-1 0-1,7 10 0,-10-14 26,41 66-5,-2 2 0,-4 2 0,42 115 0,-74-176 23,54 123 125,-70-140-2370,-6-12-3674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1.08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46 5433,'0'0'5071,"17"-2"-4935,69-12 33,-7 1 291,101-4 0,-179 17-473,0 0 0,-1 1 0,1-1 0,0 0 0,0 1 0,0-1-1,0 0 1,0 1 0,-1-1 0,1 1 0,0-1 0,0 1 0,-1-1 0,1 1 0,0 0 0,-1-1-1,1 1 1,-1 0 0,1 0 0,-1-1 0,1 1 0,-1 0 0,1 0 0,-1 0 0,0 0 0,1 0-1,-1 0 1,0-1 0,0 1 0,0 0 0,0 0 0,0 0 0,0 2 0,3 8-1342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1.4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 3577,'0'0'4907,"30"0"-3814,218 0 1033,-40-3-1034,-208 5-1231,1-1 0,0 0 0,-1 1 0,1-1 0,-1 0 1,1 1-1,-1-1 0,0 1 0,0-1 0,0 1 0,1-1 0,-1 1 0,-1-1 1,1 1-1,0-1 0,0 2 0,-1 1-998,1 7-3023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1.7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51 6737,'0'0'4585,"25"-2"-3782,81-9 35,-99 11-734,1 0 1,-1-1-1,0 0 1,-1-1-1,1 0 1,0 0-1,0 0 1,-1-1-1,1 0 1,-1 0-1,0-1 1,0 1-1,9-8 1,-15 10-184,0 5-547,-1 0 341,1-1-1,-1 1 1,0-1-1,0 1 1,0-1-1,0 0 0,-1 0 1,1 1-1,-1-1 1,0 0-1,0 0 1,0 0-1,-4 3 0,-7 7-3980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3.48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100 435 5217,'0'0'6241,"-14"-22"-5834,-44-67 81,54 82-486,0 0-1,1-1 1,0 1-1,0 0 1,0-1-1,1 0 1,0 0-1,1 1 1,0-1-1,0 0 1,0 0-1,1 0 0,0 0 1,1 0-1,0 0 1,2-9-1,-2 9-27,1 1-2,0 1 1,1-1-1,0 1 1,0-1-1,0 1 0,1 0 1,0 0-1,0 0 1,1 1-1,-1 0 0,1-1 1,0 2-1,1-1 1,-1 0-1,1 1 0,0 0 1,0 1-1,8-4 1,10-6-77,1 1 1,0 1 0,37-9-1,-52 16 97,0 2 0,0-1 0,0 1 0,0 1 0,0 0 0,0 0 0,0 1 0,0 0 0,0 1 0,0 0-1,0 1 1,0 0 0,0 0 0,0 1 0,-1 0 0,1 1 0,-1 0 0,0 1 0,0-1 0,-1 2-1,11 7 1,53 46 13,-3 4-1,85 99 0,-128-138 1116,-34-44 250,-23-34-1054,24 43-350,1 1-1,-1-1 0,2 0 0,-1 0 0,2-1 1,-1 0-1,2 0 0,-1 0 0,2 0 0,0 0 0,-1-17 1,3 27 23,1 0 0,0 0 0,0-1 0,0 1 0,0 0 0,0 0 0,0 0 0,0 1 0,1-1 0,-1 0 0,1 0 0,-1 1 0,1-1 0,0 1 0,0-1 0,-1 1 0,1 0 0,0-1 0,3 0 0,47-24 40,-41 21-32,3-2 4,1 1 0,-1 0 0,1 1 0,0 1 0,1 1 1,19-3-1,-28 5-8,-1 1 0,1 0 1,-1 0-1,1 1 0,-1 0 0,0 0 1,1 0-1,-1 1 0,0 0 0,0 0 1,0 1-1,0 0 0,0 0 0,-1 0 1,1 0-1,-1 1 0,9 8 1,21 20 10,-2 2 0,-1 1 1,-2 2-1,-2 1 0,38 65 1,-74-177-132,6 65 73,2-1 1,0 1-1,0 0 1,0-1-1,1 1 1,1 0-1,-1 0 1,2-1-1,3-10 1,-1 13 35,0 1 1,0 0-1,0 0 0,1 1 1,0-1-1,0 1 0,0 1 1,1-1-1,-1 1 1,1 0-1,0 0 0,1 1 1,13-5-1,-4 3 22,0 1 1,0 0-1,0 2 0,0 0 0,23 0 0,-37 2-5,-1 1-1,1-1 0,-1 1 0,0 0 0,1 0 0,-1 0 1,0 0-1,0 0 0,0 1 0,0-1 0,0 1 1,0-1-1,0 1 0,0 0 0,0-1 0,-1 1 1,1 0-1,-1 0 0,1 0 0,-1 1 0,0-1 0,0 0 1,0 0-1,0 1 0,0-1 0,0 0 0,-1 1 1,1-1-1,-1 4 0,4 12 68,-1 0 0,0 33 0,-3-42-68,1 6 39,-1 4-5,1 1-1,1-1 1,9 37-1,-10-55-51,0 1-1,0-1 1,0 0-1,0 0 1,0 0-1,0 0 0,0 0 1,1 0-1,-1 0 1,0-1-1,1 1 1,-1 0-1,0-1 1,1 1-1,-1-1 0,1 1 1,-1-1-1,1 0 1,-1 0-1,1 1 1,-1-1-1,1 0 0,-1 0 1,1-1-1,-1 1 1,1 0-1,-1 0 1,3-1-1,6 0-936,12 1-2644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4.09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0 316 6793,'0'0'5068,"26"-25"-4800,82-82 104,-102 102-353,0-1-1,-1 0 0,0 0 1,0 0-1,0-1 1,-1 1-1,0-1 0,0 0 1,-1-1-1,0 1 0,0 0 1,-1-1-1,0 0 0,0 0 1,-1 1-1,0-1 1,0 0-1,-1 0 0,0 0 1,-1-10-1,0-7 382,-8 33-133,4 4-261,0 0 1,1 1-1,0-1 1,1 1 0,0 0-1,1 0 1,1 0 0,0 0-1,1 1 1,0-1 0,3 17-1,-1-13-1,1 1 1,1-1-1,1 1 0,1-1 0,0-1 1,1 1-1,16 28 0,-15-33-2,0 0 22,0 2 0,-1-1 0,11 27 0,-17-36-21,0-1-1,0 0 0,0 1 1,0-1-1,-1 0 0,1 1 1,-1-1-1,0 1 1,0-1-1,-1 0 0,1 1 1,0-1-1,-1 1 0,0-1 1,0 0-1,0 1 0,0-1 1,-1 0-1,1 0 1,-1 0-1,0 0 0,0 0 1,-2 3-1,-6 3-237,0-1 0,0 0 0,-1-1 0,0 0 0,0 0 0,-1-1 0,1 0 0,-1-1 0,-1-1-1,1 0 1,-1-1 0,1 0 0,-1-1 0,0 0 0,-25 0 1351,59-3-591,24-7 73,84-26 1,-43 9-75,-33 15-1539,-41 7-1565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5.0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50 0 6241,'0'0'2408,"-8"13"-2315,2-4-60,2-3 1,0 0 0,0 0-1,1 1 1,-1-1 0,2 1-1,-1-1 1,1 1 0,0 0-1,0 0 1,1 0 0,-2 12-1,2 22 599,1 0-1,10 77 1,-8-105-580,1 0 0,0-1 0,1 1-1,0-1 1,1 0 0,0 0 0,1 0 0,0-1 0,1 0-1,1 0 1,-1-1 0,2 0 0,12 13 0,-16-19-32,0 1 1,1-1-1,0 0 0,0-1 1,0 1-1,0-1 1,0-1-1,1 1 0,-1-1 1,1 0-1,-1 0 0,1-1 1,0 0-1,0 0 1,0-1-1,-1 0 0,1 0 1,0 0-1,0-1 1,0 0-1,0 0 0,-1-1 1,1 0-1,9-4 1,0-1 21,0-1 0,0-1 1,-1 0-1,0-1 0,-1 0 1,0-1-1,-1-1 0,14-16 1,-16 17-39,0-2-1,-2 1 1,1-2 0,-2 1 0,0-1 0,0 0 0,-2-1 0,0 1-1,6-21 1,-6 7-44,-1-1 0,-1 1 0,-1-1 0,-2-36 0,-4 41 104,3 23-60,-1 1 0,1 0-1,0-1 1,0 1-1,0 0 1,0-1-1,0 1 1,-1 0 0,1 0-1,0-1 1,0 1-1,-1 0 1,1 0-1,0-1 1,0 1-1,-1 0 1,1 0 0,0 0-1,0 0 1,-1-1-1,1 1 1,0 0-1,-1 0 1,1 0 0,0 0-1,-1 0 1,1 0-1,0 0 1,-1 0-1,1 0 1,0 0-1,-1 0 1,-1 1 5,1 0-1,-1 0 1,1 1 0,0-1-1,-1 0 1,1 1-1,0-1 1,0 1 0,0 0-1,0-1 1,0 1-1,0 0 1,1-1 0,-1 1-1,0 0 1,1 0 0,0 0-1,-1 2 1,-3 12 0,1 0 0,0 0 0,2 1 1,0-1-1,0 0 0,2 1 0,0-1 1,5 28-1,-3-35-3,-1 0 1,2-1 0,-1 1-1,1 0 1,0-1 0,1 0-1,0 0 1,0 0 0,1-1-1,0 0 1,0 0 0,0 0-1,1-1 1,0 0 0,1 0-1,13 8 1,-3-6 29,-1 1 1,2-2 0,-1-1-1,1 0 1,0-1 0,0-1 0,0-1-1,1 0 1,-1-2 0,1 0-1,30-3 1,-45 1-15,-1 1 0,1 0 0,0-1 0,0 0 1,0-1-1,0 1 0,-1-1 0,1 1 0,-1-1 0,1-1 0,-1 1 1,0-1-1,0 0 0,0 1 0,0-2 0,0 1 0,-1 0 0,1-1 1,-1 0-1,0 0 0,0 0 0,0 0 0,-1 0 0,0 0 0,0-1 1,0 1-1,0-1 0,1-6 0,2-6 26,-2-1-1,0 0 1,-1 0-1,0 0 1,-2 0-1,-1-23 1,0 37-57,1-1 0,-1 1 0,0-1 1,0 1-1,-1 0 0,1-1 0,-1 1 0,0 0 1,0 0-1,0 0 0,-1 0 0,0 0 1,1 1-1,-7-7 0,-16-11-2510,17 16-962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5.71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89 5617,'0'0'5229,"26"-11"-4857,86-37-174,-101 43-172,0 0 0,1 1 0,-1 0 1,1 1-1,0 1 0,0-1 0,0 2 0,0 0 1,0 0-1,0 1 0,0 0 0,0 1 0,18 4 1,-28-4-22,1 0 1,-1 1 0,0-1 0,1 0 0,-1 1 0,0 0 0,0-1 0,0 1 0,0 0 0,0 0 0,0 0 0,0 0 0,-1 1 0,1-1 0,-1 0 0,0 1 0,1-1-1,-1 1 1,0-1 0,-1 1 0,1-1 0,0 1 0,-1 0 0,1 0 0,-1-1 0,0 1 0,0 0 0,-1 4 0,2 0 56,-2 0-1,1 0 1,-1 0 0,0 0 0,0 0 0,-1-1-1,0 1 1,0 0 0,-1-1 0,-4 9 0,-6 3-10,-1-2 0,0 0-1,-1 0 1,-23 16 0,-19 22 79,56-53-135,0 0 0,0-1 1,0 1-1,0 0 0,0 0 0,0 0 0,1 0 0,-1 0 0,0 0 0,1 1 0,-1-1 0,1 0 0,-1 0 0,1 0 0,0 1 0,-1-1 0,1 0 0,0 0 0,0 1 0,0-1 0,0 0 0,0 0 0,0 1 0,0-1 0,0 0 0,1 1 0,-1 0 0,2 0 5,-1 0 0,1 0 0,-1 0 1,1 0-1,-1-1 0,1 1 0,0-1 0,0 1 0,0-1 0,0 0 0,0 1 0,0-1 1,3 1-1,8 3 22,0-1 0,-1-1 0,27 5-1,-18-6 24,0 0 0,0-2 0,-1 0 0,1-2 0,0 0-1,-1-1 1,1-1 0,-1-1 0,0-1 0,38-16 0,-19 4-840,-4 3-1656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6.04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24 4217,'0'0'10986,"14"0"-10562,-11 0 264,0 0-487,-3-5-209,0 0-849,2-8-1903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8.86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15 5097,'0'0'6799,"5"-3"-5995,15-9-535,-19 12-259,-1 1-1,1-1 0,-1 0 1,1 0-1,-1 1 0,1-1 1,-1 0-1,0 0 0,1 1 1,-1-1-1,0 1 0,1-1 1,-1 0-1,0 1 0,1-1 0,-1 1 1,0-1-1,0 0 0,0 1 1,1-1-1,-1 1 0,0-1 1,0 1-1,0-1 0,0 1 1,0-1-1,0 1 0,0-1 1,0 1-1,0-1 0,0 2 1,3 22 183,-2-21-79,51 208 885,-40-168-895,-12-42-97,0-1 0,0 1 0,0 0 0,0-1 0,0 1 0,1-1 1,-1 1-1,0-1 0,0 1 0,1-1 0,-1 1 0,0-1 0,0 1 0,1-1 0,-1 1 1,1-1-1,-1 1 0,0-1 0,1 0 0,-1 1 0,1-1 0,-1 0 0,1 1 0,-1-1 0,1 0 1,-1 1-1,1-1 0,-1 0 0,1 0 0,0 0 0,15-10-26,10-28-605,-23 34 396,17-29-2721,0 2-4216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49.65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14 5673,'0'0'6135,"1"1"-6104,0-1 0,-1 1 1,1 0-1,0 0 0,0-1 0,0 1 0,-1 0 1,1-1-1,0 1 0,0-1 0,0 1 1,0-1-1,0 1 0,0-1 0,0 0 1,0 1-1,0-1 0,2 0 0,402 8 1301,-288-9-922,-117 1-488,0-1 0,0 1 0,1-1 0,-1 1 0,0-1 0,0 1 0,0-1 0,0 1 0,1-1 0,-1 1 0,0-1 0,0 1 0,0-1 0,0 0 0,0 1 0,-1-1 0,1 1 0,0-1 0,0 1 0,0-1 0,0 1 0,-1-1 0,1 1 0,0-1 0,0 1 0,-1-1 0,1 1 0,0-1 0,-1 0 0,-11-13-5588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50.08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5521,'0'0'5109,"3"7"-4569,1 18-11,-2-1-1,0 0 1,-2 26 0,4 55 196,3-48-334,-4-22-270,2 0-1,2-1 0,0 0 1,14 34-1,26 16 40,-47-84-176,0 0 0,0 1-1,1-1 1,-1 0 0,0 0-1,0 0 1,0 0 0,0 1-1,0-1 1,1 0 0,-1 0-1,0 0 1,0 0 0,0 1 0,0-1-1,1 0 1,-1 0 0,0 0-1,0 0 1,0 0 0,1 0-1,-1 0 1,0 0 0,0 0-1,1 0 1,-1 0 0,0 0-1,0 0 1,0 0 0,1 0-1,-1 0 1,0 0 0,0 0 0,1 0-1,-1 0 1,0 0 0,0 0-1,0 0 1,1 0 0,-1 0-1,0 0 1,0-1 0,0 1-1,0 0 1,1 0 0,-1 0-1,0 0 1,0-1 0,0 1-1,0 0 1,0 0 0,1 0 0,-1 0-1,0-1 1,0 1 0,0 0-1,0 0 1,0-1 0,0 1-1,0 0 1,8-13-2225,0-11-4093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51.43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63 416 4305,'0'0'6799,"5"-4"-5624,-3 4-1124,0-1 1,-1 0 0,1 0 0,-1 0-1,1 0 1,-1 0 0,0 0 0,1 0-1,-1 0 1,0 0 0,0-1-1,0 1 1,0-1 0,0 1 0,0-1-1,0 1 1,-1-1 0,1 1 0,0-1-1,-1 0 1,1 1 0,-1-1 0,0 0-1,1 1 1,-1-1 0,0 0 0,0 0-1,0 1 1,0-1 0,-1 0 0,1 1-1,0-1 1,-1 0 0,1 1-1,-1-1 1,1 0 0,-1 1 0,0-1-1,0 1 1,0-1 0,0 1 0,0-1-1,-2-1 1,-5-5-84,0 0 1,1 0-1,0-1 0,1 0 1,0 0-1,0-1 1,1 1-1,0-1 0,1 0 1,0-1-1,0 1 0,1-1 1,0 0-1,1 1 0,1-1 1,0 0-1,0-1 0,1-15 1,0 21 23,0 1 0,0 0 1,1-1-1,-1 1 0,1 0 1,0 0-1,1-1 0,-1 1 1,1 0-1,0 0 0,0 0 1,1 1-1,0-1 0,-1 1 1,1-1-1,1 1 0,-1 0 1,1 0-1,-1 0 0,1 0 1,0 1-1,1 0 0,-1 0 1,0 0-1,1 0 0,0 1 1,0-1-1,0 1 0,0 0 1,0 1-1,6-2 0,-3 0-4,0 0-1,0 1 1,0 0-1,0 1 1,0 0-1,0 0 1,1 1-1,-1 0 1,0 0-1,0 1 0,1 0 1,-1 0-1,0 1 1,0 0-1,0 0 1,-1 1-1,1 0 1,-1 1-1,1 0 1,-1 0-1,0 0 1,0 1-1,-1 0 1,1 0-1,-1 1 1,0-1-1,7 11 1,21 22 13,32 48 0,-58-74-2,0 0 1,-1 0 0,0 1 0,-1 0-1,0 0 1,-1 0 0,-1 1 0,5 27 0,-8-36 5,-3-11-122,-2-28-353,-4-49-506,8-106 297,0 189 689,0-1-1,0 1 1,1 0-1,-1-1 1,0 1 0,1 0-1,-1 0 1,0-1-1,1 1 1,-1 0-1,0 0 1,1-1 0,-1 1-1,0 0 1,1 0-1,-1 0 1,1 0 0,-1 0-1,0 0 1,1 0-1,-1-1 1,1 1 0,-1 0-1,1 0 1,-1 1-1,0-1 1,1 0-1,-1 0 1,1 0 0,-1 0-1,0 0 1,1 0-1,-1 0 1,1 1 0,-1-1-1,19 7-18,123 109 192,-117-99-112,0 2 0,-1 0 0,0 1 0,-2 2 0,-1 0 0,29 39 0,-46-53 230,-7-9 112,-9-14-240,8 0-287,1-1 0,0 0 0,1 0-1,0 1 1,1-2 0,1 1 0,3-23 0,-1 11-70,-2 22 176,0-1 1,1 1 0,0 0 0,1-1-1,-1 1 1,1 0 0,0 0 0,1 0 0,0 0-1,-1 1 1,2-1 0,-1 1 0,1 0-1,0 0 1,0 0 0,0 0 0,1 0 0,-1 1-1,1 0 1,7-4 0,-9 5 32,1 1 0,0 0 0,0 1 0,1-1 0,-1 1 0,0-1 0,0 1 0,1 1 0,-1-1 0,1 0 0,-1 1 0,1 0 0,-1 0-1,0 1 1,1-1 0,-1 1 0,1 0 0,-1 0 0,0 0 0,0 0 0,0 1 0,1 0 0,-1 0 0,-1 0 0,1 0 0,0 1 0,-1 0 0,1-1 0,3 5 0,16 13 58,-2 1-1,0 2 1,27 36-1,-40-47-26,-1-1-1,0 2 0,-1-1 0,0 1 0,-1 0 1,-1 0-1,0 0 0,-1 0 0,0 1 0,1 14 1,3-1 53,-1-28-380,2-15-841,-2-7-3290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58.6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0 664 4625,'0'0'6077,"0"-4"-5799,5-36 3372,14-17-3465,-3 15-66,-7 3-111,-2 1-1,-1-1 1,-2-1-1,-1 1 1,-6-68 0,2 29-61,2 66 47,-2 0-1,1 0 1,-1 0-1,-1 0 1,0 0-1,-1 1 0,0-1 1,0 1-1,-11-21 1,14 30 11,0 1-43,5 2 18,-1 0 1,1 0 0,0 0-1,-1 1 1,1-1 0,-1 1-1,1 0 1,-1 1 0,7 3-1,11 7 29,0-5 1,0 0-1,1-1 0,0-2 0,43 6 0,101-4-16,-164-2-4,-1 1 0,0-1 0,0 1 0,0 0 0,0 0 0,-1 0 0,0 0 0,0 7 0,2 101-58,-4-82 76,2-1 1,1 1 0,1 0 0,8 33 0,-8-56-10,0 0 0,0 1 1,1-2-1,0 1 0,0 0 1,1-1-1,0 0 1,1 0-1,-1 0 0,2-1 1,-1 0-1,1 0 1,0 0-1,0-1 0,1 0 1,0-1-1,17 9 0,51 32 9,-76-46-47,1 0 1,0 0-1,-1 0 0,1 0 1,0 0-1,-1 0 1,1 0-1,0-1 0,-1 1 1,1 0-1,-1 0 0,1-1 1,0 1-1,-1-1 0,1 1 1,-1 0-1,1-1 0,-1 1 1,1-1-1,-1 1 0,0-1 1,1 1-1,-1-1 0,1 0 1,-1 1-1,0-1 0,0 1 1,1-1-1,-1 0 1,0 1-1,0-1 0,0 0 1,0 1-1,0-2 0,2-1-490,6-19-4417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4:59.3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1 185 5369,'0'0'6047,"11"-9"-5616,171-167 621,-181 176-1041,-1 1-1,1-1 1,0 0 0,-1 0 0,1 0 0,-1 0 0,1 1 0,0-1-1,-1 0 1,1 1 0,-1-1 0,1 0 0,-1 1 0,1-1-1,-1 1 1,1-1 0,-1 1 0,0-1 0,1 1 0,-1-1 0,0 1-1,1-1 1,-1 1 0,0-1 0,1 1 0,-1-1 0,0 1 0,0 0-1,0-1 1,0 2 0,12 26-28,-11-24 34,13 35 133,-2 1 1,-2 0-1,-1 1 1,-2 0-1,1 47 1,-6-37 6,-2-28-60,1 0 0,2 0 0,0-1 0,8 30 0,-11-51-97,0-1 0,0 1-1,0 0 1,0 0-1,0 0 1,0-1 0,0 1-1,1 0 1,-1 0-1,0-1 1,1 1 0,-1 0-1,1 0 1,-1-1-1,0 1 1,1-1-1,-1 1 1,1 0 0,0-1-1,-1 1 1,1-1-1,-1 1 1,1-1 0,0 1-1,0-1 1,-1 0-1,1 1 1,0-1-1,0 0 1,-1 0 0,1 1-1,0-1 1,0 0-1,-1 0 1,1 0 0,0 0-1,0 0 1,0 0-1,-1 0 1,1 0-1,0 0 1,0-1 0,0 1-1,-1 0 1,1 0-1,0-1 1,0 1 0,-1-1-1,1 1 1,0 0-1,-1-1 1,1 1-1,-1-1 1,1 1 0,0-1-1,0-1 1,3-2-273,0 0 1,-1-1-1,1 1 1,-1-1-1,0 0 1,4-7-1,4-18-3470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00.73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11 182 1408,'0'0'12099,"-2"-8"-11528,1 2-501,-1 2-28,1 0 0,0-1 0,0 1-1,0 0 1,0-1 0,0 1 0,1 0 0,0-1-1,0 1 1,0-1 0,1 1 0,-1 0 0,1-1-1,0 1 1,0 0 0,1 0 0,-1 0 0,1-1 0,0 2-1,0-1 1,0 0 0,1 0 0,-1 1 0,1-1-1,3-2 1,2-1-41,0 1 0,1 0-1,-1 1 1,1 0 0,0 0-1,1 1 1,-1 0 0,1 0-1,-1 1 1,1 1 0,0 0-1,0 0 1,1 1 0,-1 0-1,0 1 1,0 0 0,17 2-1,-24-1-4,0-1 0,-1 1 0,1-1 0,0 1-1,-1 0 1,1 0 0,-1 0 0,1 1 0,-1-1 0,0 1-1,1-1 1,-1 1 0,0 0 0,0 0 0,0 0-1,0 0 1,0 0 0,2 4 0,-1-1 6,0 1 0,0 0-1,-1 0 1,1 0 0,-1 0 0,-1 0 0,1 0 0,0 8-1,-1-6 0,0 0 0,0 0 0,-1 0-1,0 0 1,-1 0 0,0 0 0,0 0 0,-1-1-1,0 1 1,0 0 0,0-1 0,-1 1-1,-7 11 1,-56 60-24,39-48 9,-46 65-1,66-85 14,1 0 0,1 0 0,0 0 0,0 0 0,1 1 0,0 0 0,1 0-1,1 0 1,0 0 0,-1 23 0,2-32 4,1 0 0,0 0-1,0 0 1,0 0-1,0 0 1,1 0 0,-1 0-1,1 0 1,-1 0 0,1 0-1,0 0 1,0-1 0,1 1-1,-1 0 1,1-1 0,2 5-1,-1-5 1,0 0 0,1-1 0,-1 1-1,0-1 1,1 0 0,-1 0 0,0 0 0,1-1-1,-1 1 1,1-1 0,0 0 0,-1 0-1,7-1 1,-3 1 12,0-1 0,0 0-1,0 0 1,-1-1 0,1 0 0,-1 0-1,1-1 1,-1 1 0,0-1 0,0-1-1,0 1 1,0-1 0,0 0 0,4-5-1,0 0-602,-2 1 0,1-1 0,-1-1 0,0 0 0,-1 0 0,12-22 0,-8 7-6483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01.07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 51 9354,'0'0'3382,"12"-5"-3306,38-19-24,-27 9 164,-23 15-200,0 0-1,0-1 1,0 1 0,0 0 0,0 0-1,0 0 1,0-1 0,0 1 0,0 0-1,0 0 1,0 0 0,0-1 0,0 1-1,0 0 1,0 0 0,-1 0 0,1 0 0,0-1-1,0 1 1,0 0 0,0 0 0,0 0-1,0-1 1,0 1 0,-1 0 0,1 0-1,0 0 1,0 0 0,0 0 0,0 0-1,-1-1 1,1 1 0,0 0 0,0 0-1,0 0 1,0 0 0,-1 0 0,1 0 0,0 0-1,0 0 1,0 0 0,-1 0 0,1 0-1,0 0 1,0 0 0,0 0 0,-1 0-1,1 0 1,0 0 0,-3 0 31,0 0 0,0 0 0,0 0 0,1 0 0,-1 1 0,0-1 0,0 1 0,1 0 0,-1 0 0,0 0 0,-2 1 0,1 0-78,1 0-1,0 0 1,0 0-1,1 0 1,-1 0-1,0 1 0,1-1 1,-1 1-1,1 0 1,0-1-1,0 1 0,0 0 1,0 0-1,0 1 1,1-1-1,-1 0 1,1 0-1,0 1 0,0-1 1,0 1-1,0 3 1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02.12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68 0 5801,'0'0'6527,"-4"3"-6210,-1 1-294,0 1 0,0 0 0,0 1 0,1-1 0,0 1-1,0 0 1,0 0 0,1 0 0,0 0 0,0 1 0,0-1-1,1 1 1,0 0 0,0 0 0,1 0 0,-1 9 0,-2 20 200,1 69 0,3-82-73,0 0-70,1 0 1,1 0-1,1 0 1,1 0-1,13 41 1,-14-55-70,1 0 0,0 0 0,0-1 0,0 1 0,1-1 0,1 0 0,-1-1 0,1 1 0,0-1 1,1 0-1,0-1 0,0 1 0,1-1 0,-1-1 0,1 1 0,0-2 0,10 6 0,-9-7 5,-1 0 0,1-1 0,0 0 0,0 0 0,0-1 0,1 0 0,-1-1 0,0 1 0,0-2-1,0 0 1,0 0 0,0 0 0,0-1 0,0 0 0,0-1 0,0 0 0,-1-1 0,11-5 0,-1-1 2,0-1 1,0 0 0,-1-2 0,-1 0 0,0-1 0,26-29 0,-36 34-10,0 1-1,0-1 1,-1 0-1,0 0 1,-1-1-1,0 1 0,0-1 1,-1 0-1,0 0 1,-1 0-1,0-1 1,0 1-1,-1-1 1,-1 1-1,0 0 1,-2-16-1,2 24-6,0 0 0,0 0 0,0 1 0,0-1-1,-1 1 1,1-1 0,-1 0 0,1 1 0,-1-1 0,1 1-1,-1-1 1,0 1 0,0-1 0,0 1 0,0 0 0,0-1-1,0 1 1,0 0 0,0 0 0,-1 0 0,1 0 0,-2-2 0,-1 2 4,1 0 1,0-1 0,-1 1 0,1 1 0,-1-1 0,0 0-1,1 1 1,-1 0 0,-4 0 0,7 0-7,0 1 1,-1-1 0,1 1-1,0-1 1,0 1-1,0 0 1,1-1 0,-1 1-1,0 0 1,0 0-1,0 0 1,1 0 0,-1 0-1,0 0 1,1 0-1,-1 0 1,1 0 0,-1 0-1,1 0 1,-1 0-1,1 0 1,0 0 0,-1 0-1,1 1 1,0-1-1,0 2 1,-4 34-40,3-22 46,1-1-1,0 1 1,1-1 0,1 1-1,0-1 1,1 0 0,1 1-1,0-2 1,9 22-1,-9-27 0,1 0 0,0 0 0,0 0 0,0-1 0,1 0-1,1 0 1,-1 0 0,1-1 0,0 0 0,0 0 0,1-1-1,-1 0 1,1 0 0,1-1 0,-1 0 0,11 4 0,-14-6 4,0 0 0,1 0 0,-1-1 0,0 0 0,1 0 0,-1 0 0,0 0 1,1-1-1,-1 0 0,1 0 0,-1 0 0,1-1 0,-1 0 0,1 0 0,-1 0 1,0-1-1,0 0 0,1 0 0,-1 0 0,-1 0 0,1-1 0,0 0 1,0 0-1,6-6 0,-5 2 1,1-1 0,-1 0 1,-1 0-1,0 0 1,0 0-1,0-1 0,-1 0 1,-1 0-1,1 0 0,-1-1 1,-1 1-1,0-1 0,1-12 1,5-53-114,-2-90 1,2 138-3964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02.68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83 5417,'0'0'7973,"8"-10"-7785,-4 3-168,-1 3-7,-1 0 0,1 0-1,0 0 1,0 1 0,0-1-1,0 1 1,0 0-1,1 0 1,0 0 0,-1 0-1,1 0 1,0 1 0,1 0-1,-1 0 1,0 0-1,0 0 1,8-1 0,18-2 30,1 2 1,0 0-1,0 2 1,35 4-1,-63-2-41,0-1 1,0 1-1,0 1 0,-1-1 1,1 0-1,-1 1 0,1-1 1,-1 1-1,1 0 0,-1-1 1,0 1-1,0 0 0,0 1 0,0-1 1,0 0-1,0 0 0,-1 1 1,1-1-1,-1 1 0,1 0 1,-1-1-1,0 1 0,0 0 1,-1 0-1,1 0 0,0 0 1,-1 0-1,0-1 0,1 1 1,-2 4-1,2 0 0,0-1 0,-1 1 0,0 0 0,-1 0 0,1 0 0,-1 0 0,-1-1 0,1 1 0,-1-1-1,-1 1 1,1-1 0,-6 11 0,-8 3 14,0-1-1,-25 22 0,27-29-15,1 1 0,1 0-1,0 1 1,1 0 0,0 0 0,-12 25-1,21-37 1,1 1-1,0 0 1,0-1 0,0 1-1,0 0 1,0 0-1,0 0 1,1 0-1,0-1 1,-1 1-1,1 0 1,0 0 0,0 0-1,1 0 1,-1 0-1,1 0 1,-1 0-1,2 4 1,0-5 0,-1 0 1,1 0-1,0 0 0,-1 0 1,1 0-1,0 0 0,0 0 1,0 0-1,1-1 0,-1 1 1,0-1-1,0 0 0,1 1 1,-1-1-1,1 0 0,3 1 1,11 1 2,-1 0 0,1-1 1,0 0-1,1-1 1,17-2-1,-16 1-2,-12-1-23,1 1 0,-1-1 0,0 0 1,0-1-1,0 0 0,0 0 0,0 0 0,0-1 0,0 0 0,-1 0 0,0-1 0,1 0 1,-1 0-1,5-5 0,32-18-583,-27 19-1775,-1 2-2045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0.43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47 63 3593,'0'0'8908,"-9"-8"-8528,-27-26 105,36 34-470,0 0 1,0-1-1,0 1 1,0 0 0,-1 0-1,1-1 1,0 1 0,0 0-1,0 0 1,0-1 0,0 1-1,0 0 1,0 0-1,0-1 1,0 1 0,0 0-1,0-1 1,0 1 0,0 0-1,0 0 1,0-1 0,0 1-1,0 0 1,1-1 0,-1 1-1,0 0 1,0 0-1,0 0 1,0-1 0,0 1-1,1 0 1,-1 0 0,0-1-1,0 1 1,0 0 0,1 0-1,-1 0 1,0 0 0,0-1-1,1 1 1,-1 0-1,0 0 1,0 0 0,1 0-1,-1 0 1,0 0 0,0 0-1,1 0 1,-1 0 0,0 0-1,1 0 1,-1 0 0,0 0-1,0 0 1,1 0-1,-1 0 1,0 0 0,1 0-1,-1 0 1,0 0 0,1 1-1,27-4-1578,-20 2 189,23-7-5231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1.25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1 763 1296,'0'0'9796,"1"-9"-9226,7-73 510,-7-156 0,-3 160-1052,-3-277 90,5 354-19,6 20-330,0-5 243,0 0-1,1 0 0,1-1 0,0 0 1,1-1-1,0 0 0,17 17 1,-19-22-18,-1-1 0,1-1 1,0 1-1,1-1 1,-1 0-1,1-1 1,0 0-1,0 0 0,0-1 1,1 0-1,-1 0 1,1-1-1,0 0 1,11 1-1,-19-3 8,17 2 7,0-2 1,0 0 0,29-4-1,-43 4-11,0-1 0,0 1 0,0-1 0,0 0-1,0-1 1,-1 1 0,1-1 0,0 1 0,-1-1 0,1 0 0,-1-1-1,0 1 1,0-1 0,0 1 0,0-1 0,0 0 0,0 0-1,-1 0 1,1 0 0,-1-1 0,0 1 0,3-7 0,-5 10 1,1 0 0,-1-1 0,0 1 1,0 0-1,0 0 0,0 0 0,1 0 0,-1 0 1,0-1-1,0 1 0,0 0 0,1 0 1,-1 0-1,0 0 0,0 0 0,0 0 0,1 0 1,-1 0-1,0 0 0,0 0 0,1 0 1,-1 0-1,0 0 0,0 0 0,1 0 0,-1 0 1,0 0-1,0 0 0,0 0 0,1 0 0,-1 0 1,0 0-1,0 0 0,1 1 0,-1-1 1,0 0-1,0 0 0,0 0 0,0 0 0,1 0 1,-1 1-1,0-1 0,0 0 0,0 0 1,0 0-1,0 1 0,1-1 0,-1 0 0,0 0 1,0 0-1,0 1 0,0-1 0,0 0 1,0 0-1,0 1 0,0-1 0,0 0 0,0 0 1,0 1-1,0-1 0,0 0 0,0 1 1,7 15-87,0 13 96,-1 1 0,-1 0 0,-2-1 0,-1 1 0,-4 56 0,1-39-14,5 55 0,-3-95 1,1 0 0,-1 0 1,1-1-1,0 1 1,0-1-1,1 1 1,0-1-1,0 0 1,0 0-1,1 0 0,0-1 1,0 1-1,1-1 1,-1 0-1,1 0 1,0 0-1,1-1 0,9 7 1,-7-7 15,-1 1-1,2-1 1,-1-1 0,0 0 0,1 0 0,0 0-1,0-1 1,0 0 0,-1-1 0,1 0 0,1-1-1,-1 0 1,15-1 0,-21 0-7,0 0 1,-1 1-1,1-1 1,0-1-1,0 1 0,-1 0 1,1-1-1,0 1 1,-1-1-1,1 0 0,-1 0 1,0 0-1,0 0 1,0 0-1,0 0 0,0-1 1,0 1-1,0-1 0,-1 1 1,0-1-1,1 0 1,-1 1-1,0-1 0,0 0 1,0 0-1,-1 0 1,2-5-1,0-9-701,1-1 1,-2 1-1,-1-27 1,0 29-980,0-4-1217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1.92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50 90 5169,'0'0'7443,"-4"-6"-6892,-3-2-458,0 1 140,1 0 0,0-1 0,0 1 1,-8-16-1,14 23-229,0-1 0,1 1 1,-1-1-1,0 1 0,0-1 1,0 1-1,1-1 0,-1 1 1,0 0-1,1-1 0,-1 1 1,0-1-1,1 1 1,-1 0-1,0-1 0,1 1 1,-1 0-1,1 0 0,-1-1 1,1 1-1,-1 0 0,1 0 1,-1 0-1,1-1 0,-1 1 1,1 0-1,-1 0 0,1 0 1,-1 0-1,1 0 0,0 0 1,20-3-49,-20 3 54,160-11 50,-159 11-61,1 0-1,-1 0 1,0 0 0,0 1-1,0-1 1,0 0 0,0 1-1,0 0 1,0-1-1,0 1 1,0 0 0,0 0-1,0 0 1,0 0 0,0 1-1,-1-1 1,1 0-1,0 1 1,-1-1 0,1 1-1,1 2 1,-1 0 5,0-1 0,0 1-1,-1 0 1,0 0 0,1 0 0,-1-1 0,-1 1-1,1 0 1,0 0 0,-1 0 0,0 5 0,0 1 0,-1 0 0,0 0 0,-1 0 0,0 0 1,0 0-1,-1 0 0,0 0 0,-9 16 0,-13 14-33,-46 54-1,-6 9 36,75-100-7,0 0 1,0 0-1,0 0 0,0 1 0,1-1 1,-1 1-1,1-1 0,0 1 0,0-1 1,0 1-1,1-1 0,-1 1 0,1 0 1,0 0-1,0-1 0,1 7 0,0-7 3,0 0 0,0-1 0,0 1 0,1-1 0,-1 1 0,1-1 0,0 1 0,0-1 0,0 0 0,0 0 0,0 0 0,0 0 0,0 0 0,1 0 0,-1-1 0,1 1 0,-1-1 0,1 1 0,-1-1 0,5 1 0,15 5-6,-1 0-1,1-2 0,0-1 0,0 0 1,1-2-1,44 0 0,-65-3-61,0 1 1,1 0-1,-1-1 0,0 0 1,1 1-1,-1-1 0,0 0 1,0 0-1,0 0 0,1-1 0,-1 1 1,0 0-1,-1-1 0,1 1 1,0-1-1,0 0 0,-1 1 1,1-1-1,-1 0 0,2-3 1,2 0-676,6-10-3368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2.13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1432,'0'0'12187,"0"3"-12323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6.52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24 42 4785,'0'0'4154,"-2"-3"-3710,-3-12-649,-6-9 2526,8 26-1285,1 18-940,2 28-75,2 0 0,2 1 0,13 63 0,24 123 45,-26-139-10,35 130 0,-37-193 129,-8-30 96,-3-20-380,-2-6-1228,0-4-1468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7.08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1 116 5641,'0'0'5483,"17"-9"-5203,2-3-189,-9 5-52,1 1 0,0 0 0,0 1 0,0 0-1,1 0 1,0 1 0,0 1 0,12-3 0,71-5 101,0 4 1,156 8-1,-185 1-75,28 4-29,45 1 80,-125-8-107,0 0-1,0-1 1,0-1-1,0 0 1,0 0 0,-1-2-1,21-8 1,-28 10-780,1 1 0,0-1 0,-1 1 0,1 1 0,0-1 0,12 0 0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7.68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1 760 3089,'0'0'7644,"9"-29"-6932,55-176 7,-47 139-545,-2-1-1,-4 0 1,5-90 0,-16 150-157,1 0 1,0 0 0,1 0 0,0-1-1,0 2 1,0-1 0,1 0-1,0 0 1,1 1 0,-1 0 0,1-1-1,0 1 1,1 1 0,-1-1-1,1 1 1,0-1 0,10-6 0,-8 6-26,1 1 1,0 0 0,0 0-1,0 1 1,1 0 0,-1 1-1,1-1 1,0 2-1,0-1 1,1 1 0,-1 1-1,0 0 1,12-1 0,-18 3 1,0 0 1,-1-1 0,1 1-1,0 0 1,-1 0-1,1 1 1,-1-1-1,1 0 1,-1 1 0,1-1-1,-1 1 1,0 0-1,0 0 1,0 0 0,0 0-1,0 0 1,-1 0-1,1 1 1,-1-1 0,1 1-1,-1-1 1,0 1-1,2 3 1,4 12-8,0 0-1,6 25 1,-7-24 19,29 86 67,5-2 0,4-1 0,106 176 0,-143-267-73,-4-4 0,1-1 0,1 1 1,-1-1-1,1 0 0,0 0 1,0-1-1,8 7 0,-39-27-637,-4-7-1681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7.9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59 5633,'0'0'6394,"110"15"-6058,-59-15-208,8 0 112,0-10-184,0-2-40,-8 1-16,8-4 0,-14 3-728,-9-1-2033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8.2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26 4561,'0'0'5433,"160"-10"-4761,-118 5-240,0 0-144,-2 0 153,-6 5-393,-6 0 48,-9 0-88,-5 0 96,-8 0-48,-6 5-56,0 7-1297,0-2-1447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48.46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 5537,'0'0'5777,"171"23"-5104,-131-23 95,-9-2-616,-6-6-48,-8 0-48,-6 3 88,-5 3-288,-1 2-16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50.73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68 7 7498,'0'0'5243,"-3"-1"-5093,3 0-145,-1 1-1,1-1 1,-1 1 0,0-1 0,1 1 0,-1-1 0,0 1 0,1 0-1,-1-1 1,0 1 0,1 0 0,-1 0 0,0-1 0,0 1 0,1 0 0,-1 0-1,0 0 1,0 0 0,1 0 0,-1 0 0,0 0 0,0 0 0,1 1-1,-1-1 1,0 0 0,0 0 0,1 1 0,-2-1 0,-2 12-23,4-9 33,-11 33 48,3 1 0,0 1-1,3-1 1,1 1 0,1 0 0,3 0-1,4 41 1,-3-70-60,0-1 0,0 1 0,1-1 1,0 0-1,1 0 0,0 0 0,0 0 0,0 0 0,1-1 1,1 0-1,-1 1 0,1-1 0,10 10 0,-7-9 7,1 0 1,0 0-1,0-1 0,1-1 0,0 0 0,0 0 0,0-1 0,1 0 0,13 4 0,-4-3 6,1-1 1,-1-1-1,1-1 0,0-1 0,0 0 0,0-2 0,0 0 0,0-1 0,0-2 0,35-7 1,-32 3 8,0-2 0,0 0 0,-1-1 0,0-1 0,22-16 0,-33 19-35,1 0 0,-1-2 0,-1 1 0,0-1 1,0-1-1,-1 0 0,0 0 0,-1-1 0,15-25 1,-19 24-45,-1 0 1,-1 0-1,0 0 1,0-1-1,-1 1 1,-1-1-1,0 1 1,-1-1-1,-1 0 1,-3-24 0,3 36 63,1 1 1,-1-1 0,1 1 0,-1 0 0,0-1 0,0 1 0,1 0 0,-1 0 0,0 0-1,0-1 1,0 1 0,0 0 0,0 0 0,0 0 0,-1 1 0,1-1 0,0 0 0,0 0-1,-1 1 1,1-1 0,0 0 0,-1 1 0,1 0 0,-1-1 0,1 1 0,-1 0 0,1 0-1,-1-1 1,1 1 0,-1 0 0,1 1 0,0-1 0,-1 0 0,1 0 0,-1 1 0,1-1-1,-1 0 1,1 1 0,0 0 0,-1-1 0,1 1 0,0 0 0,0 0 0,-1-1 0,1 1 0,0 0-1,0 0 1,0 0 0,0 0 0,0 1 0,0-1 0,0 0 0,0 2 0,-4 6 25,0 0 0,1 0 0,0 0 0,1 1 0,0-1 0,0 1 1,1 0-1,-1 17 0,1 82 99,2-108-134,1 10 8,1-1-1,0 1 1,0 0 0,1-1 0,0 1-1,1-1 1,1 0 0,-1 0-1,1-1 1,1 1 0,0-1-1,0 0 1,1-1 0,0 1-1,0-1 1,11 8 0,-8-7-1,0-1-1,0 0 1,1-1 0,0 0 0,1 0-1,0-1 1,-1-1 0,2 0-1,-1 0 1,1-1 0,-1-1 0,1 0-1,15 1 1,-16-3 2,-1-1 0,0 0 0,0 0 0,0-1 0,0-1 0,0 0 0,0 0-1,0-1 1,-1-1 0,1 1 0,-1-2 0,0 1 0,0-1 0,0-1 0,-1 0 0,0 0 0,0-1 0,-1 0 0,1-1-1,-2 0 1,1 0 0,8-13 0,-7 11-5,-1-1-1,0-1 1,-1 1 0,-1-1-1,0-1 1,0 1-1,-1-1 1,-1 0 0,0 0-1,-1 0 1,0 0-1,-1-1 1,0 1-1,-2-1 1,1 0 0,-1 1-1,-4-24 1,2 31-1,1 0 1,-1 1 0,0-1-1,-1 1 1,1-1 0,-1 1-1,0 0 1,0 0 0,-1 0-1,-5-6 1,-45-42-202,40 41-13,36 12-8871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51.28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80 5113,'0'0'6525,"25"-14"-5876,79-38-384,-99 50-256,-1 0 0,0 0 0,1 0 0,0 1 1,-1 0-1,1 0 0,0 0 0,-1 0 0,1 1 0,0 0 0,0 0 0,0 0 1,0 0-1,-1 1 0,10 2 0,-10-1-6,-1-1 1,1 1 0,-1 0-1,0 0 1,0 1-1,0-1 1,0 1-1,0-1 1,-1 1-1,1 0 1,-1 0-1,1 0 1,-1 0-1,0 1 1,2 4-1,1 5 4,0 0 1,-2 0-1,1 1 0,-1-1 0,-1 1 0,-1 0 0,1 24 0,-2-29 8,0 1-1,0-1 1,-1 1 0,0 0 0,0-1 0,-1 1-1,0-1 1,-1 0 0,-8 18 0,5-15-4,0 0 0,1 1 1,0-1-1,1 1 0,1 0 1,0 1-1,0-1 0,1 0 1,1 1-1,0 0 0,2 15 1,-1-27-11,1 0 0,0 0 0,-1 0 0,1 0 1,0 0-1,0-1 0,0 1 0,0 0 0,1 0 0,-1-1 0,0 1 1,1 0-1,-1-1 0,1 0 0,-1 1 0,1-1 0,0 0 1,0 0-1,-1 0 0,1 0 0,0 0 0,0 0 0,0 0 0,0-1 1,0 1-1,0-1 0,0 1 0,0-1 0,3 0 0,11 2 101,0-1 0,30-1-1,-28 0 79,-10 0-112,0-1 1,-1 1-1,1-1 1,0-1-1,-1 1 1,1-1-1,-1-1 1,1 1-1,12-7 1,-17 7-67,0 0 0,0 0 0,0-1 0,0 1 0,-1 0 0,1-1 0,0 0 0,-1 1 0,0-1 0,0 0 0,0 0 0,0-1 0,0 1 0,-1 0 0,1-1 0,-1 1 0,0 0 0,0-1 0,0 0 0,-1 1 0,1-1 0,-1 1 0,0-6 0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52.2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373 9 4721,'0'0'4452,"-11"-2"-4347,-35-5 159,42 7-208,-1 1 1,1-1-1,0 1 0,0 0 0,0 0 1,0 1-1,0-1 0,0 1 1,0 0-1,0 0 0,0 0 0,1 0 1,-1 1-1,1-1 0,0 1 1,-1 0-1,1 0 0,1 0 0,-1 0 1,0 1-1,1-1 0,-4 8 1,-2 0 64,-15 21 201,1 2 0,1 1 0,2 0 0,2 1 0,-21 64-1,16-30 68,4 0-1,-11 91 1,22-104-266,3 0 0,2 0 0,2 1-1,3-1 1,3 0 0,2-1 0,3 1 0,26 82 0,-7-49 21,4-1 0,68 126 1,-84-182-96,2-2 1,1 0-1,1-1 0,1-1 1,2-2-1,1 0 0,1-1 1,1-2-1,46 31 0,-67-50-19,1-1 0,-1 1 0,1-1 0,0-1 0,0 1 0,0-1 0,1-1 0,-1 1 1,1-1-1,-1-1 0,11 1 313,-26-18-3792,-3-3-1773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5:59.66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113 461 4761,'0'0'3094,"-15"0"1778,-3-3-3827,12-2-1016,0 0 0,0-1 1,0 1-1,1-2 0,0 1 0,0 0 0,1-1 0,-1 0 0,2 0 0,-1 0 0,1-1 0,0 1 0,0-1 1,1 1-1,-2-11 0,0-11-68,1 1 0,1-55 0,2 67 49,0 9-12,0 1 0,0 0 1,0 0-1,1 0 0,0 0 0,1 0 1,-1 0-1,1 0 0,1 1 0,-1-1 1,1 1-1,-1-1 0,2 1 0,-1 0 1,0 0-1,1 0 0,0 0 0,0 1 0,1 0 1,-1 0-1,1 0 0,0 0 0,0 1 1,0-1-1,0 1 0,1 0 0,-1 1 1,1 0-1,0 0 0,0 0 0,0 0 0,0 1 1,0 0-1,0 0 0,0 1 0,9 0 1,11-1-9,-1 1 0,1 1 1,-1 2-1,1 0 1,-1 2-1,0 1 0,0 1 1,43 18-1,-32-7 15,-1 1 0,-1 2 0,36 28 0,-54-36-10,0 1-1,-1 0 0,-1 1 1,0 0-1,-1 1 0,-1 1 0,20 34 1,-30-48 4,0 0 0,-1 1 0,1 0 0,-1-1 0,0 1 0,0 0 0,0-1 1,-1 1-1,1 0 0,-1 0 0,0 6 0,-28-38 10,22 19-60,0 0 0,0-1 0,1 0 0,0 0 0,1 0 0,1-1 0,-1 1 0,-2-21 0,2 6-67,2 1 0,3-48 0,0 66 111,0 0 0,0 0 1,1 0-1,0 0 0,0 0 0,0 1 1,1-1-1,-1 1 0,2 0 0,-1-1 1,0 1-1,1 1 0,0-1 1,0 1-1,1-1 0,-1 1 0,1 0 1,0 1-1,0-1 0,0 1 0,0 0 1,0 0-1,1 1 0,8-3 1,-2 0 8,0 1 0,0 0 1,0 1-1,0 1 1,1 0-1,-1 0 1,1 1-1,0 1 1,-1 0-1,1 1 1,13 2-1,-8 4-14,0 1 0,-1 1 0,0 0 0,0 1 0,-1 1 0,0 0 0,14 14 0,-15-12 21,-1-3 1,0 2-1,-1 0 1,-1 0-1,0 1 1,0 1-1,9 16 0,-15-21-4,-1 1-1,0-1 1,-1 1-1,0 0 0,-1 1 1,0-1-1,0 1 1,-1-1-1,-1 1 0,0 0 1,0 11-1,-2-21 6,1 0-1,-1 0 1,0-1-1,0 1 1,0 0-1,0-1 1,0 1 0,0-1-1,0 1 1,0-1-1,0 1 1,0-1-1,0 0 1,0 0-1,0 1 1,-1-1 0,1 0-1,0 0 1,0 0-1,0 0 1,0 0-1,0-1 1,-1 1-1,1 0 1,0 0 0,0-1-1,0 1 1,0-1-1,0 1 1,0-1-1,0 1 1,0-1 0,0 1-1,0-1 1,0 0-1,1 0 1,-1 1-1,0-1 1,0 0-1,1 0 1,-1 0 0,0 0-1,1 0 1,-1 0-1,1 0 1,0 0-1,-1-2 1,0-4-29,2 1 1,-1-1-1,1 0 0,-1 0 1,2 0-1,-1 1 0,1-1 1,0 0-1,1 1 0,-1 0 1,1 0-1,5-9 0,8-9 0,30-37-1,-21 29 8,-12 13-6,26-30 13,-37 46 4,0 1-1,0 0 0,0 0 1,1 0-1,-1 0 1,1 0-1,-1 0 1,1 1-1,0-1 1,0 1-1,-1 0 1,1 0-1,0 0 1,0 0-1,0 1 1,4-1-1,-2 3-5,-1 0 0,1 0 0,-1 1 0,0 0 0,1 0 1,-1 0-1,0 0 0,-1 1 0,1 0 0,-1-1 0,1 1 0,-1 1 0,5 7 0,7 8 67,2-4-46,38 27 1,-42-33-13,0 0 0,0 0 0,0 1 0,-2 1 0,18 21 0,-27-27 1,0 1 1,0-1-1,0 1 0,-1 0 1,0 0-1,0 0 0,-1 0 1,0 0-1,0-1 0,-1 1 1,1 0-1,-2 0 0,1 0 1,-1 0-1,-3 9 0,5-16-8,0 0-1,0 0 0,0 1 1,0-1-1,0 0 0,0 0 0,0 1 1,0-1-1,0 0 0,0 0 1,0 1-1,0-1 0,0 0 0,0 0 1,0 1-1,0-1 0,1 0 0,-1 0 1,0 0-1,0 1 0,0-1 1,0 0-1,1 0 0,-1 0 0,0 0 1,0 1-1,0-1 0,0 0 1,1 0-1,-1 0 0,0 0 0,0 0 1,1 0-1,-1 0 0,0 0 0,0 1 1,1-1-1,-1 0 0,0 0 1,0 0-1,0 0 0,1 0 0,-1 0 1,0 0-1,0 0 0,1 0 0,-1-1 1,0 1-1,0 0 0,1 0 1,-1 0-1,0 0 0,0 0 0,0 0 1,1 0-1,-1-1 0,0 1 1,0 0-1,0 0 0,1 0 0,-1 0 1,0-1-1,1 1-40,24-10-1845,3-9-3728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0.3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20 281 5705,'0'0'5944,"10"-22"-5842,1-2-66,7-15 55,26-80 0,-41 110-79,0-2 65,0-1 0,-1 1-1,2-23 433,-4 66-470,1 2-10,1 1 1,2-1 0,1 1-1,1-1 1,2 0 0,2-1-1,1 0 1,21 43-1,-18-50 1,-10-20-8,0 1 0,0-1 0,-1 1 0,0 0 0,0 0 0,-1 0 0,3 14 0,-5-20-19,-1-1 0,0 1 0,0 0 0,0 0 0,0 0 0,0-1 0,0 1 0,0 0 0,0-1 0,0 1 0,0-1 0,0 1 0,0-1 0,0 0 0,-1 1 0,1-1 0,0 0 0,0 0 0,0 0 0,-1 0 0,1 0 0,0 0 0,-2 0 0,-2 0-26,-53 1-369,48-2 317,-1 0-1,0 1 0,1 1 1,-1 0-1,0 0 0,1 1 0,0 0 1,-1 1-1,1 0 0,0 0 1,-11 7-1,20-10 89,0 0 0,1 0 0,-1 0 0,1 1 0,-1-1 1,0 0-1,1 0 0,-1 1 0,1-1 0,-1 1 0,1-1 0,-1 0 0,1 1 0,-1-1 1,1 1-1,-1-1 0,1 1 0,0-1 0,-1 1 0,1 0 0,0-1 0,-1 1 0,1-1 1,0 1-1,0 0 0,0-1 0,0 1 0,-1-1 0,1 1 0,0 0 0,0-1 0,0 1 1,0 0-1,0-1 0,1 1 0,-1 0 0,0-1 0,0 1 0,0 0 0,0-1 0,1 1 1,-1-1-1,0 1 0,1 0 0,-1-1 0,0 1 0,1-1 0,-1 1 0,1-1 0,-1 1 1,1-1-1,-1 0 0,1 1 0,-1-1 0,1 0 0,-1 1 0,1-1 0,0 0 0,-1 1 0,1-1 1,-1 0-1,1 0 0,0 0 0,0 0 0,43 11 439,-17-9-313,1-1 0,0-2 0,0 0 0,-1-2 0,1-1 0,-1-2 0,45-14 0,-69 19-389,2-2 574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0.94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40 560 7938,'0'0'6841,"2"-11"-6717,33-197-692,-31 172 271,-2 0 0,-2 0 0,-1 0 1,-6-40-1,5 67 349,0 0 0,0 0 0,0 0 0,-1 1 0,0-1 0,-1 1 0,0-1 0,-1 1 0,1 1 0,-1-1 0,-10-11 0,14 18-36,1 1 1,0-1 0,0 1-1,-1 0 1,1-1 0,0 1-1,0-1 1,-1 1-1,1 0 1,0-1 0,-1 1-1,1-1 1,0 1-1,-1 0 1,1 0 0,-1-1-1,1 1 1,-1 0-1,1 0 1,0-1 0,-1 1-1,1 0 1,-1 0 0,1 0-1,-1 0 1,1 0-1,-1 0 1,1 0 0,-1 0-1,1 0 1,-1 0-1,1 0 1,-1 0 0,1 0-1,-1 0 1,1 0-1,-1 1 1,1-1 0,-1 0-1,1 0 1,-1 1 0,1-1-1,0 0 1,-1 0-1,1 1 1,-1-1 0,1 1-1,0-1 1,0 0-1,-1 1 1,1-1 0,0 1-1,-1-1 1,1 0-1,0 1 1,0-1 0,0 1-1,0-1 1,-1 1 0,1-1-1,0 1 1,0 0-1,0 37 14,0-31-22,0-2-9,1 1 0,0 0 0,0 0 0,0 0 0,1 0 0,0-1 0,0 1 0,0-1 0,1 0 0,0 1 0,0-1 0,0 0 0,1 0 0,6 7 0,-3-5 3,1-1-1,-1 1 1,1-2 0,1 1 0,-1-1 0,1 0 0,0 0 0,12 3 0,-5-2 3,1-1 1,0-1 0,0 0-1,1-1 1,-1-1-1,0-1 1,1-1-1,-1 0 1,33-5-1,-43 4 9,0-1 0,0 0 0,0-1 0,0 1-1,0-1 1,-1-1 0,1 1 0,-1-1-1,0 0 1,0-1 0,0 0 0,-1 0 0,1 0-1,8-11 1,-21 134 9,0-56 22,3 107 1,4-167-44,0-1 0,0 1 0,0-1 0,1 1 0,-1-1 0,1 1 0,-1-1 0,1 0 0,-1 1 0,1-1 0,0 0 0,0 1 0,0-1 0,-1 0 0,1 0 0,0 0 1,1 0-1,-1 0 0,0 0 0,0 0 0,0 0 0,3 1 0,-1 0 6,1-1 0,-1 0 1,1 1-1,0-2 0,0 1 1,-1 0-1,1-1 0,0 1 1,4-1-1,0-1 3,1 1 1,-1-1-1,0 0 0,1-1 0,-1 0 1,0 0-1,0-1 0,9-4 1,-5 0-22,-1-1 0,0 0 1,-1-1-1,0 0 1,0 0-1,9-12 0,25-36-2815,-41 53 2473,30-45-8915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1.55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1 331 7682,'0'0'2851,"24"-28"-2542,82-88-158,-25 15 6,-71 86-90,-1-2 0,0 0 0,7-20 0,-15 57 3133,0 58-2812,1-5-359,0-51-11,1 0-1,1 0 1,1-1-1,1 1 1,1-1-1,13 27 1,10 32 19,-29-79-43,-1 1 0,0-1 0,0 0 0,0 0 0,0 0 0,0 0 0,0 1 0,0-1 0,0 0 0,-1 0 0,1 0 0,0 0 0,-1 0-1,1 0 1,0 0 0,-1 0 0,0 0 0,1 0 0,-1 0 0,0 0 0,1 0 0,-1 0 0,0 0 0,0 0 0,0 0 0,0-1 0,1 1 0,-3 0 0,-35 19-357,18-11 146,-15 12-364,11-8 236,1 2-1,1 0 0,-37 32 0,59-46 357,-1-1 0,0 0 0,1 1 0,-1-1 0,0 0 0,1 1 0,-1-1 0,1 1 0,-1-1 0,1 1 0,-1-1-1,1 1 1,-1 0 0,1-1 0,0 1 0,-1-1 0,1 1 0,0 0 0,-1-1 0,1 1 0,0 0 0,0 0 0,0-1 0,0 1 0,0 0 0,0-1 0,0 1 0,0 0 0,0 0 0,0-1 0,0 1 0,0 0 0,0-1-1,0 1 1,1 0 0,-1 0 0,0-1 0,0 1 0,1-1 0,-1 1 0,1 0 0,-1-1 0,1 1 0,-1-1 0,1 1 0,-1-1 0,1 1 0,-1-1 0,1 1 0,-1-1 0,1 1 0,0-1 0,-1 0 0,1 0 0,0 1-1,-1-1 1,1 0 0,0 0 0,-1 0 0,1 1 0,0-1 0,0 0 0,-1 0 0,1 0 0,1-1 0,59 3 649,-50-3-541,-6 1-110,9 1 121,-1 0-1,1-1 1,-1-1 0,1 0-1,-1-1 1,1-1-1,-1 0 1,0 0-1,0-2 1,-1 1-1,20-12 1,-7 1-1282,-14 6-2380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2.1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0 176 8314,'0'0'4430,"33"-10"-3961,110-28 125,-95 28-395,0 3 1,0 1 0,1 3-1,77 4 1,-39 1-139,-38-1-61,-36 1 10,1-1 1,0 0-1,0-2 0,0 1 1,0-2-1,-1 0 1,1 0-1,-1-1 1,1-1-1,14-6 1,-25 8-121,-1 0 1,1 0 0,-1 0 0,1 0 0,-1-1 0,0 1 0,0-1 0,0 0 0,0 0 0,-1 1 0,1-1 0,-1 0 0,1 0 0,-1-1 0,0 1 0,0 0 0,-1 0 0,1 0 0,-1-1 0,1-3 0,0-16-4124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2.45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53 1 10418,'0'0'3622,"-7"22"-3432,-24 72-92,27-78-38,0-1-1,2 1 0,0 0 0,0 0 1,2 1-1,0-1 0,3 24 1,-1-12 50,0-12-73,0 1 1,1-1-1,9 29 0,-9-37-24,-1-1 0,1 0 0,1 0 0,-1 0 0,1 0 0,0-1 0,1 0 0,0 1 0,0-2 0,7 8 0,-9-11-39,0 0 1,1-1 0,-1 1 0,0-1 0,1 0 0,-1 0 0,1 0 0,-1-1 0,1 1 0,0-1-1,-1 0 1,1 0 0,0 0 0,-1 0 0,1-1 0,-1 1 0,1-1 0,4-1 0,4-2-745,-1 1 0,1-2 0,20-10 0,8-8-5189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3.37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1 474 7194,'0'0'4207,"2"-3"-2965,1-2-1174,-1 1 1,0-1 0,0 0 0,-1 0-1,1 0 1,-1 0 0,0 0 0,0 0-1,-1 0 1,0-1 0,0-5 0,-6-69-1,2 34-48,2 17-5,-1 1 1,2 0 1,1 0-1,1 1 0,9-51 0,-9 74-20,0 1 0,0 0 0,1-1 0,-1 1 0,1 0 0,0 0 0,0 0 0,0 0 0,0 0 0,0 1 0,1-1 0,-1 1 0,1 0 0,0-1 0,0 1 0,0 0 0,0 0 0,0 1 0,0-1 0,0 1 0,1-1 0,-1 1 0,0 0 0,1 1 0,-1-1 0,1 0 0,-1 1 0,1 0 0,0 0 0,6 0 0,-3 1-2,1 0 0,0 0 0,0 0 0,-1 1 1,1 0-1,-1 1 0,0 0 0,1 0 0,-1 0 1,-1 1-1,1 0 0,12 9 0,2 7 10,-1 0 1,-1 1-1,-1 1 0,-1 0 0,0 2 1,-2 0-1,-1 0 0,-1 1 0,-1 1 1,-1 0-1,-2 1 0,0 0 0,-2 1 1,-1 0-1,-1 0 0,2 40 0,-7-68 88,0-2 35,-1-66-565,-1 7-1050,8-69 1,-4 114 1509,0-1-1,1 1 1,1 0 0,1 0-1,0 0 1,1 0-1,0 1 1,2 0 0,9-15-1,-16 28 23,0 0 0,0 1 0,1-1 0,-1 1 0,1-1 0,-1 1-1,1-1 1,0 1 0,-1 0 0,1 0 0,0 0 0,0 0 0,0 0 0,0 0 0,0 0-1,0 1 1,0-1 0,0 1 0,0 0 0,0-1 0,0 1 0,0 0 0,0 0 0,0 0 0,0 0-1,0 1 1,0-1 0,1 1 0,-1-1 0,0 1 0,0-1 0,2 2 0,6 3-14,1 1 1,-1 0-1,-1 0 1,16 13-1,-11-8 68,-12-9-88,31 21 111,-2 2 0,55 55 0,-78-71-93,-1 0-1,0 0 1,0 0-1,-1 1 1,0 0-1,-1 0 1,0 1-1,-1 0 1,0 0-1,-1 0 1,0 0-1,0 0 1,-1 1-1,1 21 1,-5-64 165,2 20-441,0 0 0,1-1 1,4-18-1,2 10 31,1 1 1,1 0-1,1 0 0,15-21 0,-18 29 260,1 0-1,0 1 1,1 0-1,0 0 1,0 1-1,1 0 1,21-14-1,-27 21 23,0-1 1,0 1-1,0 0 0,1 1 0,-1-1 0,1 1 1,-1 0-1,1 0 0,-1 0 0,1 1 1,0-1-1,-1 1 0,1 0 0,0 1 0,-1-1 1,1 1-1,0 0 0,-1 0 0,1 0 1,-1 1-1,0-1 0,1 1 0,-1 0 0,0 1 1,0-1-1,6 6 0,-4-4-40,-1 1-1,0 1 1,0-1 0,0 1 0,-1 0-1,0 0 1,0 0 0,-1 0-1,1 1 1,-1 0 0,-1-1-1,1 1 1,-1 0 0,-1 0-1,1 0 1,0 11 0,-1 2 129,-2 0 0,0 0 0,-1-1 1,0 1-1,-2 0 0,-1-1 0,0 0 1,-13 30-1,14-40-168,1-2-38,1 0 1,0 0 0,0 0 0,0 0 0,1 1 0,-1 6 0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3.83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93 6857,'0'0'4428,"22"-13"-4005,75-37-238,-90 46-139,1-1 0,0 2 0,1-1-1,-1 1 1,0 1 0,1-1 0,0 1 0,-1 1-1,1 0 1,0 0 0,0 0 0,10 2 0,3-1 204,-21 0-242,1 0 1,-1 0-1,1 0 0,-1 0 1,1 1-1,-1-1 1,1 0-1,-1 1 1,1-1-1,-1 1 1,1-1-1,-1 1 0,0 0 1,1-1-1,-1 1 1,0 0-1,0 0 1,0 0-1,1 0 0,-1 0 1,0 0-1,0 1 1,-1-1-1,1 0 1,0 0-1,0 1 1,0 1-1,1 1 22,-1 0-1,-1 0 1,1 0-1,0 0 1,-1 1-1,0-1 1,0 0-1,0 0 1,-1 0-1,0 5 1,-2 4 95,0 0-1,-1-1 1,-1 1 0,0-1 0,-11 21-1,-28 30 84,16-23-118,1 0-1,-22 48 1,43-77-77,1 1-1,0 0 1,1 0 0,1 0-1,0 0 1,0 0 0,1 1-1,1 0 1,0-1 0,0 1-1,2 0 1,2 23 0,-2-34-10,1 1 1,-1-1-1,1 0 1,-1 1-1,1-1 1,-1 0-1,1 0 1,0 0-1,0 0 1,0-1-1,0 1 1,1-1-1,-1 1 1,0-1-1,1 0 1,-1 1-1,1-1 1,-1 0-1,1-1 1,-1 1-1,1 0 1,0-1-1,-1 0 1,6 1-1,0 0 14,1 0 0,-1-1 0,1 0 0,-1 0-1,1-1 1,16-3 0,-20 2-59,-1 0 0,1-1-1,-1 1 1,0-1 0,1 0-1,-1 0 1,0-1 0,-1 1 0,1-1-1,-1 1 1,0-1 0,1 0-1,-2-1 1,1 1 0,0 0-1,-1-1 1,0 0 0,0 1 0,0-1-1,-1 0 1,0 0 0,1 0-1,-2 0 1,1 0 0,-1 0 0,1 0-1,-2-6 1,1-5-2115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4.90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20 481 3689,'0'0'10995,"0"-5"-10381,1-104-25,-8-218-986,-4 289 348,8 37-2,9 18 24,-2-11 21,-1 0-1,1 0 1,0 0-1,0-1 1,1 0 0,0 0-1,0 0 1,0 0-1,0-1 1,1 0-1,-1 0 1,1 0-1,0-1 1,10 5 0,-1-2 21,-1 0 0,1-1 0,1-1 0,-1 0 0,21 2 0,-17-3-60,1-1 1,0-1-1,-1-1 1,1-1-1,32-5 1,-48 5 51,0 1 1,0-2 0,0 1-1,0 0 1,0-1-1,0 0 1,-1 0-1,1 0 1,-1 0-1,1 0 1,-1-1 0,0 0-1,0 0 1,0 1-1,0-2 1,0 1-1,0 0 1,-1-1-1,0 1 1,0-1 0,0 0-1,0 1 1,0-1-1,-1 0 1,0 0-1,0 0 1,0 0-1,0 0 1,-1-1 0,1 1-1,-1 0 1,0-5-1,6 351 113,-6-338-119,1 0-1,-1 0 0,1 1 1,0-1-1,0 0 1,1 0-1,-1 0 0,1 0 1,0 0-1,0-1 0,0 1 1,1 0-1,-1-1 1,1 0-1,0 0 0,-1 1 1,2-1-1,-1-1 0,0 1 1,1 0-1,-1-1 1,1 0-1,0 0 0,-1 0 1,1 0-1,0-1 0,0 1 1,0-1-1,1 0 1,-1 0-1,4 0 0,15 2 3,-1-1-1,1-1 1,0-1-1,32-3 0,-45 2-3,0-1 0,0 0 0,0 0 0,0-1 0,-1 0 0,1-1 0,-1 0 0,0 0 0,0-1 0,-1 0 0,11-8 1,-14 9 5,0 0 0,-1 0 0,1-1 0,-1 1 0,0-1 0,0 0 0,-1 0 0,1-1 0,-1 1 0,0-1 0,-1 1 0,0-1 0,1 0 0,-2 0 0,1 0 0,-1 0 0,0 0 0,1-13 0,-9-15-1327,3 17-2969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5.32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66 8066,'0'0'7295,"21"-8"-7201,-5 1-80,4-3-10,1 2-1,0 0 1,1 2-1,-1 0 1,1 1-1,35-3 1,-52 8-5,-1 1-1,0-1 1,0 1-1,0 0 1,0 0-1,0 0 1,0 0 0,0 1-1,0-1 1,-1 1-1,1 0 1,0 0 0,-1 1-1,0-1 1,1 1-1,-1 0 1,0-1-1,0 1 1,-1 1 0,1-1-1,-1 0 1,1 1-1,-1-1 1,0 1 0,0 0-1,-1-1 1,1 1-1,-1 0 1,0 0-1,1 6 1,0-2 4,-1-1 0,0 0-1,0 0 1,-1 1 0,0-1-1,0 1 1,-1-1 0,0 0 0,0 0-1,-1 1 1,0-1 0,0 0 0,-1 0-1,1 0 1,-1-1 0,-1 1 0,-4 6-1,-7 7-1,-7 9 17,-35 61-1,51-79-14,1 1 0,0 0-1,1 0 1,0 1 0,1-1 0,1 1 0,0 0 0,0 0-1,1 14 1,1-26-3,0 1-1,1 0 0,-1-1 0,1 1 1,0-1-1,-1 1 0,1-1 1,0 0-1,0 1 0,0-1 0,0 0 1,0 1-1,0-1 0,0 0 0,1 0 1,-1 0-1,0 0 0,1 0 1,-1 0-1,0 0 0,1-1 0,-1 1 1,1 0-1,-1-1 0,1 0 0,0 1 1,-1-1-1,1 0 0,-1 1 1,1-1-1,0 0 0,-1 0 0,3-1 1,5 2 0,-1-1 1,1 0 0,0-1 0,0 0 0,10-2-1,-8-1 0,-1 0 0,1-1-1,-1 0 1,0 0 0,0-1-1,0-1 1,-1 0 0,11-10-1,65-69-1408,-82 83 1304,38-45-2415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05.67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2657,'0'0'6661,"22"22"-5403,-4-4-947,18 19 346,2-2-1,47 34 1,18 4 404,121 93 259,-179-129-1075,-2 2 0,66 77 0,-93-96-174,-1 2 1,0 0-1,-2 0 1,-1 2 0,-1-1-1,-1 1 1,-1 1-1,-1 0 1,-1 0-1,7 52 1,-12-54-61,0 0-1,-2 0 1,-1 0 0,0 0-1,-2 0 1,-1 0-1,-1-1 1,0 1 0,-2-1-1,0 0 1,-2-1 0,-19 35-1,6-20-19,-3-1 0,-1-1 0,-1-1 0,-2-2 0,-40 34-1,6-12-365,-113 72 0,9-25-1134,6-16-2105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2.7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1951 1040,'0'0'7710,"0"31"-6599,3 39-566,3 0 1,2-1 0,4 0-1,40 126 1,126 252 531,97 122-431,-267-553-644,-2-1 18,2 0-1,0-1 1,1 0-1,0-1 1,1 1-1,14 13 1,-24-27-12,1 0-1,-1 0 1,0 0 0,0 0-1,1 0 1,-1 0-1,0 0 1,0 0 0,1 0-1,-1 0 1,0 0-1,0 0 1,1 0 0,-1-1-1,0 1 1,0 0-1,1 0 1,-1 0 0,0 0-1,0-1 1,0 1 0,0 0-1,1 0 1,-1 0-1,0-1 1,0 1 0,0 0-1,0 0 1,0-1-1,0 1 1,1 0 0,-1 0-1,0-1 1,0 1-1,0 0 1,0 0 0,0-1-1,0 1 1,0 0 0,0 0-1,0-1 1,0 1-1,0 0 1,-1 0 0,1-1-1,0 1 1,0 0-1,0 0 1,0-1 0,0 1-1,0-26 90,0 19-44,-1-148 24,21-513-97,40-395-478,-60 511-410,3 510 830,1 1 0,3-1 1,1 1-1,19-53 0,-7 22 22,-15 14 245,-5 51-188,0 0 0,0 0 0,1 0-1,0 0 1,0 0 0,0 1 0,5-13 0,-3 13-6,1 1-1,-1-1 1,1 1 0,0 0 0,1 1 0,-1-1-1,1 0 1,0 1 0,0 0 0,0 1-1,10-7 1,70-29-10,-74 34 20,23-6-2,0 2 1,1 1-1,0 2 1,0 1-1,58 0 1,29-5-59,325-71 87,-30 5-60,336-2 50,-482 55-22,87 12-3,-291 11 3,-26 3 5,74 12 0,-71-7-10,58 2 0,773-10 101,-572-30-53,-83 4-27,399-16-20,-72 36 59,-303 9-9,101 11-84,-1-1 60,-157-8-25,190 31 1,-193-22 36,329-15 0,-190-7-48,808 16 216,-709-2-166,192-3 137,-378-22-146,30-2 38,569 6-61,-270-34 183,-296 17-190,46-8 247,205-14-73,-235 41-112,153-2 77,-497 15-1288,18 0-3050,4 0-3553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3.67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57 7042,'0'0'4240,"163"0"-4232,-104 0 216,3 0-224,-3-5 0,-2-3 0,-1 0-8,-8 1-8,5-6-456,-11 6-784,-14-1-848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3.90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66 8130,'0'0'5601,"195"46"-5209,-139-54-192,0-12-200,23-10-232,-17 7-944,-3-8-2849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4.48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205 0 10042,'0'0'3525,"-25"20"-3153,-78 69 55,95-79-383,0 0 0,1 0 0,-1 0 1,2 1-1,0 1 0,0-1 0,1 1 0,0-1 1,1 1-1,1 1 0,0-1 0,0 1 0,1-1 1,1 1-1,0-1 0,1 1 0,0 0 0,1 0 1,0-1-1,4 17 0,-3-20-30,0 1 0,0-1-1,1 1 1,0-1 0,1 0 0,0 0-1,0 0 1,1-1 0,0 0 0,0 0 0,1 0-1,11 12 1,-6-10-2,-1-1 0,1-1 0,1 0 0,-1 0 0,1-1 0,1 0 1,-1-1-1,15 4 0,3 0-37,0-3 0,0 0 1,1-2-1,0-1 1,0-1-1,0-2 0,40-4 1,-57 2 12,1-2 0,-1 0 0,1 0 0,-1-2 1,0 0-1,-1 0 0,1-1 0,-1-1 0,0 0 1,-1-1-1,1 0 0,-2-1 0,1-1 1,-1 1-1,9-13 0,-3 4 52,-2-1 0,0-1 0,-1 0 0,-1-1 0,-1 0 0,-1-1 0,-1-1 1,9-28-1,-20 59 28,1 0 1,-1 0 0,1-1 0,1 1 0,-1 0-1,2 0 1,2 11 0,21 66-85,-17-65 40,2-1-1,0 0 0,1-1 1,1 0-1,0-1 0,1 0 1,2-1-1,-1-1 0,2 0 1,0-1-1,0-1 0,1 0 1,1-1-1,26 13 0,-20-13 27,1-1 0,1-1 0,0-2-1,0 0 1,1-2 0,0 0 0,0-2 0,0-1-1,0-2 1,50-2 0,-65 0-18,-1-1 0,0 0 1,1-1-1,-1 0 0,0 0 0,0-2 1,0 1-1,-1-1 0,0-1 0,0 0 0,0 0 1,0-1-1,-1 0 0,-1-1 0,1 0 1,-1 0-1,0-1 0,-1 0 0,0 0 0,10-18 1,-6 7-26,-1-1 1,-1 0-1,-1-1 1,-1 0-1,-1 0 1,-1-1-1,-1 1 1,-1-1 0,0-36-1,-2 28 27,1 15-42,-1 0 1,-1-1 0,-1 1 0,0 0-1,-1-1 1,-1 1 0,0 0-1,-7-18 1,10 33-11,0 1 1,0-1-1,-1 0 0,1 1 1,0-1-1,0 0 0,-1 1 1,1-1-1,0 0 0,-1 1 1,1-1-1,-1 1 0,1-1 1,-1 1-1,1-1 0,-1 1 1,1-1-1,-1 1 0,1 0 1,-1-1-1,0 1 0,1 0 1,-1-1-1,1 1 0,-1 0 1,0 0-1,1 0 0,-1-1 1,0 1-1,0 0 0,1 0 1,-1 0-1,0 0 0,1 0 1,-1 0-1,0 0 0,1 1 1,-1-1-1,0 0 0,1 0 1,-1 0-1,0 1 0,1-1 1,-1 0-1,0 1 0,1-1 1,-1 1-1,1-1 0,-1 1 1,1-1-1,-1 1 0,1-1 1,-1 1-1,-20 30-792,20-30 804,-18 35-1621,-1-1-2323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9.8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0 520 4441,'0'0'5330,"24"0"-4400,193-13 606,538-36-1213,-197 19-83,124-4-97,-565 30-82,1195-13-38,-1184 11 77,149-26 1,-49 4 3,615-10 130,-721 36-158,455-1 180,149-5-12,-323-10-194,319-7 65,962-3 88,-1221 16-253,503-29 382,-841 34-292,-73 7-18,-1-3-1,0-3 1,0-1 0,71-21 0,-83 11 130,-39 16-151,1 1 1,0 0-1,-1-1 0,1 1 1,-1 0-1,1-1 1,-1 1-1,1-1 0,-1 1 1,1-1-1,-1 1 1,1-1-1,-1 0 0,0 1 1,1-1-1,-1 0 1,0 1-1,1-1 0,-1 0 1,0 1-1,0-1 1,0 0-1,0 1 0,0-1 1,1 0-1,-1 1 1,-1-1-1,1 0 0,0 0 1,0 1-1,0-1 1,0 0-1,0 1 0,-1-1 1,1 0-1,0 1 1,0-1-1,-1 1 1,1-1-1,-1 0 0,1 1 1,0-1-1,-1 1 1,1-1-1,-1 1 0,1-1 1,-1 1-1,0-1 1,1 1-1,-1 0 0,1-1 1,-1 1-1,-1-1 1,-31-14-1061,-18-3-4145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1.45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158 358 7378,'0'0'4437,"-19"11"-4219,-58 35 173,77-45-353,-1 0 0,0-1 0,0 1 1,0 0-1,0 0 0,-1-1 0,1 1 0,0-1 0,0 1 0,0-1 1,0 1-1,-1-1 0,1 0 0,0 1 0,0-1 0,-1 0 0,1 0 1,0 0-1,0 0 0,-1 0 0,1 0 0,0-1 0,0 1 0,-1 0 1,1-1-1,0 1 0,0 0 0,0-1 0,0 0 0,0 1 0,-1-1 1,1 0-1,0 1 0,0-1 0,1 0 0,-1 0 0,0 0 0,-1-1 0,0-1-28,1-1-1,0 0 0,0 1 0,0-1 1,0 0-1,0 0 0,1 1 0,-1-6 0,1 3 57,-4-32-24,1 0 0,2 0 0,4-45 0,-1 75-39,0 0-1,0 1 0,1-1 0,0 0 0,0 1 1,0-1-1,1 1 0,0 0 0,1 0 1,0 1-1,0-1 0,0 1 0,1 0 0,0 1 1,0-1-1,0 1 0,1 0 0,0 1 1,0-1-1,11-4 0,-9 4-16,1 0 0,1 1 0,-1 0 0,1 1 0,-1 0 0,1 1 0,0 0 0,0 0 0,0 1 0,0 1 0,0 0 1,1 0-1,-1 1 0,19 4 0,-22-2 11,0 0 0,-1 1 1,1 0-1,-1 0 0,0 1 1,0 0-1,0 0 0,10 10 1,47 57-18,-44-49-6,77 81 15,27 32 8,-120-129 23,-4-6 129,-25-39-18,18 22-180,1 0 0,1-1 1,0 1-1,1-1 1,1 0-1,0 0 0,2-1 1,0 1-1,1 0 1,2-19-1,-2 31 45,1 1 1,-1 0-1,1-1 1,1 1-1,-1 0 1,0 0-1,1 0 1,0 0-1,0 0 1,0 0-1,1 1 1,-1-1-1,1 0 1,0 1-1,0 0 1,0 0-1,0 0 1,1 0-1,-1 0 1,1 1-1,-1 0 1,1-1-1,0 1 1,0 1-1,0-1 1,0 1-1,1-1 1,-1 1-1,0 0 1,5 0-1,9-2-5,0 1-1,0 0 1,1 1 0,-1 2-1,0-1 1,19 5-1,-12-1 16,-1 0 0,0 2 0,0 1 0,-1 1-1,0 1 1,0 1 0,24 15 0,-37-19 7,-1 2 0,1-1 1,-1 1-1,0 0 0,-1 1 0,0 0 0,0 1 1,-1-1-1,-1 1 0,1 1 0,-1-1 0,-1 1 1,0 0-1,-1 0 0,0 1 0,0-1 0,-2 1 1,1 0-1,0 12 0,14-78 163,-10 33-182,0 0 1,1 1-1,1 0 1,1 0-1,15-22 1,-21 36-3,1 0 1,0 0 0,0 0-1,0 1 1,0 0 0,1 0-1,0 0 1,0 1 0,0 0-1,0 0 1,1 0 0,0 1-1,0 0 1,0 1 0,0-1-1,0 1 1,0 0 0,1 1-1,7-1 1,6 0 21,-1 1 0,1 1 0,0 1 0,-1 0 0,34 8 0,-49-7-10,1-1-1,-1 1 1,0 0-1,0 0 1,0 1-1,0 0 1,-1 0-1,1 0 0,-1 0 1,1 1-1,-1 0 1,0-1-1,-1 1 1,1 1-1,-1-1 1,1 1-1,-1-1 1,-1 1-1,1 0 1,-1 0-1,0 0 1,0 0-1,0 1 1,-1-1-1,2 10 1,1 62 308,-5-64-271,1 0 1,0-1-1,1 1 1,1 0-1,0 0 1,5 15-1,-7-27-108,0-1-1,1 1 0,-1 0 1,0-1-1,1 1 0,-1 0 0,1-1 1,-1 1-1,1-1 0,-1 1 1,1-1-1,-1 1 0,1-1 1,0 1-1,-1-1 0,1 0 0,-1 1 1,1-1-1,0 0 0,0 1 1,-1-1-1,1 0 0,0 0 0,-1 0 1,1 0-1,0 0 0,0 0 1,-1 0-1,1 0 0,0 0 0,0 0 1,-1 0-1,2 0 0,2 0-1608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1.92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1 312 4537,'0'0'7622,"10"-27"-7469,34-86-100,-39 100-2,0 0-1,-2 0 1,1-1 0,-2 1-1,0-1 1,0 1-1,-2-1 1,-1-24-1,1 12 1429,0 31-1490,8 241 326,-4-211-166,1-1 1,1-1-1,2 1 0,1-1 0,18 40 0,-27-73-148,0 1 0,0-1 0,0 0-1,0 1 1,0-1 0,0 0 0,0 1 0,1-1 0,-1 1 0,0-1-1,0 0 1,0 1 0,1-1 0,-1 0 0,0 1 0,0-1 0,1 0-1,-1 1 1,0-1 0,0 0 0,1 0 0,-1 1 0,0-1 0,1 0-1,-1 0 1,0 0 0,1 1 0,-1-1 0,1 0 0,-1 0-1,0 0 1,1 0 0,-1 0 0,1 0 0,-1 0 0,0 0 0,1 0-1,-1 0 1,1 0 0,-1 0 0,0 0 0,1 0 0,-1 0 0,1 0-1,-1 0 1,0-1 0,1 1 0,0 0 0,10-17-790,0-4-1407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2.58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33 9458,'0'0'6425,"0"5"-6177,0-2-248,3-3-200,25 0-400,0-18-1696,1-5-6890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3.13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29 409 8450,'0'0'6010,"-4"-20"-5887,-12-211-1789,16 74 948,-8 185 1246,7-25-526,1 0 1,0 0-1,0 0 1,1 0-1,-1 0 0,1 0 1,-1 0-1,1 0 1,0 0-1,0 0 1,0 0-1,1-1 1,-1 1-1,1 0 1,-1-1-1,1 1 0,0-1 1,0 0-1,0 1 1,0-1-1,0 0 1,1 0-1,-1 0 1,1-1-1,-1 1 1,1-1-1,0 1 1,-1-1-1,1 0 0,0 0 1,0 0-1,0 0 1,0-1-1,0 1 1,0-1-1,0 1 1,3-1-1,11 2-117,0-1 0,0 0-1,0-1 1,0-1 0,0 0 0,0-1 0,-1-1-1,1-1 1,-1 0 0,0-1 0,0-1 0,0 0-1,-1-1 1,0-1 0,0-1 0,-1 0-1,15-12 1,-27 31 405,-1-1-1,-1 1 0,0 0 1,0 0-1,-2 11 1,-5 48-192,3-1 0,5 81 0,0-145-86,-1 0-1,1 0 0,-1 0 0,1 0 0,0-1 0,1 1 0,-1 0 1,1 0-1,-1-1 0,1 1 0,0-1 0,1 1 0,-1-1 1,1 0-1,-1 0 0,1 0 0,0 0 0,0 0 0,0-1 0,0 1 1,1-1-1,-1 0 0,1 0 0,-1 0 0,1-1 0,0 1 1,0-1-1,6 2 0,-2-1 6,-1-1 1,1 0-1,0-1 1,-1 0-1,1 0 1,0 0-1,-1-1 1,1 0-1,-1 0 1,1-1-1,-1 0 0,0-1 1,1 1-1,10-7 1,-3-1-265,0 0 0,0-1 1,-1-1-1,0 0 0,-1-1 1,-1 0-1,0-1 0,15-23 0,-6 6-4446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3.53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0 323 7114,'0'0'3908,"11"-25"-3710,0-2-175,13-29 25,20-71 1,-31 64 25,-12 38 2539,-3 156-1798,2 100-406,0-224-397,1 1-1,0-1 0,0 1 1,1-1-1,0 0 1,0 0-1,1 0 1,4 9-1,-6-16-64,-1 0 0,1 0 1,0 0-1,-1 1 0,1-1 1,-1 0-1,1 0 0,0 0 0,-1 0 1,1 0-1,0 0 0,-1 0 0,1 0 1,-1 0-1,1-1 0,0 1 1,-1 0-1,1 0 0,-1 0 0,1-1 1,0 1-1,-1 0 0,1-1 0,-1 1 1,1 0-1,-1-1 0,1 1 0,-1-1 1,0 1-1,1-1 0,-1 1 1,1-1-1,-1 1 0,0-1 0,0 1 1,1-1-1,7-18-4252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4.12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91 6145,'0'0'6082,"27"1"-5516,178 3 803,153-41-210,-251 22-1133,-91 13-34,-11 2 16,0 0 0,0 0-1,-1 0 1,1-1 0,0 0 0,0 0 0,-1 0 0,1-1-1,-1 1 1,1-1 0,-1 0 0,6-4 0,-10 5-233,1-1 1,-1 0-1,0 1 1,0-1-1,0 1 1,0-1 0,0 0-1,0 1 1,0-1-1,0 1 1,0-1-1,-1 0 1,0-1 0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4.40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8970,'0'0'5753,"0"24"-5513,1 46-77,12 81 0,-2-83-34,-2 0 18,3-1-1,3 0 0,31 88 0,-45-154-148,-1 0 0,0 0 0,1-1 0,-1 1 0,0 0 0,1-1 0,-1 1 0,1 0 0,-1-1 0,1 1 0,0-1 0,-1 1 0,1-1 0,0 1 0,-1-1 0,1 1 0,0-1 0,-1 1 0,1-1 0,0 0 0,0 0 0,0 1 0,-1-1 0,1 0 0,0 0 0,0 0 0,0 0 0,-1 0 0,1 0 0,0 0 0,0 0 0,0 0-1,-1 0 1,1-1 0,0 1 0,0 0 0,-1 0 0,1-1 0,0 1 0,0-1 0,-1 1 0,1 0 0,0-1 0,-1 0 0,1 1 0,-1-1 0,1 1 0,0-2 0,32-32-489,-3-2-943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5.7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66 409 4113,'0'0'6793,"1"4"-6002,0-3-740,-1-1 0,0 1 1,0 0-1,1 0 0,-1-1 0,0 1 0,0 0 0,0 0 0,0 0 0,0-1 0,0 1 1,0 0-1,0 0 0,0 0 0,0-1 0,0 1 0,0 0 0,-1 0 0,1 0 1,0-1-1,-1 1 0,1 0 0,0-1 0,-1 1 0,1 0 0,-1-1 0,1 1 1,-1 0-1,0 0 0,-30 2 1148,23-3-1257,7 0 70,0 0-1,0-1 0,0 1 0,0 0 0,0-1 0,0 1 0,0 0 0,0-1 0,0 1 1,1-1-1,-1 0 0,0 1 0,0-1 0,0 0 0,1 1 0,-1-1 0,0 0 0,1 0 1,-1 0-1,1 1 0,-1-1 0,1 0 0,-1 0 0,1 0 0,0 0 0,-1 0 0,1 0 1,0 0-1,0 0 0,0 0 0,-1-2 0,-1-39 61,2 32-67,0-15-65,0 0 0,2 0 0,0 0 0,2 0 0,1 0 0,1 1 1,17-46-1,-19 60 24,0 1 1,1-1-1,-1 1 1,2 1-1,-1-1 1,11-11-1,-15 19 30,1-1 0,0 1 1,0-1-1,0 1 0,0 0 0,0 0 1,0 0-1,0 0 0,1 0 0,-1 0 0,0 1 1,1-1-1,-1 1 0,0-1 0,1 1 0,-1 0 1,0 0-1,1 0 0,-1 0 0,0 1 1,1-1-1,-1 0 0,0 1 0,1 0 0,-1-1 1,0 1-1,0 0 0,0 0 0,0 1 0,0-1 1,0 0-1,0 1 0,3 2 0,37 26 22,-2 2-1,47 48 1,-71-63-11,0 0 0,-2 2 0,0 0 0,-1 0 0,0 2 0,-2-1 0,12 31 0,-21-48 18,-1-3 86,-1-5 171,-1-21-226,1-10-78,8-70 0,-6 93-29,1 0-1,0 0 1,1 0 0,1 1 0,0 0-1,1-1 1,0 2 0,14-21 0,-17 27 32,0 0 1,1 1-1,-1 0 1,1 0-1,0 0 0,0 0 1,0 1-1,0-1 1,1 1-1,-1 0 1,1 1-1,9-5 1,-10 6 24,-1 1 1,0 0-1,1-1 1,-1 1-1,0 0 1,1 1-1,-1-1 1,0 1-1,1-1 0,-1 1 1,0 0-1,0 0 1,0 0-1,0 1 1,0-1-1,0 1 1,0-1-1,0 1 1,0 0-1,-1 0 1,1 1-1,3 3 1,4 4 15,1 1 0,-1 1 1,-1 0-1,0 1 1,0 0-1,-2 0 0,0 0 1,9 22-1,-5-3 121,-1 0 0,10 60 0,-14-243-747,-5 138 445,-1 0 0,2 0 1,0-1-1,1 2 0,0-1 0,1 0 1,0 0-1,1 1 0,1 0 1,0 0-1,10-15 0,-15 26 168,0 0-1,0 0 1,-1 0-1,1 0 0,0 1 1,0-1-1,0 0 1,0 1-1,0-1 1,0 1-1,0-1 1,0 1-1,1 0 1,-1-1-1,0 1 0,0 0 1,0 0-1,0-1 1,0 1-1,1 0 1,-1 0-1,0 1 1,0-1-1,0 0 0,0 0 1,0 0-1,1 1 1,-1-1-1,0 1 1,0-1-1,0 1 1,2 0-1,34 26 344,-28-19-274,10 6 22,-1 1 0,-1 0-1,0 1 1,20 28 0,-31-36-32,0 0 0,-1 0 0,0 1 1,0 0-1,-1 0 0,0 0 0,-1 1 1,0-1-1,-1 1 0,0 0 0,0 0 0,0 19 1,-2-27-217,1 25 904,1-16-1277,9-28-6471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6.17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86 5449,'0'0'7044,"22"-12"-6949,71-38-38,-89 47-48,1 0-1,0 0 0,-1 1 0,1 0 0,0 0 0,1 0 0,-1 0 1,0 1-1,1 0 0,-1 0 0,0 0 0,1 1 0,-1-1 1,1 1-1,-1 1 0,1-1 0,7 3 0,-12-3-8,0 1 3,1-1 0,-1 1 0,1 0 0,-1 0 0,0 1-1,1-1 1,-1 0 0,0 0 0,0 1 0,0-1 0,0 0 0,0 1 0,0-1 0,-1 1 0,1-1-1,0 1 1,-1 0 0,1-1 0,-1 1 0,1-1 0,-1 1 0,0 0 0,0 0 0,0-1 0,0 1-1,0 3 1,-2 54 181,1-55-145,-3 16 44,-1 0 0,0 0-1,-2-1 1,0 0 0,-1 0-1,-1-1 1,-1 0 0,-17 24-1,6-9 40,-17 40 0,33-62-65,1 1-1,0 0 1,0 0-1,1 0 1,1 1 0,0-1-1,0 20 1,2-23-48,0-1 0,1 1 0,0-1 0,0 0 0,1 1 0,0-1 0,1 0 0,0 0 0,0 0 0,4 7 0,-4-11-8,0 0 1,0 0-1,0 0 1,0 0-1,0 0 0,1-1 1,-1 0-1,1 0 1,0 0-1,0 0 1,1 0-1,-1-1 1,0 0-1,1 0 1,-1 0-1,1 0 1,0-1-1,6 2 0,-5-2 13,0 0-1,0-1 0,0 0 0,0 1 0,0-2 0,0 1 0,0-1 0,-1 0 1,1 0-1,0-1 0,0 1 0,-1-1 0,1-1 0,-1 1 0,0-1 0,1 0 1,-1 0-1,0 0 0,-1-1 0,1 1 0,-1-1 0,1-1 0,-1 1 0,-1 0 0,1-1 1,0 0-1,-1 0 0,0 0 0,0 0 0,2-7 0,-4 7-163,1 0 0,-1 0 0,0 0-1,0 0 1,0 0 0,-1 0 0,0 0-1,0-10 1,-1 3-1508,1-4-2405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6.59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3281,'0'0'0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7.3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 21 3929,'0'7'9962,"-9"-34"-9214,9 27-881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8.05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113 317 7498,'0'0'3626,"-18"-24"-3438,-52-77 70,67 97-239,1 1-1,-1-1 1,1 0-1,0 0 1,0 0-1,0 0 1,0 0-1,1 0 1,-1-1-1,1 1 0,0 0 1,1-1-1,-1 1 1,1 0-1,0-1 1,0 1-1,1-7 1,0-7-35,-1 16-4,1 0 0,-1 0 0,1 1 0,-1-1 0,1 0 0,0 0 0,0 1 0,0-1 0,0 1 0,0-1 0,0 1 0,0-1 0,0 1 0,1 0 0,-1-1 0,0 1 1,1 0-1,-1 0 0,1 0 0,-1 0 0,1 0 0,0 0 0,-1 1 0,1-1 0,3 0 0,59-15-164,-32 9 125,3-7 61,-28 10-19,0 1 1,0 0-1,0 1 1,1-1-1,-1 1 0,1 1 1,11-2-1,-15 5 44,-1 0 0,1 0 0,-1 0-1,1 1 1,-1-1 0,0 1-1,0 0 1,0 0 0,-1 0 0,1 0-1,4 6 1,7 8 44,-5-8-56,-2 0-1,1 0 0,-1 0 1,0 1-1,-1 0 0,0 0 1,-1 1-1,0-1 1,-1 1-1,4 13 0,-1 7 852,-1 0-1,2 47 0,-7-70-812,0 1 0,1 0 0,0-1 0,0 1 0,1-1 0,0 0 0,1 1 0,-1-1 0,1-1 0,8 11 0,-10-15-47,0 0 0,1 1 0,0-1 0,0 0 0,0-1 0,0 1 0,0-1 0,1 1-1,-1-1 1,1 0 0,-1 0 0,1 0 0,0-1 0,0 1 0,0-1 0,-1 0 0,1 0 0,1 0 0,-1-1 0,0 0 0,0 1 0,0-1 0,5-1 0,-3-1-147,-1-1-1,0 1 1,0-1 0,0 0-1,0 0 1,-1 0 0,1-1-1,-1 0 1,0 0 0,0 0-1,0 0 1,-1-1 0,1 1-1,-1-1 1,4-7 0,1-1-1610,16-22-7327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8.4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10522,'0'0'3929,"24"2"-3746,78 8-102,-95-9-75,0 0 0,0 0 0,0 1 0,-1 0 0,1 0 1,0 1-1,-1-1 0,9 6 0,-12-6-4,-1 0-1,1 0 1,0 0 0,-1 1 0,1-1 0,-1 1 0,0-1-1,0 1 1,0 0 0,0 0 0,0 0 0,0 0 0,0 3 0,-1-2 8,0 0 0,0 1 0,0-1 0,-1 0 0,0 0 0,0 0 0,0 0 1,-1 0-1,1 0 0,-1 1 0,0-1 0,0 0 0,0-1 0,-1 1 1,1 0-1,-1 0 0,0 0 0,0-1 0,0 1 0,-1-1 0,1 0 0,-6 6 1,-4 5 74,0 0 1,1 1-1,0 0 1,1 1-1,-10 23 1,16-31-70,1 0 1,0 1 0,1 0 0,0 0-1,0-1 1,1 1 0,0 0-1,0 0 1,1 0 0,0 1-1,1-1 1,0 0 0,3 10-1,-2-12-15,1 0 0,1-1 0,-1 0 0,1 1 0,0-1 0,1-1 0,-1 1 0,1-1 0,0 1 0,1-1-1,-1-1 1,1 1 0,0-1 0,0 0 0,0 0 0,1-1 0,-1 0 0,11 4 0,-13-5-10,1 0 0,-1-1 0,0 1 0,1-1 0,0 0 0,-1 0 0,1 0 0,-1-1 0,1 1 0,0-1 0,-1 0 0,1-1 0,0 1 0,-1-1 1,1 0-1,-1 0 0,1 0 0,-1-1 0,1 0 0,-1 0 0,0 0 0,0 0 0,0 0 0,0-1 0,0 0 0,-1 0 0,1 0 0,-1 0 0,0 0 0,4-5 0,4-11-593,-1 0-1,-1-1 1,8-22-1,-2-7-4452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9.2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71 6489,'0'0'6127,"11"-4"-5828,4-1-229,10-4 39,1 1 1,1 0-1,-1 2 1,53-5-1,-43 13 98,-1 2 1,65 14-1,24 4 173,97-17-2,-159-5-181,-45-1-177,0-1 1,0 0 0,-1-2-1,1 0 1,-1 0 0,0-2-1,0 0 1,0-1 0,24-15-1,-37 21-215,-2 0 114,-1 1-1,1 0 1,-1 0 0,1 0-1,-1-1 1,1 1-1,-1 0 1,1-1 0,-1 1-1,1 0 1,-1-1-1,0 1 1,1-1 0,-1 1-1,1 0 1,-1-1 0,0 1-1,0-1 1,1 1-1,-1-1 1,0 1 0,0-1-1,0 1 1,1-1-1,-1 0 1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37.03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 5753,'0'0'7859,"0"-2"-7333,0 6-482,2 14-35,0 0 1,0 0-1,2 0 1,7 21-1,-4-16 17,-2 0 0,4 27 0,-5 25 174,-3-48-117,0 1 0,2-1 0,1 0 0,14 53 0,-16-79 1,-2-8-296,-6-14-1050,-9-2-1516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37.47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33 4689,'0'0'5020,"28"0"-3988,171 0 754,486-2 730,-662 3-2506,0 1-1,36 8 0,-37-5 0,1-1 0,38 1 0,-59-5-84,-1 0 0,0-1 0,1 1 1,-1-1-1,0 0 0,0 0 0,1 1 0,-1-1 1,0 0-1,0 0 0,0 0 0,0 0 0,0 0 1,0 0-1,0 0 0,0-1 0,-1 1 0,1 0 0,0 0 1,-1-1-1,1 1 0,-1 0 0,1-1 0,-1 1 1,0 0-1,0-1 0,1 1 0,-1-1 0,0 1 1,0-3-1,0-19-4590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38.1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0 438 6081,'0'0'9033,"1"-16"-8670,2-58 1,27-144 0,-25 195-357,-1 5 36,1 0 0,0 0 1,16-34-1,23 51-173,-38 1 130,0 1-1,-1 0 0,1 0 0,-1 0 0,1 1 0,-1-1 0,1 1 0,-1 1 0,0-1 0,0 1 1,0 0-1,0 0 0,-1 0 0,8 7 0,4 6-7,0 0 0,19 27 1,-2-2 39,5 1-61,-8-11 37,-2 2-1,-1 1 1,-1 1-1,31 56 0,-57-91-7,0 1 0,0 0-1,0-1 1,0 1-1,0 0 1,1-1 0,-1 1-1,0 0 1,1-1-1,-1 1 1,0 0 0,1-1-1,-1 1 1,1-1-1,-1 1 1,1-1 0,-1 1-1,1-1 1,0 1-1,-1-1 1,1 1 0,-1-1-1,1 0 1,0 1 0,1-1-1,0-17-159,-10-36-2161,-4 20-1837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38.51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26 1 6041,'0'0'6906,"-3"1"-6888,2-1-17,-1 1 1,1-1-1,0 1 0,0-1 0,0 1 0,0-1 0,0 1 0,0-1 0,0 1 0,0 0 0,0 0 0,0 0 0,0 0 0,0-1 0,0 1 0,1 0 0,-1 0 0,0 0 0,1 1 1,-1-1-1,1 0 0,-1 0 0,1 0 0,0 0 0,-1 0 0,1 1 0,0-1 0,0 0 0,0 0 0,0 1 0,0-1 0,0 0 0,0 0 0,0 0 0,0 1 0,1-1 0,-1 0 1,0 0-1,1 2 0,1-1 5,-1 1 1,1-1 0,-1 1-1,1-1 1,0 0 0,0 0 0,0 0-1,0 0 1,0 0 0,0-1-1,0 1 1,1 0 0,-1-1-1,1 0 1,-1 0 0,1 1-1,0-2 1,3 2 0,15 3 88,1-2 0,37 2 0,-51-5-256,1 0 1,-1 0-1,0-1 0,0 0 0,0 0 1,0-1-1,0 0 0,0 0 0,0-1 1,9-5-1,1-4-4033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7:21.03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50 31 960,'0'0'2521,"-44"-19"-2281,41 17-184,1 0 280,2-1-232,0 1 384,0 0-488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7:24.68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302 26 592,'-63'-16'1588,"45"11"494,17 4-1896,-1 0-1,1 1 0,-1-1 0,0 1 1,1-1-1,-1 1 0,0 0 0,1-1 1,-1 1-1,0 0 0,1 0 0,-1 0 1,0 0-1,-1 1 0,2 1-176,0-1 0,0 1 0,1 0-1,-1-1 1,1 1 0,0 0 0,-1-1-1,1 1 1,0 0 0,0 0 0,0 0 0,0-1-1,1 4 1,-1 0-13,4 270 69,-1 130 940,-20-238-741,8-110-235,0 75-1,14 531 492,0-377-277,-2-254-202,2 0-1,1-1 1,1 1 0,15 38 0,-11-40-31,-2 1 1,-1 1-1,-2 0 1,4 42-1,-11 338 156,-3-155 187,-13 120 104,-2-213-380,-43 273 352,41-316-291,5 0 0,-1 221 0,28 71-130,-9-333 12,3 1 0,3-2 0,26 106 0,-13-76-11,-5 1-1,4 143 1,5 41-35,-16-197 31,-4 1 0,-4-1 0,-16 125 0,9-155-2,3 0-1,3 1 0,17 124 1,-9-120 19,-4 0-1,-7 129 1,-18-26 40,0 20 31,-8 182 27,18-228-59,9 188-1,5-156-16,-2 5 26,-13 397-34,-17-352 71,-4 48-42,15 1038 740,18-1175-729,-15 832 16,7-735-49,-30 338-71,19-383 77,10 341 1,11-313-68,8 372 0,-8-506 43,20 382-41,-9-284 58,-2-23-78,42 214 1,11 96 44,-36-209-10,3 122-2,-16-157-6,-8-152 26,76 764 106,-77-780-338,-3 64 1,-3-109-15,0-16 241,0-15-1189,0 0-916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2.7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1951 1040,'0'0'7710,"0"31"-6599,3 39-566,3 0 1,2-1 0,4 0-1,40 126 1,126 252 531,97 122-431,-267-553-644,-2-1 18,2 0-1,0-1 1,1 0-1,0-1 1,1 1-1,14 13 1,-24-27-12,1 0-1,-1 0 1,0 0 0,0 0-1,1 0 1,-1 0-1,0 0 1,0 0 0,1 0-1,-1 0 1,0 0-1,0 0 1,1 0 0,-1-1-1,0 1 1,0 0-1,1 0 1,-1 0 0,0 0-1,0-1 1,0 1 0,0 0-1,1 0 1,-1 0-1,0-1 1,0 1 0,0 0-1,0 0 1,0-1-1,0 1 1,1 0 0,-1 0-1,0-1 1,0 1-1,0 0 1,0 0 0,0-1-1,0 1 1,0 0 0,0 0-1,0-1 1,0 1-1,0 0 1,-1 0 0,1-1-1,0 1 1,0 0-1,0 0 1,0-1 0,0 1-1,0-26 90,0 19-44,-1-148 24,21-513-97,40-395-478,-60 511-410,3 510 830,1 1 0,3-1 1,1 1-1,19-53 0,-7 22 22,-15 14 245,-5 51-188,0 0 0,0 0 0,1 0-1,0 0 1,0 0 0,0 1 0,5-13 0,-3 13-6,1 1-1,-1-1 1,1 1 0,0 0 0,1 1 0,-1-1-1,1 0 1,0 1 0,0 0 0,0 1-1,10-7 1,70-29-10,-74 34 20,23-6-2,0 2 1,1 1-1,0 2 1,0 1-1,58 0 1,29-5-59,325-71 87,-30 5-60,336-2 50,-482 55-22,87 12-3,-291 11 3,-26 3 5,74 12 0,-71-7-10,58 2 0,773-10 101,-572-30-53,-83 4-27,399-16-20,-72 36 59,-303 9-9,101 11-84,-1-1 60,-157-8-25,190 31 1,-193-22 36,329-15 0,-190-7-48,808 16 216,-709-2-166,192-3 137,-378-22-146,30-2 38,569 6-61,-270-34 183,-296 17-190,46-8 247,205-14-73,-235 41-112,153-2 77,-497 15-1288,18 0-3050,4 0-3553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3.67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57 7042,'0'0'4240,"163"0"-4232,-104 0 216,3 0-224,-3-5 0,-2-3 0,-1 0-8,-8 1-8,5-6-456,-11 6-784,-14-1-848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3.90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66 8130,'0'0'5601,"195"46"-5209,-139-54-192,0-12-200,23-10-232,-17 7-944,-3-8-2849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4.48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205 0 10042,'0'0'3525,"-25"20"-3153,-78 69 55,95-79-383,0 0 0,1 0 0,-1 0 1,2 1-1,0 1 0,0-1 0,1 1 0,0-1 1,1 1-1,1 1 0,0-1 0,0 1 0,1-1 1,1 1-1,0-1 0,1 1 0,0 0 0,1 0 1,0-1-1,4 17 0,-3-20-30,0 1 0,0-1-1,1 1 1,0-1 0,1 0 0,0 0-1,0 0 1,1-1 0,0 0 0,0 0 0,1 0-1,11 12 1,-6-10-2,-1-1 0,1-1 0,1 0 0,-1 0 0,1-1 0,1 0 1,-1-1-1,15 4 0,3 0-37,0-3 0,0 0 1,1-2-1,0-1 1,0-1-1,0-2 0,40-4 1,-57 2 12,1-2 0,-1 0 0,1 0 0,-1-2 1,0 0-1,-1 0 0,1-1 0,-1-1 0,0 0 1,-1-1-1,1 0 0,-2-1 0,1-1 1,-1 1-1,9-13 0,-3 4 52,-2-1 0,0-1 0,-1 0 0,-1-1 0,-1 0 0,-1-1 0,-1-1 1,9-28-1,-20 59 28,1 0 1,-1 0 0,1-1 0,1 1 0,-1 0-1,2 0 1,2 11 0,21 66-85,-17-65 40,2-1-1,0 0 0,1-1 1,1 0-1,0-1 0,1 0 1,2-1-1,-1-1 0,2 0 1,0-1-1,0-1 0,1 0 1,1-1-1,26 13 0,-20-13 27,1-1 0,1-1 0,0-2-1,0 0 1,1-2 0,0 0 0,0-2 0,0-1-1,0-2 1,50-2 0,-65 0-18,-1-1 0,0 0 1,1-1-1,-1 0 0,0 0 0,0-2 1,0 1-1,-1-1 0,0-1 0,0 0 0,0 0 1,0-1-1,-1 0 0,-1-1 0,1 0 1,-1 0-1,0-1 0,-1 0 0,0 0 0,10-18 1,-6 7-26,-1-1 1,-1 0-1,-1-1 1,-1 0-1,-1 0 1,-1-1-1,-1 1 1,-1-1 0,0-36-1,-2 28 27,1 15-42,-1 0 1,-1-1 0,-1 1 0,0 0-1,-1-1 1,-1 1 0,0 0-1,-7-18 1,10 33-11,0 1 1,0-1-1,-1 0 0,1 1 1,0-1-1,0 0 0,-1 1 1,1-1-1,0 0 0,-1 1 1,1-1-1,-1 1 0,1-1 1,-1 1-1,1-1 0,-1 1 1,1-1-1,-1 1 0,1 0 1,-1-1-1,0 1 0,1 0 1,-1-1-1,1 1 0,-1 0 1,0 0-1,1 0 0,-1-1 1,0 1-1,0 0 0,1 0 1,-1 0-1,0 0 0,1 0 1,-1 0-1,0 0 0,1 1 1,-1-1-1,0 0 0,1 0 1,-1 0-1,0 1 0,1-1 1,-1 0-1,0 1 0,1-1 1,-1 1-1,1-1 0,-1 1 1,1-1-1,-1 1 0,1-1 1,-1 1-1,-20 30-792,20-30 804,-18 35-1621,-1-1-2323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19.8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0 520 4441,'0'0'5330,"24"0"-4400,193-13 606,538-36-1213,-197 19-83,124-4-97,-565 30-82,1195-13-38,-1184 11 77,149-26 1,-49 4 3,615-10 130,-721 36-158,455-1 180,149-5-12,-323-10-194,319-7 65,962-3 88,-1221 16-253,503-29 382,-841 34-292,-73 7-18,-1-3-1,0-3 1,0-1 0,71-21 0,-83 11 130,-39 16-151,1 1 1,0 0-1,-1-1 0,1 1 1,-1 0-1,1-1 1,-1 1-1,1-1 0,-1 1 1,1-1-1,-1 1 1,1-1-1,-1 0 0,0 1 1,1-1-1,-1 0 1,0 1-1,1-1 0,-1 0 1,0 1-1,0-1 1,0 0-1,0 1 0,0-1 1,1 0-1,-1 1 1,-1-1-1,1 0 0,0 0 1,0 1-1,0-1 1,0 0-1,0 1 0,-1-1 1,1 0-1,0 1 1,0-1-1,-1 1 1,1-1-1,-1 0 0,1 1 1,0-1-1,-1 1 1,1-1-1,-1 1 0,1-1 1,-1 1-1,0-1 1,1 1-1,-1 0 0,1-1 1,-1 1-1,-1-1 1,-31-14-1061,-18-3-4145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1.45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158 358 7378,'0'0'4437,"-19"11"-4219,-58 35 173,77-45-353,-1 0 0,0-1 0,0 1 1,0 0-1,0 0 0,-1-1 0,1 1 0,0-1 0,0 1 0,0-1 1,0 1-1,-1-1 0,1 0 0,0 1 0,0-1 0,-1 0 0,1 0 1,0 0-1,0 0 0,-1 0 0,1 0 0,0-1 0,0 1 0,-1 0 1,1-1-1,0 1 0,0 0 0,0-1 0,0 0 0,0 1 0,-1-1 1,1 0-1,0 1 0,0-1 0,1 0 0,-1 0 0,0 0 0,-1-1 0,0-1-28,1-1-1,0 0 0,0 1 0,0-1 1,0 0-1,0 0 0,1 1 0,-1-6 0,1 3 57,-4-32-24,1 0 0,2 0 0,4-45 0,-1 75-39,0 0-1,0 1 0,1-1 0,0 0 0,0 1 1,0-1-1,1 1 0,0 0 0,1 0 1,0 1-1,0-1 0,0 1 0,1 0 0,0 1 1,0-1-1,0 1 0,1 0 0,0 1 1,0-1-1,11-4 0,-9 4-16,1 0 0,1 1 0,-1 0 0,1 1 0,-1 0 0,1 1 0,0 0 0,0 0 0,0 1 0,0 1 0,0 0 1,1 0-1,-1 1 0,19 4 0,-22-2 11,0 0 0,-1 1 1,1 0-1,-1 0 0,0 1 1,0 0-1,0 0 0,10 10 1,47 57-18,-44-49-6,77 81 15,27 32 8,-120-129 23,-4-6 129,-25-39-18,18 22-180,1 0 0,1-1 1,0 1-1,1-1 1,1 0-1,0 0 0,2-1 1,0 1-1,1 0 1,2-19-1,-2 31 45,1 1 1,-1 0-1,1-1 1,1 1-1,-1 0 1,0 0-1,1 0 1,0 0-1,0 0 1,0 0-1,1 1 1,-1-1-1,1 0 1,0 1-1,0 0 1,0 0-1,0 0 1,1 0-1,-1 0 1,1 1-1,-1 0 1,1-1-1,0 1 1,0 1-1,0-1 1,0 1-1,1-1 1,-1 1-1,0 0 1,5 0-1,9-2-5,0 1-1,0 0 1,1 1 0,-1 2-1,0-1 1,19 5-1,-12-1 16,-1 0 0,0 2 0,0 1 0,-1 1-1,0 1 1,0 1 0,24 15 0,-37-19 7,-1 2 0,1-1 1,-1 1-1,0 0 0,-1 1 0,0 0 0,0 1 1,-1-1-1,-1 1 0,1 1 0,-1-1 0,-1 1 1,0 0-1,-1 0 0,0 1 0,0-1 0,-2 1 1,1 0-1,0 12 0,14-78 163,-10 33-182,0 0 1,1 1-1,1 0 1,1 0-1,15-22 1,-21 36-3,1 0 1,0 0 0,0 0-1,0 1 1,0 0 0,1 0-1,0 0 1,0 1 0,0 0-1,0 0 1,1 0 0,0 1-1,0 0 1,0 1 0,0-1-1,0 1 1,0 0 0,1 1-1,7-1 1,6 0 21,-1 1 0,1 1 0,0 1 0,-1 0 0,34 8 0,-49-7-10,1-1-1,-1 1 1,0 0-1,0 0 1,0 1-1,0 0 1,-1 0-1,1 0 0,-1 0 1,1 1-1,-1 0 1,0-1-1,-1 1 1,1 1-1,-1-1 1,1 1-1,-1-1 1,-1 1-1,1 0 1,-1 0-1,0 0 1,0 0-1,0 1 1,-1-1-1,2 10 1,1 62 308,-5-64-271,1 0 1,0-1-1,1 1 1,1 0-1,0 0 1,5 15-1,-7-27-108,0-1-1,1 1 0,-1 0 1,0-1-1,1 1 0,-1 0 0,1-1 1,-1 1-1,1-1 0,-1 1 1,1-1-1,-1 1 0,1-1 1,0 1-1,-1-1 0,1 0 0,-1 1 1,1-1-1,0 0 0,0 1 1,-1-1-1,1 0 0,0 0 0,-1 0 1,1 0-1,0 0 0,0 0 1,-1 0-1,1 0 0,0 0 0,0 0 1,-1 0-1,2 0 0,2 0-1608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1.92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1 312 4537,'0'0'7622,"10"-27"-7469,34-86-100,-39 100-2,0 0-1,-2 0 1,1-1 0,-2 1-1,0-1 1,0 1-1,-2-1 1,-1-24-1,1 12 1429,0 31-1490,8 241 326,-4-211-166,1-1 1,1-1-1,2 1 0,1-1 0,18 40 0,-27-73-148,0 1 0,0-1 0,0 0-1,0 1 1,0-1 0,0 0 0,0 1 0,1-1 0,-1 1 0,0-1-1,0 0 1,0 1 0,1-1 0,-1 0 0,0 1 0,0-1 0,1 0-1,-1 1 1,0-1 0,0 0 0,1 0 0,-1 1 0,0-1 0,1 0-1,-1 0 1,0 0 0,1 1 0,-1-1 0,1 0 0,-1 0-1,0 0 1,1 0 0,-1 0 0,1 0 0,-1 0 0,0 0 0,1 0-1,-1 0 1,1 0 0,-1 0 0,0 0 0,1 0 0,-1 0 0,1 0-1,-1 0 1,0-1 0,1 1 0,0 0 0,10-17-790,0-4-1407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2.58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33 9458,'0'0'6425,"0"5"-6177,0-2-248,3-3-200,25 0-400,0-18-1696,1-5-6890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3.13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29 409 8450,'0'0'6010,"-4"-20"-5887,-12-211-1789,16 74 948,-8 185 1246,7-25-526,1 0 1,0 0-1,0 0 1,1 0-1,-1 0 0,1 0 1,-1 0-1,1 0 1,0 0-1,0 0 1,0 0-1,1-1 1,-1 1-1,1 0 1,-1-1-1,1 1 0,0-1 1,0 0-1,0 1 1,0-1-1,0 0 1,1 0-1,-1 0 1,1-1-1,-1 1 1,1-1-1,0 1 1,-1-1-1,1 0 0,0 0 1,0 0-1,0 0 1,0-1-1,0 1 1,0-1-1,0 1 1,3-1-1,11 2-117,0-1 0,0 0-1,0-1 1,0-1 0,0 0 0,0-1 0,-1-1-1,1-1 1,-1 0 0,0-1 0,0-1 0,0 0-1,-1-1 1,0-1 0,0-1 0,-1 0-1,15-12 1,-27 31 405,-1-1-1,-1 1 0,0 0 1,0 0-1,-2 11 1,-5 48-192,3-1 0,5 81 0,0-145-86,-1 0-1,1 0 0,-1 0 0,1 0 0,0-1 0,1 1 0,-1 0 1,1 0-1,-1-1 0,1 1 0,0-1 0,1 1 0,-1-1 1,1 0-1,-1 0 0,1 0 0,0 0 0,0 0 0,0-1 0,0 1 1,1-1-1,-1 0 0,1 0 0,-1 0 0,1-1 0,0 1 1,0-1-1,6 2 0,-2-1 6,-1-1 1,1 0-1,0-1 1,-1 0-1,1 0 1,0 0-1,-1-1 1,1 0-1,-1 0 1,1-1-1,-1 0 0,0-1 1,1 1-1,10-7 1,-3-1-265,0 0 0,0-1 1,-1-1-1,0 0 0,-1-1 1,-1 0-1,0-1 0,15-23 0,-6 6-4446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3.53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0 323 7114,'0'0'3908,"11"-25"-3710,0-2-175,13-29 25,20-71 1,-31 64 25,-12 38 2539,-3 156-1798,2 100-406,0-224-397,1 1-1,0-1 0,0 1 1,1-1-1,0 0 1,0 0-1,1 0 1,4 9-1,-6-16-64,-1 0 0,1 0 1,0 0-1,-1 1 0,1-1 1,-1 0-1,1 0 0,0 0 0,-1 0 1,1 0-1,0 0 0,-1 0 0,1 0 1,-1 0-1,1-1 0,0 1 1,-1 0-1,1 0 0,-1 0 0,1-1 1,0 1-1,-1 0 0,1-1 0,-1 1 1,1 0-1,-1-1 0,1 1 0,-1-1 1,0 1-1,1-1 0,-1 1 1,1-1-1,-1 1 0,0-1 0,0 1 1,1-1-1,7-18-4252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4.12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91 6145,'0'0'6082,"27"1"-5516,178 3 803,153-41-210,-251 22-1133,-91 13-34,-11 2 16,0 0 0,0 0-1,-1 0 1,1-1 0,0 0 0,0 0 0,-1 0 0,1-1-1,-1 1 1,1-1 0,-1 0 0,6-4 0,-10 5-233,1-1 1,-1 0-1,0 1 1,0-1-1,0 1 1,0-1 0,0 0-1,0 1 1,0-1-1,0 1 1,0-1-1,-1 0 1,0-1 0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4.40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8970,'0'0'5753,"0"24"-5513,1 46-77,12 81 0,-2-83-34,-2 0 18,3-1-1,3 0 0,31 88 0,-45-154-148,-1 0 0,0 0 0,1-1 0,-1 1 0,0 0 0,1-1 0,-1 1 0,1 0 0,-1-1 0,1 1 0,0-1 0,-1 1 0,1-1 0,0 1 0,-1-1 0,1 1 0,0-1 0,-1 1 0,1-1 0,0 0 0,0 0 0,0 1 0,-1-1 0,1 0 0,0 0 0,0 0 0,0 0 0,-1 0 0,1 0 0,0 0 0,0 0 0,0 0-1,-1 0 1,1-1 0,0 1 0,0 0 0,-1 0 0,1-1 0,0 1 0,0-1 0,-1 1 0,1 0 0,0-1 0,-1 0 0,1 1 0,-1-1 0,1 1 0,0-2 0,32-32-489,-3-2-943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5.7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66 409 4113,'0'0'6793,"1"4"-6002,0-3-740,-1-1 0,0 1 1,0 0-1,1 0 0,-1-1 0,0 1 0,0 0 0,0 0 0,0 0 0,0-1 0,0 1 1,0 0-1,0 0 0,0 0 0,0-1 0,0 1 0,0 0 0,-1 0 0,1 0 1,0-1-1,-1 1 0,1 0 0,0-1 0,-1 1 0,1 0 0,-1-1 0,1 1 1,-1 0-1,0 0 0,-30 2 1148,23-3-1257,7 0 70,0 0-1,0-1 0,0 1 0,0 0 0,0-1 0,0 1 0,0 0 0,0-1 0,0 1 1,1-1-1,-1 0 0,0 1 0,0-1 0,0 0 0,1 1 0,-1-1 0,0 0 0,1 0 1,-1 0-1,1 1 0,-1-1 0,1 0 0,-1 0 0,1 0 0,0 0 0,-1 0 0,1 0 1,0 0-1,0 0 0,0 0 0,-1-2 0,-1-39 61,2 32-67,0-15-65,0 0 0,2 0 0,0 0 0,2 0 0,1 0 0,1 1 1,17-46-1,-19 60 24,0 1 1,1-1-1,-1 1 1,2 1-1,-1-1 1,11-11-1,-15 19 30,1-1 0,0 1 1,0-1-1,0 1 0,0 0 0,0 0 1,0 0-1,0 0 0,1 0 0,-1 0 0,0 1 1,1-1-1,-1 1 0,0-1 0,1 1 0,-1 0 1,0 0-1,1 0 0,-1 0 0,0 1 1,1-1-1,-1 0 0,0 1 0,1 0 0,-1-1 1,0 1-1,0 0 0,0 0 0,0 1 0,0-1 1,0 0-1,0 1 0,3 2 0,37 26 22,-2 2-1,47 48 1,-71-63-11,0 0 0,-2 2 0,0 0 0,-1 0 0,0 2 0,-2-1 0,12 31 0,-21-48 18,-1-3 86,-1-5 171,-1-21-226,1-10-78,8-70 0,-6 93-29,1 0-1,0 0 1,1 0 0,1 1 0,0 0-1,1-1 1,0 2 0,14-21 0,-17 27 32,0 0 1,1 1-1,-1 0 1,1 0-1,0 0 0,0 0 1,0 1-1,0-1 1,1 1-1,-1 0 1,1 1-1,9-5 1,-10 6 24,-1 1 1,0 0-1,1-1 1,-1 1-1,0 0 1,1 1-1,-1-1 1,0 1-1,1-1 0,-1 1 1,0 0-1,0 0 1,0 0-1,0 1 1,0-1-1,0 1 1,0-1-1,0 1 1,0 0-1,-1 0 1,1 1-1,3 3 1,4 4 15,1 1 0,-1 1 1,-1 0-1,0 1 1,0 0-1,-2 0 0,0 0 1,9 22-1,-5-3 121,-1 0 0,10 60 0,-14-243-747,-5 138 445,-1 0 0,2 0 1,0-1-1,1 2 0,0-1 0,1 0 1,0 0-1,1 1 0,1 0 1,0 0-1,10-15 0,-15 26 168,0 0-1,0 0 1,-1 0-1,1 0 0,0 1 1,0-1-1,0 0 1,0 1-1,0-1 1,0 1-1,0-1 1,0 1-1,1 0 1,-1-1-1,0 1 0,0 0 1,0 0-1,0-1 1,0 1-1,1 0 1,-1 0-1,0 1 1,0-1-1,0 0 0,0 0 1,0 0-1,1 1 1,-1-1-1,0 1 1,0-1-1,0 1 1,2 0-1,34 26 344,-28-19-274,10 6 22,-1 1 0,-1 0-1,0 1 1,20 28 0,-31-36-32,0 0 0,-1 0 0,0 1 1,0 0-1,-1 0 0,0 0 0,-1 1 1,0-1-1,-1 1 0,0 0 0,0 0 0,0 19 1,-2-27-217,1 25 904,1-16-1277,9-28-6471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6.17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86 5449,'0'0'7044,"22"-12"-6949,71-38-38,-89 47-48,1 0-1,0 0 0,-1 1 0,1 0 0,0 0 0,1 0 0,-1 0 1,0 1-1,1 0 0,-1 0 0,0 0 0,1 1 0,-1-1 1,1 1-1,-1 1 0,1-1 0,7 3 0,-12-3-8,0 1 3,1-1 0,-1 1 0,1 0 0,-1 0 0,0 1-1,1-1 1,-1 0 0,0 0 0,0 1 0,0-1 0,0 0 0,0 1 0,0-1 0,-1 1 0,1-1-1,0 1 1,-1 0 0,1-1 0,-1 1 0,1-1 0,-1 1 0,0 0 0,0 0 0,0-1 0,0 1-1,0 3 1,-2 54 181,1-55-145,-3 16 44,-1 0 0,0 0-1,-2-1 1,0 0 0,-1 0-1,-1-1 1,-1 0 0,-17 24-1,6-9 40,-17 40 0,33-62-65,1 1-1,0 0 1,0 0-1,1 0 1,1 1 0,0-1-1,0 20 1,2-23-48,0-1 0,1 1 0,0-1 0,0 0 0,1 1 0,0-1 0,1 0 0,0 0 0,0 0 0,4 7 0,-4-11-8,0 0 1,0 0-1,0 0 1,0 0-1,0 0 0,1-1 1,-1 0-1,1 0 1,0 0-1,0 0 1,1 0-1,-1-1 1,0 0-1,1 0 1,-1 0-1,1 0 1,0-1-1,6 2 0,-5-2 13,0 0-1,0-1 0,0 0 0,0 1 0,0-2 0,0 1 0,0-1 0,-1 0 1,1 0-1,0-1 0,0 1 0,-1-1 0,1-1 0,-1 1 0,0-1 0,1 0 1,-1 0-1,0 0 0,-1-1 0,1 1 0,-1-1 0,1-1 0,-1 1 0,-1 0 0,1-1 1,0 0-1,-1 0 0,0 0 0,0 0 0,2-7 0,-4 7-163,1 0 0,-1 0 0,0 0-1,0 0 1,0 0 0,-1 0 0,0 0-1,0-10 1,-1 3-1508,1-4-2405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6.59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3281,'0'0'0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7.3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 21 3929,'0'7'9962,"-9"-34"-9214,9 27-881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8.05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113 317 7498,'0'0'3626,"-18"-24"-3438,-52-77 70,67 97-239,1 1-1,-1-1 1,1 0-1,0 0 1,0 0-1,0 0 1,0 0-1,1 0 1,-1-1-1,1 1 0,0 0 1,1-1-1,-1 1 1,1 0-1,0-1 1,0 1-1,1-7 1,0-7-35,-1 16-4,1 0 0,-1 0 0,1 1 0,-1-1 0,1 0 0,0 0 0,0 1 0,0-1 0,0 1 0,0-1 0,0 1 0,0-1 0,0 1 0,1 0 0,-1-1 0,0 1 1,1 0-1,-1 0 0,1 0 0,-1 0 0,1 0 0,0 0 0,-1 1 0,1-1 0,3 0 0,59-15-164,-32 9 125,3-7 61,-28 10-19,0 1 1,0 0-1,0 1 1,1-1-1,-1 1 0,1 1 1,11-2-1,-15 5 44,-1 0 0,1 0 0,-1 0-1,1 1 1,-1-1 0,0 1-1,0 0 1,0 0 0,-1 0 0,1 0-1,4 6 1,7 8 44,-5-8-56,-2 0-1,1 0 0,-1 0 1,0 1-1,-1 0 0,0 0 1,-1 1-1,0-1 1,-1 1-1,4 13 0,-1 7 852,-1 0-1,2 47 0,-7-70-812,0 1 0,1 0 0,0-1 0,0 1 0,1-1 0,0 0 0,1 1 0,-1-1 0,1-1 0,8 11 0,-10-15-47,0 0 0,1 1 0,0-1 0,0 0 0,0-1 0,0 1 0,0-1 0,1 1-1,-1-1 1,1 0 0,-1 0 0,1 0 0,0-1 0,0 1 0,0-1 0,-1 0 0,1 0 0,1 0 0,-1-1 0,0 0 0,0 1 0,0-1 0,5-1 0,-3-1-147,-1-1-1,0 1 1,0-1 0,0 0-1,0 0 1,-1 0 0,1-1-1,-1 0 1,0 0 0,0 0-1,0 0 1,-1-1 0,1 1-1,-1-1 1,4-7 0,1-1-1610,16-22-7327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8.4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10522,'0'0'3929,"24"2"-3746,78 8-102,-95-9-75,0 0 0,0 0 0,0 1 0,-1 0 0,1 0 1,0 1-1,-1-1 0,9 6 0,-12-6-4,-1 0-1,1 0 1,0 0 0,-1 1 0,1-1 0,-1 1 0,0-1-1,0 1 1,0 0 0,0 0 0,0 0 0,0 0 0,0 3 0,-1-2 8,0 0 0,0 1 0,0-1 0,-1 0 0,0 0 0,0 0 0,0 0 1,-1 0-1,1 0 0,-1 1 0,0-1 0,0 0 0,0-1 0,-1 1 1,1 0-1,-1 0 0,0 0 0,0-1 0,0 1 0,-1-1 0,1 0 0,-6 6 1,-4 5 74,0 0 1,1 1-1,0 0 1,1 1-1,-10 23 1,16-31-70,1 0 1,0 1 0,1 0 0,0 0-1,0-1 1,1 1 0,0 0-1,0 0 1,1 0 0,0 1-1,1-1 1,0 0 0,3 10-1,-2-12-15,1 0 0,1-1 0,-1 0 0,1 1 0,0-1 0,1-1 0,-1 1 0,1-1 0,0 1 0,1-1-1,-1-1 1,1 1 0,0-1 0,0 0 0,0 0 0,1-1 0,-1 0 0,11 4 0,-13-5-10,1 0 0,-1-1 0,0 1 0,1-1 0,0 0 0,-1 0 0,1 0 0,-1-1 0,1 1 0,0-1 0,-1 0 0,1-1 0,0 1 0,-1-1 1,1 0-1,-1 0 0,1 0 0,-1-1 0,1 0 0,-1 0 0,0 0 0,0 0 0,0 0 0,0-1 0,0 0 0,-1 0 0,1 0 0,-1 0 0,0 0 0,4-5 0,4-11-593,-1 0-1,-1-1 1,8-22-1,-2-7-4452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29.2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71 6489,'0'0'6127,"11"-4"-5828,4-1-229,10-4 39,1 1 1,1 0-1,-1 2 1,53-5-1,-43 13 98,-1 2 1,65 14-1,24 4 173,97-17-2,-159-5-181,-45-1-177,0-1 1,0 0 0,-1-2-1,1 0 1,-1 0 0,0-2-1,0 0 1,0-1 0,24-15-1,-37 21-215,-2 0 114,-1 1-1,1 0 1,-1 0 0,1 0-1,-1-1 1,1 1-1,-1 0 1,1-1 0,-1 1-1,1 0 1,-1-1-1,0 1 1,1-1 0,-1 1-1,1 0 1,-1-1 0,0 1-1,0-1 1,1 1-1,-1-1 1,0 1 0,0-1-1,0 1 1,1-1-1,-1 0 1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37.03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 5753,'0'0'7859,"0"-2"-7333,0 6-482,2 14-35,0 0 1,0 0-1,2 0 1,7 21-1,-4-16 17,-2 0 0,4 27 0,-5 25 174,-3-48-117,0 1 0,2-1 0,1 0 0,14 53 0,-16-79 1,-2-8-296,-6-14-1050,-9-2-1516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37.47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33 4689,'0'0'5020,"28"0"-3988,171 0 754,486-2 730,-662 3-2506,0 1-1,36 8 0,-37-5 0,1-1 0,38 1 0,-59-5-84,-1 0 0,0-1 0,1 1 1,-1-1-1,0 0 0,0 0 0,1 1 0,-1-1 1,0 0-1,0 0 0,0 0 0,0 0 0,0 0 1,0 0-1,0 0 0,0-1 0,-1 1 0,1 0 0,0 0 1,-1-1-1,1 1 0,-1 0 0,1-1 0,-1 1 1,0 0-1,0-1 0,1 1 0,-1-1 0,0 1 1,0-3-1,0-19-4590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38.1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0 438 6081,'0'0'9033,"1"-16"-8670,2-58 1,27-144 0,-25 195-357,-1 5 36,1 0 0,0 0 1,16-34-1,23 51-173,-38 1 130,0 1-1,-1 0 0,1 0 0,-1 0 0,1 1 0,-1-1 0,1 1 0,-1 1 0,0-1 0,0 1 1,0 0-1,0 0 0,-1 0 0,8 7 0,4 6-7,0 0 0,19 27 1,-2-2 39,5 1-61,-8-11 37,-2 2-1,-1 1 1,-1 1-1,31 56 0,-57-91-7,0 1 0,0 0-1,0-1 1,0 1-1,0 0 1,1-1 0,-1 1-1,0 0 1,1-1-1,-1 1 1,0 0 0,1-1-1,-1 1 1,1-1-1,-1 1 1,1-1 0,-1 1-1,1-1 1,0 1-1,-1-1 1,1 1 0,-1-1-1,1 0 1,0 1 0,1-1-1,0-17-159,-10-36-2161,-4 20-1837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6:38.51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26 1 6041,'0'0'6906,"-3"1"-6888,2-1-17,-1 1 1,1-1-1,0 1 0,0-1 0,0 1 0,0-1 0,0 1 0,0-1 0,0 1 0,0 0 0,0 0 0,0 0 0,0 0 0,0-1 0,0 1 0,1 0 0,-1 0 0,0 0 0,1 1 1,-1-1-1,1 0 0,-1 0 0,1 0 0,0 0 0,-1 0 0,1 1 0,0-1 0,0 0 0,0 0 0,0 1 0,0-1 0,0 0 0,0 0 0,0 0 0,0 1 0,1-1 0,-1 0 1,0 0-1,1 2 0,1-1 5,-1 1 1,1-1 0,-1 1-1,1-1 1,0 0 0,0 0 0,0 0-1,0 0 1,0 0 0,0-1-1,0 1 1,1 0 0,-1-1-1,1 0 1,-1 0 0,1 1-1,0-2 1,3 2 0,15 3 88,1-2 0,37 2 0,-51-5-256,1 0 1,-1 0-1,0-1 0,0 0 0,0 0 1,0-1-1,0 0 0,0 0 0,0-1 1,9-5-1,1-4-4033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27.22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100 1084 3137,'0'0'4066,"-6"0"-3239,-17-3-256,20 2-415,-1 1 0,1-1 0,-1 1-1,1 0 1,-1 0 0,1 0 0,-1 0-1,1 1 1,-6 1 0,7-1-120,0 0 1,1 0-1,-1 0 1,1 0-1,-1 1 1,1-1-1,0 0 1,-1 1-1,1-1 1,0 1-1,0 0 1,0-1-1,0 1 1,0 0-1,0 0 1,1 0-1,-1-1 1,1 1-1,-1 0 0,1 0 1,0 0-1,-1 0 1,1 3-1,-7 87-50,8 149-1,1-171 12,18 260 74,-11-258-45,3-1 0,36 118-1,-45-180-27,22 72-2,4-1-1,3-1 1,62 109-1,-89-180 8,1 0-1,0 0 0,0 0 0,1 0 0,0-1 0,10 8 0,-13-12 3,0 0-1,1 0 0,-1-1 0,1 0 0,0 1 0,0-2 1,0 1-1,0 0 0,0-1 0,0 0 0,0 0 0,0-1 1,7 1-1,-10-2-3,-1 1-1,0-1 1,1 1 0,-1-1 0,0 0 0,1 1 0,-1-1 0,0 0 0,0 0-1,1 0 1,-1 0 0,0 0 0,0 0 0,0 0 0,-1-1 0,1 1-1,0 0 1,0 0 0,-1-1 0,1 1 0,0 0 0,-1-1 0,1 1 0,-1-1-1,0 1 1,0-1 0,1-1 0,6-48 78,-6 46-65,6-202-2,-3 34-91,16-113-565,8-538-725,-32 791 1387,-1 1 1,-2-1-1,-1 1 0,-1 1 1,-15-33-1,13 36-19,1-1 0,1 0 0,1-1 0,2 0 0,0 0-1,0-35 1,9 15-170,2-1 0,2 1 1,16-59-1,-20 95 126,1-10 74,-1 0 0,0 0 0,-2-30 0,-1 53-17,-1 1-1,1-1 1,0 0-1,0 0 1,-1 1-1,1-1 0,0 0 1,-1 1-1,1-1 1,0 0-1,-1 1 1,1-1-1,-1 0 1,1 1-1,-1-1 1,1 1-1,-1-1 1,0 1-1,1-1 1,-1 1-1,0 0 1,1-1-1,-1 1 0,0 0 1,1-1-1,-1 1 1,0 0-1,0 0 1,1 0-1,-1 0 1,0 0-1,0 0 1,1 0-1,-1 0 1,0 0-1,0 0 1,1 0-1,-1 0 1,0 0-1,0 1 0,0-1 1,-18-3 184,19 2-200,-1 0 1,1 0-1,-1 0 1,1 0-1,0 0 1,-1 0-1,1-1 1,0 1-1,0 0 1,0 0-1,0 0 1,0-1-1,0 1 1,0 0-1,0 0 1,0 0-1,1 0 1,-1-1-1,0 1 1,1 0-1,-1 0 1,1 0-1,-1 0 1,1 0-1,0 0 1,-1 0-1,1 0 1,0 0-1,0 0 1,0 0-1,0 1 1,0-1-1,2-1 1,149 20 90,61-4-8,86 3 3,-160-17 15,305-3 51,-169-24 387,-176 13-517,111 0 0,287-8 121,-241 16-138,-164 7 68,98-11 1,-143 4-48,381-37 173,27 38-283,-95 3 179,188-37-94,-396 21 47,212 3 0,-152 14-40,225 2 28,-257 19-85,-14-1 132,705 7 89,-258-15-118,-281-9-19,382 15 66,-407 7-151,824 36 203,-1085-60-176,226-6 40,-213 1 9,0-2 0,92-24 0,-10-9 19,205-89 1,-345 129-44,1 0-12,-2 0-30,-15 0-426,-9 0-1310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28.37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262 0 4673,'0'0'3377,"-15"37"-2453,-39 58-901,-77 154 97,119-221-116,2 0 0,1 1 0,0 1 0,3-1 1,0 1-1,2 1 0,0 36 0,3-63 2,1 1-1,0-1 1,0 1 0,0 0-1,1-1 1,-1 1 0,1-1 0,0 0-1,1 1 1,-1-1 0,4 6-1,-3-8 1,0 0-1,0 0 1,0-1-1,1 1 1,-1-1-1,1 0 1,-1 1-1,1-1 0,0-1 1,-1 1-1,1 0 1,0 0-1,0-1 1,-1 0-1,1 0 1,0 1-1,0-2 0,0 1 1,3 0-1,28-3 172,0-1-1,0-2 0,0-1 0,-1-1 1,0-2-1,46-20 0,43-13 191,-121 43-408,-1 0-1,0-1 1,0 1 0,1 0 0,-1 0 0,0 0 0,0 0-1,1 0 1,-1 0 0,0 0 0,0-1 0,1 1 0,-1 0-1,0 0 1,0 0 0,1 0 0,-1-1 0,0 1 0,0 0-1,0 0 1,0-1 0,1 1 0,-1 0 0,0 0 0,0-1-1,0 1 1,0 0 0,0 0 0,0-1 0,0 1 0,0 0-1,0-1 1,0 1 0,0 0 0,0 0 0,0-1 0,0 1-1,0 0 1,0-1 0,0 1 0,0 0 0,0 0 0,0-1-1,-1 1 1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28.67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26 0 5601,'0'0'3858,"-4"23"-3290,-5 30-82,-4 100-1,15-71-283,3 0 0,4 0 0,20 84 1,-29-163-197,0-1 0,0 1 0,1-1 0,-1 0 1,1 1-1,0-1 0,0 1 0,0-1 1,0 0-1,0 0 0,0 1 0,1-1 1,-1 0-1,1 0 0,0-1 0,-1 1 0,1 0 1,0 0-1,0-1 0,0 1 0,0-1 1,0 0-1,0 1 0,4 0 0,-3-2 0,0 0-1,0-1 0,0 1 0,0-1 0,0 0 0,0 0 0,0 0 1,-1 0-1,1-1 0,0 1 0,-1-1 0,1 1 0,-1-1 1,1 0-1,-1 0 0,0 0 0,0 0 0,0-1 0,0 1 1,0-1-1,2-4 0,21-28-1663,24-46 1,-19 22-7048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29.07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20 237 2969,'0'0'5173,"15"25"-4557,50 82 65,-55-91-543,1 0-1,1 0 1,1-1-1,0-1 1,1 0-1,0-1 1,1 0-1,25 16 1,-30-23-90,1-1 1,0 0 0,0 0 0,1-1-1,-1 0 1,1-1 0,0 0 0,0-1-1,0-1 1,0 0 0,0 0 0,21-2-1,-27 0-28,-1 0 0,1 0 0,-1-1-1,1 1 1,-1-1 0,0 0 0,0 0-1,0-1 1,0 0 0,0 0-1,0 0 1,-1 0 0,1-1 0,-1 0-1,0 0 1,0 0 0,-1 0 0,1-1-1,-1 1 1,0-1 0,0 0-1,0 0 1,-1 0 0,0 0 0,0 0-1,0-1 1,0 1 0,-1-1 0,0 1-1,0-1 1,0-5 0,0-1-10,0 0 0,-1 0 0,0 0 0,-1 0 0,0 1 0,-1-1 0,0 0 1,-1 1-1,-1-1 0,1 1 0,-2 0 0,1 0 0,-2 1 0,-6-12 0,-6-2-5,-1 0-1,-1 2 1,-1 0 0,-1 1-1,-1 1 1,-30-19 0,39 29-5,-1 1 1,0 0-1,-1 2 1,0 0-1,0 0 1,0 2-1,-1 0 0,0 1 1,0 0-1,0 1 1,0 2-1,-21-1 1,35 2-8,0 0 1,-1 0-1,1 1 0,0-1 1,-1 1-1,1 0 0,0 0 1,0 0-1,0 0 1,0 0-1,0 1 0,0 0 1,0-1-1,0 1 0,0 0 1,1 0-1,-1 1 0,1-1 1,0 0-1,-1 1 0,1 0 1,0-1-1,1 1 1,-1 0-1,0 0 0,1 0 1,-1 0-1,1 0 0,0 0 1,-1 5-1,1 0-31,0 0 0,0-1 0,1 1 0,0 0 0,0-1 1,1 1-1,0 0 0,0-1 0,0 1 0,1-1 0,1 1 0,3 7 0,-1-5-161,0 0 0,0-1-1,1 0 1,9 10 0,30 30-2196</inkml:trace>
</inkml:ink>
</file>

<file path=ppt/ink/ink2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29.62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60 800 5569,'0'0'5035,"1"5"-3468,6-21-1472,-1-1 1,-1 0 0,-1 0 0,-1 0 0,0-1 0,1-26-1,-5-120-69,0 108 63,0 28-79,-1 0 0,-10-44-1,10 63 15,0 0 0,0-1-1,-2 1 1,1 1-1,-1-1 1,0 0-1,0 1 1,-1 0-1,-1 0 1,1 0 0,-10-10-1,15 18-17,-1-1 0,1 1-1,0 0 1,0-1 0,-1 1-1,1 0 1,0-1 0,-1 1-1,1 0 1,0 0 0,-1-1-1,1 1 1,-1 0 0,1 0-1,0-1 1,-1 1 0,1 0-1,-1 0 1,1 0 0,-1 0 0,1 0-1,0 0 1,-1 0 0,1 0-1,-1 0 1,1 0 0,-1 0-1,1 0 1,-1 0 0,1 0-1,0 0 1,-1 0 0,1 1-1,-1-1 1,1 0 0,-1 0-1,1 0 1,0 1 0,-1-1 0,1 0-1,0 0 1,-1 1 0,1-1-1,0 0 1,-1 1 0,1-1-1,0 1 1,0-1 0,0 0-1,-1 1 1,1-1 0,0 1-1,0-1 1,0 0 0,0 1 0,0-1-1,-1 1 1,1-1 0,0 1-1,0-1 1,0 1 0,0-1-1,1 0 1,-1 1 0,0 0-1,0 39-103,0-33 112,2 6-13,0 1-1,1-1 1,1 0 0,0 0-1,0 0 1,1 0-1,1-1 1,0 0 0,1 0-1,0-1 1,11 14 0,17 19 13,53 52 0,-81-88-14,8 8 5,1-1 1,32 24-1,-44-36-2,1 0 0,-1 0 0,1 0 0,-1-1 0,1 0 1,0 0-1,0 0 0,0 0 0,0-1 0,1 0 0,-1 0 0,0 0 0,1-1 0,-1 0 1,0 0-1,1 0 0,8-2 0,-10 1 1,-1-1 0,1 0 0,0-1 0,-1 1 0,1 0 0,-1-1 0,0 0 0,0 0 1,0 0-1,0 0 0,0-1 0,-1 1 0,1 0 0,-1-1 0,0 0 0,3-7 0,23-67-9,-19 41 16,-1-1 0,-2-1 0,-2 1 0,-1-1 0,-3 0 0,0 1 0,-9-52 0,7 77-23,-1 0 0,-1 1 0,0-1 0,0 1 0,-2 0 0,1 0 1,-13-18-1,16 26 6,0 1 0,0 0 0,0-1 1,0 1-1,-1 0 0,0 1 1,0-1-1,1 0 0,-2 1 0,1-1 1,0 1-1,0 0 0,-1 0 1,1 0-1,-1 1 0,1-1 0,-1 1 1,0 0-1,0 0 0,0 0 1,1 1-1,-1-1 0,0 1 0,0 0 1,0 0-1,0 0 0,0 0 1,0 1-1,-6 2 0,7-2-90,1 1 0,-1 0 0,1 0-1,0 0 1,0 1 0,0-1 0,0 0-1,1 1 1,-1-1 0,1 1 0,-1 0 0,1-1-1,0 1 1,0 0 0,0 0 0,0 0-1,1 0 1,-1 0 0,1 0 0,-1 0 0,1 3-1,0-1-302,-3 17-2219</inkml:trace>
</inkml:ink>
</file>

<file path=ppt/ink/ink2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31.58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0 430 3633,'0'0'1197,"23"-3"-854,156-18 416,61-6 54,378 4 0,202-38-6,-409 19-498,723-41 48,-852 59-164,88-3 101,-53 0 190,15 1 4,463-13-192,-789 38-296,416-8 186,-75 5-36,744 1-10,-948 6-89,421 34-53,-7-1 13,-364-32 3,804-1 164,-448-55 46,-209 12-157,-389 40-1801,-5 0-3696</inkml:trace>
</inkml:ink>
</file>

<file path=ppt/ink/ink2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34.75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85 119 3649,'0'0'5396,"-4"-7"-4528,-15-17-412,19 23-434,0 1 0,0-1 0,-1 1 0,1-1 0,0 1 0,0-1 0,0 1 0,1-1 0,-1 1 0,0-1 0,0 1 0,0-1 0,0 1 0,0 0 0,0-1 0,1 1 0,-1-1 0,0 1 0,0-1 0,1 1 0,-1 0 0,0-1 0,1 1 0,-1 0 0,0-1 0,1 1 0,-1 0 0,1-1 0,-1 1 0,0 0 0,1 0 0,-1-1 0,1 1 0,-1 0 0,1 0 0,-1 0 0,1 0 0,-1 0 0,1 0 0,-1 0 0,1 0 0,-1 0 0,1 0 0,32-8-133,-25 7 207,62-18-101,-28 7-26,0 2 0,1 1 0,0 2 0,50-1 0,-90 8 30,0 1 0,-1-1-1,1 1 1,0-1 0,0 1-1,-1 0 1,1 0-1,0 0 1,-1 0 0,1 0-1,-1 1 1,1-1 0,-1 1-1,0 0 1,0-1-1,0 1 1,0 0 0,0 0-1,0 1 1,0-1-1,0 0 1,-1 1 0,0-1-1,1 1 1,-1-1 0,0 1-1,0-1 1,0 1-1,0 0 1,-1 0 0,1 5-1,0-3-1,0 1 1,0 0-1,-1 0 0,0 0 0,0 0 0,-1 0 0,0 0 0,0 0 0,0 0 0,-1 0 0,1 0 0,-2-1 0,1 1 0,-5 8 0,-20 21 18,-2-1 0,-2-2 0,-1-1 0,-1-1 0,-37 25 0,-66 62 54,117-99-64,1 1-1,1 1 0,1 1 0,-24 39 0,36-52-9,0 0 0,0 1 0,1 0 0,0-1-1,1 1 1,0 0 0,0 0 0,1 1-1,0-1 1,0 14 0,2-21 6,-1-1 0,0 1 0,1 0 0,-1-1 1,1 1-1,0 0 0,-1-1 0,1 1 0,0 0 0,0-1 0,0 1 0,0-1 0,0 0 0,0 1 1,1-1-1,-1 0 0,0 0 0,1 0 0,-1 0 0,1 0 0,-1 0 0,1 0 0,-1 0 0,1 0 0,0-1 1,-1 1-1,1-1 0,0 1 0,0-1 0,-1 0 0,4 0 0,9 2 33,1 0 1,28-2-1,-28 0 47,3-2-42,0 0-1,-1-1 1,1-1 0,-1-1 0,0 0 0,0-1-1,0-1 1,19-11 0,54-20 119,-88 37-163,-1 1 1,0-1-1,1 1 1,-1-1 0,1 1-1,-1 0 1,0 0-1,1 0 1,-1 0 0,1 0-1,-1 0 1,1 0-1,-1 0 1,3 1 0,4 10 71,6 7-118,3-16-1801</inkml:trace>
</inkml:ink>
</file>

<file path=ppt/ink/ink2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35.27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90 5217,'0'0'3548,"9"-2"-3515,-7 1-30,0 0 3,1 0 0,0 1 1,0-1-1,0 0 1,0 1-1,0 0 0,-1-1 1,1 1-1,0 0 1,0 1-1,0-1 0,0 0 1,0 1-1,0 0 0,-1 0 1,1 0-1,0 0 1,0 0-1,-1 0 0,1 0 1,-1 1-1,1 0 1,-1-1-1,0 1 0,0 0 1,1 0-1,-1 0 1,2 4-1,9 11 48,-1 0 0,-1 1 0,-1 0 1,0 1-1,-1 0 0,-1 1 0,6 24 0,25 147 716,-8-31-445,-31-159-312,1 1 0,-1-1 0,0 0 0,1 1-1,-1-1 1,1 0 0,-1 1 0,1-1 0,0 0 0,-1 0-1,1 0 1,0 0 0,0 0 0,0 0 0,1 2-1,-1-3 11,-1 0-1,0 0 0,1 0 0,-1 0 1,1 0-1,-1 0 0,1 0 0,-1 0 1,1 0-1,-1 0 0,0 0 0,1 0 0,-1 0 1,1-1-1,-1 1 0,1 0 0,-1 0 1,0 0-1,1-1 0,-1 1 0,1 0 1,-1 0-1,0-1 0,1 1 0,-1 0 0,0-1 1,0 1-1,1 0 0,-1-1 0,22-42 1102,-17 33-1203,48-124 15,61-238 0,-89 282 94,-36 104-4540,-6 4-480</inkml:trace>
</inkml:ink>
</file>

<file path=ppt/ink/ink2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36.1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0 148 5777,'0'0'3886,"14"17"-3516,47 51-66,-58-66-278,0 0 1,0 0 0,0 0-1,0 0 1,0-1 0,0 1-1,0-1 1,0 1-1,1-1 1,-1-1 0,1 1-1,-1 0 1,1-1-1,-1 1 1,1-1 0,-1 0-1,1 0 1,-1-1-1,1 1 1,-1-1 0,0 1-1,1-1 1,-1 0 0,0 0-1,1-1 1,-1 1-1,4-3 1,-2 2-20,22-11-87,0-2 1,-1 0-1,-1-2 0,-1 0 0,0-2 1,-1-1-1,-1-1 0,30-37 1,-42 38-763,-10 20 828,0-1 1,0 1-1,0 0 1,0-1-1,0 1 1,-1 0-1,1-1 1,0 1-1,0 0 1,0-1-1,0 1 1,-1 0-1,1 0 1,0-1-1,0 1 1,-1 0-1,1 0 1,0 0-1,0-1 1,-1 1-1,1 0 1,0 0-1,-1 0 1,1 0-1,0 0 1,0-1-1,-1 1 1,1 0-1,0 0 1,-1 0-1,1 0 1,0 0-1,-1 0 1,0 0-1,-1 1 23,0-1-1,-1 0 0,1 1 1,0-1-1,-1 1 0,1 0 1,0 0-1,0 0 0,-1 0 0,1 0 1,0 1-1,0-1 0,0 0 1,-2 3-1,-4 5 95,0 0 0,1 1 0,0-1 0,1 1 0,0 1 0,1-1 0,0 1 0,0 0 0,1 0 0,0 0 0,1 1 0,1 0 0,0-1 0,0 1 0,1 0 0,1 19 0,0-28-91,0-1 0,1 0-1,-1 0 1,0 0 0,1 0 0,-1 0 0,1 0-1,0 0 1,0 0 0,0 0 0,0 0-1,0 0 1,0-1 0,0 1 0,1 0 0,-1-1-1,0 1 1,1-1 0,0 1 0,1 1 0,1-1 18,1 1 0,-1-1 1,1 1-1,0-1 1,-1-1-1,1 1 1,0-1-1,8 2 0,-6-2-2,1 0 0,-1 0 0,1-1-1,-1 0 1,1 0 0,-1-1-1,0 0 1,1 0 0,-1-1-1,0 0 1,0 0 0,9-4 0,-7-1-24,0 0 1,0-1-1,-1 0 1,0 0 0,-1 0-1,1-1 1,-2-1-1,1 1 1,-1-1 0,-1 0-1,0 0 1,0-1-1,-1 0 1,0 1 0,-1-1-1,-1-1 1,1 1-1,-2 0 1,1-1 0,-2 1-1,0-12 1,0 20 3,0 1-1,-1-1 1,1 1 0,-1 0-1,1-1 1,-1 1 0,0 0-1,0-1 1,0 1 0,0 0-1,0 0 1,-1 0 0,1 0-1,-1 0 1,1 0 0,-1 0-1,0 0 1,1 1-1,-1-1 1,0 1 0,0-1-1,0 1 1,-1 0 0,1 0-1,0 0 1,0 0 0,-1 0-1,1 0 1,0 1 0,-1-1-1,1 1 1,-1-1 0,1 1-1,0 0 1,-4 0 0,1 0 16,0 0 0,0 0 0,-1 0 0,1 1 0,0 0 0,0 0 0,0 0 1,0 0-1,0 1 0,0 0 0,1 0 0,-1 0 0,1 0 0,-1 1 0,1 0 0,-6 5 0,4 0-22,0 1 0,1-1-1,0 1 1,1 0 0,-1 1-1,2-1 1,0 1 0,0 0-1,0-1 1,1 1 0,1 1-1,0-1 1,0 0 0,1 0-1,0 0 1,1 0-1,0 0 1,1 1 0,0-2-1,0 1 1,1 0 0,0 0-1,1-1 1,6 12 0,12 12 21,2-1 0,1-2 1,1 0-1,2-2 0,31 25 1,39 40 169,-90-84-176,-1 0 0,0 0 0,0 1 0,-1 0-1,0 0 1,0 0 0,-2 1 0,1 0 0,-1 0 0,4 16 0,-7-18-14,1-1 1,-1 0-1,0 1 1,-1 0-1,0-1 0,-1 1 1,1-1-1,-2 1 1,1-1-1,-1 0 1,0 1-1,-1-1 1,0 0-1,-8 14 0,3-7 13,-2-1-1,0 0 0,0 0 0,-2-1 0,1-1 0,-1 0 0,-1 0 0,-22 14 0,30-22 8,-1 0 1,0-1 0,0 0-1,0 0 1,0 0-1,0-1 1,-1 0-1,1 0 1,-1 0 0,1-1-1,-1 0 1,0-1-1,1 1 1,-1-1-1,0 0 1,0-1 0,1 0-1,-1 0 1,1 0-1,-1-1 1,1 0-1,-1 0 1,1-1 0,0 1-1,-6-5 1,3 0-5,0 0 1,0 0 0,1-1-1,0 0 1,0 0-1,1-1 1,0 0 0,1-1-1,0 1 1,0-1 0,1 0-1,0-1 1,1 1 0,-5-18-1,4 8-73,0 0 0,1 0-1,2-1 1,0 1 0,1-1-1,0 0 1,4-25 0,-1 41-23,-1 0 1,1 0 0,0 0 0,0 0-1,0 0 1,1 1 0,0-1 0,0 1-1,0-1 1,0 1 0,1 0 0,-1 0-1,1 0 1,0 1 0,0 0-1,1-1 1,5-2 0,6-7-760,18-15-1543</inkml:trace>
</inkml:ink>
</file>

<file path=ppt/ink/ink2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36.37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 8026,'0'0'3264,"24"19"-3264,-24-17 352,0 3-344,2-5 193,-2-3-305,0-8-1313,0-3-1487</inkml:trace>
</inkml:ink>
</file>

<file path=ppt/ink/ink2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37.65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96 172 4833,'0'0'4317,"-3"2"-4201,0 1-62,-1 0-1,1 0 1,0 0 0,0 1-1,0-1 1,0 1 0,1 0-1,-1 0 1,1 0 0,0 0-1,0 1 1,1-1 0,-1 0 0,1 1-1,0-1 1,0 1 0,0 5-1,-2 15 287,2-1-1,1 27 0,1-23-133,-1-16-101,1 0 1,0-1-1,0 1 0,2-1 1,-1 1-1,1-1 0,1 0 1,0 0-1,7 13 1,-9-19-83,1-1 1,-1 0-1,1 1 1,0-1-1,1-1 1,-1 1-1,1 0 1,-1-1-1,1 1 1,0-1-1,0 0 1,1-1-1,-1 1 1,0-1-1,1 0 1,0 0-1,0 0 1,-1 0-1,1-1 0,0 0 1,0 0-1,0 0 1,9 0-1,-2-2 7,-1 0 0,1 0 0,0-1 0,-1 0 0,0-1 1,1-1-1,-1 1 0,0-2 0,0 0 0,-1 0 0,0-1 0,0 0 0,0 0 0,-1-1 0,17-16 0,-15 14-22,-1-1 1,0-1 0,0 0-1,-1 0 1,-1-1-1,0 0 1,0 0 0,-1-1-1,-1 0 1,8-22 0,-7 12 12,-2-1-1,0-1 1,-2 1 0,-1 0 0,-1-34 0,-1 52-23,0 0 0,0 1 0,-1-1 0,0 1 0,0-1 0,-1 1 0,1 0 0,-1-1 0,0 1 0,-1 0 0,1 0 1,-1 0-1,0 1 0,0-1 0,-4-4 0,1 3 25,0 0 1,-1 1 0,1 0-1,-1 0 1,0 0-1,0 1 1,-1 0 0,1 1-1,-11-4 1,-4 0 16,-1 1-1,0 2 1,-1 0 0,1 1 0,-1 1 0,-28 2 0,44 1-83,0 0 0,1 0-1,-1 1 1,0-1 0,1 2 0,0-1 0,-1 1 0,1 0 0,0 1 0,0-1 0,1 1 0,-11 8-1,7-3-530,0 0 0,0 1-1,1 0 1,0 0 0,1 1-1,-10 17 1,1 3-3534</inkml:trace>
</inkml:ink>
</file>

<file path=ppt/ink/ink2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37.95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168 0 5777,'0'0'1902,"0"23"-1073,0-11-738,1 21 362,-2 1 0,-2 0 0,-9 48 1,5-57-89,2 0-209,-1 1 0,-1-1 0,-2-1 1,0 1-1,-2-2 0,0 1 0,-18 25 1,27-47-206,0 0 1,0 1 0,0-1 0,0 0 0,-1 0 0,1 0 0,-1 0 0,0-1 0,1 1 0,-1-1 0,0 0-1,0 1 1,0-1 0,0-1 0,-4 2 0,-6-1-1663</inkml:trace>
</inkml:ink>
</file>

<file path=ppt/ink/ink2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38.66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15 3505,'0'0'7113,"23"-2"-6715,75-9-12,-90 10-350,1 0 0,0 1 0,0 0 0,0 1 0,0 0 0,0 1 0,-1-1 0,1 1-1,0 1 1,-1 0 0,11 5 0,-13-5-36,-1 0-1,0 1 1,0 0-1,0-1 1,0 2-1,0-1 1,-1 0-1,0 1 1,0 0-1,0 0 1,-1 0-1,1 1 1,3 9 0,-5-10 22,0 0 1,-1 0 0,0 1-1,0-1 1,0 0 0,-1 1 0,0-1-1,0 0 1,0 1 0,0-1-1,-1 0 1,0 1 0,0-1 0,-1 0-1,1 0 1,-1 0 0,0 0 0,-1 0-1,1 0 1,-1 0 0,0-1-1,-4 5 1,-1 1 13,0 0 0,0-1-1,-1 0 1,0 0 0,-1-1 0,0-1-1,0 1 1,-18 8 0,25-14-44,-1-1 0,0 1 0,0-1 0,0 0 0,0 0 0,0 0 0,0 0 0,-1-1 0,1 1 0,-8-2 0,13 1 6,-1 0 0,0 0 0,0 0 0,0 0 0,0 0 0,0 0 0,0 0 0,0 0 0,0-1 0,0 1 0,1 0 0,-1 0 0,0 0 0,0 0 0,0 0 0,0 0 0,0 0 0,0-1 0,0 1 1,0 0-1,0 0 0,0 0 0,0 0 0,0 0 0,0 0 0,0-1 0,0 1 0,0 0 0,0 0 0,0 0 0,0 0 0,0 0 0,0 0 0,0-1 0,0 1 0,0 0 0,-1 0 0,1 0 0,0 0 0,0 0 1,0 0-1,0 0 0,0 0 0,0-1 0,0 1 0,0 0 0,0 0 0,-1 0 0,1 0 0,0 0 0,0 0 0,0 0 0,0 0 0,0 0 0,0 0 0,-1 0 0,1 0 0,0 0 0,0 0 0,0 0 0,0 0 1,0 0-1,31-9 5,-14 5 14,1 2 0,0 0 0,0 1 0,1 1 0,-1 0 0,0 1 0,0 2 0,0-1 0,-1 2 0,20 6 0,-29-7-15,-1 0 0,0 0 0,1 1 0,-1 0 0,-1 0 0,1 1 0,-1 0 0,1 0 0,-1 1 1,-1-1-1,1 1 0,-1 0 0,0 1 0,0-1 0,-1 1 0,0 0 0,0 0 0,-1 0 0,0 1 0,0 0 0,0-1 0,-1 1 0,-1 0 0,3 14 0,-2 0 36,0 0 0,-1 0-1,-1 0 1,-4 33-1,4-53-15,-1 1-1,0-1 1,0 1-1,-1-1 1,1 0-1,0 0 1,-1 1-1,0-1 1,1 0 0,-1 0-1,0 0 1,0 0-1,0-1 1,0 1-1,0 0 1,0-1-1,-1 0 1,1 1-1,-1-1 1,1 0-1,-1 0 1,1 0-1,-1-1 1,1 1-1,-1-1 1,0 1-1,-2-1 1,-10 2 68,0-1 0,-1-1-1,-22-3 1,29 3-86,2-1-5,1 0 0,0 0 0,0 0 0,0-1 0,0 0 0,1 0 0,-1 0 0,0-1 0,-8-5 0,11 6-226,1 1 1,0-1-1,-1 0 0,1 0 1,0 0-1,0 0 0,0-1 1,0 1-1,0-1 0,1 1 1,-1-1-1,1 1 0,0-1 0,0 0 1,0 0-1,0 0 0,0 0 1,0 1-1,1-1 0,-1 0 1,1-3-1</inkml:trace>
</inkml:ink>
</file>

<file path=ppt/ink/ink2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39.66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1 338 3633,'0'0'8152,"15"-6"-6857,-12-1-1255,0 1 0,-1 0 0,0-1 1,0 0-1,0 1 0,-1-1 0,0 0 0,-1 1 0,1-1 0,-1 0 0,-1-8 0,1 0-14,2-204 310,-1 218-337,0 0-1,0 1 1,0-1-1,0 0 1,0 0-1,0 1 1,0-1-1,0 0 1,0 1-1,0-1 1,0 1 0,0-1-1,1 1 1,-1 0-1,0 0 1,0-1-1,0 1 1,1 0-1,-1 0 1,0 0 0,0 0-1,1 0 1,-1 1-1,2-1 1,35 3-42,-22 3 33,1 1 0,0 0-1,-1 1 1,-1 1-1,1 0 1,-1 1 0,-1 1-1,0 0 1,0 1 0,-2 0-1,1 1 1,18 26 0,-25-29 7,0-1 1,-1 1 0,-1 1-1,1-1 1,-2 1 0,1-1 0,-1 1-1,-1 0 1,0 0 0,-1 1-1,0-1 1,-1 0 0,0 14 0,10-67 226,29-201-595,-39 242 370,0 1 1,0-1-1,0 0 0,0 1 1,0-1-1,0 0 0,0 1 1,1-1-1,-1 1 0,0-1 1,0 0-1,1 1 0,-1-1 1,1 1-1,-1-1 0,0 1 1,1-1-1,-1 1 0,1-1 1,-1 1-1,1 0 0,-1-1 1,1 1-1,-1-1 0,1 1 1,0 0-1,-1 0 0,1-1 1,-1 1-1,1 0 0,1 0 1,21 8-49,24 29-38,-43-33 84,34 29 2,49 47-6,-78-72 5,-1 1-1,0 1 1,-1 0 0,0 0-1,-1 0 1,0 0 0,5 14-1,-7 17 164,-4-30 1,0-10-251,0-21-261,-1-1 241,1 0-1,1 0 1,1 0-1,1 0 1,0 0-1,2 1 1,0 0-1,2 0 1,14-33-1,-19 50 140,1 0 1,-1 0-1,1 0 0,0 0 0,-1 0 0,1 1 1,0 0-1,1-1 0,-1 1 0,0 0 0,1 0 0,-1 1 1,1-1-1,-1 1 0,1 0 0,0 0 0,-1 0 1,1 0-1,5 0 0,9 0-50,-1 0 0,33 3-1,-42-2 46,-7 0-33,0 0-1,1 1 1,-1-1-1,1 0 0,-1 1 1,0-1-1,0 1 1,1-1-1,-1 1 1,0 0-1,0-1 0,0 1 1,0 0-1,0 0 1,0 0-1,0 0 1,0 0-1,0 0 0,0 0 1,0 0-1,1 3 1,8 34 464,-9-25-206,-1 1 1,0-1-1,-5 25 1,-4 0-38,6-27-351,0 0 1,1 1-1,0-1 1,0 14-1,2-17-1595</inkml:trace>
</inkml:ink>
</file>

<file path=ppt/ink/ink2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0.41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60 5217,'0'0'5644,"9"-1"-5013,79-5 70,94 6 0,-11 0-256,-159-1-393,0 0-1,0-1 1,0 0 0,13-4-1,-20 4-28,0 0 1,0 1-1,0-2 0,0 1 0,-1 0 0,1-1 0,-1 0 0,1 0 1,-1 0-1,0-1 0,6-6 0,-33 7-4092,3 3 312</inkml:trace>
</inkml:ink>
</file>

<file path=ppt/ink/ink2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0.84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5777,'0'0'4913,"4"8"-4262,16 34 26,-3-9-70,-1 1-1,15 46 1,-9 42 39,-15-79-431,15 54 1,-12-73-133,-1-14-62,-9-10-24,0 0 1,1 1-1,-1-1 0,0 0 0,1 0 0,-1 0 1,0 0-1,0 0 0,1 0 0,-1 0 0,0 0 1,0 0-1,1 0 0,-1 0 0,0 0 0,0-1 1,1 1-1,-1 0 0,0 0 0,0 0 0,1 0 1,-1 0-1,0 0 0,0-1 0,1 1 0,-1 0 1,0 0-1,0 0 0,0-1 0,0 1 0,1 0 1,-1 0-1,0 0 0,0-1 0,0 1 1,0 0-1,0 0 0,0-1 0,0 1 0,1-1 1,22-56-1647,-15 25-2333</inkml:trace>
</inkml:ink>
</file>

<file path=ppt/ink/ink2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1.80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21 928,'0'0'5765,"23"-3"-5103,8-3-530,-12 2-60,0 1-1,1 0 1,35 2 0,-49 1 35,0 0 0,0 0-1,0 1 1,-1 0 0,1 0 0,0 1 0,-1 0 0,1 0 0,-1 0 0,1 0 0,-1 1 0,0 0 0,0 0 0,0 0 0,-1 1 0,1 0 0,-1 0 0,0 0 0,0 0 0,0 1-1,0-1 1,-1 1 0,0 0 0,0 0 0,4 8 0,-3-1 55,1 0 0,-1 1 0,-1-1 1,-1 1-1,1-1 0,-2 1 0,0 0 0,0 0 0,-1 0 0,-4 22 0,2-26-103,0 0 0,-1-1 0,-1 1 0,0-1 0,0 0 0,0 0 0,-1 0 0,0-1 0,0 0 0,-1 1 0,0-2 0,0 1 0,-12 9 0,3-4 26,-1 0-1,0-1 1,0 0 0,-1-1-1,-24 10 1,40-20-82,0 1 0,1-1-1,-1 0 1,0 1 0,0-1 0,0 0 0,0 0-1,0 1 1,0-1 0,0 0 0,1 0-1,-1 0 1,0 0 0,0 0 0,0 0 0,0 0-1,0-1 1,0 1 0,0 0 0,0-1 0,-3-12-93,5 11 81,0 0-1,-1-1 0,1 1 1,0 0-1,0 0 1,0 0-1,0 0 0,0 0 1,1 0-1,-1 0 0,1 0 1,-1 1-1,4-4 1,5 1-2,0 1 1,1 0-1,-1 1 1,1 0-1,-1 0 1,1 1-1,0 1 1,-1 0-1,1 0 1,17 3-1,13-1 8,-18-1 13,0 1 0,-1 1 0,1 0-1,0 2 1,-1 1 0,27 10 0,-32-9-12,-1 0 0,0 1 0,-1 0 0,0 1 1,0 1-1,-1 0 0,0 1 0,22 23 0,-32-29 35,1 1-1,-1-1 1,0 1 0,-1 0 0,1 0-1,-1 0 1,-1 1 0,1-1 0,-1 1-1,0-1 1,0 1 0,-1 0 0,0 0-1,0 0 1,-1 0 0,1 0 0,-2 0-1,1 0 1,-1-1 0,0 1 0,0 0-1,-3 9 1,0-7 23,0 0 1,0 0-1,0 0 0,-1-1 0,0 0 1,-1 1-1,0-2 0,0 1 1,-1-1-1,0 0 0,0 0 0,0-1 1,-1 0-1,0 0 0,-10 5 1,3-4-32,0 0 0,0-1 0,0 0 0,-1-1 0,0-1 0,0-1 0,-1 0 0,1-1 0,0 0 0,-1-2 0,1 0 0,-32-4 0,46 3-35,-1 1-1,1-1 1,0 1-1,0-1 1,0 0-1,0 0 1,-1 0 0,1 0-1,0 0 1,0-1-1,1 1 1,-1 0-1,0-1 1,0 0 0,1 1-1,-1-1 1,1 0-1,-1 0 1,1 0-1,0 0 1,0 0 0,0 0-1,0 0 1,0 0-1,0-3 1,-1-4-436,0 1 1,1-1 0,0 0-1,1-1 1,0-8-1,0 7-651,0-20-3863</inkml:trace>
</inkml:ink>
</file>

<file path=ppt/ink/ink2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2.31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6569,'0'0'4759,"10"26"-4187,70 210 404,-45-61-769,5 15-55,-40-189-150,0-1 1,0 1 0,0-1-1,0 0 1,0 1 0,0-1-1,0 1 1,0-1-1,0 0 1,0 1 0,0-1-1,0 1 1,1-1 0,-1 0-1,0 1 1,0-1 0,0 0-1,1 1 1,-1-1-1,0 0 1,0 0 0,1 1-1,-1-1 1,0 0 0,1 0-1,-1 1 1,0-1-1,1 0 1,-1 0 0,0 0-1,1 1 1,-1-1 0,1 0-1,-1 0 1,0 0 0,1 0-1,-1 0 1,1 0-1,-1 0 1,0 0 0,1 0-1,-1 0 1,0 0 0,1 0-1,-1 0 1,1 0-1,-1-1 1,0 1 0,1 0-1,-1 0 1,0 0 0,1 0-1,-1-1 1,0 1-1,1 0 1,-1 0 0,0-1-1,1 1 1,-1 0 0,0-1-1,16-21 159,34-85-130,46-141-1,-77 196-17,29-81 44,-45 129-636,-1 11-2662,-2 6-2065</inkml:trace>
</inkml:ink>
</file>

<file path=ppt/ink/ink2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3.21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0 293 4673,'0'0'2930,"24"8"-2606,77 28 251,-95-34-510,1-1 1,0 0 0,0 0-1,0-1 1,-1 0-1,1 0 1,0 0 0,0-1-1,0 0 1,0-1-1,-1 1 1,1-1 0,-1-1-1,1 1 1,-1-1-1,0 0 1,0 0 0,0-1-1,0 0 1,-1 0-1,1 0 1,5-7 0,7-2-44,-4 3 89,65-52-189,-73 57 131,-1 1-1,0-2 1,-1 1-1,1-1 1,-1 1-1,0-1 1,0-1 0,-1 1-1,0 0 1,0-1-1,3-8 1,-7 14 39,1 1 0,0-1-1,-1 1 1,1-1 0,-1 1 0,1-1 0,0 1-1,-1 0 1,1-1 0,-1 1 0,1 0 0,-1 0-1,1-1 1,-1 1 0,0 0 0,1 0 0,-1 0-1,1-1 1,-1 1 0,1 0 0,-1 0 0,0 0-1,1 0 1,-1 0 0,1 0 0,-1 0 0,0 0-1,1 1 1,-1-1 0,0 0 0,-23 5-523,17 0 420,1 1 0,0 0 1,0 0-1,0 1 0,0-1 0,1 1 0,0 1 0,1-1 1,-1 1-1,2-1 0,-1 1 0,1 0 0,0 1 0,1-1 1,-1 0-1,2 1 0,-1 0 0,1-1 0,1 1 0,-1 0 1,2-1-1,-1 1 0,2 8 0,0-13 23,-1-1-1,0 0 1,1 0 0,0 0-1,0 0 1,0 0 0,0 0-1,0 0 1,1 0 0,-1-1-1,1 1 1,0-1 0,0 0-1,-1 0 1,1 0-1,1 0 1,-1-1 0,0 1-1,0-1 1,1 0 0,-1 1-1,1-2 1,-1 1 0,1 0-1,5 0 1,11 1 31,1 0-1,-1-2 1,24-2-1,-35 2-23,-1-1-7,-1 1-1,1-2 1,0 1-1,-1-1 1,1 0-1,-1-1 1,0 0-1,0 0 1,0 0-1,0-1 1,0 0-1,-1 0 1,0-1-1,0 0 1,0 0-1,0 0 1,-1-1-1,0 0 1,0 0-1,5-8 1,-5 5 0,0 0 0,-1 0 1,0 0-1,0 0 0,-1 0 1,-1-1-1,1 0 0,-2 1 1,1-1-1,-1 0 0,-1 0 1,0 0-1,0 0 0,-1 0 1,-3-15-1,2 18 2,0 0 0,0 1 0,-1-1 0,0 0 0,-1 1 0,0 0 0,0 0 0,0 0 0,0 0 0,-1 0 0,0 1 0,0 0 0,-1 0 0,0 1 0,1-1 0,-1 1 0,-1 0 0,1 1 0,0 0 0,-1 0 0,0 0 0,-7-2 0,8 3-9,-1 0 1,1 1 0,0 0-1,-1 0 1,1 0-1,0 0 1,-1 1 0,1 0-1,-1 1 1,1-1-1,-1 1 1,1 1-1,0-1 1,0 1 0,0 0-1,0 0 1,0 1-1,0 0 1,0 0-1,1 0 1,-1 1 0,1 0-1,0 0 1,-9 8-1,7-3-13,1 1 0,-1-1 0,1 1 0,1 0 0,0 0 0,0 0 0,1 1 0,1 0 0,0-1 0,0 2 0,1-1 0,0 0 0,1 0 0,0 1 0,1-1 0,0 0 0,1 1 0,0-1 0,1 0 0,4 17 0,0-10-5,0 0 1,1 1-1,1-2 1,0 1 0,1-1-1,2-1 1,-1 0-1,2 0 1,0-1 0,1 0-1,17 15 1,33 23 20,-37-33 4,-1 2 1,45 50-1,-63-64 4,-1 2 0,0-1 0,0 0 0,-1 1 0,0 0 0,-1 1 0,0-1 0,0 1-1,-1-1 1,-1 1 0,1 0 0,-2 0 0,1 12 0,-2-13 68,0 0 1,0 1-1,-1-1 0,0 1 1,-1-1-1,0 0 1,-1 0-1,0 0 0,-6 13 1,6-16-54,-1-1 0,0 0 0,0-1 0,-1 1 0,1-1 0,-1 1 0,0-1 0,0-1 0,-1 1 0,0-1 0,1 0 0,-2 0 0,1-1 1,-13 6-1,11-5-26,0-1 0,0 0 1,-1-1-1,1 0 1,-1 0-1,0-1 0,1 0 1,-1 0-1,0-1 0,0-1 1,1 1-1,-1-1 1,0 0-1,0-1 0,1 0 1,0-1-1,-1 0 1,1 0-1,0 0 0,0-1 1,0-1-1,1 1 0,0-1 1,0 0-1,0-1 1,0 0-1,1 0 0,0 0 1,-8-10-1,3 1-57,1-1-1,0 0 1,1 0-1,1-1 1,0 1 0,1-2-1,1 1 1,1-1 0,0 0-1,1 0 1,1-1-1,1 1 1,0-20 0,2 30 33,0 0 1,1 0-1,-1 0 1,1 0-1,1 0 1,3-10-1,-4 14-12,1 0-1,0 0 1,1 1-1,-1-1 1,0 1-1,1 0 1,0 0-1,0 0 1,0 0-1,0 0 1,1 0 0,-1 1-1,1 0 1,6-4-1,93-39-2455,-54 28-987</inkml:trace>
</inkml:ink>
</file>

<file path=ppt/ink/ink2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3.4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 11739,'0'0'4673,"0"-5"-4673</inkml:trace>
</inkml:ink>
</file>

<file path=ppt/ink/ink2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4.80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154 88 3529,'0'0'5396,"-18"21"-4542,-58 71-36,69-83-672,0 0 0,1 1 1,0 0-1,0 0 0,1 1 1,1 0-1,0 0 0,0 0 0,-3 16 1,5-8 66,1-1 1,0 1 0,4 36 0,-1-44-143,1-1 1,0 1-1,0-1 1,1 0 0,0 0-1,0 0 1,1-1-1,1 1 1,0-1-1,0 0 1,0-1 0,1 0-1,1 0 1,-1 0-1,1-1 1,18 13-1,-8-7-34,1-1 0,0-1 0,0 0 0,1-2 0,1 0 0,-1-1 0,31 7 0,-37-12-20,-1 0 1,1-1-1,0 0 0,0-1 0,0-1 0,0 0 1,15-3-1,-22 2-11,0-1 0,-1 0 0,0 0 0,1-1 0,-1 1-1,0-1 1,0-1 0,0 1 0,0-1 0,-1 0 0,0 0 0,1-1 0,-2 1 0,1-1 0,0 0 0,4-9 0,1-1 10,-1-1 1,-1 0-1,-1 0 0,0-1 1,-1 0-1,-1 0 1,-1 0-1,0-1 0,-1 0 1,-1 1-1,-1-1 0,0 0 1,-1 0-1,-5-34 1,0 23-16,0 1 1,-2-1-1,-1 1 1,-1 0 0,-1 1-1,-2 0 1,-1 1-1,-22-34 1,33 55 8,-1 1 1,0 0-1,0 0 0,0 0 1,-1 1-1,0-1 1,1 1-1,-1 0 0,0 0 1,0 0-1,-1 1 0,1-1 1,-1 1-1,1 0 1,-1 0-1,0 0 0,-7-1 1,9 3-13,-1 0 0,1 0 1,0 1-1,-1-1 0,1 1 1,-1-1-1,1 1 1,0 0-1,-1 0 0,1 1 1,0-1-1,0 1 0,0-1 1,0 1-1,0 0 0,1 0 1,-1 0-1,0 1 0,1-1 1,0 1-1,-1-1 0,1 1 1,0 0-1,0 0 1,-2 5-1,-2 2-115,1 0 1,0 1-1,1 0 1,0 0-1,0 0 1,1 0-1,1 1 1,0-1-1,0 1 1,1 0-1,1-1 1,1 18-1,0-19-327,0 1 0,1-1 0,1 0-1,0-1 1,0 1 0,1 0-1,0-1 1,10 18 0,23 23-5400</inkml:trace>
</inkml:ink>
</file>

<file path=ppt/ink/ink2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5.02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237 0 5881,'0'0'4465,"8"137"-3233,-13-86-511,-16 3-25,-2-1-160,-3-2-216,3-5 96,0-4-416,0-5 120,2-9-64,0-5 48,3-7-208,5-9-32,-2-7-648,2 0-280</inkml:trace>
</inkml:ink>
</file>

<file path=ppt/ink/ink2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5.32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91 7114,'0'0'2964,"27"-9"-2408,2-1-413,151-43 1040,-152 46-793,-19 4-258,0 0 1,0 1 0,1 1 0,11-2 497,-50 3-853,-67 1-8173,64 1 3504</inkml:trace>
</inkml:ink>
</file>

<file path=ppt/ink/ink2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5.85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 27 1720,'23'-21'781,"-15"15"1015,-13 15 395,-8 18-261,8-14-1653,1-1 0,0 0 0,1 1 0,0 0 0,1 0 1,0 0-1,1 0 0,1 0 0,0 0 0,0 0 0,2 0 0,0 0 0,0 0 1,1 0-1,0-1 0,1 1 0,1-1 0,0 0 0,13 22 0,-6-12-35,13 16 296,-24-38-530,0 1-1,0-1 0,0 0 0,0 0 0,0 0 1,0 0-1,0 0 0,0 0 0,0 0 0,0 0 1,0 0-1,0 0 0,0 0 0,0-1 0,0 1 1,0 0-1,0-1 0,0 1 0,-1-1 0,1 1 1,0-1-1,0 1 0,1-2 0,26-18-27,-19 13 49,1 1-33,-1 1 0,1 1 0,0 0 1,0 0-1,1 0 0,-1 2 0,1-1 0,-1 1 1,1 1-1,0 0 0,0 0 0,0 1 0,20 3 1,-27-2-4,1 1 1,0 0-1,-1 0 1,1 0 0,-1 0-1,0 1 1,0-1 0,0 1-1,0 0 1,0 1 0,-1-1-1,1 1 1,-1-1 0,0 1-1,0 0 1,4 8 0,2 2 11,-1 0 0,-1 0 1,-1 1-1,5 16 0,-7-20 13,-1 1 0,-1-1 0,0 1 0,0 0 0,-1 0 0,-1 0 0,0 0 0,-1 0-1,0 0 1,-1 0 0,0 0 0,-1-1 0,0 1 0,-1-1 0,0 0 0,-1 0 0,0 0 0,0 0 0,-1-1 0,-1 0-1,0 0 1,0-1 0,-1 0 0,0 0 0,-1-1 0,0 0 0,0 0 0,-1-1 0,0 0 0,0-1 0,-19 9 0,24-12-28,1-1 1,-1 0-1,0-1 1,0 1-1,-1-1 1,1 0-1,0 0 1,0 0 0,0-1-1,-1 0 1,1 0-1,0 0 1,-1-1-1,1 1 1,0-1-1,0 0 1,-8-4 0,9 3-158,0-1 0,0 1 1,0-1-1,1 0 1,-1 0-1,1-1 0,0 1 1,0-1-1,0 1 1,0-1-1,1 0 0,-1 0 1,1 0-1,0-1 1,1 1-1,-1 0 0,1-1 1,-1 1-1,0-6 1,-4-29-2630,4 5-1082</inkml:trace>
</inkml:ink>
</file>

<file path=ppt/ink/ink2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6.92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32 362 6065,'0'0'6484,"-15"-12"-5759,12 4-693,0 1 1,0-1 0,1 0 0,0 1 0,1-1 0,0 0 0,0 0 0,0-12 0,7-67-115,-3 71 42,0 0 1,2 1-1,8-23 0,-11 31 42,1 1-1,0-1 1,1 1 0,-1 0 0,1-1-1,0 2 1,1-1 0,0 0 0,-1 1-1,8-6 1,-10 10-8,1 0-1,0 0 1,-1 0 0,1 0-1,0 0 1,0 0 0,0 1-1,-1-1 1,1 1 0,0 0-1,0 0 1,0 0 0,0 0-1,0 0 1,0 1 0,-1 0-1,1-1 1,0 1 0,0 0-1,-1 0 1,1 0 0,0 1-1,-1-1 1,1 1 0,-1-1-1,0 1 1,0 0 0,4 3-1,8 7 15,-1 1 1,-1 1-1,15 19 0,-17-21-26,4 9 19,0-1 1,-2 2 0,0 0-1,-1 0 1,-1 1-1,-1 0 1,-2 1 0,0 0-1,5 34 1,-34-195-152,20 117-212,2-1-1,0 0 1,1 1-1,7-34 1,-7 48 346,0 1 1,1-1-1,-1 1 1,1 0-1,1-1 1,-1 1 0,1 0-1,0 0 1,0 1-1,0-1 1,0 1-1,1-1 1,0 1-1,0 0 1,0 0 0,1 1-1,-1-1 1,1 1-1,-1 0 1,1 0-1,11-4 1,-12 6 43,1 0-1,0 0 1,-1 1 0,1-1-1,0 1 1,-1 0-1,1 1 1,0-1 0,-1 1-1,1 0 1,0 0 0,-1 0-1,1 1 1,-1-1 0,0 1-1,1 0 1,-1 0 0,0 1-1,0-1 1,0 1-1,4 4 1,9 8 86,0 1 0,-1 0-1,15 21 1,-18-21-118,-5-7 130,1 1 0,-1 0 0,-1 1 0,0-1 0,0 2 1,-1-1-1,-1 1 0,0 0 0,0 0 0,-2 0 0,1 0 0,-1 1 0,-1 0 0,0-1 1,0 20-1,-1-59-475,2 0 0,1 0 1,2 1-1,0 0 0,2 0 1,0 0-1,2 1 0,1 1 1,1 0-1,16-25 0,-27 48 376,-1-1 1,1 1-1,0-1 0,-1 1 0,1-1 0,0 1 1,0 0-1,0-1 0,0 1 0,1 0 0,-1 0 1,0 0-1,0 0 0,1 0 0,-1 0 0,1 0 1,-1 0-1,1 0 0,-1 1 0,1-1 0,-1 1 1,1-1-1,0 1 0,-1-1 0,1 1 1,-1 0-1,1 0 0,0 0 0,0 0 0,-1 0 1,1 0-1,-1 1 0,1-1 0,3 1 0,-3 1 53,1 0-1,-1 0 1,0 0-1,0 0 1,0 0-1,0 0 1,0 1-1,0-1 0,-1 1 1,1-1-1,-1 1 1,0 0-1,1 0 1,-1-1-1,0 1 1,-1 0-1,1 0 1,0 4-1,3 35 492,-2-1 1,-4 46-1,1-17-319,1-67-251,0 0 0,1 0 1,-1 0-1,1 0 0,-1 0 1,1 0-1,0 0 0,0-1 0,1 1 1,-1 0-1,0-1 0,1 1 1,0-1-1,-1 1 0,1-1 1,0 0-1,0 0 0,1 0 0,-1 0 1,0 0-1,1 0 0,-1-1 1,1 1-1,-1-1 0,1 1 0,0-1 1,-1 0-1,1 0 0,0 0 1,6 0-1,8 2 28,0 0 0,1-1 1,-1-1-1,19-2 0,-19 1 21,-10 0-61,-1 0 1,0-1 0,1 0-1,-1 0 1,0 0 0,0-1-1,0 0 1,0 0 0,0 0-1,-1-1 1,1 0 0,-1 0-1,1 0 1,-1-1-1,0 0 1,0 0 0,5-6-1,-3 2-416,-1-1-1,0 1 1,0-1 0,0-1-1,-1 1 1,-1-1-1,0 0 1,0 0-1,3-14 1,3-25-6021</inkml:trace>
</inkml:ink>
</file>

<file path=ppt/ink/ink2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8.22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0 346 3425,'0'0'3603,"27"-8"-3053,200-65 503,-188 59-747,0 1-1,1 2 1,0 2 0,1 1-1,49-2 1,309-20 719,237-10 53,167 20-66,-677 16-701,0-5 1,158-32-1,-281 40-307,11-1-1,-1-1 0,1 0 1,-1-2-1,0 1 1,0-2-1,14-7 1,-27 13-51,1-1-1,-1 1 1,1-1 0,-1 1-1,0-1 1,1 0 0,-1 1 0,0-1-1,0 0 1,1 1 0,-1-1 0,0 0-1,0 1 1,0-1 0,0 0-1,0 1 1,0-1 0,0 0 0,0 1-1,0-1 1,0 0 0,0 0 0,0 1-1,-1-1 1,1 1 0,-1-2 0</inkml:trace>
</inkml:ink>
</file>

<file path=ppt/ink/ink2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49.46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0 337 3929,'0'0'2018,"22"-2"-1561,161-19 1286,548-42 1412,-474 41-3095,161-5-62,439 20 124,-776 2 186,-1-3 0,-1-4 0,85-23 0,-13 2-19,24-8-267,-106 22-8,1 3 0,100-9 0,-19 25 181,16-1-3623</inkml:trace>
</inkml:ink>
</file>

<file path=ppt/ink/ink2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50.1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75 6225,'0'0'5049,"141"-28"-4625,-97 24 361,2-1-441,3 0 8,-5 1-40,0-3-312,-3 0 192,-5 2-192,-5 0 48,-5 3-216,-8 0-136</inkml:trace>
</inkml:ink>
</file>

<file path=ppt/ink/ink2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50.41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17 6849,'0'0'4001,"188"11"-3136,-129-11-161,0 0 48,-7 0-320,-6-9-296,-10 2 144,-7 0-280,-11 5 0,-3 0-8,-7 2-1576</inkml:trace>
</inkml:ink>
</file>

<file path=ppt/ink/ink2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51.56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 50 128,'0'0'5468,"1"11"-1465,-2 51-3507,0-25-30,-2 3-59,2 0-1,1-1 1,3 1 0,11 63-1,-12-93-360,1-1 0,0 1 0,0-1 0,1 0 0,0 0 0,1-1 0,-1 1 0,2-1 0,-1 0 0,1 0 0,0-1 0,1 1 0,0-1 0,0-1 0,0 1 0,1-2 0,0 1 0,0-1 0,1 0 0,-1 0 0,1-1 0,0 0 0,0-1 0,13 3 0,-4-2-19,-1-1-1,1-1 0,-1-1 1,1-1-1,0 0 1,0-1-1,-1-1 0,1-1 1,-1 0-1,0-1 1,0-1-1,0-1 0,20-9 1,-8 1 21,-1-1 0,0-1 0,-1-2 0,-1-1 1,-1-1-1,33-33 0,-49 44-25,1-1-1,-2 0 1,1-1-1,-1 0 1,-1-1-1,0 1 1,-1-1-1,0-1 1,-1 1-1,0-1 1,-1 0-1,0 0 1,-1 0-1,-1 0 1,0-1-1,0-24 1,-18 40 169,12 8-205,1 0 1,0 0 0,0 0-1,1 0 1,0 0-1,1 0 1,0 1 0,0-1-1,1 0 1,2 15-1,-1-1-1,0-12 23,0 0-1,2-1 1,-1 0-1,1 1 1,1-1-1,0 0 1,0 0-1,1-1 0,1 1 1,0-1-1,0 0 1,1-1-1,0 1 1,1-2-1,0 1 1,0-1-1,13 10 1,-9-7 8,1-1 0,0-1 0,1 0 1,0-1-1,0 0 0,1-1 0,0-1 0,0 0 0,1-1 1,-1 0-1,1-2 0,17 3 0,-22-5 0,0 0-1,0-1 0,0 0 1,1-1-1,-1 0 0,0 0 1,0-2-1,0 1 0,-1-1 1,1-1-1,-1 0 0,1 0 1,-1-1-1,-1 0 0,1-1 1,-1 0-1,0-1 1,0 1-1,0-2 0,-1 1 1,-1-1-1,1-1 0,-1 1 1,0-1-1,-1-1 0,8-15 1,-6 9 0,-1 0 0,-1-1 0,0 0 0,-2 0 0,0-1 0,0 1 0,0-25 0,-1-1 22,-8-82 0,4 113-61,-1 0-1,0 0 0,0 0 0,-1 0 0,-1 1 0,0-1 0,0 1 0,-1 0 0,-1 1 0,0-1 1,-10-12-1,16 22-66,0 1 0,-1-1 1,1 1-1,0 0 1,-1-1-1,1 1 0,-1-1 1,1 1-1,0 0 1,-1 0-1,1-1 0,-1 1 1,1 0-1,-1 0 1,1-1-1,-1 1 0,0 0 1,1 0-1,-1 0 1,1 0-1,-1 0 0,1 0 1,-1 0-1,1 0 1,-2 0-1</inkml:trace>
</inkml:ink>
</file>

<file path=ppt/ink/ink3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55.4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10 1157 5169,'0'0'5896,"-10"5"-5383,12 15-464,1 0 0,0 0-1,2 0 1,0 0 0,10 23-1,7 24 202,39 181 43,42 149 57,-70-289-229,76 165 0,-86-223-37,2-2 0,2-1 0,2-1 1,41 49-1,-70-95-56,1 0 1,-1 0 0,0 0 0,0 0-1,1 0 1,-1 0 0,0 0 0,0 0 0,1 0-1,-1 0 1,0 0 0,0 0 0,0 0 0,1 0-1,-1 0 1,0 0 0,0 0 0,1-1 0,-1 1-1,0 0 1,0 0 0,0 0 0,0 0 0,1 0-1,-1-1 1,0 1 0,0 0 0,0 0 0,0 0-1,0-1 1,1 1 0,-1 0 0,0 0-1,0 0 1,0-1 0,0 1 0,0 0 0,0 0-1,0-1 1,0 1 0,0 0 0,0 0 0,0-1-1,0 1 1,0 0 0,0 0 0,0 0 0,0-1-1,0 1 1,0 0 0,0 0 0,0-1 0,-1 1-1,1 0 1,0 0 0,0 0 0,0-1 0,0-22 22,0 19 55,-3-72-19,-15-81 0,-2-7-344,6-117-570,7 104 351,-49-298 0,33 371 441,0 3-271,5 0-1,-11-192 1,28 245 46,0 21 158,1 0 0,1 0 0,7-41 0,-7 8 250,-1 59-160,28-13-337,377-15 295,-96 3 34,328-26 108,-281-14 247,39-4-179,427-48 2,-659 90-94,1 8 0,277 0 0,-254 19-38,203 3-4,-325 2-21,88 18-1,16 3 12,-105-17-2,31 2-25,-5-15 73,170-31 1,-38 3 0,-127 24 9,0 5 0,107 8 0,-73 15-83,-82-11 39,87 4-1,-73-14-17,-35 0-3,-1 1 0,1 2 0,26 3 0,-16 3 177</inkml:trace>
</inkml:ink>
</file>

<file path=ppt/ink/ink3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56.59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409 1 6889,'0'0'3387,"-14"12"-3242,-36 35 2,3 3 0,-63 85 0,79-93-100,3 2-1,1 0 1,3 2-1,1 1 1,-21 64-1,42-103-40,-1-1-1,2 1 1,-1 0 0,1 0-1,0 0 1,1 14-1,0-20 3,0 0-1,0 0 0,1 0 0,-1 0 0,1 0 0,0 0 1,-1 0-1,1-1 0,0 1 0,0 0 0,0 0 0,0-1 1,1 1-1,-1-1 0,0 1 0,1-1 0,-1 1 0,1-1 0,-1 0 1,1 1-1,0-1 0,-1 0 0,1 0 0,0 0 0,0-1 1,0 1-1,0 0 0,0-1 0,0 1 0,2-1 0,28 5 77,0-2 0,-1-1 0,1-2-1,0-1 1,47-8 0,-11-3 133,98-31 0,-156 40-184,77-29 335,-82 30-330,1-1-1,-1 1 0,0-1 1,0 0-1,0-1 0,-1 1 1,1-1-1,-1 0 0,0 0 1,0 0-1,0-1 0,-1 1 1,4-6-1,-6 6-302,0 0 0,0 0 0,-1-1 0,1 1 0,-1 0 0,0 0 0,0-1 0,-1-7 0,0 7-762,-1-9-3591</inkml:trace>
</inkml:ink>
</file>

<file path=ppt/ink/ink3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8:59:56.93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41 1 7274,'0'0'4383,"-6"24"-3832,-18 80-42,20-84-365,1 1-1,1-1 0,1 1 0,1-1 0,4 39 0,-2-40-108,12 58 152,-9-57-124,-2 0-1,1 0 1,-1 22-1,-3-41-55,0-1-1,0 1 0,1 0 1,-1 0-1,0-1 0,0 1 1,0 0-1,1-1 0,-1 1 1,0 0-1,1-1 0,-1 1 1,1-1-1,-1 1 0,0 0 1,1-1-1,0 1 0,-1-1 1,1 1-1,-1-1 0,1 0 1,-1 1-1,1-1 0,0 1 1,-1-1-1,1 0 0,0 0 1,-1 1-1,1-1 0,0 0 1,1 0-1,26-1-3465,-10-7 429</inkml:trace>
</inkml:ink>
</file>

<file path=ppt/ink/ink3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07.6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138 101 2513,'0'0'4244,"-11"5"-3615,-30 16-255,38-19-258,0 0-1,0 0 0,0 1 1,0-1-1,0 1 0,1 0 0,-1-1 1,1 2-1,0-1 0,0 0 1,0 0-1,0 0 0,1 1 0,-2 4 1,-4 5 335,1-2-271,1 0 0,0 1 0,0-1 0,1 1 0,1 0 0,0 0 0,-3 22 0,3 6-76,2 43 0,1-49-88,1-21 23,1 0 1,0 0-1,1 1 0,0-2 0,1 1 1,0 0-1,1-1 0,1 1 0,13 21 1,-9-17 27,1-2-1,1 1 1,0-2 0,1 1 0,0-2 0,23 19-1,-29-27-12,1 0 0,0 0 0,0-1-1,0 0 1,0 0 0,1-1 0,0 0-1,-1-1 1,1 0 0,0 0 0,0 0 0,0-2-1,10 1 1,-6-1 24,0-2 1,0 1-1,0-1 0,0-1 1,0-1-1,-1 0 0,1 0 1,17-9-1,-13 4-41,-1-1-1,0 0 1,0-1 0,-1-1 0,0-1 0,-1 0 0,-1 0 0,0-1-1,0-1 1,-2 0 0,0-1 0,14-27 0,-17 23-36,-2 0 0,0 0 0,-1-1 0,-2 1 0,0-1 0,0 0 0,-2-1 0,-1 1 0,-1 0 0,-1 0 0,0 0 0,-2 0 0,0 1 0,-1-1 0,-1 1 0,-1 0 0,-1 0-1,-1 1 1,-1 0 0,0 1 0,-1 0 0,-19-23 0,24 35-6,-1 0-1,0 1 1,0-1-1,-1 2 1,1-1-1,-1 1 0,0 0 1,0 0-1,-1 1 1,1 0-1,-1 0 1,0 1-1,1 1 1,-1-1-1,0 1 0,0 1 1,0 0-1,0 0 1,0 0-1,0 1 1,-16 5-1,6-2-23,1 0 0,-1 2 0,2 0 0,-1 2 0,1 0-1,0 0 1,0 2 0,1 0 0,-19 16 0,25-17-95,-1 1 0,2 0 0,-1 0 0,1 1-1,1 1 1,0-1 0,1 1 0,-8 17 0,9-16-776,1 1 1,1 1-1,0-1 1,-3 22-1,3-5-6312</inkml:trace>
</inkml:ink>
</file>

<file path=ppt/ink/ink3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08.4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148 610 5209,'0'0'3905,"-4"7"-3426,-2 1-213,1 1-1,0 0 1,1 1 0,0-1 0,0 1-1,1 0 1,0 0 0,1 0 0,-2 12 0,6 20 170,-1-33-352,-1 0 0,0 0 0,0 0 0,0 0 0,-3 10 0,9-41 39,-1-1-1,-1 0 1,-1 0 0,-1 0 0,-1 0 0,-1 0 0,-1 0-1,-2-1 1,0 1 0,-11-43 0,-10-7-119,2 8-3,3-2-1,-19-119 0,38 186-4,0-1 0,0 1 0,0 0 1,0 0-1,0 0 0,0-1 0,-1 1 0,1 0 0,0 0 0,0 0 0,0-1 0,0 1 0,0 0 1,0 0-1,0 0 0,0-1 0,0 1 0,0 0 0,0 0 0,0-1 0,0 1 0,0 0 1,0 0-1,1 0 0,-1-1 0,0 1 0,0 0 0,0 0 0,0 0 0,0-1 0,0 1 0,0 0 1,1 0-1,-1 0 0,0 0 0,0-1 0,0 1 0,0 0 0,1 0 0,-1 0 0,0 0 1,0 0-1,0 0 0,1 0 0,-1-1 0,0 1 0,0 0 0,1 0 0,-1 0 0,0 0 0,0 0 1,0 0-1,1 0 0,-1 0 0,1 0 0,14 13-30,16 24 50,47 80-14,-48-68 37,57 70-1,-76-106-17,0-1-1,1-1 1,0 0 0,0-1 0,1 0 0,1-1 0,0 0 0,0-1-1,0 0 1,19 5 0,-26-9-9,1-2 0,0 1 0,1-1 0,-1-1-1,0 1 1,0-2 0,1 1 0,-1-1 0,1 0 0,-1-1 0,0 1 0,1-2-1,-1 1 1,0-1 0,0-1 0,0 1 0,0-1 0,-1-1 0,1 1-1,-1-1 1,0-1 0,0 1 0,0-1 0,0-1 0,-1 1 0,0-1-1,0 0 1,8-11 0,-7 7-39,0-1 0,0-1-1,-1 1 1,0-1 0,-1 0 0,0-1 0,-1 1-1,0-1 1,-1 0 0,-1 0 0,0 0-1,-1 0 1,0 0 0,-1 0 0,0 0-1,-3-15 1,-2-5-108,-1 0-1,-1 1 1,-2-1-1,-1 2 0,-17-36 1,26 62-136,-1 0 1,0 1-1,0-1 1,-1 1-1,1 0 1,-1-1-1,0 1 1,0 1-1,0-1 0,0 0 1,-1 1-1,0-1 1,1 1-1,-6-3 1,-4 4-2742</inkml:trace>
</inkml:ink>
</file>

<file path=ppt/ink/ink3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09.92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0 441 4961,'0'0'2215,"25"-4"-1813,196-27 558,349 12 617,-249 16-1030,-50-25 143,-25 2-191,-195 23-498,249-18 64,-228 12-38,0-3 1,80-24 0,-110 24 64,1 3 0,0 1 0,49-2 1,131 6 15,-157 4-29,-31 1-68,-1-2 1,0-2-1,1-1 0,-1-2 1,56-16-1,-38 4-5,-21 6-3,1 1 0,0 2 0,0 1 0,0 1 0,1 2 0,34-1 0,-43 7 22,0 2 1,0 0 0,34 10 0,-35-7 7,1-1 0,0-2 1,34 3-1,-19-9-15,0-1 0,-1-1 0,1-3 0,63-20 1,-77 21-18,30-6 34,1 3 1,0 3 0,1 2 0,66 2-1,8 0 71,18-16 338,-101 11-232,87-4 0,130 17-231,-265-5 8,0 0 0,0 0 0,1 0 0,-1 0 0,0 0 0,0 0 0,1 0 0,-1 0 0,0 0 0,0 0 0,1 0 0,-1 0 0,0 0 0,0 0 0,1 1 0,-1-1 0,0 0 0,0 0 0,0 0 0,1 0 0,-1 1 0,0-1 0,0 0 0,0 0 0,0 0 0,0 1-1,1-1 1,-1 0 0,0 0 0,0 0 0,0 1 0,0-1 0,0 0 0,0 0 0,0 1 0,0-1 0,0 0 0,0 0 0,0 1 0,0-1 0,0 0 0,0 0 0,0 1 0,0-1 0,0 0 0,0 0 0,0 1 0,0-1 0,-1 0 0,1 0 0,0 1 0,0-1 0,0 0 0,0 0 0,0 0 0,-1 1 0,1-1-1,0 0 1,0 0 0,0 0 0,-1 0 0,1 0 0,0 1 0,0-1 0,-14 14-1080,-11-2-1131</inkml:trace>
</inkml:ink>
</file>

<file path=ppt/ink/ink3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20.37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19 7330,'0'0'6072,"27"-2"-5592,-4-1-383,176-10 446,-79 13-311,-70 0-3920</inkml:trace>
</inkml:ink>
</file>

<file path=ppt/ink/ink3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20.6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77 6449,'0'0'5025,"155"-3"-4032,-109-6-425,-2 2-16,-3 0-440,-8 0-104,-2 0 72,-5 3-16,-5 1-32,-3-1-32,-3 1-72,8-4 64,-4 0-848,-4-2-1801</inkml:trace>
</inkml:ink>
</file>

<file path=ppt/ink/ink3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21.40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48 54 6489,'0'0'6131,"-5"10"-5856,-3 11-154,0 1 0,2 0 0,0 0 0,2 0 1,0 0-1,-1 39 0,4-35 2,1-1 0,1 1-1,1-1 1,1 0 0,10 39 0,-10-57-108,-1 1 0,1-1 1,0 0-1,1 1 0,0-1 0,0-1 1,1 1-1,-1-1 0,1 0 1,1 0-1,-1 0 0,1 0 0,0-1 1,0 0-1,1-1 0,-1 1 1,1-1-1,0 0 0,0-1 0,1 0 1,-1 0-1,9 2 0,-2-2-3,0 0 0,0-1 0,1-1 1,-1-1-1,0 0 0,1 0 0,-1-1 0,0-1 0,0-1 0,0 0 0,0 0 0,24-11 0,-6 0-33,0-2 0,-1-1 0,56-41 1,-76 50-130,0-1 1,-1 0 0,0 0 0,0-1 0,-1 0 0,15-22 0,-20 24 28,1 0 0,-1-1-1,-1 1 1,0-1 0,0 0 0,-1 0 0,0 0 0,0 0-1,-1 0 1,0-18 0,0 24 151,-1 0 0,0-1 1,0 1-1,-1 0 0,1 0 0,-1 0 0,1 1 0,-1-1 1,0 0-1,0 0 0,-3-5 0,3 7 19,0-1 1,-1 1-1,1 0 0,-1 0 0,0 0 1,1 0-1,-1 0 0,0 0 0,0 0 1,1 1-1,-1-1 0,0 1 0,0-1 1,0 1-1,0 0 0,0-1 0,0 1 1,0 0-1,0 0 0,-1 1 0,0 0-44,1-1-1,0 1 0,0 0 0,0 1 1,0-1-1,0 0 0,0 1 0,0-1 1,0 1-1,0-1 0,1 1 0,-1 0 0,1 0 1,-1 0-1,1 0 0,0 0 0,-1 0 1,1 0-1,0 0 0,1 0 0,-1 1 1,0-1-1,1 0 0,-1 0 0,0 4 1,-11 65 27,10-55 6,1 1 0,0 0 0,1 0 0,1-1 0,1 1 0,6 29 0,-5-38-16,0 0-1,0 0 1,1 0 0,0 0 0,1-1 0,-1 1 0,1-1 0,1 0-1,-1-1 1,1 1 0,0-1 0,1-1 0,-1 1 0,16 9-1,-13-10 7,0 0 0,1-1 0,0 1 0,0-2 0,0 0 0,0 0 0,0 0 0,1-2 0,-1 1 0,1-1 0,0-1 0,-1 0 0,1 0 0,14-3 0,-10 0 7,1 0-1,-1-1 0,0-1 0,0 0 0,-1-1 0,1 0 1,-1-1-1,-1-1 0,14-10 0,-6 2-14,0-2 0,-1 0 1,-1-1-1,-1-1 0,-1 0 0,-1-1 0,0-1 1,23-46-1,-29 48-9,-2 0 1,0 0-1,-1-1 0,-1 0 1,-1 0-1,-1 0 1,-1-1-1,-1 1 0,0-1 1,-2 0-1,-3-32 1,2 53 0,1-1 0,-1 0 0,1 1 0,-1-1 0,0 0 0,0 1 1,0-1-1,0 1 0,0-1 0,0 1 0,0 0 0,-2-3 0,-6-10-1720</inkml:trace>
</inkml:ink>
</file>

<file path=ppt/ink/ink3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15.5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38 177 4561,'0'0'3507,"-1"-5"-3005,-5-7-417,-2-1 3200,7 11-3242,0 0-1,0 0 1,1 0 0,-1-1-1,1 1 1,-1 0 0,1 0-1,0 0 1,0 0 0,0 0-1,0-1 1,0 1 0,0 0-1,1 0 1,-1 0 0,1 0-1,-1 0 1,1 0 0,0 0-1,0 0 1,0 0 0,0 0 0,0 0-1,0 0 1,1 1 0,-1-1-1,0 0 1,1 1 0,0-1-1,-1 1 1,1 0 0,3-3-1,7-3-89,0 0 0,0 0-1,0 1 1,14-5 0,-12 6 162,5-3-131,-1 2 1,1 0 0,0 1-1,1 1 1,-1 0 0,1 2-1,29 0 1,-45 2 9,0 1-1,0 0 1,0 0-1,0 0 1,0 1 0,0-1-1,0 1 1,0 0-1,-1 0 1,1 1-1,-1-1 1,1 1 0,-1 0-1,0-1 1,0 2-1,0-1 1,-1 0-1,1 0 1,-1 1 0,0-1-1,0 1 1,0 0-1,0 0 1,2 6 0,1 2 13,-1 0 1,0 1-1,-1 0 1,0-1-1,-1 1 1,2 24-1,-4-32-6,0 0-1,-1 0 1,1 0-1,-1 0 1,0 0 0,0 0-1,-1 0 1,1-1-1,-1 1 1,0 0 0,-5 7-1,0-3 7,0-1 0,0 0 0,-1 0 0,-12 10-1,-32 26-7,-27 22 8,-101 108 1,148-130-20,31-41 8,-1-1 1,1 1-1,0 0 1,0-1-1,0 1 1,1 0-1,-1 0 0,1 0 1,-1 0-1,1 0 1,0 0-1,0 0 1,0-1-1,0 1 1,1 0-1,0 3 1,0-5 1,0 1 1,0-1 0,0 0-1,0 0 1,0 0-1,0-1 1,0 1 0,0 0-1,0 0 1,0-1-1,1 1 1,-1 0 0,0-1-1,0 1 1,1-1-1,-1 0 1,1 1 0,-1-1-1,0 0 1,1 0-1,2 0 1,37 1-49,-32-1 33,24-2 60,0-2-1,-1-1 0,1-1 1,-1-2-1,-1-1 0,55-24 0,-58 27 58,-24 5-481,1 1-1,-1-1 1,0 0-1,0 0 0,0 0 1,0-1-1,6-3 1,-4-1-1954</inkml:trace>
</inkml:ink>
</file>

<file path=ppt/ink/ink3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15.84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139 1 960,'0'0'12327,"-7"23"-12120,-45 162 143,37-119-325,12-46-28,-1 0-1,-1 0 0,-1-1 1,-14 30-1,20-47-76,-1-1-1,0 1 1,0 0-1,0-1 1,0 1-1,0-1 1,-1 0-1,1 1 1,0-1-1,-1 0 1,1 0-1,-1 0 1,1 0 0,-1 0-1,0 0 1,1 0-1,-5 1 1</inkml:trace>
</inkml:ink>
</file>

<file path=ppt/ink/ink3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16.39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1 433 10002,'0'0'3253,"10"-22"-3210,-2 4-32,8-17 18,-1 0 1,16-64 0,-13 9 2,10-44-2,-31 154-91,2 0 0,0 0-1,4 32 1,-1 5 65,1-2 25,2 0 0,16 65 0,4 50-53,-24-157 32,2 26 36,-3-37-42,0 0-1,0-1 1,0 1 0,0-1-1,1 1 1,-1-1-1,1 1 1,-1-1 0,1 1-1,0-1 1,-1 0-1,1 1 1,0-1 0,0 0-1,0 0 1,0 1-1,2 0 1,-1-34-2127,-2 7-3160</inkml:trace>
</inkml:ink>
</file>

<file path=ppt/ink/ink3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16.7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0 221 856,'0'0'10157,"26"-8"-9274,177-61 713,-95 43-1141,-86 22-413,1-1 0,-1-1 0,0 0 0,0-2 0,27-14 0,-46 21-139,0-1 1,-1 0-1,1 0 0,-1-1 0,1 1 1,-1 0-1,0-1 0,0 1 1,0-1-1,0 0 0,-1 0 0,1 1 1,-1-1-1,0 0 0,1-1 0,-1 1 1,-1 0-1,2-4 0,-1-7-3782</inkml:trace>
</inkml:ink>
</file>

<file path=ppt/ink/ink3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17.9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1584,'0'0'6523,"0"10"-6312,0 32 412,2 1 1,3 0-1,8 42 1,6-8 191,-6-20-556,2-1-1,44 105 1,-25-94-13,-32-68-141,-1 0-1,0-1 0,1 1 1,-1-1-1,0 1 0,0-1 0,0 0 1,0 1-1,0-1 0,0 0 1,0 0-1,-1 0 0,1 0 0,0-2 1,32-77 6,3 1 0,4 2 1,58-86-1,-96 161 420</inkml:trace>
</inkml:ink>
</file>

<file path=ppt/ink/ink3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18.73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1 160 5113,'0'0'2763,"22"6"-1669,73 19-23,-87-23-912,0-1 0,1 1-1,-1-2 1,1 1 0,-1-1 0,1-1 0,-1 0 0,0 0 0,1 0-1,-1-1 1,0 0 0,0-1 0,0 0 0,9-4 0,0-3-101,0-1 0,0-1 0,-1 0 0,16-15 0,2-2 41,-14 12-106,-15 12-11,1-1 0,0 1 0,0 0 1,0 0-1,1 1 0,0 0 1,0 0-1,0 0 0,0 1 1,1 0-1,-1 1 0,1-1 0,-1 2 1,13-3-1,-19 4-29,-9 0-545,-1 1 466,-1-1 0,1 1-1,-1 1 1,1 0 0,0 0-1,0 1 1,0 0 0,0 1-1,0 0 1,0 0 0,1 1-1,0 0 1,0 1 0,0-1-1,-13 14 1,16-13 217,-1 0-1,1 1 1,0-1 0,0 1-1,1 0 1,0 0 0,0 0-1,1 1 1,0 0 0,0-1-1,1 1 1,0 0 0,0 0-1,1 0 1,0 0 0,0 1-1,1-1 1,0 0 0,2 12-1,-1-17-75,1 0 0,-1-1 0,0 1 0,1-1 0,0 1 0,0-1 0,-1 0 0,1 1 0,1-1 0,-1 0 0,0 0 0,0-1 0,1 1 0,-1 0-1,1-1 1,0 1 0,-1-1 0,1 0 0,0 0 0,0 0 0,-1 0 0,1-1 0,0 1 0,0-1 0,0 1 0,0-1 0,4-1 0,1 2 24,1 0 1,0-1-1,-1 0 1,1-1-1,-1 1 0,1-2 1,0 1-1,12-5 1,-13 2-59,-1 0 0,0 0 0,0-1 0,0 0 0,-1 0 0,1 0 0,7-10 0,-11 12 9,-1 1-1,0-1 0,1 0 0,-1 0 1,0 0-1,-1 0 0,1 0 1,-1-1-1,1 1 0,-1 0 0,0-1 1,0 1-1,0-1 0,-1 1 1,1-7-1,8 101 167,3-1-1,41 148 1,-41-204-100,-2 1-1,-1 1 1,-2 0 0,-1 0 0,-2 0 0,-1 59-1,-4-92-46,1 0-1,-1 0 0,0 0 0,-1 0 0,1 0 0,0-1 0,-1 1 1,0 0-1,1-1 0,-1 1 0,0-1 0,0 0 0,0 1 0,-1-1 1,1 0-1,-1-1 0,1 1 0,-1 0 0,1 0 0,-1-1 0,0 0 1,0 0-1,0 1 0,0-2 0,0 1 0,0 0 0,0-1 0,0 1 1,0-1-1,-4 0 0,-8 2 30,0-1-1,0-1 1,0-1 0,0 0-1,-15-3 1,14 0-170,0-1 0,1 0 0,0-1 0,0-1 0,1 0 0,0-1 0,0 0 0,-13-11 0,9 5-77,0-1 0,1 0 0,1-2 0,0 0 0,-14-20 0,28 34 194,0 1 0,-1-1 0,2 0 0,-1 0-1,0 0 1,0-1 0,1 1 0,0 0 0,0-1 0,0 1-1,0-1 1,0 1 0,1-1 0,-1 1 0,1-1-1,0 1 1,0-1 0,1 1 0,-1-1 0,2-5 0,0 5 0,0 0 0,0 0 1,1-1-1,0 2 0,0-1 1,0 0-1,0 0 0,0 1 1,1 0-1,0 0 0,-1 0 1,1 0-1,6-3 0,32-20-578,-1 0-1414</inkml:trace>
</inkml:ink>
</file>

<file path=ppt/ink/ink3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19.73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43 440 8042,'0'0'5314,"0"-4"-5139,-2-23-219,-1 1 1,-12-51 0,8 50-57,2-1 0,1 0 0,-1-29 0,5 43 100,-1 11-3,1 0 0,0-1-1,0 1 1,0 0-1,0 0 1,1 0 0,-1 0-1,1 0 1,0 0-1,0 0 1,1-5 0,0 7-6,0 0 1,-1 0-1,1 0 1,0 0-1,0 0 1,0 0-1,0 1 1,-1-1 0,1 0-1,0 1 1,0 0-1,0-1 1,0 1-1,0 0 1,1 0-1,-1 0 1,0 0 0,0 1-1,0-1 1,0 0-1,2 2 1,2-1 2,1 1 0,0 0 0,-1 0 1,1 0-1,-1 1 0,0 0 0,0 1 0,8 5 1,51 42-35,-29-23 32,-21-17 30,-1 1 0,1 0 0,-2 0 0,18 22 0,-26-28-12,-1 0 0,0 1-1,-1-1 1,1 1 0,-1 0 0,0 0-1,-1 1 1,0-1 0,0 0-1,-1 1 1,1-1 0,-2 1 0,1 11-1,-3-5 69,-3-12 24,5-3-100,-1 0-1,0 0 1,1 0 0,-1 0-1,0 0 1,1-1 0,-1 1-1,1 0 1,0-1 0,-1 1-1,1 0 1,0 0 0,0-1-1,0 1 1,0 0 0,0-2-1,0-12-46,-1-7-17,1 0 0,1 0 0,1 0 0,1 0-1,1 0 1,7-21 0,2 2 17,-10 27 96,1 1-1,1 0 0,0 0 1,9-16-1,-13 28-45,0 0 0,0 1 0,0-1 1,-1 0-1,1 0 0,0 1 0,0-1 0,0 1 0,0-1 0,0 0 1,0 1-1,0 0 0,0-1 0,0 1 0,0 0 0,1 0 0,-1-1 1,0 1-1,0 0 0,0 0 0,0 0 0,0 0 0,0 0 0,0 1 0,1-1 1,-1 0-1,0 0 0,0 1 0,0-1 0,0 1 0,0-1 0,0 1 1,0-1-1,0 1 0,0 0 0,0-1 0,1 3 0,31 27-36,-12-1 67,-1 1 0,-1 1 0,-2 0 0,-1 1 0,16 49 0,-32-91 13,0 0 0,1 0-1,0 0 1,2-10 0,-1 10-49,2-20-246,1 1 0,2 0 0,0 1 0,2-1 0,1 2 0,2-1 0,18-32 0,-30 59 253,1 0 1,-1 1-1,0-1 0,1 0 1,-1 0-1,1 1 0,-1-1 1,1 0-1,0 0 1,-1 1-1,1-1 0,-1 1 1,1-1-1,0 0 0,0 1 1,-1-1-1,1 1 1,0 0-1,0-1 0,0 1 1,0 0-1,-1-1 1,1 1-1,0 0 0,0 0 1,0 0-1,0 0 0,0 0 1,0 0-1,0 0 1,-1 0-1,1 0 0,0 0 1,0 0-1,0 1 0,0-1 1,0 0-1,0 1 1,-1-1-1,1 0 0,0 1 1,0-1-1,-1 1 0,1 0 1,0-1-1,-1 1 1,1-1-1,0 1 0,-1 0 1,1 0-1,-1-1 1,1 1-1,-1 0 0,1 0 1,-1 1-1,7 8 165,-2 1 0,0 0 0,6 16 0,-5-13-18,0 2-72,2-1 0,0 0 1,1 0-1,0-1 1,1 0-1,17 17 0,-22-26-48,1 0 1,0 0-1,0 0 0,0-1 0,1 0 0,0 0 1,0-1-1,0 0 0,0 0 0,0-1 0,0 1 0,1-2 1,-1 1-1,1-1 0,-1 0 0,13-1 0,-14 1-6,0-1 0,1 1 0,-1-2 0,0 1 0,1-1 0,-1 0 0,0 0 0,1-1 0,-1 0 0,0 0 0,0 0 0,0-1 0,-1 1 0,1-2 0,-1 1 0,1-1 0,-1 1-1,0-1 1,0-1 0,-1 1 0,1-1 0,-1 0 0,0 0 0,4-7 0,6-10-1001,-1 0 1,15-38-1,-9 9-6947</inkml:trace>
</inkml:ink>
</file>

<file path=ppt/ink/ink3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38.07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21 0 1344,'-5'3'10374,"-6"6"-9564,6 2-2362</inkml:trace>
</inkml:ink>
</file>

<file path=ppt/ink/ink3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55.155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0 8858,'0'0'2616,"13"0"-3296,-5 0-880</inkml:trace>
</inkml:ink>
</file>

<file path=ppt/ink/ink3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01.403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11 263 6361,'0'0'4655,"-2"13"-4050,-2 13-304,1 0 1,2 0-1,0 0 0,2 1 0,5 34 0,55 320 878,-10-55-805,-33-235-343,48 137 0,52 85 116,73 219-130,-171-477-16,3 0-1,2-1 0,43 66 1,-51-99-12,-16-21 21,-1 0 1,1 1-1,-1-1 0,1 0 1,-1 0-1,1 0 0,-1 1 1,0-1-1,1 0 0,-1 0 1,1 0-1,0 0 1,-1 0-1,1 0 0,-1 0 1,1 0-1,-1 0 0,1 0 1,-1 0-1,1 0 0,-1-1 1,0 1-1,1 0 1,-1 0-1,1 0 0,-1-1 1,1 1-1,2-3 60,-1 0 0,0 0 0,0 0 0,0 0 0,0 0 0,-1-1 0,1 1 0,-1-1 0,0 1 0,1-5 0,7-26 35,-2 1 1,-1-1-1,3-56 0,-9-108-43,-2 61-137,8-271-23,6-633-235,-12 1009 320,-2-63-374,5 0-1,28-180 0,-26 252 351,-2-1 0,0-46-1,-3 69 38,0 0-1,1 1 1,-1-1-1,0 1 1,0-1-1,0 1 1,0-1-1,0 1 1,1-1-1,-1 1 1,0-1-1,0 1 1,1-1-1,-1 1 1,0-1-1,1 1 1,-1-1-1,0 1 1,1-1 0,-1 1-1,1 0 1,-1-1-1,1 1 1,-1 0-1,1-1 1,-1 1-1,1 0 1,-1 0-1,1 0 1,0-1-1,24 1-32,21 12-15,36 21 47,1-4 0,2-4 0,159 27 1,-98-34 5,223-1 0,104-32 20,217 9-6,-393 8-18,417-13 290,-475 11-218,200-9 231,-355 3-280,0-4 1,-1-4-1,94-28 1,-146 29 88,-31 12-111,1 1 0,-1 0 1,0 0-1,0 0 1,0 0-1,0-1 1,0 1-1,0 0 0,1 0 1,-1 0-1,0-1 1,0 1-1,0 0 1,0 0-1,0-1 0,0 1 1,0 0-1,0 0 1,0 0-1,0-1 1,0 1-1,0 0 0,0 0 1,0 0-1,0-1 1,0 1-1,0 0 1,-1 0-1,1-1 0,0 1 1,0 0-1,0 0 1,0 0-1,0 0 1,0-1-1,-1 1 0,1 0 1,0 0-1,0 0 1,0 0-1,0 0 1,-1-1-1,1 1 0,0 0 1,0 0-1,0 0 1,-1 0-1,1 0 0,0 0 1,0 0-1,0 0 1,-1 0-1,1 0 1,0 0-1,0 0 0,-1 0 1,-8-2-22,0 0 0,-1 1 1,1 0-1,-14 1 0,-96 0-2191,65 4-1452</inkml:trace>
</inkml:ink>
</file>

<file path=ppt/ink/ink3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02.822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23 597 3689,'0'0'10901,"0"0"-10849,0 0 1,0 0 0,0 0 0,0 0-1,0 0 1,-1 1 0,1-1-1,0 0 1,0 0 0,0 0-1,-1 0 1,1 0 0,0 0-1,0 0 1,0 0 0,0 0 0,-1 0-1,1 0 1,0 0 0,0 0-1,0 0 1,-1 0 0,1 0-1,0 0 1,0 0 0,0 0-1,-1 0 1,1 0 0,0 0 0,0 0-1,0 0 1,-1 0 0,1 0-1,0-1 1,0 1 0,0 0-1,0 0 1,0 0 0,-1 0-1,1 0 1,0 0 0,0-1-1,0 1 1,0 0 0,0 0 0,0 0-1,0-1 1,-1 1 0,1 0-1,0 0 1,0 0 0,0-1-1,-5-24 38,1 0 0,1 0 0,1 0 0,1 0-1,4-44 1,-1 4-154,-2 31-58,0-17-32,1 0 1,11-65-1,-12 113 142,3 28-35,1 1 0,1-1 0,1 0 0,1 0 0,1-1 0,2 0 0,13 27 0,-18-42 45,15 35 8,2-2 0,34 51 0,-45-76-3,1-1 0,1 0 1,0-1-1,1-1 0,1 0 1,0-1-1,1 0 0,20 11 1,-32-21 0,1 0 0,0-1 1,0 0-1,1 1 0,-1-2 0,0 1 1,1 0-1,-1-1 0,1 0 1,-1-1-1,1 1 0,-1-1 1,1 0-1,-1 0 0,1-1 0,0 0 1,-1 0-1,0 0 0,1 0 1,-1-1-1,0 0 0,1 0 1,-1 0-1,0-1 0,-1 0 0,1 0 1,0 0-1,-1-1 0,0 1 1,0-1-1,0 0 0,0 0 1,0 0-1,4-8 0,5-8 7,0-1-1,-1 0 1,-2 0-1,0-1 1,-1-1-1,10-39 1,-9 12-1,-1 0 1,-3 0 0,-1-1-1,-6-99 1,1 145-19,0 0 0,-1-1 0,0 1-1,0 0 1,0 0 0,0 0 0,-1 0 0,-3-8 0,4 13-178,-2 5-1203,-15 46-2795,3-24-1584</inkml:trace>
</inkml:ink>
</file>

<file path=ppt/ink/ink3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03.238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84 5977,'0'0'4560,"30"2"-3405,387 26 1564,438-11-1889,-765-25-814,0-3 1,-1-5 0,-1-3 0,137-50 0,-213 64-95,-16 2-485,-23 3-1373,19 1 1069,-30-1-3756</inkml:trace>
</inkml:ink>
</file>

<file path=ppt/ink/ink3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03.78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0 7514,'0'0'4486,"0"25"-3321,0 200 116,4-179-1146,2-1 1,2 0-1,2 0 1,23 66-1,-33-110-126,0 0-1,0 0 0,1 1 1,-1-1-1,0 0 0,1 0 1,-1 0-1,1 1 0,-1-1 1,1 0-1,-1 0 0,1 0 1,0 0-1,0 0 0,0 0 1,-1 0-1,1 0 0,0 0 1,0-1-1,0 1 0,0 0 1,0 0-1,1-1 0,-1 1 1,0-1-1,0 1 0,0-1 1,0 1-1,1-1 0,-1 0 1,0 0-1,0 0 1,1 1-1,-1-1 0,0 0 1,1-1-1,-1 1 0,0 0 1,0 0-1,1 0 0,-1-1 1,0 1-1,0-1 0,0 1 1,0-1-1,1 1 0,-1-1 1,0 0-1,0 1 0,0-1 1,2-2-1,6-5 64,0 0 0,0-1-1,-1 0 1,9-13 0,-13 17-58,60-85 157,60-110-1,-5 4-310,-118 196 135,-1-1-1,0 1 0,0-1 0,1 1 0,-1-1 0,0 1 0,0-1 1,1 1-1,-1-1 0,1 1 0,-1 0 0,0-1 0,1 1 0,-1 0 1,1-1-1,-1 1 0,1 0 0,-1 0 0,1-1 0,-1 1 0,1 0 0,-1 0 1,1 0-1,-1 0 0,1 0 0,-1-1 0,1 1 0,0 0 0,-1 0 1,1 0-1,-1 1 0,1-1 0,-1 0 0,1 0 0,0 0 0,13 19-225,0 26-1480,-12-22-987,-1-4-2301</inkml:trace>
</inkml:ink>
</file>

<file path=ppt/ink/ink3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04.55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72 4745,'0'0'6005,"0"19"-5040,3 62-265,-2-80-669,-1 1 0,0 0 1,0-1-1,1 1 1,-1-1-1,1 1 1,-1-1-1,1 1 0,0-1 1,0 0-1,-1 1 1,1-1-1,0 0 0,0 0 1,0 1-1,0-1 1,1 0-1,-1 0 0,0 0 1,0 0-1,1 0 1,-1-1-1,0 1 0,1 0 1,2 1-1,34 0 535,-29-3-405,4 1-7,1 0 0,-1-1 0,0-1 0,0 0 1,0-1-1,0 0 0,0-1 0,16-8 1,-24 10-231,0-1 0,0 0 0,-1 0 0,1-1 0,-1 1 0,0-1 0,0 0 0,0 0 0,5-7 0,-6 6-289,0 1 1,-1-1 0,0 1 0,0-1 0,0 0 0,-1 0-1,1 0 1,-1 0 0,0 0 0,-1 0 0,1-10 0,-1 13 153,0 0 0,0-1 0,0 1 0,-1 0 0,1 0 0,-1 0 0,1 0 0,-1 0 0,0 0 0,1 0 0,-1 0 0,0 0 0,-2-2 0,2 3 296,0 0 1,0 0-1,-1 0 0,1 0 1,0 0-1,-1 0 0,1 1 1,-1-1-1,1 1 0,-1-1 1,1 1-1,-1-1 0,1 1 1,-1 0-1,1 0 0,-1 0 1,0-1-1,1 2 0,-1-1 1,1 0-1,-1 0 0,1 0 1,-1 1-1,1-1 0,-1 1 1,1-1-1,-1 1 0,-2 1 1,2 0 35,0-1 0,-1 1 1,1 0-1,0 0 0,0 0 1,1 0-1,-1 0 0,0 0 1,1 0-1,-1 1 1,1-1-1,0 1 0,-1-1 1,1 1-1,0-1 0,1 1 1,-1 0-1,0-1 0,1 1 1,0 0-1,-1 0 0,1-1 1,0 1-1,1 4 0,-1-2-20,0 0 0,1 0 0,-1-1 0,1 1-1,0 0 1,0-1 0,0 1 0,1 0 0,0-1-1,0 0 1,0 1 0,0-1 0,5 6 0,2-2-56,0-1 1,0 0-1,0 0 1,1-1-1,0 0 1,0-1 0,1 0-1,0-1 1,-1 0-1,1 0 1,1-1-1,-1-1 1,0 0-1,1-1 1,-1 0-1,1 0 1,-1-1-1,1-1 1,13-2 0,-20 2-40,-1-1 1,1-1 0,0 1 0,-1-1-1,0 1 1,1-1 0,-1 0 0,0-1-1,-1 1 1,1-1 0,-1 0 0,1 0-1,-1 0 1,0 0 0,0 0 0,-1-1 0,1 1-1,-1-1 1,0 0 0,2-9 0,-2 8-5,0 0 1,0-1 0,-1 1 0,0-1 0,0 1 0,0 0 0,-1-1-1,0 0 1,0 1 0,-1-1 0,0 1 0,0 0 0,0-1 0,-1 1 0,0 0-1,-4-8 1,5 11 17,0 1-1,-1-1 1,1 1-1,-1 0 0,0 0 1,0-1-1,0 1 1,0 1-1,0-1 1,0 0-1,-1 0 1,1 1-1,0 0 0,-1-1 1,1 1-1,-1 0 1,0 0-1,1 0 1,-1 0-1,0 1 0,1-1 1,-1 1-1,0 0 1,0 0-1,0 0 1,1 0-1,-1 0 1,0 0-1,0 1 0,-3 0 1,2 1-18,-1-1 0,1 1 1,0 0-1,0 0 0,0 1 0,0-1 0,0 1 1,1 0-1,-1 0 0,1 0 0,0 0 1,0 0-1,0 1 0,0 0 0,0-1 1,1 1-1,-3 7 0,-1 3-7,1 1-1,1-1 1,0 1-1,1 0 1,1 0 0,1 0-1,0 1 1,0-1-1,2 0 1,3 25-1,-1-18 12,2-1 0,1 1 0,0-1 0,2 0 0,0-1 0,19 34-1,-8-22 28,-1 0 0,-1 2 0,23 68 0,-37-92-27,-1 0-1,1 1 0,-2-1 0,0 1 1,0-1-1,-1 1 0,0-1 0,0 1 1,-1-1-1,-1 0 0,0 1 1,0-1-1,-1 0 0,-1 0 0,1 0 1,-1-1-1,-1 1 0,-11 17 0,5-12-6,-1 0 0,0 0 0,-2-1 0,1 0-1,-1-1 1,-1-1 0,-22 14 0,28-20 1,-1-1 1,1 0 0,-1-1 0,0 0-1,0-1 1,0 0 0,0 0 0,-1-1-1,1-1 1,-1 1 0,1-2 0,-1 1-1,0-2 1,-19-2 0,23 1-1,-1 0 1,1 0-1,0-1 1,1 0-1,-1-1 1,1 1-1,-1-1 1,1 0 0,0-1-1,0 0 1,1 0-1,-1 0 1,1 0-1,1-1 1,-1 0-1,1 0 1,0 0-1,0-1 1,0 1-1,1-1 1,0 0-1,1 0 1,-1 0 0,-1-9-1,-2-8-4,1 0 0,2 0-1,0-1 1,1 1 0,2-1 0,2-25 0,-2 42 6,1 0 0,0 1 0,1-1 0,-1 1 0,2 0 0,-1 0 0,1-1 0,0 1 0,0 1 0,1-1 0,0 0-1,0 1 1,1 0 0,-1 0 0,1 0 0,1 1 0,-1 0 0,1 0 0,9-7 0,-1 4-73,1 0 0,0 1-1,0 0 1,1 1 0,0 1 0,0 0-1,27-3 1,19-3-1132,-5 1-1121</inkml:trace>
</inkml:ink>
</file>

<file path=ppt/ink/ink3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05.389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27 366 9754,'0'0'6269,"-2"-5"-6211,-7-38-212,2 1 1,2-1-1,2 0 1,3-57-1,0 86 131,0 8-9,0 1 0,0-1 0,1 1-1,0-1 1,0 0 0,0 1 0,1 0 0,4-10 0,-6 13 21,1 1 1,0 0 0,0 0-1,0 0 1,0 0-1,-1 0 1,1 0 0,1 0-1,-1 0 1,0 1 0,0-1-1,0 0 1,0 1 0,0-1-1,1 1 1,-1-1 0,0 1-1,1-1 1,-1 1-1,0 0 1,1 0 0,-1 0-1,0-1 1,1 1 0,-1 1-1,0-1 1,1 0 0,-1 0-1,0 0 1,1 1-1,-1-1 1,0 1 0,0-1-1,1 1 1,-1-1 0,0 1-1,0 0 1,0 0 0,0-1-1,0 1 1,0 0-1,2 2 1,13 9 9,-1 1 1,0 0-1,-1 1 0,22 28 0,46 73 23,-64-89-17,-11-17 9,-1-1 1,0 2-1,-1-1 1,1 1-1,-2 0 0,1 0 1,-2 0-1,1 0 1,-1 1-1,-1 0 1,2 14 203,-5-25-216,0-1 0,1 0 1,-1 1-1,0-1 0,0 0 0,1 0 0,-1 0 0,0 1 0,1-1 0,-1 0 1,1 0-1,-1 0 0,1 0 0,0 0 0,-1 0 0,1 0 0,0 0 0,0 0 0,-1 0 1,1 0-1,0 0 0,0 0 0,0 0 0,0 0 0,1-2 0,-1-38-378,0 32 209,2-6 77,0 0 1,1 1-1,1-1 0,1 1 0,0 0 0,0 0 1,2 0-1,0 1 0,0 0 0,1 1 1,0-1-1,2 1 0,-1 1 0,1 0 1,16-14-1,-25 24 122,0 0 0,1 0-1,-1 0 1,1 0 0,-1 0 0,0 0 0,1 0 0,0 1 0,-1-1 0,1 0-1,-1 1 1,1-1 0,0 1 0,-1 0 0,1 0 0,0-1 0,-1 1 0,1 0-1,0 0 1,0 1 0,-1-1 0,1 0 0,1 1 0,0 0 8,-1 1 0,1-1 0,-1 1 0,0-1 0,0 1 0,1 0 1,-1 0-1,-1 0 0,1 0 0,0 0 0,0 0 0,2 5 0,3 7 136,-1 0-1,0 1 1,8 29-1,-13-39-112,19 93 358,-15-66-273,17 57-1,-21-88-144,0 1 0,-1 0-1,1-1 1,0 1 0,0-1 0,0 0-1,0 1 1,1-1 0,-1 0 0,0 0-1,0 1 1,1-1 0,-1 0 0,1 0 0,-1-1-1,1 1 1,-1 0 0,1 0 0,-1-1-1,1 1 1,0-1 0,0 1 0,-1-1-1,1 0 1,0 0 0,-1 0 0,1 0 0,0 0-1,0 0 1,-1 0 0,1 0 0,0-1-1,-1 1 1,1-1 0,0 1 0,-1-1-1,1 0 1,-1 1 0,3-2 0,7-3 24,0-1 1,0 0 0,20-14-1,5-6 29,-2-2-1,0-1 1,-2-2-1,52-64 1,-81 107 216,1 1 0,0-1 1,1 1-1,12 22 0,-11-26-294,1 1-1,0-1 0,0 0 1,1-1-1,0 0 0,0 0 1,13 8-1,-18-13-4,1-1 0,-1 1 0,1-1 1,0 0-1,0 0 0,0 0 0,1 0 1,-1-1-1,0 0 0,0 0 0,1 0 1,-1 0-1,1-1 0,-1 0 0,1 0 0,-1 0 1,1 0-1,-1-1 0,0 1 0,1-1 1,-1 0-1,5-2 0,-1-2-142,-1 0 0,0 0 0,-1 0-1,0-1 1,1 0 0,-2 0 0,1 0 0,-1-1 0,0 0 0,8-14 0,14-31-3270</inkml:trace>
</inkml:ink>
</file>

<file path=ppt/ink/ink3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07.315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830 0 3673,'0'0'2490,"0"22"-1322,7 338 1079,-11 333-1253,6 194-830,6-560 149,10 175 981,41 398-21,-49 5-823,-27-627-418,-2 104-36,7 544 1148,32 10-996,-4-405 193,6 139-157,22 1642 361,-51-2129-525,-33 195 1,-56 179 52,72-429-67,-212 854 7,-69-20 46,115-321-98,162-512 90,5 0 1,6 1 0,0 144 0,45 414 189,3 344-23,-32-841-173,32 515-351,-30-702 238,5 36-391,-6-40 424,0-1-1,1 1 1,-1 0 0,0-1 0,0 1 0,0 0 0,1-1 0,-1 1 0,0 0 0,0 0 0,0-1 0,1 1 0,-1 0 0,0 0 0,1-1 0,-1 1 0,0 0 0,1 0 0,-1 0 0,0 0 0,1 0 0,-1-1 0,0 1 0,1 0 0,-1 0 0,0 0 0,1 0 0,-1 0 0,0 0 0,1 0 0,-1 0 0,0 0 0,1 0 0,-1 0 0,0 1 0,1-1 0,-1 0 0,0 0 0,1 0 0,-1 0 0,0 0 0,1 1 0,-1-1 0,0 0 0,1 0 0,-1 1 0,0-1 0,0 0 0,1 0 0,-1 1 0,0-1 0,0 0 0,0 1 0,0-1 0,1 0 0,-1 1 0,0-1 0,0 0 0,0 1 0,11-34-2855,2-16-3277</inkml:trace>
</inkml:ink>
</file>

<file path=ppt/ink/ink3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09.69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69 1859 1560,'0'0'5348,"-7"-11"-4349,-34-51 1334,41 61-2290,-1 1 0,1 0 1,0 0-1,0 0 0,0 0 1,-1 0-1,1 0 1,0 0-1,0 0 0,-1 0 1,1 0-1,0 0 1,0 0-1,0 0 0,-1 0 1,1 0-1,0 0 0,0 0 1,0 1-1,-1-1 1,1 0-1,0 0 0,0 0 1,0 0-1,0 0 0,-1 0 1,1 1-1,0-1 1,0 0-1,0 0 0,0 0 1,0 0-1,-1 1 1,1-1-1,0 0 0,0 0 1,0 0-1,0 1 0,0-1 1,0 0-1,0 0 1,0 0-1,0 1 0,0-1 1,0 0-1,0 0 1,0 0-1,0 1 0,0-1 1,0 0-1,0 0 0,0 0 1,0 1-1,0-1 1,0 0-1,-4 18-196,-2 42 340,3-1-1,2 1 1,3 0 0,12 76-1,59 234 434,-34-196-337,30 201-79,7 35 19,-49-288-226,27 135 16,-44-191 5,5 125 1,26-1191 16,-34 916-92,58-1054-1272,-81 466 1473,1 0-25,6 671-554,8 2 427,0-1 0,1 0 0,-1 1-1,0-1 1,1 0 0,-1 0 0,0 0 0,1 0 0,-1 0 0,0 0 0,0 0 0,1 0 0,-1 0 0,0 0 0,1 0 0,-1 0 0,0-1 0,1 1 0,-1 0 0,0 0 0,1-1 0,-1 1 0,0 0 0,1-1 0,-1 1 0,1-1 0,-1 1 0,1-1 0,-1 1 0,1-1 0,-1 1-1,0-2 1,1 1 15,1 1-1,-1-1 0,1 0 0,-1 1 1,1-1-1,-1 1 0,1-1 0,0 1 0,-1-1 1,1 1-1,-1 0 0,1-1 0,0 1 0,-1 0 1,1-1-1,0 1 0,0 0 0,-1 0 1,1 0-1,0 0 0,0 0 0,-1 0 0,1 0 1,0 0-1,0 0 0,1 0 0,30 0 208,-22 1-182,65-1-23,470-19 243,303-32-56,-695 51-220,876-33 528,-231-71 180,147-15-538,-768 106-104,225-26 156,-335 29-184,-1-3-1,0-3 0,116-45 0,-165 53 16,0-1 0,-1-1 0,0 0 0,-1-1 0,0-1 0,18-18 0,-32 30-26,0-1 0,0 1 0,-1 0-1,1 0 1,0-1 0,0 1 0,0 0 0,0 0 0,0 0-1,0 0 1,0 0 0,0 0 0,0 0 0,0 1 0,0-1-1,0 0 1,0 0 0,-1 1 0,1-1 0,0 1 0,0-1-1,0 1 1,0-1 0,0 1 0,23 16-3,-20-14-7,27 17-1980</inkml:trace>
</inkml:ink>
</file>

<file path=ppt/ink/ink3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0.634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17 1 7298,'0'0'4745,"-4"20"-4317,0 1-290,1-12-90,1-1 0,1 1-1,-1 0 1,2-1-1,-1 1 1,1 0 0,0-1-1,1 1 1,0 0-1,1 0 1,-1-1 0,5 12-1,6 20 225,-3 1 0,-1-1 0,4 57-1,-6 125 287,-6-222-496,12-15 497,110-144-368,118-207-1,-232 354-177,-6 9-15,0 0 0,0 0-1,0 0 1,-1 0-1,1 0 1,-1-1-1,0 1 1,0 0-1,0-1 1,0 1 0,0 0-1,-1-4 1,-15 9-1235,-9 11-1206,-4 6-2180</inkml:trace>
</inkml:ink>
</file>

<file path=ppt/ink/ink3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1.401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0 243 6857,'0'0'5350,"29"12"-4534,94 38-235,-115-47-507,1 0-1,-1-1 1,1 0 0,0 0-1,-1-1 1,1 0-1,0-1 1,0 0 0,10-1-1,3 0 77,-11 0-127,1 0 1,0 0-1,-1-1 0,0-1 1,1 0-1,-1 0 0,0-1 1,0 0-1,-1-1 1,1-1-1,-1 1 0,0-2 1,-1 1-1,17-16 1,-25 22-45,0-1 0,-1 1 0,1-1 0,0 1 1,-1 0-1,1-1 0,-1 1 0,1-1 1,-1 0-1,1 1 0,-1-1 0,1 1 0,-1-1 1,0 0-1,1 1 0,-1-1 0,0 0 1,1 1-1,-1-1 0,0 0 0,0 1 0,0-1 1,0 0-1,1 0 0,-1 1 0,0-1 1,-1 0-1,1 0 0,0 1 0,0-1 0,0 0 1,0 0-1,0 1 0,-1-1 0,1 0 1,0 1-1,-1-1 0,1 0 0,0 1 0,-1-1 1,1 1-1,-1-1 0,1 0 0,-1 1 1,1-1-1,-1 1 0,1-1 0,-1 1 0,0 0 1,1-1-1,-1 1 0,0 0 0,1-1 1,-1 1-1,0 0 0,0 0 0,1-1 0,-1 1 1,0 0-1,1 0 0,-1 0 0,-1 0 1,1 0 11,-1 0 0,1-1 0,-1 1 0,1 0 1,0 0-1,-1 0 0,1 0 0,-1 1 1,1-1-1,0 0 0,-1 0 0,1 1 1,0-1-1,-1 1 0,1-1 0,0 1 0,-1 0 1,1-1-1,0 1 0,0 0 0,0 0 1,0 0-1,0 0 0,0 0 0,0 0 0,0 0 1,0 0-1,0 0 0,1 1 0,-1-1 1,0 2-1,0 1 23,1-1 0,0 0 0,0 0 0,0 1 0,0-1 0,1 0 0,-1 0 1,1 1-1,0-1 0,0 0 0,0 0 0,0 0 0,1 0 0,-1 0 0,1 0 0,0-1 0,0 1 0,0-1 1,2 4-1,1-2 12,0 0 0,1 0 0,-1 0 1,1-1-1,-1 0 0,1 0 0,0 0 1,0-1-1,8 3 0,8 0 38,1 0-1,0-2 0,0 0 1,33-2-1,-46 0-44,1-2 0,-1 0 0,1 0 1,-1-1-1,1 0 0,-1-1 0,0 0 0,0 0 0,17-10 0,-21 10-40,-1-1 1,0 1 0,0-1-1,-1 0 1,1 0 0,-1-1-1,1 1 1,-2-1 0,1 0-1,0 0 1,-1-1 0,0 1-1,0-1 1,-1 1 0,1-1-1,-1 0 1,0 0 0,1-8-1,-2 6 22,0 0 0,0 0 0,-1 0 0,0 0-1,0 0 1,-1 0 0,0 0 0,0 0 0,-1 1 0,0-1-1,0 0 1,-1 1 0,0-1 0,0 1 0,-1 0 0,0 0-1,0 0 1,-1 0 0,0 1 0,0 0 0,0 0 0,-1 0-1,0 1 1,0 0 0,0 0 0,-1 0 0,1 1 0,-1 0-1,0 0 1,-1 0 0,-14-4 0,19 7 8,1 0 0,-1 0 0,1 1 0,-1-1-1,0 0 1,1 1 0,-1 0 0,0 0 0,1 0 0,-1 0 0,0 0 0,0 0 0,1 1-1,-1-1 1,1 1 0,-1 0 0,0 0 0,1 0 0,-1 0 0,1 0 0,0 0 0,-5 4-1,5-2-5,-1 0-1,1 0 0,0 0 0,0 0 1,0 1-1,0-1 0,0 1 0,1-1 1,-1 1-1,1 0 0,0-1 0,1 1 1,-1 0-1,0 5 0,0 4 1,1 0 1,0 1-1,1-1 0,1 0 0,0 0 0,0 1 0,1-1 1,8 18-1,-5-17 5,2-1-1,-1 0 1,2 0 0,-1-1 0,2 0 0,0 0 0,0-1 0,12 10-1,14 8 49,51 32 0,-49-36-26,47 40-1,-80-60-12,0 0 0,0 0 0,-1 0 0,1 1 0,-1-1 0,-1 1 0,1 0 0,-1 0 0,0 0-1,0 0 1,-1 1 0,0-1 0,0 1 0,1 8 0,-2-10-5,-1-1 0,0 1 0,0 0 1,0-1-1,-1 1 0,0-1 0,0 1 0,0-1 0,0 1 0,-1-1 0,1 0 0,-1 0 0,0 1 0,0-1 1,-1 0-1,1-1 0,-1 1 0,0 0 0,0-1 0,0 0 0,-7 6 0,-4 1-6,0-1 0,0-1 0,-1 0-1,0-1 1,0 0 0,-1-2 0,0 1-1,0-2 1,0 0 0,0-1 0,-1-1 0,1 0-1,-1-2 1,1 1 0,-1-2 0,0 0-1,-16-4 1,25 2-3,0 1 1,0-2-1,1 1 0,-1-1 1,1 0-1,-1 0 0,1-1 0,0 0 1,1 0-1,0-1 0,-1 0 1,2 0-1,-1 0 0,1-1 0,0 0 1,0 0-1,-4-9 0,3 5-8,0-1 0,1 0 0,1 0 0,0 0 0,0-1 0,1 1 0,1-1 0,0 0 0,1 0 0,1-19 0,0 29-10,0 0 0,0 1 0,1-1-1,-1 1 1,1-1 0,0 1 0,-1-1 0,1 1 0,0 0-1,1-1 1,-1 1 0,0 0 0,1 0 0,-1 0-1,1 0 1,0 0 0,0 0 0,-1 0 0,1 1-1,0-1 1,0 1 0,1-1 0,-1 1 0,0 0 0,0 0-1,4-1 1,4-2-396,1 2-1,0-1 1,0 1 0,20-1-1,-5 1-1698,8-3-3735</inkml:trace>
</inkml:ink>
</file>

<file path=ppt/ink/ink3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2.268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36 264 9194,'0'0'5545,"-23"-69"-4603,18 40-1002,1-1 1,1-1 0,2-43-1,1 73 60,0 0 0,1 0-1,-1 0 0,1 0 0,-1 0 0,1 1 1,-1-1-1,1 0 0,-1 0 0,1 0 0,0 0 1,-1 0-1,1 1 0,0-1 0,0 0 0,0 1 1,0-1-1,0 1 0,-1-1 0,1 1 1,0-1-1,0 1 0,0-1 0,0 1 0,0 0 1,1 0-1,-1-1 0,0 1 0,0 0 0,0 0 1,0 0-1,2 0 0,45 1-44,-33-1 34,-2 1 10,0 0 1,0 1-1,-1 0 1,1 1-1,-1 0 1,0 1-1,0 1 1,0 0-1,0 0 1,-1 1-1,0 1 1,0 0-1,0 0 1,-1 1-1,12 12 1,-8-6 0,0 0 0,-1 1 0,-1 1 0,-1 0 0,0 1 1,-1 0-1,-1 1 0,0 0 0,6 22 0,-27-84-18,2-1-1,-8-86 0,18 73-19,2 57 29,0 0 1,-1 0 0,1 1 0,0-1-1,0 1 1,0-1 0,0 1 0,0 0-1,0 0 1,0 0 0,0 0 0,-1 0 0,1 0-1,0 0 1,3 1 0,-4 0 2,12 2 11,0 1 0,-1 0 0,1 1 0,-1 1 0,-1 0 1,1 1-1,20 15 0,11 5 50,-14-11-46,-2-2-6,35 26 0,-61-40-1,-1 0 0,1 0 0,-1 0 0,0 1 0,1-1 0,-1 0 0,1 0 0,-1 1 0,1-1 0,-1 0 0,0 1 0,1-1 0,-1 0 0,0 1 0,1-1 0,-1 1 0,0-1 0,0 0 0,1 1 0,-1-1 0,0 1 0,0-1 0,0 1 0,0-1 0,0 1 0,1-1 0,-1 1 0,0-1 1,0 1-1,0-1 0,0 1 0,0-1 0,0 1 0,-1-1 0,1 1 0,0-1 0,0 0 0,0 1 0,0-1 0,-1 1 0,1-1 0,0 1 0,0-1 0,-1 1 0,-18 9 71,13-8-69,5-2-27,3-3-57,0-1 0,-1 0-1,1 1 1,0-1-1,1 1 1,-1 0 0,1 0-1,-1 0 1,1 0 0,0 0-1,0 0 1,0 1-1,5-4 1,5-5-228,18-20-279,-16 15 441,0 0 1,2 1 0,23-17-1,-39 32 204,0 0 0,0-1 0,0 1-1,-1 0 1,1 0 0,0 0-1,0 0 1,0 0 0,0 0-1,0 0 1,0 0 0,0 0 0,0 0-1,-1 0 1,1 1 0,0-1-1,0 0 1,0 1 0,0-1-1,-1 1 1,1-1 0,0 1 0,0-1-1,-1 1 1,1-1 0,0 1-1,-1 0 1,1-1 0,-1 1-1,1 0 1,-1-1 0,1 1 0,-1 0-1,1 0 1,-1 0 0,0 0-1,1 1 1,19 44 357,-13-27-246,13 13-77,-16-27-279,0 0 1,0 0-1,-1 1 0,1-1 1,-1 1-1,-1 0 0,1 0 0,-1 0 1,0 1-1,1 6 0</inkml:trace>
</inkml:ink>
</file>

<file path=ppt/ink/ink3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2.785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0 235 5473,'35'2'1905,"1200"16"5246,-884-19-6639,-110-3-352,312-45 0,-389 22-166,-1-7-1,281-97 1,-430 124-244,-19 5-154,-26 5-336,29-3 707,-55 10-1353,-4 6-1245</inkml:trace>
</inkml:ink>
</file>

<file path=ppt/ink/ink3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3.414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0 499 7906,'0'0'3567,"20"-28"-2487,7-9-779,-7 10-94,-1 0 0,-1-1 1,27-59-1,-32 55 13,-2-1 0,-1 0 0,-1-1 0,-2 0 0,6-65 0,-13 112-223,0 0-1,1-1 0,1 1 1,0-1-1,1 1 1,0-1-1,1 0 1,1 0-1,-1 0 0,2-1 1,0 0-1,0 0 1,1 0-1,0-1 0,15 17 1,-6-9 11,1-1 0,1-1 1,0 0-1,1-1 0,1-2 0,29 17 0,5-3 28,78 26 0,-132-52-31,34 15 76,-33-16-73,-1 0 1,1 1 0,-1-1 0,1 0 0,0 1 0,-1-1-1,1 1 1,-1-1 0,1 0 0,-1 1 0,1-1 0,-1 1 0,0-1-1,1 1 1,-1 0 0,1-1 0,-1 1 0,0-1 0,0 1 0,1 0-1,-1-1 1,0 1 0,0 0 0,0-1 0,0 1 0,0 0-1,0-1 1,0 1 0,0 0 0,0-1 0,0 1 0,0 0 0,0-1-1,0 1 1,0 0 0,-1-1 0,1 1 0,0-1 0,0 1-1,-1 0 1,1-1 0,-1 1 0,1-1 0,0 1 0,-1-1 0,1 1-1,-1-1 1,1 1 0,-1-1 0,1 0 0,-2 1 0,-16 9 95,0 0-1,-1-2 1,0 0 0,0-2 0,-1 0 0,0-1 0,0-1 0,-34 3 0,-11-6-341,64-1 201,1-1 0,0 1 0,-1 0-1,1 0 1,0 0 0,-1-1-1,1 1 1,0 0 0,0-1 0,-1 1-1,1 0 1,0-1 0,0 1-1,-1 0 1,1-1 0,0 1-1,0 0 1,0-1 0,0 1 0,0-1-1,-1 1 1,1 0 0,0-1-1,0 1 1,0-1 0,0 1 0,0 0-1,0-1 1,0 1 0,1-1-1,-1 1 1,0 0 0,0-1-1,0 1 1,0-1 0,0 1 0,1 0-1,-1-1 1,0 1 0,0 0-1,0-1 1,1 1 0,-1 0 0,0 0-1,1-1 1,11-19-3604,9-4-6754</inkml:trace>
</inkml:ink>
</file>

<file path=ppt/ink/ink3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3.88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99 6809,'0'0'5504,"23"-12"-5241,74-39-90,-87 45-44,0 1-1,0 1 0,1-1 1,-1 2-1,1-1 0,0 2 1,0-1-1,0 2 0,1-1 1,-1 1-1,0 1 0,0 0 0,17 3 1,-25-2-105,0 0 0,0 0 1,-1 0-1,1 1 0,0-1 0,-1 1 1,1 0-1,-1 0 0,1 0 1,-1 0-1,0 0 0,0 0 0,0 1 1,0-1-1,0 1 0,-1-1 0,1 1 1,-1 0-1,0-1 0,1 1 1,-1 0-1,-1 0 0,1 0 0,0 0 1,-1 0-1,1 0 0,-1 5 0,2 6 33,-1 1-1,0-1 0,-1 0 0,-3 25 0,1-33-33,1-1 0,-1 1 0,0 0 0,-1-1 0,1 0 0,-1 1 0,0-1-1,0 0 1,-7 7 0,-42 44 91,23-27-65,16-15-64,-4 4 38,1 1 0,-15 21 0,27-34-31,1 1 0,-1-1-1,1 1 1,0-1 0,0 1 0,1 0-1,0 0 1,1 0 0,-1 1-1,1-1 1,0 10 0,1-16 7,0 0 1,0 0 0,1 1 0,-1-1 0,1 0-1,-1 0 1,1 0 0,-1 1 0,1-1-1,-1 0 1,1 0 0,0 0 0,0 0-1,0 0 1,-1 0 0,1 0 0,0 0-1,0-1 1,0 1 0,0 0 0,1 0-1,-1-1 1,0 1 0,0-1 0,0 1-1,0-1 1,1 0 0,-1 1 0,0-1 0,0 0-1,1 0 1,0 0 0,53 2 51,-40-2-17,-1 0-53,0-1-1,0-1 1,0 0-1,0-1 1,-1 0-1,1-1 1,-1 0-1,1-1 1,-2-1-1,1 0 1,0-1-1,19-14 1,-21 12-774,0 0 1,-1-1-1,0 0 1,11-15-1,-1-4-7088</inkml:trace>
</inkml:ink>
</file>

<file path=ppt/ink/ink3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4.970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1 119 5857,'0'0'6092,"5"-2"-5834,14-2-80,0 1 0,1 1 0,-1 0 0,0 2 0,1 0 0,-1 1 0,0 1 0,28 6 0,34 3 111,710 17 459,-513-24-637,1614-5 198,-1693-1-274,1602-74 646,-1758 73-631,39-3-6,-1-3 1,140-35 0,-200 34 4,-15 4 101,-17 3 90,-109 5-3351,76 3-1109</inkml:trace>
</inkml:ink>
</file>

<file path=ppt/ink/ink3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6.442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1 216 4417,'0'0'4577,"4"3"-3498,0 0-825,-3-2-182,1 0-1,-1 0 1,1 0-1,-1 0 1,0 0-1,1-1 1,0 1 0,-1 0-1,1-1 1,-1 1-1,1-1 1,0 1 0,3-1-1,-5 0-48,1-1-1,0 0 0,0 0 1,-1 0-1,1 0 1,-1 0-1,1 0 1,-1 0-1,1 0 1,-1 0-1,1 0 0,-1 0 1,0 0-1,0 0 1,0 0-1,1 0 1,-1 0-1,0 0 1,0 0-1,-1-2 0,2-31 362,-1 30-365,1-5 24,0 1 0,0-1 0,1 0 1,0 1-1,5-12 0,8-36 230,-5 3 1206,-10 76-1409,-3 19-63,-1-1 0,-16 68 0,-2 15 3,15-59 91,3 1 0,5 74 0,-1-139-98,-1 1 0,1 0 0,0-1-1,1 1 1,-1 0 0,0-1 0,0 1 0,1 0 0,-1-1 0,1 1 0,0 0 0,-1-1 0,1 1-1,0-1 1,0 1 0,0-1 0,0 0 0,0 1 0,0-1 0,0 0 0,0 0 0,1 0 0,-1 0 0,2 1-1,-1-1 7,0-1 0,0 1-1,0-1 1,0 0 0,0 0-1,1 0 1,-1 0-1,0 0 1,0-1 0,0 1-1,0-1 1,0 1-1,0-1 1,0 0 0,0 1-1,2-3 1,9-4 56,-1-1 0,0 0 0,0-1 0,10-11 0,74-75 66,121-154 1,-27 26-130,-235 245-2570,9 1-217</inkml:trace>
</inkml:ink>
</file>

<file path=ppt/ink/ink3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7.221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1 233 5777,'0'0'5440,"27"6"-4410,87 17-141,-108-22-819,1 1 0,-1-1 0,0 0 0,1-1 0,-1 1 0,1-1-1,-1-1 1,1 1 0,-1-1 0,1 0 0,-1-1 0,0 0 0,1 0 0,-1 0 0,0 0 0,0-1-1,6-4 1,-4 0-288,-1-1-1,1 1 0,-2-2 1,1 1-1,-1-1 1,0 0-1,8-18 0,-13 25 129,0 2 155,-1 25 343,-1-19-361,1-1 0,0 0-1,1 0 1,-1 1 0,1-1 0,0 0 0,0 0-1,1 0 1,-1 0 0,1 0 0,0 0-1,1 0 1,3 5 0,-2-6-35,0 0-1,0-1 1,0 1 0,0-1 0,0 0-1,1-1 1,0 1 0,-1-1-1,1 0 1,0 0 0,0 0 0,0-1-1,9 2 1,5 1 22,1-1-1,-1-1 1,1-1 0,0 0-1,-1-1 1,1-2 0,-1 0 0,26-6-1,-36 6-54,0 0-1,0 0 1,0-1 0,-1-1-1,1 1 1,-1-2-1,0 1 1,0-1-1,0 0 1,-1 0-1,0-1 1,0 0 0,0-1-1,-1 0 1,0 0-1,0 0 1,0 0-1,-1-1 1,7-14 0,-10 18 21,0-1 0,0 1 0,-1-1 0,0 0 0,1 1 1,-2-1-1,1 0 0,0 0 0,-1 0 0,0 0 1,0 0-1,-1 1 0,1-1 0,-1 0 0,0 0 0,0 0 1,-1 1-1,1-1 0,-1 0 0,0 1 0,-1 0 1,1-1-1,-1 1 0,1 0 0,-1 0 0,0 0 0,-1 1 1,1-1-1,-1 1 0,0 0 0,1 0 0,-1 0 0,0 0 1,-1 1-1,-4-3 0,0 1 71,-1-1-1,1 1 1,-1 1-1,0 0 1,-1 0 0,1 1-1,0 1 1,-1-1 0,1 2-1,-1-1 1,1 2-1,-1-1 1,1 1 0,0 1-1,-19 5 1,24-6-63,1 1 1,-1 0-1,1 0 0,0 1 1,0-1-1,0 1 1,0 0-1,0 0 0,1 0 1,-1 1-1,1-1 1,0 1-1,0 0 0,0 0 1,1 0-1,-1 0 1,1 0-1,0 0 0,0 1 1,0-1-1,1 1 1,0 0-1,0-1 0,0 1 1,0 0-1,1 0 1,-1 0-1,1-1 0,1 7 1,0-1 0,0 0 0,1 0 0,0 0 1,0 0-1,1-1 0,0 1 0,1-1 1,0 1-1,0-1 0,1 0 0,1-1 1,-1 1-1,8 8 0,15 9 9,1 0-1,1-2 1,1-1 0,48 27-1,-43-28-11,-1 2 0,0 1-1,39 37 1,-68-55-2,-1 0 0,0 0 0,0 0-1,0 0 1,-1 1 0,0-1 0,-1 1 0,0 0 0,0 0 0,0 1-1,-1-1 1,0 0 0,-1 1 0,0-1 0,-1 1 0,1 0 0,-1-1-1,-1 1 1,0 0 0,0-1 0,-1 1 0,0-1 0,0 0 0,-1 0-1,0 0 1,0 0 0,-1 0 0,0 0 0,-1-1 0,1 0 0,-1 0-1,-1 0 1,1 0 0,-1-1 0,-1 0 0,1 0 0,-1-1 0,0 0-1,0 0 1,0-1 0,-1 1 0,1-1 0,-1-1 0,0 0 0,0 0-1,-12 2 1,5-3 7,0 0 0,-1-2 0,1 0-1,-1-1 1,1 0 0,0-1 0,0-1-1,0 0 1,0-1 0,0-1 0,1 0-1,0-1 1,-19-11 0,15 7-2,0-1-1,1-1 1,1-1-1,0 0 1,1-1-1,0-1 1,1 0-1,1-1 1,-17-26-1,26 37-10,1 0 1,0 0-1,0-1 0,0 0 0,1 1 0,0-1 0,0 0 0,0 0 0,1 0 0,0 0 0,0 0 0,0 0 0,1-1 0,0 1 0,1-8 0,0 9 0,1 0 1,0 0-1,0 0 0,0 1 0,0-1 0,1 1 0,0 0 0,0 0 0,0 0 0,0 0 0,1 0 0,-1 0 0,1 1 0,0 0 0,0 0 0,1 0 0,-1 0 0,7-3 0,19-9-256,0 1-1,44-13 0,-29 11-1330,15-5-3631</inkml:trace>
</inkml:ink>
</file>

<file path=ppt/ink/ink3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7.384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42 12683,'0'0'2816,"80"-42"-8249</inkml:trace>
</inkml:ink>
</file>

<file path=ppt/ink/ink3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18.34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103 467 10282,'0'0'5288,"-12"0"-4832,-37-2-241,47 2-210,1-1 0,-1 1-1,1-1 1,0 0 0,-1 0 0,1 0 0,0 0 0,0 0 0,-1 0-1,1 0 1,0 0 0,0 0 0,0-1 0,0 1 0,0 0 0,1-1-1,-1 1 1,0 0 0,1-1 0,-1 1 0,1-1 0,-1-2 0,-6-37 29,6 30-11,-4-28-94,2 1 1,1 0-1,6-70 0,-3 103 67,0 0 0,0 1-1,1-1 1,-1 1 0,1-1-1,0 1 1,0-1 0,0 1-1,1 0 1,-1 0-1,1 0 1,0 0 0,1 0-1,-1 1 1,0 0 0,1-1-1,0 1 1,0 0 0,0 1-1,0-1 1,0 1-1,0 0 1,1 0 0,-1 0-1,9-2 1,-7 3-6,0-1 0,1 1-1,-1 1 1,0-1 0,1 1 0,-1 0 0,1 0-1,-1 1 1,0 0 0,1 0 0,-1 1 0,0-1-1,0 1 1,0 1 0,0-1 0,0 1 0,-1 0-1,1 0 1,5 5 0,35 29 17,-2 2-1,-1 1 1,65 83 0,-107-122-3,-1 0 0,1 0 0,-1 0 1,1 0-1,-1 0 0,0 0 0,1 0 0,-1 0 1,0 0-1,1 0 0,-1 0 0,0 0 0,0 0 1,0 0-1,0 0 0,0 0 0,0 0 0,-1 2 1,-2-1 77,1-11-36,1-3-49,2 0-1,0 0 1,0 0 0,1 0 0,0 0 0,1 0 0,1 1 0,-1-1 0,2 1-1,8-17 1,-5 14 18,0 1 0,1-1-1,0 2 1,1-1-1,0 1 1,1 1 0,23-19-1,-32 28-15,0 1 1,0-1-1,0 1 0,0 0 0,0 0 0,0 0 0,0 0 0,1 0 0,-1 0 0,0 1 0,1-1 0,-1 1 0,0 0 0,1-1 0,-1 1 0,1 0 0,-1 0 0,0 1 0,1-1 0,-1 0 0,0 1 0,1 0 0,-1-1 0,0 1 0,1 0 0,-1 0 1,0 0-1,0 0 0,0 1 0,0-1 0,2 2 0,5 6-3,0-1 0,-1 1 0,0 1 0,14 19 0,-9-9 2,-4-8 3,16 20 24,25 45 0,-45-67-21,1 0-1,-2 0 0,1 1 1,-1-1-1,-1 1 0,0 0 1,-1 0-1,0 0 0,1 18 0,-1-46 8,0 0-1,2 1 0,-1 0 0,2 0 1,0 0-1,1 0 0,9-16 0,2-2-54,2 1-1,29-42 0,-44 70 38,-1 1 0,1-1 0,0 1 0,0 0 0,0 0-1,0 1 1,1-1 0,-1 1 0,1 0 0,0 0 0,6-2-1,-8 4 6,-1 0 0,0 1-1,0-1 1,0 1 0,0 0 0,1 0-1,-1 0 1,0 0 0,0 0-1,0 1 1,0-1 0,1 0-1,-1 1 1,0 0 0,0-1-1,0 1 1,0 0 0,0 0-1,0 0 1,0 0 0,-1 1 0,1-1-1,0 1 1,-1-1 0,1 1-1,-1-1 1,1 1 0,-1 0-1,0-1 1,1 1 0,0 2-1,30 48 38,-18-28 24,0-1-1,2-1 1,24 27-1,-34-43-47,-1-1 0,1 1-1,0-2 1,1 1-1,-1 0 1,1-1 0,0-1-1,0 1 1,0-1 0,1 0-1,-1 0 1,1-1-1,-1 0 1,1-1 0,0 0-1,8 1 1,-5-3 19,0 0 0,0-1-1,0 0 1,-1 0 0,1-1 0,0-1 0,-1 1 0,0-2-1,0 0 1,0 0 0,-1 0 0,0-2 0,0 1 0,0-1-1,-1 0 1,0-1 0,14-15 0,-2-1-245,-1-1-1,-1-1 1,-1 0 0,-2-1-1,14-31 1,-10 11-2208</inkml:trace>
</inkml:ink>
</file>

<file path=ppt/ink/ink3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24.85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1 227 7882,'0'0'3135,"23"0"-3066,2 0-52,121-7 25,80-4 613,302 23-1,-144 3-381,438-43-119,-15-55-93,396-34-10,-1096 110-23,155 9-1,-261-2-32,1 0 0,0 0-1,0 1 1,0-1 0,-1 0 0,1 1-1,0-1 1,-1 1 0,1 0 0,0-1-1,-1 1 1,4 2 0,-5-3-7,0 1 1,0-1-1,1 0 1,-1 1-1,0-1 1,1 1-1,-1-1 1,0 1-1,0-1 1,0 0-1,0 1 1,1-1-1,-1 1 1,0-1-1,0 1 1,0-1-1,0 1 1,0-1-1,0 1 1,0-1-1,0 1 1,0-1-1,0 0 1,-1 1-1,1-1 1,0 1-1,0-1 0,0 1 1,-1 0-1,0 1-149,-1 0 0,1-1 0,-1 1 0,0 0 0,0 0-1,1-1 1,-1 1 0,0-1 0,0 0 0,-1 0-1,1 1 1,0-1 0,0-1 0,0 1 0,-5 1-1,-26 3-4316</inkml:trace>
</inkml:ink>
</file>

<file path=ppt/ink/ink3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25.635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384 108 5553,'0'0'6686,"-3"-2"-6278,2 1-389,1 1 0,-1 0 1,1 0-1,-1 0 0,0-1 1,1 1-1,-1 0 0,0 0 1,1 0-1,-1 0 0,0 0 0,1 0 1,-1 0-1,0 0 0,1 0 1,-1 0-1,0 1 0,1-1 1,-1 0-1,0 0 0,1 1 1,-1-1-1,1 0 0,-1 1 1,0-1-1,1 0 0,-1 1 1,1-1-1,-1 1 0,1-1 0,-1 2 1,-16 27 402,-5 46 107,21-72-502,-8 43 133,2 1 0,-1 75-1,9 85-166,0-141 150,2-390-6358,-1 160 5366,-1-1 3624,14 113-229,-17 52-2531,0 0 0,0 0 0,0 0 0,1 1 0,-1-1 0,0 0 0,0 1 0,0 0 0,0-1 0,1 1 0,-1 0 0,0 0 0,1 0 0,-1 0 0,1 0 0,-1 0 0,1 0 0,-1 1 0,-1 2 0,2-3-6,-37 35 141,2 3-1,2 0 0,1 2 1,-31 54-1,20-31-69,43-62-153,-1 1 0,0-1 0,1 0 1,-1 0-1,0 0 0,0 0 0,0 0 0,0-1 0,-1 1 0,-3 2 1,-3-3-2624</inkml:trace>
</inkml:ink>
</file>

<file path=ppt/ink/ink3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26.774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62 26 6249,'0'0'1354,"-9"26"-1169,-1 1-121,1-6 106,2 1 0,0 1 1,1-1-1,1 1 1,-3 45-1,7 17 542,4 1 0,3-1 0,24 118 0,79 246 155,-65-285-499,2 9 19,79 349 323,-111-418-326,-5 2 0,-4 122 1,-5-113-145,22 174 0,-20-276-238,12 58 10,-13-67-9,0 0 1,0 0-1,1 0 0,-1 0 1,1-1-1,0 1 0,0 0 1,0-1-1,1 0 1,-1 1-1,1-1 0,0 0 1,0 0-1,3 2 0,-5-5 0,-1 0 0,1 0 0,-1 0 0,0 0 1,1 0-1,-1 0 0,1 0 0,-1 0 0,0 0 0,1 0 0,-1 0 0,0 0 0,1 0 0,-1-1 0,1 1 0,-1 0 0,0 0 0,1 0 0,-1-1 0,0 1 0,1 0 0,-1 0 0,0-1 0,0 1 0,1 0 0,-1-1 0,0 1 0,0 0 0,1-1 0,-1 1 0,0 0 0,0-1 0,0 1 0,0 0 0,0-1 0,0 1 1,1-1-1,-1 1 0,0 0 0,0-1 0,0 1 0,0-1 0,-1 0 0,6-26 112,-5 20-80,11-131 27,-8-159 0,-4 197-58,-56-678-12,26 462 72,12 102-55,12-324 0,14 484-114,2-1 0,3 1 0,2 1 0,2 0 0,2 1 0,50-96 0,-49 101-27,-19 44-48,1 1-1,0-1 1,-1 1-1,1-1 1,-1 1-1,0-1 1,0 1-1,0-1 1,0 1-1,-1-1 1,1 1-1,0-1 1,-1 1-1,0-1 1,0 1-1,0 0 1,-1-4-1,-20-9-6395</inkml:trace>
</inkml:ink>
</file>

<file path=ppt/ink/ink3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43.657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41 123 4049,'0'0'3713,"-5"-7"-2369,-1-2-823,-24-26 4099,44 35-4320,2286-28 179,-1825 19-497,114-3-297,-201-2-2948,-252 5-3358</inkml:trace>
</inkml:ink>
</file>

<file path=ppt/ink/ink3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44.511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1 342 8666,'0'0'3089,"29"-3"-2816,83-8-174,273-24 89,635 18 113,-117 5-120,237-56-60,-20-59-674,-909 92-2694,-52 2-5599</inkml:trace>
</inkml:ink>
</file>

<file path=ppt/ink/ink3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46.14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61 745 7458,'0'0'5127,"-10"24"-4905,-31 75-89,39-93-119,0 1 1,0 0-1,1-1 0,0 1 0,0 0 0,0 0 1,1 0-1,0 0 0,1-1 0,-1 1 0,1 0 1,1 0-1,-1 0 0,1-1 0,0 1 0,6 11 1,3 13 55,13 72 221,-4 0 0,6 121 0,18 100 211,-34-280-485,28 82 1,-32-110-11,1-1 0,0 0 1,1 0-1,1-1 0,0 1 0,1-2 1,1 0-1,16 17 0,-26-28-5,1 0 0,0-1 0,0 1 0,0 0 0,0-1 0,0 1 0,0-1 0,1 1 0,-1-1 0,0 0-1,1 0 1,-1 0 0,1-1 0,-1 1 0,1 0 0,0-1 0,-1 0 0,1 1 0,-1-1 0,1 0 0,0-1 0,-1 1 0,1 0 0,-1-1 0,1 1 0,0-1-1,-1 0 1,0 0 0,1 0 0,-1 0 0,1 0 0,-1-1 0,0 1 0,0-1 0,0 1 0,3-3 0,3-5 4,-1 0 1,0 0-1,0 0 0,-1-1 1,-1 1-1,1-2 0,5-15 1,14-46 8,-3 0 1,-3-2-1,16-135 0,-28 166-13,30-245-390,1-427 1,-38 686 454,1 0 0,1 1 0,1-1 1,2 1-1,9-32 0,-8 44-59,0 1 0,0 0 0,2 0 0,0 1 0,0 0 0,2 0 0,-1 1 0,2 0 0,0 1 0,18-16-1,33-20 30,-47 38-125,0-1 1,-1 0-1,-1-1 0,0 0 1,13-17-1,-33 30 200,7-2-114,-1 1 1,0 0 0,1 0 0,-1 0 0,0-1-1,1 1 1,-1 0 0,0 0 0,0 0 0,1 0-1,-1 0 1,0 1 0,1-1 0,-1 0 0,0 0-1,1 0 1,-1 1 0,0-1 0,1 0 0,-1 0 0,0 1-1,1-1 1,-1 1 0,1-1 0,-1 1 0,1-1-1,-1 1 1,1-1 0,-1 1 0,1-1 0,-1 1-1,1-1 1,0 1 0,-1 0 0,1-1 0,0 1-1,-1 0 1,1-1 0,0 1 0,0 1 0,0 0 1,0-1 1,0 1-1,0 0 0,0-1 1,1 1-1,-1 0 1,1-1-1,-1 1 1,1-1-1,0 1 0,-1-1 1,1 1-1,0-1 1,0 0-1,0 1 1,0-1-1,0 0 0,0 0 1,1 0-1,-1 0 1,0 1-1,0-2 1,1 1-1,-1 0 0,1 0 1,-1 0-1,1-1 1,-1 1-1,1-1 1,-1 1-1,1-1 0,0 0 1,-1 1-1,3-1 1,12 3-4,0-1 0,28 1 0,-26-2 55,801 13 747,-520-16-544,687 29 26,-717-13-245,326-24-1,-587 9-36,59-3 33,-1-2 1,0-4-1,118-33 0,-182 42-2,0 0 1,0 1-1,-1-2 0,1 1 0,0 0 1,-1 0-1,1 0 0,-1-1 1,1 1-1,-1-1 0,0 1 0,0-1 1,1 0-1,-1 1 0,0-1 1,0 0-1,-1 0 0,1 0 0,0 1 1,-1-1-1,1 0 0,-1 0 1,1 0-1,-1 0 0,0 0 0,0 0 1,0 0-1,0 0 0,0 0 0,-1 0 1,1 0-1,-1-2 0,1-8-182,0 11 23,-6 2-98,1 0 1,0 1 0,0 0-1,0 0 1,0 0 0,0 0-1,0 1 1,1 0 0,-1 0 0,-4 4-1,-8 4-1843,-28 15-6561</inkml:trace>
</inkml:ink>
</file>

<file path=ppt/ink/ink3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49.06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76 307 6041,'0'0'5141,"6"-9"-4969,2-3-124,1 1-1,1 1 1,0-1-1,21-16 1,-28 25 74,-1 0 1,1 0-1,-1 0 1,1-1-1,-1 1 0,0-1 1,0 0-1,0 0 1,0 0-1,-1 0 1,1 0-1,-1 0 1,0 0-1,0 0 1,2-6-1,-2 0 256,-1 0-1,0 0 1,0 0-1,-2-12 1,0-18-583,-20 80 214,4 17-7,3 1-1,2 1 0,2-1 1,4 2-1,2-1 0,3 81 1,4-106 11,2-25 25,3-25-11,14-73-303,11-97-1,-8 37-31,-16 88 139,-7 43 147,1-1 0,1 1 0,1 0 0,0 0-1,11-27 1,15 5 20,-42 41 76,-5 10-23,0 0-1,1 1 0,0 1 1,1 1-1,1 0 1,-22 30-1,18-18-589,-22 42-1,9-2-2949,21-45-1103</inkml:trace>
</inkml:ink>
</file>

<file path=ppt/ink/ink3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49.404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0 160 8434,'27'0'2228,"670"-11"1269,-473-3-2788,268-50 0,-133-6-2552,-358 70 1595,6-1-527</inkml:trace>
</inkml:ink>
</file>

<file path=ppt/ink/ink3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49.984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0 307 3745,'0'0'6192,"27"-14"-4981,88-48-14,-97 52-996,0-2 0,-1 0 0,-1-1 0,0-1 0,-1 0-1,0-2 1,24-32 0,-26 32-155,-3 2 262,0 0 1,-1-1 0,9-17 0,-19 77-240,0-27-75,0 1 0,5 32 0,-2-43 6,-1 0-1,2-1 1,-1 1-1,1-1 1,0 1-1,1-1 1,-1 0-1,1 0 1,9 11-1,14 12 2,0-2 0,2 0-1,36 26 1,8 7 32,-73-60-33,0-1 0,1 0 0,-1 0 0,0 0 0,0 0 0,1 0 0,-1 1 0,0-1 1,0 0-1,1 0 0,-1 1 0,0-1 0,0 0 0,0 0 0,1 1 0,-1-1 0,0 0 0,0 0 0,0 1 0,0-1 0,0 0 0,0 1 0,0-1 0,0 0 0,0 1 0,0-1 0,0 0 0,0 0 0,0 1 0,0-1 0,0 0 0,0 1 0,0-1 0,0 0 0,0 1 0,0-1 0,0 0 0,0 0 0,-1 1 0,1-1 0,0 0 0,0 0 0,0 1 0,0-1 1,-1 0-1,1 0 0,0 1 0,-1-1 0,-21 6-2,-35-3 2,52-3 2,-117 1 314,-2 0-3742</inkml:trace>
</inkml:ink>
</file>

<file path=ppt/ink/ink3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50.384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1 8906,'0'0'6003,"21"0"-5927,-17 0-72,45-1 36,0 3-1,0 2 1,71 14-1,-119-18-38,1 1-1,0-1 0,0 0 1,-1 1-1,1-1 0,-1 1 1,1 0-1,0-1 0,-1 1 1,1 0-1,-1 0 0,0 0 1,1 0-1,-1 0 1,0 0-1,1 1 0,-1-1 1,0 0-1,0 1 0,0-1 1,0 1-1,0-1 0,-1 1 1,1-1-1,0 1 0,-1-1 1,1 1-1,-1 0 0,1-1 1,-1 1-1,0 0 1,0 0-1,0-1 0,0 4 1,-1-1 2,0-1 1,0 1 0,-1-1 0,1 1 0,-1-1 0,0 0 0,0 0 0,0 1 0,-1-1-1,1-1 1,-1 1 0,1 0 0,-1-1 0,-6 5 0,-39 25 128,19-14 11,2 1-1,-31 28 1,53-43-130,-1 1 0,1 1 0,0-1 0,0 1 0,1 0 0,0 0 0,0 0 0,0 1 0,1-1 0,0 1 0,0 0 0,1 0 0,0 0 0,0 0 0,-1 12 0,3-16-12,0-1 0,0 1 0,0 0 0,0-1 0,0 1 0,1 0 0,0-1 0,-1 1 0,1 0 0,0-1 0,0 1 0,1-1 0,-1 0 0,0 1 0,1-1 0,-1 0 0,1 0 0,3 4 0,0-3 2,-1 0 1,0 0 0,1 0 0,-1-1 0,1 1 0,0-1 0,0 0 0,-1-1 0,9 3 0,10 0 13,0-1 1,0-1-1,38-2 0,-44 0-15,-9 0-151,0 0-1,-1-1 0,1 0 0,0 0 1,0-1-1,-1 0 0,1-1 0,-1 1 0,0-1 1,0-1-1,0 1 0,0-1 0,0 0 0,-1-1 1,0 0-1,0 0 0,0 0 0,7-10 1,12-10-5303</inkml:trace>
</inkml:ink>
</file>

<file path=ppt/ink/ink3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52.890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1 374 3929,'0'0'11138,"14"-11"-10454,50-45-346,-2-2 0,62-74 0,-116 121-341,-1 4 5,-1 0 1,0-1-1,0 0 1,-1 0 0,0 0-1,0-1 1,-1 0-1,0 0 1,-1 0 0,4-13-1,-7 20 17,-14 13-70,7-2 38,0 0 0,0 1 0,1-1 0,0 2-1,1-1 1,0 1 0,1-1 0,0 1 0,1 1-1,0-1 1,1 0 0,-1 13 0,-2 23 2,3 77 0,2-82-69,0-38-50,-1 0 0,1 1-1,0-1 1,0 0 0,1 0 0,-1 1 0,1-1 0,0 0 0,0 0-1,0 0 1,1 0 0,-1 0 0,1 0 0,0 0 0,0-1-1,1 1 1,-1-1 0,1 1 0,-1-1 0,1 0 0,4 3 0</inkml:trace>
</inkml:ink>
</file>

<file path=ppt/ink/ink3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53.191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64 10882,'0'0'2001,"152"2"-1281,-13-2-64,44 0 8,15 0 448,-15-9-559,-38 2-297,-45 2-136,-28 0-40,-10 1-160,5-6 56,3 3-400,-6 3-313,-15-5-279,-20 4-880</inkml:trace>
</inkml:ink>
</file>

<file path=ppt/ink/ink3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53.761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1 525 7458,'0'0'5902,"19"-22"-5039,4-5-574,99-123 941,76-172 89,-197 322-1325,-1 0 1,0-1-1,0 1 0,1 0 0,-1-1 1,0 1-1,1 0 0,-1 0 1,0 0-1,1-1 0,-1 1 0,0 0 1,1 0-1,-1 0 0,0 0 1,1 0-1,-1 0 0,0 0 0,1 0 1,-1 0-1,1 0 0,-1 0 0,0 0 1,1 0-1,-1 0 0,0 0 1,1 0-1,-1 0 0,1 0 0,-1 0 1,0 0-1,1 1 0,-1-1 1,0 0-1,0 0 0,1 0 0,-1 1 1,0-1-1,1 0 0,-1 0 1,0 1-1,0-1 0,1 0 0,-1 1 1,0-1-1,0 0 0,0 1 1,0-1-1,1 0 0,-1 1 0,0-1 1,0 0-1,0 1 0,0-1 1,0 0-1,0 1 0,0 0 0,8 18 30,3 12-10,0-1 0,2 0 0,1-1 0,1 0 0,2-1 0,1-1 0,1-1 0,1 0 0,1-2 0,1 0 0,2-1-1,0-2 1,1 0 0,1-2 0,1-1 0,33 18 0,-8-15-27,-86-21 200,19 1-181,-10-1 85,5-2-56,0 2-1,-1 1 0,1 0 0,0 2 0,0 0 1,0 1-1,0 1 0,-24 9 0,20-6-2454</inkml:trace>
</inkml:ink>
</file>

<file path=ppt/ink/ink3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54.355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59 0 9578,'0'0'1804,"-6"31"-955,-12 59-685,-8 145 0,17 146 1147,60 572 0,-24-722-1233,52 825-196,-80-922-2155,-3-81-1297</inkml:trace>
</inkml:ink>
</file>

<file path=ppt/ink/ink3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54.662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0 253 6649,'37'0'1551,"534"-21"-548,424-71 3529,-125 41-2718,-563 51-1765,-307 0-59,0 0 1,1 0-1,-1 0 0,0 0 1,1 0-1,-1 0 0,0 0 1,1-1-1,-1 1 1,0 0-1,1 0 0,-1 0 1,0 0-1,1 0 0,-1-1 1,0 1-1,0 0 0,1 0 1,-1 0-1,0-1 0,0 1 1,0 0-1,1-1 0,-1 1 1,0 0-1,0 0 1,0-1-1,0 1 0,1 0 1,-1-1-1,0 1 0,0 0 1,0-1-1,0 1 0,0 0 1,0-1-1,0 1 0,0 0 1,0-1-1,0 1 0,0 0 1,0-1-1,0 1 0,-1-1 1,-4-14-457,-19-15-1289,-10-2-1858</inkml:trace>
</inkml:ink>
</file>

<file path=ppt/ink/ink3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1:55.348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0 108 7706,'0'0'2111,"29"-16"-1813,95-49 361,-113 60-568,0 1-1,1 0 0,-1 0 0,1 1 0,-1 1 1,1 0-1,0 1 0,0 0 0,0 0 1,22 3-1,10 0 122,671 50 1846,0 63-1084,-451-70-880,691 109 116,-937-151-197,-12-3-13,0 1 0,1 0 0,-1 0 0,0 1 0,0-1-1,-1 1 1,12 6 0,-16-6 12,0 1-1,0-1 1,0 1-1,-1-1 1,0 1-1,1-1 1,-1 1-1,0 0 1,0-1-1,0 1 1,-1-1-1,1 1 1,-1-1-1,1 1 1,-1 0-1,0-1 1,0 0-1,-2 5 1,-6 18 23,1 1 0,1 0-1,2 0 1,0 0 0,2 0 0,1 1 0,2 48 0,32 195-44,-13-146 22,23 818 127,-39-635-112,7-109 75,0 23-2368,-10-169-552</inkml:trace>
</inkml:ink>
</file>

<file path=ppt/ink/ink3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00.072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70 49 1032,'0'0'6842,"-11"-7"-6826,9 1-16,-3-1-528,-3 0-25,-8 0-199,1 0-192,2 0-1008</inkml:trace>
</inkml:ink>
</file>

<file path=ppt/ink/ink3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00.304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1 0 3833</inkml:trace>
</inkml:ink>
</file>

<file path=ppt/ink/ink3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00.442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130 123 3833,'-129'-118'4273,"131"118"-4041,4 0 72,-1 0 56,0-2-360,0 0 8,-2 2 16,-1 0-328</inkml:trace>
</inkml:ink>
</file>

<file path=ppt/ink/ink3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00.605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0 3489,'0'0'2944</inkml:trace>
</inkml:ink>
</file>

<file path=ppt/ink/ink3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00.821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28 4457,'72'-28'1616,"-72"31"-1088,-3-3-192,9 0-984,4 0-1080</inkml:trace>
</inkml:ink>
</file>

<file path=ppt/ink/ink3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46.42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513 3 5617,'1'-3'8160,"-4"9"-7506,-21 40-615,-39 58-1,8-13-39,-223 476 23,201-398-21,74-164-43,1-1 0,0 1 0,1 0 1,-1 0-1,1 0 0,0 0 0,-1 6 0,2-10 38,0 0-1,0 0 0,1 0 1,-1 0-1,0 0 1,0 0-1,1 0 0,-1 0 1,0 0-1,1 0 0,-1 0 1,1 0-1,0 0 1,-1-1-1,1 1 0,0 0 1,-1 0-1,1 0 0,0-1 1,0 1-1,-1 0 1,1-1-1,0 1 0,0-1 1,0 1-1,0-1 1,0 1-1,0-1 0,0 0 1,0 1-1,0-1 0,0 0 1,0 0-1,0 0 1,0 0-1,2 0 0,32 3 10,0-2 0,-1-2-1,1-1 1,-1-1 0,1-2-1,-1-2 1,65-21 0,-80 21-5,27-8 20,-1-2 1,51-27-1,-82 33-3086</inkml:trace>
</inkml:ink>
</file>

<file path=ppt/ink/ink3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46.72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8042,'0'0'5272,"0"21"-4948,0-4-243,-1 6 38,1 1 0,1 0 0,1-1 0,1 1 0,10 36-1,-1-13-24,-1 0-1,-3 0 1,-1 1-1,-3 0 0,-2 56 1,9 89 46,-11-192-142,-1 0 1,2 0-1,-1 1 1,0-1 0,0 0-1,0 0 1,0 0-1,1 0 1,-1 0 0,0 0-1,1 0 1,-1 0 0,1 0-1,-1 0 1,1-1-1,0 1 1,-1 0 0,1 0-1,0 0 1,-1-1-1,1 1 1,0 0 0,1 0-1,-1-1-1,0 0 1,0 0-1,0 0 0,0 0 0,0 0 1,0 0-1,0 0 0,0-1 0,0 1 1,-1 0-1,1 0 0,0-1 0,0 1 1,0-1-1,0 1 0,0-1 0,-1 1 1,1-1-1,1-1 0,32-38-1407,-11 1-2062</inkml:trace>
</inkml:ink>
</file>

<file path=ppt/ink/ink3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46.97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3425,'0'0'10611,"2"20"-10268,46 361 697,-47-369-1048,1-5-59,-2 1 0,1-1 0,-1 0 0,0 1-1,0-1 1,-1 0 0,-2 14 0,-17-19-3351,5-2-1285</inkml:trace>
</inkml:ink>
</file>

<file path=ppt/ink/ink3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47.7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95 7786,'0'0'5417,"23"-15"-5113,76-45-164,-94 57-129,0 0 1,0 1-1,1-1 1,-1 1-1,1 1 1,-1-1-1,1 1 1,0 0-1,0 0 1,0 0-1,-1 1 1,1 0-1,0 0 1,0 1-1,9 1 1,1 1-12,-9-2 4,-1 1-1,1 0 1,-1 0-1,1 1 1,-1-1 0,0 1-1,0 1 1,0-1-1,0 1 1,-1 0 0,1 0-1,-1 1 1,0 0 0,-1 0-1,1 0 1,-1 0-1,0 1 1,0 0 0,-1-1-1,1 1 1,-1 1-1,3 10 1,0-3 14,-1 0-1,-1 0 1,-1 1 0,0-1 0,0 1-1,-2 0 1,0 0 0,0 0-1,-3 22 1,0-31-26,1 0 0,-1 0 0,-1 0 0,1 0 0,-1 0 0,0-1 0,0 1 0,-1-1 0,1 0 0,-1 0 1,0 0-1,-1 0 0,1-1 0,-1 0 0,0 0 0,0 0 0,0 0 0,0-1 0,-1 0 0,0 0 0,1-1 0,-1 1 0,0-1 0,0 0 0,0-1 0,-12 2 0,17-3 7,0-1 0,0 0 0,0 1 0,1-1 0,-1 0 1,0 1-1,1-1 0,-1 0 0,1 0 0,-1 0 0,1 0 0,-1 0 0,1 1 0,-1-1 0,1 0 0,0 0 0,0 0 0,-1 0 0,1 0 0,0 0 0,0 0 0,0 0 0,0 0 0,0 0 0,0 0 0,0 0 0,1 0 0,-1 0 0,1-2 0,6-31-50,-3 30 54,0-1-1,0 1 0,1 0 1,-1 0-1,1 1 0,0 0 1,0-1-1,0 2 1,1-1-1,-1 1 0,1-1 1,-1 1-1,1 1 0,0-1 1,-1 1-1,1 0 1,8 0-1,-5 0-8,-1 1 0,1-1 1,-1 2-1,1-1 0,0 1 0,-1 1 0,1-1 1,-1 1-1,0 1 0,0 0 0,10 4 1,38 23 34,-31-19-32,-1 2 1,0 1 0,37 29-1,-55-38 6,-1 0 0,1 0 0,-1 1-1,-1-1 1,1 1 0,-1 0 0,0 0-1,0 1 1,-1-1 0,0 1 0,0 0-1,0 0 1,-1 0 0,0 0 0,0 0-1,-1 1 1,0-1 0,0 11 0,-1-12 3,0 0 0,-1 1 0,0-1 0,0 0 0,0 0-1,0 0 1,-1-1 0,0 1 0,-1 0 0,1-1 0,-1 1 0,0-1 0,0 0 0,-1 0 0,0 0 0,1 0 0,-2 0 0,1-1 0,0 0 0,-1 0 0,0 0 0,0-1 0,0 1 0,0-1 0,-1-1 0,-7 4 0,4-2 14,0 0 0,-1-1 0,1 0-1,-1 0 1,0-1 0,0 0 0,0-1 0,0 0 0,0-1 0,0 0-1,0-1 1,0 0 0,-12-2 0,14 1-129,1 0-1,-1 0 1,1 0 0,-1-1-1,1 0 1,0-1 0,0 0-1,1 0 1,-1 0 0,1-1 0,0 0-1,0 0 1,0 0 0,1-1-1,0 0 1,0 0 0,-7-11-1,12 17-171,-3-8 475</inkml:trace>
</inkml:ink>
</file>

<file path=ppt/ink/ink3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0:48.4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359 1 4913,'0'0'5170,"-24"7"-4193,-76 28-236,89-30-647,0 1 0,1 0 0,0 0 1,0 1-1,0 0 0,1 0 0,0 1 0,0 1 0,1 0 0,0 0 0,0 0 0,1 1 1,0 0-1,1 0 0,-8 18 0,1 1 99,0 0 0,2 2 0,1-1-1,1 1 1,2 1 0,-3 33 0,1 17 130,4 94 0,6-164-305,0 0-1,1 0 1,0 1-1,1-1 0,0-1 1,1 1-1,1 0 1,-1-1-1,2 0 1,0 0-1,0 0 0,1-1 1,0 0-1,1 0 1,0-1-1,0 0 1,1 0-1,1-1 1,-1 0-1,1-1 0,0 0 1,1-1-1,11 6 1,-12-7-12,0 1 1,1-2 0,0 0-1,0 0 1,0-1-1,0 0 1,1-1 0,-1 0-1,1-1 1,0 0 0,-1-1-1,1 0 1,-1-1-1,1 0 1,-1-1 0,1 0-1,-1-1 1,0 0 0,0-1-1,0 0 1,0-1 0,-1 0-1,0-1 1,12-8-1,-14 7 2,1 0-1,-1 0 1,-1-1-1,1-1 0,-2 1 1,1-1-1,-1 0 1,0-1-1,-1 1 1,0-1-1,5-16 0,-5 9-26,-1 0 0,0 0 0,-1 0 0,-1-1 0,-1 1 0,-2-27 0,1 40 22,-1-1 0,0 1-1,0 0 1,-1 0 0,0 0-1,1 0 1,-1 0 0,0 0-1,-1 1 1,1-1 0,-1 0-1,1 1 1,-1 0 0,0 0-1,-1 0 1,1 0 0,0 0-1,-1 1 1,1-1 0,-1 1-1,0 0 1,0 0 0,0 0-1,0 1 1,0-1 0,0 1-1,0 0 1,-1 0 0,1 1-1,0-1 1,-1 1 0,1 0-1,0 0 1,-1 0 0,1 1-1,0 0 1,-1-1 0,1 1-1,0 1 1,0-1 0,0 1-1,0 0 1,0-1 0,0 2-1,0-1 1,1 0 0,-6 5-1,-11 15-12,1 1 0,1 0-1,1 1 1,1 1 0,1 1-1,1 0 1,1 1 0,2 1-1,1 0 1,1 0-1,1 1 1,-5 38 0,12-65-75,1 0 0,-1 0 1,1 0-1,0-1 0,-1 1 1,1 0-1,0 0 0,0 0 1,0 0-1,1-1 0,-1 1 1,0 0-1,1 0 0,-1 0 1,1-1-1,0 1 0,-1 0 1,1-1-1,0 1 0,0-1 1,0 1-1,0-1 1,0 1-1,1-1 0,-1 1 1,0-1-1,1 0 0,1 2 1,23 0-4088</inkml:trace>
</inkml:ink>
</file>

<file path=ppt/ink/ink3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08.93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8242,'0'0'5969,"2"0"-6025,4 0 56,1 0-208,-2 0-1712</inkml:trace>
</inkml:ink>
</file>

<file path=ppt/ink/ink3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09.68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1 569 7522,'0'0'4185,"23"-12"-3749,5-2-300,14-7 266,56-37 0,-64 36-306,-1-1 0,-1-2 0,-1-1 0,36-40 0,-57 54-79,0 1 1,-1-2 0,-1 1-1,0-1 1,0 0 0,-1-1-1,-1 0 1,0 0-1,-1 0 1,-1-1 0,0 1-1,-1-1 1,-1 0-1,1-26 1,-2 30-15,-2-28 32,1 39-33,0-1 0,0 0 0,0 0-1,0 0 1,0 0 0,0 0 0,-1 0 0,1 1 0,0-1 0,0 0 0,-1 0 0,1 0 0,-1 1 0,1-1 0,-1 0 0,1 0 0,-1 1-1,1-1 1,-1 0 0,0 1 0,1-1 0,-1 1 0,0-1 0,0 1 0,1-1 0,-1 1 0,0-1 0,0 1 0,0 0 0,1-1-1,-1 1 1,-1 0 0,1 21 148,2-15-151,0-1 0,0 0 0,1 1 1,-1-1-1,1 0 0,0 0 0,0 0 0,1 0 1,-1-1-1,1 1 0,0-1 0,1 1 1,-1-1-1,1 0 0,0 0 0,-1-1 0,2 1 1,-1-1-1,6 4 0,15 9 1,-1-1-1,38 16 1,-40-20 7,-11-6-5,0 0-1,0 1 0,-1 1 1,0-1-1,0 2 0,-1-1 1,0 1-1,0 1 0,-1 0 1,0 0-1,-1 1 0,0-1 1,0 1-1,-1 1 0,0 0 1,-1 0-1,0 0 0,-1 0 1,0 1-1,-1-1 0,0 1 1,-1 0-1,1 13 0,5 93 458,-9-117-439,1 0 0,-1 0 1,1-1-1,-1 1 0,0 0 0,1-1 0,-1 1 0,0-1 0,0 1 1,0-1-1,1 1 0,-1-1 0,0 1 0,0-1 0,0 0 0,0 1 1,0-1-1,0 0 0,0 0 0,0 0 0,0 0 0,0 0 0,0 0 0,-1 0 1,-32 1-10,30-1 10,-5 0-23,0 0 0,0-1 0,0 0 0,0 0 0,0-1 0,0 0 0,0-1 0,1 0 0,-1 0 0,1-1 0,-12-6 0,14 5-528,-1 0 1,1 0-1,0-1 1,0 0 0,0 0-1,1 0 1,0-1 0,-5-8-1,-1-3-3879</inkml:trace>
</inkml:ink>
</file>

<file path=ppt/ink/ink3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10.0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21 8122,'0'0'4641,"26"-3"-3994,-21 2-609,217-16 1278,-60 17-869,-162 0-609</inkml:trace>
</inkml:ink>
</file>

<file path=ppt/ink/ink3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10.65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1 417 2537,'0'0'10915,"7"-21"-10417,30-84-332,24-116 1,-58 206-167,-2 8-4,0 0-1,0 0 1,1 0 0,0 0 0,6-13 0,0 51-3,-5 3 19,24 184 425,-19-179-345,1 0-1,2-1 0,24 58 1,-31-87-76,-1 0 1,0 0-1,0 0 1,-1 0-1,0 1 1,0-1-1,-1 1 0,0 9 1,-2-18-15,1 0 0,0 1 0,-1-1 0,1 0 0,-1 0 0,1 0 0,-1-1 0,1 1 0,-1 0 1,0 0-1,1 0 0,-1 0 0,0 0 0,0-1 0,1 1 0,-1 0 0,0-1 0,0 1 0,0-1 0,0 1 0,0-1 0,0 1 0,0-1 0,0 0 0,0 1 0,0-1 1,0 0-1,-1 0 0,1 0 0,0 0 0,-1 0 0,-44 1 0,36-1 18,2 1-32,0-1 0,1-1 0,-1 1-1,0-1 1,0-1 0,0 0 0,1 0 0,-1 0 0,-14-7 0,21 9 37,2 2-31,0 0 1,-1 1 0,1-1-1,0 0 1,0 0-1,0 0 1,0 0-1,1 0 1,-1 0-1,1 0 1,-1 0-1,1 0 1,-1-1-1,1 1 1,0-1-1,0 1 1,0-1 0,0 0-1,0 1 1,0-1-1,0 0 1,0 0-1,4 0 1,55 18 35,-33-16 31,0 0 0,36-2-1,-56-1-85,-7 0-20,0 0 1,0 0-1,0 0 0,0 0 1,0 0-1,0 0 0,-1-1 1,1 1-1,0 0 0,0-1 0,0 1 1,0 0-1,0-1 0,-1 1 1,1-1-1,0 1 0,0-1 1,-1 0-1,1 1 0,0-1 1,-1 0-1,1 1 0,0-1 1,-1 0-1,1 0 0,-1 1 1,1-1-1,-1 0 0,0 0 1,1 0-1,-1 0 0,0 0 1,0 0-1,0 0 0,1 0 1,-1 1-1,0-3 0</inkml:trace>
</inkml:ink>
</file>

<file path=ppt/ink/ink3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10.97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40 8386,'0'0'7985,"157"6"-7872,-126-6-1,-3 0-112,3 0 64,-2 0-192,-1-6 56,0-8-649,-7 0-1199,-6 2-4137</inkml:trace>
</inkml:ink>
</file>

<file path=ppt/ink/ink3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11.26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7114,'0'0'8953,"163"21"-8392,-135-21-209,-2 0-344,-8 0 248,-5-5-256,-6 5-144,-4 0-8,0 0-417</inkml:trace>
</inkml:ink>
</file>

<file path=ppt/ink/ink3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12.09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44 84 4233,'0'0'6903,"-5"6"-6299,2-3-522,0 1 0,1-1 0,0 1 0,0 0-1,-1-1 1,2 1 0,-1 0 0,0 0 0,1 0 0,-1 8 0,-3 55 691,-5 255 631,10-314-1396,0 0 1,0-1 0,1 1-1,0-1 1,1 1-1,0-1 1,0 1-1,0-1 1,1 0-1,0 0 1,1 0 0,0-1-1,0 1 1,0-1-1,0 0 1,1 0-1,9 9 1,-7-9 3,1-1 0,0 1 0,0-2 0,0 1 0,1-1 0,-1 0 0,1 0 0,0-1-1,0-1 1,0 1 0,0-2 0,1 1 0,18 0 0,-9-2 14,1-1 1,-1-1-1,0-1 0,0 0 0,0-2 1,0 0-1,-1-1 0,0-1 0,0 0 1,0-1-1,19-13 0,-13 5-98,0-1-1,0-1 1,-2 0-1,0-2 1,-2-1 0,33-41-1,-48 56 28,0 0-1,0 0 0,-1-1 1,0 1-1,0-1 0,-1 0 1,0 0-1,0-1 0,-1 1 1,0 0-1,0-1 0,0 1 1,-1-1-1,-1 0 0,1 0 1,-2-13-1,1 20 48,0 1 0,0-1 1,0 0-1,-1 0 0,1 1 0,0-1 0,0 0 1,-1 1-1,1-1 0,-1 0 0,1 1 0,-1-1 1,1 1-1,-1-1 0,1 0 0,-1 1 0,1 0 1,-1-1-1,0 1 0,1-1 0,-1 1 0,0 0 0,1-1 1,-1 1-1,0 0 0,1-1 0,-3 1 0,-25 3 197,24-2-158,-1 1 1,0-1-1,1 1 1,-1 0-1,1 1 1,0-1-1,0 1 1,0 0-1,-5 4 1,6-2-25,-1 0 1,1 0-1,0 1 1,0-1-1,0 1 1,1 0 0,0 0-1,0 0 1,1 0-1,-1 0 1,1 0-1,1 0 1,-1 1-1,1-1 1,0 0-1,0 0 1,1 1-1,0-1 1,0 0-1,3 9 1,-1-5-5,1-1 1,0 0 0,1 0-1,-1-1 1,2 1 0,-1-1-1,1 0 1,0 0 0,1-1-1,0 0 1,0 0 0,10 7-1,0-2-1,0-2-1,1 0 1,0-1 0,0-1-1,1 0 1,0-2-1,1 0 1,-1-1 0,1-1-1,0-1 1,0 0-1,0-2 1,0 0-1,1-2 1,39-5 0,-49 3-5,0 0 1,0-1-1,0-1 1,0 0-1,-1 0 1,0-1-1,0 0 1,0-1-1,-1 0 1,0 0-1,0-1 1,-1 0-1,0-1 1,0 0-1,-1 0 0,11-18 1,-3 2-6,-2 1 0,0-2 0,-2 0 0,0 0-1,12-52 1,-16 40-242,-1 0 0,-2-1 0,-1 1 0,-3-1 0,-6-59 0,-3 65-1231,-3 10-1459</inkml:trace>
</inkml:ink>
</file>

<file path=ppt/ink/ink3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12.94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83 1 7938,'0'0'4705,"2"18"-4712,2 95 204,-11 130 0,-28 124 115,-6 91-135,35-279-36,19 187 0,-4-278-97,3 0 0,5-2 1,3 0-1,35 92 0,-44-148-32,2-2-1,0 1 1,28 41 0,-35-61-8,0 0-1,1 0 0,1 0 0,0-1 0,0 0 1,0 0-1,1-1 0,0 0 0,0-1 0,1 0 1,0 0-1,20 7 0,-24-11-51,0-1-1,0 1 1,1-2 0,-1 1-1,0-1 1,1 0 0,-1 0-1,0 0 1,0-1 0,1 0-1,-1 0 1,0-1 0,0 0-1,0 0 1,0 0 0,9-6-1,-2 0-586,0 0 0,0-1 0,-1 0 0,0-1 0,17-19 0,32-45-5715</inkml:trace>
</inkml:ink>
</file>

<file path=ppt/ink/ink3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13.6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5761,'0'0'1951,"34"7"-1615,435 59 2472,1182 50-473,478-106-1623,-759-59-492,-317 22-181,-943 32-43,171 31 1,-255-32 3,270 23 45,-43-7-10,-123-3-29,1-6 0,0-5 0,159-15 0,-245 4-5,62-16 1,-89 17 3,-1-1 1,-1-1-1,1-1 0,-1 0 0,0-1 1,22-16-1,-37 24-4,0-1 0,0 0 0,0 0 0,0 1 0,0-1-1,0 0 1,0 0 0,-1 0 0,1 0 0,0 0 0,0 0 0,-1-1 0,1 1 0,-1 0-1,1 0 1,-1 0 0,0-1 0,1 1 0,-1 0 0,0 0 0,0-1 0,0 1 0,0 0-1,0 0 1,0-1 0,0 1 0,-1-3 0,0 1-152,0 0 0,-1 0 0,1 0 0,-1 0 0,1 1 0,-1-1 0,0 0 0,0 1-1,-3-3 1,-11-13-2324</inkml:trace>
</inkml:ink>
</file>

<file path=ppt/ink/ink3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14.14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26 4153,'0'0'5588,"13"-3"-5879,-1-1 174,2 0-308,0 0 0,1 0-1,-1 2 1,22-2 0,-36 4 442,0 0 0,1 0 0,-1 0-1,0-1 1,0 1 0,1 0 0,-1 1 0,0-1 0,0 0 0,0 0 0,1 0 0,-1 0-1,0 0 1,0 0 0,1 0 0,-1 0 0,0 0 0,0 0 0,0 0 0,1 1 0,-1-1-1,0 0 1,0 0 0,0 0 0,0 0 0,1 1 0,-1-1 0,0 0 0,0 0 0,0 0-1,0 1 1,0-1 0,0 0 0,0 0 0,1 0 0,-1 1 0,0-1 0,0 0 0,0 0-1,0 1 1,0-1 0,0 0 0,0 0 0,0 1 0,0-1 0,0 0 0,0 0 0,0 0-1,-1 1 1,1-1 0,0 0 0,0 2 196,-1 24 991,-9 49 1,-2 8-196,0 494 2006,13-385-2497,-1-144-423,32 1080 980,8-827-1001,-40-290-177,-1-13-35,-6-21-387,-1-3-686,-12-22-3063</inkml:trace>
</inkml:ink>
</file>

<file path=ppt/ink/ink3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2:15.49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5705,'0'0'2912,"31"8"-2792,0 2-94,26 7 113,101 17 1,637 38 1544,10-60-599,-483-10-1009,125 3 55,907 0 139,-253-81-123,28-1-121,-1049 76-19,-1-2-9,1 5 1,115 16 0,390 62 0,-434-68 3,294-18 0,8-60-89,-210 25 58,-238 41 45,0-1 1,0 2-1,0-1 1,1 0 0,-1 1-1,0 0 1,0 0-1,0 1 1,0 0-1,-1-1 1,1 1 0,0 1-1,-1-1 1,1 1-1,6 5 1,34 16 87,-32-13-300,7 7-79,-3-13 147,0 0-1,0-1 0,0-1 1,1 0-1,0-2 1,-1 0-1,1-1 0,0 0 1,0-2-1,-1 0 1,1-1-1,-1 0 1,25-10-1,-14-3-5711</inkml:trace>
</inkml:ink>
</file>

<file path=ppt/ink/ink3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0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513 3 5617,'1'-3'8160,"-4"9"-7506,-21 40-615,-39 58-1,8-13-39,-223 476 23,201-398-21,74-164-43,1-1 0,0 1 0,1 0 1,-1 0-1,1 0 0,0 0 0,-1 6 0,2-10 38,0 0-1,0 0 0,1 0 1,-1 0-1,0 0 1,0 0-1,1 0 0,-1 0 1,0 0-1,1 0 0,-1 0 1,1 0-1,0 0 1,-1-1-1,1 1 0,0 0 1,-1 0-1,1 0 0,0-1 1,0 1-1,-1 0 1,1-1-1,0 1 0,0-1 1,0 1-1,0-1 1,0 1-1,0-1 0,0 0 1,0 1-1,0-1 0,0 0 1,0 0-1,0 0 1,0 0-1,2 0 0,32 3 10,0-2 0,-1-2-1,1-1 1,-1-1 0,1-2-1,-1-2 1,65-21 0,-80 21-5,27-8 20,-1-2 1,51-27-1,-82 33-3086</inkml:trace>
</inkml:ink>
</file>

<file path=ppt/ink/ink3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8042,'0'0'5272,"0"21"-4948,0-4-243,-1 6 38,1 1 0,1 0 0,1-1 0,1 1 0,10 36-1,-1-13-24,-1 0-1,-3 0 1,-1 1-1,-3 0 0,-2 56 1,9 89 46,-11-192-142,-1 0 1,2 0-1,-1 1 1,0-1 0,0 0-1,0 0 1,0 0-1,1 0 1,-1 0 0,0 0-1,1 0 1,-1 0 0,1 0-1,-1 0 1,1-1-1,0 1 1,-1 0 0,1 0-1,0 0 1,-1-1-1,1 1 1,0 0 0,1 0-1,-1-1-1,0 0 1,0 0-1,0 0 0,0 0 0,0 0 1,0 0-1,0 0 0,0-1 0,0 1 1,-1 0-1,1 0 0,0-1 0,0 1 1,0-1-1,0 1 0,0-1 0,-1 1 1,1-1-1,1-1 0,32-38-1407,-11 1-2062</inkml:trace>
</inkml:ink>
</file>

<file path=ppt/ink/ink3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3425,'0'0'10611,"2"20"-10268,46 361 697,-47-369-1048,1-5-59,-2 1 0,1-1 0,-1 0 0,0 1-1,0-1 1,-1 0 0,-2 14 0,-17-19-3351,5-2-1285</inkml:trace>
</inkml:ink>
</file>

<file path=ppt/ink/ink3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95 7786,'0'0'5417,"23"-15"-5113,76-45-164,-94 57-129,0 0 1,0 1-1,1-1 1,-1 1-1,1 1 1,-1-1-1,1 1 1,0 0-1,0 0 1,0 0-1,-1 1 1,1 0-1,0 0 1,0 1-1,9 1 1,1 1-12,-9-2 4,-1 1-1,1 0 1,-1 0-1,1 1 1,-1-1 0,0 1-1,0 1 1,0-1-1,0 1 1,-1 0 0,1 0-1,-1 1 1,0 0 0,-1 0-1,1 0 1,-1 0-1,0 1 1,0 0 0,-1-1-1,1 1 1,-1 1-1,3 10 1,0-3 14,-1 0-1,-1 0 1,-1 1 0,0-1 0,0 1-1,-2 0 1,0 0 0,0 0-1,-3 22 1,0-31-26,1 0 0,-1 0 0,-1 0 0,1 0 0,-1 0 0,0-1 0,0 1 0,-1-1 0,1 0 0,-1 0 1,0 0-1,-1 0 0,1-1 0,-1 0 0,0 0 0,0 0 0,0 0 0,0-1 0,-1 0 0,0 0 0,1-1 0,-1 1 0,0-1 0,0 0 0,0-1 0,-12 2 0,17-3 7,0-1 0,0 0 0,0 1 0,1-1 0,-1 0 1,0 1-1,1-1 0,-1 0 0,1 0 0,-1 0 0,1 0 0,-1 0 0,1 1 0,-1-1 0,1 0 0,0 0 0,0 0 0,-1 0 0,1 0 0,0 0 0,0 0 0,0 0 0,0 0 0,0 0 0,0 0 0,0 0 0,1 0 0,-1 0 0,1-2 0,6-31-50,-3 30 54,0-1-1,0 1 0,1 0 1,-1 0-1,1 1 0,0 0 1,0-1-1,0 2 1,1-1-1,-1 1 0,1-1 1,-1 1-1,1 1 0,0-1 1,-1 1-1,1 0 1,8 0-1,-5 0-8,-1 1 0,1-1 1,-1 2-1,1-1 0,0 1 0,-1 1 0,1-1 1,-1 1-1,0 1 0,0 0 0,10 4 1,38 23 34,-31-19-32,-1 2 1,0 1 0,37 29-1,-55-38 6,-1 0 0,1 0 0,-1 1-1,-1-1 1,1 1 0,-1 0 0,0 0-1,0 1 1,-1-1 0,0 1 0,0 0-1,0 0 1,-1 0 0,0 0 0,0 0-1,-1 1 1,0-1 0,0 11 0,-1-12 3,0 0 0,-1 1 0,0-1 0,0 0 0,0 0-1,0 0 1,-1-1 0,0 1 0,-1 0 0,1-1 0,-1 1 0,0-1 0,0 0 0,-1 0 0,0 0 0,1 0 0,-2 0 0,1-1 0,0 0 0,-1 0 0,0 0 0,0-1 0,0 1 0,0-1 0,-1-1 0,-7 4 0,4-2 14,0 0 0,-1-1 0,1 0-1,-1 0 1,0-1 0,0 0 0,0-1 0,0 0 0,0-1 0,0 0-1,0-1 1,0 0 0,-12-2 0,14 1-129,1 0-1,-1 0 1,1 0 0,-1-1-1,1 0 1,0-1 0,0 0-1,1 0 1,-1 0 0,1-1 0,0 0-1,0 0 1,0 0 0,1-1-1,0 0 1,0 0 0,-7-11-1,12 17-171,-3-8 475</inkml:trace>
</inkml:ink>
</file>

<file path=ppt/ink/ink3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359 1 4913,'0'0'5170,"-24"7"-4193,-76 28-236,89-30-647,0 1 0,1 0 0,0 0 1,0 1-1,0 0 0,1 0 0,0 1 0,0 1 0,1 0 0,0 0 0,0 0 0,1 1 1,0 0-1,1 0 0,-8 18 0,1 1 99,0 0 0,2 2 0,1-1-1,1 1 1,2 1 0,-3 33 0,1 17 130,4 94 0,6-164-305,0 0-1,1 0 1,0 1-1,1-1 0,0-1 1,1 1-1,1 0 1,-1-1-1,2 0 1,0 0-1,0 0 0,1-1 1,0 0-1,1 0 1,0-1-1,0 0 1,1 0-1,1-1 1,-1 0-1,1-1 0,0 0 1,1-1-1,11 6 1,-12-7-12,0 1 1,1-2 0,0 0-1,0 0 1,0-1-1,0 0 1,1-1 0,-1 0-1,1-1 1,0 0 0,-1-1-1,1 0 1,-1-1-1,1 0 1,-1-1 0,1 0-1,-1-1 1,0 0 0,0-1-1,0 0 1,0-1 0,-1 0-1,0-1 1,12-8-1,-14 7 2,1 0-1,-1 0 1,-1-1-1,1-1 0,-2 1 1,1-1-1,-1 0 1,0-1-1,-1 1 1,0-1-1,5-16 0,-5 9-26,-1 0 0,0 0 0,-1 0 0,-1-1 0,-1 1 0,-2-27 0,1 40 22,-1-1 0,0 1-1,0 0 1,-1 0 0,0 0-1,1 0 1,-1 0 0,0 0-1,-1 1 1,1-1 0,-1 0-1,1 1 1,-1 0 0,0 0-1,-1 0 1,1 0 0,0 0-1,-1 1 1,1-1 0,-1 1-1,0 0 1,0 0 0,0 0-1,0 1 1,0-1 0,0 1-1,0 0 1,-1 0 0,1 1-1,0-1 1,-1 1 0,1 0-1,0 0 1,-1 0 0,1 1-1,0 0 1,-1-1 0,1 1-1,0 1 1,0-1 0,0 1-1,0 0 1,0-1 0,0 2-1,0-1 1,1 0 0,-6 5-1,-11 15-12,1 1 0,1 0-1,1 1 1,1 1 0,1 1-1,1 0 1,1 1 0,2 1-1,1 0 1,1 0-1,1 1 1,-5 38 0,12-65-75,1 0 0,-1 0 1,1 0-1,0-1 0,-1 1 1,1 0-1,0 0 0,0 0 1,0 0-1,1-1 0,-1 1 1,0 0-1,1 0 0,-1 0 1,1-1-1,0 1 0,-1 0 1,1-1-1,0 1 0,0-1 1,0 1-1,0-1 1,0 1-1,1-1 0,-1 1 1,0-1-1,1 0 0,1 2 1,23 0-4088</inkml:trace>
</inkml:ink>
</file>

<file path=ppt/ink/ink3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8242,'0'0'5969,"2"0"-6025,4 0 56,1 0-208,-2 0-1712</inkml:trace>
</inkml:ink>
</file>

<file path=ppt/ink/ink3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1 569 7522,'0'0'4185,"23"-12"-3749,5-2-300,14-7 266,56-37 0,-64 36-306,-1-1 0,-1-2 0,-1-1 0,36-40 0,-57 54-79,0 1 1,-1-2 0,-1 1-1,0-1 1,0 0 0,-1-1-1,-1 0 1,0 0-1,-1 0 1,-1-1 0,0 1-1,-1-1 1,-1 0-1,1-26 1,-2 30-15,-2-28 32,1 39-33,0-1 0,0 0 0,0 0-1,0 0 1,0 0 0,0 0 0,-1 0 0,1 1 0,0-1 0,0 0 0,-1 0 0,1 0 0,-1 1 0,1-1 0,-1 0 0,1 0 0,-1 1-1,1-1 1,-1 0 0,0 1 0,1-1 0,-1 1 0,0-1 0,0 1 0,1-1 0,-1 1 0,0-1 0,0 1 0,0 0 0,1-1-1,-1 1 1,-1 0 0,1 21 148,2-15-151,0-1 0,0 0 0,1 1 1,-1-1-1,1 0 0,0 0 0,0 0 0,1 0 1,-1-1-1,1 1 0,0-1 0,1 1 1,-1-1-1,1 0 0,0 0 0,-1-1 0,2 1 1,-1-1-1,6 4 0,15 9 1,-1-1-1,38 16 1,-40-20 7,-11-6-5,0 0-1,0 1 0,-1 1 1,0-1-1,0 2 0,-1-1 1,0 1-1,0 1 0,-1 0 1,0 0-1,-1 1 0,0-1 1,0 1-1,-1 1 0,0 0 1,-1 0-1,0 0 0,-1 0 1,0 1-1,-1-1 0,0 1 1,-1 0-1,1 13 0,5 93 458,-9-117-439,1 0 0,-1 0 1,1-1-1,-1 1 0,0 0 0,1-1 0,-1 1 0,0-1 0,0 1 1,0-1-1,1 1 0,-1-1 0,0 1 0,0-1 0,0 0 0,0 1 1,0-1-1,0 0 0,0 0 0,0 0 0,0 0 0,0 0 0,0 0 0,-1 0 1,-32 1-10,30-1 10,-5 0-23,0 0 0,0-1 0,0 0 0,0 0 0,0-1 0,0 0 0,0-1 0,1 0 0,-1 0 0,1-1 0,-12-6 0,14 5-528,-1 0 1,1 0-1,0-1 1,0 0 0,0 0-1,1 0 1,0-1 0,-5-8-1,-1-3-3879</inkml:trace>
</inkml:ink>
</file>

<file path=ppt/ink/ink3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21 8122,'0'0'4641,"26"-3"-3994,-21 2-609,217-16 1278,-60 17-869,-162 0-609</inkml:trace>
</inkml:ink>
</file>

<file path=ppt/ink/ink3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1 417 2537,'0'0'10915,"7"-21"-10417,30-84-332,24-116 1,-58 206-167,-2 8-4,0 0-1,0 0 1,1 0 0,0 0 0,6-13 0,0 51-3,-5 3 19,24 184 425,-19-179-345,1 0-1,2-1 0,24 58 1,-31-87-76,-1 0 1,0 0-1,0 0 1,-1 0-1,0 1 1,0-1-1,-1 1 0,0 9 1,-2-18-15,1 0 0,0 1 0,-1-1 0,1 0 0,-1 0 0,1 0 0,-1-1 0,1 1 0,-1 0 1,0 0-1,1 0 0,-1 0 0,0 0 0,0-1 0,1 1 0,-1 0 0,0-1 0,0 1 0,0-1 0,0 1 0,0-1 0,0 1 0,0-1 0,0 0 0,0 1 0,0-1 1,0 0-1,-1 0 0,1 0 0,0 0 0,-1 0 0,-44 1 0,36-1 18,2 1-32,0-1 0,1-1 0,-1 1-1,0-1 1,0-1 0,0 0 0,1 0 0,-1 0 0,-14-7 0,21 9 37,2 2-31,0 0 1,-1 1 0,1-1-1,0 0 1,0 0-1,0 0 1,0 0-1,1 0 1,-1 0-1,1 0 1,-1 0-1,1 0 1,-1-1-1,1 1 1,0-1-1,0 1 1,0-1 0,0 0-1,0 1 1,0-1-1,0 0 1,0 0-1,4 0 1,55 18 35,-33-16 31,0 0 0,36-2-1,-56-1-85,-7 0-20,0 0 1,0 0-1,0 0 0,0 0 1,0 0-1,0 0 0,-1-1 1,1 1-1,0 0 0,0-1 0,0 1 1,0 0-1,0-1 0,-1 1 1,1-1-1,0 1 0,0-1 1,-1 0-1,1 1 0,0-1 1,-1 0-1,1 1 0,0-1 1,-1 0-1,1 0 0,-1 1 1,1-1-1,-1 0 0,0 0 1,1 0-1,-1 0 0,0 0 1,0 0-1,0 0 0,1 0 1,-1 1-1,0-3 0</inkml:trace>
</inkml:ink>
</file>

<file path=ppt/ink/ink3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40 8386,'0'0'7985,"157"6"-7872,-126-6-1,-3 0-112,3 0 64,-2 0-192,-1-6 56,0-8-649,-7 0-1199,-6 2-4137</inkml:trace>
</inkml:ink>
</file>

<file path=ppt/ink/ink3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7114,'0'0'8953,"163"21"-8392,-135-21-209,-2 0-344,-8 0 248,-5-5-256,-6 5-144,-4 0-8,0 0-417</inkml:trace>
</inkml:ink>
</file>

<file path=ppt/ink/ink3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2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44 84 4233,'0'0'6903,"-5"6"-6299,2-3-522,0 1 0,1-1 0,0 1 0,0 0-1,-1-1 1,2 1 0,-1 0 0,0 0 0,1 0 0,-1 8 0,-3 55 691,-5 255 631,10-314-1396,0 0 1,0-1 0,1 1-1,0-1 1,1 1-1,0-1 1,0 1-1,0-1 1,1 0-1,0 0 1,1 0 0,0-1-1,0 1 1,0-1-1,0 0 1,1 0-1,9 9 1,-7-9 3,1-1 0,0 1 0,0-2 0,0 1 0,1-1 0,-1 0 0,1 0 0,0-1-1,0-1 1,0 1 0,0-2 0,1 1 0,18 0 0,-9-2 14,1-1 1,-1-1-1,0-1 0,0 0 0,0-2 1,0 0-1,-1-1 0,0-1 0,0 0 1,0-1-1,19-13 0,-13 5-98,0-1-1,0-1 1,-2 0-1,0-2 1,-2-1 0,33-41-1,-48 56 28,0 0-1,0 0 0,-1-1 1,0 1-1,0-1 0,-1 0 1,0 0-1,0-1 0,-1 1 1,0 0-1,0-1 0,0 1 1,-1-1-1,-1 0 0,1 0 1,-2-13-1,1 20 48,0 1 0,0-1 1,0 0-1,-1 0 0,1 1 0,0-1 0,0 0 1,-1 1-1,1-1 0,-1 0 0,1 1 0,-1-1 1,1 1-1,-1-1 0,1 0 0,-1 1 0,1 0 1,-1-1-1,0 1 0,1-1 0,-1 1 0,0 0 0,1-1 1,-1 1-1,0 0 0,1-1 0,-3 1 0,-25 3 197,24-2-158,-1 1 1,0-1-1,1 1 1,-1 0-1,1 1 1,0-1-1,0 1 1,0 0-1,-5 4 1,6-2-25,-1 0 1,1 0-1,0 1 1,0-1-1,0 1 1,1 0 0,0 0-1,0 0 1,1 0-1,-1 0 1,1 0-1,1 0 1,-1 1-1,1-1 1,0 0-1,0 0 1,1 1-1,0-1 1,0 0-1,3 9 1,-1-5-5,1-1 1,0 0 0,1 0-1,-1-1 1,2 1 0,-1-1-1,1 0 1,0 0 0,1-1-1,0 0 1,0 0 0,10 7-1,0-2-1,0-2-1,1 0 1,0-1 0,0-1-1,1 0 1,0-2-1,1 0 1,-1-1 0,1-1-1,0-1 1,0 0-1,0-2 1,0 0-1,1-2 1,39-5 0,-49 3-5,0 0 1,0-1-1,0-1 1,0 0-1,-1 0 1,0-1-1,0 0 1,0-1-1,-1 0 1,0 0-1,0-1 1,-1 0-1,0-1 1,0 0-1,-1 0 0,11-18 1,-3 2-6,-2 1 0,0-2 0,-2 0 0,0 0-1,12-52 1,-16 40-242,-1 0 0,-2-1 0,-1 1 0,-3-1 0,-6-59 0,-3 65-1231,-3 10-1459</inkml:trace>
</inkml:ink>
</file>

<file path=ppt/ink/ink3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2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83 1 7938,'0'0'4705,"2"18"-4712,2 95 204,-11 130 0,-28 124 115,-6 91-135,35-279-36,19 187 0,-4-278-97,3 0 0,5-2 1,3 0-1,35 92 0,-44-148-32,2-2-1,0 1 1,28 41 0,-35-61-8,0 0-1,1 0 0,1 0 0,0-1 0,0 0 1,0 0-1,1-1 0,0 0 0,0-1 0,1 0 1,0 0-1,20 7 0,-24-11-51,0-1-1,0 1 1,1-2 0,-1 1-1,0-1 1,1 0 0,-1 0-1,0 0 1,0-1 0,1 0-1,-1 0 1,0-1 0,0 0-1,0 0 1,0 0 0,9-6-1,-2 0-586,0 0 0,0-1 0,-1 0 0,0-1 0,17-19 0,32-45-5715</inkml:trace>
</inkml:ink>
</file>

<file path=ppt/ink/ink3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2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5761,'0'0'1951,"34"7"-1615,435 59 2472,1182 50-473,478-106-1623,-759-59-492,-317 22-181,-943 32-43,171 31 1,-255-32 3,270 23 45,-43-7-10,-123-3-29,1-6 0,0-5 0,159-15 0,-245 4-5,62-16 1,-89 17 3,-1-1 1,-1-1-1,1-1 0,-1 0 0,0-1 1,22-16-1,-37 24-4,0-1 0,0 0 0,0 0 0,0 1 0,0-1-1,0 0 1,0 0 0,-1 0 0,1 0 0,0 0 0,0 0 0,-1-1 0,1 1 0,-1 0-1,1 0 1,-1 0 0,0-1 0,1 1 0,-1 0 0,0 0 0,0-1 0,0 1 0,0 0-1,0 0 1,0-1 0,0 1 0,-1-3 0,0 1-152,0 0 0,-1 0 0,1 0 0,-1 0 0,1 1 0,-1-1 0,0 0 0,0 1-1,-3-3 1,-11-13-2324</inkml:trace>
</inkml:ink>
</file>

<file path=ppt/ink/ink3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2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26 4153,'0'0'5588,"13"-3"-5879,-1-1 174,2 0-308,0 0 0,1 0-1,-1 2 1,22-2 0,-36 4 442,0 0 0,1 0 0,-1 0-1,0-1 1,0 1 0,1 0 0,-1 1 0,0-1 0,0 0 0,0 0 0,1 0 0,-1 0-1,0 0 1,0 0 0,1 0 0,-1 0 0,0 0 0,0 0 0,0 0 0,1 1 0,-1-1-1,0 0 1,0 0 0,0 0 0,0 0 0,1 1 0,-1-1 0,0 0 0,0 0 0,0 0-1,0 1 1,0-1 0,0 0 0,0 0 0,1 0 0,-1 1 0,0-1 0,0 0 0,0 0-1,0 1 1,0-1 0,0 0 0,0 0 0,0 1 0,0-1 0,0 0 0,0 0 0,0 0-1,-1 1 1,1-1 0,0 0 0,0 2 196,-1 24 991,-9 49 1,-2 8-196,0 494 2006,13-385-2497,-1-144-423,32 1080 980,8-827-1001,-40-290-177,-1-13-35,-6-21-387,-1-3-686,-12-22-3063</inkml:trace>
</inkml:ink>
</file>

<file path=ppt/ink/ink3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07.52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5705,'0'0'2912,"31"8"-2792,0 2-94,26 7 113,101 17 1,637 38 1544,10-60-599,-483-10-1009,125 3 55,907 0 139,-253-81-123,28-1-121,-1049 76-19,-1-2-9,1 5 1,115 16 0,390 62 0,-434-68 3,294-18 0,8-60-89,-210 25 58,-238 41 45,0-1 1,0 2-1,0-1 1,1 0 0,-1 1-1,0 0 1,0 0-1,0 1 1,0 0-1,-1-1 1,1 1 0,0 1-1,-1-1 1,1 1-1,6 5 1,34 16 87,-32-13-300,7 7-79,-3-13 147,0 0-1,0-1 0,0-1 1,1 0-1,0-2 1,-1 0-1,1-1 0,0 0 1,0-2-1,-1 0 1,1-1-1,-1 0 1,25-10-1,-14-3-5711</inkml:trace>
</inkml:ink>
</file>

<file path=ppt/ink/ink3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4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294 259 4113,'0'0'10374,"0"-12"-9984,1-29-276,1 24-101,-2-1 0,0 1 1,-1-1-1,-1 1 0,-7-32 0,8 45-20,0 0-1,-1 0 1,0 0-1,0 0 1,0 1-1,0-1 1,-1 1-1,1-1 1,-1 1-1,0 0 1,0 0 0,0 0-1,0 1 1,-1-1-1,1 1 1,-1-1-1,1 1 1,-1 0-1,0 1 1,0-1-1,0 1 1,0-1-1,0 1 1,0 0-1,0 1 1,0-1-1,0 1 1,-1 0-1,-7 0 1,7 0-8,-1 0 1,0 0-1,1 1 1,-1 0-1,0 0 1,1 0-1,-1 0 1,1 1-1,-1 0 0,1 0 1,0 1-1,-8 4 1,7-2 1,0 1 1,0-1-1,1 1 0,0 0 1,0 1-1,0-1 0,1 1 1,-6 11-1,2-1 12,0 0 0,1 1 0,1 0 0,0 0-1,2 0 1,0 0 0,1 1 0,1-1 0,0 1 0,2 0 0,0 0 0,1-1-1,1 1 1,1 0 0,0-1 0,2 0 0,0 0 0,1 0 0,1 0 0,0-1-1,1 0 1,1-1 0,1 1 0,0-2 0,18 21 0,-13-16 16,1-1 1,1-1-1,0-1 1,2 0 0,0-2-1,40 26 1,-51-36-5,0 0 0,1-1 0,-1-1 0,1 0 0,0 0 0,0 0 0,0-1 1,0 0-1,1-1 0,-1 0 0,0-1 0,1 0 0,-1 0 0,0-1 0,1 0 1,-1-1-1,0 0 0,0 0 0,0-1 0,0 0 0,11-6 0,0-2-7,0 0-1,-1-1 1,0-1-1,-1-1 0,-1-1 1,0-1-1,23-27 1,-30 31-27,-1 0 0,-1-1 0,0 0 0,0-1 0,-2 0 0,1 0 0,-2 0 0,0-1 0,-1 1 0,0-1 0,-1 0 0,1-19 0,-2 9 20,-1 0-1,-2 0 0,0 0 0,-2 0 1,-8-39-1,7 20-63,4 44-45,0 23-277,0 7 382,1 1 0,1-1 0,2 1 0,1-1 0,16 51 0,-16-68 13,0 0 0,1 0 0,0-1 0,1 0 0,0 0 0,1-1 0,0 1 0,1-2 0,0 1 0,1-1-1,0-1 1,1 0 0,0 0 0,0-1 0,13 7 0,-16-11 3,1 0 0,-1 0 0,0-1 0,1 0 0,0 0 0,0-1 0,0 0 0,0-1 0,0 1-1,0-2 1,0 0 0,0 0 0,0 0 0,0-1 0,0 0 0,0-1 0,0 0 0,0-1 0,0 0 0,-1 0 0,1-1 0,-1 0 0,0 0 0,0-1 0,13-10 0,-11 7 5,0-1 0,-1 0 0,0 0 0,-1-1 0,0 0 0,0-1-1,-1 0 1,0 0 0,-1-1 0,0 0 0,-1 0 0,-1 0 0,0 0 0,0-1 0,-1 0 0,-1 0 0,2-19 0,-4-87 105,0 119-122,0 0-1,0-1 1,-1 1 0,1 0-1,0 0 1,0 0 0,-1 0 0,1-1-1,0 1 1,0 0 0,-1 0 0,1 0-1,0 0 1,0 0 0,-1 0 0,1 0-1,0 0 1,-1 0 0,1 0-1,0 0 1,-1 0 0,1 0 0,0 0-1,0 0 1,-1 0 0,1 0 0,0 0-1,-1 0 1,1 0 0,0 1-1,0-1 1,-1 0 0,1 0 0,0 0-1,0 0 1,-1 1 0,1-1 0,0 0-1,0 0 1,0 1 0,-1-1 0,1 0-1,0 0 1,0 1 0,0-1-1,0 0 1,0 0 0,0 1 0,-1-1-1,1 1 1,-7 22 4,1 0 1,1 1-1,1 0 0,1 0 1,1 1-1,1-1 0,1 0 1,6 41-1,-5-58 1,1 1-1,-1-1 1,2 1 0,-1-1-1,1 0 1,0 0-1,1 0 1,0-1 0,0 1-1,0-1 1,1 0-1,-1 0 1,2 0 0,-1-1-1,0 1 1,1-2-1,0 1 1,1 0 0,-1-1-1,1 0 1,9 4 0,-2-2 16,0 0 0,1-1 0,0 0 0,0-1 0,0-1 1,0-1-1,1 0 0,-1-1 0,26-1 0,-29-1-2,-1-1 0,1-1 0,-1 0 0,0-1 0,0 0 0,0 0-1,-1-1 1,0-1 0,1 0 0,-2 0 0,1-1 0,-1 0 0,0 0 0,15-18-1,-15 16-9,-1-1 0,0 0-1,-1 0 1,0 0 0,-1-1-1,0 0 1,-1 0 0,0-1-1,0 1 1,-1-1 0,-1 0 0,0-1-1,2-22 1,-5 14 12,0 0 0,-1-1 0,-1 1 0,-2 0 0,-6-25 0,8 37-19,-1 0 1,-1 0-1,0 0 0,0 0 1,0 1-1,-1-1 0,0 1 1,-1 0-1,0 1 0,0-1 1,-1 1-1,1 1 0,-16-12 1,21 17-2,-1 0 1,1 1 0,0-1-1,0 1 1,-1 0 0,1-1-1,-1 1 1,1 0 0,0 0-1,-1 0 1,1 0 0,-1 0-1,1 0 1,0 0-1,-1 0 1,1 1 0,0-1-1,-1 0 1,1 1 0,0-1-1,-1 1 1,1 0 0,0-1-1,0 1 1,0 0 0,0 0-1,-1 0 1,1 0 0,0 0-1,0 0 1,1 0 0,-1 0-1,0 0 1,0 0 0,0 0-1,1 0 1,-1 1 0,0 1-1,-4 6 11,0 0-1,1 0 1,-6 20-1,7-17-15,0 1 0,1 0 0,0 0 0,1 0 0,1 0 0,0 0 0,0 0 0,1 0 0,1 0 0,0 0-1,1 0 1,1-1 0,0 1 0,0-1 0,1 0 0,1 0 0,13 22 0,1-8 11,1-1 0,43 41 0,-52-55-3,0-1 1,1 0-1,0-1 1,1-1 0,0 0-1,0 0 1,27 9-1,-34-15 4,1 0 0,-1 0 0,1-1 0,0 0 0,0 0 0,0 0 0,-1-1 0,1 0 0,0-1 0,0 0 0,0 0 0,-1-1 0,1 0-1,-1 0 1,1-1 0,-1 0 0,0 0 0,14-8 0,-14 5 1,1-1-1,-1 1 1,0-1-1,-1 0 1,1-1-1,-1 0 1,-1 0-1,0 0 0,0 0 1,0-1-1,-1 0 1,0 0-1,-1 0 1,4-17-1,0-10-174,4-63 0,2-7-69,-13 103 232,1 1 1,-1 0-1,1-1 0,0 1 0,0 0 0,-1 0 1,1 0-1,1 0 0,-1 0 0,0 0 1,0 0-1,1 0 0,-1 0 0,1 0 0,0 1 1,0-1-1,-1 1 0,1-1 0,0 1 1,0 0-1,0-1 0,0 1 0,1 0 1,2 0-1,3-1-25,1 0 1,-1 1-1,1 0 0,0 0 1,11 1-1,-17 0 27,-1 1 2,-1-1 0,0 0 0,0 1 0,0-1 0,0 1 0,0 0 0,0-1 1,0 1-1,0 0 0,0 0 0,0 0 0,0 0 0,0 0 0,-1-1 0,1 1 0,0 1 0,-1-1 0,1 0 0,-1 0 0,1 0 0,-1 0 0,1 0 0,-1 0 0,0 1 1,1-1-1,-1 0 0,0 0 0,0 1 0,0-1 0,0 2 0,1 48 21,-2-41-10,0 6 25,0 0 1,-2 0-1,0 0 0,-7 20 0,6-20-3,0 0-1,0-1 1,2 1 0,-2 22-1,4-27-29,0 0-1,1 0 0,0 1 1,1-1-1,0 0 1,1 0-1,0 0 0,8 17 1,-9-24 0,0 0 0,0-1 0,1 1 1,0 0-1,0-1 0,0 0 0,0 0 0,0 0 0,1 0 1,-1 0-1,1 0 0,0-1 0,0 0 0,0 0 1,0 0-1,0 0 0,0-1 0,1 1 0,-1-1 1,0 0-1,1 0 0,-1-1 0,1 1 0,8-2 0,-6 2 9,-1-2 0,1 1 0,0-1 0,0 0 0,0 0 0,-1-1 0,1 0 0,-1 0 0,1 0-1,-1-1 1,0 0 0,0 0 0,0-1 0,-1 0 0,1 0 0,-1 0 0,0-1 0,0 1 0,0-1-1,-1 0 1,1-1 0,-1 1 0,0-1 0,-1 0 0,3-6 0,2-3-11,-1 1-1,0-2 1,-1 1 0,-1-1 0,-1 0 0,0 0-1,-1 0 1,1-19 0,-1-12-31,-5-74 0,0 103 31,-1 0-1,0 0 1,-1 1-1,-1-1 1,-1 1-1,0 0 1,-1 0 0,-1 0-1,-1 1 1,0 1-1,-18-23 1,27 37 1,-1 0 0,1 0 0,-1 0 0,0 0-1,1 0 1,-1 0 0,0 0 0,0 1 0,1-1 0,-1 0 0,0 0 0,0 1 0,0-1 0,0 1 0,0-1 0,0 1 0,0-1-1,0 1 1,0 0 0,0-1 0,0 1 0,0 0 0,-1 0 0,1 0 0,0 0 0,-2 0 0,2 1 0,0 0 0,0 0-1,0 0 1,0 0 0,0 0 0,0 0 0,0 0 0,0 0 0,0 0 0,0 0-1,1 1 1,-1-1 0,0 0 0,1 1 0,-1-1 0,1 0 0,-1 2 0,-2 11-1,0 1 0,-1 27 0,4-39 1,-2 41 25,2 0-1,2 0 1,2-1-1,2 1 0,20 74 1,19 38 62,66 275 129,-109-420-180,0 6-23,1 0 0,1-1 0,1 1 0,0-1 0,1 0 1,15 27-1,-22-43-12,1 0 1,0-1-1,0 1 0,0 0 1,0 0-1,0 0 1,0-1-1,0 1 1,0 0-1,0 0 1,0 0-1,0-1 0,0 1 1,1 0-1,-1 0 1,0-1-1,0 1 1,0 0-1,0 0 1,0 0-1,0 0 0,0-1 1,0 1-1,1 0 1,-1 0-1,0 0 1,0 0-1,0-1 1,0 1-1,1 0 1,-1 0-1,0 0 0,0 0 1,0 0-1,1 0 1,-1 0-1,0 0 1,0 0-1,0-1 1,1 1-1,-1 0 0,0 0 1,0 0-1,1 0 1,-1 0-1,0 0 1,0 0-1,0 1 1,1-1-1,-1 0 0,0 0 1,0 0-1,0 0 1,1 0-1,-1 0 1,0 0-1,0 0 1,0 0-1,1 1 1,-1-1-1,0 0 0,0 0 1,0 0-1,0 0 1,0 1-1,1-1 1,-1 0-1,3-23 54,-3 19-39,5-86-220,-8-119 0,-2 175 150,0 0 0,-2 0 1,-23-65-1,19 69 40,2 0 0,0 0 0,3-1 0,0 0 0,-1-44 0,6 69 19,1 1-1,0-1 1,0 0-1,1 0 1,-1 1-1,1-1 1,0 0-1,1 1 0,0-1 1,-1 1-1,2 0 1,-1 0-1,1-1 1,-1 1-1,2 1 1,-1-1-1,0 0 1,1 1-1,0 0 1,0 0-1,0 0 1,0 0-1,1 1 1,6-5-1,6-4-10,0 1 0,1 1 0,0 0 0,1 1-1,-1 2 1,2-1 0,-1 2 0,1 1 0,0 0 0,0 2-1,1 0 1,23 0 0,-41 3 2,1 1-1,-1 0 1,1 0-1,-1 0 0,1 1 1,-1-1-1,0 1 1,0 0-1,1-1 1,-1 1-1,0 1 0,-1-1 1,1 0-1,0 1 1,-1 0-1,1-1 1,-1 1-1,0 0 1,0 0-1,0 0 0,0 0 1,-1 1-1,1-1 1,1 5-1,5 14 54,0 0 0,8 38 0,-12-41-32,4 22 72,-2 0 0,-1 1 1,-2 68-1,-3-107-82,0 0 0,-1-1 0,1 1 1,0 0-1,-1-1 0,1 1 0,-1-1 0,0 1 0,0-1 1,0 1-1,0-1 0,-1 1 0,1-1 0,0 0 0,-1 0 1,0 0-1,1 0 0,-1 0 0,-3 3 0,1-3 7,0 1 0,0-1 0,-1 0 0,1 0 0,0 0 0,-1 0-1,1-1 1,-1 0 0,0 0 0,-6 1 0,0-1-31,-1-1 0,1 0-1,-1 0 1,1-1 0,-1-1 0,1 0 0,-1-1-1,-17-6 1,4 0-61,13 5 56,1-1 1,-1 0 0,1 0 0,0-1 0,-15-10 0,25 15-192,33 3-526,0 2 501,-1 1-1,1 1 1,33 12-1,-25-7 730,72 10 0,-87-18-205,-3 0-142,-1-1 0,37-1 0,-53-2-133,0 1-1,0-1 0,0 0 0,0 0 0,0 0 0,0-1 0,0 0 0,0 0 0,0 0 0,-1 0 0,1-1 0,-1 0 0,1 0 0,-1 0 0,0 0 0,4-5 0,-2 0 5,0 0 1,0 0-1,-1-1 0,0 1 0,-1-1 1,0 0-1,0 0 0,-1-1 0,0 1 1,2-12-1,-2-7-5,0 1 1,-2-37-1,-1 59-5,-1 1 24,1-1-1,-1 1 0,0 0 0,0-1 1,-1 1-1,1 0 0,-1 0 0,0 0 1,0 0-1,0 0 0,-1 0 1,1 1-1,-1-1 0,0 1 0,0 0 1,0-1-1,-1 1 0,1 1 0,-1-1 1,1 0-1,-1 1 0,0 0 1,0 0-1,0 0 0,0 0 0,0 1 1,-7-2-1,0 0-63,0 0 0,-1 0 1,1 1-1,-1 0 0,0 1 0,0 1 1,1 0-1,-1 0 0,-17 4 0,18-1 15,0 1 0,0 0 0,1 1 0,0 0 0,0 1-1,0 0 1,1 0 0,-16 16 0,24-22 14,0 1 1,0 0-1,0 0 0,1-1 0,-1 1 1,0 0-1,1 0 0,-1 0 0,1 0 1,-1 0-1,1 0 0,-1 0 0,1 0 1,0 0-1,-1 0 0,1 0 1,0 0-1,0 0 0,0 0 0,0 0 1,0 0-1,0 0 0,0 0 0,0 0 1,0 0-1,1 2 0,0-1 1,0-1 1,0 0-1,1 0 0,-1 0 0,0 1 1,0-1-1,1 0 0,-1 0 0,1-1 1,-1 1-1,1 0 0,-1 0 0,1-1 1,3 2-1,5 0 1,0 0 0,0 0 0,1-1-1,11 0 1,30 0-40,-29 0-57,0 0-1,0-1 1,-1-2 0,1 0-1,0-1 1,42-13 0,-22-2-1738</inkml:trace>
</inkml:ink>
</file>

<file path=ppt/ink/ink3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4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1 646 6881,'0'0'3519,"17"-26"-2858,55-88 43,-62 97-589,-1-1 0,-1 0-1,0-1 1,-1 0 0,-1 0-1,-1 0 1,3-28 0,-4 7 59,-2 0 1,-4-43 0,1 49 144,0 25-119,0 0 0,0 1 0,0-1 0,-1 1 0,-1 0 0,0-1 0,0 1 0,0 0 0,-1 1 0,0-1 0,-7-9 0,-2-6 482,12 22-653,1 39-106,0 23 86,6 186 37,-2-201 12,2-1 0,1 0 0,21 63 1,-1-32 52,12 40 14,-38-113-138,0 0 0,0 0 0,0 0 0,-1 0 0,1 0 0,-1 1 0,0-1 0,1 0 0,-2 0 0,1 0 0,0 0 0,0 0 0,-1 1 0,0-1 0,0 0 0,0 0 0,0 0 0,0-1 0,0 1 0,-1 0 0,1 0 0,-1-1 0,-3 5 0,0-4-47,1 0 1,-1-1 0,1 0 0,-1 0 0,0 0-1,1 0 1,-1-1 0,0 0 0,0 0-1,0 0 1,0-1 0,0 1 0,0-1 0,-6-1-1,-21 3-124,22-1 175,0 0-1,-1-1 1,1 0 0,0-1 0,-15-2-1,84-2 58,-1 6-46,84-3-15,-127 1 16,-1-1 1,1-1-1,-1 0 1,1-1-1,-1 0 1,0-1-1,16-8 0,-28 12-21,1-1 0,-1 1-1,0 0 1,0-1 0,0 0 0,0 1-1,0-1 1,-1 0 0,1 0-1,0 0 1,-1 0 0,0-1-1,1 1 1,-1 0 0,0-1 0,0 1-1,0 0 1,0-1 0,-1 1-1,1-4 1,2-32-3074,-3 35 2626,0-22-7322</inkml:trace>
</inkml:ink>
</file>

<file path=ppt/ink/ink3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1 211 7578,'0'0'4902,"35"10"-4258,-23-6-575,36 10 202,0-1 0,0-3 0,2-2 0,65 2 0,1207-51 1048,418-32-1160,-1320 63-142,-280 4 4,144-24 0,-199 14-2,0-2 0,145-54 0,-209 61 3,-38 9-63,-35 8-163,17 3-117,1 2 0,-61 27 0,69-27-460,0-1-1864</inkml:trace>
</inkml:ink>
</file>

<file path=ppt/ink/ink3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 5129,'0'0'9143,"0"-2"-8844,0 6-276,1 14 140,1 0 0,7 28 0,3 34 271,-19 214 802,-1-67-953,8-224-285,0 0 1,1 0-1,-1 0 1,1 0-1,0 0 1,0 0-1,0 0 1,0 0 0,4 5-1,-5-8 1,0 0-1,0 1 1,1-1 0,-1 1-1,0-1 1,1 0 0,-1 1-1,0-1 1,1 0 0,-1 1-1,0-1 1,1 0-1,-1 0 1,1 1 0,-1-1-1,0 0 1,1 0 0,-1 0-1,1 0 1,-1 1 0,1-1-1,-1 0 1,1 0 0,-1 0-1,1 0 1,0 0-1,0-1-5,0 0 0,0 1 0,0-1 0,0 0 0,0 1 0,0-1 0,-1 0 0,1 0 0,0 0 0,0 0 0,-1 0 0,1 0 0,-1 0 0,1 0 0,-1 0 0,2-2 0,2-10-265,0 0 1,-1-1-1,-1 0 1,0 1-1,0-1 1,-1 0-1,-1 0 0,-2-17 1,1-6-2386,1-34-8075</inkml:trace>
</inkml:ink>
</file>

<file path=ppt/ink/ink3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59 6737,'0'0'5956,"30"-2"-5261,4-2-489,7-1 68,-1 3-1,63 2 1,343 8 1467,-384-8-1508,-7-3-63,1-2 0,95-22 0,-59 8-71</inkml:trace>
</inkml:ink>
</file>

<file path=ppt/ink/ink3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0 708 3289,'0'0'9800,"17"0"-8745,-5 0-888,-7 1-124,0 0 0,0-1 1,0 0-1,0 0 0,0 0 0,0-1 0,0 1 0,0-1 0,0-1 0,-1 1 0,1-1 0,0 1 0,-1-1 0,1-1 0,-1 1 0,0 0 0,1-1 0,-1 0 0,-1 0 0,8-7 0,1-6 61,-1 0-1,0-1 1,-2-1-1,0 0 1,0 0-1,-2-1 1,0 1-1,6-31 1,-1-17 82,6-81-1,-1 0-177,-12 111-19,-4 25 34,0 0 0,1 0 0,0 0 0,0 1 0,9-21 0,-11 31-23,1-1 0,-1 1 1,1 0-1,-1-1 0,0 1 1,1 0-1,-1-1 0,1 1 0,-1 0 1,1 0-1,-1 0 0,1-1 1,-1 1-1,1 0 0,0 0 0,-1 0 1,1 0-1,-1 0 0,1 0 0,-1 0 1,1 0-1,-1 0 0,1 0 1,-1 1-1,1-1 0,-1 0 0,1 0 1,-1 0-1,1 1 0,-1-1 1,1 0-1,-1 0 0,1 1 0,-1-1 1,0 0-1,1 1 0,15 12-19,26 45 81,63 114 1,12 18 24,-107-175-69,0 1 1,-1 0 0,-1 0 0,0 1 0,-2 0 0,6 20 0,-33-61-3105,-2-2-2382</inkml:trace>
</inkml:ink>
</file>

<file path=ppt/ink/ink3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88 5657,'0'0'8121,"7"-1"-7499,41-10-81,-31 6-496,0 1 1,1 0 0,29-1-1,-15 6-279,-21 0 367,1-1-1,-1 0 0,23-3 1,-31 2-325,0 0 1,1 0 0,-1 0-1,0-1 1,0 1 0,0-1-1,1 1 1,-2-1 0,1 0-1,0 0 1,0 0 0,-1-1-1,1 1 1,-1-1 0,0 1-1,1-1 1,1-3 0,6-13-6551</inkml:trace>
</inkml:ink>
</file>

<file path=ppt/ink/ink3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52 7738,'0'0'7017,"154"-16"-6857,-121 5-144,0 3 200,-3 0-216,0 5 0,-5 3-8,-1 0-16,-3 0 24,3 0-312,-3-2-1192,-6-1-2817</inkml:trace>
</inkml:ink>
</file>

<file path=ppt/ink/ink3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35 7394,'0'0'3210,"26"1"-1887,17 1-832,62 5 1059,200-13 1,-227-7-1391,-18 3-58,108-4 0,-156 14-105,-11-1-7,1 1 1,0-1 0,-1 1 0,1 0 0,0 0 0,0 0 0,0 0 0,-1 0 0,1 1-1,0-1 1,-1 0 0,1 1 0,0-1 0,0 1 0,-1-1 0,1 1 0,-1 0 0,1 0-1,-1 0 1,1 0 0,-1 0 0,3 2 0</inkml:trace>
</inkml:ink>
</file>

<file path=ppt/ink/ink3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 1 6057,'0'0'6151,"0"26"-5001,-2 15-830,0 2 89,4 55 0,2-67-228,0-1 0,2 0-1,2 0 1,0 0 0,19 40-1,75 134 186,27 20 346,-129-223-715,1 0 0,-1 1 1,0-1-1,1 0 0,-1 0 0,1 0 0,0 0 0,-1 0 0,1 0 1,0 0-1,0 0 0,0 0 0,-1-1 0,1 1 0,0 0 0,0 0 0,0-1 1,0 1-1,0 0 0,0-1 0,1 0 0,-1 1 0,0-1 0,0 1 0,0-1 1,0 0-1,1 0 0,-1 0 0,0 0 0,0 0 0,0 0 0,1 0 0,-1 0 1,0 0-1,0 0 0,0-1 0,1 1 0,-1 0 0,0-1 0,0 1 1,0-1-1,0 1 0,0-1 0,0 0 0,0 0 0,0 1 0,0-1 0,0 0 1,-1 0-1,3-2 0,4-5-306,0-2 1,0 1 0,-1-1-1,7-14 1,-6 12-455,17-30-3402</inkml:trace>
</inkml:ink>
</file>

<file path=ppt/ink/ink4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4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 1 8666,'0'0'5430,"-1"24"-4624,-1 42-354,-1 230 467,3-292-915,0 0 0,0 1 0,1-1 0,0 0 0,-1 0 0,1 1 0,1-1 0,-1 0 0,0 0 0,1 0 0,0 0 0,0-1 0,0 1 0,1 0 0,-1-1 0,4 4 0,1-8-285,-5-11-112,-1-72-3253,-1 38-2398</inkml:trace>
</inkml:ink>
</file>

<file path=ppt/ink/ink4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4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73 7882,'0'0'6693,"30"-11"-6421,97-31-149,-115 38-104,0 0 0,0 1 0,0 0 0,0 1 0,0 0 0,0 1-1,1 1 1,-1 0 0,1 1 0,14 2 0,-21-2-19,-1 0 8,-1 0 0,1 1 0,0 0 1,-1 0-1,1 0 0,-1 0 0,0 1 0,0 0 1,0 0-1,0 0 0,0 0 0,-1 0 0,1 1 0,-1 0 1,0-1-1,0 1 0,0 0 0,-1 1 0,0-1 1,1 0-1,1 7 0,-2-6-1,0 0 0,0 0 0,-1 0 0,1 0 0,-1 0 0,0 0 0,0 1 0,-1-1 1,0 0-1,0 1 0,0-1 0,0 0 0,-1 1 0,0-1 0,0 0 0,-1 0 0,1 0 0,-1 0 0,-4 8 0,0-5 3,-1 0-1,0 0 0,-1 0 0,0-1 0,0 0 1,0 0-1,-1-1 0,0 0 0,0-1 1,-1 0-1,0 0 0,-12 3 0,19-7-13,7-2 0,0 0-1,0 0 0,-1 0 1,1-1-1,0 1 0,-1-1 1,0 0-1,1 0 0,3-3 1,14-7-19,-8 7 24,1-1-1,0 2 1,1 0-1,-1 1 1,1 0-1,28-1 1,-37 4-2,0 0-1,0 0 1,1 1 0,-1 0 0,0 0-1,0 0 1,0 1 0,0 0 0,-1 0-1,1 0 1,0 1 0,-1 0 0,0 0-1,1 0 1,-1 1 0,0 0 0,-1 0-1,9 8 1,-3 2 3,0 1 0,0 0 0,-1 0 0,-1 0 0,-1 1 0,0 1 1,-1-1-1,-1 1 0,0 0 0,-2 0 0,0 1 0,0-1 0,-2 1 0,0-1 0,-3 25 0,1-38 0,0 0 0,0 0 0,-1 0 0,0 0 0,0 0-1,0 0 1,0-1 0,0 1 0,-1-1 0,0 1 0,1-1 0,-1 0-1,-1 0 1,1 0 0,0-1 0,-1 1 0,1-1 0,-1 0 0,0 0-1,-6 3 1,-2 0 2,0 0-1,0-1 1,-1 0-1,1 0 1,-21 1-1,3-3-17,-44-3 0,72 1-17,0 0 0,1 0 0,-1 0-1,0-1 1,0 1 0,1-1 0,-1 1-1,0-1 1,1 0 0,-1 0 0,0 0-1,1 0 1,-1 0 0,1 0-1,0 0 1,-1 0 0,1 0 0,0-1-1,0 1 1,0 0 0,0-1 0,-2-2-1,1 0-352,0-1 0,0 0 0,0 0 0,1 0 0,0-1 0,-1-7 0,0-19-3958</inkml:trace>
</inkml:ink>
</file>

<file path=ppt/ink/ink4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4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3 4505,'0'0'10570,"190"0"-10250,-148 0-32,-3 0-288,-3 0 152,-6 0-152,-12-2-176</inkml:trace>
</inkml:ink>
</file>

<file path=ppt/ink/ink4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82 8146,'0'0'6489,"178"3"-6281,-148-17 144,-3 0-352,-9 1 0,-3-1-40,-9 1 40,-6 5-1088,0 0-2169</inkml:trace>
</inkml:ink>
</file>

<file path=ppt/ink/ink4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49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422 155 3689,'0'0'6877,"-3"-11"-5830,3 9-1041,-4-17 558,1 0 0,-2-33 0,-16 9 323,21 56-642,0 14-137,17 406 1252,-15-428-1177,0 18 37,-2-22-218,0-1 0,0 1 0,0-1 0,0 1 0,0-1 1,0 1-1,0-1 0,0 1 0,0-1 0,0 1 0,-1-1 0,1 1 0,0-1 0,0 1 1,0-1-1,-1 1 0,1-1 0,0 0 0,-1 1 0,1-1 0,0 1 0,-1-1 0,1 0 1,-1 1-1,1-1 0,-1 0 0,1 0 0,0 1 0,-1-1 0,1 0 0,-1 0 0,1 0 1,-1 0-1,1 0 0,-1 1 0,1-1 0,-2 0 0,2-18 128,9-471-712,-9 488 586,0 0 1,0 1-1,0-1 0,0 0 1,0 1-1,0-1 0,0 0 0,0 1 1,0-1-1,0 0 0,0 0 1,0 1-1,-1-1 0,1 1 1,0-1-1,0 0 0,-1 1 0,1-1 1,-1 1-1,1-1 0,0 0 1,-1 1-1,0-1 0,-22 1 42,11 4-34,0-1 0,0 2 0,0 0 0,0 0 0,1 1 0,-11 7-1,-38 18-39,47-25 25,0 1 0,1 0 0,-1 0 0,2 1 0,-1 1 0,1 0-1,0 1 1,1 0 0,0 0 0,1 1 0,0 1 0,0-1 0,1 1 0,1 1 0,0-1 0,1 1 0,0 1 0,-6 21-1,10-24 76,2-10-113,0-1 0,0 1 0,0-1 0,0 1 0,0-1 0,0 1 0,0-1 0,0 1 0,0-1 1,0 1-1,0-1 0,0 0 0,0 1 0,0-1 0,0 1 0,-1-1 0,1 1 0,0-1 0,0 0 0,-1 1 1,1-1-1,0 1 0,0-1 0,-1 0 0,1 1 0,0-1 0,-1 0 0,1 1 0,0-1 0,-1 0 1,1 0-1,-1 1 0,1-1 0,0 0 0,-1 0 0,1 0 0,-1 0 0,1 1 0,-1-1 0,1 0 0,-1 0 1,1 0-1,-1 0 0,1 0 0,0 0 0,-1 0 0,1 0 0,-1 0 0,1-1 0,-1 1 0,1 0 1,-1 0-1,1 0 0,0 0 0,-1-1 0,1 1 0,-1 0 0,1 0 0,0-1 0,-1 1 0,1 0 1,0-1-1,-1 1 0,1 0 0,0-1 0,-1 1 0,1-1 0,0 1 0,-12-10-3837</inkml:trace>
</inkml:ink>
</file>

<file path=ppt/ink/ink4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49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8146,'0'0'5609,"6"0"-5713,0 0 16</inkml:trace>
</inkml:ink>
</file>

<file path=ppt/ink/ink4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64 545 4865,'0'0'8058,"-7"1"-7566,-1 0-502,-23 0 833,30-1-801,0 0 0,0 0 0,0 0 0,1-1 1,-1 1-1,0-1 0,0 1 0,0 0 0,1-1 0,-1 0 1,0 1-1,0-1 0,1 1 0,-1-1 0,0 0 1,1 1-1,-1-1 0,1 0 0,-1 0 0,1 1 0,-1-1 1,1 0-1,0 0 0,-1 0 0,1 0 0,0 0 1,0 0-1,0 1 0,0-1 0,-1 0 0,1 0 0,0 0 1,1-1-1,-1-419 245,-1 417-272,1 1 0,1-1 0,-1 0 1,0 0-1,1 1 0,0-1 0,0 1 1,0-1-1,0 1 0,1-1 0,-1 1 1,1-1-1,0 1 0,0 0 0,4-4 1,-5 5 1,1 1 1,0-1 0,0 1 0,0 0 0,0 0-1,1 0 1,-1 0 0,0 0 0,0 0 0,1 0-1,-1 1 1,0-1 0,1 1 0,-1 0-1,0 0 1,1 0 0,-1 0 0,1 0 0,-1 0-1,0 1 1,1-1 0,-1 1 0,0-1 0,1 1-1,2 2 1,8 4 8,-1 1 0,-1 0 0,1 1 0,-2 0 0,1 1 0,-1 0 0,-1 1 0,1 0 0,8 14-1,2 0 22,58 67 60,59 75-44,-130-155 16,0-1 63,-5-19-55,-4-73-69,2-76-9,1 142 9,1-1 1,0 1 0,1 0 0,1 0 0,1 0 0,0 0 0,12-23 0,-17 36-4,1 1 0,0-1 0,0 1 0,0-1 0,0 1 0,0 0 0,0-1 0,0 1 0,0 0 0,1 0 0,-1 0 0,0 0 0,1 0 0,-1 0 0,1 0 0,-1 1 0,1-1 0,-1 0 0,1 1 0,-1-1 0,1 1 0,0 0 0,1-1 0,0 2 8,0-1 0,0 0 0,0 1 0,0 0 0,0 0 0,0 0 0,0 0 0,0 0 0,0 1 0,-1-1 0,1 1 0,2 2 0,9 7 39,0 2-1,-1 0 0,19 22 1,-21-21-54,19 18 47,-1 1-1,-2 1 1,-2 1 0,42 77-1,-66-110-32,0 1 0,0 0-1,0 0 1,0 0-1,-1 0 1,1 0-1,-1 0 1,0 0 0,0 0-1,0 5 1,0-7 54,-1-4-6,-4-9-102,0 0 0,1-1 0,1 1 0,0-1 0,1 1-1,-1-19 1,2-81-176,1 107 217,1-6-1,0-1 0,1 1 0,0 0 0,0 0 0,1 0 0,1 0 0,0 1 0,0-1 0,1 1 0,1 0 0,-1 0 0,2 1 0,-1 0 0,1 0 0,13-13 0,-18 20 16,1 0 1,0 0-1,0 0 0,0 1 0,0-1 1,0 1-1,0-1 0,0 1 0,0 0 1,1 0-1,-1 0 0,0 1 0,1-1 1,-1 1-1,1 0 0,-1 0 0,1 0 1,-1 0-1,0 0 0,1 1 0,-1 0 1,0 0-1,1 0 0,-1 0 0,0 0 1,4 3-1,2 0 10,-1 1 1,0 0-1,-1 0 1,1 1 0,-1 0-1,0 0 1,0 1-1,6 9 1,-3-3 13,-2 0 0,0 0 0,0 1 1,-1 0-1,-1 0 0,0 1 1,-1-1-1,4 21 0,-3-4 82,-2 0-1,-1 1 0,-1 34 1,-2-65-115,0-1 0,0 1 0,0 0 0,0-1 0,0 1 0,1-1 0,-1 1 0,0 0 0,0-1 0,0 1 0,1-1 0,-1 1 0,0-1 0,0 1 0,1-1 0,-1 1 0,1-1 0,-1 1 0,0-1 0,1 1 0,-1-1 0,1 1 0,-1-1 0,1 0 0,-1 1 0,1-1 0,-1 0 0,1 0 0,0 1 0,-1-1 0,1 0 0,-1 0 0,1 0 0,0 0 0,-1 0 0,1 0 0,-1 0 0,1 0 0,0 0 0,-1 0 0,2 0 0,0 0-180,1-1 1,-1 1-1,1-1 1,-1 0-1,1 0 1,-1 0 0,0 0-1,1 0 1,-1 0-1,2-2 1,20-19-4516</inkml:trace>
</inkml:ink>
</file>

<file path=ppt/ink/ink4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 0 408,'0'0'15454,"-1"27"-14969,-2 89-166,4-104-293,0 0-1,1 0 0,0-1 0,1 1 1,0 0-1,1-1 0,0 0 1,1 0-1,0 0 0,1 0 1,0-1-1,0 0 0,1 0 0,1-1 1,16 17-1,13 19-6,16 46 62,-27-44-118,-25-90-2068,1 11-1714</inkml:trace>
</inkml:ink>
</file>

<file path=ppt/ink/ink4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36 8858,'0'0'7073,"6"0"-8785,3-16-1177,1-3-5368</inkml:trace>
</inkml:ink>
</file>

<file path=ppt/ink/ink4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0 245 4657,'0'0'5205,"14"-27"-4042,43-82-348,-52 100-653,0 0 0,0 0 1,0 1-1,1 0 0,1 0 0,-1 0 0,1 1 1,1 0-1,-1 0 0,12-8 0,-13 13-108,-1-1-1,0 1 0,1 1 1,-1-1-1,1 1 1,0 0-1,0 0 1,-1 0-1,1 1 1,0 0-1,0 0 0,-1 1 1,1 0-1,0-1 1,5 3-1,0 0-23,-1 1-1,1 0 1,-1 1 0,0 0-1,0 0 1,-1 1 0,13 10-1,-15-10-20,0-1-1,1 1 1,-1-2-1,1 1 1,0-1-1,1 0 0,-1 0 1,1-1-1,-1-1 1,1 1-1,0-1 0,12 1 1,-10-3-28,18-3 113,-28 2-96,0 0 1,0 1-1,-1-1 1,1 0-1,0 0 0,0 1 1,-1-1-1,1 0 1,0 0-1,-1 0 0,1 0 1,-1 0-1,1 0 0,-1 0 1,1 0-1,-1 0 1,0-1-1,0 1 0,0 0 1,1 0-1,-1 0 1,0 0-1,0 0 0,0 0 1,-1-2-1,0 2-14,1 0 1,-1 1-1,0-1 0,0 0 0,0 0 1,0 0-1,-1 1 0,1-1 0,0 1 1,0-1-1,0 1 0,0-1 0,-1 1 0,1 0 1,0-1-1,0 1 0,-1 0 0,1 0 1,0 0-1,0 0 0,-1 0 0,1 0 1,0 0-1,-1 1 0,-1 0 0,-2-1 6,-43-1-11,0 3 0,-81 12-1,116-11 34,0 0-1,-1 1 0,1 0 1,0 1-1,1 0 0,-1 1 0,1 0 1,0 1-1,1 1 0,0 0 0,0 0 1,0 1-1,1 1 0,-13 14 0,18-16 29,1 0 0,-1 0 0,1 0-1,1 1 1,-1-1 0,1 1 0,1 0-1,0 0 1,0 0 0,1 0-1,-1 14 1,1-16-31,1 0 0,0 0 1,1 0-1,-1 0 0,1 0 0,1 0 0,-1 0 0,1-1 0,0 1 0,1 0 1,0-1-1,0 0 0,0 0 0,1 0 0,5 8 0,-3-8 4,0-1 0,0 0 0,0 0 0,0 0 0,1-1 0,-1 0-1,1 0 1,0-1 0,1 0 0,-1 0 0,1-1 0,-1 0 0,1 0 0,-1 0 0,1-1 0,0 0-1,0-1 1,0 0 0,0 0 0,-1-1 0,1 0 0,0 0 0,0-1 0,-1 0 0,1 0-1,-1-1 1,0 0 0,1 0 0,-1 0 0,-1-1 0,1 0 0,8-7 0,27-23 43,38-39 1,-64 57-186,-1-1 0,-1-1 0,-1 0-1,0 0 1,12-25 0,-24 40 125,1-1 0,-1 0 0,0 0 1,0 1-1,-1-1 0,1 0 0,-1 0 0,1 0 0,-2-5 0,1 6 53,-27 5 339,23 1-366,-1 1 1,1-1 0,0 1-1,0 0 1,0 1 0,1-1-1,0 0 1,-1 1 0,1 0-1,1 0 1,-1 0 0,1 0-1,0 0 1,0 0 0,1 1 0,-1-1-1,1 1 1,0 6 0,-3 11 50,2 0 0,1-1-1,2 26 1,0-45-72,-1 0-1,0-1 0,1 1 0,-1 0 1,1-1-1,0 1 0,0 0 0,0-1 0,0 1 1,0-1-1,1 0 0,-1 1 0,1-1 1,0 0-1,-1 0 0,1 0 0,0 0 0,0 0 1,3 2-1,0-1 3,0-1 0,0 1 0,1 0-1,-1-1 1,0 0 0,1-1 0,-1 1 0,1-1 0,6 1 0,-2-1 15,1 0 0,0-1 0,0 0 0,0-1 0,0 0 0,0-1 0,0 0 0,0 0 0,17-8 0,-12 2-34,-2-1 0,1-1 0,-1-1 0,-1 0 0,0-1 0,0 0 0,-1-1 0,-1 0 0,0-1 0,-1 0 0,0-1 0,-1 0 0,11-25 0,-20 40 14,0-1-81,1-1 0,0 1 0,0 0 0,0-1 0,-1 1 0,1 0 0,-1-1 0,1 1 1,-1-1-1,0 1 0,1-1 0,-1 1 0,0-1 0,0 1 0,0-1 0,0 0 0,0 1 0,-1-1 0,1 1 0,0-1 0,-1 1 0,1-1 0,-1 1 0,1 0 0,-1-1 0,0 1 0,0-2 0,-18-5-3791</inkml:trace>
</inkml:ink>
</file>

<file path=ppt/ink/ink4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155 134 5721,'0'0'7686,"20"-8"-7218,63-27-220,-79 34-197,1-1-1,0 0 1,-1-1 0,1 1 0,-1-1-1,0 0 1,0 0 0,0 0-1,0-1 1,4-4 0,-7 5 20,1 1 1,-1-1-1,0 0 1,0 1-1,0-1 1,-1 0-1,1 1 1,-1-1-1,1 0 1,-1 0-1,0 1 1,-1-5-1,1 6-48,0 0 0,-1 0 0,1 0 0,-1 0 0,1 0 0,-1 0-1,1 0 1,-1 1 0,0-1 0,1 0 0,-1 0 0,0 1 0,0-1 0,0 1 0,1-1 0,-1 0 0,0 1 0,0-1 0,0 1-1,0 0 1,0-1 0,0 1 0,0 0 0,0 0 0,0 0 0,0-1 0,0 1 0,0 0 0,-2 1 0,-39-2 53,34 1-12,-5 0-60,0 0-1,0 1 1,0 0-1,0 1 1,0 1-1,-21 7 1,26-7-4,1 0 0,0 1-1,0 1 1,0-1 0,1 1-1,-1 0 1,1 0 0,0 1 0,1 0-1,0 0 1,-1 0 0,-3 8 0,3-5-5,1 0 1,-1 1 0,2-1-1,0 1 1,0 0-1,1 0 1,0 1 0,0-1-1,1 1 1,1-1 0,0 1-1,0-1 1,1 1 0,0 0-1,1-1 1,4 20 0,-3-23 3,0 0 1,0 0-1,1 0 0,0 0 1,0-1-1,0 1 1,1-1-1,0 0 1,1 0-1,-1 0 0,1-1 1,0 1-1,1-1 1,-1 0-1,1-1 1,0 1-1,0-1 0,0 0 1,1-1-1,-1 0 1,1 0-1,0 0 1,0-1-1,12 3 1,-4-2 22,-1-1 1,1-1 0,-1 0-1,1-1 1,0-1 0,-1 0-1,1-1 1,-1-1 0,0 0-1,1-1 1,-1 0 0,25-13-1,-19 8-15,-2-2 0,0 0 1,0-1-1,-1-1 0,0 0 0,-1-2 0,-1 0 0,17-20 0,-31 34-74,0 0 0,0 0-1,0 0 1,0 0-1,0 0 1,0 0 0,-1 0-1,1 0 1,0 0 0,-1 0-1,1-1 1,0 1 0,-1 0-1,0 0 1,1-1-1,-1 1 1,0 0 0,1-1-1,-1 1 1,0-2 0,-2 2-319,1 0 0,0 1 1,-1-1-1,1 0 0,-1 1 1,1-1-1,-1 1 0,0 0 0,1-1 1,-1 1-1,1 0 0,-1 0 1,1 0-1,-1 0 0,-2 1 1,-23-1-5023</inkml:trace>
</inkml:ink>
</file>

<file path=ppt/ink/ink4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3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41 180 3609,'0'0'9167,"-40"1"-8915,49-9-239,1 0 1,-1-1-1,0 0 0,-1 0 1,0-1-1,-1-1 0,0 1 1,0-1-1,8-18 0,-6 11-27,-7 16-41,0 0-1,0-1 1,0 1 0,0 0 0,0 0 0,0 0-1,1 0 1,-1 0 0,1 1 0,-1-1 0,1 1-1,0 0 1,0-1 0,-1 1 0,6-1 0,50-8-1382,-31 6 373,-2-1-825</inkml:trace>
</inkml:ink>
</file>

<file path=ppt/ink/ink4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0 388 4521,'0'0'2557,"4"-21"-2396,-2 0-118,-1 14-19,0-1 0,0 0-1,0 0 1,1 0 0,0 1 0,0-1 0,1 1-1,0 0 1,0 0 0,1 0 0,0 0 0,0 0-1,1 1 1,9-12 0,14-11 943,2 0 0,0 2 0,66-44 0,-81 62-694,2-1-1,-1 2 0,1 0 0,0 1 0,1 1 0,0 0 0,0 2 0,0 0 0,0 1 0,35-2 0,-49 6-262,1-1 0,-1 1 0,1 0 0,-1 0 0,1 0-1,-1 0 1,0 1 0,1 0 0,-1 0 0,0 0-1,0 0 1,-1 0 0,1 1 0,0 0 0,-1 0-1,0 0 1,1 0 0,-1 1 0,4 5 0,-1-1-4,-1 1 1,0-1-1,-1 1 1,0 0-1,0 0 1,-1 0-1,0 1 1,2 12-1,-5-22-22,0 1 0,-1-1 0,1 1-1,0 0 1,-1-1 0,1 1 0,-1-1-1,1 1 1,-1-1 0,1 0 0,-1 1 0,1-1-1,-1 1 1,1-1 0,-1 0 0,0 0 0,1 1-1,-1-1 1,0 0 0,1 0 0,-1 0-1,1 1 1,-1-1 0,0 0 0,1 0 0,-1 0-1,0 0 1,1 0 0,-1 0 0,0-1 0,1 1-1,-1 0 1,0 0 0,1 0 0,-2-1-1,-34-5-439,31 5 339,-58-12-573,42 7 654,-1 1 1,0 1 0,-1 1 0,1 1-1,-36 1 1,52 3 36,1-1 1,0 1-1,0 0 0,1 0 1,-1 0-1,0 1 0,1 0 0,-1-1 1,1 2-1,0-1 0,0 0 1,0 1-1,1 0 0,-1 0 1,1 0-1,0 0 0,-4 7 0,-2 3 64,0 1 0,2 1 0,-13 32 0,15-33 35,0 0 0,2 1 0,0-1 0,0 1 0,2 0 0,-1 0 0,2 0 0,1 0 0,0 0 0,3 16 0,-3-26-68,1 1 0,-1-1-1,2 0 1,-1 0 0,1 0-1,-1 0 1,2 0 0,-1 0 0,1-1-1,-1 1 1,2-1 0,-1 0-1,0 0 1,1-1 0,0 1-1,0-1 1,0 0 0,1-1 0,0 1-1,-1-1 1,1 0 0,0 0-1,0-1 1,1 0 0,-1 0-1,8 1 1,-2-1-10,1-1 0,-1-1 0,0 0 1,0 0-1,1-1 0,-1-1 0,0 0 0,0-1 0,-1 0 0,1-1 0,0 0 0,-1-1 0,0 0 1,0-1-1,-1 0 0,1 0 0,-1-1 0,-1-1 0,12-11 0,4-4-178,-2-1-1,-1-1 0,-1-1 1,-1-1-1,30-53 1,-43 67 55,-1 0 0,0-1-1,-1 1 1,-1-1 0,0-1 0,-1 1 0,-1 0 0,0-1 0,-1 1 0,0-24 0,-2 38 135,1 0 1,-1 0 0,1 0 0,-1-1 0,0 1 0,1 0 0,-1 0-1,1 0 1,-1 0 0,1 0 0,-1 1 0,1-1 0,-1 0 0,1 0-1,-1 0 1,1 0 0,-1 1 0,1-1 0,-1 0 0,1 0 0,0 1 0,-1-1-1,1 0 1,-1 1 0,1-1 0,0 0 0,-1 1 0,1-1 0,0 1-1,-1-1 1,1 0 0,0 1 0,0-1 0,-1 1 0,-5 22 63,0 0-1,2 1 1,0-1 0,0 32 0,6 96 212,-2-145-305,0 0 0,1 0 0,0 0 1,0-1-1,0 1 0,1 0 1,0-1-1,0 1 0,1-1 0,-1 0 1,1 1-1,0-1 0,0-1 1,1 1-1,0 0 0,-1-1 0,2 0 1,-1 0-1,0 0 0,1 0 0,0-1 1,-1 1-1,2-1 0,-1 0 1,0-1-1,0 1 0,1-1 0,-1 0 1,1-1-1,0 1 0,0-1 1,-1 0-1,1-1 0,0 1 0,0-1 1,0-1-1,0 1 0,0-1 1,-1 1-1,1-2 0,0 1 0,-1-1 1,1 0-1,0 0 0,-1 0 0,0-1 1,0 0-1,8-5 0,-1-2-173,0 0 0,-1-1 0,0 0-1,-1-1 1,0 0 0,0-1 0,-2 0-1,0-1 1,0 1 0,-1-1 0,-1-1-1,6-17 1,0-8-2614</inkml:trace>
</inkml:ink>
</file>

<file path=ppt/ink/ink4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232 84 9602,'0'0'3701,"5"-13"-3644,14-39 75,-19 52-115,0-1 0,0 1 0,1 0 0,-1-1 1,0 1-1,0-1 0,1 1 0,-1-1 0,0 1 0,0-1 0,0 1 0,0-1 0,0 1 0,0-1 0,0 1 0,0 0 0,0-1 0,0 1 0,0-1 0,0 1 0,0-1 1,0 1-1,0-1 0,-1 1 0,1-1 0,0 1 0,0-1 0,-1 1 0,1 0 0,0-1 0,0 1 0,-1-1 0,1 1 0,0 0 0,-1-1 0,1 1 0,-1 0 1,1 0-1,0-1 0,-1 1 0,1 0 0,-1 0 0,1 0 0,-1-1 0,1 1 0,-1 0 0,1 0 0,-1 0 0,1 0 0,0 0 0,-1 0 0,1 0 0,-2 0 0,-20 5 201,14-1-179,1 0 0,-1 0 1,1 1-1,-1 1 0,1-1 0,1 1 0,-1 0 1,1 1-1,-10 12 0,-1 4 126,-26 45 1,31-47-69,0 1 0,2 0 0,0 1 0,2 0 1,0 0-1,2 1 0,1-1 0,0 1 0,2 1 0,1-1 0,1 41 1,1-61-86,1 0 0,-1 0 1,1 0-1,0-1 1,0 1-1,1 0 1,-1 0-1,1-1 1,0 1-1,0-1 1,0 1-1,0-1 1,0 0-1,1 0 1,0 0-1,-1 0 1,1 0-1,0-1 1,0 1-1,1-1 1,-1 0-1,0 0 0,1 0 1,-1 0-1,1-1 1,0 1-1,0-1 1,-1 0-1,1 0 1,0 0-1,5 0 1,-2-1-3,0 1 1,0-1-1,0 0 1,0-1-1,1 1 1,-1-2-1,0 1 1,0-1-1,-1 0 1,1 0-1,0-1 1,-1 0-1,1 0 1,-1 0-1,0-1 0,7-5 1,-3 0-212,-2 0 0,1 0 0,-1-1 0,-1 0 0,1-1 0,-2 1 0,6-13 0,18-45-3899,-14 30-3408</inkml:trace>
</inkml:ink>
</file>

<file path=ppt/ink/ink4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43 8690,'0'0'7171,"4"-4"-6809,0 0-290,1 0 0,0 1-1,0-1 1,0 1 0,0 0-1,0 1 1,1-1-1,-1 1 1,1 0 0,0 0-1,0 1 1,-1 0 0,1 0-1,11 0 1,22-2 195,42 4 0,-41-1-106,-31 0-153,-4 0-5,-1 0 1,0 0-1,0 0 1,1 0-1,-1 1 1,0-1 0,0 1-1,1 0 1,3 2-1,-7-2-5,1 1 0,-1-1 0,1 1-1,-1-1 1,0 1 0,0-1 0,0 1 0,0-1 0,0 1-1,0 0 1,0 0 0,0-1 0,-1 1 0,1 0-1,-1 0 1,1 0 0,-1 0 0,0 0 0,0 0 0,0 0-1,0 0 1,0 0 0,0 2 0,-1 5-30,0-1 1,0 1 0,0-1-1,-1 0 1,-1 1 0,1-1-1,-1 0 1,-1 0 0,1-1-1,-2 1 1,1-1 0,-1 0-1,-5 7 1,-12 12-63,-1-1 1,-28 24-1,-27 29-53,71-70 142,0 1 0,0 0 1,1 0-1,0 0 0,0 1 0,1-1 0,1 1 1,-1 1-1,2-1 0,-1 1 0,1-1 1,1 1-1,0 0 0,1 0 0,0 0 0,1 12 1,0-21 1,1 0 1,-1 0-1,1 0 0,0 0 1,0 0-1,0-1 1,0 1-1,0 0 1,0 0-1,0-1 1,1 1-1,-1-1 1,1 1-1,-1-1 0,1 0 1,0 0-1,-1 1 1,1-1-1,0 0 1,0 0-1,0-1 1,0 1-1,0 0 1,-1-1-1,2 1 1,-1-1-1,0 1 0,3-1 1,10 2 75,0-1 1,28 0-1,-27-1 23,-9 0-74,1 0-1,-1-1 1,1 0 0,-1 0-1,1-1 1,-1 1-1,13-6 1,-16 5-42,0 0 0,-1 0 0,1 0 1,-1-1-1,0 1 0,0-1 0,0 0 0,0 0 1,0 0-1,0 0 0,-1-1 0,0 1 1,1-1-1,-1 0 0,-1 1 0,4-8 0,12-50-2300,-14 36-1336</inkml:trace>
</inkml:ink>
</file>

<file path=ppt/ink/ink4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91 31 5049,'0'0'15499,"-18"2"-15451,12-2-48,-1 0-344,-14-11-1120,3-1-744,-3 3-6114</inkml:trace>
</inkml:ink>
</file>

<file path=ppt/ink/ink4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49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19 0 10642,'0'0'4473,"-18"17"-9506</inkml:trace>
</inkml:ink>
</file>

<file path=ppt/ink/ink4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1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435 194 6041,'0'0'6354,"-12"-25"-5487,5-10-785,5 22-67,0 1 0,-1-1 1,-1 1-1,0 0 0,-6-13 1,8 22-15,0 0 0,0 0 1,0 0-1,0 0 1,-1 0-1,1 1 0,-1-1 1,0 1-1,0-1 0,1 1 1,-1 0-1,-1 0 0,1 0 1,0 1-1,0-1 0,-1 1 1,1 0-1,-1 0 0,1 0 1,-1 0-1,1 0 1,-8 1-1,2-1 3,-1 0-1,0 1 1,0 1 0,1 0-1,-1 0 1,0 1 0,1 0-1,0 1 1,-1-1 0,1 2-1,0 0 1,0 0 0,1 0-1,-1 1 1,1 0 0,0 1-1,0 0 1,1 0 0,0 1-1,0 0 1,0 0 0,1 0-1,-6 11 1,-1 1 13,1 0 1,0 2-1,2-1 1,0 1-1,2 1 1,0 0-1,1 0 0,-7 45 1,9-27 30,1 0 0,1 0-1,3 0 1,5 54 0,-2-83-29,-1 0 1,1 0-1,1 0 1,0-1-1,0 1 1,1-1-1,0 0 1,1 0-1,0 0 1,1-1-1,0 0 1,0 0-1,1-1 1,0 0-1,0 0 0,15 9 1,-9-7 7,1 0 0,0-1 0,0 0 0,1-1 0,0-1 0,1-1 0,0 0 0,0-2 0,0 1 0,18 1 0,-6-4 14,1-1 1,0-1-1,-1-1 0,1-2 0,0-1 1,-1-1-1,0-2 0,-1-1 1,1-1-1,-1-1 0,-1-2 0,0 0 1,-1-2-1,0-1 0,-1-1 0,-1-1 1,23-21-1,-40 31-40,0 0-1,0 0 1,-1 0-1,0-1 1,0 0-1,-1-1 1,0 1 0,0-1-1,-1 0 1,0 0-1,5-19 1,-8 23 1,0-1-1,0 0 1,0 1-1,0-1 1,-1 0-1,0 0 1,-1 0 0,1 0-1,-1 1 1,0-1-1,0 0 1,-1 1-1,0-1 1,0 1 0,0-1-1,-1 1 1,1 0-1,-1 0 1,-1 0-1,-6-8 1,6 9-2,-2-3-3,0 0-1,-1 0 0,0 1 0,-14-10 0,18 15-1,3 1-10,0 15-33,0 16 46,1 1-1,1-1 1,2 0 0,11 44-1,-11-60 2,1-1 0,1-1 0,0 1 0,0-1 0,2 0 0,-1 0 0,2-1 0,0 0 0,0 0 0,1-1 0,19 16 0,-21-20 13,1 0 0,1-1 0,-1 0 0,1 0 0,0-1 0,0-1 0,0 1 0,1-2 0,16 5 0,-22-7-6,1 0 0,-1 0-1,1-1 1,0 0 0,-1 0 0,1 0-1,-1 0 1,1-1 0,0 0-1,-1 0 1,1-1 0,-1 1 0,0-1-1,1-1 1,-1 1 0,0-1-1,0 1 1,-1-1 0,1-1 0,5-4-1,3-5 4,-1 0 0,-1 0 0,0-2-1,-1 1 1,-1-1 0,0-1 0,-1 1-1,-1-1 1,0-1 0,-1 0 0,7-33-1,-4 0-6,-3 0 0,-1-99 0,-6 207-21,0-23-3,1 0 0,7 50 0,-5-73 28,1 0 0,0 0-1,0 0 1,1-1 0,1 0 0,0 0-1,1 0 1,0 0 0,0-1 0,1 0-1,9 9 1,-7-8 8,2 0 1,-1-1-1,1-1 1,1 0-1,0 0 1,0-1-1,0-1 0,1 0 1,1 0-1,13 4 1,-8-6 16,0 0 0,1-1 0,-1-1 0,1 0 0,0-2 0,37-2 0,-44-1-23,0 0 0,0-1 0,0 0 0,-1-1 0,0-1 0,0 0 0,0-1 0,0 0 1,-1 0-1,0-1 0,0-1 0,-1 0 0,0 0 0,-1-1 0,1-1 0,-2 1 0,1-1 0,-1-1 0,-1 0 0,0 0 0,0 0 0,-2-1 0,1 1 0,-1-2 0,-1 1 0,0 0 0,3-19 0,-4 6 2,-1 0-1,0-1 0,-3 1 0,0 0 0,-5-28 0,4 39-13,-1 0 0,-1 0 0,0 0-1,-1 1 1,-1-1 0,0 1 0,-1 1-1,0-1 1,0 1 0,-14-16-1,20 27 3,0 0-1,0 0 1,0 0-1,1 0 0,-1 0 1,0 0-1,-1 0 0,1 1 1,0-1-1,0 0 1,0 1-1,0-1 0,0 1 1,-1-1-1,1 1 0,0-1 1,-1 1-1,1 0 1,0 0-1,0 0 0,-1-1 1,1 1-1,0 1 0,-3-1 1,2 1-5,0 0-1,0 0 1,-1 0 0,1 0 0,0 0-1,0 1 1,1-1 0,-1 1 0,0-1-1,0 1 1,1 0 0,-3 3 0,-4 7-17,0 0 0,1 1 0,-9 22 0,13-28 38,-5 15-17,0 1-1,1-1 1,1 2-1,1-1 0,1 0 1,2 1-1,0 0 1,1 0-1,2-1 1,4 39-1,-2-54 5,-1 0 0,1 0 0,1 0 0,-1-1 0,1 1 0,1-1 0,-1 0 0,1 0-1,1 0 1,-1-1 0,1 0 0,0 0 0,1 0 0,-1-1 0,1 0 0,0 0 0,12 6-1,-4-3 5,2 0 0,-1 0 0,1-2 0,0 0 0,0 0 0,1-2 0,22 3 0,-23-4 8,-1-2 0,1 0 0,0 0 0,-1-2 0,1 0 0,0-1 0,-1 0 0,0-2 0,1 0 0,-1 0 0,-1-2 0,1 0 0,19-11 0,15-15 17,-2-2-1,-1-3 1,46-46 0,-61 54-27,-31 29-3,-1 0-1,0 0 0,1 0 1,-1 0-1,0 0 0,1 0 0,-1 0 1,0 1-1,1-1 0,-1 0 0,0 0 1,0 0-1,1 0 0,-1 1 1,0-1-1,0 0 0,1 0 0,-1 0 1,0 1-1,0-1 0,0 0 0,1 1 1,-1-1-1,0 0 0,0 0 1,0 1-1,0-1 0,0 0 0,1 1 1,-1-1-1,0 0 0,0 1 0,0-1 1,0 0-1,0 1 0,0-1 1,0 0-1,0 1 0,0-1 0,-1 0 1,1 1-1,6 32-64,4 18-13,-4-38 79,1-1 0,0 0 0,0 0 1,1-1-1,0 0 0,1 0 0,0-1 0,1 0 0,14 11 0,-19-17 1,1 1-1,0-1 0,-1-1 0,1 1 0,0-1 0,1 0 1,-1 0-1,1-1 0,-1 0 0,1 0 0,0 0 0,-1-1 1,1 0-1,0 0 0,0-1 0,0 0 0,0 0 1,0-1-1,0 0 0,12-3 0,-13 1 0,0 0 1,0 0-1,-1-1 0,0 1 1,0-1-1,0-1 0,0 1 1,-1-1-1,1 1 0,-1-1 1,0-1-1,-1 1 0,7-12 1,4-10-22,16-44 1,-16 32-71,-2 0 0,-2-1-1,-1 0 1,2-43 0,0-175 12,-26 300 203,7-3-89,2 0 1,2 0-1,1 1 0,2 0 0,7 61 1,3-36 24,3 0 0,31 99 0,-12-67 97,-4 2-1,-5 0 0,-4 1 0,10 201 0,-26-262-72,-1-25-19,-1-12-18,0-5 12,-3-59-49,-15-79 1,4 38-83,-3-58-234,11-321 0,6 471 300,2 1 0,-1 0 0,1 0-1,1 0 1,0 0 0,0 0 0,1 1 0,0 0-1,1-1 1,0 1 0,0 1 0,1-1 0,0 1-1,0 0 1,1 0 0,0 1 0,1 0-1,12-9 1,-10 9 1,0 1 0,0 0 1,1 1-1,0 0 0,0 0 0,0 2 0,1-1 0,-1 1 0,1 1 0,0 0 0,0 1 0,0 0 1,0 1-1,0 0 0,17 3 0,-22-2 3,0 1 0,-1 0 0,1 1 0,-1-1-1,0 1 1,0 1 0,0-1 0,0 1 0,-1 0 0,1 0 0,-1 1 0,0-1 0,-1 1 0,1 0 0,-1 1 0,0-1 0,0 1 0,0 0-1,-1 0 1,0 0 0,0 0 0,3 9 0,0 3 9,0 1 0,0 0 0,-2 0 1,-1 0-1,0 1 0,0 30 0,-3-35-3,0-1 0,-1 1 0,0-1 0,-1 1 0,-1-1 1,0 0-1,-6 15 0,7-24-4,-1 0 0,1-1 0,-1 1 1,0-1-1,0 0 0,0 0 0,0 0 0,-1 0 0,0-1 1,0 1-1,0-1 0,0 0 0,0 0 0,-1 0 1,1-1-1,-1 1 0,0-1 0,0-1 0,1 1 0,-1 0 1,0-1-1,-1 0 0,-5 0 0,9 0-14,0-1-1,1 0 1,-1 0 0,0 0-1,0 0 1,0 0 0,0-1-1,1 1 1,-1 0 0,0-1-1,0 1 1,1-1 0,-1 0-1,0 0 1,1 1-1,-1-1 1,0 0 0,1 0-1,0 0 1,-1-1 0,1 1-1,-1 0 1,1-1 0,0 1-1,0 0 1,0-1 0,0 0-1,0 1 1,0-1-1,0 1 1,1-1 0,-1 0-1,1 0 1,-1 1 0,1-1-1,-1 0 1,1 0 0,0 0-1,0 0 1,0-1 0,0-6-358,0 0 0,0 1 1,1-1-1,0 1 0,0-1 1,1 1-1,4-13 0,18-22-3356,6 6-274</inkml:trace>
</inkml:ink>
</file>

<file path=ppt/ink/ink4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0 241 3849,'0'0'10543,"17"11"-9900,4 2-492,-8-5-75,0 0 0,0 1 0,-1 0 1,-1 1-1,17 18 0,-6-6 20,1-1 0,2 0-1,0-2 1,1-1 0,53 28-1,-59-36-74,1-2 0,-1 0 0,1-1 1,1-1-1,-1-1 0,1-1 0,0 0 0,0-2 0,27-1 0,-46-1-18,0 0 0,0-1 0,0 1 0,0-1 0,0 0 0,0 0 0,0 0 0,0 0 0,0 0 0,-1 0 1,1-1-1,0 0 0,-1 1 0,1-1 0,-1 0 0,0 0 0,1-1 0,2-3 0,-1 1-1,-1-1 0,0 1 0,0-1 0,0 0 0,-1 0 0,0 0 0,0 0 0,2-12 0,-2 4-25,0 0-1,-1 0 0,-1-1 1,0 1-1,-1 0 1,-1 0-1,-6-27 0,1 22 19,0 2-1,-1-1 1,-1 1-1,-1 1 0,0-1 1,-20-22-1,3 8-13,-1 1 0,-33-27 0,55 51 21,-1 1-1,0 1 0,1-1 1,-2 1-1,1 0 0,0 1 1,-1 0-1,0 0 0,1 0 1,-10-1-1,13 4-1,0-1 0,1 1 1,-1-1-1,0 1 0,1 0 1,-1 1-1,0-1 0,1 0 0,-1 1 1,0 0-1,1 0 0,-1 0 0,1 1 1,0-1-1,-1 1 0,1-1 1,0 1-1,0 0 0,0 1 0,0-1 1,0 0-1,0 1 0,1-1 1,-3 5-1,-1 0-6,1 1 1,0 0 0,1 0-1,0 1 1,0-1-1,1 1 1,0 0 0,0 0-1,1 0 1,1 0-1,-1 0 1,1 1 0,1-1-1,0 18 1,1-23 5,0 1 1,-1-1-1,1 0 1,1 1 0,-1-1-1,1 0 1,-1 0-1,1 0 1,0 0-1,1 0 1,-1 0-1,1-1 1,-1 1 0,1-1-1,0 0 1,1 0-1,-1 0 1,0 0-1,1 0 1,0-1-1,-1 1 1,1-1 0,0 0-1,0 0 1,0-1-1,1 1 1,-1-1-1,0 0 1,1 0-1,-1 0 1,0-1 0,7 1-1,-3-1-17,1 1-1,-1-1 1,0-1-1,1 0 1,-1 0 0,0-1-1,0 1 1,0-2-1,0 1 1,0-1-1,12-7 1,-4 0-650,-1 0 1,-1-1-1,0-1 1,17-17-1,16-22-5632</inkml:trace>
</inkml:ink>
</file>

<file path=ppt/ink/ink4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1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0 185 8906,'0'0'5585,"13"-12"-5510,20-15 5,1 2 0,71-41 0,-87 57-74,1 0-1,0 2 1,0 0 0,1 1 0,0 1 0,0 1 0,1 1-1,-1 0 1,1 2 0,40 2 0,-56 0-1,0 0 0,0 1 0,0 0 0,-1 0 0,1 0 0,-1 1 0,1-1 0,-1 1 0,0 0 1,0 0-1,0 1 0,0-1 0,0 1 0,-1 0 0,0 0 0,1 0 0,-2 0 0,1 1 0,0-1 0,-1 1 0,0 0 0,0-1 0,2 9 0,2 5 37,-1 0 0,-1 1 0,0-1-1,-2 1 1,1 23 0,-2-26-8,-1 0-1,-1-1 1,0 1 0,-1 0 0,0-1-1,-2 1 1,0-1 0,-1 0 0,0 0-1,-1 0 1,0-1 0,-2 0 0,1 0 0,-2-1-1,-19 24 1,11-16-2,-13 17 77,1 0-1,-25 46 1,47-72-91,1 1 0,0-1 0,1 1 0,1 0 0,0 0 0,0 1 0,1-1 0,1 1 0,0 0 0,1 0 0,2 26-1,0-37-17,0 1-1,0 0 0,0-1 0,1 1 1,0-1-1,-1 0 0,1 1 0,0-1 0,1 0 1,-1 0-1,1 0 0,-1-1 0,1 1 0,0 0 1,0-1-1,0 0 0,0 0 0,0 0 0,1 0 1,-1 0-1,1-1 0,-1 1 0,7 1 0,6 2 16,0-1-1,1 0 0,-1-1 0,19 1 1,-16-2 7,0 0 1,0-2-1,1 0 1,-1-1-1,0-1 1,0 0 0,0-2-1,0 0 1,-1-1-1,0-1 1,0-1-1,0-1 1,32-18 0,-38 18-37,4-1-140,-1-1 0,-1 0 0,1-2 0,-2 1 0,21-23 0,-32 29-395</inkml:trace>
</inkml:ink>
</file>

<file path=ppt/ink/ink4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1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1 6689,'0'0'6195,"0"4"-5888,-2 105 2288,6 147-1759,-1-231-799,2 0 0,0 0 0,2-1 0,1 0 0,1 0 0,0 0 1,2-1-1,17 27 0,-26-58-737,-5-8 239,-5 4-535,1 1 1,-2 1-1,-16-19 0,9 14-3438</inkml:trace>
</inkml:ink>
</file>

<file path=ppt/ink/ink4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1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0 122 5697,'0'0'7642,"25"0"-6878,387 0 1176,-383 1-1887,0-1 0,0-1 0,-1-1-1,1-2 1,-1-1 0,0-1 0,0-1-1,33-14 1,63-49 65,-116 70-1661,-8 1 1423,0-1 0,1 0 0,-1 0 0,0 0 0,1 0 0,-1 0 0,0 0 0,0 0 0,1 0 0,-1 0 0,0 0 0,1 0 0,-1 0 0,0 0 0,1 0 0,-1 0 0,0 0 0,1-1 0,-1 1 0,0 0 0,0 0 0,4-6-2640</inkml:trace>
</inkml:ink>
</file>

<file path=ppt/ink/ink4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0 9538,'0'0'3724,"0"20"-3014,0 3-543,-1 13 161,1 0-1,7 46 1,-4-68-231,0-1 0,1 0 0,7 17 0,-9-26-89,0 0 0,0 1 0,0-1-1,0 0 1,1-1 0,-1 1-1,1 0 1,0-1 0,1 1-1,-1-1 1,0 0 0,1 0-1,6 3 1,-10-5-15,0-1 0,0 0 0,1 0 0,-1 0 0,0 0 0,1 0 0,-1 0-1,0 0 1,0 0 0,1 0 0,-1 0 0,0 0 0,1-1 0,-1 1 0,0 0 0,0 0 0,1 0 0,-1 0 0,0 0 0,0 0 0,1-1 0,-1 1-1,0 0 1,0 0 0,1 0 0,-1-1 0,0 1 0,0 0 0,0 0 0,0-1 0,1 1 0,-1 0 0,0 0 0,0-1 0,0 1 0,0 0 0,0 0-1,0-1 1,0 1 0,0 0 0,0-1 0,0 1 0,3-24-252,-6-17-482,-13 0-1645,-4-1-2717</inkml:trace>
</inkml:ink>
</file>

<file path=ppt/ink/ink4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66 166 8978,'-58'-64'2630,"58"63"-2594,-1 1 0,1 0 1,-1-1-1,1 1 0,-1-1 1,1 1-1,-1-1 0,1 1 1,-1-1-1,1 1 0,-1-1 1,1 1-1,0-1 0,0 1 1,-1-1-1,1 0 0,0 1 1,0-1-1,-1 0 0,1 1 1,0-1-1,0 0 0,0 1 1,0-1-1,0 0 0,0 1 1,0-1-1,0 0 0,1 1 1,-1-1-1,0 0 0,0 1 1,0-1-1,1 1 0,-1-1 1,0 0-1,1 1 0,-1-1 1,0 1-1,1-1 0,-1 1 1,1-1-1,-1 1 0,1-1 0,-1 1 1,1-1-1,-1 1 0,1 0 1,0-1-1,-1 1 0,1 0 1,-1 0-1,1-1 0,0 1 1,-1 0-1,1 0 0,0 0 1,-1 0-1,1 0 0,0 0 1,-1 0-1,1 0 0,0 0 1,-1 0-1,1 0 0,1 1 1,1-2 167,28-9 410,5-4-339,0 3 0,0 0 0,1 3 0,0 1 0,65-3 0,-99 9-273,0 1 0,0 0-1,0 0 1,0 0-1,0 0 1,0 1 0,0-1-1,0 1 1,0 0 0,0-1-1,-1 2 1,1-1 0,0 0-1,0 0 1,-1 1 0,1-1-1,-1 1 1,5 3 0,-5-1 0,-1 0 0,1 0 0,0 0 0,-1 0 1,0 0-1,0 0 0,0 0 0,0 1 0,-1-1 1,1 0-1,-1 0 0,-1 8 0,1-6-13,-1 0 0,0-1 0,0 1 0,-1 0 0,1-1 0,-1 1-1,0-1 1,-1 0 0,1 1 0,-1-1 0,0 0 0,-1-1 0,1 1 0,-1-1 0,-6 7 0,-8 6-59,-1 0 0,-29 18 1,13-9 142,35-26-95,0 0 0,0 0 0,0 0 0,0 0 0,0-1 0,0 1 0,0 0 0,0 0 0,0 0 0,0 0 0,0 0 0,0 0 0,0 0 0,0 0 0,0 0 0,0-1-175,10-10 120,19-17 145,-16 20-23,0 1-1,0 0 1,1 0-1,0 1 0,0 1 1,1 1-1,17-4 1,-1 3 138,-1 2 1,47 1 0,-65 3-179,-1 0-1,0 1 1,0 1 0,0 0-1,0 0 1,0 1-1,-1 0 1,1 1 0,-1 1-1,0-1 1,-1 1-1,1 1 1,-1 0 0,-1 0-1,1 1 1,-1 0-1,9 12 1,-16-17-3,1 0 1,-1 0-1,1 0 1,-1 0-1,0 0 0,0 0 1,-1 0-1,1 1 1,0-1-1,-1 0 0,0 1 1,0-1-1,0 0 1,0 1-1,-1-1 1,1 0-1,-1 1 0,0-1 1,0 0-1,0 0 1,0 0-1,0 0 0,-1 0 1,1 0-1,-1 0 1,0 0-1,0-1 0,0 1 1,0 0-1,-1-1 1,1 0-1,-1 0 1,1 0-1,-6 3 0,-9 7 10,0-1-1,-1-1 1,-1 0 0,-25 9-1,32-14-12,-31 10 15,-1-1 1,-49 9-1,-30 8 13,90-26-951,32-5 860,0 0-1,1 0 1,-1 0-1,0-1 1,0 1-1,1-1 1,-1 1-1,0 0 1,0-1 0,1 1-1,-1-1 1,1 1-1,-1-1 1,0 0-1,1 1 1,-1-1-1,1 0 1,0 1-1,-1-1 1,1 0 0,-1 0-1,1 1 1,0-1-1,0 0 1,-1 0-1,1 1 1,0-1-1,0 0 1,0 0 0,0 0-1,0 1 1,0-1-1,0 0 1,0-1-1,0-22-3405</inkml:trace>
</inkml:ink>
</file>

<file path=ppt/ink/ink4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0 149 5265,'0'0'8014,"20"-14"-6987,64-43-238,-77 53-667,0 1 0,1-1 0,-1 1 0,1 0 0,-1 1 0,1 0 0,0 0 0,0 1 0,0 0 0,0 0 0,0 1 0,0 0 0,15 2 0,8 0 93,36 2 173,-50-1-393,0-2-1,0 0 1,0-1-1,0-1 1,0 0-1,17-4 1,-31 4-128,1-1 0,-1 1 1,0-1-1,0 0 0,0 0 0,0 0 1,0 0-1,0 0 0,-1-1 0,1 1 1,-1-1-1,1 0 0,-1 0 0,0 0 1,0 0-1,2-5 0,0-6-2119</inkml:trace>
</inkml:ink>
</file>

<file path=ppt/ink/ink4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52 5193,'0'0'8406,"25"5"-7705,-22-4-670,46 7 392,0-1 0,54 0-1,-87-6-337,0-1 1,1 0-1,-1-1 0,1-1 0,-1 0 0,0-2 0,0 0 0,0 0 0,-1-2 0,30-13 1,-37 14-239,11-9 173,-15-5-3570</inkml:trace>
</inkml:ink>
</file>

<file path=ppt/ink/ink4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60 432 8306,'0'0'5649,"-7"-8"-5444,1-1-196,0 0 0,1 0-1,0-1 1,1 1 0,0-1-1,0 0 1,1 0 0,0 0-1,1-1 1,0 1 0,1-1-1,0 1 1,0-16 0,-1-13-7,0 21-4,1-1-1,1 1 1,0-1-1,1 1 1,1 0-1,6-27 1,-7 42 3,1 1 0,-1-1 0,0 1 1,0-1-1,1 1 0,0 0 0,-1-1 0,1 1 0,0 0 0,0 0 0,0 0 1,0 1-1,1-1 0,-1 0 0,0 1 0,1-1 0,-1 1 0,6-2 0,-3 2 5,0 0-1,0 0 0,0 0 0,0 1 0,0 0 1,0 0-1,0 0 0,1 0 0,7 2 0,1 2 13,-1 0-1,0 0 0,0 1 1,0 1-1,-1 0 0,21 13 1,2 6 62,-1 2 1,35 35-1,-55-49-63,-2 1 0,0 0-1,-1 1 1,0 0 0,-1 1-1,-1 0 1,12 28 0,-20-41-10,0 0 0,0 0 0,0 1 0,-1-1 0,1 0 0,-1 0 0,0 0 0,0 0 0,0 0 0,-1 1 0,1-1 0,-2 5 0,2-7-5,0-1 0,0 0 0,0 1 0,-1-1 0,1 1 0,0-1 0,0 0 0,0 1 0,-1-1 0,1 0 0,0 1 0,-1-1 0,1 0 0,0 0 0,0 1 0,-1-1 0,1 0 0,-1 0 0,1 1 0,0-1 0,-1 0 0,1 0 0,0 0 0,-1 0 0,1 0 0,-1 1 0,1-1 0,-1 0 0,1 0 0,0 0 0,-1 0 0,0 0 0,0-1 0,-1 0-1,1 1 0,0-1 0,-1 0 0,1 0 0,0 0 0,0 0 0,-1 0 0,1 0 0,0-1 1,0 1-1,0 0 0,-1-3 0,-3-4-28,1 0-1,-1-1 1,2 1 0,-1-1 0,1 1 0,1-1-1,0 0 1,-3-18 0,2-76-227,3 80 229,0 17 21,0-1 0,0 1 0,1 0 0,0 0 1,0 0-1,1 0 0,-1 0 0,1 0 0,1 0 0,-1 0 0,1 0 1,0 1-1,0 0 0,1-1 0,0 1 0,0 0 0,0 1 1,0-1-1,10-7 0,-8 8 25,1 0 0,0 0-1,-1 1 1,1 0 0,1 0 0,-1 1 0,0 0 0,0 0-1,1 0 1,0 1 0,-1 0 0,1 1 0,-1 0 0,1 0-1,0 1 1,8 1 0,-8 0 2,-1 0-1,1 1 1,-1 0 0,0 0-1,0 1 1,0 0 0,0 0-1,-1 0 1,0 1 0,9 8-1,58 63 137,-61-62-113,-6-9-42,-1 1 1,0 0 0,0 0 0,0 0 0,-1 1 0,0 0 0,0 0-1,0 0 1,-1 0 0,0 0 0,-1 1 0,1-1 0,-2 1-1,1 0 1,-1 0 0,0-1 0,0 1 0,-1 0 0,0 0 0,-1 0-1,-2 12 1,3-19-3,0 0-1,0 0 0,-1 0 0,1 1 0,0-1 1,-1 0-1,1 0 0,-1 0 0,1 0 1,-1-1-1,0 1 0,1 0 0,-1 0 1,0 0-1,0 0 0,1-1 0,-1 1 0,0 0 1,0-1-1,0 1 0,0 0 0,0-1 1,0 1-1,0-1 0,-2 1 0,3-14-185,0-20 71,2 1 0,8-54 0,-7 74 107,0 0 1,0 0 0,1 0-1,0 0 1,1 1-1,1 0 1,0 0 0,0 0-1,1 1 1,12-14-1,-15 20 13,1 0 0,0 0 0,0 1-1,0 0 1,1 0 0,-1 0 0,1 1-1,0 0 1,-1 0 0,1 0 0,0 1-1,0 0 1,0 0 0,11 0 0,11 1 149,50 4 0,-72-3-144,0-1-14,-1 0 0,1 1 0,0 0 0,0 0 1,-1 1-1,1 0 0,-1 0 0,0 0 0,1 0 0,-1 1 0,0 0 1,0 0-1,7 6 0,-9-5 26,0 0 0,0 0 0,0 0 0,0 1 1,-1-1-1,0 1 0,0-1 0,0 1 0,0 0 0,-1 0 0,1 0 0,-1 0 1,-1 0-1,1 0 0,-1 9 0,3 20 89,-2 0-1,-2 0 1,-1 0 0,-2 0-1,-8 34 1,11-109-3783,5 7-1756</inkml:trace>
</inkml:ink>
</file>

<file path=ppt/ink/ink4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64 10578,'0'0'3034,"14"-8"-2956,-6 4-67,4-4 36,-1 2-1,1-1 1,1 2-1,-1 0 0,1 0 1,0 1-1,0 1 1,0 0-1,21-2 1,-29 5-8,1 0 1,0 0 0,0 1-1,-1-1 1,1 1 0,-1 1 0,1-1-1,-1 1 1,1 0 0,-1 0-1,9 5 1,-11-5-25,0 1 0,0 0 0,0 0 0,0 0 0,0 1 0,-1-1 0,1 1 0,-1 0 0,0-1 0,0 1 0,0 0 0,-1 0 0,1 0 0,-1 0 0,0 1 0,1 4 0,2 9 3,-1 0 0,-1 1 0,0-1 1,-2 1-1,0-1 0,-1 1 1,0-1-1,-2 0 0,0 1 1,-1-1-1,-1-1 0,-1 1 1,0-1-1,-2 0 0,1 0 1,-2-1-1,0 0 0,-20 25 1,13-19-36,0 0 0,-13 26 1,25-41 35,1 1 1,0 0 0,0-1-1,0 1 1,1 1-1,0-1 1,1 0 0,-1 0-1,2 1 1,-1-1-1,2 10 1,-1-17-1,1 1 1,0-1-1,0 0 1,-1 1-1,1-1 1,0 0-1,0 0 1,0 0-1,0 0 1,1 0-1,-1 0 1,0 0-1,0 0 1,1 0-1,-1 0 1,0-1-1,1 1 1,-1-1-1,1 1 1,-1-1-1,1 1 1,-1-1-1,1 0 1,-1 0-1,1 0 1,-1 0-1,4 0 1,54 0 447,-47-1-393,-2 1-15,-1-1 1,1-1-1,0 0 1,-1 0-1,1 0 1,-1-1-1,0-1 1,0 0-1,15-8 1,-19 9-122,0 0-1,0-1 1,0 0 0,-1 0 0,0 0 0,1 0 0,-1-1 0,-1 1 0,1-1 0,-1 0 0,1 0 0,-2-1 0,1 1 0,0-1 0,-1 1 0,2-10 0,1-12-1088,-2 2-1130</inkml:trace>
</inkml:ink>
</file>

<file path=ppt/ink/ink4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24.52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1 177 1224,'0'0'5541,"0"-4"-5301,0 2-188,0 0-27,0 1 0,0-1 0,0 1 1,0-1-1,0 0 0,0 1 0,0-1 0,0 1 0,1-1 0,3-9 4299,-4 12-4431,0 0 103,0 0 0,1 0 0,-1 0 0,0 0 0,0 0 0,0 0 0,1 0 0,-1 0 0,0 0-1,1 0 1,-1-1 0,1 1 0,-1 0 0,1 0 0,-1 0 0,1-1 0,0 1 0,-1 0 0,1 0 0,0-1 0,0 1 0,30 2-13,0-2 0,-1-1 0,1-2-1,50-8 1,-4 1 5,8-3 83,0-4 0,89-29-1,-121 31 6,-14 6-32,0 2 0,0 2 0,1 1-1,58 4 1,70-5-69,-156 2 24,1 1 0,0 0 0,0 0 0,0 2 1,-1-1-1,1 2 0,0-1 0,-1 2 0,1 0 0,20 7 1,-17-2 2,0-1 1,0 0 0,1-2-1,0 0 1,0 0 0,1-2 0,25 3-1,127-5 34,-83-3-28,120-1 27,169 4-86,-283 2 76,89 5-10,-135-1-4,56 15-1,-68-13-12,0-1 1,0-2-1,56 2 1,117-7 37,-188 1-27,-1 1 0,32 9 0,-31-6-11,1-1-1,26 3 1,2-7 17,-1-2 0,0-2 1,81-15-1,-82 13-5,1 2 1,80 4-1,-75 2 264,101-10 0,182-12-145,-226 17-114,-72-2 4,1 0-1,51-15 1,-54 11-3,0 1 0,0 2 0,39-1 0,-19 5 0,107-17 0,-62 7-6,0 4 1,159 10 0,62-3 175,-184-12-67,88-3-63,-225 15-66,-1 0-1,1 0 1,-1 0-1,1-1 1,-1 1-1,1 0 1,-1 0-1,1-1 1,-1 1-1,0 0 1,1-1-1,-1 1 1,1 0-1,-1-1 1,0 1 0,1-1-1,-1 1 1,0-1-1,0 1 1,1 0-1,-1-1 1,0 1-1,0-1 1,0 0-1,1 1 1,-1-1-1,0 1 1,0-1-1,0 1 1,0-1-1,0 1 1,0-1-1,0 1 1,0-1-1,0 1 1,0-1-1,-1 0 1,1 1 0,0-1-1,0 1 1,0-1-1,-1 1 1,1 0-1,0-1 1,-1 1-1,1-1 1,0 1-1,-1-1 1,1 1-1,0 0 1,-1-1-1,1 1 1,-1 0-1,1-1 1,-1 1-1,-11-11-4852</inkml:trace>
</inkml:ink>
</file>

<file path=ppt/ink/ink4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42.8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94 156 5721,'0'0'5640,"-5"-8"-5113,-8-14 49,2-1 0,-10-27 0,21 50-573,0 0 0,0-1 0,0 1 0,0 0 0,0 0 0,0 0 0,0-1-1,-1 1 1,1 0 0,0 0 0,0 0 0,0 0 0,0-1 0,0 1 0,0 0 0,0 0 0,-1 0-1,1 0 1,0 0 0,0 0 0,0-1 0,0 1 0,-1 0 0,1 0 0,0 0 0,0 0 0,0 0-1,-1 0 1,1 0 0,0 0 0,0 0 0,0 0 0,0 0 0,-1 0 0,1 0 0,0 0 0,0 0-1,0 0 1,-1 0 0,1 0 0,0 0 0,0 0 0,0 0 0,-1 0 0,1 1 0,0-1 0,0 0-1,0 0 1,0 0 0,0 0 0,-1 0 0,1 0 0,0 1 0,0-1 0,0 0 0,0 0 0,0 0-1,0 0 1,0 1 0,-1-1 0,-5 10-17,0 7 13,0 1-1,1 0 1,2 0 0,-1 0-1,0 34 1,5 93-7,0-134 7,0-1 1,1 0-1,0 0 1,1 0-1,0 0 0,0 0 1,1-1-1,0 0 0,1 1 1,0-1-1,0-1 1,1 1-1,0-1 0,1 0 1,0 0-1,0-1 1,0 0-1,1 0 0,0-1 1,0 0-1,1 0 1,0-1-1,0 0 0,0-1 1,1 0-1,14 4 1,-11-4-7,-1 0 0,1-1 1,0-1-1,0 0 1,0-1-1,1 0 0,-1-1 1,0 0-1,0-2 1,0 1-1,0-1 1,0-1-1,0 0 0,0-1 1,-1-1-1,0 0 1,0 0-1,0-1 0,-1-1 1,14-9-1,-14 6-125,0 1 0,0-2-1,-2 1 1,1-2 0,-1 1 0,-1-1-1,9-16 1,-13 21 70,0 0-1,-1 0 1,0-1-1,-1 1 1,1-1 0,-2 0-1,1 1 1,-1-1 0,0 0-1,0 0 1,-1 0-1,0 0 1,-1 0 0,0 1-1,-2-9 1,3 14 75,-1 0-1,0 0 1,0 0 0,1 0 0,-2 0-1,1 0 1,0 0 0,0 0 0,-1 0-1,1 1 1,0-1 0,-1 1 0,0-1-1,1 1 1,-1 0 0,0-1 0,0 1-1,0 0 1,0 0 0,0 0 0,0 0-1,0 1 1,0-1 0,-3 0 0,4 5-11,0 0 1,0 0 0,1 0 0,0 0 0,-1 1 0,1-1 0,1 6 0,-1-5 6,1 7 17,-1 1 0,2-1 1,0 0-1,0 1 0,1-1 1,1-1-1,0 1 1,0 0-1,1-1 0,1 0 1,0 0-1,13 19 1,-13-24-11,-1 1 0,1-1 0,0 1 1,1-2-1,-1 1 0,1-1 0,0 0 1,1 0-1,-1-1 0,1 0 0,0 0 1,0-1-1,0 0 0,0 0 0,1-1 1,-1 0-1,1-1 0,-1 0 0,12 0 1,-9-1-5,-1 0 1,0-1 0,0 0-1,1-1 1,-1 0 0,0 0-1,-1-1 1,1-1-1,0 1 1,-1-2 0,0 1-1,0-1 1,0-1 0,-1 1-1,1-2 1,-2 1 0,1-1-1,-1 0 1,1-1-1,7-11 1,-8 9-37,-1 0 0,0 0 0,0-1 0,-1 1-1,0-2 1,-1 1 0,-1 0 0,0-1 0,3-18 0,-1-9-219,-2-64-1,-3 66 213,7-62-1,-7 97 28,0 0 0,1 0-1,-1 0 1,0 0-1,1 0 1,0 1 0,-1-1-1,1 0 1,0 0 0,0 0-1,0 1 1,0-1 0,0 1-1,0-1 1,1 1 0,-1-1-1,1 1 1,-1-1 0,1 1-1,-1 0 1,1 0-1,-1 0 1,1 0 0,0 0-1,0 0 1,0 1 0,-1-1-1,1 0 1,0 1 0,0 0-1,0-1 1,0 1 0,0 0-1,0 0 1,0 0 0,0 0-1,0 0 1,0 1-1,3 0 1,2 0-1,0 2-1,0-1 1,0 0 0,-1 1-1,1 1 1,-1-1-1,1 1 1,-1 0 0,9 8-1,32 32-12,-2 3 0,-2 2 0,-2 1 0,53 87 0,-90-131 20,-1 0 1,0 0-1,0 0 1,0 0 0,-1 1-1,0-1 1,-1 1-1,1-1 1,0 13 0,-2-16 14,0-1 0,0 1 0,0 0 0,-1-1 0,1 1 1,-1 0-1,0-1 0,0 1 0,0-1 0,0 1 0,0-1 1,0 1-1,-1-1 0,1 0 0,-1 0 0,0 0 0,1 0 0,-1 0 1,0 0-1,0 0 0,0 0 0,-1-1 0,1 1 0,0-1 1,-1 1-1,-2 0 0,-15 7-30,0 0 1,0-1-1,-1-1 0,-1-1 1,1-1-1,-1-1 0,-28 1 1,50-4-31,0-1 0,0 0 1,-1 0-1,1 0 1,0 0-1,0 0 1,-1 0-1,1 0 0,0 0 1,0 0-1,-1 0 1,1 0-1,0 0 1,0 0-1,-1 0 0,1 0 1,0 0-1,0 0 1,0 0-1,-1 0 1,1 0-1,0 0 0,0-1 1,-1 1-1,1 0 1,0 0-1,0 0 1,0 0-1,-1 0 0,1-1 1,0 1-1,0 0 1,0 0-1,0 0 1,0-1-1,0 1 0,-1 0 1,1 0-1,0-1 1,0 1-1,0 0 1,0 0-1,0 0 0,0-1 1,0 1-1,0 0 1,0 0-1,0-1 1,0 1-1,0 0 0,0 0 1,0-1-1,0 1 1,0-3-572,0-13-3571</inkml:trace>
</inkml:ink>
</file>

<file path=ppt/ink/ink4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43.21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0 140 3289,'0'0'9116,"7"25"-8810,22 78-146,-25-94-133,-1-1 1,2 0 0,-1 0 0,1 0-1,0-1 1,1 1 0,-1-1-1,2-1 1,-1 1 0,1-1-1,0 0 1,0 0 0,0-1-1,1 0 1,10 4 0,-5 0 5,-2-3-22,1 1 1,0-1 0,0-1-1,1 0 1,-1-1-1,1 0 1,0-1-1,0-1 1,0 0 0,1 0-1,-1-1 1,24-2-1,-31 0-6,0 1-1,-1-1 1,1-1-1,-1 1 0,1-1 1,-1 0-1,0 0 1,0 0-1,0-1 1,0 0-1,0 0 0,0 0 1,-1 0-1,1-1 1,-1 0-1,0 0 1,0 0-1,-1 0 0,1-1 1,-1 1-1,0-1 1,0 0-1,-1 0 0,1 0 1,-1 0-1,0 0 1,0-1-1,-1 1 1,0-1-1,0 1 0,1-10 1,-1 6-17,-1-1 0,0 1 0,-1-1 0,0 1 0,0 0 0,-1 0 1,0-1-1,0 1 0,-1 1 0,0-1 0,-1 0 0,0 1 0,-1-1 0,1 1 0,-2 0 0,1 1 0,-1-1 0,-9-8 1,0 1-34,-2 1 1,0 0 0,0 1 0,-1 1-1,-1 1 1,-37-18 0,43 24 49,0 0 0,0 0 0,0 1 1,-1 1-1,1 0 0,-1 1 0,1 1 1,-1 0-1,0 0 0,-16 3 0,28-2-7,0 0 0,0 1 0,0 0 0,0-1 0,0 1 0,-1 0 0,2 0-1,-1 0 1,0 0 0,0 1 0,0-1 0,0 0 0,1 1 0,-1 0 0,1-1 0,-1 1 0,1 0 0,-1-1-1,1 1 1,0 0 0,0 0 0,0 0 0,0 0 0,0 0 0,1 0 0,-1 1 0,1-1 0,-1 0 0,1 0-1,0 3 1,-1-1-2,1-1-1,0 1 0,0-1 1,0 1-1,0-1 1,1 1-1,-1-1 0,1 1 1,0-1-1,0 0 0,0 1 1,1-1-1,-1 0 1,1 0-1,0 0 0,0 0 1,0 0-1,0 0 0,3 3 1,3 0-8,1 0 1,-1-1-1,1 0 1,0-1-1,1 1 0,-1-2 1,1 1-1,-1-1 1,1-1-1,0 0 1,10 1-1,19 1 24,60-3 1,-87-1-11,12-1-202,-1 0 0,1-2 0,-1 0 0,40-12 0,-3-8-2465</inkml:trace>
</inkml:ink>
</file>

<file path=ppt/ink/ink4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43.86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24 1084 6057,'0'0'4969,"28"-18"-4550,92-63-244,-113 76-155,-1-1 0,1 1 1,-1-1-1,0 0 0,0 0 1,-1-1-1,0 0 0,0 0 1,0 0-1,-1-1 0,4-8 1,-7 11-42,1 0 1,-1 0 0,0 0 0,0 0-1,0-1 1,-1 1 0,1 0-1,-1 0 1,-1 0 0,1 0 0,-1-1-1,0 1 1,0 0 0,-2-6-1,0 5 17,0 0 0,0 0 0,0 0-1,-1 1 1,0-1 0,0 1-1,0 0 1,-1 0 0,0 1-1,0-1 1,0 1 0,0 0-1,0 0 1,-1 1 0,0-1-1,0 1 1,0 1 0,0-1-1,0 1 1,-1 0 0,1 0-1,-1 1 1,-7-1 0,8 1 60,1 0-1,0 1 1,-1-1 0,1 1-1,0 1 1,-1-1 0,1 1 0,0-1-1,0 2 1,-1-1 0,1 0-1,0 1 1,0 0 0,-6 4 0,8-3-32,0-1 1,0 1 0,1 0 0,0 1 0,-1-1-1,1 0 1,1 1 0,-1-1 0,0 1-1,1-1 1,-1 1 0,1 0 0,0 0 0,1-1-1,-1 1 1,1 0 0,-1 0 0,1 0 0,0 0-1,1 4 1,-1 0-1,0 0 0,0 1 0,1-1 0,1 0 0,-1 0 0,1 0 1,0-1-1,1 1 0,0 0 0,0-1 0,1 1 0,0-1 0,0 0 0,0-1 0,1 1 0,0-1 0,0 0 0,1 0 0,0 0 0,0-1 0,9 7 1,2 0-6,0 0 1,1-1-1,0-1 1,1-1 0,1-1-1,-1 0 1,1-2-1,0 0 1,0-1 0,1-1-1,0-1 1,0 0-1,0-2 1,0-1 0,0 0-1,26-5 1,-36 3-10,1-1-1,-1-1 1,0 0 0,0 0-1,0-1 1,0-1-1,-1 0 1,0 0 0,0-1-1,-1 0 1,0-1 0,0 0-1,-1 0 1,0-1 0,0 0-1,7-12 1,-5 7 5,-1-1 0,-1-1 0,0 0 0,-1 0 0,-1 0-1,0-1 1,-1 0 0,-1 0 0,-1 0 0,3-28 0,-5 5-47,-1 0 0,-2 0 0,-1 0 0,-2 0 0,-2 1 0,-19-58 0,-53-103-47,66 173 220,-2 0 1,0 1-1,-2 0 1,-1 2-1,-22-24 0,36 44-95,0 0-1,0 0 0,-1 0 0,1 1 0,-11-6 0,15 8-43,-1 1 0,0 0 0,0-1 1,1 1-1,-1 0 0,0 0 0,0-1 0,1 1 1,-1 0-1,0 0 0,0 0 0,0 0 0,1 0 1,-1 0-1,0 0 0,0 0 0,1 1 0,-1-1 1,0 0-1,0 0 0,1 1 0,-1-1 1,0 0-1,0 1 0,1-1 0,-1 1 0,1-1 1,-1 1-1,0-1 0,1 1 0,-1-1 0,1 1 1,-1-1-1,1 1 0,-1 0 0,1-1 0,0 1 1,-1 0-1,1 0 0,0-1 0,-1 1 0,1 0 1,0 0-1,0-1 0,0 1 0,0 0 0,0 0 1,0 0-1,0-1 0,0 3 0,-4 37-9,2 0 0,1 1 0,2-1 1,2 0-1,2 0 0,1 0 0,14 45 0,15 31-23,53 120 1,-82-222 15,4 13 35,1 0-1,2-1 0,0 0 0,26 34 1,-36-54-39,1-1 1,1 0 0,-1 0 0,1-1 0,0 0 0,0 1 0,0-1 0,1-1-1,-1 1 1,1-1 0,0 0 0,0 0 0,0-1 0,0 0 0,0 0-1,1 0 1,-1-1 0,0 0 0,1 0 0,-1 0 0,1-1 0,0 0-1,-1-1 1,1 1 0,9-3 0,-10 1-218,0 0 0,0 0 0,0 0 0,0-1 1,0 0-1,5-4 0,30-24-4530</inkml:trace>
</inkml:ink>
</file>

<file path=ppt/ink/ink4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45.92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226 403 4721,'0'0'1979,"-1"-22"-1862,-4-72-109,3 87 117,1-1-1,-1 1 1,-1 0-1,1 0 1,-1 0-1,0 1 0,-1-1 1,1 1-1,-1-1 1,-1 1-1,1 0 1,-1 1-1,0-1 0,0 1 1,-1 0-1,0 0 1,0 1-1,0-1 0,0 1 1,0 1-1,-1-1 1,0 1-1,0 0 1,0 1-1,0 0 0,-11-2 1,16 3-91,-1 1 0,0 0 0,0 1 0,1-1 0,-1 0 0,0 1 0,1 0 0,-1-1 0,0 1 0,1 0 0,-1 0 0,1 1 0,-1-1 0,1 0 0,0 1 0,-1-1 0,1 1 0,0 0 0,0 0 0,0 0 0,1 0 0,-1 0 0,0 0 0,1 1 0,-1-1 0,1 0 0,0 1 0,0-1 0,0 1 0,0 0 0,0-1 0,0 5 0,-3 9 40,1 0 1,1 1-1,0-1 0,1 20 0,1-28 36,0 8-64,1 1-1,0-1 1,1 0-1,1 0 1,0 0 0,1 0-1,1-1 1,1 1 0,0-1-1,1-1 1,0 1 0,1-1-1,1 0 1,0-1 0,1 0-1,0 0 1,1-1 0,1-1-1,0 0 1,14 11 0,-9-9-26,1 0 0,0-2 0,1 0 0,0 0 0,0-2 0,1-1 0,1 0 0,-1-1 1,1-2-1,0 0 0,1-1 0,-1-1 0,1-1 0,-1 0 0,42-5 0,-56 3-4,0-1-1,0 0 1,0-1-1,0 0 1,0 0-1,0 0 1,0-1-1,0 0 1,-1 0-1,0-1 1,1 0 0,-2 0-1,1 0 1,9-9-1,-8 5-7,0 0 0,-1-1-1,0 0 1,0 0 0,-1 0 0,0-1 0,0 0-1,-1 0 1,3-11 0,-1-3-55,-1 0 1,-1-1-1,-1 0 1,-1 1-1,-1-1 1,-2 0-1,-5-44 1,5 65 40,1-2 15,-1 0 0,0-1 0,0 1 1,-1 0-1,0 0 0,0-1 1,-1 2-1,1-1 0,-5-6 0,7 11-7,0 1 0,0 0 0,0 0 0,-1 0 0,1 0 0,0 0 0,0 0 0,0 0 0,-1 0 0,1-1 0,0 1 0,0 0 0,0 0 0,-1 0 0,1 0 0,0 0 0,0 0 0,0 0 0,-1 0-1,1 0 1,0 0 0,0 0 0,0 1 0,-1-1 0,1 0 0,0 0 0,0 0 0,0 0 0,-1 0 0,1 0 0,0 0 0,0 0 0,0 1 0,0-1 0,-1 0 0,1 0 0,0 0 0,0 0 0,0 1-1,0-1 1,0 0 0,0 0 0,0 0 0,-1 0 0,1 1 0,0-1 0,0 0 0,0 0 0,0 0 0,0 1 0,0-1 0,0 0 0,0 0 0,0 1 0,0-1 0,0 0 0,0 0 0,0 0 0,0 1-1,1-1 1,-2 16 18,1-15-24,-1 14 9,0 0 0,2 0 0,0-1 0,0 1-1,2-1 1,-1 1 0,2-1 0,0 0 0,1 0 0,10 23 0,-6-22 25,0 1 1,0-2 0,2 1 0,0-2 0,0 1 0,19 15 0,-23-23-18,0 0 0,1-1 1,0 0-1,0-1 0,1 1 0,-1-2 0,1 1 0,0-1 0,0-1 0,0 1 0,0-2 0,0 1 0,18 0 1,-11-3 5,-1 0 0,1 0 1,0-2-1,-1 0 1,0 0-1,0-2 0,0 0 1,0 0-1,-1-2 1,0 0-1,0 0 0,0-1 1,16-14-1,-21 15-49,0 0-1,0-1 1,-1 0 0,0 0-1,-1-1 1,0 0 0,0 0-1,-1-1 1,0 0-1,-1 0 1,0 0 0,0-1-1,-1 0 1,-1 0 0,1 0-1,-2 0 1,0 0 0,2-23-1,-4 30 35,0 0-1,0 0 1,0 0-1,-1 0 1,1 0-1,-1 0 1,0 0-1,0 1 1,0-1-1,0 0 1,-1 0-1,-2-3 1,2 5 10,1 0 1,-1 1 0,0-1 0,0 1 0,0 0 0,0 0-1,0 0 1,0 0 0,0 0 0,0 0 0,-1 1 0,1-1 0,0 0-1,0 1 1,-1 0 0,1 0 0,0 0 0,-1 0 0,1 0-1,0 0 1,-1 0 0,-3 2 0,3-1-15,0 0 1,0 0-1,1 1 1,-1-1-1,0 1 1,1-1-1,0 1 0,-1 0 1,1 0-1,0 0 1,0 0-1,0 1 1,0-1-1,0 1 0,0-1 1,1 1-1,-1-1 1,1 1-1,0 0 1,0 0-1,0 0 1,0-1-1,0 1 0,1 0 1,-1 5-1,-2 9 34,0 0 0,2 0 0,0 19 0,0-25-19,1 0 0,0 1 0,1-1 0,1 0 0,0 0 0,0 0 0,1 0 1,1 0-1,-1 0 0,2-1 0,-1 0 0,2 0 0,-1 0 0,1 0 0,1-1 0,0 0 1,0 0-1,1-1 0,0 0 0,14 12 0,-9-11 5,-1 1 0,1-2-1,1 0 1,-1 0 0,1-1 0,1-1 0,-1 0-1,1-1 1,15 3 0,-22-7-8,-1 1-1,1-1 1,0 0 0,-1-1 0,1 0-1,0 0 1,0 0 0,-1-1-1,1 0 1,-1-1 0,1 0 0,-1 0-1,1-1 1,-1 1 0,0-1-1,0-1 1,-1 0 0,1 0-1,11-9 1,-6 1-75,-1 0 0,0-1 1,0 0-1,-2 0 0,1-2 0,-2 1 0,0-1 0,-1 0 0,0-1 1,-1 1-1,-1-1 0,0 0 0,-1-1 0,-1 1 0,-1-1 0,0 0 0,-1 0 1,-1 1-1,-1-1 0,0 0 0,-4-17 0,4 26 88,0 2-1,-1-1 0,0 0 1,-1 0-1,1 0 1,-1 1-1,0 0 1,-1-1-1,0 1 1,0 0-1,0 1 0,0-1 1,-1 1-1,0 0 1,0 0-1,-1 0 1,1 1-1,-1 0 0,0 0 1,0 0-1,0 1 1,-1 0-1,1 0 1,-1 0-1,0 1 1,0 0-1,1 1 0,-1-1 1,-1 1-1,1 1 1,0-1-1,0 1 1,-11 1-1,14 0 5,1 0-1,0 0 1,0 0-1,0 0 1,0 1-1,0-1 1,0 1-1,0 0 1,0 0-1,1 0 1,-1 0-1,1 0 1,-1 1-1,1-1 1,0 1-1,0 0 1,0-1-1,0 1 1,0 0-1,1 0 1,-1 0-1,1 0 1,0 0-1,0 1 1,-1 4-1,-1 6 11,0 1 0,1-1 0,0 1 0,1 21 0,1-24-24,0 0-1,1 1 1,1-1-1,0 0 1,0 0-1,1 0 1,1 0-1,0-1 1,0 1-1,1-1 0,1 0 1,0 0-1,0-1 1,1 1-1,0-2 1,1 1-1,0-1 1,1 0-1,0-1 1,14 11-1,-11-9-13,1-1 0,-1 0 1,1-1-1,1-1 0,0 0 0,0-1 0,0 0 0,24 6 0,-30-10 3,0-1-1,1 1 1,-1-1-1,1-1 1,-1 1 0,1-2-1,-1 1 1,1-1-1,-1 0 1,0-1-1,1 0 1,-1 0 0,0-1-1,0 0 1,-1 0-1,15-9 1,5-6-109,-1-1 0,-1-1 0,0-2 0,-2 0-1,-1-2 1,-1 0 0,0-1 0,-2-1 0,-2-1 0,26-50 0,-30 53 183,-10 39 71,0 9-179,0 1 46,1-1 0,2 1 0,0-1 1,2 0-1,15 35 0,-20-52-17,1-1 0,-1 0 0,1 0 0,0-1 1,1 1-1,-1-1 0,1 0 0,0 0 0,0 0 1,1-1-1,-1 0 0,1 0 0,0 0 0,0-1 0,0 1 1,1-2-1,-1 1 0,1-1 0,0 0 0,0 0 0,-1-1 1,1 1-1,0-2 0,11 1 0,-10-1 16,-1-1 1,1 1-1,-1-2 0,1 1 0,-1-1 0,0 0 1,0 0-1,0-1 0,0 0 0,0 0 1,0-1-1,10-8 0,-7 5-18,-1-2-1,0 1 1,-1-1-1,0 0 1,0-1 0,-1 0-1,9-14 1,-5 2-34,0-1 0,-2 0 0,-1 0 0,0-1 0,-2 0 0,0 0 0,2-34 0,-3 15 103,-2-1 1,-2 1 0,-8-75-1,7 116-45,0 0 0,-1 0 0,1 0 0,0 0 0,-1 0 0,1 0 0,-1 0 1,0 0-1,0 0 0,0 0 0,0 1 0,0-1 0,0 0 0,0 1 0,-1-1 0,1 0 0,0 1 0,-1 0 0,0-1 0,1 1 0,-1 0 0,0 0 0,1 0 0,-1 0 0,0 0 0,0 0 0,0 1 0,0-1 0,0 0 0,0 1 0,0 0 0,0-1 0,0 1 0,0 0 0,0 0 0,0 0 0,0 0 0,0 1 0,0-1 0,0 0 0,0 1 0,0 0 0,0-1 0,0 1 0,0 0 0,0 0 0,1 0 0,-1 0 0,0 0 0,1 0 0,-1 1 0,1-1 0,-1 1 0,1-1 0,-1 1 0,1-1 0,0 1 0,0 0 0,0-1 0,0 1 0,0 0 0,0 0 0,0 3 0,-5 15-32,1 0 1,1-1 0,1 1 0,0 1-1,2-1 1,1 0 0,0 0-1,1 1 1,1-1 0,1 0 0,1 0-1,1-1 1,9 26 0,8 1 1,1-1 1,2-2 0,58 76-1,18 30-197,-87-125 85,-1-1 0,-2 2 0,0 0 0,11 41 1,-19-51 131,0-1 1,-1 1 0,-1 0 0,-1 0 0,0 1-1,-2 20 1,2-35-13,-1-1-1,1 1 0,0 0 1,-1 0-1,1 0 1,0-1-1,-1 1 0,1 0 1,-1 0-1,1-1 0,-1 1 1,1 0-1,-1-1 1,0 1-1,1-1 0,-1 1 1,0-1-1,0 1 0,1-1 1,-1 1-1,0-1 1,0 0-1,1 1 0,-1-1 1,0 0-1,0 0 1,0 0-1,0 1 0,0-1 1,1 0-1,-1 0 0,0 0 1,0 0-1,0-1 1,0 1-1,0 0 0,1 0 1,-1 0-1,0-1 1,0 1-1,0 0 0,1-1 1,-1 1-1,0-1 0,0 1 1,1-1-1,-1 1 1,0-1-1,1 0 0,-1 1 1,1-1-1,-1 0 0,1 1 1,-1-1-1,1 0 1,-1 1-1,1-1 0,0 0 1,-1 0-1,1-1 1,-7-12-54,1 0 1,0-1 0,1 0 0,1 0 0,1 0 0,-4-27 0,0-98-229,7 119 218,-2-75-144,-1 16 149,3-1 1,16-127-1,-15 202 84,0 1 1,0-1 0,1 0-1,-1 1 1,1-1 0,0 1-1,0 0 1,1 0 0,0-1 0,0 2-1,0-1 1,1 0 0,-1 1-1,1-1 1,5-4 0,-3 6-17,-1 0 1,1 0-1,0 0 1,0 1-1,0 0 0,0 0 1,0 0-1,0 1 1,1 0-1,-1 0 1,1 1-1,-1-1 1,8 2-1,10-1 16,1 1 0,-1 1 0,0 2 0,0 0 0,41 13 0,-52-12-21,0 0 0,0 1 1,0 1-1,-1 0 1,0 0-1,0 1 0,-1 1 1,0 0-1,-1 1 0,1 0 1,12 16-1,-18-19 8,-1 0 1,1 1-1,-1-1 0,0 1 1,-1 0-1,0 0 0,0 0 1,-1 0-1,0 1 0,0-1 1,0 15-1,-1-17 3,-1-1 0,0 0 0,-1 1 0,1-1 0,-1 0 0,0 0 0,0 0 0,-1 1 0,0-1 0,0 0 0,0-1 0,0 1 0,-1 0 0,0-1 0,0 1 0,0-1 0,0 0 0,-1 0 0,-5 6 0,-2-2 28,0 0-1,-1 0 1,0-1-1,0 0 1,0-1-1,-1 0 1,0-1-1,0-1 1,0 0 0,0-1-1,-1 0 1,0-1-1,-24 1 1,38-3-60,-1 0 0,1 0 0,0 0 1,0 0-1,-1 0 0,1 0 0,0 0 0,-1 0 1,1 0-1,0 0 0,0 0 0,-1-1 0,1 1 1,0 0-1,0 0 0,-1 0 0,1 0 0,0 0 1,0-1-1,0 1 0,-1 0 0,1 0 1,0 0-1,0-1 0,0 1 0,0 0 0,-1 0 1,1-1-1,0 1 0,0 0 0,0 0 0,0-1 1,0 1-1,0 0 0,0-1 0,0 1 0,0 0 1,0 0-1,0-1 0,4-15-696,13-12-1883,10 3-2560</inkml:trace>
</inkml:ink>
</file>

<file path=ppt/ink/ink4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46.27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0 356 7114,'0'0'7628,"28"22"-7357,93 71 17,-107-82-220,1-1 0,-1-1 0,2 0 0,-1 0 0,1-2 0,1 0 0,30 9 0,-36-13-60,-3 0 5,-1-1 1,1-1 0,-1 1-1,1-1 1,0 0 0,0-1-1,-1 0 1,1 0-1,0-1 1,0 0 0,10-2-1,-13 1-5,1 0-1,-1-1 0,0 1 1,0-1-1,-1 0 1,1 0-1,0 0 0,-1-1 1,0 0-1,0 0 0,0 0 1,0 0-1,-1-1 0,1 1 1,4-9-1,0-3-40,-1 0 0,0 0 0,-1 0 0,-1-1 0,-1 0 0,0 0 0,-1-1 0,-1 1 0,-1 0 0,0-1 0,-3-29 0,1 32 9,-1 1-1,0-1 1,-1 1 0,-1-1 0,0 1 0,-1 1 0,0-1-1,-1 0 1,-1 1 0,0 0 0,-1 1 0,0 0 0,-1 0-1,-12-12 1,16 19 51,-1 0 0,1 1-1,-1-1 1,0 2-1,0-1 1,0 0 0,-1 1-1,1 1 1,-1-1 0,0 1-1,0 0 1,0 0 0,0 1-1,0 0 1,0 0-1,-13 1 1,9 1-14,1 0 0,-1 1 0,1 0 0,0 0 0,0 2 0,0-1-1,0 1 1,1 0 0,-1 1 0,-16 11 0,16-8-16,0 0-1,1 0 1,-1 0-1,2 1 1,-1 1 0,1-1-1,1 1 1,0 1-1,-7 12 1,10-15-2,0-1-1,1 1 1,0 0-1,1 0 1,0 0 0,0 1-1,0-1 1,1 1 0,0-1-1,1 0 1,0 1-1,0-1 1,4 16 0,-3-20-5,1 0 1,0 1 0,0-1 0,0 0-1,0-1 1,1 1 0,0 0 0,0-1-1,0 1 1,0-1 0,0 0 0,0 0-1,1 0 1,0-1 0,0 1 0,-1-1-1,2 0 1,-1 0 0,0 0 0,0 0-1,0-1 1,1 0 0,-1 0 0,1 0-1,7 0 1,8 2-71,0-1 1,0-1-1,1-1 1,23-3-1,-29 2-134,0-2 0,-1 0 1,24-7-1,32-23-1926</inkml:trace>
</inkml:ink>
</file>

<file path=ppt/ink/ink4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47.09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119 54 3649,'0'0'7084,"-20"-9"-6679,-59-27-195,60 27-6,22 11-127,1-2-1,0 1 1,0 0 0,0-1 0,0 0-1,0 0 1,7-1 0,9 1 157,206 3 543,-54-3-763,-169 0-17,0 0 1,-1 0-1,1 0 1,0 1-1,-1-1 0,1 1 1,0 0-1,-1 0 1,1 0-1,-1 0 0,0 0 1,1 0-1,-1 1 1,0-1-1,0 1 1,1-1-1,-1 1 0,-1 0 1,1 0-1,2 3 1,-2-2 12,0 1 1,0 0-1,0-1 0,-1 1 1,0 0-1,0 0 1,0 0-1,0 0 1,-1 0-1,1 0 0,-1 0 1,0 5-1,-1 3 44,-1 0 0,0-1 1,0 1-1,-1-1 0,0 1 0,-1-1 0,-1 0 0,-7 15 0,-49 65 245,-126 149 1,30-46-210,153-188-102,0 0 0,0 0-1,1 0 1,-1 0-1,1 1 1,-3 13-1,5-19 12,1 1 0,-1 0-1,1 0 1,0 0 0,-1-1-1,1 1 1,0 0 0,0 0-1,1 0 1,-1-1-1,0 1 1,0 0 0,1 0-1,0-1 1,-1 1 0,1 0-1,0-1 1,-1 1-1,1 0 1,0-1 0,0 1-1,0-1 1,1 1 0,-1-1-1,0 0 1,0 0 0,1 1-1,-1-1 1,1 0-1,-1 0 1,1 0 0,2 1-1,12 3 29,0-1 0,0 0-1,1-1 1,-1-1 0,1 0 0,0-1-1,30-3 1,-13 2-34,18-2 8,-1-2 0,1-2 1,-1-2-1,0-3 0,-1-1 0,-1-3 0,80-36 0,-127 51-86,1-1 0,0 0-1,-1 0 1,1 0-1,-1 0 1,0 0-1,1 0 1,-1-1-1,0 1 1,0-1 0,0 0-1,0 1 1,0-1-1,0 0 1,-1 0-1,1 0 1,-1 0-1,1-1 1,-1 1 0,0 0-1,0-1 1,1 1-1,-2-1 1,1 1-1,0-1 1,-1 1-1,1-4 1,-1-5-2765</inkml:trace>
</inkml:ink>
</file>

<file path=ppt/ink/ink4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48.41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1 228 4001,'0'0'3213,"27"-7"-2785,-10 1-313,27-7 420,0 2 0,81-10 0,342 14 1213,-280 9-1633,325 14 13,-25 0 16,412-42 946,-4-38-666,751-12-219,883 68 160,-1907 8-331,-107 20 21,2 1 301,-469-21-158,-47 0 46,-13-18 582,-4 9-1447,-1 1 1,0 1 0,-19-7-1,10 6-2789</inkml:trace>
</inkml:ink>
</file>

<file path=ppt/ink/ink4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0.39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 70 4809,'0'0'5992,"1"-14"-5025,1 0-1186,3-27 3022,-5 41-2756,0 31 141,-22 638 135,16-493-252,8-176-70,-1 0 0,0 0 1,0 1-1,0-1 0,1 0 1,-1 0-1,0 0 0,0-1 1,1 1-1,-1 0 0,0 0 1,0-1-1,1 1 0,-1 0 1,1-2-1,5-3-1,0 0 0,-1 0 1,1-1-1,-1 1 0,-1-2 0,1 1 0,-1-1 1,0 1-1,-1-1 0,0-1 0,5-9 0,4-11-1206,16-51 0,-14 16-3816</inkml:trace>
</inkml:ink>
</file>

<file path=ppt/ink/ink4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0.83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80 4457,'0'0'6191,"26"-5"-5363,-7 1-664,21-3 151,0 1 0,65 0 0,-29 6 113,420-5 1098,-3-32-1259,-386 28-243,-107 9-35,1 0-1,-1 0 1,0 0 0,0 0 0,0 0-1,1 0 1,-1 0 0,0 0 0,0 0-1,0 0 1,0 0 0,1 0 0,-1 0 0,0 0-1,0 0 1,0 0 0,1 0 0,-1 0-1,0 0 1,0 0 0,0 0 0,0 0-1,1 1 1,-1-1 0,0 0 0,0 0-1,0 0 1,0 0 0,0 0 0,1 0-1,-1 1 1,0-1 0,0 0 0,0 0 0,0 0-1,0 0 1,0 1 0,0-1 0,0 0-1,0 0 1,0 0 0,0 1 0,0-1-1,0 0 1,0 0 0,0 0 0,0 0-1,0 1 1,0-1 0,-8 11-630,-15 9-1037,-14 0-2029</inkml:trace>
</inkml:ink>
</file>

<file path=ppt/ink/ink4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1.14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7178,'0'0'4014,"5"27"-3310,16 85-155,-18-96-442,2 0-1,0-1 1,0 1-1,1-1 1,10 15 0,5 17 286,-21-47-390,0 0 1,0-1 0,0 1-1,0 0 1,0 0-1,0 0 1,0 0 0,0 0-1,1 0 1,-1 0 0,0 0-1,0 0 1,0 0 0,0 0-1,0 0 1,0 0 0,0 0-1,0 0 1,0 0 0,0 0-1,0 0 1,0 0 0,1 0-1,-1 0 1,0 0 0,0 0-1,0 0 1,0 0-1,0 0 1,0 0 0,0 0-1,0 0 1,0 0 0,0 1-1,0-1 1,0 0 0,0 0-1,0 0 1,0 0 0,1 0-1,-1 0 1,0 0 0,0-15 57,0 3-280,-1-1 0,-1 0-1,0 1 1,0-1-1,-9-21 1,-10-19-2183</inkml:trace>
</inkml:ink>
</file>

<file path=ppt/ink/ink4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1.75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97 189 6225,'-90'-135'1749,"89"134"-1726,1 1 1,-1-1 0,1 0-1,-1 1 1,1-1 0,-1 0 0,1 0-1,-1 1 1,1-1 0,0 0-1,-1 0 1,1 0 0,0 1-1,0-1 1,-1 0 0,1 0-1,0 0 1,0 0 0,0 0 0,0 0-1,0 1 1,0-1 0,0 0-1,1 0 1,-1 0 0,0 0-1,0 1 1,1-1 0,-1 0 0,0 0-1,1 0 1,-1 1 0,1-1-1,-1 0 1,1 1 0,-1-1-1,1 0 1,1 0 0,27-2 404,-20 3-260,94-12 846,204 4 0,-295 9-992,0 1-1,0 0 1,0 1-1,-1 0 0,0 1 1,18 8-1,-25-11-8,-1 1-1,1-1 1,-1 1-1,1 0 1,-1 0-1,0 1 1,0-1-1,0 1 1,0-1-1,0 1 1,0 0-1,-1 0 1,1 0-1,-1 0 1,0 1-1,0-1 1,0 1-1,-1-1 0,1 1 1,-1-1-1,0 1 1,0 0-1,1 6 1,-2-9 29,-1 1 0,1 0 0,0 0 0,-1 0 1,0-1-1,1 1 0,-1 0 0,0-1 0,0 1 0,0 0 0,0-1 0,0 1 1,0-1-1,0 0 0,-1 1 0,1-1 0,-1 0 0,1 0 0,-1 0 0,1 0 0,-1 0 1,-2 1-1,-43 18 384,35-16-415,-24 8-136,-1-1 0,0-2 1,0-2-1,-57 5 1,456-23 98,-348 12 48,0 1 0,0 0 0,-1 1 0,1 0 0,-1 1 0,1 1 0,-1 0 0,-1 0 0,1 2 0,-1-1 0,0 2 0,0-1 0,-1 2 0,0 0 0,-1 0 0,0 0 0,0 2 0,-1-1 0,0 1-1,-1 0 1,0 1 0,-1 0 0,0 0 0,-1 1 0,7 19 0,-11-25 27,0-1 1,0 1-1,-1 0 0,0 0 0,0-1 0,-1 1 1,1 0-1,-2 0 0,-1 13 0,1-17-15,1 1 1,-2-1-1,1 0 0,0 0 0,-1 0 1,1 1-1,-1-2 0,0 1 0,0 0 1,0 0-1,0 0 0,0-1 1,-1 0-1,1 1 0,-1-1 0,0 0 1,0 0-1,0 0 0,0 0 0,0-1 1,-4 2-1,-9 3-2,-2-1 0,1 0 1,0-1-1,-1-1 0,-26 1 1,-92-5 90,105 0-121,24 1-23,0 0 0,0-1 0,0 0 0,0 0 0,1-1 0,-1 0 0,1 0 0,-12-5 0,15 6-108,1-1 0,0 1 0,0-1 0,-1 0 0,1 0 0,0 1 1,1-1-1,-1-1 0,0 1 0,0 0 0,1 0 0,-1-1 0,1 1 0,0 0 0,0-1 1,0 1-1,0-1 0,0 0 0,0 1 0,1-1 0,-1 0 0,1 0 0,0-4 0,0-9-2595</inkml:trace>
</inkml:ink>
</file>

<file path=ppt/ink/ink4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2.20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18 6361,'0'0'7482,"144"-15"-7194,-102 15-184,-3 0 112,3 0-160,-2 0-48,-6 0-8,-3 0 72,0 0-232,-9 0-640,-11-3-3177</inkml:trace>
</inkml:ink>
</file>

<file path=ppt/ink/ink4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2.47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38 6649,'0'0'5690,"186"3"-4594,-135-3-752,-12 0-48,-8 0-224,-6-3 32,-5-2 56,-6 0-160,-3 0-256,-5-5-616,0-3-1841</inkml:trace>
</inkml:ink>
</file>

<file path=ppt/ink/ink4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3.95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72 177 3977,'0'0'7788,"-11"-11"-7017,-2 0-542,8 8-136,0-1 0,1 0 1,-1 0-1,1-1 0,0 0 0,0 1 1,0-1-1,-4-10 0,7 14-50,0-1-1,1 1 0,-1 0 0,1-1 1,0 1-1,-1 0 0,1-1 0,0 1 1,0-1-1,0 1 0,0 0 1,0-1-1,0 1 0,0-1 0,0 1 1,1 0-1,-1-1 0,1 1 1,-1 0-1,1-1 0,-1 1 0,1 0 1,0-1-1,-1 1 0,1 0 1,0 0-1,0 0 0,0 0 0,0 0 1,0 0-1,0 0 0,0 0 1,1 0-1,-1 1 0,0-1 0,0 0 1,1 1-1,-1-1 0,0 1 0,2-1 1,10-5-127,0 2 0,1-1 1,17-2-1,-13 3 226,103-23-117,-107 24-25,0 2 1,0 0-1,0 0 0,1 2 0,-1 0 0,25 4 0,-36-4-1,1 0 0,-1 1 0,0-1-1,0 1 1,0-1 0,0 1 0,0 0 0,0 0-1,0 0 1,-1 1 0,1-1 0,-1 1-1,1-1 1,-1 1 0,0 0 0,2 4 0,0-1-5,-1 1 0,0 0 0,-1 0 1,1 0-1,-1 0 0,-1 0 1,2 12-1,-1-8 0,-2 0-1,1 0 1,-2 1 0,1-1 0,-2 0 0,1 0-1,-2 1 1,1-1 0,-1-1 0,-6 13 0,1-9 6,0-1 0,-1 0 0,-1 0 0,0-1 0,-1 0 0,0-1 0,-25 19 0,17-16 8,-1-1 0,0 0 1,-1-2-1,-36 15 0,41-23-257,21-11-454,22-12 281,5 4 386,1 2 0,37-11-1,-57 21 34,0 1-1,0 0 0,0 1 1,1 0-1,-1 1 1,0 1-1,1 0 1,25 4-1,-31-1 2,0-1 0,-1 1 0,1 1 0,-1-1 0,0 1 0,0 1 1,0-1-1,-1 1 0,12 11 0,51 60-30,-58-64 39,4 5 41,-2 1 0,0 0 0,19 35 1,-29-45-2,1-1 0,-1 1 1,0 0-1,-1 0 1,0 0-1,0 0 0,-1 0 1,0 0-1,0 0 0,-1 0 1,0 1-1,-1-1 1,-1 12-1,0-16-14,1 0 1,-1-1-1,0 1 1,0-1-1,0 1 1,-1-1-1,1 0 0,-1 0 1,1 0-1,-1 0 1,0-1-1,0 1 1,0-1-1,-1 1 0,1-1 1,-1 0-1,1 0 1,-1-1-1,-5 3 1,-9 2-1,0 0 0,-32 6 0,12-7-55,0-2 0,-54-1 0,79-2-34,10 0-44,0 0 0,0 0 0,0 0 0,0-1 0,1 1 0,-1-1 0,0 0 0,0 1 0,0-1 0,0-1 0,1 1 0,-1 0 0,1-1 0,-1 1 0,1-1 0,-1 0 1,1 0-1,0 0 0,0 0 0,0 0 0,0 0 0,0-1 0,0 1 0,1-1 0,-1 1 0,1-1 0,0 0 0,0 1 0,0-1 0,0 0 0,0 0 0,0 0 0,0-4 0,-1-30-4585</inkml:trace>
</inkml:ink>
</file>

<file path=ppt/ink/ink4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4.38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8706,'0'0'4302,"13"22"-4066,4 4-167,63 110 314,-45-66-202,-3 2-1,-3 0 1,-3 2-1,-4 1 1,22 127-1,-44-202-178,0 0 0,0-1 0,0 1 0,1 0 0,-1 0 0,0-1 0,0 1-1,1 0 1,-1 0 0,0-1 0,0 1 0,1 0 0,-1 0 0,0 0 0,1 0 0,-1-1 0,0 1 0,1 0 0,-1 0 0,0 0-1,1 0 1,-1 0 0,0 0 0,1 0 0,-1 0 0,0 0 0,1 0 0,-1 0 0,0 0 0,1 0 0,-1 0 0,0 0-1,1 0 1,-1 1 0,0-1 0,1 0 0,-1 0 0,0 0 0,1 0 0,-1 1 0,0-1 0,0 0 0,1 0 0,-1 1-1,0-1 1,0 0 0,0 0 0,1 1 0,-1-1 0,0 0 0,0 1 0,0-1 0,0 0 0,1 1 0,-1-1 0,0 0-1,0 1 1,0-1 0,0 0 0,0 1 0,0-1 0,0 0 0,0 1 0,0-1 0,0 0 0,-1 1 0,16-26 21,68-169 77,109-299-1528,-226 547-1682,9-21-2542</inkml:trace>
</inkml:ink>
</file>

<file path=ppt/ink/ink4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5.1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0 278 6585,'0'0'4543,"29"8"-3666,93 26-261,-110-31-489,0 0-1,1-1 1,-1-1-1,1 0 1,0-1-1,-1 0 1,1-1-1,0 0 1,18-5-1,-25 4-137,0 0-1,0 0 1,0-1-1,0 0 1,0 0 0,0 0-1,-1-1 1,1 0-1,-1 0 1,0 0 0,0-1-1,-1 1 1,1-1-1,-1 0 1,0-1 0,3-5-1,-5 7-192,0 0-1,0 0 0,0 0 0,-1-1 1,1 1-1,-1-1 0,0 1 1,0-1-1,-1 1 0,0-1 1,1 0-1,-1 1 0,-2-9 0,2 12 207,0-1 0,-1 0 0,1 0 0,-1 0 0,0 0 0,0 0 0,1 0 0,-1 1 0,0-1 0,-1 0 0,1 1 0,0-1 0,0 1 0,-1-1 0,1 1-1,-1 0 1,1 0 0,-1-1 0,0 1 0,1 0 0,-1 0 0,0 1 0,0-1 0,1 0 0,-1 0 0,0 1 0,0-1 0,0 1 0,0 0 0,0 0-1,0-1 1,-3 2 0,4-2 54,-1 1 0,1 0-1,0 0 1,0 0 0,0 0-1,-1 0 1,1 0 0,0 1-1,0-1 1,0 0 0,0 0 0,-1 1-1,1-1 1,0 1 0,0-1-1,0 1 1,0 0 0,0-1-1,0 1 1,0 0 0,0 0-1,1-1 1,-1 1 0,0 0-1,0 0 1,0 1 0,-1 34 784,2-28-846,1-2 37,1 0 1,0 0-1,0 0 0,0 0 0,0-1 1,1 1-1,0-1 0,0 0 0,1 1 1,-1-2-1,1 1 0,0 0 0,0-1 1,1 1-1,-1-1 0,1-1 0,0 1 1,0 0-1,9 3 0,-2 0-12,1 0 0,-1-1 0,1-1 0,0 0 0,1 0 1,-1-2-1,25 5 0,-28-7-3,1-1 1,0 1-1,-1-2 1,1 1-1,-1-2 1,1 1-1,-1-1 0,0-1 1,1 0-1,-1 0 1,0-1-1,-1 0 1,17-11-1,-21 12-20,0-2 0,0 1 1,0 0-1,0-1 0,-1 0 0,0 0 0,0-1 0,-1 1 0,1-1 0,-1 1 0,0-1 0,-1 0 0,0 0 0,1 0 0,-2-1 0,1 1 0,-1 0 0,0-1 0,0 1 0,-1-1 1,0 1-1,0-1 0,-2-10 0,1 10 26,-1-1 0,-1 0 0,1 1 0,-1-1 1,0 1-1,-1 0 0,0 0 0,0 0 0,0 1 0,-1-1 1,0 1-1,0 0 0,-1 0 0,1 1 0,-1 0 0,0 0 1,-1 0-1,0 0 0,-11-5 0,10 5 16,-2 1-1,1-1 1,0 1-1,-1 1 0,0 0 1,0 0-1,0 1 1,0 0-1,0 1 1,0 0-1,-1 1 1,1 0-1,0 0 1,-1 1-1,-9 2 1,15-1-29,0 0 0,1 0 0,-1 0 0,1 1 1,-1 0-1,1 0 0,0 0 0,0 0 1,1 1-1,-1-1 0,0 1 0,1 0 1,0 0-1,0 0 0,0 0 0,1 1 0,-1-1 1,1 1-1,0 0 0,1 0 0,-1 0 1,-1 6-1,1-3-12,1 0-1,-1 0 1,2 0 0,-1 0-1,1 0 1,0 0 0,1 0-1,-1 0 1,2 0 0,-1 0 0,1 0-1,0 0 1,1 0 0,3 7-1,2-2-1,1 0-1,0 0 0,1-1 0,0 0 0,21 19 1,70 50-97,-39-33 94,-37-28 23,-1 2 0,-2 1 0,0 1 0,-1 1 0,18 27 0,-30-37-2,1 1-1,-2 0 1,0 0-1,-1 1 1,-1 0-1,-1 0 1,0 1 0,-1-1-1,-1 1 1,2 27-1,-4-28 48,-1-1 0,-1 1-1,0 0 1,-2-1 0,1 1 0,-2-1-1,-7 23 1,9-34-43,-1 1 0,1-1 1,-1 0-1,0 0 0,-1 0 0,1 0 0,-1 0 1,0-1-1,0 0 0,0 1 0,-1-2 1,0 1-1,1 0 0,-1-1 0,0 0 0,-1 0 1,1-1-1,0 1 0,-1-1 0,0 0 1,1 0-1,-1-1 0,0 0 0,-9 1 0,1-2 4,0 0 0,0-1-1,1 0 1,-1-1 0,0 0-1,1-2 1,-1 1 0,1-2-1,0 1 1,0-2-1,1 0 1,0 0 0,0-1-1,0-1 1,1 0 0,0-1-1,0 0 1,1 0-1,0-1 1,-11-15 0,12 14-139,0-1-1,1 0 1,0 0 0,1-1 0,0 1 0,1-2 0,0 1 0,2-1-1,-1 1 1,1-1 0,1-1 0,1 1 0,0 0 0,1-1-1,0 1 1,1-1 0,1 1 0,0-1 0,5-21 0,-4 29-259,1 1-1,-1-1 1,1 1 0,0 0 0,7-9 0,20-24-4128</inkml:trace>
</inkml:ink>
</file>

<file path=ppt/ink/ink4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5.62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172 12 11002,'0'0'4440,"-37"5"-3591,12-6-974,16 0 60,-1 1 1,1 0 0,-1 0 0,1 1 0,-17 4-1,23-5 61,1 1 0,0 0 0,0 0 0,0 0 0,1 0 0,-1 0 0,0 1 0,0-1 0,0 0 0,1 1 0,-1 0 0,1-1 0,-1 1 0,1 0 1,0-1-1,0 1 0,-1 0 0,1 0 0,1 0 0,-1 0 0,0 0 0,0 0 0,1 1 0,-1-1 0,1 0 0,0 0 0,-1 0 0,1 0 0,0 1 0,1 1 0,-1-3 0,0 1 0,0-1 0,0 0 0,1 1 0,-1-1-1,1 0 1,-1 0 0,1 0 0,-1 1 0,1-1 0,-1 0 0,1 0 0,0 0 0,0 0 0,0 0 0,0 0 0,-1 0 0,1 0 0,0-1 0,1 1 0,-1 0 0,0 0 0,0-1 0,0 1 0,2 0 0,1 1 4,1-1 0,-1 0 1,0 0-1,1 0 0,-1 0 0,1-1 0,-1 0 1,7 0-1,-8 0 8,1 1-1,-1-2 1,1 1 0,0 0 0,-1-1-1,1 1 1,-1-1 0,1 0-1,-1 0 1,0-1 0,1 1 0,-1-1-1,0 1 1,0-1 0,0 0 0,0 0-1,0-1 1,-1 1 0,1 0-1,-1-1 1,1 0 0,-1 1 0,3-5-1,-4 4-6,-1 1 0,1 0 0,0 0 0,-1 0-1,0-1 1,1 1 0,-1 0 0,0-1 0,0 1-1,0 0 1,-1 0 0,1-1 0,0 1 0,-1 0-1,0 0 1,1 0 0,-1-1 0,0 1-1,0 0 1,0 0 0,0 0 0,-1 0 0,1 1-1,0-1 1,-4-3 0,3 4-43,-1-1 0,1 1-1,0 0 1,-1-1 0,1 1 0,-1 1-1,0-1 1,1 0 0,-1 1 0,0-1 0,1 1-1,-1 0 1,0-1 0,0 2 0,1-1-1,-1 0 1,0 0 0,1 1 0,-1 0 0,0-1-1,-4 3 1,-5 5-1274,4 3-2069</inkml:trace>
</inkml:ink>
</file>

<file path=ppt/ink/ink4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7.97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119 0 7522,'0'0'4767,"-11"4"-4505,4-2-209,5-2-34,-1 0 0,1 1 0,-1 0 1,1-1-1,-1 1 0,1 0 0,-1 0 1,1 0-1,0 0 0,-1 1 0,1-1 1,0 1-1,0-1 0,0 1 0,0 0 1,0 0-1,1 0 0,-1 0 0,0 0 1,1 0-1,0 0 0,-1 0 0,0 3 0,-12 49 322,2-1-1,2 2 0,3-1 0,0 108 0,7-150-317,1 0 1,0-1-1,1 1 1,0 0-1,1-1 0,0 0 1,1 1-1,0-1 1,1 0-1,0-1 1,0 1-1,11 13 1,-11-17-14,1-1 1,-1 1 0,1-1 0,0-1-1,1 1 1,-1-1 0,1 0 0,0 0 0,1-1-1,-1 0 1,1 0 0,-1-1 0,1 0-1,0-1 1,0 1 0,1-1 0,-1-1-1,12 1 1,-6-1-19,0-2 0,0 0 0,0 0-1,0-2 1,0 1 0,0-2 0,-1 0 0,0 0-1,1-2 1,-2 1 0,1-2 0,-1 1-1,0-2 1,0 0 0,-1 0 0,0-1 0,0 0-1,-1-1 1,0 0 0,-1-1 0,0 0 0,-1 0-1,0-1 1,10-22 0,-14 23-37,0-1 1,-1-1-1,0 1 1,-1 0-1,0-1 1,0-19-1,-2 25 74,0 1-1,0-1 0,-1 1 1,1-1-1,-1 1 1,-1-1-1,1 1 0,-1 0 1,-1 0-1,1 0 0,-1 0 1,0 0-1,-7-10 0,10 16-23,0 0 0,0 0 0,0 0 0,0 1 0,0-1 0,0 0-1,0 0 1,0 0 0,0 1 0,0-1 0,0 0 0,0 0 0,0 0 0,0 1 0,0-1-1,-1 0 1,1 0 0,0 0 0,0 0 0,0 1 0,0-1 0,0 0 0,-1 0 0,1 0-1,0 0 1,0 0 0,0 1 0,0-1 0,-1 0 0,1 0 0,0 0 0,0 0 0,0 0-1,-1 0 1,1 0 0,0 0 0,0 0 0,0 0 0,-1 0 0,1 0 0,0 0 0,0 0-1,0 0 1,-1 0 0,1 0 0,0 0 0,0 0 0,0 0 0,-1 0 0,1 0 0,0 0-1,0 0 1,0-1 0,0 1 0,-1 0 0,1 0 0,0 0 0,0 0 0,0 0 0,0-1-1,-1 1 1,1 0 0,0 0 0,0 0 0,0 0 0,0-1 0,0 1 0,0 0 0,-1 19-134,2-15 176,-2 9-46,1 0-1,0 0 1,1 0-1,0 0 0,1 0 1,1 0-1,0 0 1,1 0-1,0-1 0,1 0 1,1 0-1,8 16 1,-3-12-16,0 0 1,0-1 0,1 0 0,1-1 0,1 0-1,0-1 1,31 22 0,-39-31 18,2 1-1,-1-1 1,0-1-1,1 1 1,0-1 0,-1-1-1,1 0 1,0 0-1,1 0 1,-1-1-1,0 0 1,0 0 0,1-1-1,-1 0 1,0-1-1,0 0 1,0 0 0,1-1-1,-1 0 1,0 0-1,7-4 1,8-4 20,-1-2-1,0 0 1,26-21 0,-36 24-3,-1 0 1,0 0 0,0-1 0,-1-1 0,-1 0 0,1 0 0,8-15-1,-14 16-21,0 0 0,-1 0 0,0 0 0,0-1 0,-1 1 0,0-1 0,-1 1 0,0-12 0,-1 1 2,0-1 0,-2 1 0,-4-23 0,1 25-30,-2-1-1,0 1 1,-1 0-1,0 1 1,-2 0-1,0 0 1,-1 1-1,-1 1 0,-27-30 1,31 34-393,4 3-2725</inkml:trace>
</inkml:ink>
</file>

<file path=ppt/ink/ink4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8.4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1 151 6729,'0'0'6923,"7"-19"-6633,30-63-198,-34 78-77,1 0-1,0 0 1,0 0 0,0 1 0,1 0 0,-1-1 0,1 1-1,0 1 1,0-1 0,0 1 0,0 0 0,0 0 0,0 0 0,1 1-1,-1 0 1,0 0 0,1 0 0,-1 1 0,1 0 0,5 0 0,1-1 27,0 0-8,-1 0 0,1 0-1,0 1 1,0 1-1,0 0 1,14 3 0,-22-2-33,0-1 1,0 0-1,-1 1 1,1 0-1,0 0 1,-1 0-1,0 0 1,1 1-1,-1-1 1,0 1-1,0 0 1,0 0-1,-1 0 1,1 0-1,-1 0 1,0 1-1,1-1 1,-2 1-1,1 0 0,0-1 1,1 6-1,-1-2 3,0 1-1,0-1 1,-1 0-1,0 1 0,0-1 1,-1 1-1,0-1 0,0 0 1,-1 1-1,0-1 0,0 1 1,-1-1-1,1 0 1,-2 0-1,1 0 0,-1 0 1,0 0-1,-1 0 0,1-1 1,-1 0-1,-1 0 0,1 0 1,-1 0-1,-8 8 0,-5 4 30,13-14-28,1-1 0,-1 1 1,1 1-1,0-1 0,0 1 0,1-1 0,-1 1 1,1 0-1,0 1 0,0-1 0,1 0 1,0 1-1,0-1 0,-3 13 0,8-16-2,-1-1 0,1 1 0,-1 0 0,1-1 0,0 0 0,0 1 0,0-1 0,-1 0 0,1 0 0,0-1 0,0 1 0,0 0-1,1-1 1,4 0 0,1 1 1,12 2-27,0-1-1,43-3 1,-26 0-2346,-22 1-3954</inkml:trace>
</inkml:ink>
</file>

<file path=ppt/ink/ink4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8.68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 7522,'0'0'7281,"0"8"-6953,8-8-392,1 0-32,-1-13-2336</inkml:trace>
</inkml:ink>
</file>

<file path=ppt/ink/ink4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9.3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56 634 9330,'0'0'4137,"18"-28"-4108,53-93 43,-67 113-66,-1 1-1,0-1 0,0 0 1,-1 1-1,0-1 1,0 0-1,-1-1 0,0 1 1,0 0-1,-1 0 0,0 0 1,-1 0-1,-2-14 1,1 3-7,-1-4-7,-2 0 0,0 1-1,-2-1 1,0 1 0,-20-41 0,9 29 294,-1 1 0,-45-58 0,59 85-150,4 5-136,3 3-104,-1 0 85,1 0 0,0 0 0,0 0 1,0-1-1,0 1 0,0-1 0,1 1 0,-1-1 0,0 0 0,1 0 0,3 1 0,-1 1-6,23 9 15,-1-2 0,2 0 0,-1-2 0,1-1 0,1-1 0,-1-1 0,1-2 0,0-1 0,33-3 0,-62 2 17,-1-1 0,1 0-1,0 0 1,-1 0-1,1 0 1,0 0 0,0 0-1,-1 0 1,1 0-1,0 0 1,-1 0 0,1-1-1,0 1 1,0 0-1,-1 0 1,1-1 0,-1 1-1,1 0 1,0-1-1,-1 1 1,1-1 0,-1 1-1,1-1 1,-1 1 0,1-1-1,-1 1 1,1-1-1,-1 1 1,1-1 0,-1 0-1,0 1 1,1-1-1,-1 0 1,0 1 0,0-1-1,1 0 1,-1 1-1,0-1 1,0 0 0,0 1-1,0-1 1,0-1 453,-2 8-352,-7 11-113,2 0 1,0 1 0,2 0-1,0 0 1,0 0-1,2 1 1,-2 31 0,2 11-31,7 65 1,-4-121 33,0 0 0,1 1 1,-1-1-1,1 0 0,0 1 1,1-1-1,-1 0 0,1 0 0,0 0 1,0 0-1,1-1 0,-1 1 1,1-1-1,0 1 0,1-1 1,-1 0-1,1 0 0,-1 0 0,1 0 1,0-1-1,9 6 0,-6-6 19,1 0-1,-1 0 0,1-1 1,0 0-1,0 0 0,0-1 0,0 0 1,0 0-1,1-1 0,-1 0 1,0 0-1,0-1 0,14-3 1,-1-1 6,-1-1 1,0-1 0,0 0 0,-1-2 0,0 0 0,28-19 0,-23 12-153,-1-1 1,-1-1-1,0 0 0,25-30 0,-19 12-1300,-9 7-1042</inkml:trace>
</inkml:ink>
</file>

<file path=ppt/ink/ink4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5:59.88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58 56,'0'0'14170,"13"-9"-13954,42-25-123,-48 31-70,-1 1 1,1-1-1,0 2 0,0-1 0,0 1 1,0-1-1,0 2 0,0-1 0,0 1 1,0 0-1,14 3 0,8-1 20,-27-3-40,1 1 0,-1 0 0,0 0 0,1 0 0,-1 1 0,1-1 0,-1 1 0,0-1 0,1 1 0,-1 0 0,0 0 1,0 0-1,0 0 0,0 0 0,0 0 0,0 0 0,0 1 0,0-1 0,0 1 0,0 0 0,-1-1 0,3 4 0,-3-2 3,1 0-1,-1 0 1,0 0-1,0 0 1,-1 1-1,1-1 1,-1 0-1,1 1 1,-1-1-1,0 0 0,0 1 1,0-1-1,-1 0 1,0 4-1,-2 5 41,0 0-1,-1 0 0,-1-1 0,0 0 1,0 0-1,-1 0 0,-12 17 0,-22 21 136,16-21-54,-40 62-1,58-79-125,1 0 0,0 0 0,0 0 0,1 0 0,0 1 0,1 0 0,0-1 0,1 1-1,1 0 1,-1 15 0,2-25 3,0 0-1,0 1 1,1-1 0,-1 0-1,0 0 1,1 0-1,0 0 1,-1 0-1,1 0 1,0 0-1,0 0 1,0 0-1,1 0 1,-1 0 0,0-1-1,1 1 1,-1 0-1,1-1 1,-1 1-1,1-1 1,0 0-1,-1 1 1,1-1-1,0 0 1,0 0-1,0 0 1,0 0 0,0-1-1,0 1 1,0 0-1,4 0 1,7 1 66,0-1 1,0 0-1,1 0 0,15-2 1,-6 0 37,-11 0-107,-1 0 1,0-1 0,0 0-1,0-1 1,0 0 0,0-1-1,0 0 1,-1 0-1,1-1 1,-1-1 0,-1 0-1,1 0 1,16-15-1,-19 15-392,-1-1 0,1 0 0,-1 0 0,-1 0 0,1-1 0,4-8 0,0-12-5233</inkml:trace>
</inkml:ink>
</file>

<file path=ppt/ink/ink4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0.85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23 1 5297,'0'0'5185,"-4"25"-4326,0 3-606,-2 8 79,1 1 0,1 51 1,4 543 2066,1-631-2400,-1 0-1,1 0 1,-1 0-1,1 0 1,-1 1 0,0-1-1,1 0 1,-1 0 0,1 0-1,-1 0 1,1 0-1,-1 0 1,1 0 0,-1 0-1,1 0 1,-1 0 0,1-1-1,-1 1 1,0 0 0,1 0-1,-1 0 1,1 0-1,-1-1 1,0 1 0,1 0-1,-1-1 1,1 1 0,-1 0-1,0 0 1,1-1-1,-1 1 1,0-1 0,0 1-1,1 0 1,-1-1 0,0 1-1,0-1 1,1 1 0,-1-1-1,8-18-738,-1 0 0,8-32 0,-7 1-4077</inkml:trace>
</inkml:ink>
</file>

<file path=ppt/ink/ink4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1.22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0 163 2897,'0'0'8876,"30"-19"-8121,99-57-28,-122 72-689,0 1 1,0 0-1,0 0 1,0 1-1,0 0 0,1 0 1,-1 1-1,1-1 1,-1 2-1,1-1 1,-1 1-1,1 0 0,9 2 1,13 0 62,289 19 555,-39 0-199,-36-24-269,-206 0-146,-1-2-1,1-2 1,-1-1 0,49-18-1,-64 18-41,45-21-38,-64 28-210</inkml:trace>
</inkml:ink>
</file>

<file path=ppt/ink/ink4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1.52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1840,'0'0'7983,"6"30"-6932,49 225 1162,-49-226-1943,-3-10-22,1-1-1,1 0 1,0 0-1,17 35 1,-21-110-1305,-14 18-1947,-5-1-3913</inkml:trace>
</inkml:ink>
</file>

<file path=ppt/ink/ink4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2.12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0 133 3241,'0'0'8768,"28"-16"-8218,90-49-248,-99 56-272,1 1-1,1 0 1,-1 2-1,1 0 0,0 1 1,1 1-1,-1 1 0,1 1 1,-1 1-1,27 2 1,-34-1-36,-1 1 20,1 0-1,-1 0 1,0 1 0,0 1 0,0 0-1,17 8 1,-22-8-12,0 0-1,-1 0 1,0 1 0,0 1-1,0-1 1,0 1 0,0 0-1,-1 1 1,0-1 0,0 1-1,6 9 1,-10-13 17,-1 0 0,0 1 1,1-1-1,-1 0 0,0 1 0,0-1 1,0 1-1,-1-1 0,1 1 1,-1-1-1,1 1 0,-1 0 0,0-1 1,0 1-1,0 0 0,0-1 0,0 1 1,-1 0-1,1-1 0,-1 1 1,0-1-1,0 1 0,0-1 0,0 1 1,0-1-1,0 0 0,-1 1 0,1-1 1,-1 0-1,1 0 0,-1 0 1,0 0-1,0 0 0,0-1 0,0 1 1,0 0-1,-4 1 0,-8 7 159,-2-1 1,1 0-1,-1-2 0,-23 9 0,25-11-149,-9 5-41,8-3-18,-1 0-1,0-1 1,0-1-1,0 0 1,-1-2-1,-21 3 1,37-6-82,8 0-480,12-3 535,0-1 1,0-1 0,20-7 0,-22 6 49,0 1 1,0 0 0,0 2-1,1 0 1,21-1 0,-34 3 3,0 1 0,-1-1 0,1 1 0,0 0 0,0 1 0,0-1 0,0 1 1,0 0-1,0 1 0,-1-1 0,1 1 0,-1 0 0,1 0 0,-1 0 0,1 0 0,-1 1 0,0 0 0,0 0 0,-1 0 0,1 0 1,0 0-1,-1 1 0,0 0 0,0 0 0,5 8 0,2 3 104,0 0 0,-1 1 0,-1 0 0,0 1-1,-1-1 1,-1 1 0,-1 1 0,0-1 0,-1 1 0,-1 0 0,-1 0 0,0 0 0,-2 0 0,-1 22 0,0-37-83,1-1 0,-1 0 0,0 0 1,0 1-1,0-1 0,0 0 0,0 0 0,-1 0 1,1 0-1,-1 0 0,1 0 0,-1-1 1,0 1-1,1-1 0,-1 1 0,0-1 1,0 1-1,0-1 0,0 0 0,-1 0 1,1 0-1,0 0 0,0 0 0,-1 0 1,1-1-1,0 1 0,-1-1 0,-2 0 1,-11 3 32,0-1 1,-32-1 0,42-1-48,-1 0-141,1 0 0,-1 0 0,1-1 1,0 0-1,-1 0 0,1 0 0,0-1 0,0 0 1,0 0-1,0-1 0,0 1 0,0-1 0,1-1 1,-1 1-1,1-1 0,0 0 0,0 0 0,0 0 1,1-1-1,0 0 0,-1 0 0,2 0 0,-1 0 1,1-1-1,-4-5 0,-11-22-4649</inkml:trace>
</inkml:ink>
</file>

<file path=ppt/ink/ink4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2.39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8010,'0'0'4825,"155"15"-4721,-121-12 40,-3-1 232,-3 1-240,0-1-136,0-2 144,-5 3-144,-6-3-120,-9 0-1200</inkml:trace>
</inkml:ink>
</file>

<file path=ppt/ink/ink4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2.59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29 7522,'0'0'4369,"171"10"-3633,-117-10 16,-9 0-264,-9 0-480,-7-13-16,-10 0-128,-10 1-2569</inkml:trace>
</inkml:ink>
</file>

<file path=ppt/ink/ink4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5.41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2 170 2865,'0'0'2778,"0"-4"-2408,-1-7 22,1 7 202,-1 0 0,1 0 0,0 0-1,1 0 1,-1 0 0,0 0 0,1 0 0,0 1 0,0-1 0,2-5 0,13-7-927,15-1 540,0 3 0,1 0-1,46-13 1,-60 22-169,0 1-1,0 0 1,0 2-1,0 0 1,0 1-1,1 0 1,-1 2-1,22 3 1,-38-4-42,0 1 0,0 0 0,0 0 0,0-1 0,0 1 0,-1 1 0,1-1 0,0 0 0,0 0 0,-1 1 1,1-1-1,-1 1 0,0-1 0,1 1 0,-1 0 0,0-1 0,0 1 0,0 0 0,0 0 0,0 0 0,0 0 0,-1 0 1,1 0-1,-1 0 0,1 0 0,-1 0 0,0 3 0,2 9 14,-2-1 0,0 1 0,-2 16 0,1-16 2,-1 6 27,-1-1 0,-1 0 0,-1 0 0,-1 0 0,0-1 0,-1 0 0,-15 27 0,-8 7 17,-41 55-1,10-29-48,54-70 13,0 0 0,-1-1 0,0 0-1,0 0 1,0-1 0,-1 0 0,-12 6-1,22-32-59,3 13 10,0 0-1,0 1 1,1 0 0,-1 0-1,1 0 1,1 1-1,-1-1 1,1 1-1,0 1 1,0-1-1,0 1 1,11-6-1,-3 2 16,1 1-1,-1 1 1,1 0-1,0 1 1,17-3-1,-24 6 11,0 0 0,0 1 1,0 0-1,0 0 0,0 1 0,0 0 0,0 0 1,0 1-1,-1 0 0,1 1 0,0-1 1,0 2-1,-1-1 0,1 1 0,-1 0 0,1 0 1,-1 1-1,0 0 0,-1 0 0,1 1 1,-1 0-1,0 0 0,8 9 0,10 13 27,-1 0-1,-1 1 1,-2 1-1,31 61 1,-40-69 31,-2 1 0,0 0 0,-2 0 0,0 1 0,-2 0 0,0 0 0,-2 1 1,1 31-1,-4-51-8,0 1 0,0 0 0,-1 0 0,0 0 0,0 0 0,0 0 0,0-1 0,-1 1 0,0 0-1,0-1 1,0 1 0,0-1 0,-1 0 0,0 0 0,0 0 0,-5 5 0,2-3-12,0-2 0,0 1 0,0-1 0,-1 1 0,1-2 0,-1 1 0,0-1-1,-1 0 1,-11 3 0,-11 0-4,-1-1 0,0-1 0,1-2 1,-37-1-1,59-1-19,0-1-40,-1 1 0,0-1 0,1-1 0,-1 0 0,1 0 0,-1-1 0,1 1 0,0-2 0,0 1 0,0-1 0,1-1 0,-1 1 0,-9-9 0,14 11-47,1 0 1,0-1-1,0 1 1,0 0 0,0-1-1,0 1 1,0-1-1,0 0 1,1 0 0,-1 0-1,1 0 1,0 0-1,0 0 1,0 0 0,1 0-1,-1 0 1,0 0-1,1 0 1,0-1 0,0 1-1,0 0 1,0 0-1,1 0 1,-1-1 0,1 1-1,0 0 1,0 0-1,0 0 1,0 0 0,0 0-1,1 0 1,-1 1-1,1-1 1,0 0 0,0 1-1,0-1 1,0 1-1,0 0 1,4-4 0,30-27-2416,-1 5-2558</inkml:trace>
</inkml:ink>
</file>

<file path=ppt/ink/ink4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5.88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6673,'0'0'4401,"10"8"-3802,0 1-456,0 0 0,-1 0 0,-1 1 0,0 1 0,0-1 0,-1 1 0,0 0 0,10 24 0,73 248 1128,-7-15-481,-72-253-504,-3-24-205,1-31-112,-8 33 63,20-122 88,16-79-120,-28 173-21,1 0-1,1 1 0,30-61 0,-39 92 15,0-1-1,0 0 1,0 1 0,0 0-1,1-1 1,-1 1 0,1 0-1,0 0 1,0 0 0,0 1-1,0-1 1,1 1 0,-1 0-1,1-1 1,-1 2 0,1-1-1,0 0 1,-1 1 0,1-1-1,0 1 1,0 0 0,0 1-1,0-1 1,0 1 0,8-1-1,-11 1-67,-1 0-6,0 0 0,0 0 0,1 0-1,-1 0 1,0 0 0,0 0 0,1 0 0,-1 0 0,0 0 0,0 0-1,0 0 1,1 0 0,-1 0 0,0 0 0,0 0 0,1 0-1,-1 0 1,0 0 0,0 0 0,0 0 0,1 0 0,-1 0 0,0 1-1,0-1 1,2 4-1785,-2-4 1784,0 0 1,0 1 0,0-1 0,0 0 0,0 0 0,0 0 0,0 1-1,0-1 1</inkml:trace>
</inkml:ink>
</file>

<file path=ppt/ink/ink4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6.68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1 217 5513,'0'0'3425,"31"7"-2517,105 24 0,-120-27-756,-1-1-1,1-1 1,-1 0 0,1-1-1,0-1 1,0 0-1,-1-2 1,24-3 0,-33 4-142,1-1 1,0 0-1,-1 0 1,0 0 0,1-1-1,-1 0 1,0 0-1,0 0 1,0-1 0,-1 0-1,9-8 1,-11 9 2,0 0 0,0 0 0,-1-1-1,1 0 1,-1 1 0,0-1 0,0 0 0,0 0 0,-1 0 0,0 0 0,1 0-1,-1-1 1,-1 1 0,1 0 0,0-1 0,-1 1 0,0 0 0,-1-9 0,0 11-2,0 1 1,1-1 0,-1 0-1,0 0 1,-1 1-1,1-1 1,0 1 0,0-1-1,-1 1 1,1-1 0,0 1-1,-1 0 1,0 0 0,1 0-1,-1 0 1,0 0-1,1 0 1,-1 0 0,0 0-1,0 1 1,0-1 0,0 1-1,0-1 1,1 1 0,-1 0-1,0 0 1,0 0-1,-3 0 1,-6-1 38,0 1-1,0 0 1,-21 3 0,29-2-40,0 1 1,-1-1-1,1 1 1,0-1-1,0 1 1,0 0-1,0 0 1,0 1-1,1-1 1,-1 1-1,1-1 1,-1 1-1,1 0 1,0 0-1,0 0 1,0 0-1,0 0 1,1 0-1,-1 0 1,1 1-1,0-1 1,0 0-1,0 1 1,1-1-1,-1 1 1,0 3-1,0-1 23,1-1-1,-1 0 1,1 1-1,0-1 1,0 1-1,0-1 1,1 1-1,0-1 1,0 0-1,0 1 1,1-1-1,0 0 1,0 0-1,0 0 1,0 0-1,6 8 1,0-6 22,-1-1 0,1 0 0,0 0 0,1 0 0,-1-1 0,1 0 0,0-1 0,0 0 0,1-1 0,-1 1 0,1-2 0,-1 0 0,12 2 0,5-1-7,0-1 0,-1 0 0,50-6-1,-63 3-34,0-1 0,-1-1 0,1 0 0,-1 0 0,0-2 0,0 1 0,0-1 0,-1-1 0,1 0 0,-1 0 0,-1-1 0,1 0 0,-1-1 0,0 0 0,8-10 0,-10 10-28,-1 0-1,1 0 1,-2-1 0,1 0-1,-2 0 1,1 0 0,-1 0-1,0-1 1,-1 1 0,0-1 0,-1 0-1,0 0 1,0 0 0,-1 0-1,0-1 1,-1 1 0,-2-17-1,1 23 32,0 0 0,-1 0 0,1 1 0,-1-1 0,0 1 0,0-1-1,-1 1 1,1 0 0,-1 0 0,1 0 0,-1 0 0,0 0-1,0 1 1,0-1 0,-1 1 0,1 0 0,-1 0 0,1 0-1,-1 0 1,1 1 0,-1-1 0,0 1 0,0 0 0,0 0-1,-6 0 1,5-1 2,0 1 0,-1 0 0,1 1 0,-1-1 0,1 1-1,-1 0 1,1 1 0,0-1 0,-1 1 0,1 0 0,-1 0-1,1 1 1,0-1 0,0 1 0,0 0 0,0 1 0,0-1-1,-6 5 1,3 2-13,1 0 0,1 0 0,-1 1-1,1 0 1,1 0 0,0 0-1,1 0 1,0 1 0,0 0 0,1 0-1,0 0 1,1 0 0,1 0 0,-1 17-1,1-8-2,1 0 1,0 0-1,2-1 0,0 1 0,1 0 0,2-1 0,9 31 0,5-10 46,2 0 0,1-2-1,2 0 1,51 60-1,-43-58-10,-1 1-1,-3 2 1,24 47-1,-45-74 15,0 0-1,-2 1 0,0 0 1,-1 0-1,0 0 0,-2 1 1,0-1-1,-1 1 1,0 0-1,-2-1 0,-2 20 1,2-33-27,0-1 0,0 1 0,0 0 0,-1-1 0,0 1 0,1-1 1,-1 0-1,0 0 0,-1 1 0,1-1 0,0 0 0,-1-1 0,0 1 1,0 0-1,0-1 0,0 0 0,0 0 0,0 0 0,0 0 0,-1 0 1,1 0-1,-1-1 0,1 0 0,-1 1 0,0-2 0,-5 2 0,-11 2 16,0-1-1,0-1 0,-34-1 0,50-1-39,-10-1 3,0 0 0,0-1 1,0-1-1,0 0 0,0-1 0,1-1 1,0 0-1,0-1 0,0 0 1,1 0-1,0-2 0,0 1 0,0-2 1,1 0-1,-17-17 0,18 16-144,0-1 0,1 0-1,1 0 1,-1 0 0,2-1-1,0 0 1,0-1 0,1 0-1,1 0 1,0 0 0,0-1 0,2 1-1,0-1 1,0 0 0,0-23-1,4-4-1824,3 7-2505</inkml:trace>
</inkml:ink>
</file>

<file path=ppt/ink/ink4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06.85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54 0 8130,'0'0'7033,"6"3"-7033,-20-3-112,-9 0-928,1 0-3145</inkml:trace>
</inkml:ink>
</file>

<file path=ppt/ink/ink4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52.49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1 788 936,'0'0'5459,"3"-4"-5127,-1 1-60,-1 2-127,0 1 0,0-1 0,0 0 0,0 0 0,0 0 0,0 0 1,-1-1-1,1 1 0,0 0 0,-1 0 0,1 0 0,-1-1 0,1 1 1,-1 0-1,0 0 0,1-3 245,31-24 2779,-15 14-3162,0 0-1,-1-2 1,-1 1-1,0-2 1,-1 0 0,-1 0-1,-1-2 1,0 1-1,-1-2 1,-2 1-1,0-1 1,0-1 0,5-23-1,-3-1 6,-3 0 0,-1-1 0,-2 0 0,-3 0 0,-3-56 0,0 89 8,0 1-1,-2-1 1,1 1-1,-1 0 1,-1 0-1,0 0 1,-1 0 0,-10-18-1,14 27-24,1 3-118,0 19-109,7 124 218,37 213 0,-22-204 230,-15-126-175,2-18 135,-6-10-256,-1 1-1,1 0 0,0 0 0,-1-1 0,1 0 0,-1 1 1,0-1-1,0 0 0,1 0 0,-1 0 0,0-1 0,2-2 1,18-19-2677</inkml:trace>
</inkml:ink>
</file>

<file path=ppt/ink/ink4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53.58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1 184 6105,'0'0'3406,"0"8"-3276,0-1-28,0 1 0,0 0 0,1 0 0,0 0 0,1-1 0,0 1 0,0-1 0,0 1 1,1-1-1,0 0 0,1 0 0,0 0 0,0 0 0,0-1 0,1 1 0,-1-1 0,11 9 0,-7-8-49,0-1 0,0-1-1,0 0 1,0 0 0,1 0-1,0-1 1,0-1-1,0 1 1,1-2 0,-1 1-1,1-1 1,0-1-1,-1 1 1,1-2 0,0 1-1,0-1 1,0-1 0,-1 0-1,1 0 1,0-1-1,-1 0 1,1-1 0,14-6-1,-16 6-48,0-1 0,0 0-1,0 0 1,0-1 0,0 0-1,-1 0 1,0-1 0,0 0 0,-1 0-1,0-1 1,0 1 0,0-1-1,-1-1 1,0 1 0,0-1-1,-1 0 1,0 0 0,0 0 0,-1-1-1,0 1 1,0-1 0,-1 0-1,0 0 1,-1 0 0,1-15-1,-2 15-88,0 0 0,-1-1 1,0 1-1,0 0 0,-1 0 0,0 0 0,-1 0 0,0 0 0,-4-9 0,4 13 55,0 1 1,0-1-1,-1 0 1,0 1-1,0-1 0,0 1 1,0 0-1,0 1 1,-1-1-1,0 1 1,0 0-1,0 0 0,0 0 1,0 1-1,0-1 1,-6-1-1,1 2 17,0-1 0,-1 2-1,1-1 1,0 1 0,0 1 0,-1 0-1,1 0 1,0 1 0,-1 0 0,1 1-1,0 0 1,0 1 0,0 0 0,0 0-1,1 1 1,-13 7 0,15-8 5,0 1 0,0 0 0,1 1-1,-1 0 1,1 0 0,0 0 0,1 0 0,-1 1 0,1 0 0,0 0 0,1 1 0,-1-1 0,1 1 0,1 0 0,-1 0 0,1 1 0,0-1 0,1 1 0,0-1-1,0 1 1,-1 14 0,2-16 10,0 1 1,1-1-1,1 0 0,-1 0 0,1 0 0,0 0 0,0 0 0,0 0 0,1 0 0,0 0 0,0-1 0,1 1 0,-1 0 0,1-1 0,1 0 1,-1 0-1,1 0 0,-1 0 0,1 0 0,1-1 0,-1 0 0,1 0 0,0 0 0,0 0 0,0-1 0,7 4 0,3 1 50,1 0-1,0-2 0,1 0 0,0 0 1,0-2-1,0 0 0,0-1 0,0 0 0,1-2 1,0 0-1,26-2 0,-40 1 11,0 0 1,0 0-1,0-1 0,0 1 0,0-1 1,0 0-1,0 0 0,0 0 0,-1 0 0,1-1 1,-1 0-1,1 0 0,-1 0 0,1 0 1,-1 0-1,0 0 0,0-1 0,0 0 0,0 0 1,-1 0-1,1 0 0,-1 0 0,1 0 1,-1 0-1,0-1 0,0 1 0,-1-1 0,1 0 1,-1 1-1,0-1 0,0 0 0,0 0 1,0 0-1,0-4 0,-1 8-30,0 0-90,1 0 49,-1 0 0,1 0 0,0 1 1,-1-1-1,1 0 0,-1 1 0,1-1 1,0 0-1,-1 1 0,1-1 0,-1 1 0,1-1 1,-1 1-1,0-1 0,1 1 0,-1-1 0,1 1 1,-1-1-1,0 1 0,1 0 0,-1-1 1,0 1-1,0 0 0,0-1 0,0 1 0,1 0 1,5 24 34,-5-22-49,117 522 1797,-109-466-555,-9-67-1329,0-37-1389,0 25-825</inkml:trace>
</inkml:ink>
</file>

<file path=ppt/ink/ink4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58.22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1 578 3729,'15'-2'11521,"-7"-3"-11896,31-50 455,-3-1 0,56-117 0,-81 147-59,-1 0-1,-1 0 0,-1-1 0,-2 0 1,-1 0-1,-1-1 0,-1 1 1,-1-45-1,-2 72-116,4 4-15,11 18 33,23 43-1,10 14 164,-4-23-117,3-3 0,59 53 0,24 28 2,-74-62 92,-52-65-56,0-1 0,-1 0-1,1 1 1,-2 0 0,1 0 0,-1-1 0,0 2 0,0-1 0,-1 0-1,1 10 1,-2-17 0,-1 1 1,1 0-1,-1-1 0,0 1 0,1-1 1,-1 1-1,0 0 0,0-1 0,1 0 1,-1 1-1,0-1 0,0 1 0,0-1 0,0 0 1,1 0-1,-1 0 0,0 1 0,0-1 1,0 0-1,0 0 0,0 0 0,0 0 1,-1-1-1,-30 2 203,27-1-189,-18-1 14,0 0-1,1-1 1,-41-10 0,51 9-37,1 0 1,-1-1-1,1-1 1,0 0 0,0-1-1,0 0 1,1 0 0,-19-16-1,29 22-107,90-5-5062,-59 0-80</inkml:trace>
</inkml:ink>
</file>

<file path=ppt/ink/ink4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58.78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91 4017,'0'0'7452,"12"-12"-6801,45-36-204,-49 44-367,0 0 1,0 0-1,0 1 1,0 0 0,1 0-1,0 1 1,-1 0-1,1 1 1,0 0-1,0 0 1,0 1-1,16 1 1,-8 0 52,30-3 102,-29 0-180,-1 1-1,1 1 1,-1 1 0,19 3-1,-31-2-63,-2-2-30,-3 0-104</inkml:trace>
</inkml:ink>
</file>

<file path=ppt/ink/ink4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6:59.64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69 4369,'0'0'6167,"0"-7"-5663,0-30 2043,4 35-2503,0 0 0,0 0 0,0 1 0,0 0 0,0-1 0,0 1 0,6 0 0,-8 0-21,24-3 6,0 0 1,48 0 0,-72 4-32,1 1 0,-1-1 0,0 1 0,0-1 0,1 1 0,-1 0 0,0 0 0,0 0 0,0 0 0,0 0 0,0 0 0,0 1 0,0-1 0,0 1 1,-1-1-1,1 1 0,-1 0 0,1-1 0,-1 1 0,1 0 0,-1 0 0,0 0 0,0 0 0,0 0 0,0 1 0,0-1 0,-1 0 0,1 0 0,-1 1 0,1-1 0,-1 4 0,3 11 16,-2 0 0,0 0 0,-1 23 0,-1-20 52,-1 4-17,-1 1 1,-2-1-1,-1 0 0,0 0 1,-2 0-1,0-1 1,-2-1-1,-17 31 1,15-31-28,1 0 0,0 1 0,2 1 0,1-1 0,1 1 0,1 1 1,1-1-1,-3 36 0,9 44-78,-1-103 56,1 0-1,-1 0 1,1 1 0,-1-1 0,1 0-1,-1 0 1,1 0 0,0 0 0,0 0 0,-1 0-1,1 0 1,0 0 0,0 0 0,0 0-1,0-1 1,0 1 0,0 0 0,0 0 0,1-1-1,-1 1 1,0-1 0,0 1 0,0-1-1,1 0 1,-1 1 0,0-1 0,1 0-1,0 0 1,43 2 80,-33-3-59,6 1 35,0-2-1,0 0 0,0-1 1,0-1-1,0-1 0,-1 0 0,1-1 1,17-10-1,-32 14-62,-2 2-26,-3 3-278,1-1 127,-1 1 0,0 0 0,0-1 0,0 1 0,-1-1 0,1 0 0,0 1 0,-1-1-1,1 0 1,-6 2 0,-10 5-3220,2-4-3137</inkml:trace>
</inkml:ink>
</file>

<file path=ppt/ink/ink4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04.52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65 40 5393,'0'0'3432,"37"8"-1271,-34-8-2140,47-5 132,-48 5-147,-1-1-1,1 1 1,-1-1-1,0 1 1,1-1-1,-1 0 1,0 0-1,1 1 1,-1-1 0,0 0-1,0 0 1,0 0-1,0 0 1,0-1-1,0 1 1,0 0-1,0 0 1,0-1-1,0 1 1,-1 0 0,1-1-1,0 1 1,-1-1-1,1 1 1,-1 0-1,0-1 1,0 0-1,1 1 1,-1-3-1,-2 2 27,0 2-1,0-1 0,0 0 1,0 0-1,0 1 0,0-1 0,0 1 1,0-1-1,-1 1 0,1 0 1,0 0-1,0 0 0,0 0 0,0 0 1,-4 1-1,0-1 39,-1 0-10,-8 0 91,0 1 0,-28 4 0,40-5-123,0 1 1,-1-1-1,1 1 1,0 0-1,1 0 1,-1 0-1,0 1 1,0-1-1,0 1 1,1-1-1,-1 1 1,1 0-1,-1 0 1,1 0-1,0 0 1,0 1-1,0-1 1,0 0-1,0 1 1,-2 4-1,3-6-25,1 0 0,-1 0 0,1 0 0,0 0 0,-1 0 0,1 1 0,0-1 0,0 0 0,-1 0 0,1 0 0,0 1 0,0-1 0,1 0 0,-1 0 0,0 1 0,0-1 0,0 0 0,1 0 0,-1 0 0,1 0-1,-1 1 1,1-1 0,-1 0 0,1 0 0,1 1 0,0 0 9,0 0-1,0-1 0,0 1 0,0-1 1,1 1-1,-1-1 0,1 0 1,-1 0-1,0 0 0,1 0 0,3 0 1,10 2 44,-1-2-1,1 1 1,19-2 0,-26 0-49,-3 0-5,8 0 32,-1 0-1,1-1 1,-1-1-1,16-3 0,-28 5-26,1 0-1,-1 0 1,1 0-1,0-1 0,-1 1 1,1-1-1,-1 1 1,1-1-1,-1 0 0,1 0 1,-1 1-1,0-1 1,1 0-1,-1 0 0,0 0 1,0-1-1,1 1 1,-1 0-1,0 0 0,0-1 1,-1 1-1,1 0 1,0-1-1,0 1 0,-1-1 1,1 1-1,0-1 1,-1 1-1,0-1 0,1 0 1,-1 1-1,0-1 1,0 1-1,0-1 0,0 0 1,0 1-1,0-1 1,0 0-1,-1 1 0,1-1 1,0 1-1,-1-1 1,0 1-1,-1-4 0,1 3 26,-1 1 1,1-1-1,-1 0 0,1 0 0,-1 1 0,0-1 0,0 1 0,0 0 1,0-1-1,0 1 0,0 0 0,0 0 0,0 0 0,-1 1 0,1-1 1,0 0-1,-1 1 0,1 0 0,0-1 0,-5 1 0,-58 0 331,45 1-163,19-1-201,0 0 0,0 0 0,0 0 0,0 0-1,0 1 1,0-1 0,0 0 0,1 1 0,-1-1 0,0 1 0,0-1 0,1 1 0,-1-1 0,0 1 0,0-1 0,1 1-1,-1 0 1,1-1 0,-1 1 0,0 0 0,1 0 0,0 0 0,-1-1 0,1 1 0,-1 0 0,1 0 0,0 0-1,0 0 1,-1 0 0,1-1 0,0 1 0,0 0 0,0 0 0,0 0 0,0 0 0,0 0 0,0 0 0,0 0-1,1 0 1,-1 0 0,0-1 0,0 1 0,1 0 0,-1 0 0,1 0 0,-1 0 0,1-1 0,-1 1 0,1 0 0,-1 0-1,1-1 1,-1 1 0,1-1 0,0 1 0,0 0 0,-1-1 0,1 1 0,0-1 0,0 1 0,0-1 0,-1 0-1,1 1 1,0-1 0,2 0 0,9 4-528,0-1-1,0-1 1,1 0-1,14 0 1,10-1-6018</inkml:trace>
</inkml:ink>
</file>

<file path=ppt/ink/ink4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06.28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146 174 4113,'-5'4'5500,"-19"20"-5435,15-13 114,-11 13 279,-29 47 0,43-61-385,1 1-1,0 0 1,1-1-1,0 1 1,1 1 0,0-1-1,1 0 1,-2 16-1,2-5 61,1 0 0,1 0-1,1 0 1,7 39 0,-6-52-80,0 0 1,2 1-1,-1-1 1,1 0 0,0-1-1,1 1 1,0-1-1,0 0 1,1 0 0,0 0-1,0-1 1,1 0-1,9 8 1,-8-9-13,0 0 0,0 0 0,1-1 0,-1-1 0,1 1 1,0-1-1,1-1 0,-1 0 0,1 0 0,18 3 0,-3-4 34,1 0-1,0-2 1,25-2 0,-44 1-53,0 0 0,0 0-1,-1 0 1,1-1 0,-1 0 0,1 0 0,-1 0 0,0-1-1,0 0 1,0 0 0,0-1 0,-1 0 0,1 0 0,4-5-1,-2 2 36,-1-1 0,-1 0-1,1-1 1,-1 1 0,-1-1-1,0 0 1,0-1-1,4-12 1,0-7 54,-1 0 0,-1 0 1,-1-1-1,-2 0 0,0-40 0,-3 51-91,1-17 26,-1 1 0,-2-1 0,-11-65 0,11 92-38,-1 0-1,-1 0 0,0 1 0,0-1 1,0 1-1,-1 0 0,0 0 0,-1 0 0,0 0 1,0 1-1,-1 0 0,0 0 0,0 0 1,0 1-1,-1 0 0,0 0 0,0 1 1,-1 0-1,1 0 0,-15-7 0,16 10-26,0-1 0,-1 1 0,1 0 0,0 0-1,-1 1 1,0 0 0,1 0 0,-1 1 0,0 0-1,1 0 1,-1 0 0,0 1 0,1 0 0,-1 0 0,-9 3-1,8 0-45,0-1 0,0 1 0,1 1 0,-1 0 0,1 0 0,0 0 0,0 0 0,1 1 0,0 1 0,-9 10 0,2 0-379,1 1 1,1 0-1,1 1 0,1 0 0,0 0 0,2 1 0,0 1 0,-7 36 0,6 2-2188</inkml:trace>
</inkml:ink>
</file>

<file path=ppt/ink/ink4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06.54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234 1 9394,'0'0'2999,"0"27"-2367,0 191 762,0-194-1285,0-1 0,-2 0-1,-1 0 1,-10 42 0,11-59-119,0 0-1,0 0 1,0 0-1,0-1 1,-1 1-1,0-1 1,0 1 0,-1-1-1,0 0 1,1-1-1,-2 1 1,1-1-1,0 1 1,-1-1-1,0-1 1,0 1 0,0-1-1,0 1 1,-1-2-1,1 1 1,-1 0-1,0-1 1,-10 3-1,-62-1-2374,48-4-228</inkml:trace>
</inkml:ink>
</file>

<file path=ppt/ink/ink4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07.59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73 62 4761,'0'0'3597,"30"-2"-2662,-15 0-823,201-14 1585,-189 15-1640,-13 2-15,-1-1 1,0-1-1,1 0 0,-1-1 1,14-4-1,-27 6-50,0-1 0,1 1 0,-1 0 0,0-1 0,1 1 0,-1 0 0,0-1 0,1 1 0,-1-1 0,0 1 0,0 0 0,0-1 0,1 1 0,-1-1 0,0 1 0,0-1 0,0 1 0,0-1 0,0 1 0,0-1 0,0 1 0,0-1 0,0 1 0,0-1 0,0 1 0,0-1 0,0 1 0,-1 0 0,1-1 0,0 1 0,0-1 0,0 1 0,-1-1 0,1 1 0,0 0 0,0-1 0,-1 1 0,1-1 0,0 1 0,-1 0 0,1-1 0,-1 1 0,1 0 0,0 0 0,-1-1 0,1 1 0,-1 0 0,1 0 0,-1 0 0,1-1 0,-1 1 0,-15-3-186,0 0 0,-1 0 0,1 2 0,0 0 0,-1 1 1,1 0-1,-1 1 0,1 1 0,-30 8 0,24-3 237,1 0 0,1 2 0,0 0-1,-25 16 1,35-20 12,1 1-1,0 1 0,1 0 0,-1 0 0,1 0 1,1 1-1,-1 0 0,1 1 0,1 0 1,-10 16-1,12-12 89,1 0 0,0 0 0,0 0 0,2 1 0,-1-1-1,2 0 1,0 1 0,2 19 0,0 10 434,-1-15 141,9 48 1,-5-48-276,1 50 0,-6-27 612,4-69-684,-1 9-359,0 0 0,1 0 1,0 1-1,0-1 0,1 1 1,0 0-1,0 0 0,1 1 1,13-14-1,-14 17-10,1 0 0,-1 0-1,1 1 1,0 0 0,-1 0 0,2 0 0,-1 1-1,0 0 1,0 0 0,1 0 0,-1 1 0,1 0-1,-1 0 1,1 1 0,6 0 0,-8 0-11,0 0 1,-1 1 0,1-1 0,-1 1 0,0 1-1,1-1 1,-1 0 0,0 1 0,1 0-1,-1 0 1,0 0 0,0 1 0,-1-1-1,8 7 1,1 3 11,-1 0 0,19 26 0,10 11-19,5-6 15,-20-20 6,0 2-1,24 31 1,-44-49-7,1 1-1,-1 0 1,-1 0 0,1 0 0,-1 0 0,-1 1-1,0-1 1,0 1 0,0 0 0,-1 0-1,-1 0 1,2 17 0,-4-21 2,1 0 0,-1 0 0,-1 0 0,1 0 0,-1-1 0,0 1 0,0-1 0,0 1 0,0-1 0,-1 0 0,0 0 0,0 0 0,0 0 0,0 0 0,0-1 0,-1 1-1,0-1 1,0 0 0,-7 5 0,-10 5 23,-2 0-1,-35 16 1,39-20 10,-16 6-10,0 0-1,-48 12 1,67-23-5,-1-1 0,1 0 0,0-1 0,-1 0 0,1-2 0,-1 0 0,-30-4 0,44 3-14,-1 0 1,1 0-1,0 0 1,0 0-1,-1-1 0,1 1 1,0-1-1,0 0 1,1 0-1,-1 0 1,0 0-1,1 0 0,-1-1 1,1 1-1,0-1 1,0 0-1,0 0 0,0 1 1,0-1-1,1-1 1,-1 1-1,1 0 0,0 0 1,0 0-1,-1-4 1,-6-41-1526,7 1-4251,1 42 4643</inkml:trace>
</inkml:ink>
</file>

<file path=ppt/ink/ink4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08.80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7 419 6913,'0'0'6643,"-1"-41"-4940,-4-243-1414,5 243-262,0 39-27,0 0 0,0 0 1,0 0-1,1-1 0,-1 1 0,1 0 0,-1 0 0,1 0 0,0 0 0,0 0 0,0 0 0,0 0 0,0 0 0,0 0 1,0 1-1,1-1 0,-1 0 0,1 1 0,-1-1 0,1 1 0,0-1 0,-1 1 0,1 0 0,0 0 0,0 0 0,0 0 1,0 0-1,0 0 0,0 0 0,0 1 0,0-1 0,0 1 0,4-1 0,-2 1-5,0-1 1,0 1-1,0 0 0,0 0 0,0 1 0,0-1 0,0 1 1,0 0-1,0 0 0,0 0 0,0 1 0,0 0 0,-1-1 1,1 1-1,-1 0 0,1 1 0,4 3 0,161 184-103,-127-139 160,-34-40-61,-1 0-1,0 0 1,11 24 0,-1-2 69,-15-32-73,-2-1 45,-6-21 128,1 10-163,1-1 0,0 0 1,1 0-1,1-1 0,0 1 1,1-1-1,0 1 0,1-1 1,0 1-1,1-1 0,0 0 1,1 1-1,0 0 0,1-1 1,1 1-1,0 0 0,0 1 1,1-1-1,1 1 0,0 0 1,1 0-1,0 1 0,0-1 1,1 2-1,13-14 0,-19 21 2,0 0 0,0 1-1,0-1 1,0 1 0,1-1 0,-1 1-1,1 0 1,-1-1 0,1 1 0,-1 0-1,1 1 1,-1-1 0,1 0-1,0 1 1,0 0 0,-1-1 0,1 1-1,0 0 1,-1 1 0,1-1 0,4 1-1,-2 1 0,0-1 0,-1 2 0,1-1 0,0 0 0,-1 1 0,1 0 0,-1 0 0,0 0 0,0 1-1,6 5 1,2 4 1,-1 1-1,-1 1 0,0-1 0,-1 2 1,12 25-1,-14-22 0,-1 1-1,-2 0 1,0 0 0,-1 0-1,0 0 1,-2 1 0,-2 39-1,0-21 6,19-72 118,-10 13-120,16-42-54,3 2 0,56-94 0,-83 153 47,1 1 1,-1 0-1,0 0 1,0-1-1,1 1 1,-1 0 0,0-1-1,1 1 1,-1 0-1,0 0 1,0 0-1,1 0 1,-1-1-1,1 1 1,-1 0 0,0 0-1,1 0 1,-1 0-1,0 0 1,1 0-1,-1 0 1,1 0-1,-1 0 1,0 0 0,1 0-1,-1 0 1,0 0-1,1 0 1,-1 0-1,1 0 1,-1 0-1,0 1 1,1-1 0,-1 0-1,0 0 1,1 0-1,-1 1 1,0-1-1,0 0 1,1 0-1,-1 1 1,0-1 0,0 0-1,1 1 1,-1-1-1,0 0 1,0 1-1,0-1 1,1 0-1,-1 1 1,0-1 0,0 0-1,0 1 1,0-1-1,0 0 1,0 1-1,0-1 1,0 1-1,0 0 1,10 27-21,-10-25 8,9 22 16,1 0 1,0-1-1,2-1 1,26 40-1,-29-50 11,0 0 0,1-1 0,1 0 0,0-1 0,0 0 0,1-1 0,0 0-1,1-1 1,18 11 0,-28-19 4,0 1-1,0-1 0,0 0 0,0 0 1,0 0-1,1 0 0,-1 0 0,0-1 1,1 1-1,-1-1 0,1 0 1,-1 0-1,0 0 0,1-1 0,-1 1 1,0-1-1,1 0 0,-1 0 0,0 0 1,0 0-1,1 0 0,-1-1 1,0 1-1,-1-1 0,1 0 0,0 0 1,0 0-1,-1 0 0,1-1 0,-1 1 1,0-1-1,0 1 0,0-1 1,3-4-1,4-9-754,0 0 1,-1-1-1,-1 0 0,10-34 1,-14 44 14,3-18-3125</inkml:trace>
</inkml:ink>
</file>

<file path=ppt/ink/ink4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09.90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19 4705,'0'0'8026,"0"-19"-6211,4 236-1326,54 371 1,-58-586-486,3 21 12,1 0 0,1 0 0,1 0 0,1-1 0,13 28 0,-9-96-292,-3-79-3451,-8 64-2350</inkml:trace>
</inkml:ink>
</file>

<file path=ppt/ink/ink4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10.39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48 5753,'0'0'3909,"10"-8"-3669,0 0-167,-8 5-54,1 0 0,0 0 1,0 1-1,0-1 0,0 1 0,0 0 0,0 0 1,1 0-1,-1 0 0,1 1 0,0-1 0,-1 1 0,1 0 1,0 0-1,0 0 0,-1 1 0,1-1 0,5 1 1,59 3 863,113 22 1,-25-3 236,435-7 922,-513-19-2012,90-18 1,-118 14-38,-50 8-16,1 0 0,-1-1 0,1 1 0,-1 0 0,1 0 0,-1 0 0,1 0 0,-1 0 0,1 0 0,-1 0-1,0 1 1,1-1 0,-1 0 0,1 0 0,-1 0 0,1 0 0,-1 0 0,0 1 0,1-1 0,-1 0 0,1 0 0,-1 1 0,0-1-1,1 0 1,-1 1 0,0-1 0,1 0 0,-1 1 0,0-1 0,0 0 0,1 1 0,-1-1 0,0 1 0,0-1 0,0 0 0,0 1 0,1-1-1,-1 1 1,0-1 0,0 1 0,0-1 0,0 1 0,-4 18-2231,-5-6-501</inkml:trace>
</inkml:ink>
</file>

<file path=ppt/ink/ink4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10.69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6489,'0'0'1341,"6"26"-376,2 4-641,40 144 2035,-46-169-2294,1 5 133,0-1 1,0 0 0,1-1-1,0 1 1,1-1 0,0 0-1,0 0 1,9 10 367,-15-47-990,-1 1 1,-1-1 0,-1 1-1,-12-41 1,-1 6-4437</inkml:trace>
</inkml:ink>
</file>

<file path=ppt/ink/ink4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11.29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40 7346,'0'0'4609,"32"-6"-3981,104-18 97,-95 19-474,0 1-1,75 4 1,-50 1-104,-60-1-147,-1 0 1,1 0-1,-1 0 1,1 1-1,-1 0 0,1 0 1,-1 0-1,1 1 0,-1 0 1,0 0-1,0 0 1,0 1-1,0 0 0,0 0 1,-1 0-1,1 0 1,-1 1-1,5 4 0,-5-2 32,0-1 1,0 1-1,-1 0 0,0 1 0,0-1 0,-1 0 0,0 1 0,0-1 1,0 1-1,-1 0 0,0-1 0,0 1 0,-1 0 0,0 9 0,-1-12-14,1-1 0,-1 1 0,-1-1 0,1 0 0,0 1-1,-1-1 1,1 0 0,-1 0 0,0 0 0,0 0-1,-1-1 1,1 1 0,0 0 0,-1-1 0,1 0 0,-1 1-1,0-1 1,0 0 0,0-1 0,0 1 0,0 0-1,-5 1 1,-10 5-2,1-1 0,-32 9 0,32-13-26,-1 0 0,1-1 0,0 0 0,-21-2 1,37 0-43,51-12-309,-27 8 345,1 1-1,0 2 0,1 0 1,-1 2-1,0 0 1,0 2-1,35 8 0,-47-8 17,0 1 0,-1 0 0,0 1 0,0 0 1,0 0-1,0 1 0,-1 1 0,0 0 0,0 0 0,-1 1 0,0 0 0,0 1 0,-1 0 0,0 0 0,0 1 0,10 18 0,-14-21 44,-1 1-1,0-1 0,0 0 1,0 1-1,-1 0 0,-1-1 0,1 1 1,0 9-1,-2-14-24,0 0-1,0 1 1,0-1 0,0 0-1,0 0 1,-1 1 0,0-1-1,1 0 1,-1 0 0,0 0-1,-1 0 1,1 0 0,0 0-1,-1 0 1,0-1 0,1 1-1,-1 0 1,0-1 0,-1 0-1,1 1 1,0-1 0,-3 2-1,-16 8-7,-1 0-1,0-2 0,0-1 0,-1 0 0,-1-2 1,1-1-1,-1 0 0,0-2 0,0-1 1,0-1-1,-42-1 0,64-1-68,-1 0 1,1 0-1,0 0 0,-1-1 0,1 1 1,0 0-1,-1-1 0,1 0 1,0 0-1,0 0 0,-1 1 1,1-2-1,0 1 0,0 0 1,0 0-1,0-1 0,1 1 0,-1-1 1,0 0-1,0 1 0,1-1 1,-1 0-1,1 0 0,0 0 1,0 0-1,-1 0 0,1 0 0,1-1 1,-1 1-1,0 0 0,0 0 1,1-1-1,-1-2 0,-3-25-3800</inkml:trace>
</inkml:ink>
</file>

<file path=ppt/ink/ink4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11.59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28 5921,'0'0'6302,"27"-1"-5453,207-18 287,-189 15-856,48 0-1,-93 4-320,0 1 0,1-1 0,-1 0 0,0 0 0,1 0 0,-1 1 0,0-1 0,1 0 0,-1 0 0,0 1 0,1-1 0,-1 0 0,0 0 0,0 1 0,1-1 0,-1 0 0,0 1 0,0-1 0,0 0 0,0 1 0,1-1 0,-1 1 0,0-1 0,0 0 0,0 1 0,0-1 0,0 1 0,0-1 0,0 0 0,0 1-1,0-1 1,0 1 0,0-1 0,0 0 0,0 1 0,-1-1 0,1 0 0,0 1 0,0-1 0,0 0 0,0 1 0,-1-1 0,1 0 0,0 1 0,0-1 0,-1 0 0,1 1 0,0-1 0,-1 0 0,1 0 0,0 1 0,-1-1 0,1 0 0,-17 6-3941</inkml:trace>
</inkml:ink>
</file>

<file path=ppt/ink/ink4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11.9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60 10298,'0'0'3649,"26"-3"-3206,207-27 36,-219 28-422,95-21-4,-103 21-1233,-16 4-1252,6-1 2107,-18 5-3363</inkml:trace>
</inkml:ink>
</file>

<file path=ppt/ink/ink4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32.70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22 126 4337,'0'0'5072,"-12"-2"-342,36-15-4675,0 0 0,1 2 0,1 0-1,0 2 1,1 1 0,50-16 0,-73 27-65,0-1 0,1 1 0,-1 0 0,1 0 0,-1 1 0,1-1 0,0 1 0,-1 0 0,1 0 0,-1 1 0,1-1-1,-1 1 1,1 0 0,-1 0 0,1 0 0,-1 1 0,0 0 0,1 0 0,-1 0 0,0 0 0,0 0 0,-1 1 0,1 0 0,0 0 0,-1 0 0,0 0 0,0 0 0,0 1 0,5 6-1,-1 3-4,0 0 0,-1 0 0,-1 0 0,0 1-1,0 0 1,-2 0 0,1 1 0,0 16-1,-2-17 23,0-1 0,-2 1-1,1-1 1,-3 21 0,1-28-10,0 0 0,-1 0 0,1-1 0,-1 1 0,-1 0 1,1-1-1,-1 0 0,1 1 0,-2-1 0,1 0 0,0-1 0,-7 8 0,-29 25 70,-54 39 0,50-42-102,-60 60 0,92-82 43,1 0-1,0 0 1,1 1-1,0 0 1,1 1-1,0 0 1,1 0-1,1 0 1,-8 29-1,11-33-20,1 0 0,1 1 1,-1-1-1,2 0 0,-1 0 0,1 1 1,1-1-1,2 17 0,-2-24 12,0 1 0,0 0 0,1-1 0,-1 1-1,1-1 1,0 0 0,0 1 0,0-1 0,0 0 0,0 0 0,1 0 0,-1 0 0,1-1-1,0 1 1,0-1 0,0 1 0,0-1 0,0 0 0,0 0 0,1-1 0,-1 1-1,1-1 1,-1 1 0,1-1 0,7 1 0,1 0 42,-1 0 1,1-1-1,0-1 1,0 0-1,0 0 1,0-1-1,0-1 1,17-4-1,1-3 138,56-26 0,-84 34-185,0 0 0,0 1 0,0-1 1,0 1-1,0-1 0,0 1 0,0 0 0,0 0 0,1 0 1,-1 0-1,0 0 0,0 0 0,0 1 0,0-1 0,0 1 1,0-1-1,0 1 0,3 1 0,-3-1-194,0 0-1,0 0 1,0 0-1,0-1 0,0 1 1,0-1-1,0 0 1,0 1-1,1-1 1,-1 0-1,0 0 0,0 0 1,0-1-1,0 1 1,1 0-1,-1-1 1,3-1-1,14-10-5955</inkml:trace>
</inkml:ink>
</file>

<file path=ppt/ink/ink4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33.58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347 57 5641,'0'0'6033,"-13"-9"-5691,-41-26-274,50 33-65,0 0 1,0 0-1,0 1 1,-1-1-1,1 1 1,0 0-1,0 0 1,-1 1-1,1-1 1,0 1-1,-1 0 1,1 0-1,-1 1 1,1-1-1,0 1 1,-6 1-1,0 2-5,1-1 0,0 1-1,0 1 1,-15 10 0,10-7-1,1 1 0,1 1 1,-1 0-1,-20 24 0,29-29 2,-1 0-1,2 1 0,-1-1 1,1 1-1,-1 0 1,2 0-1,-1 1 1,1-1-1,0 1 0,0-1 1,0 1-1,1-1 1,0 1-1,0 9 1,2-11 16,0 1 0,0-1 0,0 0 0,1 1 0,0-1 0,0 0 0,0 0 0,0 0 0,1 0 0,0 0 0,0-1 0,0 1-1,1-1 1,-1 0 0,1 0 0,0 0 0,0 0 0,0-1 0,1 0 0,0 1 0,-1-2 0,6 4 0,18 8 197,0-1-1,54 18 0,-48-19 6,27 9 40,63 26 173,-111-41-371,-1 1-1,0 0 0,0 0 1,-1 1-1,0 0 1,0 1-1,11 13 0,-19-19-30,0 1-1,0-1 0,-1 1 1,1 0-1,-1-1 0,0 1 1,0 1-1,0-1 0,-1 0 0,1 0 1,-1 1-1,0-1 0,-1 0 1,1 1-1,-1-1 0,1 1 1,-1-1-1,-1 1 0,1-1 0,-1 1 1,1-1-1,-1 0 0,-1 1 1,1-1-1,0 0 0,-1 0 1,0 1-1,0-1 0,0-1 1,-1 1-1,1 0 0,-1-1 0,-5 6 1,-3 4-10,-2-1-1,1 0 1,-2 0 0,0-1 0,0-1 0,-1 0-1,-18 8 1,17-10 10,-1-2 0,1 0 0,-1-1-1,0-1 1,0 0 0,-1-1-1,1-1 1,-1-1 0,-19-1 0,35 0-28,0 0 1,-1 0 0,1 0-1,0 0 1,0-1 0,0 1-1,0-1 1,0 0 0,0 1-1,0-1 1,0 0 0,1 0-1,-1 0 1,0-1 0,0 1 0,1 0-1,-1 0 1,1-1 0,-1 1-1,-1-3 1,1 0-14,0 0 1,0 1-1,0-1 1,0 0-1,1 0 1,-1 0 0,1-1-1,0 1 1,0-7-1,0 0-8,1 0 0,0-1 1,0 1-1,1 0 0,1 0 0,0 0 0,5-14 0,-1 9 13,2 0-1,0 0 1,1 0-1,0 1 0,1 1 1,23-26-1,84-73 22,-59 60 34,-55 50-50,21-19 12,-1-2-1,28-36 0,-45 51-22,-1 1 0,0 0 0,0-1-1,-1 0 1,0 0 0,0-1-1,-1 1 1,-1-1 0,1 1-1,-2-1 1,1 0 0,0-14-1,-3 22 5,1 0 0,-1 0 0,1 0 0,-1 0-1,0 0 1,0 0 0,0 0 0,0 0 0,0 0 0,0 0-1,0 1 1,-1-1 0,1 0 0,-1 1 0,1-1 0,-1 1-1,1-1 1,-1 1 0,0 0 0,0 0 0,0 0 0,0 0-1,0 0 1,0 0 0,0 0 0,0 1 0,0-1-1,0 1 1,-5-1 0,-8-2-18,-1 1-1,-32 0 1,38 1 17,-14 1-127,0 1 0,0 0 0,1 2 1,-1 1-1,0 1 0,-29 9 0,39-8-55,-1 0 0,1 0 1,0 1-1,1 1 0,0 0 0,0 1 1,1 0-1,0 1 0,0 1 0,1 0 1,-11 14-1,6-3-409,2 0 0,0 2-1,-14 32 1,7 3-1315</inkml:trace>
</inkml:ink>
</file>

<file path=ppt/ink/ink4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33.9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445 0 5801,'0'0'5105,"6"24"-4654,0-3-291,39 125 1070,-41-135-1088,0 1 0,-1-1 0,0 1 0,-1 0 1,0 0-1,-1 0 0,0 0 0,-1 1 0,0-1 1,-4 20-1,2-22-87,-1-1 1,0 1 0,0-1-1,-1 1 1,-1-1 0,1-1-1,-1 1 1,-1-1 0,0 0-1,0 0 1,0 0 0,-1-1-1,-11 10 1,-29 21-358,-2-2 1,-2-1 0,0-4-1,-3-1 1,-81 33 0,82-46-2651</inkml:trace>
</inkml:ink>
</file>

<file path=ppt/ink/ink4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34.47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94 7938,'0'0'4302,"27"-9"-3707,-9 3-474,171-52 642,-172 54-793,0-1-184,1 1-1,29-3 0,-113 7-3917,27 5-476</inkml:trace>
</inkml:ink>
</file>

<file path=ppt/ink/ink4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35.24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113 0 4097,'-69'47'1647,"65"-43"-1375,0 0-1,0 0 1,0 1 0,1-1 0,0 1-1,0 0 1,0 0 0,0 0 0,1 0 0,0 0-1,0 1 1,0-1 0,1 1 0,0-1-1,0 1 1,0-1 0,1 1 0,-1 0-1,2-1 1,-1 1 0,2 10 0,-1 4 257,0-2-77,1 0 1,0 0-1,11 35 0,-8-35-254,-1-1-1,0 1 1,1 37-1,-5 6-50,1-61-92,4-1-24,0 0 0,-1 0 1,1-1-1,0 0 1,0 0-1,-1 0 0,1 0 1,-1-1-1,0 0 1,0 0-1,0 0 0,0 0 1,0-1-1,-1 0 1,4-4-1,30-24-33,-25 26 6,0 0 1,1 1-1,0 0 1,0 1-1,0 0 1,0 1-1,1 0 1,17 0-1,17 0 18,50 5-1,-24 0 17,-66-1-45,-1-1 0,0 1 0,1 0 0,-1 1 0,0 0-1,0 0 1,0 0 0,0 1 0,-1 0 0,1 1 0,0-1 0,-1 1 0,0 0 0,0 1 0,-1-1 0,1 1-1,-1 1 1,0-1 0,7 11 0,-5-7-1,0 1 0,-2 0-1,1 0 1,-1 1 0,-1 0-1,0 0 1,0 0 0,-1 0 0,0 1-1,-1-1 1,1 20 0,-2-12 26,-1-1 1,0 1 0,-2 0-1,0-1 1,0 1 0,-2-1-1,-1 0 1,0 0 0,-1-1-1,-1 1 1,0-1 0,-2-1-1,0 1 1,0-1 0,-2-1-1,0 0 1,0 0 0,-2-1-1,0-1 1,-20 17 0,24-23-21,-1 0 0,1-1 0,-1 0 0,-1-1 0,1 0 0,-1 0 0,0-1 0,0-1-1,0 0 1,0 0 0,-1-1 0,1 0 0,-1-1 0,0-1 0,1 0 0,-1 0 0,1-1 0,-1 0 0,1-1 0,-1-1 0,1 0 0,0 0 0,0-1 0,0 0 0,0-1 0,-9-6 0,17 8-38,0 1 0,0 1 0,0-1 0,0 0 0,0 1 0,0-1 0,0 1 0,-1 0 0,1 0 0,0 0 0,-1 1-1,1-1 1,-1 1 0,1 0 0,0 0 0,-7 1 0,8 0-324,-1 0-1,0 0 1,0 1-1,1-1 0,-1 1 1,1 0-1,0 0 1,-1 0-1,1 0 1,0 0-1,0 0 1,0 0-1,0 1 0,1-1 1,-1 1-1,1 0 1,-3 5-1</inkml:trace>
</inkml:ink>
</file>

<file path=ppt/ink/ink4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1.98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35 3449,'0'0'6711,"0"-5"-5758,0-19-97,0 18 1681,0 90-2379,-2 18 25,5 1 1,19 120-1,7-45-79,23 120-171,-51-291 78,-1-5-6,0 0-1,1 0 1,-1 0-1,0-1 1,1 1-1,-1 0 1,1-1-1,0 1 1,-1 0-1,1-1 1,0 1 0,0-1-1,0 1 1,0-1-1,0 1 1,2 1-1,4-52 279,0 10-269,2 0-1,2 1 1,2 0-1,1 1 1,23-43-1,110-171-85,-111 193 83,186-278-332,-235 359-4171,-24 31 2089,1-9-1318</inkml:trace>
</inkml:ink>
</file>

<file path=ppt/ink/ink4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2.74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0 180 1136,'0'0'6826,"26"18"-6306,86 58 27,-105-71-424,0-1 0,1 1 0,0-2 1,-1 1-1,2-1 0,-1 0 0,0 0 1,1-1-1,-1-1 0,1 1 0,-1-1 1,1-1-1,0 1 0,12-2 0,4 0 234,-16 1-232,0 0 0,0 0-1,1-1 1,-1 0 0,0 0-1,17-6 1,-23 5-116,1 0 0,-1 0 0,0 0-1,1 0 1,-1-1 0,0 0 0,-1 0 0,1 0-1,0 0 1,-1 0 0,0 0 0,1-1 0,-1 1 0,-1-1-1,1 1 1,0-1 0,-1 0 0,1-4 0,1-1-315,0 0 1,-1 0 0,0-1 0,-1 1 0,0 0-1,-1-12 1,0 21 208,0 9 18,-2 9 394,0-8-147,1 0 0,0 0 0,0 0 0,1 0 0,1 0 0,2 16 0,-2-22-148,1 0 0,-1-1 0,1 1 1,0-1-1,0 1 0,0-1 1,1 0-1,-1 0 0,1 0 0,-1 0 1,1 0-1,0-1 0,0 1 0,0-1 1,1 0-1,-1 0 0,0 0 0,1 0 1,0-1-1,-1 1 0,6 0 1,4 3 24,1-1 0,0-1 0,0-1 0,0 0 0,0-1 0,0 0 0,0-1 0,0 0 0,0-1 0,0-1 0,0-1 0,0 0 0,0 0 0,21-9 0,-27 8-34,0 1 0,1-1-1,-1-1 1,-1 1-1,1-1 1,-1-1-1,0 0 1,0 0 0,0 0-1,-1 0 1,0-1-1,0 0 1,-1-1-1,0 1 1,0-1 0,-1 0-1,0 0 1,0 0-1,-1-1 1,0 0-1,0 1 1,-1-1-1,2-15 1,-3 16 22,-1 0 0,0 0 0,0 0 0,0 0 0,-1 0 0,0 0-1,-1 0 1,1 0 0,-2 0 0,-2-8 0,3 12 1,0 1 0,0-1-1,-1 1 1,1-1 0,-1 1 0,0 0 0,0 0-1,0 0 1,0 0 0,-1 1 0,1-1 0,-1 1-1,1 0 1,-1 0 0,0 0 0,0 1 0,0-1-1,0 1 1,0 0 0,0 0 0,-6 0 0,2-1-39,0 1 1,0 0 0,0 1 0,0 0-1,0 0 1,0 1 0,0 0 0,0 0-1,0 1 1,0 0 0,1 0-1,-1 1 1,1 0 0,-1 1 0,1-1-1,0 1 1,0 1 0,1-1 0,-1 1-1,1 0 1,0 1 0,0-1-1,1 1 1,0 0 0,0 1 0,0-1-1,1 1 1,0 0 0,0 0 0,0 1-1,1-1 1,1 1 0,-1-1 0,1 1-1,0 0 1,1 0 0,0 0-1,0 0 1,1 12 0,-1-12 0,2 0 0,-1 0 0,1 0 0,0 0 1,1 0-1,-1-1 0,2 1 0,-1 0 0,1-1 0,0 0 0,1 1 0,0-1 0,0 0 1,0-1-1,1 1 0,0-1 0,0 0 0,1 0 0,0-1 0,0 1 0,0-1 0,8 5 1,15 10 29,2-2 0,0 0 0,48 18 0,-38-18-10,52 32 0,-85-44 2,0 0 0,0 1 1,-1 0-1,0 0 0,0 1 1,-1 0-1,0 0 0,-1 0 0,1 1 1,-2 0-1,1 0 0,-1 0 1,-1 1-1,1-1 0,-2 1 1,1 0-1,-1 0 0,-1 0 1,0 0-1,0 0 0,-1 0 1,0 0-1,-1 0 0,0 0 1,-1 0-1,0 0 0,0-1 1,-1 1-1,0 0 0,-1-1 0,0 0 1,-1 0-1,-6 11 0,0-6 4,0 0-1,-1-1 1,0 0-1,-1-1 1,-1 0-1,0-1 1,0 0 0,-1-1-1,0-1 1,-1-1-1,0 0 1,0-1-1,-1 0 1,0-2-1,0 0 1,0 0-1,-1-2 1,0 0-1,1-2 1,-1 1-1,0-2 1,-27-3-1,38 2-45,0 0 0,1 0-1,-1-1 1,0 0 0,1 0-1,0-1 1,-1 0 0,1 0-1,0 0 1,0-1 0,1 0-1,-1 0 1,1 0 0,0-1 0,0 0-1,0 0 1,1 0 0,-1 0-1,1-1 1,1 0 0,-1 0-1,1 0 1,0 0 0,0 0-1,-2-11 1,-2-8-709,2 0 1,0 0-1,2-1 1,1 0-1,2-35 0,0-3-2333</inkml:trace>
</inkml:ink>
</file>

<file path=ppt/ink/ink4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2.9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7866,'0'0'7345,"0"2"-7353</inkml:trace>
</inkml:ink>
</file>

<file path=ppt/ink/ink4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4.16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22 491 5337,'0'0'3097,"-5"13"-1370,5-13-1692,0 0 0,0 1 0,1-1 0,-1 0 0,0 1 0,1-1 1,-1 0-1,0 0 0,0 1 0,1-1 0,-1 0 0,1 0 0,-1 0 0,0 0 0,1 1 1,-1-1-1,0 0 0,1 0 0,-1 0 0,1 0 0,-1 0 0,0 0 0,1 0 0,-1 0 0,1 0 1,-1 0-1,0 0 0,1 0 0,-1 0 0,1-1 0,-1 1 0,0 0 0,1 0 0,-1 0 1,0 0-1,1-1 0,-1 1 0,0 0 0,1 0 0,-1-1 0,0 1 0,1 0 0,-1-1 0,0 1 1,0 0-1,1-1 0,0 0 54,0 0 0,0 0 1,0 0-1,0 0 0,0 0 1,0 0-1,0 0 0,0-1 1,0 1-1,0 0 0,-1-1 1,1 1-1,-1 0 1,1-1-1,-1 1 0,1-3 1,-3-25 372,0 1 1,-3-1 0,-8-33 0,6 32-441,1 0 0,-3-49 0,8 63-30,0 2 12,1 0 0,0 0 0,1 0-1,0 0 1,6-24 0,-6 34-4,1 0 0,0 0 0,-1 1 0,1-1 0,1 1 0,-1-1 0,0 1-1,1 0 1,0-1 0,-1 1 0,1 1 0,1-1 0,-1 0 0,0 1 0,1-1 0,-1 1 0,1 0 0,-1 0 0,1 1 0,0-1 0,0 1 0,0 0 0,0 0 0,5-1 0,-3 1-14,0 0 0,0 1 0,0-1 0,-1 1 0,1 0 0,0 1 0,0-1 1,0 1-1,-1 1 0,1-1 0,0 1 0,-1 0 0,1 0 0,-1 0 0,0 1 1,0 0-1,0 0 0,0 0 0,8 8 0,3 4-31,-2 0 1,0 1-1,-1 1 1,13 22-1,-11-17 49,15 22-2,-1 0-1,-3 2 0,-1 2 0,-3 0 0,-2 1 0,20 71 0,-38-115 30,-2-4 131,0-15 98,-1-11-319,-2-1 0,-11-43 1,8 42-221,1-1-1,-2-36 1,6 40 154,0 7 11,0 0-1,2 1 0,0-1 0,5-28 0,-5 41 105,0 1-1,0-1 1,0 1 0,0 0-1,1-1 1,-1 1-1,1 0 1,0 0 0,0 0-1,0 1 1,0-1-1,0 0 1,1 1 0,-1-1-1,1 1 1,0 0-1,0 0 1,0 0 0,0 0-1,0 0 1,0 1 0,0-1-1,0 1 1,1 0-1,-1 0 1,1 0 0,-1 0-1,5 1 1,4-1 26,0 2 1,0-1-1,0 2 1,-1-1 0,1 2-1,0 0 1,-1 0-1,1 1 1,-1 0-1,0 1 1,-1 0-1,1 1 1,-1 0 0,0 1-1,0 0 1,-1 0-1,0 1 1,0 1-1,-1-1 1,0 1-1,7 10 1,-4-4 29,0 0 0,-1 1-1,0 1 1,-1-1 0,-1 1 0,0 1 0,-2-1 0,0 1 0,-1 0-1,-1 1 1,0-1 0,1 35 0,-4-34 665,0-38-465,2-25-327,4 6-31,1 1-1,24-63 1,-26 85 95,1 0 1,0 1 0,0 0 0,2 0-1,0 0 1,0 1 0,2 0 0,-1 1-1,15-13 1,-21 23 21,-1-1 0,1 1 0,-1 0-1,1 0 1,0 1 0,-1-1 0,1 1 0,0 0-1,0 0 1,0 0 0,0 1 0,1-1 0,-1 1-1,0 0 1,0 0 0,0 0 0,0 1 0,0-1-1,0 1 1,0 0 0,0 0 0,0 1 0,4 1-1,6 3-1,1 1 1,-1 1-1,-1 0 0,19 15 0,-14-10 53,-10-8-54,0 0-1,-1 0 0,0 1 0,0 0 1,-1 0-1,1 1 0,5 8 0,-11-14-18,-1 0 0,1 0-1,-1 1 1,0-1 0,1 0-1,-1 0 1,0 0 0,0 0-1,0 1 1,0-1 0,0 0-1,0 0 1,0 0 0,0 0-1,0 1 1,-1-1 0,1 0-1,0 0 1,-1 0 0,1 0-1,-1 0 1,1 0 0,-1 0-1,0 0 1,1 0-1,-1 0 1,0 0 0,0 0-1,0 0 1,1 0 0,-1-1-1,0 1 1,0 0 0,-2 0-1,-42 22-1195,31-17-14,-12 7-3517</inkml:trace>
</inkml:ink>
</file>

<file path=ppt/ink/ink4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5.32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 54 3633,'0'0'5998,"-1"-5"-5245,0-29 790,0 20-741,1 26-456,0 4-310,0 0 1,2 0-1,0 0 1,0-1-1,1 1 1,2 0-1,-1-1 0,9 19 1,-8-21 29,0 0-1,-1 0 1,-1 0 0,0 1 0,-1 0 0,0-1-1,-1 1 1,-1 18 0,-8 6-3963,8-30 1465</inkml:trace>
</inkml:ink>
</file>

<file path=ppt/ink/ink4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5.57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 8978,'0'0'7562,"2"0"-7899,10 0-623,-1 0-1464</inkml:trace>
</inkml:ink>
</file>

<file path=ppt/ink/ink4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6.10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1 535 6737,'0'0'4635,"10"-29"-3924,64-222 486,-65 212-1088,1-6 83,-2 0 0,5-80 1,-13 124 1,0 7-472,0 5 282,1 0 0,0 0-1,1-1 1,0 1 0,0 0 0,1 0 0,1-1 0,0 0 0,0 0 0,1 0 0,1 0 0,-1-1 0,1 1 0,1-2 0,0 1 0,0-1 0,1 0 0,11 9 0,12 8 11,2-2 1,0-2 0,65 31-1,1 1 138,-94-50-104,1 1 0,-1 0 0,-1 0 0,1 0 0,0 0 0,-1 1 0,0 0 0,0 0 0,-1 0 0,1 0 0,-1 0 0,5 12 0,-7-14 0,0 1 1,1 0-1,-2-1 1,1 1-1,0 0 1,-1 0 0,1-1-1,-1 1 1,0 0-1,-1 0 1,1 0-1,-1-1 1,1 1 0,-1 0-1,0 0 1,-1-1-1,1 1 1,0-1-1,-1 1 1,0-1 0,0 0-1,-3 4 1,-2 1-16,0 1 0,0-2 1,-1 1-1,-1-1 0,1 0 1,-1-1-1,0 0 0,-1 0 1,1-1-1,-19 7 0,23-10-203,-1 0 0,0 0 0,1-1 0,-1 0 0,0 0 0,0 0 0,0-1 0,1 0 0,-1 0 0,0 0-1,0-1 1,0 1 0,0-2 0,1 1 0,-1-1 0,1 1 0,-1-2 0,1 1 0,-1 0 0,1-1 0,-8-6 0,-8-10-4068</inkml:trace>
</inkml:ink>
</file>

<file path=ppt/ink/ink4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6.43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49 8906,'0'0'5601,"127"-15"-5425,-94 15-104,4 0-40,-9 0-32,0 0 56,-5 0-208,-3 0 144,-1-5-1032,-5-8-1153,-5-2-4160</inkml:trace>
</inkml:ink>
</file>

<file path=ppt/ink/ink4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7.02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66 6009,'0'0'9992,"2"-10"-9392,6-33-331,-8 42-265,1 0-1,0 0 1,0 0-1,0 0 1,0 1 0,0-1-1,0 0 1,0 0-1,0 1 1,0-1-1,0 0 1,0 1-1,0-1 1,1 1-1,-1-1 1,0 1 0,0 0-1,1-1 1,-1 1-1,0 0 1,0 0-1,1 0 1,-1 0-1,0 0 1,1 0-1,-1 1 1,0-1 0,0 0-1,1 1 1,0-1-1,1 1-10,20-1-6,-1 1 1,1 1-1,-1 1 1,26 6-1,-39-6 6,0 0-1,0 0 0,0 1 1,0 0-1,-1 0 1,0 1-1,0 0 1,0 1-1,0 0 0,-1 0 1,0 0-1,10 13 1,-14-15 5,0 0 0,-1 0 1,1 0-1,-1 1 1,0-1-1,-1 1 0,1 0 1,-1-1-1,0 1 1,0 0-1,0 0 1,-1 0-1,0 0 0,0 0 1,0 0-1,0 0 1,-1 0-1,0-1 0,-2 11 1,-2-1 3,0 0 1,-1 1 0,-1-2-1,0 1 1,-10 13 0,11-17-2,-11 15-18,2 1 0,-14 31-1,26-50 15,0 0-1,0 0 1,1 0-1,0 1 0,1-1 1,-1 0-1,1 1 1,1-1-1,-1 1 0,1-1 1,1 1-1,-1-1 1,1 1-1,3 8 1,-2-12 4,0-1-1,0 1 1,0-1 0,1 0 0,0 1 0,-1-1 0,1-1 0,0 1 0,0 0 0,1-1 0,-1 1 0,0-1 0,1 0 0,0 0 0,-1-1 0,1 1 0,0-1 0,0 0 0,0 0 0,0 0 0,6 1 0,12 1 10,0 0 0,33 0 0,-51-3-9,30 1 60,0-2 0,0-2 1,54-10-1,-74 10-234,0-1 0,0 0 0,0-1 0,-1-1 0,1 0 0,-1 0 0,-1-2 0,0 1 0,0-2 0,0 1 0,11-12 0,-9 1-2201,-9 4-1585</inkml:trace>
</inkml:ink>
</file>

<file path=ppt/ink/ink4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8.21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5417,'0'0'6883,"2"20"-6708,-1-1-90,0-4-16,0-1 0,1 1-1,0-1 1,1 0 0,1 0-1,0 0 1,8 17-1,3 0 85,-2 1-1,-1 0 0,-1 0 0,-2 2 0,-1-1 1,-2 1-1,-1 0 0,0 48 0,-16 93 330,3-70-338,7-98-80,2 24-132,-1-30 60,0 0-1,0-1 1,1 1-1,-1-1 1,0 1-1,1 0 1,-1-1-1,0 1 1,1-1-1,-1 1 1,1-1-1,-1 0 1,1 1-1,-1-1 1,1 1-1,-1-1 0,1 0 1,-1 1-1,1-1 1,-1 0-1,1 0 1,0 1-1,-1-1 1,1 0-1,-1 0 1,1 0-1,0 0 1,-1 0-1,1 0 1,0 0-1,-1 0 1,1 0-1,-1 0 1,1 0-1,0 0 1,-1 0-1,1-1 1,0 1-1,0-1 0,16-9-879,-2-11-1726</inkml:trace>
</inkml:ink>
</file>

<file path=ppt/ink/ink4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8.56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0 160,'0'0'9147,"25"0"-8425,380 1 2512,0 13-1366,66 2-1130,-468-16-810,0 0-1,0 0 1,0 0 0,0 0 0,0-1 0,0 1-1,0-1 1,0 0 0,0 0 0,0 0 0,0 0 0,-1 0-1,1-1 1,0 1 0,2-3 0,8-13-2495</inkml:trace>
</inkml:ink>
</file>

<file path=ppt/ink/ink4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9.1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 1 6145,'0'0'7965,"-2"6"-7471,-3 9-419,1 0 0,1 0 0,1 0-1,0 0 1,1 0 0,0 1 0,1-1-1,1 1 1,3 15 0,4 22-7,21 69-1,-22-103-65,-3-19-220,-3-32-1746,-1 24 1186,0-29-4365</inkml:trace>
</inkml:ink>
</file>

<file path=ppt/ink/ink4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9.64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48 9298,'0'0'4121,"25"-6"-4040,1-1-58,2-1 10,1 1 1,0 1-1,53-2 0,-42 6 8,-1 0-51,0 1 0,64 7 0,-97-5 12,0 1 0,-1-1 0,1 1 0,-1 1 0,1-1 0,-1 1 0,0-1 0,0 2 0,0-1 0,0 0 0,-1 1 0,1 0 0,-1 0 0,0 0 0,0 1 0,5 8 0,-7-10-1,0 0 0,-1 0-1,1 0 1,-1 0 0,1 0 0,-1 1-1,0-1 1,-1 0 0,1 1 0,0-1 0,-1 1-1,0-1 1,0 1 0,0-1 0,0 1-1,-1-1 1,1 0 0,-1 1 0,0-1 0,0 1-1,0-1 1,0 0 0,0 0 0,-1 0-1,0 0 1,0 0 0,1 0 0,-2 0-1,-2 3 1,-7 7 11,0-1-1,-1-1 1,-1 0-1,0-1 1,0 0-1,-1-1 1,0-1-1,-1 0 0,-24 8 1,60-22-146,153-40-252,-147 41 394,0 1-1,-1 1 0,1 2 1,50 2-1,-67 1 2,1 1-1,0 0 0,-1 0 1,1 1-1,-1 0 1,0 1-1,0 0 0,-1 0 1,1 1-1,-1 0 1,0 1-1,-1-1 0,0 1 1,7 9-1,-3-4 10,0 1 0,-2 0-1,1 1 1,-1 0 0,-1 1 0,-1 0-1,10 26 1,-14-32 52,0 0-1,-1 1 0,0-1 1,-1 1-1,0 0 0,0-1 0,-1 1 1,0 0-1,-1-1 0,0 1 1,-1 0-1,-4 15 0,3-18-17,0 0-1,-1 0 0,0 0 0,0-1 0,0 1 0,-1-1 0,0 0 0,0-1 0,-1 1 1,0-1-1,0 0 0,0 0 0,0-1 0,-1 0 0,-13 7 0,0-3-17,1 0 1,-1 0-1,-1-2 0,-36 6 0,45-10-124,1 0 1,-1-1-1,0 0 0,0-2 0,0 1 0,0-1 0,0-1 0,1 0 0,-22-7 0,29 8-89,1-1 0,0 0 0,-1 1-1,1-2 1,0 1 0,0 0 0,-5-6-1,-11-19-2703</inkml:trace>
</inkml:ink>
</file>

<file path=ppt/ink/ink4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49.87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13 7866,'0'0'5305,"149"0"-4761,-113 0-8,-2 0-528,0 0 216,-6 0-224,-3-2 24,-5 2-176,-3-5 80,-6 0-1712</inkml:trace>
</inkml:ink>
</file>

<file path=ppt/ink/ink4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0.1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73 7466,'0'0'7017,"166"8"-6185,-121-21-424,0-2-304,-5-3 256,-9 3-360,-6 5 0,-11 3-8,-5 4-24,-9 16-2912,-20 7 1520,0-2-4370</inkml:trace>
</inkml:ink>
</file>

<file path=ppt/ink/ink4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1.0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98 6873,'0'0'3158,"32"-12"-2525,-2 1-441,6-3 94,1 1 1,0 2-1,69-11 0,-55 15-137,1 2 0,0 2 1,0 3-1,81 10 0,-122-8-149,1 0 0,-1 1 0,0 1 1,1 0-1,-2 0 0,1 1 0,0 1 1,-1 0-1,0 0 0,15 13 0,-21-16 32,0 1 0,0 0 0,-1 0 0,1 0 1,-1 1-1,0-1 0,0 1 0,-1-1 0,1 1 0,-1 0 0,0 0 0,-1 0 0,1 1 0,-1-1 0,0 0 0,0 1 0,0-1 0,-1 0 0,0 1 1,0-1-1,0 1 0,-1-1 0,0 0 0,0 1 0,-2 5 0,0-3 37,0 0 0,-1 0 0,0-1 0,-1 1 0,0-1 0,0 0 0,0-1 0,-1 1 0,0-1 0,-7 7 0,-74 53 200,70-55-238,-63 41 50,57-40-71,1 2 0,0 0 0,1 1 1,1 1-1,1 1 0,0 1 0,-28 34 0,44-48-19,0 0 0,1 1 0,-1-1 0,1 1 0,0 0 0,1-1-1,-1 1 1,1 0 0,0 0 0,0 0 0,0 0 0,0 0 0,1 0-1,0 1 1,1 6 0,0-9 4,0 0-1,0 0 0,0 0 1,0 0-1,0-1 1,0 1-1,1 0 0,-1-1 1,1 1-1,0-1 1,0 0-1,0 0 0,0 0 1,0 1-1,0-2 1,1 1-1,-1 0 0,1 0 1,-1-1-1,1 0 1,0 1-1,-1-1 0,1 0 1,0 0-1,0 0 1,4 0-1,15 3 99,-1-1-1,1-1 1,0-1-1,0-1 1,-1-1 0,1-1-1,0 0 1,-1-2-1,33-10 1,-27 5-453,-1-1-1,0-1 0,0-1 1,-1-1-1,-1-2 1,44-33-1,-39 23-4066</inkml:trace>
</inkml:ink>
</file>

<file path=ppt/ink/ink4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1.70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350 186 6489,'0'0'6703,"-16"-15"-6513,-55-46-105,65 57-86,-1 1 0,0 0 0,0 1 0,0 0 0,0 0 0,0 0 0,0 1 0,0 0 0,-1 0 0,1 1 0,0 0 0,-1 0 0,1 1 0,-14 3 0,4-2-21,11-2 19,1 0 0,-1 1 0,1 0 1,0 0-1,-1 0 0,1 1 0,0-1 1,0 1-1,0 1 0,0-1 0,0 1 1,1-1-1,-1 1 0,1 1 0,-1-1 1,1 1-1,0-1 0,1 1 0,-1 0 1,1 1-1,-1-1 0,1 1 0,1-1 1,-1 1-1,0 0 0,1 0 0,0 0 1,1 0-1,-1 0 0,1 1 0,0-1 1,0 0-1,0 8 0,0-7 9,1 0 0,0 0 0,0 0-1,1 0 1,0 0 0,0-1 0,0 1-1,1 0 1,0 0 0,0-1 0,0 1 0,0-1-1,1 0 1,0 1 0,1-1 0,-1-1-1,1 1 1,-1 0 0,1-1 0,1 0 0,-1 0-1,1 0 1,-1 0 0,1-1 0,0 0-1,10 5 1,32 17 313,92 35 0,31 16 168,-153-67-457,-1 0-1,0 2 1,-1 0 0,0 1 0,-1 0 0,0 1-1,18 24 1,-29-35-11,-1 1-1,0-1 1,-1 1 0,1 0-1,0 0 1,-1 0 0,1 0-1,-1 0 1,0 0 0,0 1-1,0-1 1,-1 0 0,1 0-1,-1 1 1,0-1 0,0 0-1,0 1 1,0-1-1,0 0 1,-1 1 0,0-1-1,-1 7 1,-1-6 3,1 0 0,0 0 0,-1 0 0,0 0 0,0 0 0,-1 0 0,1-1 0,0 0 0,-1 1 0,0-1 0,0 0 0,0-1 0,0 1 0,-7 2 0,-8 3-19,0-1 1,-1 0-1,1-2 0,-1 0 1,0-2-1,0 0 0,0-1 1,-1-1-1,1 0 0,0-2 1,-27-4-1,43 5-13,1-1 1,-1 0-1,1 0 0,0 0 0,-1 0 1,1 0-1,0-1 0,0 0 1,0 1-1,0-1 0,0 0 0,0-1 1,0 1-1,1 0 0,-1-1 0,1 1 1,0-1-1,0 0 0,0 0 1,0 0-1,0 0 0,0 0 0,1 0 1,0 0-1,-1-1 0,1 1 1,0-6-1,0 4-17,0-1 1,1 1 0,0 0-1,0-1 1,1 1 0,-1-1-1,1 1 1,0 0-1,1-1 1,-1 1 0,1 0-1,0 0 1,0 0 0,1 0-1,0 1 1,-1-1 0,6-6-1,26-25 13,1 2 0,2 1-1,51-35 1,32-28 69,-92 71-33,-1-2 1,-1 0-1,23-32 1,-42 51-20,-1-1 0,-1 0-1,1-1 1,-1 1 0,-1-1 0,0 0-1,0 0 1,-1 0 0,0-1 0,-1 1-1,0-1 1,-1 0 0,0 0 0,0 1-1,-2-16 1,0 23-7,1 1 0,-1 0-1,0-1 1,1 1 0,-1 0-1,0 0 1,-1-1 0,1 1-1,0 0 1,-1 0 0,1 0 0,-1 0-1,1 1 1,-1-1 0,0 0-1,0 1 1,0-1 0,0 1-1,0-1 1,0 1 0,0 0-1,0 0 1,0 0 0,-1 0 0,1 1-1,0-1 1,-4 0 0,-7-1-22,-1 0 1,1 1-1,-26 1 1,23 0 19,0 1-21,0 0 1,0 1-1,0 1 0,0 1 0,1 0 1,-1 1-1,1 0 0,1 2 0,-1 0 0,1 0 1,0 1-1,1 1 0,-24 19 0,32-23-109,0-1-1,1 2 1,-1-1-1,1 0 1,1 1-1,-1 0 1,1-1-1,0 1 1,0 1-1,0-1 1,1 0-1,0 1 0,0-1 1,1 1-1,0 0 1,0-1-1,0 1 1,1 0-1,0 0 1,1 7-1,-1 23-3822</inkml:trace>
</inkml:ink>
</file>

<file path=ppt/ink/ink4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1.9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381 0 10610,'0'0'4233,"-96"157"-3553,59-111-448,1-1 144,5-2-288,3-2-24,2-1 73,1-2-129,2-2-8,4-8 0,2-3-385,-6-12-151,4-8-1872</inkml:trace>
</inkml:ink>
</file>

<file path=ppt/ink/ink5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3.00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93 7242,'0'0'5182,"37"-7"-4493,9-1-491,168-23 719,132 19-126,-345 11-797,-1 1 0,0 0-1,0 0 1,0 0 0,0 0-1,0 0 1,0 0 0,0 0-1,0 0 1,1-1 0,-1 1-1,0 0 1,0 0 0,0 0-1,0 0 1,0 0 0,0 0-1,0-1 1,0 1 0,0 0-1,0 0 1,0 0 0,0 0-1,0 0 1,0 0 0,0-1-1,0 1 1,0 0 0,0 0-1,0 0 1,0 0 0,0 0-1,0-1 1,0 1 0,0 0-1,0 0 1,0 0 0,-1 0-1,1 0 1,0 0 0,0 0-1,0-1 1,0 1 0,0 0-1,0 0 1,0 0 0,0 0-1,-1 0 1,1 0 0,0 0-1,0 0 1,0 0 0,0 0-1,0 0 1,0 0 0,-1 0-1,1 0 1,0 0 0,0 0-1,0 0 1,0 0 0,0 0-1,-1 0 1,1 0 0,0 0 0,0 0-1,0 0 1,-13-7-632,-17 0 126,0 1 1,-1 2-1,0 1 1,1 2-1,-1 1 1,-41 4-1,64-2 540,1-1 0,-1 1 0,1 0 0,0 1 0,0-1 0,0 1 0,0 1 0,0 0 0,0 0 0,1 0 0,0 0 0,0 1 0,0 0-1,1 1 1,-1-1 0,1 1 0,0 0 0,1 0 0,0 1 0,0-1 0,0 1 0,1 0 0,-5 11 0,1 4 240,0-1 0,1 1 0,1 0-1,1 0 1,1 1 0,1 39 0,1-44-128,1 4 103,1 0-1,3 24 0,-3-41-151,0 1 0,0-1 0,1 1 0,-1-1 0,1 1 0,0-1 0,1 0 0,0 0 0,-1 0 0,2 0 0,-1-1 0,0 1 0,7 5 262,-3-11-345,-1 0-1,1-1 0,0 0 1,-1 0-1,1 0 0,-1-1 1,0 0-1,0 0 0,0 0 1,6-6-1,19-8 4,-11 8-13,0 1-1,1 1 1,0 1 0,0 1-1,1 0 1,0 2-1,-1 1 1,1 0 0,40 4-1,-55-1 0,-1 0 0,0 0-1,1 1 1,-1 0-1,0 0 1,0 1 0,0 0-1,0 0 1,0 0-1,-1 1 1,1 0 0,-1 0-1,0 0 1,0 0-1,-1 1 1,1 0 0,-1 0-1,0 0 1,0 1-1,-1-1 1,0 1 0,4 8-1,0 0 1,-1 0 1,0 1-1,-1 0 0,-1-1 0,-1 2 0,0-1 0,0 0 0,-1 23 0,-2-29 30,0 0-1,-1 0 0,0 1 0,-1-1 1,0 0-1,0-1 0,-1 1 0,0 0 1,0-1-1,-1 1 0,-1-1 0,1 0 0,-1-1 1,0 1-1,-1-1 0,0 0 0,0 0 1,-1 0-1,1-1 0,-1 0 0,-11 6 1,3 0 1,-1 0 0,-1-2 0,0 0-1,0-1 1,-1 0 0,0-1 0,-34 8 0,24-9-16,0-2-1,0-2 1,-1 0 0,-47-3-1,69 0 10,0-1-1,-1 0 1,1-1-1,0 0 1,0 0 0,0 0-1,0-1 1,0 0-1,1 0 1,-1-1-1,1 0 1,-9-7-1,-25-24-1144,4-5-3739,36 40 4850</inkml:trace>
</inkml:ink>
</file>

<file path=ppt/ink/ink5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3.56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 0 9098,'0'0'4505,"-1"23"-4080,-4 47-7,3 0-1,10 104 1,1-119-271,-4 0 1,-1 1 0,-8 99-1,-3-188-216,0-36-2002,2 7-2546</inkml:trace>
</inkml:ink>
</file>

<file path=ppt/ink/ink5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3.86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9194,'0'0'3013,"8"28"-2479,28 90 95,-31-107-551,1 0 0,0 0 0,0 0 0,1-1 0,0 0 0,1-1 0,0 1 0,1-2 1,0 1-1,0-1 0,14 9 0,10 11 123,115 120-22,25 23-78,-161-162-99,-1 0-1,1-1 0,1-1 1,-1 0-1,1-1 0,0 0 1,1-1-1,-1 0 0,1-1 1,0-1-1,1 0 1,-1-1-1,0-1 0,0 0 1,24-1-1,-34 0-44,-1-1-1,1 1 1,-1 0 0,1-1-1,-1 0 1,0 1 0,1-1-1,-1-1 1,0 1 0,1 0-1,-1-1 1,0 0 0,0 0 0,0 0-1,-1 0 1,1 0 0,0 0-1,-1-1 1,5-5 0,-1 0-742,-1-1-1,0 0 1,-1 0 0,1-1 0,4-17 0,3-18-4839</inkml:trace>
</inkml:ink>
</file>

<file path=ppt/ink/ink5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4.20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14 12 7602,'0'0'7637,"-12"-12"-7529,10 56-137,36 407 765,-15-264-198,-18-172-423,-1-11-114,0 1 1,0-1-1,0 1 0,1-1 1,0 1-1,0-1 1,0 1-1,0-1 0,0 0 1,1 1-1,0-1 1,4 7-1,0-32-4038,-6-3-2794</inkml:trace>
</inkml:ink>
</file>

<file path=ppt/ink/ink5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5.16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60 1 7842,'0'0'1053,"-1"34"-586,-26 490-136,-4 1066 1273,31-1254-1597,2-337-25,-1 1 0,1-1-1,0 1 1,-1-1 0,0 0 0,1 0 0,-1 0 0,1 0 0,-1 0 0,0 0 0,0 0 0,1 0 0,-1 0 0,0-1-1,1 0 1,32-36-1366,2-9-2453</inkml:trace>
</inkml:ink>
</file>

<file path=ppt/ink/ink5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5.8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0 953 5937,'34'0'1115,"558"-43"683,1714-140 1319,-1317 111-2592,740-30 290,-1103 98-822,410-9-27,-4-59-21,1319-282 111,-2132 311-29,152-23 798,-363 66-821,-7 0-71,-37 0-1076,18 0-1040</inkml:trace>
</inkml:ink>
</file>

<file path=ppt/ink/ink5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6.20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 0 9458,'0'0'2967,"0"27"-2788,0-3-129,-1 36 135,3 0 0,18 112-1,28 17 522,-19-83-504,-4 1 0,20 208 0,-44-302-193,1 223-11,-4-203 3,-1-1 0,-2 0 1,-1 0-1,-2 0 1,-12 35-1,18-63-66,1 1-1,-1 0 1,0 0-1,0-1 1,-1 1-1,1-1 1,-1 0-1,0 1 0,0-1 1,-1-1-1,1 1 1,-1 0-1,0-1 1,0 0-1,-6 4 1,-9-4-2428</inkml:trace>
</inkml:ink>
</file>

<file path=ppt/ink/ink5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7.65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0 309 4401,'0'0'1045,"39"-5"-274,273-38 200,1059-94 2150,1064 39-1462,-1167 88-1493,-173 7 235,830-10-287,-900 20-119,-236 34 159,-103-1-87,-625-39 5,75 12-1,-108-8-82,0 1 1,0 2-1,-1 0 0,48 23 1,-57-24 44,0 0 0,1-1-1,0-1 1,0-1 0,0 0 0,0-2 0,1 0 0,-1-1 0,22-2 600,-44 1-420,-109 0-3612,66 0 554</inkml:trace>
</inkml:ink>
</file>

<file path=ppt/ink/ink5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7:58.25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46 0 4993,'0'0'4432,"-6"25"-4272,-1 2-127,-2 9 26,2 1-1,-4 49 1,6 32 274,5 0 0,5 1-1,39 228 1,-28-220 265,-6 1 0,-11 220-1,-3-128-430,8-179-68,-5-40-94,1 0-1,1 1 1,-1-1 0,0 1 0,0-1 0,0 0 0,1 1 0,-1-1 0,1 0 0,-1 1 0,1-1 0,-1 0-1,1 0 1,0 0 0,0 1 0,-1-1 0,1 0 0,0 0 0,0 0 0,0 0 0,0 0 0,0-1 0,2 2 0,-3-31-1595,-5 3-3000</inkml:trace>
</inkml:ink>
</file>

<file path=ppt/ink/ink5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07.95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32 76 4001,'0'0'2742,"-1"-9"-1845,-7-58 1068,8 67-1944,-1 0 0,0 1 0,1-1 1,-1 0-1,1 0 0,-1 1 0,1-1 1,-1 0-1,0 1 0,1-1 0,-1 0 1,1 1-1,0-1 0,-1 1 0,1-1 1,-1 1-1,1-1 0,0 1 0,-1-1 0,1 1 1,0-1-1,-1 1 0,1 0 0,0-1 1,0 1-1,0 0 0,-11 53 633,11-49-2037,3 0-568</inkml:trace>
</inkml:ink>
</file>

<file path=ppt/ink/ink5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08.82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 1 1328,'0'0'6222,"-3"43"-5460,3 8-354,26 859 1996,-22-871-2324,1 0 0,16 56 0,-21-94-91,1-1 0,-1 1 1,1-1-1,-1 0 0,0 1 0,1-1 1,-1 1-1,1-1 0,-1 0 0,0 1 1,1-1-1,-1 0 0,1 0 0,-1 1 1,1-1-1,0 0 0,-1 0 1,1 0-1,-1 0 0,1 0 0,-1 0 1,1 0-1,-1 0 0,1 0 0,-1 0 1,1 0-1,0 0 0,-1 0 0,1 0 1,-1 0-1,1 0 0,-1-1 1,1 1-1,-1 0 0,1 0 0,-1-1 1,1 1-1,-1 0 0,0-1 0,1 0 1,8-13-1552</inkml:trace>
</inkml:ink>
</file>

<file path=ppt/ink/ink5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09.1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48 7458,'0'0'1400,"37"4"-449,517 38 1172,398-36-649,-807-16-1602,278-59 1,-379 58-1867,-20 1-2434</inkml:trace>
</inkml:ink>
</file>

<file path=ppt/ink/ink5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09.70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3633,'0'0'2182,"48"1"-1096,646 12 1356,-162-12-1009,166 2-90,-183 20-1125,-514-23-214,1 0-1,-1 1 0,0-1 1,1 1-1,-1-1 1,0 1-1,0 0 0,0-1 1,0 1-1,0 0 0,0 0 1,0 0-1,0 0 1,0 0-1,0 0 0,0 0 1,0 0-1,-1 0 1,1 0-1,0 1 0,-1-1 1,1 0-1,-1 0 0,0 1 1,1-1-1,-1 0 1,0 1-1,0-1 0,1 0 1,-1 3-1,0 52 597,-1-36-187,-3 267 394,2 168 110,3-442-913,-2-7-3,1-1-1,0 1 1,0-1-1,0 1 1,1-1-1,0 0 1,0 1-1,1-1 1,-1 0-1,5 10 1,-5-15-28,-1 0 0,1 1 1,-1-1-1,1 0 0,-1 0 1,1 1-1,-1-1 1,1 0-1,-1 0 0,1 0 1,-1 0-1,1 0 0,-1 0 1,1 0-1,-1 0 1,1 0-1,0 0 0,-1 0 1,1 0-1,-1 0 0,1 0 1,-1-1-1,1 1 1,-1 0-1,1 0 0,-1-1 1,1 1-1,-1 0 0,1-1 1,8-14-1897</inkml:trace>
</inkml:ink>
</file>

<file path=ppt/ink/ink5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0.5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0 170 5089,'0'0'1499,"41"2"-1092,594-5 2661,-308-14-1803,716-20 761,-161 75-801,-126-14-662,-736-24-549,-1-2 1,0 0-1,0-1 1,0-1-1,-1-1 1,27-10-1,-36 12-119,-1-1 0,0 0 1,0 0-1,0-1 0,-1 0 0,0-1 1,0 1-1,0-1 0,0-1 0,-1 1 1,0-1-1,0 0 0,-1 0 0,0-1 1,6-12-1,-1-21-4876</inkml:trace>
</inkml:ink>
</file>

<file path=ppt/ink/ink5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1.56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270 191 8186,'0'0'4789,"19"-24"-4553,14-5-224,0 1 0,2 2 0,0 1 0,45-22 0,-76 45-27,0 0 1,0 1-1,0-1 1,0 1-1,0 0 1,1 0-1,-1 0 1,0 1-1,7 0 0,-11 24-221,-1-16 237,-1-1 0,0 0 0,-1 0 0,1 0 0,-2 0 0,1 0 0,-1-1 0,0 1 0,0-1 0,-8 9 0,-60 61 30,53-58-10,-304 265 60,252-225-31,69-56-56,-1 1 0,1 0 0,0-1 1,-1 1-1,1 0 0,1 0 0,-1 0 0,0 0 0,1 1 1,0-1-1,-1 0 0,1 1 0,1-1 0,-1 1 1,0-1-1,1 1 0,0-1 0,0 1 0,0-1 0,0 1 1,0-1-1,1 1 0,-1-1 0,1 1 0,0-1 0,0 1 1,2 3-1,0 1 7,1-1 1,-1 1-1,1-1 0,0 0 1,1 0-1,0-1 0,0 1 1,0-1-1,1 0 0,10 9 1,-8-10 17,1 1 0,-1-2 0,1 1 0,0-1 0,1 0 0,-1-1 0,1 0 0,-1 0 0,15 1 1,7-1 168,53-2 1,-50-1-37,-4-1-41,0-2 0,0-1 0,-1-2-1,1-1 1,-1-1 0,49-20 0,-32 8-245,-2-2 0,0-3 0,52-37 0,-94 61-788,-18 1-4033</inkml:trace>
</inkml:ink>
</file>

<file path=ppt/ink/ink5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2.4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330 28 8266,'0'0'6412,"0"-7"-6220,-1-14-228,-6 32-105,-11 26 124,-72 103 34,42-68 9,3 1 0,-59 132 0,89-153-17,15-50-20,-1 0 0,1 0 0,0 0 0,0 1 0,-1-1 0,2 0 1,-1 0-1,0 0 0,0 0 0,1 0 0,-1 0 0,1 0 0,-1 0 1,1 0-1,0 0 0,0 0 0,0 0 0,0 0 0,0 0 0,0-1 1,1 1-1,2 2 0,3 1 11,1-1-1,0 0 1,1-1 0,-1 0 0,1 0 0,-1-1 0,1 0 0,0 0-1,10 0 1,89 2 85,-83-4-79,-4 0 26,1 0 0,0-1 1,0-1-1,0-1 0,-1-1 0,0 0 0,31-12 1,-31 8-33,-14 6 10,0-1 1,-1 0-1,1 0 1,-1 0-1,8-6 1,-12 8-17,-1-1 1,1 1 0,0-1-1,-1 0 1,1 0 0,-1 0 0,1 0-1,-1 0 1,0 0 0,0 0-1,0 0 1,0-1 0,0 1 0,0 0-1,-1-1 1,1 1 0,-1 0-1,0-1 1,0 1 0,0-3-1,0-56-2613,0 31-1460</inkml:trace>
</inkml:ink>
</file>

<file path=ppt/ink/ink5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2.69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86 0 7866,'0'0'3372,"-11"26"-2274,-36 83-403,41-93-552,1 1 0,1-1 0,0 1 0,1 0-1,0 0 1,2 0 0,0 0 0,1 1 0,2 16 0,0 17 205,0-28-299,1-1 0,2 0 0,0 0-1,1 0 1,1 0 0,1-1-1,1 0 1,1-1 0,0 0-1,2 0 1,21 26 0,-33-45-112,1 0 1,0-1-1,0 1 1,0 0-1,0 0 1,0-1-1,0 1 1,0-1-1,0 1 1,0-1-1,1 1 1,-1-1-1,0 0 1,0 1-1,0-1 1,0 0-1,1 0 1,-1 0-1,0 0 1,0 0-1,0 0 1,1 0-1,-1-1 1,0 1-1,0 0 1,0-1-1,0 1 1,1 0-1,-1-1 1,0 0-1,0 1 1,0-1-1,0 0 1,0 1-1,0-1 1,-1 0-1,1 0 1,0 0-1,0 0 1,0 0-1,-1 0 1,1 0-1,0-1 1,13-13-3891</inkml:trace>
</inkml:ink>
</file>

<file path=ppt/ink/ink5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3.0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0 470 6689,'0'0'6770,"19"24"-6034,62 73-364,-76-92-347,0 0 0,1 0 1,-1 0-1,1-1 0,0 0 0,0 0 0,0-1 0,1 0 1,-1 0-1,1 0 0,-1-1 0,1 1 0,0-2 0,0 1 0,0-1 1,0 0-1,0-1 0,1 1 0,-1-2 0,13-1 0,5 2-51,-19 0 36,1-1 0,-1 0 1,1 0-1,0 0 0,-1-1 1,0 1-1,1-2 0,-1 1 1,0-1-1,0 0 0,0 0 1,-1 0-1,1-1 0,-1 0 1,1 0-1,-1 0 0,-1-1 1,1 0-1,-1 0 0,1 0 1,-2 0-1,1-1 0,0 0 1,-1 1-1,0-1 0,-1 0 1,1-1-1,2-8 0,2-11 9,-1-1 0,-1 0 0,-1 0 0,-1 0 0,-1-43 0,-3 48-8,0 0-1,-2 0 1,-1 0-1,0 0 1,-12-33-1,12 43-3,-1 0-1,0 0 1,-1 0-1,0 1 0,-1 0 1,0 1-1,0-1 0,-1 1 1,-1 1-1,1-1 1,-12-8-1,17 16 3,-1 0 1,1 0-1,-1 0 1,0 0-1,1 0 1,-1 1-1,0-1 1,0 1-1,0 0 1,0 0-1,0 1 1,0-1-1,-1 1 1,1 0-1,0 0 1,0 0-1,0 0 1,0 1-1,0 0 1,0 0-1,0 0 1,0 0-1,0 1 1,0-1-1,0 1 1,1 0-1,-1 0 1,1 1-1,-1-1 1,1 1-1,0-1 1,0 1-1,-4 5 1,-5 5-21,1 0 0,1 0 0,0 1 0,0 1 0,2-1-1,-13 31 1,15-29-236,1 0 0,1 0-1,0 1 1,2 0-1,0 0 1,0 0 0,2 0-1,0 0 1,1-1 0,0 1-1,6 22 1,15 21-3978</inkml:trace>
</inkml:ink>
</file>

<file path=ppt/ink/ink5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3.50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1 796 4729,'0'0'9263,"11"-2"-8569,-6 2-655,-1-1 0,0 1 0,1-1 0,-1 0 0,0 0 0,0-1 1,0 1-1,0-1 0,0 0 0,0 0 0,0 0 0,0-1 0,-1 1 0,1-1 0,-1 0 0,0 0 1,0 0-1,0 0 0,0-1 0,-1 1 0,1-1 0,-1 0 0,0 1 0,2-7 0,3-7-10,-1-1-1,0 0 1,-2 0-1,0-1 0,-1 1 1,0-21-1,-2-118 243,-3 79-253,3 32 66,0 19 8,-1 1 0,-4-33 1,4 67-62,0 1 0,1 0 1,0-1-1,0 1 0,5 14 1,3-2-33,1 0 1,1-1 0,1 0 0,1-1-1,0 0 1,2-1 0,21 22 0,-28-32-1,2 0 0,-1 0 0,1-1 0,0 0 0,0-1 0,1 0 0,0-1 1,0 0-1,0 0 0,0-1 0,1-1 0,0 0 0,0 0 0,0-1 0,20 0 1,-27-3 0,0 1 0,0-2 0,0 1 0,0-1 0,0 1 0,-1-1 1,1 0-1,-1-1 0,0 1 0,1-1 0,-1 0 0,0 0 0,0-1 1,-1 1-1,7-8 0,5-6 12,0-2 0,12-19 0,-19 25-51,0 0-1,-1-1 0,-1 1 1,0-1-1,-1-1 0,0 1 1,-1-1-1,-1 0 0,0 0 1,-1 0-1,0 0 0,-2-20 0,0 23-330,-2 0 0,1 0-1,-2 0 1,0 0 0,0 0-1,-1 0 1,0 1-1,-1 0 1,-10-18 0,-28-30-7228</inkml:trace>
</inkml:ink>
</file>

<file path=ppt/ink/ink5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4.30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 8362,'0'0'5281,"0"4"-5305,2 29-23,2-1 1,12 53 0,2 11-7,40 533 636,-46 12 85,-13-603-593,0-16-23,1 0 1,1 1-1,0-1 0,2 0 1,0 0-1,8 25 0,-4-36 180,-3-18-167,-1-24-116,-3 26 60,3-152-1277,-3 94-1373,0-23-5887</inkml:trace>
</inkml:ink>
</file>

<file path=ppt/ink/ink5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4.67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29 4321,'0'0'6151,"0"-5"-5694,0 4-445,0 0 1,0 0-1,0 0 1,1 1-1,-1-1 1,0 0-1,0 0 0,0 0 1,1 0-1,-1 0 1,0 0-1,1 1 1,-1-1-1,1 0 1,-1 0-1,1 0 0,-1 1 1,1-1-1,0 0 1,-1 1-1,1-1 1,0 0-1,-1 1 0,2-1 1,29-2 113,-27 3-138,17 1 67,-1 1-1,0 1 0,0 1 0,30 9 0,-26-5 4,0-2 1,1-1-1,36 2 1,-33-5-102,-1-2 1,1-2 0,0 0 0,33-7 0,13-16-1180</inkml:trace>
</inkml:ink>
</file>

<file path=ppt/ink/ink5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6.82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127 97 3065,'0'0'2911,"-7"0"-2918,-4 2-137,0 0 0,0 1 0,1 0 0,-1 0 0,1 1 0,-11 6 0,-14 13 5481,73-23-4742,-26-1-363,0-1-1,0 0 1,1-1-1,-2-1 1,1 1-1,0-2 1,16-8-1,39-14 87,-22 19-276,0 1 0,0 2 0,1 2 0,82 6 0,-29-1-80,295-17 641,-340 9-561,56-14-1,-67 10-5,1 3-1,74-4 0,-52 15 13,112 20-1,-34-3-2,147-11 304,-96-7 118,-174-1-447,0 1-1,28 8 0,-30-7-19,0 0 0,-1 0 0,30 0 0,169-4 194,-209-2-186,-1-1 0,1 0-1,0 0 1,-1-1 0,0 0-1,0 0 1,0 0 0,9-9 0,-15 11-114,-1 1 0,0-1 0,0 1 0,0-1 0,0 0 0,0 1 0,0-1 0,0 1 0,0-1 0,-1 0 0,1 1 0,-1-1 0,1 1 0,-1-1 0,1 1 0,-1-1 0,0 1 0,-1-3 0,-11-13-2455</inkml:trace>
</inkml:ink>
</file>

<file path=ppt/ink/ink5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7.28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19 24 5089,'0'0'7571,"-4"-2"-6841,3 2-724,1 0 0,-1 0 1,0 0-1,1 0 1,-1 0-1,0 0 0,0 0 1,1-1-1,-1 1 1,1 0-1,-1 0 0,0-1 1,1 1-1,-1-1 1,1 1-1,-1 0 0,1-1 1,-1 1-1,1-1 1,-1 1-1,1-1 1,-1 0-1,1 1 0,-1-2 1,14-4 53,40 0-36,14 10 221,0 3 0,-1 3 0,0 3 0,121 41 0,-137-37-176,-1 2 0,48 26 0,-74-32-69,1 0 1,-1 2-1,-1 1 1,-1 1-1,33 33 1,-51-47 11,0 1 0,0-1 0,0 0 0,0 1 0,-1 0 1,0-1-1,0 1 0,0 0 0,0 0 0,0 0 0,-1 0 0,0 1 1,0-1-1,0 0 0,0 1 0,-1-1 0,0 0 0,1 1 1,-2-1-1,1 1 0,0-1 0,-1 0 0,0 1 0,0-1 1,0 0-1,-3 7 0,0-4 14,-1 0 0,1 0 0,-1 0 0,0 0 0,-1-1-1,0 0 1,0 0 0,0-1 0,0 1 0,-1-1 0,0-1 0,-14 8 0,6-5-7,-1 0-1,0 0 1,-1-2-1,0 0 1,1-1-1,-20 2 1,-8-2-1687,-51-1 1,55-3-3236</inkml:trace>
</inkml:ink>
</file>

<file path=ppt/ink/ink5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8.40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45 134 4201,'0'0'5853,"-9"-4"-5233,-26-11-68,35 15-515,1 0 0,-1 0-1,0 0 1,1-1-1,-1 1 1,1 0 0,-1 0-1,0 0 1,1 0-1,-1 0 1,0-1 0,1 1-1,-1 0 1,0 0-1,1-1 1,-1 1-1,0 0 1,1-1 0,-1 1-1,0 0 1,0-1-1,1 1 1,-1 0 0,0-1-1,0 1 1,0 0-1,0-1 1,1 1 0,-1-1-1,0 1 1,0-1-1,0 1 1,0 0 0,0-1-1,0 1 1,0-1-1,0 1 1,0 0 0,0-1-1,0 1 1,-1-1-1,1 1 1,0 0 0,0-1-1,0 1 1,0-1-1,-1 1 1,1 0-1,0-1 1,0 1 0,-1 0-1,1-1 1,0 1-1,-1 0 1,1 0 0,0-1-1,-1 1 1,1 0-1,0 0 1,-1 0 0,1-1-1,0 1 1,-1 0-1,1 0 1,-1 0 0,63-22-36,2 3 0,1 3 1,0 2-1,1 4 0,0 2 1,83 1-1,-144 7-5,0 1-1,-1-1 1,1 1 0,0-1-1,0 2 1,-1-1 0,1 0-1,-1 1 1,1 0 0,-1 0 0,0 0-1,0 0 1,0 1 0,0 0-1,0 0 1,0 0 0,-1 0-1,1 0 1,-1 1 0,0-1 0,0 1-1,4 7 1,-4-5 5,-1-1-1,0 1 1,0 0 0,-1 0 0,0-1 0,0 1-1,0 0 1,0 0 0,-1 0 0,0 0 0,0 0-1,-1 0 1,0 0 0,0 0 0,0 0 0,-1 0-1,0-1 1,-3 10 0,-9 8 13,-1 0 1,0 0 0,-2-2-1,0 0 1,-2-1-1,-32 28 1,19-18-9,-24 25-1,21-24 3,1 2 0,2 2 0,1 0 0,-31 49 0,58-77-16,0 0 0,1 0 0,-1 0 0,2 1 0,-1-1 0,-2 13 0,5-19 6,0 1-1,-1-1 0,1 1 1,0 0-1,0-1 0,0 1 1,0-1-1,0 1 0,0-1 0,1 1 1,-1 0-1,0-1 0,1 1 1,-1-1-1,1 1 0,0-1 0,-1 0 1,1 1-1,0-1 0,0 0 1,0 1-1,0-1 0,0 0 0,0 0 1,0 0-1,0 0 0,1 0 1,-1 0-1,0 0 0,1 0 1,-1 0-1,1-1 0,-1 1 0,1-1 1,-1 1-1,1-1 0,1 1 1,35 4 147,0-1 0,1-2 1,75-6-1,-11 0 8,-98 4-144,-1-1-1,1 1 1,0-1-1,-1 0 0,1 0 1,-1 0-1,0-1 0,1 1 1,-1-1-1,0 0 1,0-1-1,7-4 0,39-41-1508,-42 38 736,23-27-4119</inkml:trace>
</inkml:ink>
</file>

<file path=ppt/ink/ink5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9.04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246 87 6993,'0'0'3888,"-18"-12"-3297,-57-38-164,69 46-353,0 1 1,-1 0 0,1 0-1,-1 1 1,1 0 0,-1 0 0,0 0-1,0 1 1,1 0 0,-1 0-1,0 1 1,0 0 0,0 0 0,-7 1-1,-11 0 62,24 0-136,0-1 0,0 1 0,0-1 1,0 1-1,0-1 0,0 1 0,0-1 0,0 1 0,0 0 1,0 0-1,0-1 0,1 1 0,-1 0 0,0 0 1,0 0-1,1 0 0,-1 0 0,1 0 0,-1 0 0,1 0 1,-1 0-1,1 0 0,-1 0 0,1 0 0,0 1 1,0-1-1,0 0 0,0 0 0,0 0 0,0 2 1,-1 46 1,1-37-9,0-2 2,0 1-1,1 0 1,0 0-1,0-1 1,7 22-1,-6-27 23,0 0 0,1 0 0,0 0 1,0 0-1,0-1 0,0 1 0,1-1 0,0 0 0,0 0 0,0 0 0,0 0 1,0-1-1,9 6 0,9 2 50,0 0 0,1-1 1,1-2-1,0 0 0,39 7 1,50 17 76,-100-28-121,-1 1-1,0 1 1,0 0 0,-1 1 0,0 0 0,18 15 0,-27-21-12,0 0 1,-1 1-1,1-1 0,0 0 0,-1 1 1,1-1-1,-1 1 0,1 0 1,-1-1-1,0 1 0,0 0 0,0 0 1,0 0-1,0 0 0,0 0 1,0 0-1,-1 0 0,1 0 0,-1 0 1,1 0-1,-1 1 0,0-1 1,0 0-1,0 0 0,0 0 0,0 0 1,-1 0-1,1 1 0,0-1 1,-1 0-1,0 0 0,0 0 0,1 0 1,-1 0-1,0 0 0,0 0 1,-1-1-1,1 1 0,0 0 0,-1 0 1,1-1-1,-1 1 0,1-1 1,-1 0-1,0 1 0,0-1 0,1 0 1,-5 2-1,-8 5 30,-1 0-1,1-1 1,-1-1-1,-1 0 1,-17 3-1,13-4-19,0-1 0,0-1-1,0-1 1,0-1 0,-41-3-1,60 2-24,-1-1 0,1 1 1,-1-1-1,1 1 0,-1-1 0,1 0 0,0 0 0,-1 0 0,1 0 0,0 0 1,0 0-1,-1 0 0,1 0 0,0 0 0,0 0 0,0-1 0,0 1 0,1 0 0,-1-1 1,0 1-1,0-1 0,1 1 0,-1-1 0,1 1 0,-1-1 0,1 1 0,0-1 1,0 1-1,0-1 0,0-2 0,-1-3-16,1 0 1,0 1-1,0-1 1,1 0-1,0 0 0,3-8 1,0 2 17,2 1 1,-1 0-1,2 0 0,0 0 1,0 1-1,1 0 0,0 0 1,12-11-1,83-75-41,-102 96 42,138-115-174,-121 94-731,-15 3-2451</inkml:trace>
</inkml:ink>
</file>

<file path=ppt/ink/ink5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9.27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43 0 7314,'0'0'3816,"25"142"-3207,-19-94-9,-6 0-280,0 3 200,0-3-184,0-2-264,0-6 152,0-9-216,-9-6-8,1-5 0,-12-7-216,0-6-584,3-7-3097</inkml:trace>
</inkml:ink>
</file>

<file path=ppt/ink/ink5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9.76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68 5 8482,'0'0'2888,"14"-1"-2838,-10 1-19,33-2-110,-24 1 159,-17 0 313,-1 2-380,-1 0-1,0 0 1,1 0 0,-1 1-1,1 0 1,0 0 0,-1 1-1,1-1 1,0 1 0,0 0-1,1 0 1,-1 1 0,1-1-1,-1 1 1,1 0 0,0 0-1,1 1 1,-1-1-1,1 1 1,0 0 0,0 0-1,0 0 1,-2 7 0,1-5 24,1 0 0,0 1 0,0-1 1,1 1-1,0 0 0,0 0 0,1 0 0,0 0 1,0 0-1,1 0 0,0 0 0,0 0 1,1 0-1,0 0 0,1 0 0,2 11 0,1-10 41,0-1 0,1 1-1,0-1 1,0-1-1,1 1 1,-1-1 0,2 0-1,-1 0 1,1-1 0,14 9-1,12 6 186,45 21-1,-51-30-117,-12-6-50,-1 2 1,0-1-1,22 16 1,-34-22-67,-1 1 1,0 0-1,1 0 1,-1 0-1,0 0 1,0 0-1,0 0 1,0 1-1,-1-1 0,1 0 1,0 1-1,-1 0 1,0-1-1,0 1 1,0 0-1,0 0 1,0 0-1,0-1 0,-1 1 1,1 0-1,-1 0 1,0 0-1,0 0 1,0 0-1,0 0 1,-1 3-1,-1-2-22,1-1 1,-1 1-1,0-1 0,0 1 1,0-1-1,-1 0 1,1 0-1,-1 0 0,0 0 1,0-1-1,0 1 0,0-1 1,0 1-1,0-1 0,-7 3 1,0 0-63,0 0 0,0-1 0,0 0 0,-22 5 0,-1-5-1593,-63-1 0,39-3-3315</inkml:trace>
</inkml:ink>
</file>

<file path=ppt/ink/ink5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19.9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0 160 3321,'0'0'12138,"161"-94"-12042,-111 84 40,6 0-136,4 3 8,-1 4-32,-3-2 24,23-3-216,-14 1-616,-12-8-4729</inkml:trace>
</inkml:ink>
</file>

<file path=ppt/ink/ink5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1.01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1 218 5169,'0'0'6281,"10"-5"-6174,11-4 94,1 1 0,-1 1 0,1 2 0,25-5 0,108-10 577,-103 13-703,555-33 342,5 40-442,-282 2 126,744-50 115,-1053 47-208,-11 1 4,1 0 0,-1 0 0,0-1-1,0-1 1,0 0 0,0 0 0,0-1 0,-1 0 0,1-1 0,16-8 0,-26 12-11,-1 0 1,1 0-1,-1 0 0,1 0 1,-1 0-1,1 0 0,-1-1 0,1 1 1,-1 0-1,0 0 0,1 0 1,-1 0-1,1-1 0,0 1 0,-1 0 1,1 0-1,-1-1 0,1 1 1,-1 0-1,1-1 0,0 1 0,-1-1 1,1 1-1,0 0 0,-1-1 1,1 1-1,0-1 0,-1 1 1,1-1-1,0 1 0,0-1 0,0 1 1,0-1-1,-1 1 0,1-1 1,0 1-1,0-1 0,0 1 0,0-1 1,0 1-1,0-1 0,0 1 1,0-1-1,1 0 0,-1 1 0,0-1 1,0 1-1,0-1 0,1 1 1,-1 0-1,0-1 0,0 1 1,1-1-1,-1 1 0,0-1 0,1 1 1,-1 0-1,0-1 0,1 1 1,-1 0-1,1-1 0,-1 1 0,1 0 1,-1-1-1,1 1 0,-1 0 1,1 0-1,0-1 0,-50-3-1419,44 4 897,-46-2-4826</inkml:trace>
</inkml:ink>
</file>

<file path=ppt/ink/ink5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1.65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527 9 4609,'0'0'3535,"8"-3"-3065,14-2 43,-22 5-503,0 0 0,0 0 0,0 0 0,0 0-1,0 0 1,0 0 0,-1 0 0,1 0-1,0 0 1,0 0 0,0 1 0,0-1 0,0 0-1,0 0 1,0 0 0,0 0 0,0 0-1,0 0 1,0 0 0,0 0 0,0 1 0,0-1-1,0 0 1,0 0 0,0 0 0,0 0-1,0 0 1,0 0 0,0 0 0,0 0-1,0 0 1,1 1 0,-1-1 0,0 0 0,0 0-1,0 0 1,0 0 0,0 0 0,0 0-1,0 0 1,0 0 0,0 0 0,0 0 0,0 0-1,1 0 1,-1 0 0,0 0 0,0 1-1,0-1 1,0 0 0,0 0 0,0 0 0,0 0-1,0 0 1,0 0 0,1 0 0,-1 0-1,0 0 1,0 0 0,0 0 0,0 0 0,0-1-1,0 1 1,0 0 0,0 0 0,1 0-1,-1 0 1,0 0 0,0 0 0,-32 27 1241,-6 2-1040,14-9-176,-218 192 223,205-175-218,1 2 1,2 1-1,2 2 1,-30 48-1,59-84-16,0 0-1,0-1 0,0 1 1,1 0-1,0 0 1,0 0-1,1 1 0,0-1 1,0 0-1,-1 12 1,2-17-5,0 1 1,1-1 0,-1 0-1,0 0 1,0 0-1,1 0 1,-1 1 0,1-1-1,-1 0 1,1 0 0,-1 0-1,1 0 1,-1 0 0,1 0-1,0 0 1,0 0 0,0-1-1,-1 1 1,1 0-1,0 0 1,0-1 0,0 1-1,0 0 1,0-1 0,0 1-1,1-1 1,-1 1 0,0-1-1,0 0 1,0 1 0,3-1-1,42 2 376,-33-2-376,63-5 95,-1-2 0,0-4 0,80-23 0,-93 21-57,-37 7-48,35-8 70,0 3 0,114-7 0,-174 18-121,1 0-1,-1 0 1,1 0-1,-1 0 0,1 1 1,-1-1-1,1 0 1,-1 0-1,1 1 1,-1-1-1,1 0 0,-1 0 1,0 1-1,1-1 1,-1 1-1,1-1 1,-1 0-1,0 1 0,0-1 1,1 1-1,-1-1 1,0 1-1,0-1 1,1 0-1,-1 1 0,0-1 1,0 1-1,0-1 1,0 1-1,0-1 1,0 1-1,0 0 0,0-1 1,0 1-1,0-1 1,0 1-1,0-1 1,0 1-1,0-1 0,0 1 1,-1 0-1,1 3-1308</inkml:trace>
</inkml:ink>
</file>

<file path=ppt/ink/ink5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2.36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5881,'0'0'6090,"0"14"-5909,-1 214 557,3 316 904,1-469-1517,3-1 0,24 108 0,-30-178-119,1 0-1,0 1 1,1-1 0,-1 0-1,1 0 1,0 0-1,0 0 1,0-1 0,0 1-1,0 0 1,1-1-1,0 1 1,3 2-1,-4-5-25,0 0-1,0 1 0,0-1 0,0-1 0,1 1 0,-1 0 0,0 0 1,0-1-1,1 1 0,-1-1 0,0 0 0,1 0 0,-1 0 0,1 0 1,-1 0-1,0 0 0,1-1 0,-1 1 0,0-1 0,0 0 0,1 1 1,-1-1-1,0 0 0,0 0 0,3-2 0,26-21-1555</inkml:trace>
</inkml:ink>
</file>

<file path=ppt/ink/ink5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2.7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1 264 8042,'39'1'1571,"650"1"752,-14-51-1078,-76 4-398,-403 34-546,499-33 363,-6-50-582,-617 77-258,-72 17 105,0-1-1,0 1 1,0-1-1,-1 1 0,1 0 1,0 0-1,0-1 1,0 1-1,-1 0 1,1-1-1,0 1 0,-1 0 1,1 0-1,0-1 1,-1 1-1,1 0 1,0 0-1,-1 0 1,1 0-1,0-1 0,-1 1 1,1 0-1,0 0 1,-1 0-1,1 0 1,-1 0-1,1 0 1,0 0-1,-1 0 0,1 0 1,0 0-1,-1 0 1,1 0-1,-1 0 1,-31 0-3570</inkml:trace>
</inkml:ink>
</file>

<file path=ppt/ink/ink5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3.38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50 1744,'0'0'6726,"41"0"-6167,326-19 845,25-12 637,728 37 0,83 17-1401,-1203-23-639,1-1-1,0 1 0,0 0 1,0 0-1,0 0 0,0 0 1,0 0-1,-1 0 1,1 1-1,0-1 0,0 0 1,0 0-1,0 1 0,0-1 1,-1 0-1,1 1 0,0-1 1,0 1-1,-1-1 1,2 2-1,-6 12 70,-36 25 171,21-22-106,-15 17-51,2 2 0,2 1-1,1 1 1,-33 58 0,49-71-71,1 1 0,1 0 1,1 1-1,1 0 0,1 0 0,2 1 0,1 0 0,-3 50 0,7-35 56,2 0-1,2 0 1,16 84 0,-12-100-60,0 1 1,2-1 0,1 0 0,2-1-1,0-1 1,32 48 0,-38-66-131,-4-10-285,-3-13-1065,-9-13-3050</inkml:trace>
</inkml:ink>
</file>

<file path=ppt/ink/ink5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4.5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0 131 7034,'0'0'4319,"29"-17"-4158,94-54-106,-108 64-46,-1 0 0,1 1 1,0 1-1,0 0 0,1 1 0,0 1 0,-1 1 0,1 0 1,0 1-1,0 0 0,20 3 0,-2-2-6,-15 0-7,-7-1 7,0 1-1,0 1 1,0 0-1,22 4 1,-31-4-3,-1 0 0,1 0 0,0 0 0,-1 0 0,1 0 0,-1 0 0,1 1 0,-1-1 0,0 1 0,0 0 0,1 0 0,-1 0 0,0 0 0,-1 0 0,1 0 0,0 0 0,-1 1 0,1-1 0,-1 1 0,1-1 0,-1 1 0,0-1 0,0 1 0,-1 0 0,1 0 0,0 2 0,0 1 41,-1 1 0,0-1 0,0 0 0,-1 0 1,1 0-1,-2 0 0,1 0 0,0 0 1,-1 0-1,0 0 0,-1-1 0,1 1 1,-1-1-1,0 1 0,0-1 0,-1 0 0,1 0 1,-1-1-1,-6 7 0,-10 8 143,0-2-1,-1 0 1,-27 16 0,26-18-230,-36 24 127,-79 59-17,123-85-65,0-1-1,0 1 0,1 1 1,1 1-1,1 0 0,-17 27 1,24-34-4,0-1 1,1 2 0,0-1 0,0 0 0,1 1 0,0-1-1,1 1 1,0-1 0,0 1 0,1 0 0,0 0 0,0-1 0,1 1-1,0 0 1,3 10 0,-3-14 9,1-1 0,-1 1 0,1 0 1,1-1-1,-1 1 0,1-1 0,-1 0 0,1 0 0,0 0 0,1 0 1,-1 0-1,1-1 0,-1 1 0,1-1 0,0 0 0,0 0 0,1-1 1,-1 1-1,1-1 0,-1 0 0,1 0 0,0 0 0,-1-1 0,1 0 0,0 0 1,0 0-1,7 0 0,-2 0 37,1-1 1,-1 0-1,0-1 0,1 0 1,-1-1-1,0 0 1,0 0-1,0-1 0,0-1 1,-1 0-1,1 0 1,-1 0-1,0-1 0,10-8 1,0-2-754,0-1 0,-1-1 0,0 0 1,27-37-1,-13 11-5849</inkml:trace>
</inkml:ink>
</file>

<file path=ppt/ink/ink5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5.1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312 3 6753,'0'0'3739,"-24"0"-3289,-177-2 408,189 2-747,6-1-78,0 1 1,0 0-1,0 1 1,1-1-1,-1 1 1,0 0-1,-8 3 1,13-3-26,-1 0 1,1 0-1,0 0 1,-1 0-1,1 0 1,0 0-1,0 0 1,0 0-1,0 1 1,0-1 0,0 1-1,0-1 1,0 0-1,1 1 1,-1 0-1,0-1 1,1 1-1,-1-1 1,1 1-1,0 0 1,-1-1 0,1 1-1,0 0 1,0-1-1,0 1 1,0 0-1,1-1 1,-1 1-1,0 0 1,1-1-1,0 3 1,5 13 102,1 1 1,0-1-1,2 0 1,-1-1-1,2 0 1,1-1-1,14 18 1,-24-31-93,15 16 104,0-2-1,0 1 1,2-2 0,0-1 0,1 0 0,0-1-1,39 19 1,-29-16-7,-1 1 0,-1 1 1,25 23-1,-46-36-93,-1 1 0,0 0 0,0 0 0,0 0 0,-1 1 0,0 0 0,4 8 0,-7-14-18,0 1 0,-1 0-1,1 0 1,0-1-1,0 1 1,-1 0-1,1 0 1,-1 0-1,0 0 1,1 0-1,-1 0 1,0 0-1,0 0 1,0 0-1,0-1 1,-1 1 0,1 0-1,-1 0 1,1 0-1,-1 0 1,1 0-1,-1 0 1,0-1-1,0 1 1,0 0-1,0-1 1,0 1-1,0-1 1,0 1-1,-1-1 1,1 1 0,-1-1-1,-1 2 1,-6 1 14,1 0 0,-1-1 0,0 1 0,0-2 0,-1 1 0,1-1 0,0-1 0,-14 1 0,-80-2 42,96 0-71,5 0 2,0 0 0,0 0 0,0 0 1,0 0-1,0-1 0,1 1 0,-1 0 0,0-1 0,0 1 0,0-1 0,0 0 0,1 0 0,-1 0 0,0 0 0,1 0 0,-1 0 0,0 0 1,1 0-1,-1 0 0,1-1 0,0 1 0,0-1 0,-1 1 0,1-1 0,0 1 0,0-1 0,0 0 0,0 0 0,1 1 0,-1-1 0,0 0 0,1 0 1,0 0-1,-1 0 0,1 0 0,0 0 0,0 1 0,0-1 0,0-3 0,1-1-22,0 0-1,0 1 1,0-1 0,1 1-1,0-1 1,0 1-1,0 0 1,1 0 0,0 0-1,0 0 1,0 0 0,5-6-1,37-33 23,1 2 0,68-48 0,-26 22-993,-84 65 461,1-1 0,-1 1 0,0-1 1,0 0-1,0 0 0,-1-1 0,1 1 1,-1-1-1,0 0 0,4-10 0</inkml:trace>
</inkml:ink>
</file>

<file path=ppt/ink/ink5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5.39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73 1 7962,'0'0'3152,"0"134"-3016,-8-94 72,-1 1 273,-2-3-353,3-3 136,-4-4-184,1-4-8,6-6 72,-1-6-144,3-7 0,6-24-6098</inkml:trace>
</inkml:ink>
</file>

<file path=ppt/ink/ink5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5.81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85 0 5689,'0'0'2179,"-14"11"-2115,-44 34 198,56-44-223,1 0 0,0 0 0,0 1 0,0-1 0,0 0 0,0 1 0,1-1 0,-1 1 0,0-1 0,1 1 0,-1-1 0,1 1 0,-1-1 0,1 1 0,0 0 0,0-1 0,0 1 0,-1-1 0,2 1 0,-1 0 0,0-1 0,0 1 0,0-1 0,1 1 0,-1 0 1,1-1-1,-1 1 0,1-1 0,0 1 0,0-1 0,-1 0 0,1 1 0,0-1 0,0 0 0,0 1 0,0-1 0,1 0 0,-1 0 0,0 0 0,0 0 0,1 0 0,-1 0 0,2 0 0,2 4 79,30 25 372,0-1 0,2-1 0,1-3 0,2-1 0,61 28 0,-94-48-479,0 0 18,-1 0 1,0 0-1,0 0 0,0 1 1,-1 0-1,0 0 1,1 0-1,-2 1 0,1-1 1,-1 1-1,0 0 0,4 9 1,-6-13 12,-1 1 1,0 0 0,0 0 0,0-1 0,0 1 0,0 0 0,-1 0 0,1 0-1,-1 0 1,0 0 0,0 0 0,0 0 0,0 0 0,-1 0 0,1 0 0,-1 0-1,0 0 1,1 0 0,-1 0 0,-1-1 0,1 1 0,0 0 0,-1-1 0,1 1-1,-1-1 1,0 1 0,0-1 0,0 0 0,0 0 0,0 1 0,0-2 0,-4 3-1,-5 4-32,0-1 0,-1 0 0,0-1 0,0-1 0,-1 0-1,0 0 1,0-1 0,0-1 0,0 0 0,-24 2-1,24-5-401,0 1 0,-1-2 0,1 0-1,0 0 1,0-1 0,-21-6 0,-17-14-4153</inkml:trace>
</inkml:ink>
</file>

<file path=ppt/ink/ink5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5.99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77 7090,'0'0'5145,"175"-20"-4329,-105 15-352,-2-3 144,-1 3-544,-11 0-48,1-8-16,-18 6-1112,-14-6-3945</inkml:trace>
</inkml:ink>
</file>

<file path=ppt/ink/ink5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6.85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0 826 6121,'0'0'9732,"3"-12"-9568,38-131 52,-22 82-184,-2-1-1,13-92 0,-31 153-35,1 1 0,0-1 0,0 0 0,0 1 0,0-1-1,0 0 1,0 0 0,0 1 0,0-1 0,1 0 0,-1 1-1,0-1 1,0 0 0,1 1 0,-1-1 0,0 0 0,1 1-1,-1-1 1,0 1 0,1-1 0,-1 1 0,1-1-1,-1 1 1,1-1 0,-1 1 0,1-1 0,-1 1 0,1-1-1,0 1 1,-1 0 0,1-1 0,0 1 0,-1 0 0,1 0-1,0 0 1,-1-1 0,1 1 0,0 0 0,-1 0 0,1 0-1,0 0 1,0 0 0,-1 0 0,1 0 0,0 0-1,-1 1 1,1-1 0,0 0 0,-1 0 0,1 1 0,1-1-1,34 26-74,-27-19 21,33 25 89,80 46 1,-107-69-36,1-2 0,0 0 0,0-1 1,1-1-1,0 0 0,0-1 0,0-1 1,0-1-1,24 1 0,-31-3 10,0 0 0,0 0 0,0-1 0,0-1 0,1 1-1,-2-2 1,1 1 0,0-2 0,0 1 0,-1-1 0,0-1 0,0 1 0,0-2 0,-1 1-1,1-1 1,-1 0 0,0-1 0,-1 0 0,0 0 0,0-1 0,-1 0 0,1 0 0,8-17-1,-8 14-11,-1-1 0,-1 0 0,0 0 0,0-1-1,-1 1 1,-1-1 0,0 0 0,1-16 0,-1-1-128,-2 0 1,-5-45-1,2 60-369,-1 0-1,0 1 1,-1-1-1,-1 1 1,0 0-1,-1 0 1,-1 1-1,-15-24 1,-1 2-3656</inkml:trace>
</inkml:ink>
</file>

<file path=ppt/ink/ink5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7.76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1 626 6649,'0'0'5659,"6"-21"-5580,1-3-33,4-8 86,-2 0 0,8-50 0,-14 31 374,-2-60-1,-2 44-93,1 67-444,1 4 18,1 0 0,-1 0 0,1-1 0,0 1 0,0 0 0,1-1 0,4 6 0,2 5-11,1 1 26,0 0 0,1 0 0,0-1 1,1-1-1,1 0 0,26 22 0,-30-29 0,1 1-1,0-1 1,0-1-1,0 0 1,1 0 0,0-1-1,-1 0 1,1-1 0,1-1-1,-1 1 1,0-2-1,13 1 1,-15-1 6,0-1 0,1 0 1,-1 0-1,0-1 0,1 0 0,-1-1 0,0 0 1,0 0-1,0-1 0,-1 0 0,1-1 0,0 0 1,-1 0-1,0-1 0,0 0 0,-1 0 0,1-1 1,-1 0-1,0 0 0,-1-1 0,1 0 0,-1 0 1,-1 0-1,8-13 0,-7 9-23,-1 0 0,0-1 0,-1 1 0,0-1 0,-1 0 0,0 0 0,-1 0 0,-1-1 1,0 1-1,0-19 0,-2 14-768,0 0 0,-1 0 0,-1 0 0,0 0 0,-1 0 0,-11-28 1,3 20-2281</inkml:trace>
</inkml:ink>
</file>

<file path=ppt/ink/ink5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8.66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1 202 6857,'0'0'7159,"32"-20"-6628,106-66-270,-20 21-4,-105 59-233,0 0 0,1 1 1,0 1-1,0 1 0,16-3 0,-29 6-27,0 0 0,0-1 1,0 1-1,0 0 0,0 0 0,0 0 1,0 0-1,1 0 0,-1 0 0,0 1 1,0-1-1,0 0 0,0 1 0,0-1 1,0 0-1,0 1 0,0-1 0,0 1 1,0 0-1,0-1 0,-1 1 0,1 0 1,0-1-1,0 1 0,-1 0 0,1 0 1,0 1-1,1 0 3,-1 0 0,-1 1 0,1-1 0,0 1 0,-1 0 0,1-1 0,-1 1 0,0-1 0,0 1 0,0 0 0,0 3 0,-2 6 21,0 1-1,-1 0 1,0-1 0,-7 15 0,-10 20 166,-47 74 1,42-78-179,1 0 1,-19 50 0,41-85-8,-1 1 0,1-1 1,1 1-1,-1-1 1,2 1-1,-1 0 0,1-1 1,0 1-1,1 0 1,0-1-1,0 1 0,1-1 1,5 15-1,-5-18-2,-1 0-1,2-1 0,-1 1 1,0-1-1,1 1 1,0-1-1,0 0 0,0 0 1,0 0-1,1-1 1,-1 1-1,1-1 0,0 0 1,0 0-1,0 0 1,1 0-1,-1-1 0,1 1 1,-1-1-1,1-1 1,0 1-1,0 0 1,0-1-1,8 1 0,6-2 8,1 0 1,0-1-1,-1-1 0,1-1 0,-1 0 0,1-2 0,-1 0 0,-1-1 1,1-1-1,-1-1 0,22-13 0,-1-1-314,-1-2 1,-1-2 0,60-55-1,-56 39-2435,-17 8-3010</inkml:trace>
</inkml:ink>
</file>

<file path=ppt/ink/ink5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30T19:08:29.94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319 41 3897,'0'0'7931,"-1"-9"-7682,0 1-210,-2-15-11,2 41-35,-1 131 108,5 165-48,5-256-5,-7-56-44,-1 1-1,1 0 0,-1-1 0,1 1 1,0-1-1,0 1 0,0-1 0,0 1 1,1-1-1,-1 0 0,1 1 0,-1-1 1,1 0-1,0 0 0,0 0 1,0 0-1,0-1 0,2 3 0,-3-4 0,-1 0-1,1 0 0,-1 0 1,1 0-1,-1 0 0,1 0 1,0 0-1,-1 0 0,1 0 1,-1 0-1,1-1 0,0 1 1,-1 0-1,1 0 1,-1 0-1,1-1 0,-1 1 1,1 0-1,-1-1 0,1 1 1,-1 0-1,1-1 0,-1 1 1,0-1-1,1 1 0,-1 0 1,0-1-1,1 1 0,-1-1 1,0 1-1,1-2 0,8-19-3,-8 17 2,6-29-336,0 1-1,-3-1 1,0 0-1,-2 0 1,-5-63 0,1 22-463,2 72 761,1-20-4,-1 1-1,-1-1 1,-1 1 0,-1 0-1,-11-41 1,12 61 251,-1 1-1,1-1 1,-1 0 0,0 1 0,1-1 0,-1 1 0,0 0-1,1 0 1,-1 0 0,0 0 0,-3 1 0,-3-1-76,3 1-130,-1 0 0,0 0-1,1 1 1,-1 0 0,1 0-1,0 0 1,0 1 0,0 0-1,0 0 1,-6 5 0,-59 44 56,59-42-10,-32 26-754,-69 74 1,98-95-3121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792B360-93BD-B7C3-ABB6-DF49C7F27B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7307CC7-3B5A-B293-7BD7-33C7C94EE4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AR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ACD3264-1D90-F075-9D08-7FD825AE0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2CED1B3-A26A-3B57-3409-25E45F57C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642CE80A-2BF9-3B43-9DD3-53E8FFDF2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109533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58D4EB9-92DC-6E14-1395-05EAA37E5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CFAEC51-E2E5-AA36-77C9-AC508D74B9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AR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DF69452-E759-2ABF-7A79-F162E1BDE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6C957FFF-8709-1457-B10D-6A3F86CDA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D29C417-8CD8-711D-2399-5A6D58C3C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2170089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5A78E97-30FA-24E8-43DE-0C68C2330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79875DE-6032-76E0-F5A8-9039172486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982D660-E288-35EB-E025-4325A8ED3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2F619A9-1A0A-5D50-C97D-795B0ADE1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28936DE-CD94-0FBB-0CC8-0FDC31C05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2819819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D222D1-796A-EB8F-C6F2-20833FD77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34389A8-9BDC-8B7E-7384-6409155EE4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AR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0355298D-59CA-48A6-653D-D1D5FE015C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AR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ADBB2A70-2663-48CF-E2D5-DE938B0E3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0406C655-93B4-3E55-85F4-D4BFB0397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1ED01B0E-EE05-692A-31EF-248FACE77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3116771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2CE742A-DD1F-A464-0F5A-FD68FC128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D25AD4AC-E25D-43C1-43FB-4572408BC2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8984A64-AB49-8065-CA8D-07DD7A0267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AR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CF695F86-791E-B289-077B-EE3C1AD6B9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F698D119-4765-80D6-504A-1901EC1C8D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AR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54E0CE74-C854-F180-CA09-2AFBF8B09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15D8D2B0-45BB-BA04-666B-6C6F8BB53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2EF73BE3-DB3B-36F3-2686-60E5A9412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2410622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F3B12CF-9D30-9E6F-BCAE-665DD7996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B1840D99-AD2A-CAB2-AD0D-31CE297EF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FB74FE98-BB4E-B131-A3BC-0967293BC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697190C7-4F1F-4277-E2D0-516ABD6A5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969332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6501BD03-2039-A57E-E41C-8AE8A90BC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D5AB0CD9-307A-89C0-3630-BFF935D17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474D4F1B-50D5-614F-F802-179AF4CDF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552750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064B9E3-9687-846C-81C7-6CEF176E5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0E402A8-416B-6417-1A74-CCBD17238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AR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E25BFD6-EB87-62B2-4E2F-564DDFD98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D55D86C4-0985-D4A1-79A1-6ED045638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42BE7A04-D9E7-7956-7849-6B9FC7A4E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69E735AA-CFA4-E73B-94D6-A4B6B4B3F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3779913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906A7B0-DD98-56D3-124C-2296C423B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9B34B4CE-184B-E9CB-0B55-3EC00574E5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AR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32C0AF08-8A55-891E-CAF2-C3B574354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AF3B152D-E6F1-8B98-989F-8A9A7FB4E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8CE4D002-CC2D-F70E-6B76-3821DEFEE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F5593C5C-23B7-A1C8-D2D5-A0CC3D458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3464551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B3BB55F-3012-4FB5-77B0-FD8E37B2A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8B4A537B-A03D-3416-BEBC-7F6354C720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AR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E082643-0596-0ABD-3A69-BFEF470F5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00D689D-72E4-890E-3C0B-A46D1B631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67C3424-3BD3-039A-866B-814BF0444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647615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5C9B2C79-78F2-4AF8-8373-3EA1857B0D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D1899E25-97E9-5565-4133-64C9DBC637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AR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824FFBA-6BFB-4929-6FA4-502B91829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AC2EEDA-661E-8FE8-9BE6-B63C6CAE1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689D392-BBCB-4440-D93D-0E42636CF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346736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E34986B2-EA13-0A57-BAC6-F44CCB72E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AR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FE529153-1F31-60DB-F469-F6EE6527B4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AR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FBF770A-B8D4-8FA9-B4BF-C9EE615032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63AD06-9EBF-4968-9315-079CD5DCB215}" type="datetimeFigureOut">
              <a:rPr lang="es-AR" smtClean="0"/>
              <a:t>30/5/2025</a:t>
            </a:fld>
            <a:endParaRPr lang="es-AR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6534872-0540-585F-7E26-2712359BE0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AR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BAE5E53-421D-7F5F-EA78-5AEA15B424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1E27C-5A11-4420-9EFF-64D78D5FC499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98189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A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58.xml"/><Relationship Id="rId21" Type="http://schemas.openxmlformats.org/officeDocument/2006/relationships/customXml" Target="../ink/ink10.xml"/><Relationship Id="rId42" Type="http://schemas.openxmlformats.org/officeDocument/2006/relationships/image" Target="../media/image21.png"/><Relationship Id="rId63" Type="http://schemas.openxmlformats.org/officeDocument/2006/relationships/customXml" Target="../ink/ink31.xml"/><Relationship Id="rId84" Type="http://schemas.openxmlformats.org/officeDocument/2006/relationships/image" Target="../media/image42.png"/><Relationship Id="rId138" Type="http://schemas.openxmlformats.org/officeDocument/2006/relationships/image" Target="../media/image66.png"/><Relationship Id="rId159" Type="http://schemas.openxmlformats.org/officeDocument/2006/relationships/customXml" Target="../ink/ink82.xml"/><Relationship Id="rId170" Type="http://schemas.openxmlformats.org/officeDocument/2006/relationships/image" Target="../media/image82.png"/><Relationship Id="rId191" Type="http://schemas.openxmlformats.org/officeDocument/2006/relationships/customXml" Target="../ink/ink98.xml"/><Relationship Id="rId205" Type="http://schemas.openxmlformats.org/officeDocument/2006/relationships/customXml" Target="../ink/ink105.xml"/><Relationship Id="rId226" Type="http://schemas.openxmlformats.org/officeDocument/2006/relationships/image" Target="../media/image110.png"/><Relationship Id="rId107" Type="http://schemas.openxmlformats.org/officeDocument/2006/relationships/customXml" Target="../ink/ink53.xml"/><Relationship Id="rId11" Type="http://schemas.openxmlformats.org/officeDocument/2006/relationships/customXml" Target="../ink/ink5.xml"/><Relationship Id="rId32" Type="http://schemas.openxmlformats.org/officeDocument/2006/relationships/image" Target="../media/image16.png"/><Relationship Id="rId53" Type="http://schemas.openxmlformats.org/officeDocument/2006/relationships/customXml" Target="../ink/ink26.xml"/><Relationship Id="rId74" Type="http://schemas.openxmlformats.org/officeDocument/2006/relationships/image" Target="../media/image37.png"/><Relationship Id="rId128" Type="http://schemas.openxmlformats.org/officeDocument/2006/relationships/customXml" Target="../ink/ink66.xml"/><Relationship Id="rId149" Type="http://schemas.openxmlformats.org/officeDocument/2006/relationships/customXml" Target="../ink/ink77.xml"/><Relationship Id="rId5" Type="http://schemas.openxmlformats.org/officeDocument/2006/relationships/customXml" Target="../ink/ink2.xml"/><Relationship Id="rId95" Type="http://schemas.openxmlformats.org/officeDocument/2006/relationships/customXml" Target="../ink/ink47.xml"/><Relationship Id="rId160" Type="http://schemas.openxmlformats.org/officeDocument/2006/relationships/image" Target="../media/image77.png"/><Relationship Id="rId181" Type="http://schemas.openxmlformats.org/officeDocument/2006/relationships/customXml" Target="../ink/ink93.xml"/><Relationship Id="rId216" Type="http://schemas.openxmlformats.org/officeDocument/2006/relationships/image" Target="../media/image105.png"/><Relationship Id="rId22" Type="http://schemas.openxmlformats.org/officeDocument/2006/relationships/image" Target="../media/image11.png"/><Relationship Id="rId27" Type="http://schemas.openxmlformats.org/officeDocument/2006/relationships/customXml" Target="../ink/ink13.xml"/><Relationship Id="rId43" Type="http://schemas.openxmlformats.org/officeDocument/2006/relationships/customXml" Target="../ink/ink21.xml"/><Relationship Id="rId48" Type="http://schemas.openxmlformats.org/officeDocument/2006/relationships/image" Target="../media/image24.png"/><Relationship Id="rId64" Type="http://schemas.openxmlformats.org/officeDocument/2006/relationships/image" Target="../media/image32.png"/><Relationship Id="rId69" Type="http://schemas.openxmlformats.org/officeDocument/2006/relationships/customXml" Target="../ink/ink34.xml"/><Relationship Id="rId113" Type="http://schemas.openxmlformats.org/officeDocument/2006/relationships/customXml" Target="../ink/ink56.xml"/><Relationship Id="rId118" Type="http://schemas.openxmlformats.org/officeDocument/2006/relationships/customXml" Target="../ink/ink59.xml"/><Relationship Id="rId134" Type="http://schemas.openxmlformats.org/officeDocument/2006/relationships/customXml" Target="../ink/ink69.xml"/><Relationship Id="rId139" Type="http://schemas.openxmlformats.org/officeDocument/2006/relationships/customXml" Target="../ink/ink72.xml"/><Relationship Id="rId80" Type="http://schemas.openxmlformats.org/officeDocument/2006/relationships/image" Target="../media/image40.png"/><Relationship Id="rId85" Type="http://schemas.openxmlformats.org/officeDocument/2006/relationships/customXml" Target="../ink/ink42.xml"/><Relationship Id="rId150" Type="http://schemas.openxmlformats.org/officeDocument/2006/relationships/image" Target="../media/image72.png"/><Relationship Id="rId155" Type="http://schemas.openxmlformats.org/officeDocument/2006/relationships/customXml" Target="../ink/ink80.xml"/><Relationship Id="rId171" Type="http://schemas.openxmlformats.org/officeDocument/2006/relationships/customXml" Target="../ink/ink88.xml"/><Relationship Id="rId176" Type="http://schemas.openxmlformats.org/officeDocument/2006/relationships/image" Target="../media/image85.png"/><Relationship Id="rId192" Type="http://schemas.openxmlformats.org/officeDocument/2006/relationships/image" Target="../media/image93.png"/><Relationship Id="rId197" Type="http://schemas.openxmlformats.org/officeDocument/2006/relationships/customXml" Target="../ink/ink101.xml"/><Relationship Id="rId206" Type="http://schemas.openxmlformats.org/officeDocument/2006/relationships/image" Target="../media/image100.png"/><Relationship Id="rId227" Type="http://schemas.openxmlformats.org/officeDocument/2006/relationships/customXml" Target="../ink/ink116.xml"/><Relationship Id="rId201" Type="http://schemas.openxmlformats.org/officeDocument/2006/relationships/customXml" Target="../ink/ink103.xml"/><Relationship Id="rId222" Type="http://schemas.openxmlformats.org/officeDocument/2006/relationships/image" Target="../media/image108.png"/><Relationship Id="rId12" Type="http://schemas.openxmlformats.org/officeDocument/2006/relationships/image" Target="../media/image6.png"/><Relationship Id="rId17" Type="http://schemas.openxmlformats.org/officeDocument/2006/relationships/customXml" Target="../ink/ink8.xml"/><Relationship Id="rId33" Type="http://schemas.openxmlformats.org/officeDocument/2006/relationships/customXml" Target="../ink/ink16.xml"/><Relationship Id="rId38" Type="http://schemas.openxmlformats.org/officeDocument/2006/relationships/image" Target="../media/image19.png"/><Relationship Id="rId59" Type="http://schemas.openxmlformats.org/officeDocument/2006/relationships/customXml" Target="../ink/ink29.xml"/><Relationship Id="rId103" Type="http://schemas.openxmlformats.org/officeDocument/2006/relationships/customXml" Target="../ink/ink51.xml"/><Relationship Id="rId108" Type="http://schemas.openxmlformats.org/officeDocument/2006/relationships/image" Target="../media/image54.png"/><Relationship Id="rId124" Type="http://schemas.openxmlformats.org/officeDocument/2006/relationships/customXml" Target="../ink/ink64.xml"/><Relationship Id="rId129" Type="http://schemas.openxmlformats.org/officeDocument/2006/relationships/image" Target="../media/image62.png"/><Relationship Id="rId54" Type="http://schemas.openxmlformats.org/officeDocument/2006/relationships/image" Target="../media/image27.png"/><Relationship Id="rId70" Type="http://schemas.openxmlformats.org/officeDocument/2006/relationships/image" Target="../media/image35.png"/><Relationship Id="rId75" Type="http://schemas.openxmlformats.org/officeDocument/2006/relationships/customXml" Target="../ink/ink37.xml"/><Relationship Id="rId91" Type="http://schemas.openxmlformats.org/officeDocument/2006/relationships/customXml" Target="../ink/ink45.xml"/><Relationship Id="rId96" Type="http://schemas.openxmlformats.org/officeDocument/2006/relationships/image" Target="../media/image48.png"/><Relationship Id="rId140" Type="http://schemas.openxmlformats.org/officeDocument/2006/relationships/image" Target="../media/image67.png"/><Relationship Id="rId145" Type="http://schemas.openxmlformats.org/officeDocument/2006/relationships/customXml" Target="../ink/ink75.xml"/><Relationship Id="rId161" Type="http://schemas.openxmlformats.org/officeDocument/2006/relationships/customXml" Target="../ink/ink83.xml"/><Relationship Id="rId166" Type="http://schemas.openxmlformats.org/officeDocument/2006/relationships/image" Target="../media/image80.png"/><Relationship Id="rId182" Type="http://schemas.openxmlformats.org/officeDocument/2006/relationships/image" Target="../media/image88.png"/><Relationship Id="rId187" Type="http://schemas.openxmlformats.org/officeDocument/2006/relationships/customXml" Target="../ink/ink96.xml"/><Relationship Id="rId217" Type="http://schemas.openxmlformats.org/officeDocument/2006/relationships/customXml" Target="../ink/ink1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212" Type="http://schemas.openxmlformats.org/officeDocument/2006/relationships/image" Target="../media/image103.png"/><Relationship Id="rId233" Type="http://schemas.openxmlformats.org/officeDocument/2006/relationships/customXml" Target="../ink/ink119.xml"/><Relationship Id="rId23" Type="http://schemas.openxmlformats.org/officeDocument/2006/relationships/customXml" Target="../ink/ink11.xml"/><Relationship Id="rId28" Type="http://schemas.openxmlformats.org/officeDocument/2006/relationships/image" Target="../media/image14.png"/><Relationship Id="rId49" Type="http://schemas.openxmlformats.org/officeDocument/2006/relationships/customXml" Target="../ink/ink24.xml"/><Relationship Id="rId114" Type="http://schemas.openxmlformats.org/officeDocument/2006/relationships/image" Target="../media/image57.png"/><Relationship Id="rId119" Type="http://schemas.openxmlformats.org/officeDocument/2006/relationships/customXml" Target="../ink/ink60.xml"/><Relationship Id="rId44" Type="http://schemas.openxmlformats.org/officeDocument/2006/relationships/image" Target="../media/image22.png"/><Relationship Id="rId60" Type="http://schemas.openxmlformats.org/officeDocument/2006/relationships/image" Target="../media/image30.png"/><Relationship Id="rId65" Type="http://schemas.openxmlformats.org/officeDocument/2006/relationships/customXml" Target="../ink/ink32.xml"/><Relationship Id="rId81" Type="http://schemas.openxmlformats.org/officeDocument/2006/relationships/customXml" Target="../ink/ink40.xml"/><Relationship Id="rId86" Type="http://schemas.openxmlformats.org/officeDocument/2006/relationships/image" Target="../media/image43.png"/><Relationship Id="rId130" Type="http://schemas.openxmlformats.org/officeDocument/2006/relationships/customXml" Target="../ink/ink67.xml"/><Relationship Id="rId135" Type="http://schemas.openxmlformats.org/officeDocument/2006/relationships/image" Target="../media/image65.png"/><Relationship Id="rId151" Type="http://schemas.openxmlformats.org/officeDocument/2006/relationships/customXml" Target="../ink/ink78.xml"/><Relationship Id="rId156" Type="http://schemas.openxmlformats.org/officeDocument/2006/relationships/image" Target="../media/image75.png"/><Relationship Id="rId177" Type="http://schemas.openxmlformats.org/officeDocument/2006/relationships/customXml" Target="../ink/ink91.xml"/><Relationship Id="rId198" Type="http://schemas.openxmlformats.org/officeDocument/2006/relationships/image" Target="../media/image96.png"/><Relationship Id="rId172" Type="http://schemas.openxmlformats.org/officeDocument/2006/relationships/image" Target="../media/image83.png"/><Relationship Id="rId193" Type="http://schemas.openxmlformats.org/officeDocument/2006/relationships/customXml" Target="../ink/ink99.xml"/><Relationship Id="rId202" Type="http://schemas.openxmlformats.org/officeDocument/2006/relationships/image" Target="../media/image98.png"/><Relationship Id="rId207" Type="http://schemas.openxmlformats.org/officeDocument/2006/relationships/customXml" Target="../ink/ink106.xml"/><Relationship Id="rId223" Type="http://schemas.openxmlformats.org/officeDocument/2006/relationships/customXml" Target="../ink/ink114.xml"/><Relationship Id="rId228" Type="http://schemas.openxmlformats.org/officeDocument/2006/relationships/image" Target="../media/image111.png"/><Relationship Id="rId13" Type="http://schemas.openxmlformats.org/officeDocument/2006/relationships/customXml" Target="../ink/ink6.xml"/><Relationship Id="rId18" Type="http://schemas.openxmlformats.org/officeDocument/2006/relationships/image" Target="../media/image9.png"/><Relationship Id="rId39" Type="http://schemas.openxmlformats.org/officeDocument/2006/relationships/customXml" Target="../ink/ink19.xml"/><Relationship Id="rId109" Type="http://schemas.openxmlformats.org/officeDocument/2006/relationships/customXml" Target="../ink/ink54.xml"/><Relationship Id="rId34" Type="http://schemas.openxmlformats.org/officeDocument/2006/relationships/image" Target="../media/image17.png"/><Relationship Id="rId50" Type="http://schemas.openxmlformats.org/officeDocument/2006/relationships/image" Target="../media/image25.png"/><Relationship Id="rId55" Type="http://schemas.openxmlformats.org/officeDocument/2006/relationships/customXml" Target="../ink/ink27.xml"/><Relationship Id="rId76" Type="http://schemas.openxmlformats.org/officeDocument/2006/relationships/image" Target="../media/image38.png"/><Relationship Id="rId97" Type="http://schemas.openxmlformats.org/officeDocument/2006/relationships/customXml" Target="../ink/ink48.xml"/><Relationship Id="rId104" Type="http://schemas.openxmlformats.org/officeDocument/2006/relationships/image" Target="../media/image52.png"/><Relationship Id="rId120" Type="http://schemas.openxmlformats.org/officeDocument/2006/relationships/customXml" Target="../ink/ink61.xml"/><Relationship Id="rId125" Type="http://schemas.openxmlformats.org/officeDocument/2006/relationships/image" Target="../media/image60.png"/><Relationship Id="rId141" Type="http://schemas.openxmlformats.org/officeDocument/2006/relationships/customXml" Target="../ink/ink73.xml"/><Relationship Id="rId146" Type="http://schemas.openxmlformats.org/officeDocument/2006/relationships/image" Target="../media/image70.png"/><Relationship Id="rId167" Type="http://schemas.openxmlformats.org/officeDocument/2006/relationships/customXml" Target="../ink/ink86.xml"/><Relationship Id="rId188" Type="http://schemas.openxmlformats.org/officeDocument/2006/relationships/image" Target="../media/image91.png"/><Relationship Id="rId7" Type="http://schemas.openxmlformats.org/officeDocument/2006/relationships/customXml" Target="../ink/ink3.xml"/><Relationship Id="rId71" Type="http://schemas.openxmlformats.org/officeDocument/2006/relationships/customXml" Target="../ink/ink35.xml"/><Relationship Id="rId92" Type="http://schemas.openxmlformats.org/officeDocument/2006/relationships/image" Target="../media/image46.png"/><Relationship Id="rId162" Type="http://schemas.openxmlformats.org/officeDocument/2006/relationships/image" Target="../media/image78.png"/><Relationship Id="rId183" Type="http://schemas.openxmlformats.org/officeDocument/2006/relationships/customXml" Target="../ink/ink94.xml"/><Relationship Id="rId213" Type="http://schemas.openxmlformats.org/officeDocument/2006/relationships/customXml" Target="../ink/ink109.xml"/><Relationship Id="rId218" Type="http://schemas.openxmlformats.org/officeDocument/2006/relationships/image" Target="../media/image106.png"/><Relationship Id="rId234" Type="http://schemas.openxmlformats.org/officeDocument/2006/relationships/image" Target="../media/image114.png"/><Relationship Id="rId2" Type="http://schemas.openxmlformats.org/officeDocument/2006/relationships/image" Target="../media/image1.png"/><Relationship Id="rId29" Type="http://schemas.openxmlformats.org/officeDocument/2006/relationships/customXml" Target="../ink/ink14.xml"/><Relationship Id="rId24" Type="http://schemas.openxmlformats.org/officeDocument/2006/relationships/image" Target="../media/image12.png"/><Relationship Id="rId40" Type="http://schemas.openxmlformats.org/officeDocument/2006/relationships/image" Target="../media/image20.png"/><Relationship Id="rId45" Type="http://schemas.openxmlformats.org/officeDocument/2006/relationships/customXml" Target="../ink/ink22.xml"/><Relationship Id="rId66" Type="http://schemas.openxmlformats.org/officeDocument/2006/relationships/image" Target="../media/image33.png"/><Relationship Id="rId87" Type="http://schemas.openxmlformats.org/officeDocument/2006/relationships/customXml" Target="../ink/ink43.xml"/><Relationship Id="rId110" Type="http://schemas.openxmlformats.org/officeDocument/2006/relationships/image" Target="../media/image55.png"/><Relationship Id="rId115" Type="http://schemas.openxmlformats.org/officeDocument/2006/relationships/customXml" Target="../ink/ink57.xml"/><Relationship Id="rId131" Type="http://schemas.openxmlformats.org/officeDocument/2006/relationships/image" Target="../media/image63.png"/><Relationship Id="rId136" Type="http://schemas.openxmlformats.org/officeDocument/2006/relationships/customXml" Target="../ink/ink70.xml"/><Relationship Id="rId157" Type="http://schemas.openxmlformats.org/officeDocument/2006/relationships/customXml" Target="../ink/ink81.xml"/><Relationship Id="rId178" Type="http://schemas.openxmlformats.org/officeDocument/2006/relationships/image" Target="../media/image86.png"/><Relationship Id="rId61" Type="http://schemas.openxmlformats.org/officeDocument/2006/relationships/customXml" Target="../ink/ink30.xml"/><Relationship Id="rId82" Type="http://schemas.openxmlformats.org/officeDocument/2006/relationships/image" Target="../media/image41.png"/><Relationship Id="rId152" Type="http://schemas.openxmlformats.org/officeDocument/2006/relationships/image" Target="../media/image73.png"/><Relationship Id="rId173" Type="http://schemas.openxmlformats.org/officeDocument/2006/relationships/customXml" Target="../ink/ink89.xml"/><Relationship Id="rId194" Type="http://schemas.openxmlformats.org/officeDocument/2006/relationships/image" Target="../media/image94.png"/><Relationship Id="rId199" Type="http://schemas.openxmlformats.org/officeDocument/2006/relationships/customXml" Target="../ink/ink102.xml"/><Relationship Id="rId203" Type="http://schemas.openxmlformats.org/officeDocument/2006/relationships/customXml" Target="../ink/ink104.xml"/><Relationship Id="rId208" Type="http://schemas.openxmlformats.org/officeDocument/2006/relationships/image" Target="../media/image101.png"/><Relationship Id="rId229" Type="http://schemas.openxmlformats.org/officeDocument/2006/relationships/customXml" Target="../ink/ink117.xml"/><Relationship Id="rId19" Type="http://schemas.openxmlformats.org/officeDocument/2006/relationships/customXml" Target="../ink/ink9.xml"/><Relationship Id="rId224" Type="http://schemas.openxmlformats.org/officeDocument/2006/relationships/image" Target="../media/image109.png"/><Relationship Id="rId14" Type="http://schemas.openxmlformats.org/officeDocument/2006/relationships/image" Target="../media/image7.png"/><Relationship Id="rId30" Type="http://schemas.openxmlformats.org/officeDocument/2006/relationships/image" Target="../media/image15.png"/><Relationship Id="rId35" Type="http://schemas.openxmlformats.org/officeDocument/2006/relationships/customXml" Target="../ink/ink17.xml"/><Relationship Id="rId56" Type="http://schemas.openxmlformats.org/officeDocument/2006/relationships/image" Target="../media/image28.png"/><Relationship Id="rId77" Type="http://schemas.openxmlformats.org/officeDocument/2006/relationships/customXml" Target="../ink/ink38.xml"/><Relationship Id="rId100" Type="http://schemas.openxmlformats.org/officeDocument/2006/relationships/image" Target="../media/image50.png"/><Relationship Id="rId105" Type="http://schemas.openxmlformats.org/officeDocument/2006/relationships/customXml" Target="../ink/ink52.xml"/><Relationship Id="rId126" Type="http://schemas.openxmlformats.org/officeDocument/2006/relationships/customXml" Target="../ink/ink65.xml"/><Relationship Id="rId147" Type="http://schemas.openxmlformats.org/officeDocument/2006/relationships/customXml" Target="../ink/ink76.xml"/><Relationship Id="rId168" Type="http://schemas.openxmlformats.org/officeDocument/2006/relationships/image" Target="../media/image81.png"/><Relationship Id="rId8" Type="http://schemas.openxmlformats.org/officeDocument/2006/relationships/image" Target="../media/image4.png"/><Relationship Id="rId51" Type="http://schemas.openxmlformats.org/officeDocument/2006/relationships/customXml" Target="../ink/ink25.xml"/><Relationship Id="rId72" Type="http://schemas.openxmlformats.org/officeDocument/2006/relationships/image" Target="../media/image36.png"/><Relationship Id="rId93" Type="http://schemas.openxmlformats.org/officeDocument/2006/relationships/customXml" Target="../ink/ink46.xml"/><Relationship Id="rId98" Type="http://schemas.openxmlformats.org/officeDocument/2006/relationships/image" Target="../media/image49.png"/><Relationship Id="rId121" Type="http://schemas.openxmlformats.org/officeDocument/2006/relationships/customXml" Target="../ink/ink62.xml"/><Relationship Id="rId142" Type="http://schemas.openxmlformats.org/officeDocument/2006/relationships/image" Target="../media/image68.png"/><Relationship Id="rId163" Type="http://schemas.openxmlformats.org/officeDocument/2006/relationships/customXml" Target="../ink/ink84.xml"/><Relationship Id="rId184" Type="http://schemas.openxmlformats.org/officeDocument/2006/relationships/image" Target="../media/image89.png"/><Relationship Id="rId189" Type="http://schemas.openxmlformats.org/officeDocument/2006/relationships/customXml" Target="../ink/ink97.xml"/><Relationship Id="rId219" Type="http://schemas.openxmlformats.org/officeDocument/2006/relationships/customXml" Target="../ink/ink112.xml"/><Relationship Id="rId3" Type="http://schemas.openxmlformats.org/officeDocument/2006/relationships/customXml" Target="../ink/ink1.xml"/><Relationship Id="rId214" Type="http://schemas.openxmlformats.org/officeDocument/2006/relationships/image" Target="../media/image104.png"/><Relationship Id="rId230" Type="http://schemas.openxmlformats.org/officeDocument/2006/relationships/image" Target="../media/image112.png"/><Relationship Id="rId25" Type="http://schemas.openxmlformats.org/officeDocument/2006/relationships/customXml" Target="../ink/ink12.xml"/><Relationship Id="rId46" Type="http://schemas.openxmlformats.org/officeDocument/2006/relationships/image" Target="../media/image23.png"/><Relationship Id="rId67" Type="http://schemas.openxmlformats.org/officeDocument/2006/relationships/customXml" Target="../ink/ink33.xml"/><Relationship Id="rId116" Type="http://schemas.openxmlformats.org/officeDocument/2006/relationships/image" Target="../media/image58.png"/><Relationship Id="rId137" Type="http://schemas.openxmlformats.org/officeDocument/2006/relationships/customXml" Target="../ink/ink71.xml"/><Relationship Id="rId158" Type="http://schemas.openxmlformats.org/officeDocument/2006/relationships/image" Target="../media/image76.png"/><Relationship Id="rId20" Type="http://schemas.openxmlformats.org/officeDocument/2006/relationships/image" Target="../media/image10.png"/><Relationship Id="rId41" Type="http://schemas.openxmlformats.org/officeDocument/2006/relationships/customXml" Target="../ink/ink20.xml"/><Relationship Id="rId62" Type="http://schemas.openxmlformats.org/officeDocument/2006/relationships/image" Target="../media/image31.png"/><Relationship Id="rId83" Type="http://schemas.openxmlformats.org/officeDocument/2006/relationships/customXml" Target="../ink/ink41.xml"/><Relationship Id="rId88" Type="http://schemas.openxmlformats.org/officeDocument/2006/relationships/image" Target="../media/image44.png"/><Relationship Id="rId111" Type="http://schemas.openxmlformats.org/officeDocument/2006/relationships/customXml" Target="../ink/ink55.xml"/><Relationship Id="rId132" Type="http://schemas.openxmlformats.org/officeDocument/2006/relationships/customXml" Target="../ink/ink68.xml"/><Relationship Id="rId153" Type="http://schemas.openxmlformats.org/officeDocument/2006/relationships/customXml" Target="../ink/ink79.xml"/><Relationship Id="rId174" Type="http://schemas.openxmlformats.org/officeDocument/2006/relationships/image" Target="../media/image84.png"/><Relationship Id="rId179" Type="http://schemas.openxmlformats.org/officeDocument/2006/relationships/customXml" Target="../ink/ink92.xml"/><Relationship Id="rId195" Type="http://schemas.openxmlformats.org/officeDocument/2006/relationships/customXml" Target="../ink/ink100.xml"/><Relationship Id="rId209" Type="http://schemas.openxmlformats.org/officeDocument/2006/relationships/customXml" Target="../ink/ink107.xml"/><Relationship Id="rId190" Type="http://schemas.openxmlformats.org/officeDocument/2006/relationships/image" Target="../media/image92.png"/><Relationship Id="rId204" Type="http://schemas.openxmlformats.org/officeDocument/2006/relationships/image" Target="../media/image99.png"/><Relationship Id="rId220" Type="http://schemas.openxmlformats.org/officeDocument/2006/relationships/image" Target="../media/image107.png"/><Relationship Id="rId225" Type="http://schemas.openxmlformats.org/officeDocument/2006/relationships/customXml" Target="../ink/ink115.xml"/><Relationship Id="rId15" Type="http://schemas.openxmlformats.org/officeDocument/2006/relationships/customXml" Target="../ink/ink7.xml"/><Relationship Id="rId36" Type="http://schemas.openxmlformats.org/officeDocument/2006/relationships/image" Target="../media/image18.png"/><Relationship Id="rId57" Type="http://schemas.openxmlformats.org/officeDocument/2006/relationships/customXml" Target="../ink/ink28.xml"/><Relationship Id="rId106" Type="http://schemas.openxmlformats.org/officeDocument/2006/relationships/image" Target="../media/image53.png"/><Relationship Id="rId127" Type="http://schemas.openxmlformats.org/officeDocument/2006/relationships/image" Target="../media/image61.png"/><Relationship Id="rId10" Type="http://schemas.openxmlformats.org/officeDocument/2006/relationships/image" Target="../media/image5.png"/><Relationship Id="rId31" Type="http://schemas.openxmlformats.org/officeDocument/2006/relationships/customXml" Target="../ink/ink15.xml"/><Relationship Id="rId52" Type="http://schemas.openxmlformats.org/officeDocument/2006/relationships/image" Target="../media/image26.png"/><Relationship Id="rId73" Type="http://schemas.openxmlformats.org/officeDocument/2006/relationships/customXml" Target="../ink/ink36.xml"/><Relationship Id="rId78" Type="http://schemas.openxmlformats.org/officeDocument/2006/relationships/image" Target="../media/image39.png"/><Relationship Id="rId94" Type="http://schemas.openxmlformats.org/officeDocument/2006/relationships/image" Target="../media/image47.png"/><Relationship Id="rId99" Type="http://schemas.openxmlformats.org/officeDocument/2006/relationships/customXml" Target="../ink/ink49.xml"/><Relationship Id="rId101" Type="http://schemas.openxmlformats.org/officeDocument/2006/relationships/customXml" Target="../ink/ink50.xml"/><Relationship Id="rId122" Type="http://schemas.openxmlformats.org/officeDocument/2006/relationships/customXml" Target="../ink/ink63.xml"/><Relationship Id="rId143" Type="http://schemas.openxmlformats.org/officeDocument/2006/relationships/customXml" Target="../ink/ink74.xml"/><Relationship Id="rId148" Type="http://schemas.openxmlformats.org/officeDocument/2006/relationships/image" Target="../media/image71.png"/><Relationship Id="rId164" Type="http://schemas.openxmlformats.org/officeDocument/2006/relationships/image" Target="../media/image79.png"/><Relationship Id="rId169" Type="http://schemas.openxmlformats.org/officeDocument/2006/relationships/customXml" Target="../ink/ink87.xml"/><Relationship Id="rId185" Type="http://schemas.openxmlformats.org/officeDocument/2006/relationships/customXml" Target="../ink/ink95.xml"/><Relationship Id="rId4" Type="http://schemas.openxmlformats.org/officeDocument/2006/relationships/image" Target="../media/image2.png"/><Relationship Id="rId9" Type="http://schemas.openxmlformats.org/officeDocument/2006/relationships/customXml" Target="../ink/ink4.xml"/><Relationship Id="rId180" Type="http://schemas.openxmlformats.org/officeDocument/2006/relationships/image" Target="../media/image87.png"/><Relationship Id="rId210" Type="http://schemas.openxmlformats.org/officeDocument/2006/relationships/image" Target="../media/image102.png"/><Relationship Id="rId215" Type="http://schemas.openxmlformats.org/officeDocument/2006/relationships/customXml" Target="../ink/ink110.xml"/><Relationship Id="rId26" Type="http://schemas.openxmlformats.org/officeDocument/2006/relationships/image" Target="../media/image13.png"/><Relationship Id="rId231" Type="http://schemas.openxmlformats.org/officeDocument/2006/relationships/customXml" Target="../ink/ink118.xml"/><Relationship Id="rId47" Type="http://schemas.openxmlformats.org/officeDocument/2006/relationships/customXml" Target="../ink/ink23.xml"/><Relationship Id="rId68" Type="http://schemas.openxmlformats.org/officeDocument/2006/relationships/image" Target="../media/image34.png"/><Relationship Id="rId89" Type="http://schemas.openxmlformats.org/officeDocument/2006/relationships/customXml" Target="../ink/ink44.xml"/><Relationship Id="rId112" Type="http://schemas.openxmlformats.org/officeDocument/2006/relationships/image" Target="../media/image56.png"/><Relationship Id="rId133" Type="http://schemas.openxmlformats.org/officeDocument/2006/relationships/image" Target="../media/image64.png"/><Relationship Id="rId154" Type="http://schemas.openxmlformats.org/officeDocument/2006/relationships/image" Target="../media/image74.png"/><Relationship Id="rId175" Type="http://schemas.openxmlformats.org/officeDocument/2006/relationships/customXml" Target="../ink/ink90.xml"/><Relationship Id="rId196" Type="http://schemas.openxmlformats.org/officeDocument/2006/relationships/image" Target="../media/image95.png"/><Relationship Id="rId200" Type="http://schemas.openxmlformats.org/officeDocument/2006/relationships/image" Target="../media/image97.png"/><Relationship Id="rId16" Type="http://schemas.openxmlformats.org/officeDocument/2006/relationships/image" Target="../media/image8.png"/><Relationship Id="rId221" Type="http://schemas.openxmlformats.org/officeDocument/2006/relationships/customXml" Target="../ink/ink113.xml"/><Relationship Id="rId37" Type="http://schemas.openxmlformats.org/officeDocument/2006/relationships/customXml" Target="../ink/ink18.xml"/><Relationship Id="rId58" Type="http://schemas.openxmlformats.org/officeDocument/2006/relationships/image" Target="../media/image29.png"/><Relationship Id="rId79" Type="http://schemas.openxmlformats.org/officeDocument/2006/relationships/customXml" Target="../ink/ink39.xml"/><Relationship Id="rId102" Type="http://schemas.openxmlformats.org/officeDocument/2006/relationships/image" Target="../media/image51.png"/><Relationship Id="rId123" Type="http://schemas.openxmlformats.org/officeDocument/2006/relationships/image" Target="../media/image59.png"/><Relationship Id="rId144" Type="http://schemas.openxmlformats.org/officeDocument/2006/relationships/image" Target="../media/image69.png"/><Relationship Id="rId90" Type="http://schemas.openxmlformats.org/officeDocument/2006/relationships/image" Target="../media/image45.png"/><Relationship Id="rId165" Type="http://schemas.openxmlformats.org/officeDocument/2006/relationships/customXml" Target="../ink/ink85.xml"/><Relationship Id="rId186" Type="http://schemas.openxmlformats.org/officeDocument/2006/relationships/image" Target="../media/image90.png"/><Relationship Id="rId211" Type="http://schemas.openxmlformats.org/officeDocument/2006/relationships/customXml" Target="../ink/ink108.xml"/><Relationship Id="rId232" Type="http://schemas.openxmlformats.org/officeDocument/2006/relationships/image" Target="../media/image113.png"/></Relationships>
</file>

<file path=ppt/slides/_rels/slide2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39.png"/><Relationship Id="rId21" Type="http://schemas.openxmlformats.org/officeDocument/2006/relationships/image" Target="../media/image88.png"/><Relationship Id="rId42" Type="http://schemas.openxmlformats.org/officeDocument/2006/relationships/customXml" Target="../ink/ink140.xml"/><Relationship Id="rId63" Type="http://schemas.openxmlformats.org/officeDocument/2006/relationships/image" Target="../media/image112.png"/><Relationship Id="rId84" Type="http://schemas.openxmlformats.org/officeDocument/2006/relationships/customXml" Target="../ink/ink161.xml"/><Relationship Id="rId138" Type="http://schemas.openxmlformats.org/officeDocument/2006/relationships/customXml" Target="../ink/ink188.xml"/><Relationship Id="rId159" Type="http://schemas.openxmlformats.org/officeDocument/2006/relationships/image" Target="../media/image160.png"/><Relationship Id="rId170" Type="http://schemas.openxmlformats.org/officeDocument/2006/relationships/customXml" Target="../ink/ink204.xml"/><Relationship Id="rId191" Type="http://schemas.openxmlformats.org/officeDocument/2006/relationships/image" Target="../media/image176.png"/><Relationship Id="rId205" Type="http://schemas.openxmlformats.org/officeDocument/2006/relationships/image" Target="../media/image183.png"/><Relationship Id="rId226" Type="http://schemas.openxmlformats.org/officeDocument/2006/relationships/customXml" Target="../ink/ink232.xml"/><Relationship Id="rId247" Type="http://schemas.openxmlformats.org/officeDocument/2006/relationships/customXml" Target="../ink/ink243.xml"/><Relationship Id="rId107" Type="http://schemas.openxmlformats.org/officeDocument/2006/relationships/image" Target="../media/image134.png"/><Relationship Id="rId11" Type="http://schemas.openxmlformats.org/officeDocument/2006/relationships/image" Target="../media/image83.png"/><Relationship Id="rId32" Type="http://schemas.openxmlformats.org/officeDocument/2006/relationships/customXml" Target="../ink/ink135.xml"/><Relationship Id="rId53" Type="http://schemas.openxmlformats.org/officeDocument/2006/relationships/image" Target="../media/image107.png"/><Relationship Id="rId74" Type="http://schemas.openxmlformats.org/officeDocument/2006/relationships/customXml" Target="../ink/ink156.xml"/><Relationship Id="rId128" Type="http://schemas.openxmlformats.org/officeDocument/2006/relationships/customXml" Target="../ink/ink183.xml"/><Relationship Id="rId149" Type="http://schemas.openxmlformats.org/officeDocument/2006/relationships/image" Target="../media/image155.png"/><Relationship Id="rId5" Type="http://schemas.openxmlformats.org/officeDocument/2006/relationships/image" Target="../media/image80.png"/><Relationship Id="rId95" Type="http://schemas.openxmlformats.org/officeDocument/2006/relationships/image" Target="../media/image128.png"/><Relationship Id="rId160" Type="http://schemas.openxmlformats.org/officeDocument/2006/relationships/customXml" Target="../ink/ink199.xml"/><Relationship Id="rId181" Type="http://schemas.openxmlformats.org/officeDocument/2006/relationships/image" Target="../media/image171.png"/><Relationship Id="rId216" Type="http://schemas.openxmlformats.org/officeDocument/2006/relationships/customXml" Target="../ink/ink227.xml"/><Relationship Id="rId237" Type="http://schemas.openxmlformats.org/officeDocument/2006/relationships/customXml" Target="../ink/ink238.xml"/><Relationship Id="rId22" Type="http://schemas.openxmlformats.org/officeDocument/2006/relationships/customXml" Target="../ink/ink130.xml"/><Relationship Id="rId43" Type="http://schemas.openxmlformats.org/officeDocument/2006/relationships/image" Target="../media/image98.png"/><Relationship Id="rId64" Type="http://schemas.openxmlformats.org/officeDocument/2006/relationships/customXml" Target="../ink/ink151.xml"/><Relationship Id="rId118" Type="http://schemas.openxmlformats.org/officeDocument/2006/relationships/customXml" Target="../ink/ink178.xml"/><Relationship Id="rId139" Type="http://schemas.openxmlformats.org/officeDocument/2006/relationships/image" Target="../media/image150.png"/><Relationship Id="rId85" Type="http://schemas.openxmlformats.org/officeDocument/2006/relationships/image" Target="../media/image124.png"/><Relationship Id="rId150" Type="http://schemas.openxmlformats.org/officeDocument/2006/relationships/customXml" Target="../ink/ink194.xml"/><Relationship Id="rId171" Type="http://schemas.openxmlformats.org/officeDocument/2006/relationships/image" Target="../media/image166.png"/><Relationship Id="rId192" Type="http://schemas.openxmlformats.org/officeDocument/2006/relationships/customXml" Target="../ink/ink215.xml"/><Relationship Id="rId206" Type="http://schemas.openxmlformats.org/officeDocument/2006/relationships/customXml" Target="../ink/ink222.xml"/><Relationship Id="rId227" Type="http://schemas.openxmlformats.org/officeDocument/2006/relationships/image" Target="../media/image194.png"/><Relationship Id="rId248" Type="http://schemas.openxmlformats.org/officeDocument/2006/relationships/image" Target="../media/image204.png"/><Relationship Id="rId12" Type="http://schemas.openxmlformats.org/officeDocument/2006/relationships/customXml" Target="../ink/ink125.xml"/><Relationship Id="rId33" Type="http://schemas.openxmlformats.org/officeDocument/2006/relationships/image" Target="../media/image95.png"/><Relationship Id="rId108" Type="http://schemas.openxmlformats.org/officeDocument/2006/relationships/customXml" Target="../ink/ink173.xml"/><Relationship Id="rId129" Type="http://schemas.openxmlformats.org/officeDocument/2006/relationships/image" Target="../media/image145.png"/><Relationship Id="rId54" Type="http://schemas.openxmlformats.org/officeDocument/2006/relationships/customXml" Target="../ink/ink146.xml"/><Relationship Id="rId70" Type="http://schemas.openxmlformats.org/officeDocument/2006/relationships/customXml" Target="../ink/ink154.xml"/><Relationship Id="rId75" Type="http://schemas.openxmlformats.org/officeDocument/2006/relationships/image" Target="../media/image119.png"/><Relationship Id="rId91" Type="http://schemas.openxmlformats.org/officeDocument/2006/relationships/image" Target="../media/image126.png"/><Relationship Id="rId96" Type="http://schemas.openxmlformats.org/officeDocument/2006/relationships/customXml" Target="../ink/ink167.xml"/><Relationship Id="rId140" Type="http://schemas.openxmlformats.org/officeDocument/2006/relationships/customXml" Target="../ink/ink189.xml"/><Relationship Id="rId145" Type="http://schemas.openxmlformats.org/officeDocument/2006/relationships/image" Target="../media/image153.png"/><Relationship Id="rId161" Type="http://schemas.openxmlformats.org/officeDocument/2006/relationships/image" Target="../media/image161.png"/><Relationship Id="rId166" Type="http://schemas.openxmlformats.org/officeDocument/2006/relationships/customXml" Target="../ink/ink202.xml"/><Relationship Id="rId182" Type="http://schemas.openxmlformats.org/officeDocument/2006/relationships/customXml" Target="../ink/ink210.xml"/><Relationship Id="rId187" Type="http://schemas.openxmlformats.org/officeDocument/2006/relationships/image" Target="../media/image174.png"/><Relationship Id="rId217" Type="http://schemas.openxmlformats.org/officeDocument/2006/relationships/image" Target="../media/image189.pn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122.xml"/><Relationship Id="rId212" Type="http://schemas.openxmlformats.org/officeDocument/2006/relationships/customXml" Target="../ink/ink225.xml"/><Relationship Id="rId233" Type="http://schemas.openxmlformats.org/officeDocument/2006/relationships/image" Target="../media/image197.png"/><Relationship Id="rId238" Type="http://schemas.openxmlformats.org/officeDocument/2006/relationships/image" Target="../media/image199.png"/><Relationship Id="rId254" Type="http://schemas.openxmlformats.org/officeDocument/2006/relationships/image" Target="../media/image207.png"/><Relationship Id="rId23" Type="http://schemas.openxmlformats.org/officeDocument/2006/relationships/image" Target="../media/image89.png"/><Relationship Id="rId28" Type="http://schemas.openxmlformats.org/officeDocument/2006/relationships/customXml" Target="../ink/ink133.xml"/><Relationship Id="rId49" Type="http://schemas.openxmlformats.org/officeDocument/2006/relationships/image" Target="../media/image101.png"/><Relationship Id="rId114" Type="http://schemas.openxmlformats.org/officeDocument/2006/relationships/customXml" Target="../ink/ink176.xml"/><Relationship Id="rId119" Type="http://schemas.openxmlformats.org/officeDocument/2006/relationships/image" Target="../media/image140.png"/><Relationship Id="rId44" Type="http://schemas.openxmlformats.org/officeDocument/2006/relationships/customXml" Target="../ink/ink141.xml"/><Relationship Id="rId60" Type="http://schemas.openxmlformats.org/officeDocument/2006/relationships/customXml" Target="../ink/ink149.xml"/><Relationship Id="rId65" Type="http://schemas.openxmlformats.org/officeDocument/2006/relationships/image" Target="../media/image113.png"/><Relationship Id="rId81" Type="http://schemas.openxmlformats.org/officeDocument/2006/relationships/image" Target="../media/image122.png"/><Relationship Id="rId86" Type="http://schemas.openxmlformats.org/officeDocument/2006/relationships/customXml" Target="../ink/ink162.xml"/><Relationship Id="rId130" Type="http://schemas.openxmlformats.org/officeDocument/2006/relationships/customXml" Target="../ink/ink184.xml"/><Relationship Id="rId135" Type="http://schemas.openxmlformats.org/officeDocument/2006/relationships/image" Target="../media/image148.png"/><Relationship Id="rId151" Type="http://schemas.openxmlformats.org/officeDocument/2006/relationships/image" Target="../media/image156.png"/><Relationship Id="rId156" Type="http://schemas.openxmlformats.org/officeDocument/2006/relationships/customXml" Target="../ink/ink197.xml"/><Relationship Id="rId177" Type="http://schemas.openxmlformats.org/officeDocument/2006/relationships/image" Target="../media/image169.png"/><Relationship Id="rId198" Type="http://schemas.openxmlformats.org/officeDocument/2006/relationships/customXml" Target="../ink/ink218.xml"/><Relationship Id="rId172" Type="http://schemas.openxmlformats.org/officeDocument/2006/relationships/customXml" Target="../ink/ink205.xml"/><Relationship Id="rId193" Type="http://schemas.openxmlformats.org/officeDocument/2006/relationships/image" Target="../media/image177.png"/><Relationship Id="rId202" Type="http://schemas.openxmlformats.org/officeDocument/2006/relationships/customXml" Target="../ink/ink220.xml"/><Relationship Id="rId207" Type="http://schemas.openxmlformats.org/officeDocument/2006/relationships/image" Target="../media/image184.png"/><Relationship Id="rId223" Type="http://schemas.openxmlformats.org/officeDocument/2006/relationships/image" Target="../media/image192.png"/><Relationship Id="rId228" Type="http://schemas.openxmlformats.org/officeDocument/2006/relationships/customXml" Target="../ink/ink233.xml"/><Relationship Id="rId244" Type="http://schemas.openxmlformats.org/officeDocument/2006/relationships/image" Target="../media/image202.png"/><Relationship Id="rId249" Type="http://schemas.openxmlformats.org/officeDocument/2006/relationships/customXml" Target="../ink/ink244.xml"/><Relationship Id="rId13" Type="http://schemas.openxmlformats.org/officeDocument/2006/relationships/image" Target="../media/image84.png"/><Relationship Id="rId18" Type="http://schemas.openxmlformats.org/officeDocument/2006/relationships/customXml" Target="../ink/ink128.xml"/><Relationship Id="rId39" Type="http://schemas.openxmlformats.org/officeDocument/2006/relationships/image" Target="../media/image102.png"/><Relationship Id="rId109" Type="http://schemas.openxmlformats.org/officeDocument/2006/relationships/image" Target="../media/image135.png"/><Relationship Id="rId34" Type="http://schemas.openxmlformats.org/officeDocument/2006/relationships/customXml" Target="../ink/ink136.xml"/><Relationship Id="rId50" Type="http://schemas.openxmlformats.org/officeDocument/2006/relationships/customXml" Target="../ink/ink144.xml"/><Relationship Id="rId55" Type="http://schemas.openxmlformats.org/officeDocument/2006/relationships/image" Target="../media/image108.png"/><Relationship Id="rId76" Type="http://schemas.openxmlformats.org/officeDocument/2006/relationships/customXml" Target="../ink/ink157.xml"/><Relationship Id="rId97" Type="http://schemas.openxmlformats.org/officeDocument/2006/relationships/image" Target="../media/image129.png"/><Relationship Id="rId104" Type="http://schemas.openxmlformats.org/officeDocument/2006/relationships/customXml" Target="../ink/ink171.xml"/><Relationship Id="rId120" Type="http://schemas.openxmlformats.org/officeDocument/2006/relationships/customXml" Target="../ink/ink179.xml"/><Relationship Id="rId125" Type="http://schemas.openxmlformats.org/officeDocument/2006/relationships/image" Target="../media/image143.png"/><Relationship Id="rId141" Type="http://schemas.openxmlformats.org/officeDocument/2006/relationships/image" Target="../media/image151.png"/><Relationship Id="rId146" Type="http://schemas.openxmlformats.org/officeDocument/2006/relationships/customXml" Target="../ink/ink192.xml"/><Relationship Id="rId167" Type="http://schemas.openxmlformats.org/officeDocument/2006/relationships/image" Target="../media/image164.png"/><Relationship Id="rId188" Type="http://schemas.openxmlformats.org/officeDocument/2006/relationships/customXml" Target="../ink/ink213.xml"/><Relationship Id="rId7" Type="http://schemas.openxmlformats.org/officeDocument/2006/relationships/image" Target="../media/image81.png"/><Relationship Id="rId71" Type="http://schemas.openxmlformats.org/officeDocument/2006/relationships/image" Target="../media/image117.png"/><Relationship Id="rId92" Type="http://schemas.openxmlformats.org/officeDocument/2006/relationships/customXml" Target="../ink/ink165.xml"/><Relationship Id="rId162" Type="http://schemas.openxmlformats.org/officeDocument/2006/relationships/customXml" Target="../ink/ink200.xml"/><Relationship Id="rId183" Type="http://schemas.openxmlformats.org/officeDocument/2006/relationships/image" Target="../media/image172.png"/><Relationship Id="rId213" Type="http://schemas.openxmlformats.org/officeDocument/2006/relationships/image" Target="../media/image187.png"/><Relationship Id="rId218" Type="http://schemas.openxmlformats.org/officeDocument/2006/relationships/customXml" Target="../ink/ink228.xml"/><Relationship Id="rId234" Type="http://schemas.openxmlformats.org/officeDocument/2006/relationships/customXml" Target="../ink/ink236.xml"/><Relationship Id="rId239" Type="http://schemas.openxmlformats.org/officeDocument/2006/relationships/customXml" Target="../ink/ink239.xml"/><Relationship Id="rId2" Type="http://schemas.openxmlformats.org/officeDocument/2006/relationships/customXml" Target="../ink/ink120.xml"/><Relationship Id="rId29" Type="http://schemas.openxmlformats.org/officeDocument/2006/relationships/image" Target="../media/image93.png"/><Relationship Id="rId250" Type="http://schemas.openxmlformats.org/officeDocument/2006/relationships/image" Target="../media/image205.png"/><Relationship Id="rId24" Type="http://schemas.openxmlformats.org/officeDocument/2006/relationships/customXml" Target="../ink/ink131.xml"/><Relationship Id="rId40" Type="http://schemas.openxmlformats.org/officeDocument/2006/relationships/customXml" Target="../ink/ink139.xml"/><Relationship Id="rId45" Type="http://schemas.openxmlformats.org/officeDocument/2006/relationships/image" Target="../media/image99.png"/><Relationship Id="rId66" Type="http://schemas.openxmlformats.org/officeDocument/2006/relationships/customXml" Target="../ink/ink152.xml"/><Relationship Id="rId87" Type="http://schemas.openxmlformats.org/officeDocument/2006/relationships/image" Target="../media/image125.png"/><Relationship Id="rId110" Type="http://schemas.openxmlformats.org/officeDocument/2006/relationships/customXml" Target="../ink/ink174.xml"/><Relationship Id="rId115" Type="http://schemas.openxmlformats.org/officeDocument/2006/relationships/image" Target="../media/image138.png"/><Relationship Id="rId131" Type="http://schemas.openxmlformats.org/officeDocument/2006/relationships/image" Target="../media/image146.png"/><Relationship Id="rId136" Type="http://schemas.openxmlformats.org/officeDocument/2006/relationships/customXml" Target="../ink/ink187.xml"/><Relationship Id="rId157" Type="http://schemas.openxmlformats.org/officeDocument/2006/relationships/image" Target="../media/image159.png"/><Relationship Id="rId178" Type="http://schemas.openxmlformats.org/officeDocument/2006/relationships/customXml" Target="../ink/ink208.xml"/><Relationship Id="rId61" Type="http://schemas.openxmlformats.org/officeDocument/2006/relationships/image" Target="../media/image111.png"/><Relationship Id="rId82" Type="http://schemas.openxmlformats.org/officeDocument/2006/relationships/customXml" Target="../ink/ink160.xml"/><Relationship Id="rId152" Type="http://schemas.openxmlformats.org/officeDocument/2006/relationships/customXml" Target="../ink/ink195.xml"/><Relationship Id="rId173" Type="http://schemas.openxmlformats.org/officeDocument/2006/relationships/image" Target="../media/image167.png"/><Relationship Id="rId194" Type="http://schemas.openxmlformats.org/officeDocument/2006/relationships/customXml" Target="../ink/ink216.xml"/><Relationship Id="rId199" Type="http://schemas.openxmlformats.org/officeDocument/2006/relationships/image" Target="../media/image180.png"/><Relationship Id="rId203" Type="http://schemas.openxmlformats.org/officeDocument/2006/relationships/image" Target="../media/image182.png"/><Relationship Id="rId208" Type="http://schemas.openxmlformats.org/officeDocument/2006/relationships/customXml" Target="../ink/ink223.xml"/><Relationship Id="rId229" Type="http://schemas.openxmlformats.org/officeDocument/2006/relationships/image" Target="../media/image195.png"/><Relationship Id="rId19" Type="http://schemas.openxmlformats.org/officeDocument/2006/relationships/image" Target="../media/image87.png"/><Relationship Id="rId224" Type="http://schemas.openxmlformats.org/officeDocument/2006/relationships/customXml" Target="../ink/ink231.xml"/><Relationship Id="rId240" Type="http://schemas.openxmlformats.org/officeDocument/2006/relationships/image" Target="../media/image200.png"/><Relationship Id="rId245" Type="http://schemas.openxmlformats.org/officeDocument/2006/relationships/customXml" Target="../ink/ink242.xml"/><Relationship Id="rId14" Type="http://schemas.openxmlformats.org/officeDocument/2006/relationships/customXml" Target="../ink/ink126.xml"/><Relationship Id="rId30" Type="http://schemas.openxmlformats.org/officeDocument/2006/relationships/customXml" Target="../ink/ink134.xml"/><Relationship Id="rId35" Type="http://schemas.openxmlformats.org/officeDocument/2006/relationships/image" Target="../media/image96.png"/><Relationship Id="rId56" Type="http://schemas.openxmlformats.org/officeDocument/2006/relationships/customXml" Target="../ink/ink147.xml"/><Relationship Id="rId77" Type="http://schemas.openxmlformats.org/officeDocument/2006/relationships/image" Target="../media/image120.png"/><Relationship Id="rId100" Type="http://schemas.openxmlformats.org/officeDocument/2006/relationships/customXml" Target="../ink/ink169.xml"/><Relationship Id="rId105" Type="http://schemas.openxmlformats.org/officeDocument/2006/relationships/image" Target="../media/image133.png"/><Relationship Id="rId126" Type="http://schemas.openxmlformats.org/officeDocument/2006/relationships/customXml" Target="../ink/ink182.xml"/><Relationship Id="rId147" Type="http://schemas.openxmlformats.org/officeDocument/2006/relationships/image" Target="../media/image154.png"/><Relationship Id="rId168" Type="http://schemas.openxmlformats.org/officeDocument/2006/relationships/customXml" Target="../ink/ink203.xml"/><Relationship Id="rId8" Type="http://schemas.openxmlformats.org/officeDocument/2006/relationships/customXml" Target="../ink/ink123.xml"/><Relationship Id="rId51" Type="http://schemas.openxmlformats.org/officeDocument/2006/relationships/image" Target="../media/image106.png"/><Relationship Id="rId72" Type="http://schemas.openxmlformats.org/officeDocument/2006/relationships/customXml" Target="../ink/ink155.xml"/><Relationship Id="rId93" Type="http://schemas.openxmlformats.org/officeDocument/2006/relationships/image" Target="../media/image127.png"/><Relationship Id="rId98" Type="http://schemas.openxmlformats.org/officeDocument/2006/relationships/customXml" Target="../ink/ink168.xml"/><Relationship Id="rId121" Type="http://schemas.openxmlformats.org/officeDocument/2006/relationships/image" Target="../media/image141.png"/><Relationship Id="rId142" Type="http://schemas.openxmlformats.org/officeDocument/2006/relationships/customXml" Target="../ink/ink190.xml"/><Relationship Id="rId163" Type="http://schemas.openxmlformats.org/officeDocument/2006/relationships/image" Target="../media/image162.png"/><Relationship Id="rId184" Type="http://schemas.openxmlformats.org/officeDocument/2006/relationships/customXml" Target="../ink/ink211.xml"/><Relationship Id="rId189" Type="http://schemas.openxmlformats.org/officeDocument/2006/relationships/image" Target="../media/image175.png"/><Relationship Id="rId219" Type="http://schemas.openxmlformats.org/officeDocument/2006/relationships/image" Target="../media/image190.png"/><Relationship Id="rId3" Type="http://schemas.openxmlformats.org/officeDocument/2006/relationships/image" Target="../media/image79.png"/><Relationship Id="rId214" Type="http://schemas.openxmlformats.org/officeDocument/2006/relationships/customXml" Target="../ink/ink226.xml"/><Relationship Id="rId230" Type="http://schemas.openxmlformats.org/officeDocument/2006/relationships/customXml" Target="../ink/ink234.xml"/><Relationship Id="rId235" Type="http://schemas.openxmlformats.org/officeDocument/2006/relationships/customXml" Target="../ink/ink237.xml"/><Relationship Id="rId251" Type="http://schemas.openxmlformats.org/officeDocument/2006/relationships/customXml" Target="../ink/ink245.xml"/><Relationship Id="rId25" Type="http://schemas.openxmlformats.org/officeDocument/2006/relationships/image" Target="../media/image90.png"/><Relationship Id="rId46" Type="http://schemas.openxmlformats.org/officeDocument/2006/relationships/customXml" Target="../ink/ink142.xml"/><Relationship Id="rId67" Type="http://schemas.openxmlformats.org/officeDocument/2006/relationships/image" Target="../media/image115.png"/><Relationship Id="rId116" Type="http://schemas.openxmlformats.org/officeDocument/2006/relationships/customXml" Target="../ink/ink177.xml"/><Relationship Id="rId137" Type="http://schemas.openxmlformats.org/officeDocument/2006/relationships/image" Target="../media/image149.png"/><Relationship Id="rId158" Type="http://schemas.openxmlformats.org/officeDocument/2006/relationships/customXml" Target="../ink/ink198.xml"/><Relationship Id="rId20" Type="http://schemas.openxmlformats.org/officeDocument/2006/relationships/customXml" Target="../ink/ink129.xml"/><Relationship Id="rId41" Type="http://schemas.openxmlformats.org/officeDocument/2006/relationships/image" Target="../media/image91.png"/><Relationship Id="rId62" Type="http://schemas.openxmlformats.org/officeDocument/2006/relationships/customXml" Target="../ink/ink150.xml"/><Relationship Id="rId83" Type="http://schemas.openxmlformats.org/officeDocument/2006/relationships/image" Target="../media/image123.png"/><Relationship Id="rId88" Type="http://schemas.openxmlformats.org/officeDocument/2006/relationships/customXml" Target="../ink/ink163.xml"/><Relationship Id="rId111" Type="http://schemas.openxmlformats.org/officeDocument/2006/relationships/image" Target="../media/image136.png"/><Relationship Id="rId132" Type="http://schemas.openxmlformats.org/officeDocument/2006/relationships/customXml" Target="../ink/ink185.xml"/><Relationship Id="rId153" Type="http://schemas.openxmlformats.org/officeDocument/2006/relationships/image" Target="../media/image157.png"/><Relationship Id="rId174" Type="http://schemas.openxmlformats.org/officeDocument/2006/relationships/customXml" Target="../ink/ink206.xml"/><Relationship Id="rId179" Type="http://schemas.openxmlformats.org/officeDocument/2006/relationships/image" Target="../media/image170.png"/><Relationship Id="rId195" Type="http://schemas.openxmlformats.org/officeDocument/2006/relationships/image" Target="../media/image178.png"/><Relationship Id="rId209" Type="http://schemas.openxmlformats.org/officeDocument/2006/relationships/image" Target="../media/image185.png"/><Relationship Id="rId190" Type="http://schemas.openxmlformats.org/officeDocument/2006/relationships/customXml" Target="../ink/ink214.xml"/><Relationship Id="rId204" Type="http://schemas.openxmlformats.org/officeDocument/2006/relationships/customXml" Target="../ink/ink221.xml"/><Relationship Id="rId220" Type="http://schemas.openxmlformats.org/officeDocument/2006/relationships/customXml" Target="../ink/ink229.xml"/><Relationship Id="rId225" Type="http://schemas.openxmlformats.org/officeDocument/2006/relationships/image" Target="../media/image193.png"/><Relationship Id="rId241" Type="http://schemas.openxmlformats.org/officeDocument/2006/relationships/customXml" Target="../ink/ink240.xml"/><Relationship Id="rId246" Type="http://schemas.openxmlformats.org/officeDocument/2006/relationships/image" Target="../media/image203.png"/><Relationship Id="rId15" Type="http://schemas.openxmlformats.org/officeDocument/2006/relationships/image" Target="../media/image85.png"/><Relationship Id="rId36" Type="http://schemas.openxmlformats.org/officeDocument/2006/relationships/customXml" Target="../ink/ink137.xml"/><Relationship Id="rId57" Type="http://schemas.openxmlformats.org/officeDocument/2006/relationships/image" Target="../media/image109.png"/><Relationship Id="rId106" Type="http://schemas.openxmlformats.org/officeDocument/2006/relationships/customXml" Target="../ink/ink172.xml"/><Relationship Id="rId127" Type="http://schemas.openxmlformats.org/officeDocument/2006/relationships/image" Target="../media/image144.png"/><Relationship Id="rId10" Type="http://schemas.openxmlformats.org/officeDocument/2006/relationships/customXml" Target="../ink/ink124.xml"/><Relationship Id="rId31" Type="http://schemas.openxmlformats.org/officeDocument/2006/relationships/image" Target="../media/image94.png"/><Relationship Id="rId52" Type="http://schemas.openxmlformats.org/officeDocument/2006/relationships/customXml" Target="../ink/ink145.xml"/><Relationship Id="rId73" Type="http://schemas.openxmlformats.org/officeDocument/2006/relationships/image" Target="../media/image118.png"/><Relationship Id="rId78" Type="http://schemas.openxmlformats.org/officeDocument/2006/relationships/customXml" Target="../ink/ink158.xml"/><Relationship Id="rId94" Type="http://schemas.openxmlformats.org/officeDocument/2006/relationships/customXml" Target="../ink/ink166.xml"/><Relationship Id="rId99" Type="http://schemas.openxmlformats.org/officeDocument/2006/relationships/image" Target="../media/image130.png"/><Relationship Id="rId101" Type="http://schemas.openxmlformats.org/officeDocument/2006/relationships/image" Target="../media/image131.png"/><Relationship Id="rId122" Type="http://schemas.openxmlformats.org/officeDocument/2006/relationships/customXml" Target="../ink/ink180.xml"/><Relationship Id="rId143" Type="http://schemas.openxmlformats.org/officeDocument/2006/relationships/image" Target="../media/image152.png"/><Relationship Id="rId148" Type="http://schemas.openxmlformats.org/officeDocument/2006/relationships/customXml" Target="../ink/ink193.xml"/><Relationship Id="rId164" Type="http://schemas.openxmlformats.org/officeDocument/2006/relationships/customXml" Target="../ink/ink201.xml"/><Relationship Id="rId169" Type="http://schemas.openxmlformats.org/officeDocument/2006/relationships/image" Target="../media/image165.png"/><Relationship Id="rId185" Type="http://schemas.openxmlformats.org/officeDocument/2006/relationships/image" Target="../media/image173.png"/><Relationship Id="rId4" Type="http://schemas.openxmlformats.org/officeDocument/2006/relationships/customXml" Target="../ink/ink121.xml"/><Relationship Id="rId9" Type="http://schemas.openxmlformats.org/officeDocument/2006/relationships/image" Target="../media/image82.png"/><Relationship Id="rId180" Type="http://schemas.openxmlformats.org/officeDocument/2006/relationships/customXml" Target="../ink/ink209.xml"/><Relationship Id="rId210" Type="http://schemas.openxmlformats.org/officeDocument/2006/relationships/customXml" Target="../ink/ink224.xml"/><Relationship Id="rId215" Type="http://schemas.openxmlformats.org/officeDocument/2006/relationships/image" Target="../media/image188.png"/><Relationship Id="rId236" Type="http://schemas.openxmlformats.org/officeDocument/2006/relationships/image" Target="../media/image198.png"/><Relationship Id="rId26" Type="http://schemas.openxmlformats.org/officeDocument/2006/relationships/customXml" Target="../ink/ink132.xml"/><Relationship Id="rId231" Type="http://schemas.openxmlformats.org/officeDocument/2006/relationships/image" Target="../media/image196.png"/><Relationship Id="rId252" Type="http://schemas.openxmlformats.org/officeDocument/2006/relationships/image" Target="../media/image206.png"/><Relationship Id="rId47" Type="http://schemas.openxmlformats.org/officeDocument/2006/relationships/image" Target="../media/image100.png"/><Relationship Id="rId68" Type="http://schemas.openxmlformats.org/officeDocument/2006/relationships/customXml" Target="../ink/ink153.xml"/><Relationship Id="rId89" Type="http://schemas.openxmlformats.org/officeDocument/2006/relationships/image" Target="../media/image44.png"/><Relationship Id="rId112" Type="http://schemas.openxmlformats.org/officeDocument/2006/relationships/customXml" Target="../ink/ink175.xml"/><Relationship Id="rId133" Type="http://schemas.openxmlformats.org/officeDocument/2006/relationships/image" Target="../media/image147.png"/><Relationship Id="rId154" Type="http://schemas.openxmlformats.org/officeDocument/2006/relationships/customXml" Target="../ink/ink196.xml"/><Relationship Id="rId175" Type="http://schemas.openxmlformats.org/officeDocument/2006/relationships/image" Target="../media/image168.png"/><Relationship Id="rId196" Type="http://schemas.openxmlformats.org/officeDocument/2006/relationships/customXml" Target="../ink/ink217.xml"/><Relationship Id="rId200" Type="http://schemas.openxmlformats.org/officeDocument/2006/relationships/customXml" Target="../ink/ink219.xml"/><Relationship Id="rId16" Type="http://schemas.openxmlformats.org/officeDocument/2006/relationships/customXml" Target="../ink/ink127.xml"/><Relationship Id="rId221" Type="http://schemas.openxmlformats.org/officeDocument/2006/relationships/image" Target="../media/image191.png"/><Relationship Id="rId242" Type="http://schemas.openxmlformats.org/officeDocument/2006/relationships/image" Target="../media/image201.png"/><Relationship Id="rId37" Type="http://schemas.openxmlformats.org/officeDocument/2006/relationships/image" Target="../media/image97.png"/><Relationship Id="rId58" Type="http://schemas.openxmlformats.org/officeDocument/2006/relationships/customXml" Target="../ink/ink148.xml"/><Relationship Id="rId79" Type="http://schemas.openxmlformats.org/officeDocument/2006/relationships/image" Target="../media/image121.png"/><Relationship Id="rId102" Type="http://schemas.openxmlformats.org/officeDocument/2006/relationships/customXml" Target="../ink/ink170.xml"/><Relationship Id="rId123" Type="http://schemas.openxmlformats.org/officeDocument/2006/relationships/image" Target="../media/image142.png"/><Relationship Id="rId144" Type="http://schemas.openxmlformats.org/officeDocument/2006/relationships/customXml" Target="../ink/ink191.xml"/><Relationship Id="rId90" Type="http://schemas.openxmlformats.org/officeDocument/2006/relationships/customXml" Target="../ink/ink164.xml"/><Relationship Id="rId165" Type="http://schemas.openxmlformats.org/officeDocument/2006/relationships/image" Target="../media/image163.png"/><Relationship Id="rId186" Type="http://schemas.openxmlformats.org/officeDocument/2006/relationships/customXml" Target="../ink/ink212.xml"/><Relationship Id="rId211" Type="http://schemas.openxmlformats.org/officeDocument/2006/relationships/image" Target="../media/image186.png"/><Relationship Id="rId232" Type="http://schemas.openxmlformats.org/officeDocument/2006/relationships/customXml" Target="../ink/ink235.xml"/><Relationship Id="rId253" Type="http://schemas.openxmlformats.org/officeDocument/2006/relationships/customXml" Target="../ink/ink246.xml"/><Relationship Id="rId27" Type="http://schemas.openxmlformats.org/officeDocument/2006/relationships/image" Target="../media/image92.png"/><Relationship Id="rId48" Type="http://schemas.openxmlformats.org/officeDocument/2006/relationships/customXml" Target="../ink/ink143.xml"/><Relationship Id="rId69" Type="http://schemas.openxmlformats.org/officeDocument/2006/relationships/image" Target="../media/image116.png"/><Relationship Id="rId113" Type="http://schemas.openxmlformats.org/officeDocument/2006/relationships/image" Target="../media/image137.png"/><Relationship Id="rId134" Type="http://schemas.openxmlformats.org/officeDocument/2006/relationships/customXml" Target="../ink/ink186.xml"/><Relationship Id="rId80" Type="http://schemas.openxmlformats.org/officeDocument/2006/relationships/customXml" Target="../ink/ink159.xml"/><Relationship Id="rId155" Type="http://schemas.openxmlformats.org/officeDocument/2006/relationships/image" Target="../media/image158.png"/><Relationship Id="rId176" Type="http://schemas.openxmlformats.org/officeDocument/2006/relationships/customXml" Target="../ink/ink207.xml"/><Relationship Id="rId197" Type="http://schemas.openxmlformats.org/officeDocument/2006/relationships/image" Target="../media/image179.png"/><Relationship Id="rId201" Type="http://schemas.openxmlformats.org/officeDocument/2006/relationships/image" Target="../media/image181.png"/><Relationship Id="rId222" Type="http://schemas.openxmlformats.org/officeDocument/2006/relationships/customXml" Target="../ink/ink230.xml"/><Relationship Id="rId243" Type="http://schemas.openxmlformats.org/officeDocument/2006/relationships/customXml" Target="../ink/ink241.xml"/><Relationship Id="rId17" Type="http://schemas.openxmlformats.org/officeDocument/2006/relationships/image" Target="../media/image86.png"/><Relationship Id="rId38" Type="http://schemas.openxmlformats.org/officeDocument/2006/relationships/customXml" Target="../ink/ink138.xml"/><Relationship Id="rId59" Type="http://schemas.openxmlformats.org/officeDocument/2006/relationships/image" Target="../media/image110.png"/><Relationship Id="rId103" Type="http://schemas.openxmlformats.org/officeDocument/2006/relationships/image" Target="../media/image132.png"/><Relationship Id="rId124" Type="http://schemas.openxmlformats.org/officeDocument/2006/relationships/customXml" Target="../ink/ink181.xml"/></Relationships>
</file>

<file path=ppt/slides/_rels/slide3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260.png"/><Relationship Id="rId21" Type="http://schemas.openxmlformats.org/officeDocument/2006/relationships/image" Target="../media/image216.png"/><Relationship Id="rId42" Type="http://schemas.openxmlformats.org/officeDocument/2006/relationships/customXml" Target="../ink/ink267.xml"/><Relationship Id="rId63" Type="http://schemas.openxmlformats.org/officeDocument/2006/relationships/image" Target="../media/image234.png"/><Relationship Id="rId84" Type="http://schemas.openxmlformats.org/officeDocument/2006/relationships/customXml" Target="../ink/ink288.xml"/><Relationship Id="rId138" Type="http://schemas.openxmlformats.org/officeDocument/2006/relationships/customXml" Target="../ink/ink315.xml"/><Relationship Id="rId159" Type="http://schemas.openxmlformats.org/officeDocument/2006/relationships/image" Target="../media/image281.png"/><Relationship Id="rId170" Type="http://schemas.openxmlformats.org/officeDocument/2006/relationships/customXml" Target="../ink/ink331.xml"/><Relationship Id="rId191" Type="http://schemas.openxmlformats.org/officeDocument/2006/relationships/image" Target="../media/image297.png"/><Relationship Id="rId205" Type="http://schemas.openxmlformats.org/officeDocument/2006/relationships/image" Target="../media/image304.png"/><Relationship Id="rId226" Type="http://schemas.openxmlformats.org/officeDocument/2006/relationships/image" Target="../media/image314.png"/><Relationship Id="rId247" Type="http://schemas.openxmlformats.org/officeDocument/2006/relationships/customXml" Target="../ink/ink370.xml"/><Relationship Id="rId107" Type="http://schemas.openxmlformats.org/officeDocument/2006/relationships/image" Target="../media/image255.png"/><Relationship Id="rId11" Type="http://schemas.openxmlformats.org/officeDocument/2006/relationships/image" Target="../media/image211.png"/><Relationship Id="rId32" Type="http://schemas.openxmlformats.org/officeDocument/2006/relationships/customXml" Target="../ink/ink262.xml"/><Relationship Id="rId53" Type="http://schemas.openxmlformats.org/officeDocument/2006/relationships/image" Target="../media/image229.png"/><Relationship Id="rId74" Type="http://schemas.openxmlformats.org/officeDocument/2006/relationships/customXml" Target="../ink/ink283.xml"/><Relationship Id="rId128" Type="http://schemas.openxmlformats.org/officeDocument/2006/relationships/customXml" Target="../ink/ink310.xml"/><Relationship Id="rId149" Type="http://schemas.openxmlformats.org/officeDocument/2006/relationships/image" Target="../media/image276.png"/><Relationship Id="rId5" Type="http://schemas.openxmlformats.org/officeDocument/2006/relationships/image" Target="../media/image185.png"/><Relationship Id="rId95" Type="http://schemas.openxmlformats.org/officeDocument/2006/relationships/image" Target="../media/image249.png"/><Relationship Id="rId160" Type="http://schemas.openxmlformats.org/officeDocument/2006/relationships/customXml" Target="../ink/ink326.xml"/><Relationship Id="rId181" Type="http://schemas.openxmlformats.org/officeDocument/2006/relationships/image" Target="../media/image292.png"/><Relationship Id="rId216" Type="http://schemas.openxmlformats.org/officeDocument/2006/relationships/customXml" Target="../ink/ink354.xml"/><Relationship Id="rId237" Type="http://schemas.openxmlformats.org/officeDocument/2006/relationships/customXml" Target="../ink/ink365.xml"/><Relationship Id="rId22" Type="http://schemas.openxmlformats.org/officeDocument/2006/relationships/customXml" Target="../ink/ink257.xml"/><Relationship Id="rId43" Type="http://schemas.openxmlformats.org/officeDocument/2006/relationships/image" Target="../media/image226.png"/><Relationship Id="rId64" Type="http://schemas.openxmlformats.org/officeDocument/2006/relationships/customXml" Target="../ink/ink278.xml"/><Relationship Id="rId118" Type="http://schemas.openxmlformats.org/officeDocument/2006/relationships/customXml" Target="../ink/ink305.xml"/><Relationship Id="rId139" Type="http://schemas.openxmlformats.org/officeDocument/2006/relationships/image" Target="../media/image271.png"/><Relationship Id="rId85" Type="http://schemas.openxmlformats.org/officeDocument/2006/relationships/image" Target="../media/image245.png"/><Relationship Id="rId150" Type="http://schemas.openxmlformats.org/officeDocument/2006/relationships/customXml" Target="../ink/ink321.xml"/><Relationship Id="rId171" Type="http://schemas.openxmlformats.org/officeDocument/2006/relationships/image" Target="../media/image287.png"/><Relationship Id="rId192" Type="http://schemas.openxmlformats.org/officeDocument/2006/relationships/customXml" Target="../ink/ink342.xml"/><Relationship Id="rId206" Type="http://schemas.openxmlformats.org/officeDocument/2006/relationships/customXml" Target="../ink/ink349.xml"/><Relationship Id="rId227" Type="http://schemas.openxmlformats.org/officeDocument/2006/relationships/customXml" Target="../ink/ink360.xml"/><Relationship Id="rId248" Type="http://schemas.openxmlformats.org/officeDocument/2006/relationships/image" Target="../media/image324.png"/><Relationship Id="rId12" Type="http://schemas.openxmlformats.org/officeDocument/2006/relationships/customXml" Target="../ink/ink252.xml"/><Relationship Id="rId33" Type="http://schemas.openxmlformats.org/officeDocument/2006/relationships/image" Target="../media/image221.png"/><Relationship Id="rId108" Type="http://schemas.openxmlformats.org/officeDocument/2006/relationships/customXml" Target="../ink/ink300.xml"/><Relationship Id="rId129" Type="http://schemas.openxmlformats.org/officeDocument/2006/relationships/image" Target="../media/image266.png"/><Relationship Id="rId54" Type="http://schemas.openxmlformats.org/officeDocument/2006/relationships/customXml" Target="../ink/ink273.xml"/><Relationship Id="rId70" Type="http://schemas.openxmlformats.org/officeDocument/2006/relationships/customXml" Target="../ink/ink281.xml"/><Relationship Id="rId75" Type="http://schemas.openxmlformats.org/officeDocument/2006/relationships/image" Target="../media/image240.png"/><Relationship Id="rId91" Type="http://schemas.openxmlformats.org/officeDocument/2006/relationships/image" Target="../media/image247.png"/><Relationship Id="rId96" Type="http://schemas.openxmlformats.org/officeDocument/2006/relationships/customXml" Target="../ink/ink294.xml"/><Relationship Id="rId140" Type="http://schemas.openxmlformats.org/officeDocument/2006/relationships/customXml" Target="../ink/ink316.xml"/><Relationship Id="rId145" Type="http://schemas.openxmlformats.org/officeDocument/2006/relationships/image" Target="../media/image274.png"/><Relationship Id="rId161" Type="http://schemas.openxmlformats.org/officeDocument/2006/relationships/image" Target="../media/image282.png"/><Relationship Id="rId166" Type="http://schemas.openxmlformats.org/officeDocument/2006/relationships/customXml" Target="../ink/ink329.xml"/><Relationship Id="rId182" Type="http://schemas.openxmlformats.org/officeDocument/2006/relationships/customXml" Target="../ink/ink337.xml"/><Relationship Id="rId187" Type="http://schemas.openxmlformats.org/officeDocument/2006/relationships/image" Target="../media/image295.png"/><Relationship Id="rId217" Type="http://schemas.openxmlformats.org/officeDocument/2006/relationships/image" Target="../media/image310.pn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249.xml"/><Relationship Id="rId212" Type="http://schemas.openxmlformats.org/officeDocument/2006/relationships/customXml" Target="../ink/ink352.xml"/><Relationship Id="rId233" Type="http://schemas.openxmlformats.org/officeDocument/2006/relationships/customXml" Target="../ink/ink363.xml"/><Relationship Id="rId238" Type="http://schemas.openxmlformats.org/officeDocument/2006/relationships/image" Target="../media/image319.png"/><Relationship Id="rId254" Type="http://schemas.openxmlformats.org/officeDocument/2006/relationships/image" Target="../media/image327.png"/><Relationship Id="rId23" Type="http://schemas.openxmlformats.org/officeDocument/2006/relationships/image" Target="../media/image217.png"/><Relationship Id="rId28" Type="http://schemas.openxmlformats.org/officeDocument/2006/relationships/customXml" Target="../ink/ink260.xml"/><Relationship Id="rId49" Type="http://schemas.openxmlformats.org/officeDocument/2006/relationships/image" Target="../media/image227.png"/><Relationship Id="rId114" Type="http://schemas.openxmlformats.org/officeDocument/2006/relationships/customXml" Target="../ink/ink303.xml"/><Relationship Id="rId119" Type="http://schemas.openxmlformats.org/officeDocument/2006/relationships/image" Target="../media/image261.png"/><Relationship Id="rId44" Type="http://schemas.openxmlformats.org/officeDocument/2006/relationships/customXml" Target="../ink/ink268.xml"/><Relationship Id="rId60" Type="http://schemas.openxmlformats.org/officeDocument/2006/relationships/customXml" Target="../ink/ink276.xml"/><Relationship Id="rId65" Type="http://schemas.openxmlformats.org/officeDocument/2006/relationships/image" Target="../media/image235.png"/><Relationship Id="rId81" Type="http://schemas.openxmlformats.org/officeDocument/2006/relationships/image" Target="../media/image243.png"/><Relationship Id="rId86" Type="http://schemas.openxmlformats.org/officeDocument/2006/relationships/customXml" Target="../ink/ink289.xml"/><Relationship Id="rId130" Type="http://schemas.openxmlformats.org/officeDocument/2006/relationships/customXml" Target="../ink/ink311.xml"/><Relationship Id="rId135" Type="http://schemas.openxmlformats.org/officeDocument/2006/relationships/image" Target="../media/image269.png"/><Relationship Id="rId151" Type="http://schemas.openxmlformats.org/officeDocument/2006/relationships/image" Target="../media/image277.png"/><Relationship Id="rId156" Type="http://schemas.openxmlformats.org/officeDocument/2006/relationships/customXml" Target="../ink/ink324.xml"/><Relationship Id="rId177" Type="http://schemas.openxmlformats.org/officeDocument/2006/relationships/image" Target="../media/image290.png"/><Relationship Id="rId198" Type="http://schemas.openxmlformats.org/officeDocument/2006/relationships/customXml" Target="../ink/ink345.xml"/><Relationship Id="rId172" Type="http://schemas.openxmlformats.org/officeDocument/2006/relationships/customXml" Target="../ink/ink332.xml"/><Relationship Id="rId193" Type="http://schemas.openxmlformats.org/officeDocument/2006/relationships/image" Target="../media/image298.png"/><Relationship Id="rId202" Type="http://schemas.openxmlformats.org/officeDocument/2006/relationships/customXml" Target="../ink/ink347.xml"/><Relationship Id="rId207" Type="http://schemas.openxmlformats.org/officeDocument/2006/relationships/image" Target="../media/image305.png"/><Relationship Id="rId223" Type="http://schemas.openxmlformats.org/officeDocument/2006/relationships/customXml" Target="../ink/ink358.xml"/><Relationship Id="rId228" Type="http://schemas.openxmlformats.org/officeDocument/2006/relationships/image" Target="../media/image315.png"/><Relationship Id="rId244" Type="http://schemas.openxmlformats.org/officeDocument/2006/relationships/image" Target="../media/image322.png"/><Relationship Id="rId249" Type="http://schemas.openxmlformats.org/officeDocument/2006/relationships/customXml" Target="../ink/ink371.xml"/><Relationship Id="rId13" Type="http://schemas.openxmlformats.org/officeDocument/2006/relationships/image" Target="../media/image212.png"/><Relationship Id="rId18" Type="http://schemas.openxmlformats.org/officeDocument/2006/relationships/customXml" Target="../ink/ink255.xml"/><Relationship Id="rId39" Type="http://schemas.openxmlformats.org/officeDocument/2006/relationships/image" Target="../media/image224.png"/><Relationship Id="rId109" Type="http://schemas.openxmlformats.org/officeDocument/2006/relationships/image" Target="../media/image256.png"/><Relationship Id="rId34" Type="http://schemas.openxmlformats.org/officeDocument/2006/relationships/customXml" Target="../ink/ink263.xml"/><Relationship Id="rId50" Type="http://schemas.openxmlformats.org/officeDocument/2006/relationships/customXml" Target="../ink/ink271.xml"/><Relationship Id="rId55" Type="http://schemas.openxmlformats.org/officeDocument/2006/relationships/image" Target="../media/image230.png"/><Relationship Id="rId76" Type="http://schemas.openxmlformats.org/officeDocument/2006/relationships/customXml" Target="../ink/ink284.xml"/><Relationship Id="rId97" Type="http://schemas.openxmlformats.org/officeDocument/2006/relationships/image" Target="../media/image250.png"/><Relationship Id="rId104" Type="http://schemas.openxmlformats.org/officeDocument/2006/relationships/customXml" Target="../ink/ink298.xml"/><Relationship Id="rId120" Type="http://schemas.openxmlformats.org/officeDocument/2006/relationships/customXml" Target="../ink/ink306.xml"/><Relationship Id="rId125" Type="http://schemas.openxmlformats.org/officeDocument/2006/relationships/image" Target="../media/image264.png"/><Relationship Id="rId141" Type="http://schemas.openxmlformats.org/officeDocument/2006/relationships/image" Target="../media/image272.png"/><Relationship Id="rId146" Type="http://schemas.openxmlformats.org/officeDocument/2006/relationships/customXml" Target="../ink/ink319.xml"/><Relationship Id="rId167" Type="http://schemas.openxmlformats.org/officeDocument/2006/relationships/image" Target="../media/image285.png"/><Relationship Id="rId188" Type="http://schemas.openxmlformats.org/officeDocument/2006/relationships/customXml" Target="../ink/ink340.xml"/><Relationship Id="rId7" Type="http://schemas.openxmlformats.org/officeDocument/2006/relationships/image" Target="../media/image209.png"/><Relationship Id="rId71" Type="http://schemas.openxmlformats.org/officeDocument/2006/relationships/image" Target="../media/image238.png"/><Relationship Id="rId92" Type="http://schemas.openxmlformats.org/officeDocument/2006/relationships/customXml" Target="../ink/ink292.xml"/><Relationship Id="rId162" Type="http://schemas.openxmlformats.org/officeDocument/2006/relationships/customXml" Target="../ink/ink327.xml"/><Relationship Id="rId183" Type="http://schemas.openxmlformats.org/officeDocument/2006/relationships/image" Target="../media/image293.png"/><Relationship Id="rId213" Type="http://schemas.openxmlformats.org/officeDocument/2006/relationships/image" Target="../media/image308.png"/><Relationship Id="rId218" Type="http://schemas.openxmlformats.org/officeDocument/2006/relationships/customXml" Target="../ink/ink355.xml"/><Relationship Id="rId234" Type="http://schemas.openxmlformats.org/officeDocument/2006/relationships/image" Target="../media/image91.png"/><Relationship Id="rId239" Type="http://schemas.openxmlformats.org/officeDocument/2006/relationships/customXml" Target="../ink/ink366.xml"/><Relationship Id="rId2" Type="http://schemas.openxmlformats.org/officeDocument/2006/relationships/customXml" Target="../ink/ink247.xml"/><Relationship Id="rId29" Type="http://schemas.openxmlformats.org/officeDocument/2006/relationships/image" Target="../media/image220.png"/><Relationship Id="rId250" Type="http://schemas.openxmlformats.org/officeDocument/2006/relationships/image" Target="../media/image325.png"/><Relationship Id="rId24" Type="http://schemas.openxmlformats.org/officeDocument/2006/relationships/customXml" Target="../ink/ink258.xml"/><Relationship Id="rId40" Type="http://schemas.openxmlformats.org/officeDocument/2006/relationships/customXml" Target="../ink/ink266.xml"/><Relationship Id="rId45" Type="http://schemas.openxmlformats.org/officeDocument/2006/relationships/image" Target="../media/image204.png"/><Relationship Id="rId66" Type="http://schemas.openxmlformats.org/officeDocument/2006/relationships/customXml" Target="../ink/ink279.xml"/><Relationship Id="rId87" Type="http://schemas.openxmlformats.org/officeDocument/2006/relationships/image" Target="../media/image163.png"/><Relationship Id="rId110" Type="http://schemas.openxmlformats.org/officeDocument/2006/relationships/customXml" Target="../ink/ink301.xml"/><Relationship Id="rId115" Type="http://schemas.openxmlformats.org/officeDocument/2006/relationships/image" Target="../media/image259.png"/><Relationship Id="rId131" Type="http://schemas.openxmlformats.org/officeDocument/2006/relationships/image" Target="../media/image267.png"/><Relationship Id="rId136" Type="http://schemas.openxmlformats.org/officeDocument/2006/relationships/customXml" Target="../ink/ink314.xml"/><Relationship Id="rId157" Type="http://schemas.openxmlformats.org/officeDocument/2006/relationships/image" Target="../media/image280.png"/><Relationship Id="rId178" Type="http://schemas.openxmlformats.org/officeDocument/2006/relationships/customXml" Target="../ink/ink335.xml"/><Relationship Id="rId61" Type="http://schemas.openxmlformats.org/officeDocument/2006/relationships/image" Target="../media/image233.png"/><Relationship Id="rId82" Type="http://schemas.openxmlformats.org/officeDocument/2006/relationships/customXml" Target="../ink/ink287.xml"/><Relationship Id="rId152" Type="http://schemas.openxmlformats.org/officeDocument/2006/relationships/customXml" Target="../ink/ink322.xml"/><Relationship Id="rId173" Type="http://schemas.openxmlformats.org/officeDocument/2006/relationships/image" Target="../media/image288.png"/><Relationship Id="rId194" Type="http://schemas.openxmlformats.org/officeDocument/2006/relationships/customXml" Target="../ink/ink343.xml"/><Relationship Id="rId199" Type="http://schemas.openxmlformats.org/officeDocument/2006/relationships/image" Target="../media/image301.png"/><Relationship Id="rId203" Type="http://schemas.openxmlformats.org/officeDocument/2006/relationships/image" Target="../media/image303.png"/><Relationship Id="rId208" Type="http://schemas.openxmlformats.org/officeDocument/2006/relationships/customXml" Target="../ink/ink350.xml"/><Relationship Id="rId229" Type="http://schemas.openxmlformats.org/officeDocument/2006/relationships/customXml" Target="../ink/ink361.xml"/><Relationship Id="rId19" Type="http://schemas.openxmlformats.org/officeDocument/2006/relationships/image" Target="../media/image215.png"/><Relationship Id="rId224" Type="http://schemas.openxmlformats.org/officeDocument/2006/relationships/image" Target="../media/image313.png"/><Relationship Id="rId240" Type="http://schemas.openxmlformats.org/officeDocument/2006/relationships/image" Target="../media/image320.png"/><Relationship Id="rId245" Type="http://schemas.openxmlformats.org/officeDocument/2006/relationships/customXml" Target="../ink/ink369.xml"/><Relationship Id="rId14" Type="http://schemas.openxmlformats.org/officeDocument/2006/relationships/customXml" Target="../ink/ink253.xml"/><Relationship Id="rId30" Type="http://schemas.openxmlformats.org/officeDocument/2006/relationships/customXml" Target="../ink/ink261.xml"/><Relationship Id="rId35" Type="http://schemas.openxmlformats.org/officeDocument/2006/relationships/image" Target="../media/image222.png"/><Relationship Id="rId56" Type="http://schemas.openxmlformats.org/officeDocument/2006/relationships/customXml" Target="../ink/ink274.xml"/><Relationship Id="rId77" Type="http://schemas.openxmlformats.org/officeDocument/2006/relationships/image" Target="../media/image241.png"/><Relationship Id="rId100" Type="http://schemas.openxmlformats.org/officeDocument/2006/relationships/customXml" Target="../ink/ink296.xml"/><Relationship Id="rId105" Type="http://schemas.openxmlformats.org/officeDocument/2006/relationships/image" Target="../media/image254.png"/><Relationship Id="rId126" Type="http://schemas.openxmlformats.org/officeDocument/2006/relationships/customXml" Target="../ink/ink309.xml"/><Relationship Id="rId147" Type="http://schemas.openxmlformats.org/officeDocument/2006/relationships/image" Target="../media/image275.png"/><Relationship Id="rId168" Type="http://schemas.openxmlformats.org/officeDocument/2006/relationships/customXml" Target="../ink/ink330.xml"/><Relationship Id="rId8" Type="http://schemas.openxmlformats.org/officeDocument/2006/relationships/customXml" Target="../ink/ink250.xml"/><Relationship Id="rId51" Type="http://schemas.openxmlformats.org/officeDocument/2006/relationships/image" Target="../media/image228.png"/><Relationship Id="rId72" Type="http://schemas.openxmlformats.org/officeDocument/2006/relationships/customXml" Target="../ink/ink282.xml"/><Relationship Id="rId93" Type="http://schemas.openxmlformats.org/officeDocument/2006/relationships/image" Target="../media/image248.png"/><Relationship Id="rId98" Type="http://schemas.openxmlformats.org/officeDocument/2006/relationships/customXml" Target="../ink/ink295.xml"/><Relationship Id="rId121" Type="http://schemas.openxmlformats.org/officeDocument/2006/relationships/image" Target="../media/image262.png"/><Relationship Id="rId142" Type="http://schemas.openxmlformats.org/officeDocument/2006/relationships/customXml" Target="../ink/ink317.xml"/><Relationship Id="rId163" Type="http://schemas.openxmlformats.org/officeDocument/2006/relationships/image" Target="../media/image283.png"/><Relationship Id="rId184" Type="http://schemas.openxmlformats.org/officeDocument/2006/relationships/customXml" Target="../ink/ink338.xml"/><Relationship Id="rId189" Type="http://schemas.openxmlformats.org/officeDocument/2006/relationships/image" Target="../media/image296.png"/><Relationship Id="rId219" Type="http://schemas.openxmlformats.org/officeDocument/2006/relationships/image" Target="../media/image311.png"/><Relationship Id="rId3" Type="http://schemas.openxmlformats.org/officeDocument/2006/relationships/image" Target="../media/image208.png"/><Relationship Id="rId214" Type="http://schemas.openxmlformats.org/officeDocument/2006/relationships/customXml" Target="../ink/ink353.xml"/><Relationship Id="rId230" Type="http://schemas.openxmlformats.org/officeDocument/2006/relationships/image" Target="../media/image316.png"/><Relationship Id="rId235" Type="http://schemas.openxmlformats.org/officeDocument/2006/relationships/customXml" Target="../ink/ink364.xml"/><Relationship Id="rId251" Type="http://schemas.openxmlformats.org/officeDocument/2006/relationships/customXml" Target="../ink/ink372.xml"/><Relationship Id="rId25" Type="http://schemas.openxmlformats.org/officeDocument/2006/relationships/image" Target="../media/image218.png"/><Relationship Id="rId46" Type="http://schemas.openxmlformats.org/officeDocument/2006/relationships/customXml" Target="../ink/ink269.xml"/><Relationship Id="rId67" Type="http://schemas.openxmlformats.org/officeDocument/2006/relationships/image" Target="../media/image236.png"/><Relationship Id="rId116" Type="http://schemas.openxmlformats.org/officeDocument/2006/relationships/customXml" Target="../ink/ink304.xml"/><Relationship Id="rId137" Type="http://schemas.openxmlformats.org/officeDocument/2006/relationships/image" Target="../media/image270.png"/><Relationship Id="rId158" Type="http://schemas.openxmlformats.org/officeDocument/2006/relationships/customXml" Target="../ink/ink325.xml"/><Relationship Id="rId20" Type="http://schemas.openxmlformats.org/officeDocument/2006/relationships/customXml" Target="../ink/ink256.xml"/><Relationship Id="rId41" Type="http://schemas.openxmlformats.org/officeDocument/2006/relationships/image" Target="../media/image225.png"/><Relationship Id="rId62" Type="http://schemas.openxmlformats.org/officeDocument/2006/relationships/customXml" Target="../ink/ink277.xml"/><Relationship Id="rId83" Type="http://schemas.openxmlformats.org/officeDocument/2006/relationships/image" Target="../media/image244.png"/><Relationship Id="rId88" Type="http://schemas.openxmlformats.org/officeDocument/2006/relationships/customXml" Target="../ink/ink290.xml"/><Relationship Id="rId111" Type="http://schemas.openxmlformats.org/officeDocument/2006/relationships/image" Target="../media/image257.png"/><Relationship Id="rId132" Type="http://schemas.openxmlformats.org/officeDocument/2006/relationships/customXml" Target="../ink/ink312.xml"/><Relationship Id="rId153" Type="http://schemas.openxmlformats.org/officeDocument/2006/relationships/image" Target="../media/image278.png"/><Relationship Id="rId174" Type="http://schemas.openxmlformats.org/officeDocument/2006/relationships/customXml" Target="../ink/ink333.xml"/><Relationship Id="rId179" Type="http://schemas.openxmlformats.org/officeDocument/2006/relationships/image" Target="../media/image291.png"/><Relationship Id="rId195" Type="http://schemas.openxmlformats.org/officeDocument/2006/relationships/image" Target="../media/image299.png"/><Relationship Id="rId209" Type="http://schemas.openxmlformats.org/officeDocument/2006/relationships/image" Target="../media/image306.png"/><Relationship Id="rId190" Type="http://schemas.openxmlformats.org/officeDocument/2006/relationships/customXml" Target="../ink/ink341.xml"/><Relationship Id="rId204" Type="http://schemas.openxmlformats.org/officeDocument/2006/relationships/customXml" Target="../ink/ink348.xml"/><Relationship Id="rId220" Type="http://schemas.openxmlformats.org/officeDocument/2006/relationships/customXml" Target="../ink/ink356.xml"/><Relationship Id="rId225" Type="http://schemas.openxmlformats.org/officeDocument/2006/relationships/customXml" Target="../ink/ink359.xml"/><Relationship Id="rId241" Type="http://schemas.openxmlformats.org/officeDocument/2006/relationships/customXml" Target="../ink/ink367.xml"/><Relationship Id="rId246" Type="http://schemas.openxmlformats.org/officeDocument/2006/relationships/image" Target="../media/image323.png"/><Relationship Id="rId15" Type="http://schemas.openxmlformats.org/officeDocument/2006/relationships/image" Target="../media/image213.png"/><Relationship Id="rId36" Type="http://schemas.openxmlformats.org/officeDocument/2006/relationships/customXml" Target="../ink/ink264.xml"/><Relationship Id="rId57" Type="http://schemas.openxmlformats.org/officeDocument/2006/relationships/image" Target="../media/image231.png"/><Relationship Id="rId106" Type="http://schemas.openxmlformats.org/officeDocument/2006/relationships/customXml" Target="../ink/ink299.xml"/><Relationship Id="rId127" Type="http://schemas.openxmlformats.org/officeDocument/2006/relationships/image" Target="../media/image265.png"/><Relationship Id="rId10" Type="http://schemas.openxmlformats.org/officeDocument/2006/relationships/customXml" Target="../ink/ink251.xml"/><Relationship Id="rId31" Type="http://schemas.openxmlformats.org/officeDocument/2006/relationships/image" Target="../media/image44.png"/><Relationship Id="rId52" Type="http://schemas.openxmlformats.org/officeDocument/2006/relationships/customXml" Target="../ink/ink272.xml"/><Relationship Id="rId73" Type="http://schemas.openxmlformats.org/officeDocument/2006/relationships/image" Target="../media/image239.png"/><Relationship Id="rId78" Type="http://schemas.openxmlformats.org/officeDocument/2006/relationships/customXml" Target="../ink/ink285.xml"/><Relationship Id="rId94" Type="http://schemas.openxmlformats.org/officeDocument/2006/relationships/customXml" Target="../ink/ink293.xml"/><Relationship Id="rId99" Type="http://schemas.openxmlformats.org/officeDocument/2006/relationships/image" Target="../media/image251.png"/><Relationship Id="rId101" Type="http://schemas.openxmlformats.org/officeDocument/2006/relationships/image" Target="../media/image252.png"/><Relationship Id="rId122" Type="http://schemas.openxmlformats.org/officeDocument/2006/relationships/customXml" Target="../ink/ink307.xml"/><Relationship Id="rId143" Type="http://schemas.openxmlformats.org/officeDocument/2006/relationships/image" Target="../media/image273.png"/><Relationship Id="rId148" Type="http://schemas.openxmlformats.org/officeDocument/2006/relationships/customXml" Target="../ink/ink320.xml"/><Relationship Id="rId164" Type="http://schemas.openxmlformats.org/officeDocument/2006/relationships/customXml" Target="../ink/ink328.xml"/><Relationship Id="rId169" Type="http://schemas.openxmlformats.org/officeDocument/2006/relationships/image" Target="../media/image286.png"/><Relationship Id="rId185" Type="http://schemas.openxmlformats.org/officeDocument/2006/relationships/image" Target="../media/image294.png"/><Relationship Id="rId4" Type="http://schemas.openxmlformats.org/officeDocument/2006/relationships/customXml" Target="../ink/ink248.xml"/><Relationship Id="rId9" Type="http://schemas.openxmlformats.org/officeDocument/2006/relationships/image" Target="../media/image210.png"/><Relationship Id="rId180" Type="http://schemas.openxmlformats.org/officeDocument/2006/relationships/customXml" Target="../ink/ink336.xml"/><Relationship Id="rId210" Type="http://schemas.openxmlformats.org/officeDocument/2006/relationships/customXml" Target="../ink/ink351.xml"/><Relationship Id="rId215" Type="http://schemas.openxmlformats.org/officeDocument/2006/relationships/image" Target="../media/image309.png"/><Relationship Id="rId236" Type="http://schemas.openxmlformats.org/officeDocument/2006/relationships/image" Target="../media/image318.png"/><Relationship Id="rId26" Type="http://schemas.openxmlformats.org/officeDocument/2006/relationships/customXml" Target="../ink/ink259.xml"/><Relationship Id="rId231" Type="http://schemas.openxmlformats.org/officeDocument/2006/relationships/customXml" Target="../ink/ink362.xml"/><Relationship Id="rId252" Type="http://schemas.openxmlformats.org/officeDocument/2006/relationships/image" Target="../media/image326.png"/><Relationship Id="rId47" Type="http://schemas.openxmlformats.org/officeDocument/2006/relationships/image" Target="../media/image205.png"/><Relationship Id="rId68" Type="http://schemas.openxmlformats.org/officeDocument/2006/relationships/customXml" Target="../ink/ink280.xml"/><Relationship Id="rId89" Type="http://schemas.openxmlformats.org/officeDocument/2006/relationships/image" Target="../media/image246.png"/><Relationship Id="rId112" Type="http://schemas.openxmlformats.org/officeDocument/2006/relationships/customXml" Target="../ink/ink302.xml"/><Relationship Id="rId133" Type="http://schemas.openxmlformats.org/officeDocument/2006/relationships/image" Target="../media/image268.png"/><Relationship Id="rId154" Type="http://schemas.openxmlformats.org/officeDocument/2006/relationships/customXml" Target="../ink/ink323.xml"/><Relationship Id="rId175" Type="http://schemas.openxmlformats.org/officeDocument/2006/relationships/image" Target="../media/image289.png"/><Relationship Id="rId196" Type="http://schemas.openxmlformats.org/officeDocument/2006/relationships/customXml" Target="../ink/ink344.xml"/><Relationship Id="rId200" Type="http://schemas.openxmlformats.org/officeDocument/2006/relationships/customXml" Target="../ink/ink346.xml"/><Relationship Id="rId16" Type="http://schemas.openxmlformats.org/officeDocument/2006/relationships/customXml" Target="../ink/ink254.xml"/><Relationship Id="rId221" Type="http://schemas.openxmlformats.org/officeDocument/2006/relationships/customXml" Target="../ink/ink357.xml"/><Relationship Id="rId242" Type="http://schemas.openxmlformats.org/officeDocument/2006/relationships/image" Target="../media/image321.png"/><Relationship Id="rId37" Type="http://schemas.openxmlformats.org/officeDocument/2006/relationships/image" Target="../media/image223.png"/><Relationship Id="rId58" Type="http://schemas.openxmlformats.org/officeDocument/2006/relationships/customXml" Target="../ink/ink275.xml"/><Relationship Id="rId79" Type="http://schemas.openxmlformats.org/officeDocument/2006/relationships/image" Target="../media/image242.png"/><Relationship Id="rId102" Type="http://schemas.openxmlformats.org/officeDocument/2006/relationships/customXml" Target="../ink/ink297.xml"/><Relationship Id="rId123" Type="http://schemas.openxmlformats.org/officeDocument/2006/relationships/image" Target="../media/image263.png"/><Relationship Id="rId144" Type="http://schemas.openxmlformats.org/officeDocument/2006/relationships/customXml" Target="../ink/ink318.xml"/><Relationship Id="rId90" Type="http://schemas.openxmlformats.org/officeDocument/2006/relationships/customXml" Target="../ink/ink291.xml"/><Relationship Id="rId165" Type="http://schemas.openxmlformats.org/officeDocument/2006/relationships/image" Target="../media/image284.png"/><Relationship Id="rId186" Type="http://schemas.openxmlformats.org/officeDocument/2006/relationships/customXml" Target="../ink/ink339.xml"/><Relationship Id="rId211" Type="http://schemas.openxmlformats.org/officeDocument/2006/relationships/image" Target="../media/image307.png"/><Relationship Id="rId232" Type="http://schemas.openxmlformats.org/officeDocument/2006/relationships/image" Target="../media/image317.png"/><Relationship Id="rId253" Type="http://schemas.openxmlformats.org/officeDocument/2006/relationships/customXml" Target="../ink/ink373.xml"/><Relationship Id="rId27" Type="http://schemas.openxmlformats.org/officeDocument/2006/relationships/image" Target="../media/image219.png"/><Relationship Id="rId48" Type="http://schemas.openxmlformats.org/officeDocument/2006/relationships/customXml" Target="../ink/ink270.xml"/><Relationship Id="rId69" Type="http://schemas.openxmlformats.org/officeDocument/2006/relationships/image" Target="../media/image237.png"/><Relationship Id="rId113" Type="http://schemas.openxmlformats.org/officeDocument/2006/relationships/image" Target="../media/image258.png"/><Relationship Id="rId134" Type="http://schemas.openxmlformats.org/officeDocument/2006/relationships/customXml" Target="../ink/ink313.xml"/><Relationship Id="rId80" Type="http://schemas.openxmlformats.org/officeDocument/2006/relationships/customXml" Target="../ink/ink286.xml"/><Relationship Id="rId155" Type="http://schemas.openxmlformats.org/officeDocument/2006/relationships/image" Target="../media/image279.png"/><Relationship Id="rId176" Type="http://schemas.openxmlformats.org/officeDocument/2006/relationships/customXml" Target="../ink/ink334.xml"/><Relationship Id="rId197" Type="http://schemas.openxmlformats.org/officeDocument/2006/relationships/image" Target="../media/image300.png"/><Relationship Id="rId201" Type="http://schemas.openxmlformats.org/officeDocument/2006/relationships/image" Target="../media/image302.png"/><Relationship Id="rId222" Type="http://schemas.openxmlformats.org/officeDocument/2006/relationships/image" Target="../media/image312.png"/><Relationship Id="rId243" Type="http://schemas.openxmlformats.org/officeDocument/2006/relationships/customXml" Target="../ink/ink368.xml"/><Relationship Id="rId17" Type="http://schemas.openxmlformats.org/officeDocument/2006/relationships/image" Target="../media/image214.png"/><Relationship Id="rId38" Type="http://schemas.openxmlformats.org/officeDocument/2006/relationships/customXml" Target="../ink/ink265.xml"/><Relationship Id="rId59" Type="http://schemas.openxmlformats.org/officeDocument/2006/relationships/image" Target="../media/image232.png"/><Relationship Id="rId103" Type="http://schemas.openxmlformats.org/officeDocument/2006/relationships/image" Target="../media/image253.png"/><Relationship Id="rId124" Type="http://schemas.openxmlformats.org/officeDocument/2006/relationships/customXml" Target="../ink/ink308.xml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432.xml"/><Relationship Id="rId299" Type="http://schemas.openxmlformats.org/officeDocument/2006/relationships/customXml" Target="../ink/ink523.xml"/><Relationship Id="rId303" Type="http://schemas.openxmlformats.org/officeDocument/2006/relationships/customXml" Target="../ink/ink525.xml"/><Relationship Id="rId21" Type="http://schemas.openxmlformats.org/officeDocument/2006/relationships/image" Target="../media/image321.png"/><Relationship Id="rId42" Type="http://schemas.openxmlformats.org/officeDocument/2006/relationships/customXml" Target="../ink/ink394.xml"/><Relationship Id="rId63" Type="http://schemas.openxmlformats.org/officeDocument/2006/relationships/image" Target="../media/image90.png"/><Relationship Id="rId84" Type="http://schemas.openxmlformats.org/officeDocument/2006/relationships/image" Target="../media/image101.png"/><Relationship Id="rId138" Type="http://schemas.openxmlformats.org/officeDocument/2006/relationships/image" Target="../media/image341.png"/><Relationship Id="rId159" Type="http://schemas.openxmlformats.org/officeDocument/2006/relationships/customXml" Target="../ink/ink453.xml"/><Relationship Id="rId324" Type="http://schemas.openxmlformats.org/officeDocument/2006/relationships/image" Target="../media/image433.png"/><Relationship Id="rId170" Type="http://schemas.openxmlformats.org/officeDocument/2006/relationships/image" Target="../media/image357.png"/><Relationship Id="rId191" Type="http://schemas.openxmlformats.org/officeDocument/2006/relationships/customXml" Target="../ink/ink469.xml"/><Relationship Id="rId205" Type="http://schemas.openxmlformats.org/officeDocument/2006/relationships/customXml" Target="../ink/ink476.xml"/><Relationship Id="rId226" Type="http://schemas.openxmlformats.org/officeDocument/2006/relationships/image" Target="../media/image384.png"/><Relationship Id="rId247" Type="http://schemas.openxmlformats.org/officeDocument/2006/relationships/customXml" Target="../ink/ink497.xml"/><Relationship Id="rId107" Type="http://schemas.openxmlformats.org/officeDocument/2006/relationships/customXml" Target="../ink/ink427.xml"/><Relationship Id="rId268" Type="http://schemas.openxmlformats.org/officeDocument/2006/relationships/image" Target="../media/image405.png"/><Relationship Id="rId289" Type="http://schemas.openxmlformats.org/officeDocument/2006/relationships/customXml" Target="../ink/ink518.xml"/><Relationship Id="rId11" Type="http://schemas.openxmlformats.org/officeDocument/2006/relationships/image" Target="../media/image317.png"/><Relationship Id="rId32" Type="http://schemas.openxmlformats.org/officeDocument/2006/relationships/customXml" Target="../ink/ink389.xml"/><Relationship Id="rId53" Type="http://schemas.openxmlformats.org/officeDocument/2006/relationships/image" Target="../media/image85.png"/><Relationship Id="rId74" Type="http://schemas.openxmlformats.org/officeDocument/2006/relationships/image" Target="../media/image96.png"/><Relationship Id="rId128" Type="http://schemas.openxmlformats.org/officeDocument/2006/relationships/image" Target="../media/image336.png"/><Relationship Id="rId149" Type="http://schemas.openxmlformats.org/officeDocument/2006/relationships/customXml" Target="../ink/ink448.xml"/><Relationship Id="rId314" Type="http://schemas.openxmlformats.org/officeDocument/2006/relationships/image" Target="../media/image428.png"/><Relationship Id="rId335" Type="http://schemas.openxmlformats.org/officeDocument/2006/relationships/customXml" Target="../ink/ink541.xml"/><Relationship Id="rId5" Type="http://schemas.openxmlformats.org/officeDocument/2006/relationships/image" Target="../media/image314.png"/><Relationship Id="rId95" Type="http://schemas.openxmlformats.org/officeDocument/2006/relationships/customXml" Target="../ink/ink421.xml"/><Relationship Id="rId160" Type="http://schemas.openxmlformats.org/officeDocument/2006/relationships/image" Target="../media/image352.png"/><Relationship Id="rId181" Type="http://schemas.openxmlformats.org/officeDocument/2006/relationships/customXml" Target="../ink/ink464.xml"/><Relationship Id="rId216" Type="http://schemas.openxmlformats.org/officeDocument/2006/relationships/image" Target="../media/image380.png"/><Relationship Id="rId237" Type="http://schemas.openxmlformats.org/officeDocument/2006/relationships/customXml" Target="../ink/ink492.xml"/><Relationship Id="rId258" Type="http://schemas.openxmlformats.org/officeDocument/2006/relationships/image" Target="../media/image400.png"/><Relationship Id="rId279" Type="http://schemas.openxmlformats.org/officeDocument/2006/relationships/customXml" Target="../ink/ink513.xml"/><Relationship Id="rId22" Type="http://schemas.openxmlformats.org/officeDocument/2006/relationships/customXml" Target="../ink/ink384.xml"/><Relationship Id="rId43" Type="http://schemas.openxmlformats.org/officeDocument/2006/relationships/image" Target="../media/image80.png"/><Relationship Id="rId64" Type="http://schemas.openxmlformats.org/officeDocument/2006/relationships/customXml" Target="../ink/ink405.xml"/><Relationship Id="rId118" Type="http://schemas.openxmlformats.org/officeDocument/2006/relationships/image" Target="../media/image331.png"/><Relationship Id="rId139" Type="http://schemas.openxmlformats.org/officeDocument/2006/relationships/customXml" Target="../ink/ink443.xml"/><Relationship Id="rId290" Type="http://schemas.openxmlformats.org/officeDocument/2006/relationships/image" Target="../media/image416.png"/><Relationship Id="rId304" Type="http://schemas.openxmlformats.org/officeDocument/2006/relationships/image" Target="../media/image423.png"/><Relationship Id="rId325" Type="http://schemas.openxmlformats.org/officeDocument/2006/relationships/customXml" Target="../ink/ink536.xml"/><Relationship Id="rId85" Type="http://schemas.openxmlformats.org/officeDocument/2006/relationships/customXml" Target="../ink/ink416.xml"/><Relationship Id="rId150" Type="http://schemas.openxmlformats.org/officeDocument/2006/relationships/image" Target="../media/image347.png"/><Relationship Id="rId171" Type="http://schemas.openxmlformats.org/officeDocument/2006/relationships/customXml" Target="../ink/ink459.xml"/><Relationship Id="rId192" Type="http://schemas.openxmlformats.org/officeDocument/2006/relationships/image" Target="../media/image368.png"/><Relationship Id="rId206" Type="http://schemas.openxmlformats.org/officeDocument/2006/relationships/image" Target="../media/image375.png"/><Relationship Id="rId227" Type="http://schemas.openxmlformats.org/officeDocument/2006/relationships/customXml" Target="../ink/ink487.xml"/><Relationship Id="rId248" Type="http://schemas.openxmlformats.org/officeDocument/2006/relationships/image" Target="../media/image395.png"/><Relationship Id="rId269" Type="http://schemas.openxmlformats.org/officeDocument/2006/relationships/customXml" Target="../ink/ink508.xml"/><Relationship Id="rId12" Type="http://schemas.openxmlformats.org/officeDocument/2006/relationships/customXml" Target="../ink/ink379.xml"/><Relationship Id="rId33" Type="http://schemas.openxmlformats.org/officeDocument/2006/relationships/image" Target="../media/image327.png"/><Relationship Id="rId108" Type="http://schemas.openxmlformats.org/officeDocument/2006/relationships/image" Target="../media/image113.png"/><Relationship Id="rId129" Type="http://schemas.openxmlformats.org/officeDocument/2006/relationships/customXml" Target="../ink/ink438.xml"/><Relationship Id="rId280" Type="http://schemas.openxmlformats.org/officeDocument/2006/relationships/image" Target="../media/image411.png"/><Relationship Id="rId315" Type="http://schemas.openxmlformats.org/officeDocument/2006/relationships/customXml" Target="../ink/ink531.xml"/><Relationship Id="rId336" Type="http://schemas.openxmlformats.org/officeDocument/2006/relationships/image" Target="../media/image439.png"/><Relationship Id="rId54" Type="http://schemas.openxmlformats.org/officeDocument/2006/relationships/customXml" Target="../ink/ink400.xml"/><Relationship Id="rId75" Type="http://schemas.openxmlformats.org/officeDocument/2006/relationships/customXml" Target="../ink/ink411.xml"/><Relationship Id="rId96" Type="http://schemas.openxmlformats.org/officeDocument/2006/relationships/image" Target="../media/image107.png"/><Relationship Id="rId140" Type="http://schemas.openxmlformats.org/officeDocument/2006/relationships/image" Target="../media/image342.png"/><Relationship Id="rId161" Type="http://schemas.openxmlformats.org/officeDocument/2006/relationships/customXml" Target="../ink/ink454.xml"/><Relationship Id="rId182" Type="http://schemas.openxmlformats.org/officeDocument/2006/relationships/image" Target="../media/image363.png"/><Relationship Id="rId217" Type="http://schemas.openxmlformats.org/officeDocument/2006/relationships/customXml" Target="../ink/ink482.xml"/><Relationship Id="rId6" Type="http://schemas.openxmlformats.org/officeDocument/2006/relationships/customXml" Target="../ink/ink376.xml"/><Relationship Id="rId238" Type="http://schemas.openxmlformats.org/officeDocument/2006/relationships/image" Target="../media/image390.png"/><Relationship Id="rId259" Type="http://schemas.openxmlformats.org/officeDocument/2006/relationships/customXml" Target="../ink/ink503.xml"/><Relationship Id="rId23" Type="http://schemas.openxmlformats.org/officeDocument/2006/relationships/image" Target="../media/image322.png"/><Relationship Id="rId119" Type="http://schemas.openxmlformats.org/officeDocument/2006/relationships/customXml" Target="../ink/ink433.xml"/><Relationship Id="rId270" Type="http://schemas.openxmlformats.org/officeDocument/2006/relationships/image" Target="../media/image406.png"/><Relationship Id="rId291" Type="http://schemas.openxmlformats.org/officeDocument/2006/relationships/customXml" Target="../ink/ink519.xml"/><Relationship Id="rId305" Type="http://schemas.openxmlformats.org/officeDocument/2006/relationships/customXml" Target="../ink/ink526.xml"/><Relationship Id="rId326" Type="http://schemas.openxmlformats.org/officeDocument/2006/relationships/image" Target="../media/image434.png"/><Relationship Id="rId44" Type="http://schemas.openxmlformats.org/officeDocument/2006/relationships/customXml" Target="../ink/ink395.xml"/><Relationship Id="rId65" Type="http://schemas.openxmlformats.org/officeDocument/2006/relationships/customXml" Target="../ink/ink406.xml"/><Relationship Id="rId86" Type="http://schemas.openxmlformats.org/officeDocument/2006/relationships/image" Target="../media/image102.png"/><Relationship Id="rId130" Type="http://schemas.openxmlformats.org/officeDocument/2006/relationships/image" Target="../media/image337.png"/><Relationship Id="rId151" Type="http://schemas.openxmlformats.org/officeDocument/2006/relationships/customXml" Target="../ink/ink449.xml"/><Relationship Id="rId172" Type="http://schemas.openxmlformats.org/officeDocument/2006/relationships/image" Target="../media/image358.png"/><Relationship Id="rId193" Type="http://schemas.openxmlformats.org/officeDocument/2006/relationships/customXml" Target="../ink/ink470.xml"/><Relationship Id="rId207" Type="http://schemas.openxmlformats.org/officeDocument/2006/relationships/customXml" Target="../ink/ink477.xml"/><Relationship Id="rId228" Type="http://schemas.openxmlformats.org/officeDocument/2006/relationships/image" Target="../media/image385.png"/><Relationship Id="rId249" Type="http://schemas.openxmlformats.org/officeDocument/2006/relationships/customXml" Target="../ink/ink498.xml"/><Relationship Id="rId13" Type="http://schemas.openxmlformats.org/officeDocument/2006/relationships/image" Target="../media/image91.png"/><Relationship Id="rId109" Type="http://schemas.openxmlformats.org/officeDocument/2006/relationships/customXml" Target="../ink/ink428.xml"/><Relationship Id="rId260" Type="http://schemas.openxmlformats.org/officeDocument/2006/relationships/image" Target="../media/image401.png"/><Relationship Id="rId281" Type="http://schemas.openxmlformats.org/officeDocument/2006/relationships/customXml" Target="../ink/ink514.xml"/><Relationship Id="rId316" Type="http://schemas.openxmlformats.org/officeDocument/2006/relationships/image" Target="../media/image429.png"/><Relationship Id="rId34" Type="http://schemas.openxmlformats.org/officeDocument/2006/relationships/customXml" Target="../ink/ink390.xml"/><Relationship Id="rId55" Type="http://schemas.openxmlformats.org/officeDocument/2006/relationships/image" Target="../media/image86.png"/><Relationship Id="rId76" Type="http://schemas.openxmlformats.org/officeDocument/2006/relationships/image" Target="../media/image97.png"/><Relationship Id="rId97" Type="http://schemas.openxmlformats.org/officeDocument/2006/relationships/customXml" Target="../ink/ink422.xml"/><Relationship Id="rId120" Type="http://schemas.openxmlformats.org/officeDocument/2006/relationships/image" Target="../media/image332.png"/><Relationship Id="rId141" Type="http://schemas.openxmlformats.org/officeDocument/2006/relationships/customXml" Target="../ink/ink444.xml"/><Relationship Id="rId7" Type="http://schemas.openxmlformats.org/officeDocument/2006/relationships/image" Target="../media/image315.png"/><Relationship Id="rId162" Type="http://schemas.openxmlformats.org/officeDocument/2006/relationships/image" Target="../media/image353.png"/><Relationship Id="rId183" Type="http://schemas.openxmlformats.org/officeDocument/2006/relationships/customXml" Target="../ink/ink465.xml"/><Relationship Id="rId218" Type="http://schemas.openxmlformats.org/officeDocument/2006/relationships/image" Target="../media/image381.png"/><Relationship Id="rId239" Type="http://schemas.openxmlformats.org/officeDocument/2006/relationships/customXml" Target="../ink/ink493.xml"/><Relationship Id="rId250" Type="http://schemas.openxmlformats.org/officeDocument/2006/relationships/image" Target="../media/image396.png"/><Relationship Id="rId271" Type="http://schemas.openxmlformats.org/officeDocument/2006/relationships/customXml" Target="../ink/ink509.xml"/><Relationship Id="rId292" Type="http://schemas.openxmlformats.org/officeDocument/2006/relationships/image" Target="../media/image417.png"/><Relationship Id="rId306" Type="http://schemas.openxmlformats.org/officeDocument/2006/relationships/image" Target="../media/image424.png"/><Relationship Id="rId24" Type="http://schemas.openxmlformats.org/officeDocument/2006/relationships/customXml" Target="../ink/ink385.xml"/><Relationship Id="rId45" Type="http://schemas.openxmlformats.org/officeDocument/2006/relationships/image" Target="../media/image81.png"/><Relationship Id="rId66" Type="http://schemas.openxmlformats.org/officeDocument/2006/relationships/image" Target="../media/image92.png"/><Relationship Id="rId87" Type="http://schemas.openxmlformats.org/officeDocument/2006/relationships/customXml" Target="../ink/ink417.xml"/><Relationship Id="rId110" Type="http://schemas.openxmlformats.org/officeDocument/2006/relationships/image" Target="../media/image114.png"/><Relationship Id="rId131" Type="http://schemas.openxmlformats.org/officeDocument/2006/relationships/customXml" Target="../ink/ink439.xml"/><Relationship Id="rId327" Type="http://schemas.openxmlformats.org/officeDocument/2006/relationships/customXml" Target="../ink/ink537.xml"/><Relationship Id="rId152" Type="http://schemas.openxmlformats.org/officeDocument/2006/relationships/image" Target="../media/image348.png"/><Relationship Id="rId173" Type="http://schemas.openxmlformats.org/officeDocument/2006/relationships/customXml" Target="../ink/ink460.xml"/><Relationship Id="rId194" Type="http://schemas.openxmlformats.org/officeDocument/2006/relationships/image" Target="../media/image369.png"/><Relationship Id="rId208" Type="http://schemas.openxmlformats.org/officeDocument/2006/relationships/image" Target="../media/image376.png"/><Relationship Id="rId229" Type="http://schemas.openxmlformats.org/officeDocument/2006/relationships/customXml" Target="../ink/ink488.xml"/><Relationship Id="rId240" Type="http://schemas.openxmlformats.org/officeDocument/2006/relationships/image" Target="../media/image391.png"/><Relationship Id="rId261" Type="http://schemas.openxmlformats.org/officeDocument/2006/relationships/customXml" Target="../ink/ink504.xml"/><Relationship Id="rId14" Type="http://schemas.openxmlformats.org/officeDocument/2006/relationships/customXml" Target="../ink/ink380.xml"/><Relationship Id="rId35" Type="http://schemas.openxmlformats.org/officeDocument/2006/relationships/image" Target="../media/image76.png"/><Relationship Id="rId56" Type="http://schemas.openxmlformats.org/officeDocument/2006/relationships/customXml" Target="../ink/ink401.xml"/><Relationship Id="rId77" Type="http://schemas.openxmlformats.org/officeDocument/2006/relationships/customXml" Target="../ink/ink412.xml"/><Relationship Id="rId100" Type="http://schemas.openxmlformats.org/officeDocument/2006/relationships/image" Target="../media/image109.png"/><Relationship Id="rId282" Type="http://schemas.openxmlformats.org/officeDocument/2006/relationships/image" Target="../media/image412.png"/><Relationship Id="rId317" Type="http://schemas.openxmlformats.org/officeDocument/2006/relationships/customXml" Target="../ink/ink532.xml"/><Relationship Id="rId8" Type="http://schemas.openxmlformats.org/officeDocument/2006/relationships/customXml" Target="../ink/ink377.xml"/><Relationship Id="rId51" Type="http://schemas.openxmlformats.org/officeDocument/2006/relationships/image" Target="../media/image84.png"/><Relationship Id="rId72" Type="http://schemas.openxmlformats.org/officeDocument/2006/relationships/image" Target="../media/image95.png"/><Relationship Id="rId93" Type="http://schemas.openxmlformats.org/officeDocument/2006/relationships/customXml" Target="../ink/ink420.xml"/><Relationship Id="rId98" Type="http://schemas.openxmlformats.org/officeDocument/2006/relationships/image" Target="../media/image108.png"/><Relationship Id="rId121" Type="http://schemas.openxmlformats.org/officeDocument/2006/relationships/customXml" Target="../ink/ink434.xml"/><Relationship Id="rId142" Type="http://schemas.openxmlformats.org/officeDocument/2006/relationships/image" Target="../media/image343.png"/><Relationship Id="rId163" Type="http://schemas.openxmlformats.org/officeDocument/2006/relationships/customXml" Target="../ink/ink455.xml"/><Relationship Id="rId184" Type="http://schemas.openxmlformats.org/officeDocument/2006/relationships/image" Target="../media/image364.png"/><Relationship Id="rId189" Type="http://schemas.openxmlformats.org/officeDocument/2006/relationships/customXml" Target="../ink/ink468.xml"/><Relationship Id="rId219" Type="http://schemas.openxmlformats.org/officeDocument/2006/relationships/customXml" Target="../ink/ink483.xml"/><Relationship Id="rId3" Type="http://schemas.openxmlformats.org/officeDocument/2006/relationships/image" Target="../media/image313.png"/><Relationship Id="rId214" Type="http://schemas.openxmlformats.org/officeDocument/2006/relationships/image" Target="../media/image379.png"/><Relationship Id="rId230" Type="http://schemas.openxmlformats.org/officeDocument/2006/relationships/image" Target="../media/image386.png"/><Relationship Id="rId235" Type="http://schemas.openxmlformats.org/officeDocument/2006/relationships/customXml" Target="../ink/ink491.xml"/><Relationship Id="rId251" Type="http://schemas.openxmlformats.org/officeDocument/2006/relationships/customXml" Target="../ink/ink499.xml"/><Relationship Id="rId256" Type="http://schemas.openxmlformats.org/officeDocument/2006/relationships/image" Target="../media/image399.png"/><Relationship Id="rId277" Type="http://schemas.openxmlformats.org/officeDocument/2006/relationships/customXml" Target="../ink/ink512.xml"/><Relationship Id="rId298" Type="http://schemas.openxmlformats.org/officeDocument/2006/relationships/image" Target="../media/image420.png"/><Relationship Id="rId25" Type="http://schemas.openxmlformats.org/officeDocument/2006/relationships/image" Target="../media/image323.png"/><Relationship Id="rId46" Type="http://schemas.openxmlformats.org/officeDocument/2006/relationships/customXml" Target="../ink/ink396.xml"/><Relationship Id="rId67" Type="http://schemas.openxmlformats.org/officeDocument/2006/relationships/customXml" Target="../ink/ink407.xml"/><Relationship Id="rId116" Type="http://schemas.openxmlformats.org/officeDocument/2006/relationships/image" Target="../media/image330.png"/><Relationship Id="rId137" Type="http://schemas.openxmlformats.org/officeDocument/2006/relationships/customXml" Target="../ink/ink442.xml"/><Relationship Id="rId158" Type="http://schemas.openxmlformats.org/officeDocument/2006/relationships/image" Target="../media/image351.png"/><Relationship Id="rId272" Type="http://schemas.openxmlformats.org/officeDocument/2006/relationships/image" Target="../media/image407.png"/><Relationship Id="rId293" Type="http://schemas.openxmlformats.org/officeDocument/2006/relationships/customXml" Target="../ink/ink520.xml"/><Relationship Id="rId302" Type="http://schemas.openxmlformats.org/officeDocument/2006/relationships/image" Target="../media/image422.png"/><Relationship Id="rId307" Type="http://schemas.openxmlformats.org/officeDocument/2006/relationships/customXml" Target="../ink/ink527.xml"/><Relationship Id="rId323" Type="http://schemas.openxmlformats.org/officeDocument/2006/relationships/customXml" Target="../ink/ink535.xml"/><Relationship Id="rId328" Type="http://schemas.openxmlformats.org/officeDocument/2006/relationships/image" Target="../media/image435.png"/><Relationship Id="rId20" Type="http://schemas.openxmlformats.org/officeDocument/2006/relationships/customXml" Target="../ink/ink383.xml"/><Relationship Id="rId41" Type="http://schemas.openxmlformats.org/officeDocument/2006/relationships/image" Target="../media/image79.png"/><Relationship Id="rId62" Type="http://schemas.openxmlformats.org/officeDocument/2006/relationships/customXml" Target="../ink/ink404.xml"/><Relationship Id="rId83" Type="http://schemas.openxmlformats.org/officeDocument/2006/relationships/customXml" Target="../ink/ink415.xml"/><Relationship Id="rId88" Type="http://schemas.openxmlformats.org/officeDocument/2006/relationships/image" Target="../media/image103.png"/><Relationship Id="rId111" Type="http://schemas.openxmlformats.org/officeDocument/2006/relationships/customXml" Target="../ink/ink429.xml"/><Relationship Id="rId132" Type="http://schemas.openxmlformats.org/officeDocument/2006/relationships/image" Target="../media/image338.png"/><Relationship Id="rId153" Type="http://schemas.openxmlformats.org/officeDocument/2006/relationships/customXml" Target="../ink/ink450.xml"/><Relationship Id="rId174" Type="http://schemas.openxmlformats.org/officeDocument/2006/relationships/image" Target="../media/image359.png"/><Relationship Id="rId179" Type="http://schemas.openxmlformats.org/officeDocument/2006/relationships/customXml" Target="../ink/ink463.xml"/><Relationship Id="rId195" Type="http://schemas.openxmlformats.org/officeDocument/2006/relationships/customXml" Target="../ink/ink471.xml"/><Relationship Id="rId209" Type="http://schemas.openxmlformats.org/officeDocument/2006/relationships/customXml" Target="../ink/ink478.xml"/><Relationship Id="rId190" Type="http://schemas.openxmlformats.org/officeDocument/2006/relationships/image" Target="../media/image367.png"/><Relationship Id="rId204" Type="http://schemas.openxmlformats.org/officeDocument/2006/relationships/image" Target="../media/image374.png"/><Relationship Id="rId220" Type="http://schemas.openxmlformats.org/officeDocument/2006/relationships/image" Target="../media/image382.png"/><Relationship Id="rId225" Type="http://schemas.openxmlformats.org/officeDocument/2006/relationships/customXml" Target="../ink/ink486.xml"/><Relationship Id="rId241" Type="http://schemas.openxmlformats.org/officeDocument/2006/relationships/customXml" Target="../ink/ink494.xml"/><Relationship Id="rId246" Type="http://schemas.openxmlformats.org/officeDocument/2006/relationships/image" Target="../media/image394.png"/><Relationship Id="rId267" Type="http://schemas.openxmlformats.org/officeDocument/2006/relationships/customXml" Target="../ink/ink507.xml"/><Relationship Id="rId288" Type="http://schemas.openxmlformats.org/officeDocument/2006/relationships/image" Target="../media/image415.png"/><Relationship Id="rId15" Type="http://schemas.openxmlformats.org/officeDocument/2006/relationships/image" Target="../media/image318.png"/><Relationship Id="rId36" Type="http://schemas.openxmlformats.org/officeDocument/2006/relationships/customXml" Target="../ink/ink391.xml"/><Relationship Id="rId57" Type="http://schemas.openxmlformats.org/officeDocument/2006/relationships/image" Target="../media/image87.png"/><Relationship Id="rId106" Type="http://schemas.openxmlformats.org/officeDocument/2006/relationships/image" Target="../media/image112.png"/><Relationship Id="rId127" Type="http://schemas.openxmlformats.org/officeDocument/2006/relationships/customXml" Target="../ink/ink437.xml"/><Relationship Id="rId262" Type="http://schemas.openxmlformats.org/officeDocument/2006/relationships/image" Target="../media/image402.png"/><Relationship Id="rId283" Type="http://schemas.openxmlformats.org/officeDocument/2006/relationships/customXml" Target="../ink/ink515.xml"/><Relationship Id="rId313" Type="http://schemas.openxmlformats.org/officeDocument/2006/relationships/customXml" Target="../ink/ink530.xml"/><Relationship Id="rId318" Type="http://schemas.openxmlformats.org/officeDocument/2006/relationships/image" Target="../media/image430.png"/><Relationship Id="rId10" Type="http://schemas.openxmlformats.org/officeDocument/2006/relationships/customXml" Target="../ink/ink378.xml"/><Relationship Id="rId31" Type="http://schemas.openxmlformats.org/officeDocument/2006/relationships/image" Target="../media/image326.png"/><Relationship Id="rId52" Type="http://schemas.openxmlformats.org/officeDocument/2006/relationships/customXml" Target="../ink/ink399.xml"/><Relationship Id="rId73" Type="http://schemas.openxmlformats.org/officeDocument/2006/relationships/customXml" Target="../ink/ink410.xml"/><Relationship Id="rId78" Type="http://schemas.openxmlformats.org/officeDocument/2006/relationships/image" Target="../media/image98.png"/><Relationship Id="rId94" Type="http://schemas.openxmlformats.org/officeDocument/2006/relationships/image" Target="../media/image106.png"/><Relationship Id="rId99" Type="http://schemas.openxmlformats.org/officeDocument/2006/relationships/customXml" Target="../ink/ink423.xml"/><Relationship Id="rId101" Type="http://schemas.openxmlformats.org/officeDocument/2006/relationships/customXml" Target="../ink/ink424.xml"/><Relationship Id="rId122" Type="http://schemas.openxmlformats.org/officeDocument/2006/relationships/image" Target="../media/image333.png"/><Relationship Id="rId143" Type="http://schemas.openxmlformats.org/officeDocument/2006/relationships/customXml" Target="../ink/ink445.xml"/><Relationship Id="rId148" Type="http://schemas.openxmlformats.org/officeDocument/2006/relationships/image" Target="../media/image346.png"/><Relationship Id="rId164" Type="http://schemas.openxmlformats.org/officeDocument/2006/relationships/image" Target="../media/image354.png"/><Relationship Id="rId169" Type="http://schemas.openxmlformats.org/officeDocument/2006/relationships/customXml" Target="../ink/ink458.xml"/><Relationship Id="rId185" Type="http://schemas.openxmlformats.org/officeDocument/2006/relationships/customXml" Target="../ink/ink466.xml"/><Relationship Id="rId334" Type="http://schemas.openxmlformats.org/officeDocument/2006/relationships/image" Target="../media/image438.png"/><Relationship Id="rId4" Type="http://schemas.openxmlformats.org/officeDocument/2006/relationships/customXml" Target="../ink/ink375.xml"/><Relationship Id="rId9" Type="http://schemas.openxmlformats.org/officeDocument/2006/relationships/image" Target="../media/image316.png"/><Relationship Id="rId180" Type="http://schemas.openxmlformats.org/officeDocument/2006/relationships/image" Target="../media/image362.png"/><Relationship Id="rId210" Type="http://schemas.openxmlformats.org/officeDocument/2006/relationships/image" Target="../media/image377.png"/><Relationship Id="rId215" Type="http://schemas.openxmlformats.org/officeDocument/2006/relationships/customXml" Target="../ink/ink481.xml"/><Relationship Id="rId236" Type="http://schemas.openxmlformats.org/officeDocument/2006/relationships/image" Target="../media/image389.png"/><Relationship Id="rId257" Type="http://schemas.openxmlformats.org/officeDocument/2006/relationships/customXml" Target="../ink/ink502.xml"/><Relationship Id="rId278" Type="http://schemas.openxmlformats.org/officeDocument/2006/relationships/image" Target="../media/image410.png"/><Relationship Id="rId26" Type="http://schemas.openxmlformats.org/officeDocument/2006/relationships/customXml" Target="../ink/ink386.xml"/><Relationship Id="rId231" Type="http://schemas.openxmlformats.org/officeDocument/2006/relationships/customXml" Target="../ink/ink489.xml"/><Relationship Id="rId252" Type="http://schemas.openxmlformats.org/officeDocument/2006/relationships/image" Target="../media/image397.png"/><Relationship Id="rId273" Type="http://schemas.openxmlformats.org/officeDocument/2006/relationships/customXml" Target="../ink/ink510.xml"/><Relationship Id="rId294" Type="http://schemas.openxmlformats.org/officeDocument/2006/relationships/image" Target="../media/image418.png"/><Relationship Id="rId308" Type="http://schemas.openxmlformats.org/officeDocument/2006/relationships/image" Target="../media/image425.png"/><Relationship Id="rId329" Type="http://schemas.openxmlformats.org/officeDocument/2006/relationships/customXml" Target="../ink/ink538.xml"/><Relationship Id="rId47" Type="http://schemas.openxmlformats.org/officeDocument/2006/relationships/image" Target="../media/image82.png"/><Relationship Id="rId68" Type="http://schemas.openxmlformats.org/officeDocument/2006/relationships/image" Target="../media/image93.png"/><Relationship Id="rId89" Type="http://schemas.openxmlformats.org/officeDocument/2006/relationships/customXml" Target="../ink/ink418.xml"/><Relationship Id="rId112" Type="http://schemas.openxmlformats.org/officeDocument/2006/relationships/image" Target="../media/image328.png"/><Relationship Id="rId133" Type="http://schemas.openxmlformats.org/officeDocument/2006/relationships/customXml" Target="../ink/ink440.xml"/><Relationship Id="rId154" Type="http://schemas.openxmlformats.org/officeDocument/2006/relationships/image" Target="../media/image349.png"/><Relationship Id="rId175" Type="http://schemas.openxmlformats.org/officeDocument/2006/relationships/customXml" Target="../ink/ink461.xml"/><Relationship Id="rId196" Type="http://schemas.openxmlformats.org/officeDocument/2006/relationships/image" Target="../media/image370.png"/><Relationship Id="rId200" Type="http://schemas.openxmlformats.org/officeDocument/2006/relationships/image" Target="../media/image372.png"/><Relationship Id="rId16" Type="http://schemas.openxmlformats.org/officeDocument/2006/relationships/customXml" Target="../ink/ink381.xml"/><Relationship Id="rId221" Type="http://schemas.openxmlformats.org/officeDocument/2006/relationships/customXml" Target="../ink/ink484.xml"/><Relationship Id="rId242" Type="http://schemas.openxmlformats.org/officeDocument/2006/relationships/image" Target="../media/image392.png"/><Relationship Id="rId263" Type="http://schemas.openxmlformats.org/officeDocument/2006/relationships/customXml" Target="../ink/ink505.xml"/><Relationship Id="rId284" Type="http://schemas.openxmlformats.org/officeDocument/2006/relationships/image" Target="../media/image413.png"/><Relationship Id="rId319" Type="http://schemas.openxmlformats.org/officeDocument/2006/relationships/customXml" Target="../ink/ink533.xml"/><Relationship Id="rId37" Type="http://schemas.openxmlformats.org/officeDocument/2006/relationships/image" Target="../media/image77.png"/><Relationship Id="rId58" Type="http://schemas.openxmlformats.org/officeDocument/2006/relationships/customXml" Target="../ink/ink402.xml"/><Relationship Id="rId79" Type="http://schemas.openxmlformats.org/officeDocument/2006/relationships/customXml" Target="../ink/ink413.xml"/><Relationship Id="rId102" Type="http://schemas.openxmlformats.org/officeDocument/2006/relationships/image" Target="../media/image110.png"/><Relationship Id="rId123" Type="http://schemas.openxmlformats.org/officeDocument/2006/relationships/customXml" Target="../ink/ink435.xml"/><Relationship Id="rId144" Type="http://schemas.openxmlformats.org/officeDocument/2006/relationships/image" Target="../media/image344.png"/><Relationship Id="rId330" Type="http://schemas.openxmlformats.org/officeDocument/2006/relationships/image" Target="../media/image436.png"/><Relationship Id="rId90" Type="http://schemas.openxmlformats.org/officeDocument/2006/relationships/image" Target="../media/image104.png"/><Relationship Id="rId165" Type="http://schemas.openxmlformats.org/officeDocument/2006/relationships/customXml" Target="../ink/ink456.xml"/><Relationship Id="rId186" Type="http://schemas.openxmlformats.org/officeDocument/2006/relationships/image" Target="../media/image365.png"/><Relationship Id="rId211" Type="http://schemas.openxmlformats.org/officeDocument/2006/relationships/customXml" Target="../ink/ink479.xml"/><Relationship Id="rId232" Type="http://schemas.openxmlformats.org/officeDocument/2006/relationships/image" Target="../media/image387.png"/><Relationship Id="rId253" Type="http://schemas.openxmlformats.org/officeDocument/2006/relationships/customXml" Target="../ink/ink500.xml"/><Relationship Id="rId274" Type="http://schemas.openxmlformats.org/officeDocument/2006/relationships/image" Target="../media/image408.png"/><Relationship Id="rId295" Type="http://schemas.openxmlformats.org/officeDocument/2006/relationships/customXml" Target="../ink/ink521.xml"/><Relationship Id="rId309" Type="http://schemas.openxmlformats.org/officeDocument/2006/relationships/customXml" Target="../ink/ink528.xml"/><Relationship Id="rId27" Type="http://schemas.openxmlformats.org/officeDocument/2006/relationships/image" Target="../media/image324.png"/><Relationship Id="rId48" Type="http://schemas.openxmlformats.org/officeDocument/2006/relationships/customXml" Target="../ink/ink397.xml"/><Relationship Id="rId69" Type="http://schemas.openxmlformats.org/officeDocument/2006/relationships/customXml" Target="../ink/ink408.xml"/><Relationship Id="rId113" Type="http://schemas.openxmlformats.org/officeDocument/2006/relationships/customXml" Target="../ink/ink430.xml"/><Relationship Id="rId134" Type="http://schemas.openxmlformats.org/officeDocument/2006/relationships/image" Target="../media/image339.png"/><Relationship Id="rId320" Type="http://schemas.openxmlformats.org/officeDocument/2006/relationships/image" Target="../media/image431.png"/><Relationship Id="rId80" Type="http://schemas.openxmlformats.org/officeDocument/2006/relationships/image" Target="../media/image99.png"/><Relationship Id="rId155" Type="http://schemas.openxmlformats.org/officeDocument/2006/relationships/customXml" Target="../ink/ink451.xml"/><Relationship Id="rId176" Type="http://schemas.openxmlformats.org/officeDocument/2006/relationships/image" Target="../media/image360.png"/><Relationship Id="rId197" Type="http://schemas.openxmlformats.org/officeDocument/2006/relationships/customXml" Target="../ink/ink472.xml"/><Relationship Id="rId201" Type="http://schemas.openxmlformats.org/officeDocument/2006/relationships/customXml" Target="../ink/ink474.xml"/><Relationship Id="rId222" Type="http://schemas.openxmlformats.org/officeDocument/2006/relationships/image" Target="../media/image163.png"/><Relationship Id="rId243" Type="http://schemas.openxmlformats.org/officeDocument/2006/relationships/customXml" Target="../ink/ink495.xml"/><Relationship Id="rId264" Type="http://schemas.openxmlformats.org/officeDocument/2006/relationships/image" Target="../media/image403.png"/><Relationship Id="rId285" Type="http://schemas.openxmlformats.org/officeDocument/2006/relationships/customXml" Target="../ink/ink516.xml"/><Relationship Id="rId17" Type="http://schemas.openxmlformats.org/officeDocument/2006/relationships/image" Target="../media/image319.png"/><Relationship Id="rId38" Type="http://schemas.openxmlformats.org/officeDocument/2006/relationships/customXml" Target="../ink/ink392.xml"/><Relationship Id="rId59" Type="http://schemas.openxmlformats.org/officeDocument/2006/relationships/image" Target="../media/image88.png"/><Relationship Id="rId103" Type="http://schemas.openxmlformats.org/officeDocument/2006/relationships/customXml" Target="../ink/ink425.xml"/><Relationship Id="rId124" Type="http://schemas.openxmlformats.org/officeDocument/2006/relationships/image" Target="../media/image334.png"/><Relationship Id="rId310" Type="http://schemas.openxmlformats.org/officeDocument/2006/relationships/image" Target="../media/image426.png"/><Relationship Id="rId70" Type="http://schemas.openxmlformats.org/officeDocument/2006/relationships/image" Target="../media/image94.png"/><Relationship Id="rId91" Type="http://schemas.openxmlformats.org/officeDocument/2006/relationships/customXml" Target="../ink/ink419.xml"/><Relationship Id="rId145" Type="http://schemas.openxmlformats.org/officeDocument/2006/relationships/customXml" Target="../ink/ink446.xml"/><Relationship Id="rId166" Type="http://schemas.openxmlformats.org/officeDocument/2006/relationships/image" Target="../media/image355.png"/><Relationship Id="rId187" Type="http://schemas.openxmlformats.org/officeDocument/2006/relationships/customXml" Target="../ink/ink467.xml"/><Relationship Id="rId331" Type="http://schemas.openxmlformats.org/officeDocument/2006/relationships/customXml" Target="../ink/ink539.xml"/><Relationship Id="rId1" Type="http://schemas.openxmlformats.org/officeDocument/2006/relationships/slideLayout" Target="../slideLayouts/slideLayout7.xml"/><Relationship Id="rId212" Type="http://schemas.openxmlformats.org/officeDocument/2006/relationships/image" Target="../media/image378.png"/><Relationship Id="rId233" Type="http://schemas.openxmlformats.org/officeDocument/2006/relationships/customXml" Target="../ink/ink490.xml"/><Relationship Id="rId254" Type="http://schemas.openxmlformats.org/officeDocument/2006/relationships/image" Target="../media/image398.png"/><Relationship Id="rId28" Type="http://schemas.openxmlformats.org/officeDocument/2006/relationships/customXml" Target="../ink/ink387.xml"/><Relationship Id="rId49" Type="http://schemas.openxmlformats.org/officeDocument/2006/relationships/image" Target="../media/image83.png"/><Relationship Id="rId114" Type="http://schemas.openxmlformats.org/officeDocument/2006/relationships/image" Target="../media/image329.png"/><Relationship Id="rId275" Type="http://schemas.openxmlformats.org/officeDocument/2006/relationships/customXml" Target="../ink/ink511.xml"/><Relationship Id="rId296" Type="http://schemas.openxmlformats.org/officeDocument/2006/relationships/image" Target="../media/image419.png"/><Relationship Id="rId300" Type="http://schemas.openxmlformats.org/officeDocument/2006/relationships/image" Target="../media/image421.png"/><Relationship Id="rId60" Type="http://schemas.openxmlformats.org/officeDocument/2006/relationships/customXml" Target="../ink/ink403.xml"/><Relationship Id="rId81" Type="http://schemas.openxmlformats.org/officeDocument/2006/relationships/customXml" Target="../ink/ink414.xml"/><Relationship Id="rId135" Type="http://schemas.openxmlformats.org/officeDocument/2006/relationships/customXml" Target="../ink/ink441.xml"/><Relationship Id="rId156" Type="http://schemas.openxmlformats.org/officeDocument/2006/relationships/image" Target="../media/image350.png"/><Relationship Id="rId177" Type="http://schemas.openxmlformats.org/officeDocument/2006/relationships/customXml" Target="../ink/ink462.xml"/><Relationship Id="rId198" Type="http://schemas.openxmlformats.org/officeDocument/2006/relationships/image" Target="../media/image371.png"/><Relationship Id="rId321" Type="http://schemas.openxmlformats.org/officeDocument/2006/relationships/customXml" Target="../ink/ink534.xml"/><Relationship Id="rId202" Type="http://schemas.openxmlformats.org/officeDocument/2006/relationships/image" Target="../media/image373.png"/><Relationship Id="rId223" Type="http://schemas.openxmlformats.org/officeDocument/2006/relationships/customXml" Target="../ink/ink485.xml"/><Relationship Id="rId244" Type="http://schemas.openxmlformats.org/officeDocument/2006/relationships/image" Target="../media/image393.png"/><Relationship Id="rId18" Type="http://schemas.openxmlformats.org/officeDocument/2006/relationships/customXml" Target="../ink/ink382.xml"/><Relationship Id="rId39" Type="http://schemas.openxmlformats.org/officeDocument/2006/relationships/image" Target="../media/image78.png"/><Relationship Id="rId265" Type="http://schemas.openxmlformats.org/officeDocument/2006/relationships/customXml" Target="../ink/ink506.xml"/><Relationship Id="rId286" Type="http://schemas.openxmlformats.org/officeDocument/2006/relationships/image" Target="../media/image414.png"/><Relationship Id="rId50" Type="http://schemas.openxmlformats.org/officeDocument/2006/relationships/customXml" Target="../ink/ink398.xml"/><Relationship Id="rId104" Type="http://schemas.openxmlformats.org/officeDocument/2006/relationships/image" Target="../media/image111.png"/><Relationship Id="rId125" Type="http://schemas.openxmlformats.org/officeDocument/2006/relationships/customXml" Target="../ink/ink436.xml"/><Relationship Id="rId146" Type="http://schemas.openxmlformats.org/officeDocument/2006/relationships/image" Target="../media/image345.png"/><Relationship Id="rId167" Type="http://schemas.openxmlformats.org/officeDocument/2006/relationships/customXml" Target="../ink/ink457.xml"/><Relationship Id="rId188" Type="http://schemas.openxmlformats.org/officeDocument/2006/relationships/image" Target="../media/image366.png"/><Relationship Id="rId311" Type="http://schemas.openxmlformats.org/officeDocument/2006/relationships/customXml" Target="../ink/ink529.xml"/><Relationship Id="rId332" Type="http://schemas.openxmlformats.org/officeDocument/2006/relationships/image" Target="../media/image437.png"/><Relationship Id="rId71" Type="http://schemas.openxmlformats.org/officeDocument/2006/relationships/customXml" Target="../ink/ink409.xml"/><Relationship Id="rId92" Type="http://schemas.openxmlformats.org/officeDocument/2006/relationships/image" Target="../media/image105.png"/><Relationship Id="rId213" Type="http://schemas.openxmlformats.org/officeDocument/2006/relationships/customXml" Target="../ink/ink480.xml"/><Relationship Id="rId234" Type="http://schemas.openxmlformats.org/officeDocument/2006/relationships/image" Target="../media/image388.png"/><Relationship Id="rId2" Type="http://schemas.openxmlformats.org/officeDocument/2006/relationships/customXml" Target="../ink/ink374.xml"/><Relationship Id="rId29" Type="http://schemas.openxmlformats.org/officeDocument/2006/relationships/image" Target="../media/image325.png"/><Relationship Id="rId255" Type="http://schemas.openxmlformats.org/officeDocument/2006/relationships/customXml" Target="../ink/ink501.xml"/><Relationship Id="rId276" Type="http://schemas.openxmlformats.org/officeDocument/2006/relationships/image" Target="../media/image409.png"/><Relationship Id="rId297" Type="http://schemas.openxmlformats.org/officeDocument/2006/relationships/customXml" Target="../ink/ink522.xml"/><Relationship Id="rId40" Type="http://schemas.openxmlformats.org/officeDocument/2006/relationships/customXml" Target="../ink/ink393.xml"/><Relationship Id="rId115" Type="http://schemas.openxmlformats.org/officeDocument/2006/relationships/customXml" Target="../ink/ink431.xml"/><Relationship Id="rId136" Type="http://schemas.openxmlformats.org/officeDocument/2006/relationships/image" Target="../media/image340.png"/><Relationship Id="rId157" Type="http://schemas.openxmlformats.org/officeDocument/2006/relationships/customXml" Target="../ink/ink452.xml"/><Relationship Id="rId178" Type="http://schemas.openxmlformats.org/officeDocument/2006/relationships/image" Target="../media/image361.png"/><Relationship Id="rId301" Type="http://schemas.openxmlformats.org/officeDocument/2006/relationships/customXml" Target="../ink/ink524.xml"/><Relationship Id="rId322" Type="http://schemas.openxmlformats.org/officeDocument/2006/relationships/image" Target="../media/image432.png"/><Relationship Id="rId61" Type="http://schemas.openxmlformats.org/officeDocument/2006/relationships/image" Target="../media/image89.png"/><Relationship Id="rId82" Type="http://schemas.openxmlformats.org/officeDocument/2006/relationships/image" Target="../media/image100.png"/><Relationship Id="rId199" Type="http://schemas.openxmlformats.org/officeDocument/2006/relationships/customXml" Target="../ink/ink473.xml"/><Relationship Id="rId203" Type="http://schemas.openxmlformats.org/officeDocument/2006/relationships/customXml" Target="../ink/ink475.xml"/><Relationship Id="rId19" Type="http://schemas.openxmlformats.org/officeDocument/2006/relationships/image" Target="../media/image320.png"/><Relationship Id="rId224" Type="http://schemas.openxmlformats.org/officeDocument/2006/relationships/image" Target="../media/image383.png"/><Relationship Id="rId245" Type="http://schemas.openxmlformats.org/officeDocument/2006/relationships/customXml" Target="../ink/ink496.xml"/><Relationship Id="rId266" Type="http://schemas.openxmlformats.org/officeDocument/2006/relationships/image" Target="../media/image404.png"/><Relationship Id="rId287" Type="http://schemas.openxmlformats.org/officeDocument/2006/relationships/customXml" Target="../ink/ink517.xml"/><Relationship Id="rId30" Type="http://schemas.openxmlformats.org/officeDocument/2006/relationships/customXml" Target="../ink/ink388.xml"/><Relationship Id="rId105" Type="http://schemas.openxmlformats.org/officeDocument/2006/relationships/customXml" Target="../ink/ink426.xml"/><Relationship Id="rId126" Type="http://schemas.openxmlformats.org/officeDocument/2006/relationships/image" Target="../media/image335.png"/><Relationship Id="rId147" Type="http://schemas.openxmlformats.org/officeDocument/2006/relationships/customXml" Target="../ink/ink447.xml"/><Relationship Id="rId168" Type="http://schemas.openxmlformats.org/officeDocument/2006/relationships/image" Target="../media/image356.png"/><Relationship Id="rId312" Type="http://schemas.openxmlformats.org/officeDocument/2006/relationships/image" Target="../media/image427.png"/><Relationship Id="rId333" Type="http://schemas.openxmlformats.org/officeDocument/2006/relationships/customXml" Target="../ink/ink5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C1F183EE-C1E4-37DE-F444-7A8321B03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96" y="115873"/>
            <a:ext cx="5202514" cy="5480958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5" name="Entrada de lápiz 4">
                <a:extLst>
                  <a:ext uri="{FF2B5EF4-FFF2-40B4-BE49-F238E27FC236}">
                    <a16:creationId xmlns:a16="http://schemas.microsoft.com/office/drawing/2014/main" id="{E93E3118-3C99-F6DD-8A74-DBE0857287F9}"/>
                  </a:ext>
                </a:extLst>
              </p14:cNvPr>
              <p14:cNvContentPartPr/>
              <p14:nvPr/>
            </p14:nvContentPartPr>
            <p14:xfrm>
              <a:off x="7830233" y="2434934"/>
              <a:ext cx="51480" cy="43200"/>
            </p14:xfrm>
          </p:contentPart>
        </mc:Choice>
        <mc:Fallback>
          <p:pic>
            <p:nvPicPr>
              <p:cNvPr id="5" name="Entrada de lápiz 4">
                <a:extLst>
                  <a:ext uri="{FF2B5EF4-FFF2-40B4-BE49-F238E27FC236}">
                    <a16:creationId xmlns:a16="http://schemas.microsoft.com/office/drawing/2014/main" id="{E93E3118-3C99-F6DD-8A74-DBE0857287F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821233" y="2426294"/>
                <a:ext cx="69120" cy="6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6" name="Entrada de lápiz 5">
                <a:extLst>
                  <a:ext uri="{FF2B5EF4-FFF2-40B4-BE49-F238E27FC236}">
                    <a16:creationId xmlns:a16="http://schemas.microsoft.com/office/drawing/2014/main" id="{B22F8DC8-E405-96E5-1395-8555E99B3D5E}"/>
                  </a:ext>
                </a:extLst>
              </p14:cNvPr>
              <p14:cNvContentPartPr/>
              <p14:nvPr/>
            </p14:nvContentPartPr>
            <p14:xfrm>
              <a:off x="5790473" y="1736174"/>
              <a:ext cx="28440" cy="4320"/>
            </p14:xfrm>
          </p:contentPart>
        </mc:Choice>
        <mc:Fallback>
          <p:pic>
            <p:nvPicPr>
              <p:cNvPr id="6" name="Entrada de lápiz 5">
                <a:extLst>
                  <a:ext uri="{FF2B5EF4-FFF2-40B4-BE49-F238E27FC236}">
                    <a16:creationId xmlns:a16="http://schemas.microsoft.com/office/drawing/2014/main" id="{B22F8DC8-E405-96E5-1395-8555E99B3D5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772473" y="1718534"/>
                <a:ext cx="64080" cy="39960"/>
              </a:xfrm>
              <a:prstGeom prst="rect">
                <a:avLst/>
              </a:prstGeom>
            </p:spPr>
          </p:pic>
        </mc:Fallback>
      </mc:AlternateContent>
      <p:grpSp>
        <p:nvGrpSpPr>
          <p:cNvPr id="44" name="Grupo 43">
            <a:extLst>
              <a:ext uri="{FF2B5EF4-FFF2-40B4-BE49-F238E27FC236}">
                <a16:creationId xmlns:a16="http://schemas.microsoft.com/office/drawing/2014/main" id="{D5DD294E-57E3-F235-1774-908B5A42CE64}"/>
              </a:ext>
            </a:extLst>
          </p:cNvPr>
          <p:cNvGrpSpPr/>
          <p:nvPr/>
        </p:nvGrpSpPr>
        <p:grpSpPr>
          <a:xfrm>
            <a:off x="5624513" y="317774"/>
            <a:ext cx="6136560" cy="1659600"/>
            <a:chOff x="5624513" y="317774"/>
            <a:chExt cx="6136560" cy="1659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">
              <p14:nvContentPartPr>
                <p14:cNvPr id="7" name="Entrada de lápiz 6">
                  <a:extLst>
                    <a:ext uri="{FF2B5EF4-FFF2-40B4-BE49-F238E27FC236}">
                      <a16:creationId xmlns:a16="http://schemas.microsoft.com/office/drawing/2014/main" id="{E08B9234-1B1D-4B35-8B8B-3188672A86A1}"/>
                    </a:ext>
                  </a:extLst>
                </p14:cNvPr>
                <p14:cNvContentPartPr/>
                <p14:nvPr/>
              </p14:nvContentPartPr>
              <p14:xfrm>
                <a:off x="6025553" y="340094"/>
                <a:ext cx="432360" cy="237960"/>
              </p14:xfrm>
            </p:contentPart>
          </mc:Choice>
          <mc:Fallback>
            <p:pic>
              <p:nvPicPr>
                <p:cNvPr id="7" name="Entrada de lápiz 6">
                  <a:extLst>
                    <a:ext uri="{FF2B5EF4-FFF2-40B4-BE49-F238E27FC236}">
                      <a16:creationId xmlns:a16="http://schemas.microsoft.com/office/drawing/2014/main" id="{E08B9234-1B1D-4B35-8B8B-3188672A86A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6007913" y="322454"/>
                  <a:ext cx="468000" cy="27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8" name="Entrada de lápiz 7">
                  <a:extLst>
                    <a:ext uri="{FF2B5EF4-FFF2-40B4-BE49-F238E27FC236}">
                      <a16:creationId xmlns:a16="http://schemas.microsoft.com/office/drawing/2014/main" id="{3EEEF41A-0627-9338-444F-B543A6721678}"/>
                    </a:ext>
                  </a:extLst>
                </p14:cNvPr>
                <p14:cNvContentPartPr/>
                <p14:nvPr/>
              </p14:nvContentPartPr>
              <p14:xfrm>
                <a:off x="6687233" y="317774"/>
                <a:ext cx="146520" cy="239760"/>
              </p14:xfrm>
            </p:contentPart>
          </mc:Choice>
          <mc:Fallback>
            <p:pic>
              <p:nvPicPr>
                <p:cNvPr id="8" name="Entrada de lápiz 7">
                  <a:extLst>
                    <a:ext uri="{FF2B5EF4-FFF2-40B4-BE49-F238E27FC236}">
                      <a16:creationId xmlns:a16="http://schemas.microsoft.com/office/drawing/2014/main" id="{3EEEF41A-0627-9338-444F-B543A6721678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6669593" y="300134"/>
                  <a:ext cx="182160" cy="27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9" name="Entrada de lápiz 8">
                  <a:extLst>
                    <a:ext uri="{FF2B5EF4-FFF2-40B4-BE49-F238E27FC236}">
                      <a16:creationId xmlns:a16="http://schemas.microsoft.com/office/drawing/2014/main" id="{161B03FB-C1B1-2866-F811-0BD5E3406C7C}"/>
                    </a:ext>
                  </a:extLst>
                </p14:cNvPr>
                <p14:cNvContentPartPr/>
                <p14:nvPr/>
              </p14:nvContentPartPr>
              <p14:xfrm>
                <a:off x="7001513" y="456734"/>
                <a:ext cx="114120" cy="15120"/>
              </p14:xfrm>
            </p:contentPart>
          </mc:Choice>
          <mc:Fallback>
            <p:pic>
              <p:nvPicPr>
                <p:cNvPr id="9" name="Entrada de lápiz 8">
                  <a:extLst>
                    <a:ext uri="{FF2B5EF4-FFF2-40B4-BE49-F238E27FC236}">
                      <a16:creationId xmlns:a16="http://schemas.microsoft.com/office/drawing/2014/main" id="{161B03FB-C1B1-2866-F811-0BD5E3406C7C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6983873" y="438734"/>
                  <a:ext cx="14976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10" name="Entrada de lápiz 9">
                  <a:extLst>
                    <a:ext uri="{FF2B5EF4-FFF2-40B4-BE49-F238E27FC236}">
                      <a16:creationId xmlns:a16="http://schemas.microsoft.com/office/drawing/2014/main" id="{D9698739-4C12-3324-D36C-FF1762705B70}"/>
                    </a:ext>
                  </a:extLst>
                </p14:cNvPr>
                <p14:cNvContentPartPr/>
                <p14:nvPr/>
              </p14:nvContentPartPr>
              <p14:xfrm>
                <a:off x="7047233" y="550334"/>
                <a:ext cx="129240" cy="26640"/>
              </p14:xfrm>
            </p:contentPart>
          </mc:Choice>
          <mc:Fallback>
            <p:pic>
              <p:nvPicPr>
                <p:cNvPr id="10" name="Entrada de lápiz 9">
                  <a:extLst>
                    <a:ext uri="{FF2B5EF4-FFF2-40B4-BE49-F238E27FC236}">
                      <a16:creationId xmlns:a16="http://schemas.microsoft.com/office/drawing/2014/main" id="{D9698739-4C12-3324-D36C-FF1762705B70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29233" y="532694"/>
                  <a:ext cx="164880" cy="6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">
              <p14:nvContentPartPr>
                <p14:cNvPr id="11" name="Entrada de lápiz 10">
                  <a:extLst>
                    <a:ext uri="{FF2B5EF4-FFF2-40B4-BE49-F238E27FC236}">
                      <a16:creationId xmlns:a16="http://schemas.microsoft.com/office/drawing/2014/main" id="{A6CF8A52-CB03-21A7-352B-F17FF73A053D}"/>
                    </a:ext>
                  </a:extLst>
                </p14:cNvPr>
                <p14:cNvContentPartPr/>
                <p14:nvPr/>
              </p14:nvContentPartPr>
              <p14:xfrm>
                <a:off x="7365833" y="363854"/>
                <a:ext cx="443880" cy="168480"/>
              </p14:xfrm>
            </p:contentPart>
          </mc:Choice>
          <mc:Fallback>
            <p:pic>
              <p:nvPicPr>
                <p:cNvPr id="11" name="Entrada de lápiz 10">
                  <a:extLst>
                    <a:ext uri="{FF2B5EF4-FFF2-40B4-BE49-F238E27FC236}">
                      <a16:creationId xmlns:a16="http://schemas.microsoft.com/office/drawing/2014/main" id="{A6CF8A52-CB03-21A7-352B-F17FF73A053D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7348193" y="346214"/>
                  <a:ext cx="479520" cy="20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">
              <p14:nvContentPartPr>
                <p14:cNvPr id="12" name="Entrada de lápiz 11">
                  <a:extLst>
                    <a:ext uri="{FF2B5EF4-FFF2-40B4-BE49-F238E27FC236}">
                      <a16:creationId xmlns:a16="http://schemas.microsoft.com/office/drawing/2014/main" id="{378E1498-237A-7E41-3392-14A606A7EEB1}"/>
                    </a:ext>
                  </a:extLst>
                </p14:cNvPr>
                <p14:cNvContentPartPr/>
                <p14:nvPr/>
              </p14:nvContentPartPr>
              <p14:xfrm>
                <a:off x="8017433" y="349814"/>
                <a:ext cx="161280" cy="203400"/>
              </p14:xfrm>
            </p:contentPart>
          </mc:Choice>
          <mc:Fallback>
            <p:pic>
              <p:nvPicPr>
                <p:cNvPr id="12" name="Entrada de lápiz 11">
                  <a:extLst>
                    <a:ext uri="{FF2B5EF4-FFF2-40B4-BE49-F238E27FC236}">
                      <a16:creationId xmlns:a16="http://schemas.microsoft.com/office/drawing/2014/main" id="{378E1498-237A-7E41-3392-14A606A7EEB1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7999433" y="332174"/>
                  <a:ext cx="19692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">
              <p14:nvContentPartPr>
                <p14:cNvPr id="13" name="Entrada de lápiz 12">
                  <a:extLst>
                    <a:ext uri="{FF2B5EF4-FFF2-40B4-BE49-F238E27FC236}">
                      <a16:creationId xmlns:a16="http://schemas.microsoft.com/office/drawing/2014/main" id="{D29DA1AD-1F43-B768-E469-3F6D92041050}"/>
                    </a:ext>
                  </a:extLst>
                </p14:cNvPr>
                <p14:cNvContentPartPr/>
                <p14:nvPr/>
              </p14:nvContentPartPr>
              <p14:xfrm>
                <a:off x="8420273" y="551414"/>
                <a:ext cx="5760" cy="23760"/>
              </p14:xfrm>
            </p:contentPart>
          </mc:Choice>
          <mc:Fallback>
            <p:pic>
              <p:nvPicPr>
                <p:cNvPr id="13" name="Entrada de lápiz 12">
                  <a:extLst>
                    <a:ext uri="{FF2B5EF4-FFF2-40B4-BE49-F238E27FC236}">
                      <a16:creationId xmlns:a16="http://schemas.microsoft.com/office/drawing/2014/main" id="{D29DA1AD-1F43-B768-E469-3F6D92041050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8402273" y="533414"/>
                  <a:ext cx="41400" cy="5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">
              <p14:nvContentPartPr>
                <p14:cNvPr id="15" name="Entrada de lápiz 14">
                  <a:extLst>
                    <a:ext uri="{FF2B5EF4-FFF2-40B4-BE49-F238E27FC236}">
                      <a16:creationId xmlns:a16="http://schemas.microsoft.com/office/drawing/2014/main" id="{FEFC2E1F-9356-B37C-23FF-2866E734A16D}"/>
                    </a:ext>
                  </a:extLst>
                </p14:cNvPr>
                <p14:cNvContentPartPr/>
                <p14:nvPr/>
              </p14:nvContentPartPr>
              <p14:xfrm>
                <a:off x="5951753" y="1143254"/>
                <a:ext cx="416160" cy="240840"/>
              </p14:xfrm>
            </p:contentPart>
          </mc:Choice>
          <mc:Fallback>
            <p:pic>
              <p:nvPicPr>
                <p:cNvPr id="15" name="Entrada de lápiz 14">
                  <a:extLst>
                    <a:ext uri="{FF2B5EF4-FFF2-40B4-BE49-F238E27FC236}">
                      <a16:creationId xmlns:a16="http://schemas.microsoft.com/office/drawing/2014/main" id="{FEFC2E1F-9356-B37C-23FF-2866E734A16D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5933753" y="1125254"/>
                  <a:ext cx="451800" cy="27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">
              <p14:nvContentPartPr>
                <p14:cNvPr id="16" name="Entrada de lápiz 15">
                  <a:extLst>
                    <a:ext uri="{FF2B5EF4-FFF2-40B4-BE49-F238E27FC236}">
                      <a16:creationId xmlns:a16="http://schemas.microsoft.com/office/drawing/2014/main" id="{FAA13540-D3D8-FB10-A6B6-F751D91B5EC1}"/>
                    </a:ext>
                  </a:extLst>
                </p14:cNvPr>
                <p14:cNvContentPartPr/>
                <p14:nvPr/>
              </p14:nvContentPartPr>
              <p14:xfrm>
                <a:off x="6566633" y="1273574"/>
                <a:ext cx="141480" cy="134280"/>
              </p14:xfrm>
            </p:contentPart>
          </mc:Choice>
          <mc:Fallback>
            <p:pic>
              <p:nvPicPr>
                <p:cNvPr id="16" name="Entrada de lápiz 15">
                  <a:extLst>
                    <a:ext uri="{FF2B5EF4-FFF2-40B4-BE49-F238E27FC236}">
                      <a16:creationId xmlns:a16="http://schemas.microsoft.com/office/drawing/2014/main" id="{FAA13540-D3D8-FB10-A6B6-F751D91B5EC1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6548993" y="1255574"/>
                  <a:ext cx="177120" cy="16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">
              <p14:nvContentPartPr>
                <p14:cNvPr id="17" name="Entrada de lápiz 16">
                  <a:extLst>
                    <a:ext uri="{FF2B5EF4-FFF2-40B4-BE49-F238E27FC236}">
                      <a16:creationId xmlns:a16="http://schemas.microsoft.com/office/drawing/2014/main" id="{23DD85BC-99BD-EE11-1877-7273C9D94BD9}"/>
                    </a:ext>
                  </a:extLst>
                </p14:cNvPr>
                <p14:cNvContentPartPr/>
                <p14:nvPr/>
              </p14:nvContentPartPr>
              <p14:xfrm>
                <a:off x="6934553" y="1243334"/>
                <a:ext cx="132840" cy="24840"/>
              </p14:xfrm>
            </p:contentPart>
          </mc:Choice>
          <mc:Fallback>
            <p:pic>
              <p:nvPicPr>
                <p:cNvPr id="17" name="Entrada de lápiz 16">
                  <a:extLst>
                    <a:ext uri="{FF2B5EF4-FFF2-40B4-BE49-F238E27FC236}">
                      <a16:creationId xmlns:a16="http://schemas.microsoft.com/office/drawing/2014/main" id="{23DD85BC-99BD-EE11-1877-7273C9D94BD9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6916553" y="1225334"/>
                  <a:ext cx="168480" cy="6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">
              <p14:nvContentPartPr>
                <p14:cNvPr id="18" name="Entrada de lápiz 17">
                  <a:extLst>
                    <a:ext uri="{FF2B5EF4-FFF2-40B4-BE49-F238E27FC236}">
                      <a16:creationId xmlns:a16="http://schemas.microsoft.com/office/drawing/2014/main" id="{38832CB3-FE30-5C88-C244-18CDE2D2C854}"/>
                    </a:ext>
                  </a:extLst>
                </p14:cNvPr>
                <p14:cNvContentPartPr/>
                <p14:nvPr/>
              </p14:nvContentPartPr>
              <p14:xfrm>
                <a:off x="6936713" y="1356374"/>
                <a:ext cx="135000" cy="14040"/>
              </p14:xfrm>
            </p:contentPart>
          </mc:Choice>
          <mc:Fallback>
            <p:pic>
              <p:nvPicPr>
                <p:cNvPr id="18" name="Entrada de lápiz 17">
                  <a:extLst>
                    <a:ext uri="{FF2B5EF4-FFF2-40B4-BE49-F238E27FC236}">
                      <a16:creationId xmlns:a16="http://schemas.microsoft.com/office/drawing/2014/main" id="{38832CB3-FE30-5C88-C244-18CDE2D2C854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6918713" y="1338734"/>
                  <a:ext cx="17064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">
              <p14:nvContentPartPr>
                <p14:cNvPr id="19" name="Entrada de lápiz 18">
                  <a:extLst>
                    <a:ext uri="{FF2B5EF4-FFF2-40B4-BE49-F238E27FC236}">
                      <a16:creationId xmlns:a16="http://schemas.microsoft.com/office/drawing/2014/main" id="{3F49BC94-249B-88E7-455A-2C44AFE8B721}"/>
                    </a:ext>
                  </a:extLst>
                </p14:cNvPr>
                <p14:cNvContentPartPr/>
                <p14:nvPr/>
              </p14:nvContentPartPr>
              <p14:xfrm>
                <a:off x="7392833" y="1170974"/>
                <a:ext cx="281880" cy="182520"/>
              </p14:xfrm>
            </p:contentPart>
          </mc:Choice>
          <mc:Fallback>
            <p:pic>
              <p:nvPicPr>
                <p:cNvPr id="19" name="Entrada de lápiz 18">
                  <a:extLst>
                    <a:ext uri="{FF2B5EF4-FFF2-40B4-BE49-F238E27FC236}">
                      <a16:creationId xmlns:a16="http://schemas.microsoft.com/office/drawing/2014/main" id="{3F49BC94-249B-88E7-455A-2C44AFE8B721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7375193" y="1153334"/>
                  <a:ext cx="317520" cy="21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">
              <p14:nvContentPartPr>
                <p14:cNvPr id="20" name="Entrada de lápiz 19">
                  <a:extLst>
                    <a:ext uri="{FF2B5EF4-FFF2-40B4-BE49-F238E27FC236}">
                      <a16:creationId xmlns:a16="http://schemas.microsoft.com/office/drawing/2014/main" id="{EF37FD7C-F90F-1368-0430-40F42E51F809}"/>
                    </a:ext>
                  </a:extLst>
                </p14:cNvPr>
                <p14:cNvContentPartPr/>
                <p14:nvPr/>
              </p14:nvContentPartPr>
              <p14:xfrm>
                <a:off x="7767233" y="926894"/>
                <a:ext cx="149400" cy="206640"/>
              </p14:xfrm>
            </p:contentPart>
          </mc:Choice>
          <mc:Fallback>
            <p:pic>
              <p:nvPicPr>
                <p:cNvPr id="20" name="Entrada de lápiz 19">
                  <a:extLst>
                    <a:ext uri="{FF2B5EF4-FFF2-40B4-BE49-F238E27FC236}">
                      <a16:creationId xmlns:a16="http://schemas.microsoft.com/office/drawing/2014/main" id="{EF37FD7C-F90F-1368-0430-40F42E51F809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7749593" y="909254"/>
                  <a:ext cx="185040" cy="24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">
              <p14:nvContentPartPr>
                <p14:cNvPr id="21" name="Entrada de lápiz 20">
                  <a:extLst>
                    <a:ext uri="{FF2B5EF4-FFF2-40B4-BE49-F238E27FC236}">
                      <a16:creationId xmlns:a16="http://schemas.microsoft.com/office/drawing/2014/main" id="{EC57E544-E4FE-8702-6FB4-BE12D5194A02}"/>
                    </a:ext>
                  </a:extLst>
                </p14:cNvPr>
                <p14:cNvContentPartPr/>
                <p14:nvPr/>
              </p14:nvContentPartPr>
              <p14:xfrm>
                <a:off x="7953713" y="1262054"/>
                <a:ext cx="34920" cy="18000"/>
              </p14:xfrm>
            </p:contentPart>
          </mc:Choice>
          <mc:Fallback>
            <p:pic>
              <p:nvPicPr>
                <p:cNvPr id="21" name="Entrada de lápiz 20">
                  <a:extLst>
                    <a:ext uri="{FF2B5EF4-FFF2-40B4-BE49-F238E27FC236}">
                      <a16:creationId xmlns:a16="http://schemas.microsoft.com/office/drawing/2014/main" id="{EC57E544-E4FE-8702-6FB4-BE12D5194A02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7936073" y="1244054"/>
                  <a:ext cx="70560" cy="5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">
              <p14:nvContentPartPr>
                <p14:cNvPr id="22" name="Entrada de lápiz 21">
                  <a:extLst>
                    <a:ext uri="{FF2B5EF4-FFF2-40B4-BE49-F238E27FC236}">
                      <a16:creationId xmlns:a16="http://schemas.microsoft.com/office/drawing/2014/main" id="{E32B1220-A13B-5EE3-D700-F1B8F7B6A40B}"/>
                    </a:ext>
                  </a:extLst>
                </p14:cNvPr>
                <p14:cNvContentPartPr/>
                <p14:nvPr/>
              </p14:nvContentPartPr>
              <p14:xfrm>
                <a:off x="8183753" y="1086374"/>
                <a:ext cx="57600" cy="123480"/>
              </p14:xfrm>
            </p:contentPart>
          </mc:Choice>
          <mc:Fallback>
            <p:pic>
              <p:nvPicPr>
                <p:cNvPr id="22" name="Entrada de lápiz 21">
                  <a:extLst>
                    <a:ext uri="{FF2B5EF4-FFF2-40B4-BE49-F238E27FC236}">
                      <a16:creationId xmlns:a16="http://schemas.microsoft.com/office/drawing/2014/main" id="{E32B1220-A13B-5EE3-D700-F1B8F7B6A40B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8166113" y="1068374"/>
                  <a:ext cx="93240" cy="15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">
              <p14:nvContentPartPr>
                <p14:cNvPr id="23" name="Entrada de lápiz 22">
                  <a:extLst>
                    <a:ext uri="{FF2B5EF4-FFF2-40B4-BE49-F238E27FC236}">
                      <a16:creationId xmlns:a16="http://schemas.microsoft.com/office/drawing/2014/main" id="{C33A3344-20E0-A15E-3CA6-7655A0E46E22}"/>
                    </a:ext>
                  </a:extLst>
                </p14:cNvPr>
                <p14:cNvContentPartPr/>
                <p14:nvPr/>
              </p14:nvContentPartPr>
              <p14:xfrm>
                <a:off x="8193833" y="961094"/>
                <a:ext cx="201600" cy="275040"/>
              </p14:xfrm>
            </p:contentPart>
          </mc:Choice>
          <mc:Fallback>
            <p:pic>
              <p:nvPicPr>
                <p:cNvPr id="23" name="Entrada de lápiz 22">
                  <a:extLst>
                    <a:ext uri="{FF2B5EF4-FFF2-40B4-BE49-F238E27FC236}">
                      <a16:creationId xmlns:a16="http://schemas.microsoft.com/office/drawing/2014/main" id="{C33A3344-20E0-A15E-3CA6-7655A0E46E22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8175833" y="943454"/>
                  <a:ext cx="237240" cy="31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">
              <p14:nvContentPartPr>
                <p14:cNvPr id="29" name="Entrada de lápiz 28">
                  <a:extLst>
                    <a:ext uri="{FF2B5EF4-FFF2-40B4-BE49-F238E27FC236}">
                      <a16:creationId xmlns:a16="http://schemas.microsoft.com/office/drawing/2014/main" id="{523A4E64-B1DE-E205-3EE3-7F76B6833381}"/>
                    </a:ext>
                  </a:extLst>
                </p14:cNvPr>
                <p14:cNvContentPartPr/>
                <p14:nvPr/>
              </p14:nvContentPartPr>
              <p14:xfrm>
                <a:off x="9231353" y="1626734"/>
                <a:ext cx="36000" cy="203400"/>
              </p14:xfrm>
            </p:contentPart>
          </mc:Choice>
          <mc:Fallback>
            <p:pic>
              <p:nvPicPr>
                <p:cNvPr id="29" name="Entrada de lápiz 28">
                  <a:extLst>
                    <a:ext uri="{FF2B5EF4-FFF2-40B4-BE49-F238E27FC236}">
                      <a16:creationId xmlns:a16="http://schemas.microsoft.com/office/drawing/2014/main" id="{523A4E64-B1DE-E205-3EE3-7F76B6833381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9213353" y="1609094"/>
                  <a:ext cx="7164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">
              <p14:nvContentPartPr>
                <p14:cNvPr id="30" name="Entrada de lápiz 29">
                  <a:extLst>
                    <a:ext uri="{FF2B5EF4-FFF2-40B4-BE49-F238E27FC236}">
                      <a16:creationId xmlns:a16="http://schemas.microsoft.com/office/drawing/2014/main" id="{E6316A05-F4FF-58E2-5862-3E3CBBFA6D1B}"/>
                    </a:ext>
                  </a:extLst>
                </p14:cNvPr>
                <p14:cNvContentPartPr/>
                <p14:nvPr/>
              </p14:nvContentPartPr>
              <p14:xfrm>
                <a:off x="9201113" y="1584974"/>
                <a:ext cx="330120" cy="236520"/>
              </p14:xfrm>
            </p:contentPart>
          </mc:Choice>
          <mc:Fallback>
            <p:pic>
              <p:nvPicPr>
                <p:cNvPr id="30" name="Entrada de lápiz 29">
                  <a:extLst>
                    <a:ext uri="{FF2B5EF4-FFF2-40B4-BE49-F238E27FC236}">
                      <a16:creationId xmlns:a16="http://schemas.microsoft.com/office/drawing/2014/main" id="{E6316A05-F4FF-58E2-5862-3E3CBBFA6D1B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9183113" y="1567334"/>
                  <a:ext cx="36576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">
              <p14:nvContentPartPr>
                <p14:cNvPr id="24" name="Entrada de lápiz 23">
                  <a:extLst>
                    <a:ext uri="{FF2B5EF4-FFF2-40B4-BE49-F238E27FC236}">
                      <a16:creationId xmlns:a16="http://schemas.microsoft.com/office/drawing/2014/main" id="{20AF630F-E23D-D920-DC0D-38D1CA9D1FB7}"/>
                    </a:ext>
                  </a:extLst>
                </p14:cNvPr>
                <p14:cNvContentPartPr/>
                <p14:nvPr/>
              </p14:nvContentPartPr>
              <p14:xfrm>
                <a:off x="8775953" y="1219934"/>
                <a:ext cx="170640" cy="7200"/>
              </p14:xfrm>
            </p:contentPart>
          </mc:Choice>
          <mc:Fallback>
            <p:pic>
              <p:nvPicPr>
                <p:cNvPr id="24" name="Entrada de lápiz 23">
                  <a:extLst>
                    <a:ext uri="{FF2B5EF4-FFF2-40B4-BE49-F238E27FC236}">
                      <a16:creationId xmlns:a16="http://schemas.microsoft.com/office/drawing/2014/main" id="{20AF630F-E23D-D920-DC0D-38D1CA9D1FB7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8757953" y="1201934"/>
                  <a:ext cx="206280" cy="4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">
              <p14:nvContentPartPr>
                <p14:cNvPr id="25" name="Entrada de lápiz 24">
                  <a:extLst>
                    <a:ext uri="{FF2B5EF4-FFF2-40B4-BE49-F238E27FC236}">
                      <a16:creationId xmlns:a16="http://schemas.microsoft.com/office/drawing/2014/main" id="{67DE9680-E543-2821-C047-D97312838D15}"/>
                    </a:ext>
                  </a:extLst>
                </p14:cNvPr>
                <p14:cNvContentPartPr/>
                <p14:nvPr/>
              </p14:nvContentPartPr>
              <p14:xfrm>
                <a:off x="8793233" y="1303814"/>
                <a:ext cx="168480" cy="28800"/>
              </p14:xfrm>
            </p:contentPart>
          </mc:Choice>
          <mc:Fallback>
            <p:pic>
              <p:nvPicPr>
                <p:cNvPr id="25" name="Entrada de lápiz 24">
                  <a:extLst>
                    <a:ext uri="{FF2B5EF4-FFF2-40B4-BE49-F238E27FC236}">
                      <a16:creationId xmlns:a16="http://schemas.microsoft.com/office/drawing/2014/main" id="{67DE9680-E543-2821-C047-D97312838D15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8775233" y="1286174"/>
                  <a:ext cx="204120" cy="6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">
              <p14:nvContentPartPr>
                <p14:cNvPr id="26" name="Entrada de lápiz 25">
                  <a:extLst>
                    <a:ext uri="{FF2B5EF4-FFF2-40B4-BE49-F238E27FC236}">
                      <a16:creationId xmlns:a16="http://schemas.microsoft.com/office/drawing/2014/main" id="{AB946436-C37C-A2A7-D23A-17F82079B4B9}"/>
                    </a:ext>
                  </a:extLst>
                </p14:cNvPr>
                <p14:cNvContentPartPr/>
                <p14:nvPr/>
              </p14:nvContentPartPr>
              <p14:xfrm>
                <a:off x="9132713" y="1017974"/>
                <a:ext cx="297720" cy="267840"/>
              </p14:xfrm>
            </p:contentPart>
          </mc:Choice>
          <mc:Fallback>
            <p:pic>
              <p:nvPicPr>
                <p:cNvPr id="26" name="Entrada de lápiz 25">
                  <a:extLst>
                    <a:ext uri="{FF2B5EF4-FFF2-40B4-BE49-F238E27FC236}">
                      <a16:creationId xmlns:a16="http://schemas.microsoft.com/office/drawing/2014/main" id="{AB946436-C37C-A2A7-D23A-17F82079B4B9}"/>
                    </a:ext>
                  </a:extLst>
                </p:cNvPr>
                <p:cNvPicPr/>
                <p:nvPr/>
              </p:nvPicPr>
              <p:blipFill>
                <a:blip r:embed="rId48"/>
                <a:stretch>
                  <a:fillRect/>
                </a:stretch>
              </p:blipFill>
              <p:spPr>
                <a:xfrm>
                  <a:off x="9114713" y="999974"/>
                  <a:ext cx="333360" cy="30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">
              <p14:nvContentPartPr>
                <p14:cNvPr id="27" name="Entrada de lápiz 26">
                  <a:extLst>
                    <a:ext uri="{FF2B5EF4-FFF2-40B4-BE49-F238E27FC236}">
                      <a16:creationId xmlns:a16="http://schemas.microsoft.com/office/drawing/2014/main" id="{C3054E1E-C28E-C6CE-46AD-02DB747338C9}"/>
                    </a:ext>
                  </a:extLst>
                </p14:cNvPr>
                <p14:cNvContentPartPr/>
                <p14:nvPr/>
              </p14:nvContentPartPr>
              <p14:xfrm>
                <a:off x="9456713" y="773894"/>
                <a:ext cx="245160" cy="213120"/>
              </p14:xfrm>
            </p:contentPart>
          </mc:Choice>
          <mc:Fallback>
            <p:pic>
              <p:nvPicPr>
                <p:cNvPr id="27" name="Entrada de lápiz 26">
                  <a:extLst>
                    <a:ext uri="{FF2B5EF4-FFF2-40B4-BE49-F238E27FC236}">
                      <a16:creationId xmlns:a16="http://schemas.microsoft.com/office/drawing/2014/main" id="{C3054E1E-C28E-C6CE-46AD-02DB747338C9}"/>
                    </a:ext>
                  </a:extLst>
                </p:cNvPr>
                <p:cNvPicPr/>
                <p:nvPr/>
              </p:nvPicPr>
              <p:blipFill>
                <a:blip r:embed="rId50"/>
                <a:stretch>
                  <a:fillRect/>
                </a:stretch>
              </p:blipFill>
              <p:spPr>
                <a:xfrm>
                  <a:off x="9439073" y="755894"/>
                  <a:ext cx="280800" cy="24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">
              <p14:nvContentPartPr>
                <p14:cNvPr id="28" name="Entrada de lápiz 27">
                  <a:extLst>
                    <a:ext uri="{FF2B5EF4-FFF2-40B4-BE49-F238E27FC236}">
                      <a16:creationId xmlns:a16="http://schemas.microsoft.com/office/drawing/2014/main" id="{7CB2B371-7492-E740-59AD-4E3CFB488E12}"/>
                    </a:ext>
                  </a:extLst>
                </p14:cNvPr>
                <p14:cNvContentPartPr/>
                <p14:nvPr/>
              </p14:nvContentPartPr>
              <p14:xfrm>
                <a:off x="9066473" y="1412174"/>
                <a:ext cx="528120" cy="27360"/>
              </p14:xfrm>
            </p:contentPart>
          </mc:Choice>
          <mc:Fallback>
            <p:pic>
              <p:nvPicPr>
                <p:cNvPr id="28" name="Entrada de lápiz 27">
                  <a:extLst>
                    <a:ext uri="{FF2B5EF4-FFF2-40B4-BE49-F238E27FC236}">
                      <a16:creationId xmlns:a16="http://schemas.microsoft.com/office/drawing/2014/main" id="{7CB2B371-7492-E740-59AD-4E3CFB488E12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9048833" y="1394534"/>
                  <a:ext cx="56376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">
              <p14:nvContentPartPr>
                <p14:cNvPr id="31" name="Entrada de lápiz 30">
                  <a:extLst>
                    <a:ext uri="{FF2B5EF4-FFF2-40B4-BE49-F238E27FC236}">
                      <a16:creationId xmlns:a16="http://schemas.microsoft.com/office/drawing/2014/main" id="{3F8B7344-5E2C-697F-FD13-9F9281E9400B}"/>
                    </a:ext>
                  </a:extLst>
                </p14:cNvPr>
                <p14:cNvContentPartPr/>
                <p14:nvPr/>
              </p14:nvContentPartPr>
              <p14:xfrm>
                <a:off x="9952433" y="1380134"/>
                <a:ext cx="81720" cy="360"/>
              </p14:xfrm>
            </p:contentPart>
          </mc:Choice>
          <mc:Fallback>
            <p:pic>
              <p:nvPicPr>
                <p:cNvPr id="31" name="Entrada de lápiz 30">
                  <a:extLst>
                    <a:ext uri="{FF2B5EF4-FFF2-40B4-BE49-F238E27FC236}">
                      <a16:creationId xmlns:a16="http://schemas.microsoft.com/office/drawing/2014/main" id="{3F8B7344-5E2C-697F-FD13-9F9281E9400B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9934793" y="1362134"/>
                  <a:ext cx="11736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">
              <p14:nvContentPartPr>
                <p14:cNvPr id="32" name="Entrada de lápiz 31">
                  <a:extLst>
                    <a:ext uri="{FF2B5EF4-FFF2-40B4-BE49-F238E27FC236}">
                      <a16:creationId xmlns:a16="http://schemas.microsoft.com/office/drawing/2014/main" id="{5D32F614-62BC-E373-B0E0-6586D5B0D25A}"/>
                    </a:ext>
                  </a:extLst>
                </p14:cNvPr>
                <p14:cNvContentPartPr/>
                <p14:nvPr/>
              </p14:nvContentPartPr>
              <p14:xfrm>
                <a:off x="9909233" y="1431614"/>
                <a:ext cx="199800" cy="49320"/>
              </p14:xfrm>
            </p:contentPart>
          </mc:Choice>
          <mc:Fallback>
            <p:pic>
              <p:nvPicPr>
                <p:cNvPr id="32" name="Entrada de lápiz 31">
                  <a:extLst>
                    <a:ext uri="{FF2B5EF4-FFF2-40B4-BE49-F238E27FC236}">
                      <a16:creationId xmlns:a16="http://schemas.microsoft.com/office/drawing/2014/main" id="{5D32F614-62BC-E373-B0E0-6586D5B0D25A}"/>
                    </a:ext>
                  </a:extLst>
                </p:cNvPr>
                <p:cNvPicPr/>
                <p:nvPr/>
              </p:nvPicPr>
              <p:blipFill>
                <a:blip r:embed="rId56"/>
                <a:stretch>
                  <a:fillRect/>
                </a:stretch>
              </p:blipFill>
              <p:spPr>
                <a:xfrm>
                  <a:off x="9891233" y="1413974"/>
                  <a:ext cx="235440" cy="8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">
              <p14:nvContentPartPr>
                <p14:cNvPr id="33" name="Entrada de lápiz 32">
                  <a:extLst>
                    <a:ext uri="{FF2B5EF4-FFF2-40B4-BE49-F238E27FC236}">
                      <a16:creationId xmlns:a16="http://schemas.microsoft.com/office/drawing/2014/main" id="{D14FA103-FBFC-2FEC-3A6B-601D24F8DBE6}"/>
                    </a:ext>
                  </a:extLst>
                </p14:cNvPr>
                <p14:cNvContentPartPr/>
                <p14:nvPr/>
              </p14:nvContentPartPr>
              <p14:xfrm>
                <a:off x="10237913" y="1160534"/>
                <a:ext cx="358200" cy="228240"/>
              </p14:xfrm>
            </p:contentPart>
          </mc:Choice>
          <mc:Fallback>
            <p:pic>
              <p:nvPicPr>
                <p:cNvPr id="33" name="Entrada de lápiz 32">
                  <a:extLst>
                    <a:ext uri="{FF2B5EF4-FFF2-40B4-BE49-F238E27FC236}">
                      <a16:creationId xmlns:a16="http://schemas.microsoft.com/office/drawing/2014/main" id="{D14FA103-FBFC-2FEC-3A6B-601D24F8DBE6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10220273" y="1142534"/>
                  <a:ext cx="393840" cy="26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">
              <p14:nvContentPartPr>
                <p14:cNvPr id="34" name="Entrada de lápiz 33">
                  <a:extLst>
                    <a:ext uri="{FF2B5EF4-FFF2-40B4-BE49-F238E27FC236}">
                      <a16:creationId xmlns:a16="http://schemas.microsoft.com/office/drawing/2014/main" id="{36582C46-CBA5-6595-8CF2-C5028F375E0F}"/>
                    </a:ext>
                  </a:extLst>
                </p14:cNvPr>
                <p14:cNvContentPartPr/>
                <p14:nvPr/>
              </p14:nvContentPartPr>
              <p14:xfrm>
                <a:off x="10744073" y="1345934"/>
                <a:ext cx="39240" cy="27720"/>
              </p14:xfrm>
            </p:contentPart>
          </mc:Choice>
          <mc:Fallback>
            <p:pic>
              <p:nvPicPr>
                <p:cNvPr id="34" name="Entrada de lápiz 33">
                  <a:extLst>
                    <a:ext uri="{FF2B5EF4-FFF2-40B4-BE49-F238E27FC236}">
                      <a16:creationId xmlns:a16="http://schemas.microsoft.com/office/drawing/2014/main" id="{36582C46-CBA5-6595-8CF2-C5028F375E0F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10726433" y="1327934"/>
                  <a:ext cx="7488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">
              <p14:nvContentPartPr>
                <p14:cNvPr id="40" name="Entrada de lápiz 39">
                  <a:extLst>
                    <a:ext uri="{FF2B5EF4-FFF2-40B4-BE49-F238E27FC236}">
                      <a16:creationId xmlns:a16="http://schemas.microsoft.com/office/drawing/2014/main" id="{20A5CB05-7BCE-EFDE-4015-058F68404FC6}"/>
                    </a:ext>
                  </a:extLst>
                </p14:cNvPr>
                <p14:cNvContentPartPr/>
                <p14:nvPr/>
              </p14:nvContentPartPr>
              <p14:xfrm>
                <a:off x="11009753" y="1138574"/>
                <a:ext cx="402840" cy="241920"/>
              </p14:xfrm>
            </p:contentPart>
          </mc:Choice>
          <mc:Fallback>
            <p:pic>
              <p:nvPicPr>
                <p:cNvPr id="40" name="Entrada de lápiz 39">
                  <a:extLst>
                    <a:ext uri="{FF2B5EF4-FFF2-40B4-BE49-F238E27FC236}">
                      <a16:creationId xmlns:a16="http://schemas.microsoft.com/office/drawing/2014/main" id="{20A5CB05-7BCE-EFDE-4015-058F68404FC6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10992113" y="1120574"/>
                  <a:ext cx="438480" cy="27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">
              <p14:nvContentPartPr>
                <p14:cNvPr id="42" name="Entrada de lápiz 41">
                  <a:extLst>
                    <a:ext uri="{FF2B5EF4-FFF2-40B4-BE49-F238E27FC236}">
                      <a16:creationId xmlns:a16="http://schemas.microsoft.com/office/drawing/2014/main" id="{CCF87AFE-D75F-ED1A-6FA3-F806673D101B}"/>
                    </a:ext>
                  </a:extLst>
                </p14:cNvPr>
                <p14:cNvContentPartPr/>
                <p14:nvPr/>
              </p14:nvContentPartPr>
              <p14:xfrm>
                <a:off x="5664473" y="933014"/>
                <a:ext cx="74160" cy="1023480"/>
              </p14:xfrm>
            </p:contentPart>
          </mc:Choice>
          <mc:Fallback>
            <p:pic>
              <p:nvPicPr>
                <p:cNvPr id="42" name="Entrada de lápiz 41">
                  <a:extLst>
                    <a:ext uri="{FF2B5EF4-FFF2-40B4-BE49-F238E27FC236}">
                      <a16:creationId xmlns:a16="http://schemas.microsoft.com/office/drawing/2014/main" id="{CCF87AFE-D75F-ED1A-6FA3-F806673D101B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5646833" y="915014"/>
                  <a:ext cx="109800" cy="105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">
              <p14:nvContentPartPr>
                <p14:cNvPr id="43" name="Entrada de lápiz 42">
                  <a:extLst>
                    <a:ext uri="{FF2B5EF4-FFF2-40B4-BE49-F238E27FC236}">
                      <a16:creationId xmlns:a16="http://schemas.microsoft.com/office/drawing/2014/main" id="{E3310D4D-121C-49B5-66EA-ECE6DFDEDBAB}"/>
                    </a:ext>
                  </a:extLst>
                </p14:cNvPr>
                <p14:cNvContentPartPr/>
                <p14:nvPr/>
              </p14:nvContentPartPr>
              <p14:xfrm>
                <a:off x="5624513" y="574094"/>
                <a:ext cx="6136560" cy="1403280"/>
              </p14:xfrm>
            </p:contentPart>
          </mc:Choice>
          <mc:Fallback>
            <p:pic>
              <p:nvPicPr>
                <p:cNvPr id="43" name="Entrada de lápiz 42">
                  <a:extLst>
                    <a:ext uri="{FF2B5EF4-FFF2-40B4-BE49-F238E27FC236}">
                      <a16:creationId xmlns:a16="http://schemas.microsoft.com/office/drawing/2014/main" id="{E3310D4D-121C-49B5-66EA-ECE6DFDEDBAB}"/>
                    </a:ext>
                  </a:extLst>
                </p:cNvPr>
                <p:cNvPicPr/>
                <p:nvPr/>
              </p:nvPicPr>
              <p:blipFill>
                <a:blip r:embed="rId66"/>
                <a:stretch>
                  <a:fillRect/>
                </a:stretch>
              </p:blipFill>
              <p:spPr>
                <a:xfrm>
                  <a:off x="5606513" y="556454"/>
                  <a:ext cx="6172200" cy="1438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1" name="Grupo 50">
            <a:extLst>
              <a:ext uri="{FF2B5EF4-FFF2-40B4-BE49-F238E27FC236}">
                <a16:creationId xmlns:a16="http://schemas.microsoft.com/office/drawing/2014/main" id="{9987732F-36BA-6D62-B997-FD7EDDBDA7EE}"/>
              </a:ext>
            </a:extLst>
          </p:cNvPr>
          <p:cNvGrpSpPr/>
          <p:nvPr/>
        </p:nvGrpSpPr>
        <p:grpSpPr>
          <a:xfrm>
            <a:off x="9855846" y="2643734"/>
            <a:ext cx="1122333" cy="697475"/>
            <a:chOff x="6169553" y="2582534"/>
            <a:chExt cx="684720" cy="425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7">
              <p14:nvContentPartPr>
                <p14:cNvPr id="52" name="Entrada de lápiz 51">
                  <a:extLst>
                    <a:ext uri="{FF2B5EF4-FFF2-40B4-BE49-F238E27FC236}">
                      <a16:creationId xmlns:a16="http://schemas.microsoft.com/office/drawing/2014/main" id="{3E5F8DB0-BDDC-653C-CE65-FA50B9D473F7}"/>
                    </a:ext>
                  </a:extLst>
                </p14:cNvPr>
                <p14:cNvContentPartPr/>
                <p14:nvPr/>
              </p14:nvContentPartPr>
              <p14:xfrm>
                <a:off x="6190433" y="2691614"/>
                <a:ext cx="29520" cy="51120"/>
              </p14:xfrm>
            </p:contentPart>
          </mc:Choice>
          <mc:Fallback>
            <p:pic>
              <p:nvPicPr>
                <p:cNvPr id="52" name="Entrada de lápiz 51">
                  <a:extLst>
                    <a:ext uri="{FF2B5EF4-FFF2-40B4-BE49-F238E27FC236}">
                      <a16:creationId xmlns:a16="http://schemas.microsoft.com/office/drawing/2014/main" id="{3E5F8DB0-BDDC-653C-CE65-FA50B9D473F7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6179418" y="2680597"/>
                  <a:ext cx="51330" cy="7293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">
              <p14:nvContentPartPr>
                <p14:cNvPr id="53" name="Entrada de lápiz 52">
                  <a:extLst>
                    <a:ext uri="{FF2B5EF4-FFF2-40B4-BE49-F238E27FC236}">
                      <a16:creationId xmlns:a16="http://schemas.microsoft.com/office/drawing/2014/main" id="{1A0DA1C0-C6D6-E433-C65C-CD6BDF819B24}"/>
                    </a:ext>
                  </a:extLst>
                </p14:cNvPr>
                <p14:cNvContentPartPr/>
                <p14:nvPr/>
              </p14:nvContentPartPr>
              <p14:xfrm>
                <a:off x="6169553" y="2640134"/>
                <a:ext cx="50400" cy="284400"/>
              </p14:xfrm>
            </p:contentPart>
          </mc:Choice>
          <mc:Fallback>
            <p:pic>
              <p:nvPicPr>
                <p:cNvPr id="53" name="Entrada de lápiz 52">
                  <a:extLst>
                    <a:ext uri="{FF2B5EF4-FFF2-40B4-BE49-F238E27FC236}">
                      <a16:creationId xmlns:a16="http://schemas.microsoft.com/office/drawing/2014/main" id="{1A0DA1C0-C6D6-E433-C65C-CD6BDF819B24}"/>
                    </a:ext>
                  </a:extLst>
                </p:cNvPr>
                <p:cNvPicPr/>
                <p:nvPr/>
              </p:nvPicPr>
              <p:blipFill>
                <a:blip r:embed="rId70"/>
                <a:stretch>
                  <a:fillRect/>
                </a:stretch>
              </p:blipFill>
              <p:spPr>
                <a:xfrm>
                  <a:off x="6158596" y="2629145"/>
                  <a:ext cx="72094" cy="30615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">
              <p14:nvContentPartPr>
                <p14:cNvPr id="54" name="Entrada de lápiz 53">
                  <a:extLst>
                    <a:ext uri="{FF2B5EF4-FFF2-40B4-BE49-F238E27FC236}">
                      <a16:creationId xmlns:a16="http://schemas.microsoft.com/office/drawing/2014/main" id="{E954D442-8BC6-DCFC-36C0-552FF182C84C}"/>
                    </a:ext>
                  </a:extLst>
                </p14:cNvPr>
                <p14:cNvContentPartPr/>
                <p14:nvPr/>
              </p14:nvContentPartPr>
              <p14:xfrm>
                <a:off x="6250193" y="2951174"/>
                <a:ext cx="388440" cy="12240"/>
              </p14:xfrm>
            </p:contentPart>
          </mc:Choice>
          <mc:Fallback>
            <p:pic>
              <p:nvPicPr>
                <p:cNvPr id="54" name="Entrada de lápiz 53">
                  <a:extLst>
                    <a:ext uri="{FF2B5EF4-FFF2-40B4-BE49-F238E27FC236}">
                      <a16:creationId xmlns:a16="http://schemas.microsoft.com/office/drawing/2014/main" id="{E954D442-8BC6-DCFC-36C0-552FF182C84C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6239214" y="2940067"/>
                  <a:ext cx="410179" cy="3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">
              <p14:nvContentPartPr>
                <p14:cNvPr id="55" name="Entrada de lápiz 54">
                  <a:extLst>
                    <a:ext uri="{FF2B5EF4-FFF2-40B4-BE49-F238E27FC236}">
                      <a16:creationId xmlns:a16="http://schemas.microsoft.com/office/drawing/2014/main" id="{97D8829E-A687-5B8D-9137-17654D6E36C1}"/>
                    </a:ext>
                  </a:extLst>
                </p14:cNvPr>
                <p14:cNvContentPartPr/>
                <p14:nvPr/>
              </p14:nvContentPartPr>
              <p14:xfrm>
                <a:off x="6342353" y="2582534"/>
                <a:ext cx="511920" cy="376200"/>
              </p14:xfrm>
            </p:contentPart>
          </mc:Choice>
          <mc:Fallback>
            <p:pic>
              <p:nvPicPr>
                <p:cNvPr id="55" name="Entrada de lápiz 54">
                  <a:extLst>
                    <a:ext uri="{FF2B5EF4-FFF2-40B4-BE49-F238E27FC236}">
                      <a16:creationId xmlns:a16="http://schemas.microsoft.com/office/drawing/2014/main" id="{97D8829E-A687-5B8D-9137-17654D6E36C1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6331587" y="2571547"/>
                  <a:ext cx="533671" cy="39795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">
              <p14:nvContentPartPr>
                <p14:cNvPr id="56" name="Entrada de lápiz 55">
                  <a:extLst>
                    <a:ext uri="{FF2B5EF4-FFF2-40B4-BE49-F238E27FC236}">
                      <a16:creationId xmlns:a16="http://schemas.microsoft.com/office/drawing/2014/main" id="{53502011-F4D5-CB4A-F769-0D99843E2CB2}"/>
                    </a:ext>
                  </a:extLst>
                </p14:cNvPr>
                <p14:cNvContentPartPr/>
                <p14:nvPr/>
              </p14:nvContentPartPr>
              <p14:xfrm>
                <a:off x="6769673" y="2995094"/>
                <a:ext cx="62280" cy="12960"/>
              </p14:xfrm>
            </p:contentPart>
          </mc:Choice>
          <mc:Fallback>
            <p:pic>
              <p:nvPicPr>
                <p:cNvPr id="56" name="Entrada de lápiz 55">
                  <a:extLst>
                    <a:ext uri="{FF2B5EF4-FFF2-40B4-BE49-F238E27FC236}">
                      <a16:creationId xmlns:a16="http://schemas.microsoft.com/office/drawing/2014/main" id="{53502011-F4D5-CB4A-F769-0D99843E2CB2}"/>
                    </a:ext>
                  </a:extLst>
                </p:cNvPr>
                <p:cNvPicPr/>
                <p:nvPr/>
              </p:nvPicPr>
              <p:blipFill>
                <a:blip r:embed="rId76"/>
                <a:stretch>
                  <a:fillRect/>
                </a:stretch>
              </p:blipFill>
              <p:spPr>
                <a:xfrm>
                  <a:off x="6758630" y="2984331"/>
                  <a:ext cx="84144" cy="34706"/>
                </a:xfrm>
                <a:prstGeom prst="rect">
                  <a:avLst/>
                </a:prstGeom>
              </p:spPr>
            </p:pic>
          </mc:Fallback>
        </mc:AlternateContent>
      </p:grpSp>
      <p:cxnSp>
        <p:nvCxnSpPr>
          <p:cNvPr id="58" name="Conector recto de flecha 57">
            <a:extLst>
              <a:ext uri="{FF2B5EF4-FFF2-40B4-BE49-F238E27FC236}">
                <a16:creationId xmlns:a16="http://schemas.microsoft.com/office/drawing/2014/main" id="{FF5C8254-5385-77E2-6DCC-A1E78A7FD670}"/>
              </a:ext>
            </a:extLst>
          </p:cNvPr>
          <p:cNvCxnSpPr/>
          <p:nvPr/>
        </p:nvCxnSpPr>
        <p:spPr>
          <a:xfrm flipH="1">
            <a:off x="6637373" y="2971228"/>
            <a:ext cx="1093919" cy="0"/>
          </a:xfrm>
          <a:prstGeom prst="straightConnector1">
            <a:avLst/>
          </a:prstGeom>
          <a:ln w="28575">
            <a:solidFill>
              <a:schemeClr val="bg1">
                <a:lumMod val="8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p14="http://schemas.microsoft.com/office/powerpoint/2010/main" Requires="p14">
          <p:contentPart p14:bwMode="auto" r:id="rId77">
            <p14:nvContentPartPr>
              <p14:cNvPr id="59" name="Entrada de lápiz 58">
                <a:extLst>
                  <a:ext uri="{FF2B5EF4-FFF2-40B4-BE49-F238E27FC236}">
                    <a16:creationId xmlns:a16="http://schemas.microsoft.com/office/drawing/2014/main" id="{32772078-401D-4E1F-30E5-907228E0A6A0}"/>
                  </a:ext>
                </a:extLst>
              </p14:cNvPr>
              <p14:cNvContentPartPr/>
              <p14:nvPr/>
            </p14:nvContentPartPr>
            <p14:xfrm>
              <a:off x="5949148" y="2726471"/>
              <a:ext cx="5040" cy="3240"/>
            </p14:xfrm>
          </p:contentPart>
        </mc:Choice>
        <mc:Fallback>
          <p:pic>
            <p:nvPicPr>
              <p:cNvPr id="59" name="Entrada de lápiz 58">
                <a:extLst>
                  <a:ext uri="{FF2B5EF4-FFF2-40B4-BE49-F238E27FC236}">
                    <a16:creationId xmlns:a16="http://schemas.microsoft.com/office/drawing/2014/main" id="{32772078-401D-4E1F-30E5-907228E0A6A0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5931508" y="2708831"/>
                <a:ext cx="40680" cy="38880"/>
              </a:xfrm>
              <a:prstGeom prst="rect">
                <a:avLst/>
              </a:prstGeom>
            </p:spPr>
          </p:pic>
        </mc:Fallback>
      </mc:AlternateContent>
      <p:grpSp>
        <p:nvGrpSpPr>
          <p:cNvPr id="65" name="Grupo 64">
            <a:extLst>
              <a:ext uri="{FF2B5EF4-FFF2-40B4-BE49-F238E27FC236}">
                <a16:creationId xmlns:a16="http://schemas.microsoft.com/office/drawing/2014/main" id="{E6552371-895C-1ED7-3E52-6779BBE2D6DE}"/>
              </a:ext>
            </a:extLst>
          </p:cNvPr>
          <p:cNvGrpSpPr/>
          <p:nvPr/>
        </p:nvGrpSpPr>
        <p:grpSpPr>
          <a:xfrm>
            <a:off x="2996068" y="2328311"/>
            <a:ext cx="122760" cy="209160"/>
            <a:chOff x="2996068" y="2328311"/>
            <a:chExt cx="122760" cy="209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9">
              <p14:nvContentPartPr>
                <p14:cNvPr id="60" name="Entrada de lápiz 59">
                  <a:extLst>
                    <a:ext uri="{FF2B5EF4-FFF2-40B4-BE49-F238E27FC236}">
                      <a16:creationId xmlns:a16="http://schemas.microsoft.com/office/drawing/2014/main" id="{0ADF8E76-EE87-6C06-03CB-068C4BC0730A}"/>
                    </a:ext>
                  </a:extLst>
                </p14:cNvPr>
                <p14:cNvContentPartPr/>
                <p14:nvPr/>
              </p14:nvContentPartPr>
              <p14:xfrm>
                <a:off x="2996068" y="2328311"/>
                <a:ext cx="122760" cy="209160"/>
              </p14:xfrm>
            </p:contentPart>
          </mc:Choice>
          <mc:Fallback>
            <p:pic>
              <p:nvPicPr>
                <p:cNvPr id="60" name="Entrada de lápiz 59">
                  <a:extLst>
                    <a:ext uri="{FF2B5EF4-FFF2-40B4-BE49-F238E27FC236}">
                      <a16:creationId xmlns:a16="http://schemas.microsoft.com/office/drawing/2014/main" id="{0ADF8E76-EE87-6C06-03CB-068C4BC0730A}"/>
                    </a:ext>
                  </a:extLst>
                </p:cNvPr>
                <p:cNvPicPr/>
                <p:nvPr/>
              </p:nvPicPr>
              <p:blipFill>
                <a:blip r:embed="rId80"/>
                <a:stretch>
                  <a:fillRect/>
                </a:stretch>
              </p:blipFill>
              <p:spPr>
                <a:xfrm>
                  <a:off x="2978428" y="2310311"/>
                  <a:ext cx="158400" cy="24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">
              <p14:nvContentPartPr>
                <p14:cNvPr id="61" name="Entrada de lápiz 60">
                  <a:extLst>
                    <a:ext uri="{FF2B5EF4-FFF2-40B4-BE49-F238E27FC236}">
                      <a16:creationId xmlns:a16="http://schemas.microsoft.com/office/drawing/2014/main" id="{FAA9514A-088E-2F7B-5B12-EBE070CDCD76}"/>
                    </a:ext>
                  </a:extLst>
                </p14:cNvPr>
                <p14:cNvContentPartPr/>
                <p14:nvPr/>
              </p14:nvContentPartPr>
              <p14:xfrm>
                <a:off x="3046108" y="2430911"/>
                <a:ext cx="60120" cy="46080"/>
              </p14:xfrm>
            </p:contentPart>
          </mc:Choice>
          <mc:Fallback>
            <p:pic>
              <p:nvPicPr>
                <p:cNvPr id="61" name="Entrada de lápiz 60">
                  <a:extLst>
                    <a:ext uri="{FF2B5EF4-FFF2-40B4-BE49-F238E27FC236}">
                      <a16:creationId xmlns:a16="http://schemas.microsoft.com/office/drawing/2014/main" id="{FAA9514A-088E-2F7B-5B12-EBE070CDCD76}"/>
                    </a:ext>
                  </a:extLst>
                </p:cNvPr>
                <p:cNvPicPr/>
                <p:nvPr/>
              </p:nvPicPr>
              <p:blipFill>
                <a:blip r:embed="rId82"/>
                <a:stretch>
                  <a:fillRect/>
                </a:stretch>
              </p:blipFill>
              <p:spPr>
                <a:xfrm>
                  <a:off x="3028108" y="2413271"/>
                  <a:ext cx="95760" cy="81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4" name="Grupo 63">
            <a:extLst>
              <a:ext uri="{FF2B5EF4-FFF2-40B4-BE49-F238E27FC236}">
                <a16:creationId xmlns:a16="http://schemas.microsoft.com/office/drawing/2014/main" id="{59A0E0C8-0668-DFFE-1C14-4EDD1681FC40}"/>
              </a:ext>
            </a:extLst>
          </p:cNvPr>
          <p:cNvGrpSpPr/>
          <p:nvPr/>
        </p:nvGrpSpPr>
        <p:grpSpPr>
          <a:xfrm>
            <a:off x="3484588" y="2117351"/>
            <a:ext cx="181440" cy="204120"/>
            <a:chOff x="3484588" y="2117351"/>
            <a:chExt cx="181440" cy="204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3">
              <p14:nvContentPartPr>
                <p14:cNvPr id="62" name="Entrada de lápiz 61">
                  <a:extLst>
                    <a:ext uri="{FF2B5EF4-FFF2-40B4-BE49-F238E27FC236}">
                      <a16:creationId xmlns:a16="http://schemas.microsoft.com/office/drawing/2014/main" id="{CAFB3F54-03BB-DDA9-E42D-B904C5A9CF9F}"/>
                    </a:ext>
                  </a:extLst>
                </p14:cNvPr>
                <p14:cNvContentPartPr/>
                <p14:nvPr/>
              </p14:nvContentPartPr>
              <p14:xfrm>
                <a:off x="3511228" y="2241551"/>
                <a:ext cx="49680" cy="77400"/>
              </p14:xfrm>
            </p:contentPart>
          </mc:Choice>
          <mc:Fallback>
            <p:pic>
              <p:nvPicPr>
                <p:cNvPr id="62" name="Entrada de lápiz 61">
                  <a:extLst>
                    <a:ext uri="{FF2B5EF4-FFF2-40B4-BE49-F238E27FC236}">
                      <a16:creationId xmlns:a16="http://schemas.microsoft.com/office/drawing/2014/main" id="{CAFB3F54-03BB-DDA9-E42D-B904C5A9CF9F}"/>
                    </a:ext>
                  </a:extLst>
                </p:cNvPr>
                <p:cNvPicPr/>
                <p:nvPr/>
              </p:nvPicPr>
              <p:blipFill>
                <a:blip r:embed="rId84"/>
                <a:stretch>
                  <a:fillRect/>
                </a:stretch>
              </p:blipFill>
              <p:spPr>
                <a:xfrm>
                  <a:off x="3493588" y="2223551"/>
                  <a:ext cx="85320" cy="11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">
              <p14:nvContentPartPr>
                <p14:cNvPr id="63" name="Entrada de lápiz 62">
                  <a:extLst>
                    <a:ext uri="{FF2B5EF4-FFF2-40B4-BE49-F238E27FC236}">
                      <a16:creationId xmlns:a16="http://schemas.microsoft.com/office/drawing/2014/main" id="{A12EE3CC-FFC8-3242-7FA4-94CE483CDCB2}"/>
                    </a:ext>
                  </a:extLst>
                </p14:cNvPr>
                <p14:cNvContentPartPr/>
                <p14:nvPr/>
              </p14:nvContentPartPr>
              <p14:xfrm>
                <a:off x="3484588" y="2117351"/>
                <a:ext cx="181440" cy="204120"/>
              </p14:xfrm>
            </p:contentPart>
          </mc:Choice>
          <mc:Fallback>
            <p:pic>
              <p:nvPicPr>
                <p:cNvPr id="63" name="Entrada de lápiz 62">
                  <a:extLst>
                    <a:ext uri="{FF2B5EF4-FFF2-40B4-BE49-F238E27FC236}">
                      <a16:creationId xmlns:a16="http://schemas.microsoft.com/office/drawing/2014/main" id="{A12EE3CC-FFC8-3242-7FA4-94CE483CDCB2}"/>
                    </a:ext>
                  </a:extLst>
                </p:cNvPr>
                <p:cNvPicPr/>
                <p:nvPr/>
              </p:nvPicPr>
              <p:blipFill>
                <a:blip r:embed="rId86"/>
                <a:stretch>
                  <a:fillRect/>
                </a:stretch>
              </p:blipFill>
              <p:spPr>
                <a:xfrm>
                  <a:off x="3466588" y="2099351"/>
                  <a:ext cx="217080" cy="239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87">
            <p14:nvContentPartPr>
              <p14:cNvPr id="66" name="Entrada de lápiz 65">
                <a:extLst>
                  <a:ext uri="{FF2B5EF4-FFF2-40B4-BE49-F238E27FC236}">
                    <a16:creationId xmlns:a16="http://schemas.microsoft.com/office/drawing/2014/main" id="{0565756B-0870-71AA-2BE8-631FB7E3B430}"/>
                  </a:ext>
                </a:extLst>
              </p14:cNvPr>
              <p14:cNvContentPartPr/>
              <p14:nvPr/>
            </p14:nvContentPartPr>
            <p14:xfrm>
              <a:off x="6610468" y="3654911"/>
              <a:ext cx="360" cy="360"/>
            </p14:xfrm>
          </p:contentPart>
        </mc:Choice>
        <mc:Fallback>
          <p:pic>
            <p:nvPicPr>
              <p:cNvPr id="66" name="Entrada de lápiz 65">
                <a:extLst>
                  <a:ext uri="{FF2B5EF4-FFF2-40B4-BE49-F238E27FC236}">
                    <a16:creationId xmlns:a16="http://schemas.microsoft.com/office/drawing/2014/main" id="{0565756B-0870-71AA-2BE8-631FB7E3B430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6592828" y="3636911"/>
                <a:ext cx="3600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71" name="Grupo 70">
            <a:extLst>
              <a:ext uri="{FF2B5EF4-FFF2-40B4-BE49-F238E27FC236}">
                <a16:creationId xmlns:a16="http://schemas.microsoft.com/office/drawing/2014/main" id="{D66C0680-9123-7225-653A-9D7F9CF33BE9}"/>
              </a:ext>
            </a:extLst>
          </p:cNvPr>
          <p:cNvGrpSpPr/>
          <p:nvPr/>
        </p:nvGrpSpPr>
        <p:grpSpPr>
          <a:xfrm>
            <a:off x="6272068" y="2502191"/>
            <a:ext cx="517680" cy="306360"/>
            <a:chOff x="6272068" y="2502191"/>
            <a:chExt cx="517680" cy="306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9">
              <p14:nvContentPartPr>
                <p14:cNvPr id="67" name="Entrada de lápiz 66">
                  <a:extLst>
                    <a:ext uri="{FF2B5EF4-FFF2-40B4-BE49-F238E27FC236}">
                      <a16:creationId xmlns:a16="http://schemas.microsoft.com/office/drawing/2014/main" id="{54356CE8-A137-80CD-19ED-B56D73F37D27}"/>
                    </a:ext>
                  </a:extLst>
                </p14:cNvPr>
                <p14:cNvContentPartPr/>
                <p14:nvPr/>
              </p14:nvContentPartPr>
              <p14:xfrm>
                <a:off x="6403108" y="2564471"/>
                <a:ext cx="93240" cy="174240"/>
              </p14:xfrm>
            </p:contentPart>
          </mc:Choice>
          <mc:Fallback>
            <p:pic>
              <p:nvPicPr>
                <p:cNvPr id="67" name="Entrada de lápiz 66">
                  <a:extLst>
                    <a:ext uri="{FF2B5EF4-FFF2-40B4-BE49-F238E27FC236}">
                      <a16:creationId xmlns:a16="http://schemas.microsoft.com/office/drawing/2014/main" id="{54356CE8-A137-80CD-19ED-B56D73F37D27}"/>
                    </a:ext>
                  </a:extLst>
                </p:cNvPr>
                <p:cNvPicPr/>
                <p:nvPr/>
              </p:nvPicPr>
              <p:blipFill>
                <a:blip r:embed="rId90"/>
                <a:stretch>
                  <a:fillRect/>
                </a:stretch>
              </p:blipFill>
              <p:spPr>
                <a:xfrm>
                  <a:off x="6385468" y="2546831"/>
                  <a:ext cx="12888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1">
              <p14:nvContentPartPr>
                <p14:cNvPr id="68" name="Entrada de lápiz 67">
                  <a:extLst>
                    <a:ext uri="{FF2B5EF4-FFF2-40B4-BE49-F238E27FC236}">
                      <a16:creationId xmlns:a16="http://schemas.microsoft.com/office/drawing/2014/main" id="{1B22AE14-0BDA-18E2-20BE-C9657ED034E6}"/>
                    </a:ext>
                  </a:extLst>
                </p14:cNvPr>
                <p14:cNvContentPartPr/>
                <p14:nvPr/>
              </p14:nvContentPartPr>
              <p14:xfrm>
                <a:off x="6272068" y="2502191"/>
                <a:ext cx="383040" cy="29160"/>
              </p14:xfrm>
            </p:contentPart>
          </mc:Choice>
          <mc:Fallback>
            <p:pic>
              <p:nvPicPr>
                <p:cNvPr id="68" name="Entrada de lápiz 67">
                  <a:extLst>
                    <a:ext uri="{FF2B5EF4-FFF2-40B4-BE49-F238E27FC236}">
                      <a16:creationId xmlns:a16="http://schemas.microsoft.com/office/drawing/2014/main" id="{1B22AE14-0BDA-18E2-20BE-C9657ED034E6}"/>
                    </a:ext>
                  </a:extLst>
                </p:cNvPr>
                <p:cNvPicPr/>
                <p:nvPr/>
              </p:nvPicPr>
              <p:blipFill>
                <a:blip r:embed="rId92"/>
                <a:stretch>
                  <a:fillRect/>
                </a:stretch>
              </p:blipFill>
              <p:spPr>
                <a:xfrm>
                  <a:off x="6254068" y="2484551"/>
                  <a:ext cx="41868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3">
              <p14:nvContentPartPr>
                <p14:cNvPr id="69" name="Entrada de lápiz 68">
                  <a:extLst>
                    <a:ext uri="{FF2B5EF4-FFF2-40B4-BE49-F238E27FC236}">
                      <a16:creationId xmlns:a16="http://schemas.microsoft.com/office/drawing/2014/main" id="{C4DE0C04-DEF1-A8C9-C106-E69B09C291C5}"/>
                    </a:ext>
                  </a:extLst>
                </p14:cNvPr>
                <p14:cNvContentPartPr/>
                <p14:nvPr/>
              </p14:nvContentPartPr>
              <p14:xfrm>
                <a:off x="6614428" y="2593991"/>
                <a:ext cx="175320" cy="214560"/>
              </p14:xfrm>
            </p:contentPart>
          </mc:Choice>
          <mc:Fallback>
            <p:pic>
              <p:nvPicPr>
                <p:cNvPr id="69" name="Entrada de lápiz 68">
                  <a:extLst>
                    <a:ext uri="{FF2B5EF4-FFF2-40B4-BE49-F238E27FC236}">
                      <a16:creationId xmlns:a16="http://schemas.microsoft.com/office/drawing/2014/main" id="{C4DE0C04-DEF1-A8C9-C106-E69B09C291C5}"/>
                    </a:ext>
                  </a:extLst>
                </p:cNvPr>
                <p:cNvPicPr/>
                <p:nvPr/>
              </p:nvPicPr>
              <p:blipFill>
                <a:blip r:embed="rId94"/>
                <a:stretch>
                  <a:fillRect/>
                </a:stretch>
              </p:blipFill>
              <p:spPr>
                <a:xfrm>
                  <a:off x="6596428" y="2575991"/>
                  <a:ext cx="210960" cy="25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5">
              <p14:nvContentPartPr>
                <p14:cNvPr id="70" name="Entrada de lápiz 69">
                  <a:extLst>
                    <a:ext uri="{FF2B5EF4-FFF2-40B4-BE49-F238E27FC236}">
                      <a16:creationId xmlns:a16="http://schemas.microsoft.com/office/drawing/2014/main" id="{3D2BB3DD-0244-4DDF-34FC-1174199A7F97}"/>
                    </a:ext>
                  </a:extLst>
                </p14:cNvPr>
                <p14:cNvContentPartPr/>
                <p14:nvPr/>
              </p14:nvContentPartPr>
              <p14:xfrm>
                <a:off x="6681748" y="2707031"/>
                <a:ext cx="104400" cy="5400"/>
              </p14:xfrm>
            </p:contentPart>
          </mc:Choice>
          <mc:Fallback>
            <p:pic>
              <p:nvPicPr>
                <p:cNvPr id="70" name="Entrada de lápiz 69">
                  <a:extLst>
                    <a:ext uri="{FF2B5EF4-FFF2-40B4-BE49-F238E27FC236}">
                      <a16:creationId xmlns:a16="http://schemas.microsoft.com/office/drawing/2014/main" id="{3D2BB3DD-0244-4DDF-34FC-1174199A7F97}"/>
                    </a:ext>
                  </a:extLst>
                </p:cNvPr>
                <p:cNvPicPr/>
                <p:nvPr/>
              </p:nvPicPr>
              <p:blipFill>
                <a:blip r:embed="rId96"/>
                <a:stretch>
                  <a:fillRect/>
                </a:stretch>
              </p:blipFill>
              <p:spPr>
                <a:xfrm>
                  <a:off x="6664108" y="2689391"/>
                  <a:ext cx="140040" cy="41040"/>
                </a:xfrm>
                <a:prstGeom prst="rect">
                  <a:avLst/>
                </a:prstGeom>
              </p:spPr>
            </p:pic>
          </mc:Fallback>
        </mc:AlternateContent>
      </p:grpSp>
      <p:cxnSp>
        <p:nvCxnSpPr>
          <p:cNvPr id="72" name="Conector recto de flecha 71">
            <a:extLst>
              <a:ext uri="{FF2B5EF4-FFF2-40B4-BE49-F238E27FC236}">
                <a16:creationId xmlns:a16="http://schemas.microsoft.com/office/drawing/2014/main" id="{7140F618-54B2-30E9-75A0-8CF7E81EA32A}"/>
              </a:ext>
            </a:extLst>
          </p:cNvPr>
          <p:cNvCxnSpPr>
            <a:cxnSpLocks/>
          </p:cNvCxnSpPr>
          <p:nvPr/>
        </p:nvCxnSpPr>
        <p:spPr>
          <a:xfrm flipH="1">
            <a:off x="9330533" y="2971228"/>
            <a:ext cx="994739" cy="0"/>
          </a:xfrm>
          <a:prstGeom prst="straightConnector1">
            <a:avLst/>
          </a:prstGeom>
          <a:ln w="28575">
            <a:solidFill>
              <a:schemeClr val="bg1">
                <a:lumMod val="8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Conector recto de flecha 78">
            <a:extLst>
              <a:ext uri="{FF2B5EF4-FFF2-40B4-BE49-F238E27FC236}">
                <a16:creationId xmlns:a16="http://schemas.microsoft.com/office/drawing/2014/main" id="{18051C61-19AE-B3F6-9473-58561228CA98}"/>
              </a:ext>
            </a:extLst>
          </p:cNvPr>
          <p:cNvCxnSpPr>
            <a:cxnSpLocks/>
          </p:cNvCxnSpPr>
          <p:nvPr/>
        </p:nvCxnSpPr>
        <p:spPr>
          <a:xfrm>
            <a:off x="8049641" y="2971228"/>
            <a:ext cx="896952" cy="0"/>
          </a:xfrm>
          <a:prstGeom prst="straightConnector1">
            <a:avLst/>
          </a:prstGeom>
          <a:ln w="28575">
            <a:solidFill>
              <a:schemeClr val="bg1">
                <a:lumMod val="8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p14="http://schemas.microsoft.com/office/powerpoint/2010/main" Requires="p14">
          <p:contentPart p14:bwMode="auto" r:id="rId97">
            <p14:nvContentPartPr>
              <p14:cNvPr id="88" name="Entrada de lápiz 87">
                <a:extLst>
                  <a:ext uri="{FF2B5EF4-FFF2-40B4-BE49-F238E27FC236}">
                    <a16:creationId xmlns:a16="http://schemas.microsoft.com/office/drawing/2014/main" id="{3AB423B1-0EE5-B6BC-997B-57988AD34B17}"/>
                  </a:ext>
                </a:extLst>
              </p14:cNvPr>
              <p14:cNvContentPartPr/>
              <p14:nvPr/>
            </p14:nvContentPartPr>
            <p14:xfrm>
              <a:off x="7770388" y="2763911"/>
              <a:ext cx="192600" cy="304920"/>
            </p14:xfrm>
          </p:contentPart>
        </mc:Choice>
        <mc:Fallback>
          <p:pic>
            <p:nvPicPr>
              <p:cNvPr id="88" name="Entrada de lápiz 87">
                <a:extLst>
                  <a:ext uri="{FF2B5EF4-FFF2-40B4-BE49-F238E27FC236}">
                    <a16:creationId xmlns:a16="http://schemas.microsoft.com/office/drawing/2014/main" id="{3AB423B1-0EE5-B6BC-997B-57988AD34B17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7752388" y="2746271"/>
                <a:ext cx="228240" cy="34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9">
            <p14:nvContentPartPr>
              <p14:cNvPr id="89" name="Entrada de lápiz 88">
                <a:extLst>
                  <a:ext uri="{FF2B5EF4-FFF2-40B4-BE49-F238E27FC236}">
                    <a16:creationId xmlns:a16="http://schemas.microsoft.com/office/drawing/2014/main" id="{AA0B1D53-34CF-C1A9-94B6-5F512FCD7353}"/>
                  </a:ext>
                </a:extLst>
              </p14:cNvPr>
              <p14:cNvContentPartPr/>
              <p14:nvPr/>
            </p14:nvContentPartPr>
            <p14:xfrm>
              <a:off x="10493788" y="2791631"/>
              <a:ext cx="180720" cy="309600"/>
            </p14:xfrm>
          </p:contentPart>
        </mc:Choice>
        <mc:Fallback>
          <p:pic>
            <p:nvPicPr>
              <p:cNvPr id="89" name="Entrada de lápiz 88">
                <a:extLst>
                  <a:ext uri="{FF2B5EF4-FFF2-40B4-BE49-F238E27FC236}">
                    <a16:creationId xmlns:a16="http://schemas.microsoft.com/office/drawing/2014/main" id="{AA0B1D53-34CF-C1A9-94B6-5F512FCD7353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10476148" y="2773991"/>
                <a:ext cx="216360" cy="345240"/>
              </a:xfrm>
              <a:prstGeom prst="rect">
                <a:avLst/>
              </a:prstGeom>
            </p:spPr>
          </p:pic>
        </mc:Fallback>
      </mc:AlternateContent>
      <p:grpSp>
        <p:nvGrpSpPr>
          <p:cNvPr id="97" name="Grupo 96">
            <a:extLst>
              <a:ext uri="{FF2B5EF4-FFF2-40B4-BE49-F238E27FC236}">
                <a16:creationId xmlns:a16="http://schemas.microsoft.com/office/drawing/2014/main" id="{BFB9AB18-99AC-CE33-D6FA-F2291B707B0E}"/>
              </a:ext>
            </a:extLst>
          </p:cNvPr>
          <p:cNvGrpSpPr/>
          <p:nvPr/>
        </p:nvGrpSpPr>
        <p:grpSpPr>
          <a:xfrm>
            <a:off x="10278953" y="2061254"/>
            <a:ext cx="657720" cy="673920"/>
            <a:chOff x="10278953" y="2061254"/>
            <a:chExt cx="657720" cy="673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1">
              <p14:nvContentPartPr>
                <p14:cNvPr id="92" name="Entrada de lápiz 91">
                  <a:extLst>
                    <a:ext uri="{FF2B5EF4-FFF2-40B4-BE49-F238E27FC236}">
                      <a16:creationId xmlns:a16="http://schemas.microsoft.com/office/drawing/2014/main" id="{953239E4-F903-EC02-ECAC-8F10E0BE73DD}"/>
                    </a:ext>
                  </a:extLst>
                </p14:cNvPr>
                <p14:cNvContentPartPr/>
                <p14:nvPr/>
              </p14:nvContentPartPr>
              <p14:xfrm>
                <a:off x="10278953" y="2094374"/>
                <a:ext cx="153000" cy="640800"/>
              </p14:xfrm>
            </p:contentPart>
          </mc:Choice>
          <mc:Fallback>
            <p:pic>
              <p:nvPicPr>
                <p:cNvPr id="92" name="Entrada de lápiz 91">
                  <a:extLst>
                    <a:ext uri="{FF2B5EF4-FFF2-40B4-BE49-F238E27FC236}">
                      <a16:creationId xmlns:a16="http://schemas.microsoft.com/office/drawing/2014/main" id="{953239E4-F903-EC02-ECAC-8F10E0BE73DD}"/>
                    </a:ext>
                  </a:extLst>
                </p:cNvPr>
                <p:cNvPicPr/>
                <p:nvPr/>
              </p:nvPicPr>
              <p:blipFill>
                <a:blip r:embed="rId102"/>
                <a:stretch>
                  <a:fillRect/>
                </a:stretch>
              </p:blipFill>
              <p:spPr>
                <a:xfrm>
                  <a:off x="10261313" y="2076374"/>
                  <a:ext cx="188640" cy="67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3">
              <p14:nvContentPartPr>
                <p14:cNvPr id="93" name="Entrada de lápiz 92">
                  <a:extLst>
                    <a:ext uri="{FF2B5EF4-FFF2-40B4-BE49-F238E27FC236}">
                      <a16:creationId xmlns:a16="http://schemas.microsoft.com/office/drawing/2014/main" id="{F1604B9F-E9C8-A77D-3154-C8FDB6124C85}"/>
                    </a:ext>
                  </a:extLst>
                </p14:cNvPr>
                <p14:cNvContentPartPr/>
                <p14:nvPr/>
              </p14:nvContentPartPr>
              <p14:xfrm>
                <a:off x="10476593" y="2061254"/>
                <a:ext cx="167040" cy="230040"/>
              </p14:xfrm>
            </p:contentPart>
          </mc:Choice>
          <mc:Fallback>
            <p:pic>
              <p:nvPicPr>
                <p:cNvPr id="93" name="Entrada de lápiz 92">
                  <a:extLst>
                    <a:ext uri="{FF2B5EF4-FFF2-40B4-BE49-F238E27FC236}">
                      <a16:creationId xmlns:a16="http://schemas.microsoft.com/office/drawing/2014/main" id="{F1604B9F-E9C8-A77D-3154-C8FDB6124C85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10458953" y="2043254"/>
                  <a:ext cx="20268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5">
              <p14:nvContentPartPr>
                <p14:cNvPr id="96" name="Entrada de lápiz 95">
                  <a:extLst>
                    <a:ext uri="{FF2B5EF4-FFF2-40B4-BE49-F238E27FC236}">
                      <a16:creationId xmlns:a16="http://schemas.microsoft.com/office/drawing/2014/main" id="{F6EF0504-81B5-2E21-EFA6-6F603D33491A}"/>
                    </a:ext>
                  </a:extLst>
                </p14:cNvPr>
                <p14:cNvContentPartPr/>
                <p14:nvPr/>
              </p14:nvContentPartPr>
              <p14:xfrm>
                <a:off x="10785473" y="2139014"/>
                <a:ext cx="151200" cy="207000"/>
              </p14:xfrm>
            </p:contentPart>
          </mc:Choice>
          <mc:Fallback>
            <p:pic>
              <p:nvPicPr>
                <p:cNvPr id="96" name="Entrada de lápiz 95">
                  <a:extLst>
                    <a:ext uri="{FF2B5EF4-FFF2-40B4-BE49-F238E27FC236}">
                      <a16:creationId xmlns:a16="http://schemas.microsoft.com/office/drawing/2014/main" id="{F6EF0504-81B5-2E21-EFA6-6F603D33491A}"/>
                    </a:ext>
                  </a:extLst>
                </p:cNvPr>
                <p:cNvPicPr/>
                <p:nvPr/>
              </p:nvPicPr>
              <p:blipFill>
                <a:blip r:embed="rId106"/>
                <a:stretch>
                  <a:fillRect/>
                </a:stretch>
              </p:blipFill>
              <p:spPr>
                <a:xfrm>
                  <a:off x="10767473" y="2121374"/>
                  <a:ext cx="186840" cy="242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9" name="Grupo 108">
            <a:extLst>
              <a:ext uri="{FF2B5EF4-FFF2-40B4-BE49-F238E27FC236}">
                <a16:creationId xmlns:a16="http://schemas.microsoft.com/office/drawing/2014/main" id="{5662B901-2A9C-8F43-D0C1-BA65133D6AFF}"/>
              </a:ext>
            </a:extLst>
          </p:cNvPr>
          <p:cNvGrpSpPr/>
          <p:nvPr/>
        </p:nvGrpSpPr>
        <p:grpSpPr>
          <a:xfrm>
            <a:off x="10400273" y="3234494"/>
            <a:ext cx="684720" cy="740520"/>
            <a:chOff x="10400273" y="3234494"/>
            <a:chExt cx="684720" cy="740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7">
              <p14:nvContentPartPr>
                <p14:cNvPr id="104" name="Entrada de lápiz 103">
                  <a:extLst>
                    <a:ext uri="{FF2B5EF4-FFF2-40B4-BE49-F238E27FC236}">
                      <a16:creationId xmlns:a16="http://schemas.microsoft.com/office/drawing/2014/main" id="{01F64C32-61F0-1803-8BB3-5C190142365E}"/>
                    </a:ext>
                  </a:extLst>
                </p14:cNvPr>
                <p14:cNvContentPartPr/>
                <p14:nvPr/>
              </p14:nvContentPartPr>
              <p14:xfrm>
                <a:off x="10438433" y="3234494"/>
                <a:ext cx="10080" cy="630720"/>
              </p14:xfrm>
            </p:contentPart>
          </mc:Choice>
          <mc:Fallback>
            <p:pic>
              <p:nvPicPr>
                <p:cNvPr id="104" name="Entrada de lápiz 103">
                  <a:extLst>
                    <a:ext uri="{FF2B5EF4-FFF2-40B4-BE49-F238E27FC236}">
                      <a16:creationId xmlns:a16="http://schemas.microsoft.com/office/drawing/2014/main" id="{01F64C32-61F0-1803-8BB3-5C190142365E}"/>
                    </a:ext>
                  </a:extLst>
                </p:cNvPr>
                <p:cNvPicPr/>
                <p:nvPr/>
              </p:nvPicPr>
              <p:blipFill>
                <a:blip r:embed="rId108"/>
                <a:stretch>
                  <a:fillRect/>
                </a:stretch>
              </p:blipFill>
              <p:spPr>
                <a:xfrm>
                  <a:off x="10420433" y="3216494"/>
                  <a:ext cx="45720" cy="66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9">
              <p14:nvContentPartPr>
                <p14:cNvPr id="105" name="Entrada de lápiz 104">
                  <a:extLst>
                    <a:ext uri="{FF2B5EF4-FFF2-40B4-BE49-F238E27FC236}">
                      <a16:creationId xmlns:a16="http://schemas.microsoft.com/office/drawing/2014/main" id="{609BAF14-E500-4667-95C3-4FEC52B62664}"/>
                    </a:ext>
                  </a:extLst>
                </p14:cNvPr>
                <p14:cNvContentPartPr/>
                <p14:nvPr/>
              </p14:nvContentPartPr>
              <p14:xfrm>
                <a:off x="10400273" y="3764414"/>
                <a:ext cx="165240" cy="168480"/>
              </p14:xfrm>
            </p:contentPart>
          </mc:Choice>
          <mc:Fallback>
            <p:pic>
              <p:nvPicPr>
                <p:cNvPr id="105" name="Entrada de lápiz 104">
                  <a:extLst>
                    <a:ext uri="{FF2B5EF4-FFF2-40B4-BE49-F238E27FC236}">
                      <a16:creationId xmlns:a16="http://schemas.microsoft.com/office/drawing/2014/main" id="{609BAF14-E500-4667-95C3-4FEC52B62664}"/>
                    </a:ext>
                  </a:extLst>
                </p:cNvPr>
                <p:cNvPicPr/>
                <p:nvPr/>
              </p:nvPicPr>
              <p:blipFill>
                <a:blip r:embed="rId110"/>
                <a:stretch>
                  <a:fillRect/>
                </a:stretch>
              </p:blipFill>
              <p:spPr>
                <a:xfrm>
                  <a:off x="10382633" y="3746414"/>
                  <a:ext cx="200880" cy="20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1">
              <p14:nvContentPartPr>
                <p14:cNvPr id="106" name="Entrada de lápiz 105">
                  <a:extLst>
                    <a:ext uri="{FF2B5EF4-FFF2-40B4-BE49-F238E27FC236}">
                      <a16:creationId xmlns:a16="http://schemas.microsoft.com/office/drawing/2014/main" id="{C5935303-7161-D50B-E327-051F0F738873}"/>
                    </a:ext>
                  </a:extLst>
                </p14:cNvPr>
                <p14:cNvContentPartPr/>
                <p14:nvPr/>
              </p14:nvContentPartPr>
              <p14:xfrm>
                <a:off x="10647593" y="3749654"/>
                <a:ext cx="69480" cy="196920"/>
              </p14:xfrm>
            </p:contentPart>
          </mc:Choice>
          <mc:Fallback>
            <p:pic>
              <p:nvPicPr>
                <p:cNvPr id="106" name="Entrada de lápiz 105">
                  <a:extLst>
                    <a:ext uri="{FF2B5EF4-FFF2-40B4-BE49-F238E27FC236}">
                      <a16:creationId xmlns:a16="http://schemas.microsoft.com/office/drawing/2014/main" id="{C5935303-7161-D50B-E327-051F0F738873}"/>
                    </a:ext>
                  </a:extLst>
                </p:cNvPr>
                <p:cNvPicPr/>
                <p:nvPr/>
              </p:nvPicPr>
              <p:blipFill>
                <a:blip r:embed="rId112"/>
                <a:stretch>
                  <a:fillRect/>
                </a:stretch>
              </p:blipFill>
              <p:spPr>
                <a:xfrm>
                  <a:off x="10629953" y="3731654"/>
                  <a:ext cx="105120" cy="23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3">
              <p14:nvContentPartPr>
                <p14:cNvPr id="107" name="Entrada de lápiz 106">
                  <a:extLst>
                    <a:ext uri="{FF2B5EF4-FFF2-40B4-BE49-F238E27FC236}">
                      <a16:creationId xmlns:a16="http://schemas.microsoft.com/office/drawing/2014/main" id="{25E7BCEF-69E5-417C-9C28-8E80F312BD3D}"/>
                    </a:ext>
                  </a:extLst>
                </p14:cNvPr>
                <p14:cNvContentPartPr/>
                <p14:nvPr/>
              </p14:nvContentPartPr>
              <p14:xfrm>
                <a:off x="10674953" y="3583334"/>
                <a:ext cx="167400" cy="192960"/>
              </p14:xfrm>
            </p:contentPart>
          </mc:Choice>
          <mc:Fallback>
            <p:pic>
              <p:nvPicPr>
                <p:cNvPr id="107" name="Entrada de lápiz 106">
                  <a:extLst>
                    <a:ext uri="{FF2B5EF4-FFF2-40B4-BE49-F238E27FC236}">
                      <a16:creationId xmlns:a16="http://schemas.microsoft.com/office/drawing/2014/main" id="{25E7BCEF-69E5-417C-9C28-8E80F312BD3D}"/>
                    </a:ext>
                  </a:extLst>
                </p:cNvPr>
                <p:cNvPicPr/>
                <p:nvPr/>
              </p:nvPicPr>
              <p:blipFill>
                <a:blip r:embed="rId114"/>
                <a:stretch>
                  <a:fillRect/>
                </a:stretch>
              </p:blipFill>
              <p:spPr>
                <a:xfrm>
                  <a:off x="10656953" y="3565694"/>
                  <a:ext cx="203040" cy="22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5">
              <p14:nvContentPartPr>
                <p14:cNvPr id="108" name="Entrada de lápiz 107">
                  <a:extLst>
                    <a:ext uri="{FF2B5EF4-FFF2-40B4-BE49-F238E27FC236}">
                      <a16:creationId xmlns:a16="http://schemas.microsoft.com/office/drawing/2014/main" id="{0C09DD48-73D0-7A2B-F806-548002B86252}"/>
                    </a:ext>
                  </a:extLst>
                </p14:cNvPr>
                <p14:cNvContentPartPr/>
                <p14:nvPr/>
              </p14:nvContentPartPr>
              <p14:xfrm>
                <a:off x="10903553" y="3740294"/>
                <a:ext cx="181440" cy="234720"/>
              </p14:xfrm>
            </p:contentPart>
          </mc:Choice>
          <mc:Fallback>
            <p:pic>
              <p:nvPicPr>
                <p:cNvPr id="108" name="Entrada de lápiz 107">
                  <a:extLst>
                    <a:ext uri="{FF2B5EF4-FFF2-40B4-BE49-F238E27FC236}">
                      <a16:creationId xmlns:a16="http://schemas.microsoft.com/office/drawing/2014/main" id="{0C09DD48-73D0-7A2B-F806-548002B86252}"/>
                    </a:ext>
                  </a:extLst>
                </p:cNvPr>
                <p:cNvPicPr/>
                <p:nvPr/>
              </p:nvPicPr>
              <p:blipFill>
                <a:blip r:embed="rId116"/>
                <a:stretch>
                  <a:fillRect/>
                </a:stretch>
              </p:blipFill>
              <p:spPr>
                <a:xfrm>
                  <a:off x="10885913" y="3722654"/>
                  <a:ext cx="217080" cy="270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2" name="Grupo 111">
            <a:extLst>
              <a:ext uri="{FF2B5EF4-FFF2-40B4-BE49-F238E27FC236}">
                <a16:creationId xmlns:a16="http://schemas.microsoft.com/office/drawing/2014/main" id="{63D451C0-2366-4AA9-91C0-29F935FAE91E}"/>
              </a:ext>
            </a:extLst>
          </p:cNvPr>
          <p:cNvGrpSpPr/>
          <p:nvPr/>
        </p:nvGrpSpPr>
        <p:grpSpPr>
          <a:xfrm>
            <a:off x="7280766" y="2113094"/>
            <a:ext cx="2365222" cy="1837080"/>
            <a:chOff x="7280766" y="2113094"/>
            <a:chExt cx="2365222" cy="1837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7">
              <p14:nvContentPartPr>
                <p14:cNvPr id="45" name="Entrada de lápiz 44">
                  <a:extLst>
                    <a:ext uri="{FF2B5EF4-FFF2-40B4-BE49-F238E27FC236}">
                      <a16:creationId xmlns:a16="http://schemas.microsoft.com/office/drawing/2014/main" id="{7B5E9B50-A3C8-C35B-3034-6F198743F8E7}"/>
                    </a:ext>
                  </a:extLst>
                </p14:cNvPr>
                <p14:cNvContentPartPr/>
                <p14:nvPr/>
              </p14:nvContentPartPr>
              <p14:xfrm>
                <a:off x="7314991" y="2822528"/>
                <a:ext cx="48387" cy="83791"/>
              </p14:xfrm>
            </p:contentPart>
          </mc:Choice>
          <mc:Fallback>
            <p:pic>
              <p:nvPicPr>
                <p:cNvPr id="45" name="Entrada de lápiz 44">
                  <a:extLst>
                    <a:ext uri="{FF2B5EF4-FFF2-40B4-BE49-F238E27FC236}">
                      <a16:creationId xmlns:a16="http://schemas.microsoft.com/office/drawing/2014/main" id="{7B5E9B50-A3C8-C35B-3034-6F198743F8E7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296936" y="2804470"/>
                  <a:ext cx="84136" cy="119547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46" name="Entrada de lápiz 45">
                  <a:extLst>
                    <a:ext uri="{FF2B5EF4-FFF2-40B4-BE49-F238E27FC236}">
                      <a16:creationId xmlns:a16="http://schemas.microsoft.com/office/drawing/2014/main" id="{C8DF48F6-94F8-65CC-493B-F5E2EB237496}"/>
                    </a:ext>
                  </a:extLst>
                </p14:cNvPr>
                <p14:cNvContentPartPr/>
                <p14:nvPr/>
              </p14:nvContentPartPr>
              <p14:xfrm>
                <a:off x="7280766" y="2738147"/>
                <a:ext cx="82611" cy="466163"/>
              </p14:xfrm>
            </p:contentPart>
          </mc:Choice>
          <mc:Fallback>
            <p:pic>
              <p:nvPicPr>
                <p:cNvPr id="46" name="Entrada de lápiz 45">
                  <a:extLst>
                    <a:ext uri="{FF2B5EF4-FFF2-40B4-BE49-F238E27FC236}">
                      <a16:creationId xmlns:a16="http://schemas.microsoft.com/office/drawing/2014/main" id="{C8DF48F6-94F8-65CC-493B-F5E2EB237496}"/>
                    </a:ext>
                  </a:extLst>
                </p:cNvPr>
                <p:cNvPicPr/>
                <p:nvPr/>
              </p:nvPicPr>
              <p:blipFill>
                <a:blip r:embed="rId70"/>
                <a:stretch>
                  <a:fillRect/>
                </a:stretch>
              </p:blipFill>
              <p:spPr>
                <a:xfrm>
                  <a:off x="7262807" y="2720135"/>
                  <a:ext cx="118170" cy="50182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9">
              <p14:nvContentPartPr>
                <p14:cNvPr id="47" name="Entrada de lápiz 46">
                  <a:extLst>
                    <a:ext uri="{FF2B5EF4-FFF2-40B4-BE49-F238E27FC236}">
                      <a16:creationId xmlns:a16="http://schemas.microsoft.com/office/drawing/2014/main" id="{B9513C64-E87C-8532-C379-C37754AB2F24}"/>
                    </a:ext>
                  </a:extLst>
                </p14:cNvPr>
                <p14:cNvContentPartPr/>
                <p14:nvPr/>
              </p14:nvContentPartPr>
              <p14:xfrm>
                <a:off x="7412944" y="3247976"/>
                <a:ext cx="636697" cy="20063"/>
              </p14:xfrm>
            </p:contentPart>
          </mc:Choice>
          <mc:Fallback>
            <p:pic>
              <p:nvPicPr>
                <p:cNvPr id="47" name="Entrada de lápiz 46">
                  <a:extLst>
                    <a:ext uri="{FF2B5EF4-FFF2-40B4-BE49-F238E27FC236}">
                      <a16:creationId xmlns:a16="http://schemas.microsoft.com/office/drawing/2014/main" id="{B9513C64-E87C-8532-C379-C37754AB2F24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7394948" y="3229771"/>
                  <a:ext cx="672329" cy="5684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48" name="Entrada de lápiz 47">
                  <a:extLst>
                    <a:ext uri="{FF2B5EF4-FFF2-40B4-BE49-F238E27FC236}">
                      <a16:creationId xmlns:a16="http://schemas.microsoft.com/office/drawing/2014/main" id="{AFB84019-D442-86EB-A55B-0599D27CEE9A}"/>
                    </a:ext>
                  </a:extLst>
                </p14:cNvPr>
                <p14:cNvContentPartPr/>
                <p14:nvPr/>
              </p14:nvContentPartPr>
              <p14:xfrm>
                <a:off x="7564005" y="2643734"/>
                <a:ext cx="839094" cy="616634"/>
              </p14:xfrm>
            </p:contentPart>
          </mc:Choice>
          <mc:Fallback>
            <p:pic>
              <p:nvPicPr>
                <p:cNvPr id="48" name="Entrada de lápiz 47">
                  <a:extLst>
                    <a:ext uri="{FF2B5EF4-FFF2-40B4-BE49-F238E27FC236}">
                      <a16:creationId xmlns:a16="http://schemas.microsoft.com/office/drawing/2014/main" id="{AFB84019-D442-86EB-A55B-0599D27CEE9A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7546359" y="2625725"/>
                  <a:ext cx="874746" cy="65229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1">
              <p14:nvContentPartPr>
                <p14:cNvPr id="49" name="Entrada de lápiz 48">
                  <a:extLst>
                    <a:ext uri="{FF2B5EF4-FFF2-40B4-BE49-F238E27FC236}">
                      <a16:creationId xmlns:a16="http://schemas.microsoft.com/office/drawing/2014/main" id="{0C1D21CD-42C8-8826-8EB5-B270DA7500C4}"/>
                    </a:ext>
                  </a:extLst>
                </p14:cNvPr>
                <p14:cNvContentPartPr/>
                <p14:nvPr/>
              </p14:nvContentPartPr>
              <p14:xfrm>
                <a:off x="8264430" y="3319966"/>
                <a:ext cx="102084" cy="21243"/>
              </p14:xfrm>
            </p:contentPart>
          </mc:Choice>
          <mc:Fallback>
            <p:pic>
              <p:nvPicPr>
                <p:cNvPr id="49" name="Entrada de lápiz 48">
                  <a:extLst>
                    <a:ext uri="{FF2B5EF4-FFF2-40B4-BE49-F238E27FC236}">
                      <a16:creationId xmlns:a16="http://schemas.microsoft.com/office/drawing/2014/main" id="{0C1D21CD-42C8-8826-8EB5-B270DA7500C4}"/>
                    </a:ext>
                  </a:extLst>
                </p:cNvPr>
                <p:cNvPicPr/>
                <p:nvPr/>
              </p:nvPicPr>
              <p:blipFill>
                <a:blip r:embed="rId76"/>
                <a:stretch>
                  <a:fillRect/>
                </a:stretch>
              </p:blipFill>
              <p:spPr>
                <a:xfrm>
                  <a:off x="8246330" y="3302324"/>
                  <a:ext cx="137922" cy="5688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74" name="Entrada de lápiz 73">
                  <a:extLst>
                    <a:ext uri="{FF2B5EF4-FFF2-40B4-BE49-F238E27FC236}">
                      <a16:creationId xmlns:a16="http://schemas.microsoft.com/office/drawing/2014/main" id="{30B52199-2287-49DA-6A5C-96376CFAA300}"/>
                    </a:ext>
                  </a:extLst>
                </p14:cNvPr>
                <p14:cNvContentPartPr/>
                <p14:nvPr/>
              </p14:nvContentPartPr>
              <p14:xfrm>
                <a:off x="9270148" y="2489231"/>
                <a:ext cx="51480" cy="203040"/>
              </p14:xfrm>
            </p:contentPart>
          </mc:Choice>
          <mc:Fallback>
            <p:pic>
              <p:nvPicPr>
                <p:cNvPr id="74" name="Entrada de lápiz 73">
                  <a:extLst>
                    <a:ext uri="{FF2B5EF4-FFF2-40B4-BE49-F238E27FC236}">
                      <a16:creationId xmlns:a16="http://schemas.microsoft.com/office/drawing/2014/main" id="{30B52199-2287-49DA-6A5C-96376CFAA300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9252508" y="2471231"/>
                  <a:ext cx="8712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75" name="Entrada de lápiz 74">
                  <a:extLst>
                    <a:ext uri="{FF2B5EF4-FFF2-40B4-BE49-F238E27FC236}">
                      <a16:creationId xmlns:a16="http://schemas.microsoft.com/office/drawing/2014/main" id="{B775F72C-99D1-7690-EEC0-40BDCBAEE7AC}"/>
                    </a:ext>
                  </a:extLst>
                </p14:cNvPr>
                <p14:cNvContentPartPr/>
                <p14:nvPr/>
              </p14:nvContentPartPr>
              <p14:xfrm>
                <a:off x="9168268" y="2480231"/>
                <a:ext cx="264240" cy="34560"/>
              </p14:xfrm>
            </p:contentPart>
          </mc:Choice>
          <mc:Fallback>
            <p:pic>
              <p:nvPicPr>
                <p:cNvPr id="75" name="Entrada de lápiz 74">
                  <a:extLst>
                    <a:ext uri="{FF2B5EF4-FFF2-40B4-BE49-F238E27FC236}">
                      <a16:creationId xmlns:a16="http://schemas.microsoft.com/office/drawing/2014/main" id="{B775F72C-99D1-7690-EEC0-40BDCBAEE7AC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9150628" y="2462591"/>
                  <a:ext cx="29988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76" name="Entrada de lápiz 75">
                  <a:extLst>
                    <a:ext uri="{FF2B5EF4-FFF2-40B4-BE49-F238E27FC236}">
                      <a16:creationId xmlns:a16="http://schemas.microsoft.com/office/drawing/2014/main" id="{FC750CE4-311C-526B-67D3-D6B31C2513A6}"/>
                    </a:ext>
                  </a:extLst>
                </p14:cNvPr>
                <p14:cNvContentPartPr/>
                <p14:nvPr/>
              </p14:nvContentPartPr>
              <p14:xfrm>
                <a:off x="9477508" y="2597951"/>
                <a:ext cx="8280" cy="114120"/>
              </p14:xfrm>
            </p:contentPart>
          </mc:Choice>
          <mc:Fallback>
            <p:pic>
              <p:nvPicPr>
                <p:cNvPr id="76" name="Entrada de lápiz 75">
                  <a:extLst>
                    <a:ext uri="{FF2B5EF4-FFF2-40B4-BE49-F238E27FC236}">
                      <a16:creationId xmlns:a16="http://schemas.microsoft.com/office/drawing/2014/main" id="{FC750CE4-311C-526B-67D3-D6B31C2513A6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9459508" y="2580311"/>
                  <a:ext cx="43920" cy="14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77" name="Entrada de lápiz 76">
                  <a:extLst>
                    <a:ext uri="{FF2B5EF4-FFF2-40B4-BE49-F238E27FC236}">
                      <a16:creationId xmlns:a16="http://schemas.microsoft.com/office/drawing/2014/main" id="{1DFD1D91-ABB5-BAB7-2E44-A10E3457BE88}"/>
                    </a:ext>
                  </a:extLst>
                </p14:cNvPr>
                <p14:cNvContentPartPr/>
                <p14:nvPr/>
              </p14:nvContentPartPr>
              <p14:xfrm>
                <a:off x="9467428" y="2585351"/>
                <a:ext cx="178560" cy="200520"/>
              </p14:xfrm>
            </p:contentPart>
          </mc:Choice>
          <mc:Fallback>
            <p:pic>
              <p:nvPicPr>
                <p:cNvPr id="77" name="Entrada de lápiz 76">
                  <a:extLst>
                    <a:ext uri="{FF2B5EF4-FFF2-40B4-BE49-F238E27FC236}">
                      <a16:creationId xmlns:a16="http://schemas.microsoft.com/office/drawing/2014/main" id="{1DFD1D91-ABB5-BAB7-2E44-A10E3457BE88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9449428" y="2567711"/>
                  <a:ext cx="214200" cy="23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82" name="Entrada de lápiz 81">
                  <a:extLst>
                    <a:ext uri="{FF2B5EF4-FFF2-40B4-BE49-F238E27FC236}">
                      <a16:creationId xmlns:a16="http://schemas.microsoft.com/office/drawing/2014/main" id="{35A57D00-4EFC-5197-6238-3943772891B2}"/>
                    </a:ext>
                  </a:extLst>
                </p14:cNvPr>
                <p14:cNvContentPartPr/>
                <p14:nvPr/>
              </p14:nvContentPartPr>
              <p14:xfrm>
                <a:off x="8697388" y="2540711"/>
                <a:ext cx="21960" cy="211680"/>
              </p14:xfrm>
            </p:contentPart>
          </mc:Choice>
          <mc:Fallback>
            <p:pic>
              <p:nvPicPr>
                <p:cNvPr id="82" name="Entrada de lápiz 81">
                  <a:extLst>
                    <a:ext uri="{FF2B5EF4-FFF2-40B4-BE49-F238E27FC236}">
                      <a16:creationId xmlns:a16="http://schemas.microsoft.com/office/drawing/2014/main" id="{35A57D00-4EFC-5197-6238-3943772891B2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8679388" y="2523071"/>
                  <a:ext cx="5760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83" name="Entrada de lápiz 82">
                  <a:extLst>
                    <a:ext uri="{FF2B5EF4-FFF2-40B4-BE49-F238E27FC236}">
                      <a16:creationId xmlns:a16="http://schemas.microsoft.com/office/drawing/2014/main" id="{2E000246-ABE0-3C53-A06A-04A491FCACA3}"/>
                    </a:ext>
                  </a:extLst>
                </p14:cNvPr>
                <p14:cNvContentPartPr/>
                <p14:nvPr/>
              </p14:nvContentPartPr>
              <p14:xfrm>
                <a:off x="8569228" y="2499311"/>
                <a:ext cx="271800" cy="73440"/>
              </p14:xfrm>
            </p:contentPart>
          </mc:Choice>
          <mc:Fallback>
            <p:pic>
              <p:nvPicPr>
                <p:cNvPr id="83" name="Entrada de lápiz 82">
                  <a:extLst>
                    <a:ext uri="{FF2B5EF4-FFF2-40B4-BE49-F238E27FC236}">
                      <a16:creationId xmlns:a16="http://schemas.microsoft.com/office/drawing/2014/main" id="{2E000246-ABE0-3C53-A06A-04A491FCACA3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8551588" y="2481671"/>
                  <a:ext cx="307440" cy="10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84" name="Entrada de lápiz 83">
                  <a:extLst>
                    <a:ext uri="{FF2B5EF4-FFF2-40B4-BE49-F238E27FC236}">
                      <a16:creationId xmlns:a16="http://schemas.microsoft.com/office/drawing/2014/main" id="{62695AF5-C9D1-AB0D-C9B2-D576D04D372E}"/>
                    </a:ext>
                  </a:extLst>
                </p14:cNvPr>
                <p14:cNvContentPartPr/>
                <p14:nvPr/>
              </p14:nvContentPartPr>
              <p14:xfrm>
                <a:off x="8854708" y="2680751"/>
                <a:ext cx="17280" cy="100080"/>
              </p14:xfrm>
            </p:contentPart>
          </mc:Choice>
          <mc:Fallback>
            <p:pic>
              <p:nvPicPr>
                <p:cNvPr id="84" name="Entrada de lápiz 83">
                  <a:extLst>
                    <a:ext uri="{FF2B5EF4-FFF2-40B4-BE49-F238E27FC236}">
                      <a16:creationId xmlns:a16="http://schemas.microsoft.com/office/drawing/2014/main" id="{62695AF5-C9D1-AB0D-C9B2-D576D04D372E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8837068" y="2662751"/>
                  <a:ext cx="52920" cy="13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85" name="Entrada de lápiz 84">
                  <a:extLst>
                    <a:ext uri="{FF2B5EF4-FFF2-40B4-BE49-F238E27FC236}">
                      <a16:creationId xmlns:a16="http://schemas.microsoft.com/office/drawing/2014/main" id="{B3C8E9FF-9DF6-B447-0FE8-569CFA5553F5}"/>
                    </a:ext>
                  </a:extLst>
                </p14:cNvPr>
                <p14:cNvContentPartPr/>
                <p14:nvPr/>
              </p14:nvContentPartPr>
              <p14:xfrm>
                <a:off x="8871628" y="2680751"/>
                <a:ext cx="360" cy="360"/>
              </p14:xfrm>
            </p:contentPart>
          </mc:Choice>
          <mc:Fallback>
            <p:pic>
              <p:nvPicPr>
                <p:cNvPr id="85" name="Entrada de lápiz 84">
                  <a:extLst>
                    <a:ext uri="{FF2B5EF4-FFF2-40B4-BE49-F238E27FC236}">
                      <a16:creationId xmlns:a16="http://schemas.microsoft.com/office/drawing/2014/main" id="{B3C8E9FF-9DF6-B447-0FE8-569CFA5553F5}"/>
                    </a:ext>
                  </a:extLst>
                </p:cNvPr>
                <p:cNvPicPr/>
                <p:nvPr/>
              </p:nvPicPr>
              <p:blipFill>
                <a:blip r:embed="rId88"/>
                <a:stretch>
                  <a:fillRect/>
                </a:stretch>
              </p:blipFill>
              <p:spPr>
                <a:xfrm>
                  <a:off x="8853988" y="2662751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7">
              <p14:nvContentPartPr>
                <p14:cNvPr id="86" name="Entrada de lápiz 85">
                  <a:extLst>
                    <a:ext uri="{FF2B5EF4-FFF2-40B4-BE49-F238E27FC236}">
                      <a16:creationId xmlns:a16="http://schemas.microsoft.com/office/drawing/2014/main" id="{D86FCBB0-6019-1098-B3D0-89E743A7897E}"/>
                    </a:ext>
                  </a:extLst>
                </p14:cNvPr>
                <p14:cNvContentPartPr/>
                <p14:nvPr/>
              </p14:nvContentPartPr>
              <p14:xfrm>
                <a:off x="8828788" y="2633951"/>
                <a:ext cx="181800" cy="196200"/>
              </p14:xfrm>
            </p:contentPart>
          </mc:Choice>
          <mc:Fallback>
            <p:pic>
              <p:nvPicPr>
                <p:cNvPr id="86" name="Entrada de lápiz 85">
                  <a:extLst>
                    <a:ext uri="{FF2B5EF4-FFF2-40B4-BE49-F238E27FC236}">
                      <a16:creationId xmlns:a16="http://schemas.microsoft.com/office/drawing/2014/main" id="{D86FCBB0-6019-1098-B3D0-89E743A7897E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8810788" y="2615951"/>
                  <a:ext cx="217440" cy="23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9">
              <p14:nvContentPartPr>
                <p14:cNvPr id="90" name="Entrada de lápiz 89">
                  <a:extLst>
                    <a:ext uri="{FF2B5EF4-FFF2-40B4-BE49-F238E27FC236}">
                      <a16:creationId xmlns:a16="http://schemas.microsoft.com/office/drawing/2014/main" id="{6B08B510-7BF1-3ECB-AF0A-AF0E36575E80}"/>
                    </a:ext>
                  </a:extLst>
                </p14:cNvPr>
                <p14:cNvContentPartPr/>
                <p14:nvPr/>
              </p14:nvContentPartPr>
              <p14:xfrm>
                <a:off x="7754273" y="2243054"/>
                <a:ext cx="158760" cy="492120"/>
              </p14:xfrm>
            </p:contentPart>
          </mc:Choice>
          <mc:Fallback>
            <p:pic>
              <p:nvPicPr>
                <p:cNvPr id="90" name="Entrada de lápiz 89">
                  <a:extLst>
                    <a:ext uri="{FF2B5EF4-FFF2-40B4-BE49-F238E27FC236}">
                      <a16:creationId xmlns:a16="http://schemas.microsoft.com/office/drawing/2014/main" id="{6B08B510-7BF1-3ECB-AF0A-AF0E36575E80}"/>
                    </a:ext>
                  </a:extLst>
                </p:cNvPr>
                <p:cNvPicPr/>
                <p:nvPr/>
              </p:nvPicPr>
              <p:blipFill>
                <a:blip r:embed="rId140"/>
                <a:stretch>
                  <a:fillRect/>
                </a:stretch>
              </p:blipFill>
              <p:spPr>
                <a:xfrm>
                  <a:off x="7736273" y="2225054"/>
                  <a:ext cx="194400" cy="52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1">
              <p14:nvContentPartPr>
                <p14:cNvPr id="91" name="Entrada de lápiz 90">
                  <a:extLst>
                    <a:ext uri="{FF2B5EF4-FFF2-40B4-BE49-F238E27FC236}">
                      <a16:creationId xmlns:a16="http://schemas.microsoft.com/office/drawing/2014/main" id="{7DDC0F66-954B-7F77-0DAA-0BA1ADC0CDA3}"/>
                    </a:ext>
                  </a:extLst>
                </p14:cNvPr>
                <p14:cNvContentPartPr/>
                <p14:nvPr/>
              </p14:nvContentPartPr>
              <p14:xfrm>
                <a:off x="7982153" y="2113094"/>
                <a:ext cx="176760" cy="205560"/>
              </p14:xfrm>
            </p:contentPart>
          </mc:Choice>
          <mc:Fallback>
            <p:pic>
              <p:nvPicPr>
                <p:cNvPr id="91" name="Entrada de lápiz 90">
                  <a:extLst>
                    <a:ext uri="{FF2B5EF4-FFF2-40B4-BE49-F238E27FC236}">
                      <a16:creationId xmlns:a16="http://schemas.microsoft.com/office/drawing/2014/main" id="{7DDC0F66-954B-7F77-0DAA-0BA1ADC0CDA3}"/>
                    </a:ext>
                  </a:extLst>
                </p:cNvPr>
                <p:cNvPicPr/>
                <p:nvPr/>
              </p:nvPicPr>
              <p:blipFill>
                <a:blip r:embed="rId142"/>
                <a:stretch>
                  <a:fillRect/>
                </a:stretch>
              </p:blipFill>
              <p:spPr>
                <a:xfrm>
                  <a:off x="7964153" y="2095094"/>
                  <a:ext cx="212400" cy="24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3">
              <p14:nvContentPartPr>
                <p14:cNvPr id="98" name="Entrada de lápiz 97">
                  <a:extLst>
                    <a:ext uri="{FF2B5EF4-FFF2-40B4-BE49-F238E27FC236}">
                      <a16:creationId xmlns:a16="http://schemas.microsoft.com/office/drawing/2014/main" id="{82171DB7-CB2A-994F-3E3F-ABAE5AF94C96}"/>
                    </a:ext>
                  </a:extLst>
                </p14:cNvPr>
                <p14:cNvContentPartPr/>
                <p14:nvPr/>
              </p14:nvContentPartPr>
              <p14:xfrm>
                <a:off x="8264753" y="2220014"/>
                <a:ext cx="19080" cy="191880"/>
              </p14:xfrm>
            </p:contentPart>
          </mc:Choice>
          <mc:Fallback>
            <p:pic>
              <p:nvPicPr>
                <p:cNvPr id="98" name="Entrada de lápiz 97">
                  <a:extLst>
                    <a:ext uri="{FF2B5EF4-FFF2-40B4-BE49-F238E27FC236}">
                      <a16:creationId xmlns:a16="http://schemas.microsoft.com/office/drawing/2014/main" id="{82171DB7-CB2A-994F-3E3F-ABAE5AF94C96}"/>
                    </a:ext>
                  </a:extLst>
                </p:cNvPr>
                <p:cNvPicPr/>
                <p:nvPr/>
              </p:nvPicPr>
              <p:blipFill>
                <a:blip r:embed="rId144"/>
                <a:stretch>
                  <a:fillRect/>
                </a:stretch>
              </p:blipFill>
              <p:spPr>
                <a:xfrm>
                  <a:off x="8246753" y="2202374"/>
                  <a:ext cx="54720" cy="22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5">
              <p14:nvContentPartPr>
                <p14:cNvPr id="99" name="Entrada de lápiz 98">
                  <a:extLst>
                    <a:ext uri="{FF2B5EF4-FFF2-40B4-BE49-F238E27FC236}">
                      <a16:creationId xmlns:a16="http://schemas.microsoft.com/office/drawing/2014/main" id="{F23BA963-F3D2-00EE-EE4F-29BB93DF01C3}"/>
                    </a:ext>
                  </a:extLst>
                </p14:cNvPr>
                <p14:cNvContentPartPr/>
                <p14:nvPr/>
              </p14:nvContentPartPr>
              <p14:xfrm>
                <a:off x="7852913" y="3187334"/>
                <a:ext cx="13320" cy="383400"/>
              </p14:xfrm>
            </p:contentPart>
          </mc:Choice>
          <mc:Fallback>
            <p:pic>
              <p:nvPicPr>
                <p:cNvPr id="99" name="Entrada de lápiz 98">
                  <a:extLst>
                    <a:ext uri="{FF2B5EF4-FFF2-40B4-BE49-F238E27FC236}">
                      <a16:creationId xmlns:a16="http://schemas.microsoft.com/office/drawing/2014/main" id="{F23BA963-F3D2-00EE-EE4F-29BB93DF01C3}"/>
                    </a:ext>
                  </a:extLst>
                </p:cNvPr>
                <p:cNvPicPr/>
                <p:nvPr/>
              </p:nvPicPr>
              <p:blipFill>
                <a:blip r:embed="rId146"/>
                <a:stretch>
                  <a:fillRect/>
                </a:stretch>
              </p:blipFill>
              <p:spPr>
                <a:xfrm>
                  <a:off x="7835273" y="3169694"/>
                  <a:ext cx="48960" cy="41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7">
              <p14:nvContentPartPr>
                <p14:cNvPr id="100" name="Entrada de lápiz 99">
                  <a:extLst>
                    <a:ext uri="{FF2B5EF4-FFF2-40B4-BE49-F238E27FC236}">
                      <a16:creationId xmlns:a16="http://schemas.microsoft.com/office/drawing/2014/main" id="{7920698F-02F7-FB9D-AFD3-72129B65A57B}"/>
                    </a:ext>
                  </a:extLst>
                </p14:cNvPr>
                <p14:cNvContentPartPr/>
                <p14:nvPr/>
              </p14:nvContentPartPr>
              <p14:xfrm>
                <a:off x="7835633" y="3540854"/>
                <a:ext cx="128520" cy="156960"/>
              </p14:xfrm>
            </p:contentPart>
          </mc:Choice>
          <mc:Fallback>
            <p:pic>
              <p:nvPicPr>
                <p:cNvPr id="100" name="Entrada de lápiz 99">
                  <a:extLst>
                    <a:ext uri="{FF2B5EF4-FFF2-40B4-BE49-F238E27FC236}">
                      <a16:creationId xmlns:a16="http://schemas.microsoft.com/office/drawing/2014/main" id="{7920698F-02F7-FB9D-AFD3-72129B65A57B}"/>
                    </a:ext>
                  </a:extLst>
                </p:cNvPr>
                <p:cNvPicPr/>
                <p:nvPr/>
              </p:nvPicPr>
              <p:blipFill>
                <a:blip r:embed="rId148"/>
                <a:stretch>
                  <a:fillRect/>
                </a:stretch>
              </p:blipFill>
              <p:spPr>
                <a:xfrm>
                  <a:off x="7817633" y="3523214"/>
                  <a:ext cx="164160" cy="19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9">
              <p14:nvContentPartPr>
                <p14:cNvPr id="101" name="Entrada de lápiz 100">
                  <a:extLst>
                    <a:ext uri="{FF2B5EF4-FFF2-40B4-BE49-F238E27FC236}">
                      <a16:creationId xmlns:a16="http://schemas.microsoft.com/office/drawing/2014/main" id="{AF7196E9-D4D2-86D4-00E4-437B572A2B99}"/>
                    </a:ext>
                  </a:extLst>
                </p14:cNvPr>
                <p14:cNvContentPartPr/>
                <p14:nvPr/>
              </p14:nvContentPartPr>
              <p14:xfrm>
                <a:off x="8080793" y="3672614"/>
                <a:ext cx="38520" cy="206280"/>
              </p14:xfrm>
            </p:contentPart>
          </mc:Choice>
          <mc:Fallback>
            <p:pic>
              <p:nvPicPr>
                <p:cNvPr id="101" name="Entrada de lápiz 100">
                  <a:extLst>
                    <a:ext uri="{FF2B5EF4-FFF2-40B4-BE49-F238E27FC236}">
                      <a16:creationId xmlns:a16="http://schemas.microsoft.com/office/drawing/2014/main" id="{AF7196E9-D4D2-86D4-00E4-437B572A2B99}"/>
                    </a:ext>
                  </a:extLst>
                </p:cNvPr>
                <p:cNvPicPr/>
                <p:nvPr/>
              </p:nvPicPr>
              <p:blipFill>
                <a:blip r:embed="rId150"/>
                <a:stretch>
                  <a:fillRect/>
                </a:stretch>
              </p:blipFill>
              <p:spPr>
                <a:xfrm>
                  <a:off x="8062793" y="3654614"/>
                  <a:ext cx="74160" cy="24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1">
              <p14:nvContentPartPr>
                <p14:cNvPr id="102" name="Entrada de lápiz 101">
                  <a:extLst>
                    <a:ext uri="{FF2B5EF4-FFF2-40B4-BE49-F238E27FC236}">
                      <a16:creationId xmlns:a16="http://schemas.microsoft.com/office/drawing/2014/main" id="{23C8E1F3-8175-AAEE-F917-10717348609B}"/>
                    </a:ext>
                  </a:extLst>
                </p14:cNvPr>
                <p14:cNvContentPartPr/>
                <p14:nvPr/>
              </p14:nvContentPartPr>
              <p14:xfrm>
                <a:off x="8065673" y="3564974"/>
                <a:ext cx="178200" cy="167400"/>
              </p14:xfrm>
            </p:contentPart>
          </mc:Choice>
          <mc:Fallback>
            <p:pic>
              <p:nvPicPr>
                <p:cNvPr id="102" name="Entrada de lápiz 101">
                  <a:extLst>
                    <a:ext uri="{FF2B5EF4-FFF2-40B4-BE49-F238E27FC236}">
                      <a16:creationId xmlns:a16="http://schemas.microsoft.com/office/drawing/2014/main" id="{23C8E1F3-8175-AAEE-F917-10717348609B}"/>
                    </a:ext>
                  </a:extLst>
                </p:cNvPr>
                <p:cNvPicPr/>
                <p:nvPr/>
              </p:nvPicPr>
              <p:blipFill>
                <a:blip r:embed="rId152"/>
                <a:stretch>
                  <a:fillRect/>
                </a:stretch>
              </p:blipFill>
              <p:spPr>
                <a:xfrm>
                  <a:off x="8047673" y="3546974"/>
                  <a:ext cx="213840" cy="20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3">
              <p14:nvContentPartPr>
                <p14:cNvPr id="103" name="Entrada de lápiz 102">
                  <a:extLst>
                    <a:ext uri="{FF2B5EF4-FFF2-40B4-BE49-F238E27FC236}">
                      <a16:creationId xmlns:a16="http://schemas.microsoft.com/office/drawing/2014/main" id="{B0BD16EF-FD7F-CD9B-3FE3-D2D90CDF783A}"/>
                    </a:ext>
                  </a:extLst>
                </p14:cNvPr>
                <p14:cNvContentPartPr/>
                <p14:nvPr/>
              </p14:nvContentPartPr>
              <p14:xfrm>
                <a:off x="8330273" y="3775934"/>
                <a:ext cx="31680" cy="174240"/>
              </p14:xfrm>
            </p:contentPart>
          </mc:Choice>
          <mc:Fallback>
            <p:pic>
              <p:nvPicPr>
                <p:cNvPr id="103" name="Entrada de lápiz 102">
                  <a:extLst>
                    <a:ext uri="{FF2B5EF4-FFF2-40B4-BE49-F238E27FC236}">
                      <a16:creationId xmlns:a16="http://schemas.microsoft.com/office/drawing/2014/main" id="{B0BD16EF-FD7F-CD9B-3FE3-D2D90CDF783A}"/>
                    </a:ext>
                  </a:extLst>
                </p:cNvPr>
                <p:cNvPicPr/>
                <p:nvPr/>
              </p:nvPicPr>
              <p:blipFill>
                <a:blip r:embed="rId154"/>
                <a:stretch>
                  <a:fillRect/>
                </a:stretch>
              </p:blipFill>
              <p:spPr>
                <a:xfrm>
                  <a:off x="8312273" y="3758294"/>
                  <a:ext cx="6732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5">
              <p14:nvContentPartPr>
                <p14:cNvPr id="111" name="Entrada de lápiz 110">
                  <a:extLst>
                    <a:ext uri="{FF2B5EF4-FFF2-40B4-BE49-F238E27FC236}">
                      <a16:creationId xmlns:a16="http://schemas.microsoft.com/office/drawing/2014/main" id="{038BB632-D83E-2087-7929-ECDA6349CC52}"/>
                    </a:ext>
                  </a:extLst>
                </p14:cNvPr>
                <p14:cNvContentPartPr/>
                <p14:nvPr/>
              </p14:nvContentPartPr>
              <p14:xfrm>
                <a:off x="8053433" y="3239174"/>
                <a:ext cx="313920" cy="51120"/>
              </p14:xfrm>
            </p:contentPart>
          </mc:Choice>
          <mc:Fallback>
            <p:pic>
              <p:nvPicPr>
                <p:cNvPr id="111" name="Entrada de lápiz 110">
                  <a:extLst>
                    <a:ext uri="{FF2B5EF4-FFF2-40B4-BE49-F238E27FC236}">
                      <a16:creationId xmlns:a16="http://schemas.microsoft.com/office/drawing/2014/main" id="{038BB632-D83E-2087-7929-ECDA6349CC52}"/>
                    </a:ext>
                  </a:extLst>
                </p:cNvPr>
                <p:cNvPicPr/>
                <p:nvPr/>
              </p:nvPicPr>
              <p:blipFill>
                <a:blip r:embed="rId156"/>
                <a:stretch>
                  <a:fillRect/>
                </a:stretch>
              </p:blipFill>
              <p:spPr>
                <a:xfrm>
                  <a:off x="8035793" y="3221534"/>
                  <a:ext cx="349560" cy="86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6" name="Grupo 165">
            <a:extLst>
              <a:ext uri="{FF2B5EF4-FFF2-40B4-BE49-F238E27FC236}">
                <a16:creationId xmlns:a16="http://schemas.microsoft.com/office/drawing/2014/main" id="{129DB7E4-997A-9ED7-444A-577097250D23}"/>
              </a:ext>
            </a:extLst>
          </p:cNvPr>
          <p:cNvGrpSpPr/>
          <p:nvPr/>
        </p:nvGrpSpPr>
        <p:grpSpPr>
          <a:xfrm>
            <a:off x="5721353" y="4090214"/>
            <a:ext cx="4843662" cy="2507133"/>
            <a:chOff x="5721353" y="4090214"/>
            <a:chExt cx="4843662" cy="2507133"/>
          </a:xfrm>
        </p:grpSpPr>
        <p:grpSp>
          <p:nvGrpSpPr>
            <p:cNvPr id="133" name="Grupo 132">
              <a:extLst>
                <a:ext uri="{FF2B5EF4-FFF2-40B4-BE49-F238E27FC236}">
                  <a16:creationId xmlns:a16="http://schemas.microsoft.com/office/drawing/2014/main" id="{F9820690-BC88-6864-2526-CBA41B2A62A0}"/>
                </a:ext>
              </a:extLst>
            </p:cNvPr>
            <p:cNvGrpSpPr/>
            <p:nvPr/>
          </p:nvGrpSpPr>
          <p:grpSpPr>
            <a:xfrm>
              <a:off x="5721353" y="4090214"/>
              <a:ext cx="1708560" cy="516960"/>
              <a:chOff x="5721353" y="4090214"/>
              <a:chExt cx="1708560" cy="51696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157">
                <p14:nvContentPartPr>
                  <p14:cNvPr id="113" name="Entrada de lápiz 112">
                    <a:extLst>
                      <a:ext uri="{FF2B5EF4-FFF2-40B4-BE49-F238E27FC236}">
                        <a16:creationId xmlns:a16="http://schemas.microsoft.com/office/drawing/2014/main" id="{55D83C2A-9BB4-9772-9F5E-9BD086B32CE2}"/>
                      </a:ext>
                    </a:extLst>
                  </p14:cNvPr>
                  <p14:cNvContentPartPr/>
                  <p14:nvPr/>
                </p14:nvContentPartPr>
                <p14:xfrm>
                  <a:off x="5721353" y="4118294"/>
                  <a:ext cx="1212120" cy="424800"/>
                </p14:xfrm>
              </p:contentPart>
            </mc:Choice>
            <mc:Fallback>
              <p:pic>
                <p:nvPicPr>
                  <p:cNvPr id="113" name="Entrada de lápiz 112">
                    <a:extLst>
                      <a:ext uri="{FF2B5EF4-FFF2-40B4-BE49-F238E27FC236}">
                        <a16:creationId xmlns:a16="http://schemas.microsoft.com/office/drawing/2014/main" id="{55D83C2A-9BB4-9772-9F5E-9BD086B32CE2}"/>
                      </a:ext>
                    </a:extLst>
                  </p:cNvPr>
                  <p:cNvPicPr/>
                  <p:nvPr/>
                </p:nvPicPr>
                <p:blipFill>
                  <a:blip r:embed="rId158"/>
                  <a:stretch>
                    <a:fillRect/>
                  </a:stretch>
                </p:blipFill>
                <p:spPr>
                  <a:xfrm>
                    <a:off x="5703713" y="4100654"/>
                    <a:ext cx="1247760" cy="4604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59">
                <p14:nvContentPartPr>
                  <p14:cNvPr id="114" name="Entrada de lápiz 113">
                    <a:extLst>
                      <a:ext uri="{FF2B5EF4-FFF2-40B4-BE49-F238E27FC236}">
                        <a16:creationId xmlns:a16="http://schemas.microsoft.com/office/drawing/2014/main" id="{3DEFBCEF-CE9D-7A12-640D-530E162A3FE3}"/>
                      </a:ext>
                    </a:extLst>
                  </p14:cNvPr>
                  <p14:cNvContentPartPr/>
                  <p14:nvPr/>
                </p14:nvContentPartPr>
                <p14:xfrm>
                  <a:off x="7166393" y="4090214"/>
                  <a:ext cx="160920" cy="317880"/>
                </p14:xfrm>
              </p:contentPart>
            </mc:Choice>
            <mc:Fallback>
              <p:pic>
                <p:nvPicPr>
                  <p:cNvPr id="114" name="Entrada de lápiz 113">
                    <a:extLst>
                      <a:ext uri="{FF2B5EF4-FFF2-40B4-BE49-F238E27FC236}">
                        <a16:creationId xmlns:a16="http://schemas.microsoft.com/office/drawing/2014/main" id="{3DEFBCEF-CE9D-7A12-640D-530E162A3FE3}"/>
                      </a:ext>
                    </a:extLst>
                  </p:cNvPr>
                  <p:cNvPicPr/>
                  <p:nvPr/>
                </p:nvPicPr>
                <p:blipFill>
                  <a:blip r:embed="rId160"/>
                  <a:stretch>
                    <a:fillRect/>
                  </a:stretch>
                </p:blipFill>
                <p:spPr>
                  <a:xfrm>
                    <a:off x="7148753" y="4072574"/>
                    <a:ext cx="196560" cy="3535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61">
                <p14:nvContentPartPr>
                  <p14:cNvPr id="115" name="Entrada de lápiz 114">
                    <a:extLst>
                      <a:ext uri="{FF2B5EF4-FFF2-40B4-BE49-F238E27FC236}">
                        <a16:creationId xmlns:a16="http://schemas.microsoft.com/office/drawing/2014/main" id="{FE1A7CFC-3CDC-C048-FD6A-ABEAB5962B99}"/>
                      </a:ext>
                    </a:extLst>
                  </p14:cNvPr>
                  <p14:cNvContentPartPr/>
                  <p14:nvPr/>
                </p14:nvContentPartPr>
                <p14:xfrm>
                  <a:off x="5743673" y="4506374"/>
                  <a:ext cx="1686240" cy="100800"/>
                </p14:xfrm>
              </p:contentPart>
            </mc:Choice>
            <mc:Fallback>
              <p:pic>
                <p:nvPicPr>
                  <p:cNvPr id="115" name="Entrada de lápiz 114">
                    <a:extLst>
                      <a:ext uri="{FF2B5EF4-FFF2-40B4-BE49-F238E27FC236}">
                        <a16:creationId xmlns:a16="http://schemas.microsoft.com/office/drawing/2014/main" id="{FE1A7CFC-3CDC-C048-FD6A-ABEAB5962B99}"/>
                      </a:ext>
                    </a:extLst>
                  </p:cNvPr>
                  <p:cNvPicPr/>
                  <p:nvPr/>
                </p:nvPicPr>
                <p:blipFill>
                  <a:blip r:embed="rId162"/>
                  <a:stretch>
                    <a:fillRect/>
                  </a:stretch>
                </p:blipFill>
                <p:spPr>
                  <a:xfrm>
                    <a:off x="5726033" y="4488734"/>
                    <a:ext cx="1721880" cy="13644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32" name="Grupo 131">
              <a:extLst>
                <a:ext uri="{FF2B5EF4-FFF2-40B4-BE49-F238E27FC236}">
                  <a16:creationId xmlns:a16="http://schemas.microsoft.com/office/drawing/2014/main" id="{7FBF51B5-26B7-EEC6-E0C5-2F20D0D8F4E3}"/>
                </a:ext>
              </a:extLst>
            </p:cNvPr>
            <p:cNvGrpSpPr/>
            <p:nvPr/>
          </p:nvGrpSpPr>
          <p:grpSpPr>
            <a:xfrm>
              <a:off x="5780393" y="4861694"/>
              <a:ext cx="2050920" cy="401040"/>
              <a:chOff x="5780393" y="4861694"/>
              <a:chExt cx="2050920" cy="40104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163">
                <p14:nvContentPartPr>
                  <p14:cNvPr id="116" name="Entrada de lápiz 115">
                    <a:extLst>
                      <a:ext uri="{FF2B5EF4-FFF2-40B4-BE49-F238E27FC236}">
                        <a16:creationId xmlns:a16="http://schemas.microsoft.com/office/drawing/2014/main" id="{E8015409-6658-6930-F0AA-7BF6F6D235A3}"/>
                      </a:ext>
                    </a:extLst>
                  </p14:cNvPr>
                  <p14:cNvContentPartPr/>
                  <p14:nvPr/>
                </p14:nvContentPartPr>
                <p14:xfrm>
                  <a:off x="5953913" y="4921814"/>
                  <a:ext cx="23040" cy="262440"/>
                </p14:xfrm>
              </p:contentPart>
            </mc:Choice>
            <mc:Fallback>
              <p:pic>
                <p:nvPicPr>
                  <p:cNvPr id="116" name="Entrada de lápiz 115">
                    <a:extLst>
                      <a:ext uri="{FF2B5EF4-FFF2-40B4-BE49-F238E27FC236}">
                        <a16:creationId xmlns:a16="http://schemas.microsoft.com/office/drawing/2014/main" id="{E8015409-6658-6930-F0AA-7BF6F6D235A3}"/>
                      </a:ext>
                    </a:extLst>
                  </p:cNvPr>
                  <p:cNvPicPr/>
                  <p:nvPr/>
                </p:nvPicPr>
                <p:blipFill>
                  <a:blip r:embed="rId164"/>
                  <a:stretch>
                    <a:fillRect/>
                  </a:stretch>
                </p:blipFill>
                <p:spPr>
                  <a:xfrm>
                    <a:off x="5936273" y="4904174"/>
                    <a:ext cx="58680" cy="2980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65">
                <p14:nvContentPartPr>
                  <p14:cNvPr id="117" name="Entrada de lápiz 116">
                    <a:extLst>
                      <a:ext uri="{FF2B5EF4-FFF2-40B4-BE49-F238E27FC236}">
                        <a16:creationId xmlns:a16="http://schemas.microsoft.com/office/drawing/2014/main" id="{6B13575F-87DF-65D9-B861-A81CB0340D40}"/>
                      </a:ext>
                    </a:extLst>
                  </p14:cNvPr>
                  <p14:cNvContentPartPr/>
                  <p14:nvPr/>
                </p14:nvContentPartPr>
                <p14:xfrm>
                  <a:off x="5780393" y="4893734"/>
                  <a:ext cx="399960" cy="21600"/>
                </p14:xfrm>
              </p:contentPart>
            </mc:Choice>
            <mc:Fallback>
              <p:pic>
                <p:nvPicPr>
                  <p:cNvPr id="117" name="Entrada de lápiz 116">
                    <a:extLst>
                      <a:ext uri="{FF2B5EF4-FFF2-40B4-BE49-F238E27FC236}">
                        <a16:creationId xmlns:a16="http://schemas.microsoft.com/office/drawing/2014/main" id="{6B13575F-87DF-65D9-B861-A81CB0340D40}"/>
                      </a:ext>
                    </a:extLst>
                  </p:cNvPr>
                  <p:cNvPicPr/>
                  <p:nvPr/>
                </p:nvPicPr>
                <p:blipFill>
                  <a:blip r:embed="rId166"/>
                  <a:stretch>
                    <a:fillRect/>
                  </a:stretch>
                </p:blipFill>
                <p:spPr>
                  <a:xfrm>
                    <a:off x="5762753" y="4875734"/>
                    <a:ext cx="435600" cy="572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67">
                <p14:nvContentPartPr>
                  <p14:cNvPr id="118" name="Entrada de lápiz 117">
                    <a:extLst>
                      <a:ext uri="{FF2B5EF4-FFF2-40B4-BE49-F238E27FC236}">
                        <a16:creationId xmlns:a16="http://schemas.microsoft.com/office/drawing/2014/main" id="{7F6E0F77-091B-CC18-482F-5847484310CC}"/>
                      </a:ext>
                    </a:extLst>
                  </p14:cNvPr>
                  <p14:cNvContentPartPr/>
                  <p14:nvPr/>
                </p14:nvContentPartPr>
                <p14:xfrm>
                  <a:off x="6242633" y="5006774"/>
                  <a:ext cx="235440" cy="255960"/>
                </p14:xfrm>
              </p:contentPart>
            </mc:Choice>
            <mc:Fallback>
              <p:pic>
                <p:nvPicPr>
                  <p:cNvPr id="118" name="Entrada de lápiz 117">
                    <a:extLst>
                      <a:ext uri="{FF2B5EF4-FFF2-40B4-BE49-F238E27FC236}">
                        <a16:creationId xmlns:a16="http://schemas.microsoft.com/office/drawing/2014/main" id="{7F6E0F77-091B-CC18-482F-5847484310CC}"/>
                      </a:ext>
                    </a:extLst>
                  </p:cNvPr>
                  <p:cNvPicPr/>
                  <p:nvPr/>
                </p:nvPicPr>
                <p:blipFill>
                  <a:blip r:embed="rId168"/>
                  <a:stretch>
                    <a:fillRect/>
                  </a:stretch>
                </p:blipFill>
                <p:spPr>
                  <a:xfrm>
                    <a:off x="6224633" y="4988774"/>
                    <a:ext cx="271080" cy="291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69">
                <p14:nvContentPartPr>
                  <p14:cNvPr id="119" name="Entrada de lápiz 118">
                    <a:extLst>
                      <a:ext uri="{FF2B5EF4-FFF2-40B4-BE49-F238E27FC236}">
                        <a16:creationId xmlns:a16="http://schemas.microsoft.com/office/drawing/2014/main" id="{F4B967F2-126A-8F63-63DF-45F76D3630D3}"/>
                      </a:ext>
                    </a:extLst>
                  </p14:cNvPr>
                  <p14:cNvContentPartPr/>
                  <p14:nvPr/>
                </p14:nvContentPartPr>
                <p14:xfrm>
                  <a:off x="6333713" y="5115854"/>
                  <a:ext cx="114120" cy="31680"/>
                </p14:xfrm>
              </p:contentPart>
            </mc:Choice>
            <mc:Fallback>
              <p:pic>
                <p:nvPicPr>
                  <p:cNvPr id="119" name="Entrada de lápiz 118">
                    <a:extLst>
                      <a:ext uri="{FF2B5EF4-FFF2-40B4-BE49-F238E27FC236}">
                        <a16:creationId xmlns:a16="http://schemas.microsoft.com/office/drawing/2014/main" id="{F4B967F2-126A-8F63-63DF-45F76D3630D3}"/>
                      </a:ext>
                    </a:extLst>
                  </p:cNvPr>
                  <p:cNvPicPr/>
                  <p:nvPr/>
                </p:nvPicPr>
                <p:blipFill>
                  <a:blip r:embed="rId170"/>
                  <a:stretch>
                    <a:fillRect/>
                  </a:stretch>
                </p:blipFill>
                <p:spPr>
                  <a:xfrm>
                    <a:off x="6315713" y="5098214"/>
                    <a:ext cx="149760" cy="673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71">
                <p14:nvContentPartPr>
                  <p14:cNvPr id="120" name="Entrada de lápiz 119">
                    <a:extLst>
                      <a:ext uri="{FF2B5EF4-FFF2-40B4-BE49-F238E27FC236}">
                        <a16:creationId xmlns:a16="http://schemas.microsoft.com/office/drawing/2014/main" id="{79938F02-0523-8C71-C797-8507A5C4CC38}"/>
                      </a:ext>
                    </a:extLst>
                  </p14:cNvPr>
                  <p14:cNvContentPartPr/>
                  <p14:nvPr/>
                </p14:nvContentPartPr>
                <p14:xfrm>
                  <a:off x="6603713" y="5071934"/>
                  <a:ext cx="147960" cy="19080"/>
                </p14:xfrm>
              </p:contentPart>
            </mc:Choice>
            <mc:Fallback>
              <p:pic>
                <p:nvPicPr>
                  <p:cNvPr id="120" name="Entrada de lápiz 119">
                    <a:extLst>
                      <a:ext uri="{FF2B5EF4-FFF2-40B4-BE49-F238E27FC236}">
                        <a16:creationId xmlns:a16="http://schemas.microsoft.com/office/drawing/2014/main" id="{79938F02-0523-8C71-C797-8507A5C4CC38}"/>
                      </a:ext>
                    </a:extLst>
                  </p:cNvPr>
                  <p:cNvPicPr/>
                  <p:nvPr/>
                </p:nvPicPr>
                <p:blipFill>
                  <a:blip r:embed="rId172"/>
                  <a:stretch>
                    <a:fillRect/>
                  </a:stretch>
                </p:blipFill>
                <p:spPr>
                  <a:xfrm>
                    <a:off x="6585713" y="5054294"/>
                    <a:ext cx="183600" cy="547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73">
                <p14:nvContentPartPr>
                  <p14:cNvPr id="121" name="Entrada de lápiz 120">
                    <a:extLst>
                      <a:ext uri="{FF2B5EF4-FFF2-40B4-BE49-F238E27FC236}">
                        <a16:creationId xmlns:a16="http://schemas.microsoft.com/office/drawing/2014/main" id="{40AB9B7B-AE49-023E-E38B-F39243C96177}"/>
                      </a:ext>
                    </a:extLst>
                  </p14:cNvPr>
                  <p14:cNvContentPartPr/>
                  <p14:nvPr/>
                </p14:nvContentPartPr>
                <p14:xfrm>
                  <a:off x="6892073" y="4861694"/>
                  <a:ext cx="301680" cy="16560"/>
                </p14:xfrm>
              </p:contentPart>
            </mc:Choice>
            <mc:Fallback>
              <p:pic>
                <p:nvPicPr>
                  <p:cNvPr id="121" name="Entrada de lápiz 120">
                    <a:extLst>
                      <a:ext uri="{FF2B5EF4-FFF2-40B4-BE49-F238E27FC236}">
                        <a16:creationId xmlns:a16="http://schemas.microsoft.com/office/drawing/2014/main" id="{40AB9B7B-AE49-023E-E38B-F39243C96177}"/>
                      </a:ext>
                    </a:extLst>
                  </p:cNvPr>
                  <p:cNvPicPr/>
                  <p:nvPr/>
                </p:nvPicPr>
                <p:blipFill>
                  <a:blip r:embed="rId174"/>
                  <a:stretch>
                    <a:fillRect/>
                  </a:stretch>
                </p:blipFill>
                <p:spPr>
                  <a:xfrm>
                    <a:off x="6874433" y="4843694"/>
                    <a:ext cx="337320" cy="522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75">
                <p14:nvContentPartPr>
                  <p14:cNvPr id="122" name="Entrada de lápiz 121">
                    <a:extLst>
                      <a:ext uri="{FF2B5EF4-FFF2-40B4-BE49-F238E27FC236}">
                        <a16:creationId xmlns:a16="http://schemas.microsoft.com/office/drawing/2014/main" id="{529F8C05-D9A2-0472-FAA9-A6ADAE2664BF}"/>
                      </a:ext>
                    </a:extLst>
                  </p14:cNvPr>
                  <p14:cNvContentPartPr/>
                  <p14:nvPr/>
                </p14:nvContentPartPr>
                <p14:xfrm>
                  <a:off x="7023833" y="4894454"/>
                  <a:ext cx="148320" cy="316800"/>
                </p14:xfrm>
              </p:contentPart>
            </mc:Choice>
            <mc:Fallback>
              <p:pic>
                <p:nvPicPr>
                  <p:cNvPr id="122" name="Entrada de lápiz 121">
                    <a:extLst>
                      <a:ext uri="{FF2B5EF4-FFF2-40B4-BE49-F238E27FC236}">
                        <a16:creationId xmlns:a16="http://schemas.microsoft.com/office/drawing/2014/main" id="{529F8C05-D9A2-0472-FAA9-A6ADAE2664BF}"/>
                      </a:ext>
                    </a:extLst>
                  </p:cNvPr>
                  <p:cNvPicPr/>
                  <p:nvPr/>
                </p:nvPicPr>
                <p:blipFill>
                  <a:blip r:embed="rId176"/>
                  <a:stretch>
                    <a:fillRect/>
                  </a:stretch>
                </p:blipFill>
                <p:spPr>
                  <a:xfrm>
                    <a:off x="7006193" y="4876814"/>
                    <a:ext cx="183960" cy="3524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77">
                <p14:nvContentPartPr>
                  <p14:cNvPr id="123" name="Entrada de lápiz 122">
                    <a:extLst>
                      <a:ext uri="{FF2B5EF4-FFF2-40B4-BE49-F238E27FC236}">
                        <a16:creationId xmlns:a16="http://schemas.microsoft.com/office/drawing/2014/main" id="{170F0ED6-658C-90FE-2E89-C486AC64441F}"/>
                      </a:ext>
                    </a:extLst>
                  </p14:cNvPr>
                  <p14:cNvContentPartPr/>
                  <p14:nvPr/>
                </p14:nvContentPartPr>
                <p14:xfrm>
                  <a:off x="7247033" y="5055374"/>
                  <a:ext cx="13320" cy="164880"/>
                </p14:xfrm>
              </p:contentPart>
            </mc:Choice>
            <mc:Fallback>
              <p:pic>
                <p:nvPicPr>
                  <p:cNvPr id="123" name="Entrada de lápiz 122">
                    <a:extLst>
                      <a:ext uri="{FF2B5EF4-FFF2-40B4-BE49-F238E27FC236}">
                        <a16:creationId xmlns:a16="http://schemas.microsoft.com/office/drawing/2014/main" id="{170F0ED6-658C-90FE-2E89-C486AC64441F}"/>
                      </a:ext>
                    </a:extLst>
                  </p:cNvPr>
                  <p:cNvPicPr/>
                  <p:nvPr/>
                </p:nvPicPr>
                <p:blipFill>
                  <a:blip r:embed="rId178"/>
                  <a:stretch>
                    <a:fillRect/>
                  </a:stretch>
                </p:blipFill>
                <p:spPr>
                  <a:xfrm>
                    <a:off x="7229033" y="5037734"/>
                    <a:ext cx="48960" cy="2005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79">
                <p14:nvContentPartPr>
                  <p14:cNvPr id="124" name="Entrada de lápiz 123">
                    <a:extLst>
                      <a:ext uri="{FF2B5EF4-FFF2-40B4-BE49-F238E27FC236}">
                        <a16:creationId xmlns:a16="http://schemas.microsoft.com/office/drawing/2014/main" id="{1EB7FE55-40C9-06B2-EFA0-B9509AA97799}"/>
                      </a:ext>
                    </a:extLst>
                  </p14:cNvPr>
                  <p14:cNvContentPartPr/>
                  <p14:nvPr/>
                </p14:nvContentPartPr>
                <p14:xfrm>
                  <a:off x="7248833" y="4993454"/>
                  <a:ext cx="237960" cy="235080"/>
                </p14:xfrm>
              </p:contentPart>
            </mc:Choice>
            <mc:Fallback>
              <p:pic>
                <p:nvPicPr>
                  <p:cNvPr id="124" name="Entrada de lápiz 123">
                    <a:extLst>
                      <a:ext uri="{FF2B5EF4-FFF2-40B4-BE49-F238E27FC236}">
                        <a16:creationId xmlns:a16="http://schemas.microsoft.com/office/drawing/2014/main" id="{1EB7FE55-40C9-06B2-EFA0-B9509AA97799}"/>
                      </a:ext>
                    </a:extLst>
                  </p:cNvPr>
                  <p:cNvPicPr/>
                  <p:nvPr/>
                </p:nvPicPr>
                <p:blipFill>
                  <a:blip r:embed="rId180"/>
                  <a:stretch>
                    <a:fillRect/>
                  </a:stretch>
                </p:blipFill>
                <p:spPr>
                  <a:xfrm>
                    <a:off x="7231193" y="4975814"/>
                    <a:ext cx="273600" cy="2707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81">
                <p14:nvContentPartPr>
                  <p14:cNvPr id="125" name="Entrada de lápiz 124">
                    <a:extLst>
                      <a:ext uri="{FF2B5EF4-FFF2-40B4-BE49-F238E27FC236}">
                        <a16:creationId xmlns:a16="http://schemas.microsoft.com/office/drawing/2014/main" id="{F0DF90EE-C2A0-1C63-A807-9F6BA7783660}"/>
                      </a:ext>
                    </a:extLst>
                  </p14:cNvPr>
                  <p14:cNvContentPartPr/>
                  <p14:nvPr/>
                </p14:nvContentPartPr>
                <p14:xfrm>
                  <a:off x="7703153" y="5045654"/>
                  <a:ext cx="128160" cy="1440"/>
                </p14:xfrm>
              </p:contentPart>
            </mc:Choice>
            <mc:Fallback>
              <p:pic>
                <p:nvPicPr>
                  <p:cNvPr id="125" name="Entrada de lápiz 124">
                    <a:extLst>
                      <a:ext uri="{FF2B5EF4-FFF2-40B4-BE49-F238E27FC236}">
                        <a16:creationId xmlns:a16="http://schemas.microsoft.com/office/drawing/2014/main" id="{F0DF90EE-C2A0-1C63-A807-9F6BA7783660}"/>
                      </a:ext>
                    </a:extLst>
                  </p:cNvPr>
                  <p:cNvPicPr/>
                  <p:nvPr/>
                </p:nvPicPr>
                <p:blipFill>
                  <a:blip r:embed="rId182"/>
                  <a:stretch>
                    <a:fillRect/>
                  </a:stretch>
                </p:blipFill>
                <p:spPr>
                  <a:xfrm>
                    <a:off x="7685513" y="5028014"/>
                    <a:ext cx="163800" cy="370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83">
                <p14:nvContentPartPr>
                  <p14:cNvPr id="126" name="Entrada de lápiz 125">
                    <a:extLst>
                      <a:ext uri="{FF2B5EF4-FFF2-40B4-BE49-F238E27FC236}">
                        <a16:creationId xmlns:a16="http://schemas.microsoft.com/office/drawing/2014/main" id="{080E437C-FA9E-E788-83FB-6DB674AA3F74}"/>
                      </a:ext>
                    </a:extLst>
                  </p14:cNvPr>
                  <p14:cNvContentPartPr/>
                  <p14:nvPr/>
                </p14:nvContentPartPr>
                <p14:xfrm>
                  <a:off x="7691273" y="5195054"/>
                  <a:ext cx="99000" cy="30600"/>
                </p14:xfrm>
              </p:contentPart>
            </mc:Choice>
            <mc:Fallback>
              <p:pic>
                <p:nvPicPr>
                  <p:cNvPr id="126" name="Entrada de lápiz 125">
                    <a:extLst>
                      <a:ext uri="{FF2B5EF4-FFF2-40B4-BE49-F238E27FC236}">
                        <a16:creationId xmlns:a16="http://schemas.microsoft.com/office/drawing/2014/main" id="{080E437C-FA9E-E788-83FB-6DB674AA3F74}"/>
                      </a:ext>
                    </a:extLst>
                  </p:cNvPr>
                  <p:cNvPicPr/>
                  <p:nvPr/>
                </p:nvPicPr>
                <p:blipFill>
                  <a:blip r:embed="rId184"/>
                  <a:stretch>
                    <a:fillRect/>
                  </a:stretch>
                </p:blipFill>
                <p:spPr>
                  <a:xfrm>
                    <a:off x="7673633" y="5177414"/>
                    <a:ext cx="134640" cy="6624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>
          <mc:Choice xmlns:p14="http://schemas.microsoft.com/office/powerpoint/2010/main" Requires="p14">
            <p:contentPart p14:bwMode="auto" r:id="rId185">
              <p14:nvContentPartPr>
                <p14:cNvPr id="139" name="Entrada de lápiz 138">
                  <a:extLst>
                    <a:ext uri="{FF2B5EF4-FFF2-40B4-BE49-F238E27FC236}">
                      <a16:creationId xmlns:a16="http://schemas.microsoft.com/office/drawing/2014/main" id="{2E6A96C2-8567-1DE2-8C30-EDA8AE6D9A15}"/>
                    </a:ext>
                  </a:extLst>
                </p14:cNvPr>
                <p14:cNvContentPartPr/>
                <p14:nvPr/>
              </p14:nvContentPartPr>
              <p14:xfrm>
                <a:off x="9742193" y="5104334"/>
                <a:ext cx="152280" cy="188640"/>
              </p14:xfrm>
            </p:contentPart>
          </mc:Choice>
          <mc:Fallback>
            <p:pic>
              <p:nvPicPr>
                <p:cNvPr id="139" name="Entrada de lápiz 138">
                  <a:extLst>
                    <a:ext uri="{FF2B5EF4-FFF2-40B4-BE49-F238E27FC236}">
                      <a16:creationId xmlns:a16="http://schemas.microsoft.com/office/drawing/2014/main" id="{2E6A96C2-8567-1DE2-8C30-EDA8AE6D9A15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9724193" y="5086694"/>
                  <a:ext cx="187920" cy="22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7">
              <p14:nvContentPartPr>
                <p14:cNvPr id="140" name="Entrada de lápiz 139">
                  <a:extLst>
                    <a:ext uri="{FF2B5EF4-FFF2-40B4-BE49-F238E27FC236}">
                      <a16:creationId xmlns:a16="http://schemas.microsoft.com/office/drawing/2014/main" id="{A9BECBFF-F9A9-249A-825F-11BE42FF1043}"/>
                    </a:ext>
                  </a:extLst>
                </p14:cNvPr>
                <p14:cNvContentPartPr/>
                <p14:nvPr/>
              </p14:nvContentPartPr>
              <p14:xfrm>
                <a:off x="8528633" y="6016934"/>
                <a:ext cx="4680" cy="360"/>
              </p14:xfrm>
            </p:contentPart>
          </mc:Choice>
          <mc:Fallback>
            <p:pic>
              <p:nvPicPr>
                <p:cNvPr id="140" name="Entrada de lápiz 139">
                  <a:extLst>
                    <a:ext uri="{FF2B5EF4-FFF2-40B4-BE49-F238E27FC236}">
                      <a16:creationId xmlns:a16="http://schemas.microsoft.com/office/drawing/2014/main" id="{A9BECBFF-F9A9-249A-825F-11BE42FF1043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8510633" y="5998934"/>
                  <a:ext cx="40320" cy="36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42" name="Grupo 141">
              <a:extLst>
                <a:ext uri="{FF2B5EF4-FFF2-40B4-BE49-F238E27FC236}">
                  <a16:creationId xmlns:a16="http://schemas.microsoft.com/office/drawing/2014/main" id="{817DC661-F85A-7BCA-051D-EF4128E41D72}"/>
                </a:ext>
              </a:extLst>
            </p:cNvPr>
            <p:cNvGrpSpPr/>
            <p:nvPr/>
          </p:nvGrpSpPr>
          <p:grpSpPr>
            <a:xfrm>
              <a:off x="8115353" y="4998854"/>
              <a:ext cx="1547640" cy="281160"/>
              <a:chOff x="8115353" y="4998854"/>
              <a:chExt cx="1547640" cy="28116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189">
                <p14:nvContentPartPr>
                  <p14:cNvPr id="127" name="Entrada de lápiz 126">
                    <a:extLst>
                      <a:ext uri="{FF2B5EF4-FFF2-40B4-BE49-F238E27FC236}">
                        <a16:creationId xmlns:a16="http://schemas.microsoft.com/office/drawing/2014/main" id="{640CCE89-0747-BB98-3CE0-FCF0F66C0852}"/>
                      </a:ext>
                    </a:extLst>
                  </p14:cNvPr>
                  <p14:cNvContentPartPr/>
                  <p14:nvPr/>
                </p14:nvContentPartPr>
                <p14:xfrm>
                  <a:off x="8115353" y="5017574"/>
                  <a:ext cx="429840" cy="197640"/>
                </p14:xfrm>
              </p:contentPart>
            </mc:Choice>
            <mc:Fallback>
              <p:pic>
                <p:nvPicPr>
                  <p:cNvPr id="127" name="Entrada de lápiz 126">
                    <a:extLst>
                      <a:ext uri="{FF2B5EF4-FFF2-40B4-BE49-F238E27FC236}">
                        <a16:creationId xmlns:a16="http://schemas.microsoft.com/office/drawing/2014/main" id="{640CCE89-0747-BB98-3CE0-FCF0F66C0852}"/>
                      </a:ext>
                    </a:extLst>
                  </p:cNvPr>
                  <p:cNvPicPr/>
                  <p:nvPr/>
                </p:nvPicPr>
                <p:blipFill>
                  <a:blip r:embed="rId190"/>
                  <a:stretch>
                    <a:fillRect/>
                  </a:stretch>
                </p:blipFill>
                <p:spPr>
                  <a:xfrm>
                    <a:off x="8097353" y="4999934"/>
                    <a:ext cx="465480" cy="233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91">
                <p14:nvContentPartPr>
                  <p14:cNvPr id="128" name="Entrada de lápiz 127">
                    <a:extLst>
                      <a:ext uri="{FF2B5EF4-FFF2-40B4-BE49-F238E27FC236}">
                        <a16:creationId xmlns:a16="http://schemas.microsoft.com/office/drawing/2014/main" id="{AFCEBC35-E5A6-3E22-1DD6-B56E207D0363}"/>
                      </a:ext>
                    </a:extLst>
                  </p14:cNvPr>
                  <p14:cNvContentPartPr/>
                  <p14:nvPr/>
                </p14:nvContentPartPr>
                <p14:xfrm>
                  <a:off x="8693153" y="5024414"/>
                  <a:ext cx="74520" cy="186480"/>
                </p14:xfrm>
              </p:contentPart>
            </mc:Choice>
            <mc:Fallback>
              <p:pic>
                <p:nvPicPr>
                  <p:cNvPr id="128" name="Entrada de lápiz 127">
                    <a:extLst>
                      <a:ext uri="{FF2B5EF4-FFF2-40B4-BE49-F238E27FC236}">
                        <a16:creationId xmlns:a16="http://schemas.microsoft.com/office/drawing/2014/main" id="{AFCEBC35-E5A6-3E22-1DD6-B56E207D0363}"/>
                      </a:ext>
                    </a:extLst>
                  </p:cNvPr>
                  <p:cNvPicPr/>
                  <p:nvPr/>
                </p:nvPicPr>
                <p:blipFill>
                  <a:blip r:embed="rId192"/>
                  <a:stretch>
                    <a:fillRect/>
                  </a:stretch>
                </p:blipFill>
                <p:spPr>
                  <a:xfrm>
                    <a:off x="8675153" y="5006414"/>
                    <a:ext cx="110160" cy="2221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93">
                <p14:nvContentPartPr>
                  <p14:cNvPr id="129" name="Entrada de lápiz 128">
                    <a:extLst>
                      <a:ext uri="{FF2B5EF4-FFF2-40B4-BE49-F238E27FC236}">
                        <a16:creationId xmlns:a16="http://schemas.microsoft.com/office/drawing/2014/main" id="{534EDA75-A3B0-F1CD-3C25-21998CF0906E}"/>
                      </a:ext>
                    </a:extLst>
                  </p14:cNvPr>
                  <p14:cNvContentPartPr/>
                  <p14:nvPr/>
                </p14:nvContentPartPr>
                <p14:xfrm>
                  <a:off x="8885393" y="5177414"/>
                  <a:ext cx="9000" cy="12960"/>
                </p14:xfrm>
              </p:contentPart>
            </mc:Choice>
            <mc:Fallback>
              <p:pic>
                <p:nvPicPr>
                  <p:cNvPr id="129" name="Entrada de lápiz 128">
                    <a:extLst>
                      <a:ext uri="{FF2B5EF4-FFF2-40B4-BE49-F238E27FC236}">
                        <a16:creationId xmlns:a16="http://schemas.microsoft.com/office/drawing/2014/main" id="{534EDA75-A3B0-F1CD-3C25-21998CF0906E}"/>
                      </a:ext>
                    </a:extLst>
                  </p:cNvPr>
                  <p:cNvPicPr/>
                  <p:nvPr/>
                </p:nvPicPr>
                <p:blipFill>
                  <a:blip r:embed="rId194"/>
                  <a:stretch>
                    <a:fillRect/>
                  </a:stretch>
                </p:blipFill>
                <p:spPr>
                  <a:xfrm>
                    <a:off x="8867393" y="5159774"/>
                    <a:ext cx="44640" cy="48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95">
                <p14:nvContentPartPr>
                  <p14:cNvPr id="130" name="Entrada de lápiz 129">
                    <a:extLst>
                      <a:ext uri="{FF2B5EF4-FFF2-40B4-BE49-F238E27FC236}">
                        <a16:creationId xmlns:a16="http://schemas.microsoft.com/office/drawing/2014/main" id="{5BFACB73-3A14-7122-575B-94FEF1EFCB8B}"/>
                      </a:ext>
                    </a:extLst>
                  </p14:cNvPr>
                  <p14:cNvContentPartPr/>
                  <p14:nvPr/>
                </p14:nvContentPartPr>
                <p14:xfrm>
                  <a:off x="9034073" y="4998854"/>
                  <a:ext cx="300960" cy="172800"/>
                </p14:xfrm>
              </p:contentPart>
            </mc:Choice>
            <mc:Fallback>
              <p:pic>
                <p:nvPicPr>
                  <p:cNvPr id="130" name="Entrada de lápiz 129">
                    <a:extLst>
                      <a:ext uri="{FF2B5EF4-FFF2-40B4-BE49-F238E27FC236}">
                        <a16:creationId xmlns:a16="http://schemas.microsoft.com/office/drawing/2014/main" id="{5BFACB73-3A14-7122-575B-94FEF1EFCB8B}"/>
                      </a:ext>
                    </a:extLst>
                  </p:cNvPr>
                  <p:cNvPicPr/>
                  <p:nvPr/>
                </p:nvPicPr>
                <p:blipFill>
                  <a:blip r:embed="rId196"/>
                  <a:stretch>
                    <a:fillRect/>
                  </a:stretch>
                </p:blipFill>
                <p:spPr>
                  <a:xfrm>
                    <a:off x="9016073" y="4980854"/>
                    <a:ext cx="336600" cy="2084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97">
                <p14:nvContentPartPr>
                  <p14:cNvPr id="134" name="Entrada de lápiz 133">
                    <a:extLst>
                      <a:ext uri="{FF2B5EF4-FFF2-40B4-BE49-F238E27FC236}">
                        <a16:creationId xmlns:a16="http://schemas.microsoft.com/office/drawing/2014/main" id="{E1E71F6E-5BDB-AA3A-2CC4-A02D84F2C8DF}"/>
                      </a:ext>
                    </a:extLst>
                  </p14:cNvPr>
                  <p14:cNvContentPartPr/>
                  <p14:nvPr/>
                </p14:nvContentPartPr>
                <p14:xfrm>
                  <a:off x="9469673" y="5129534"/>
                  <a:ext cx="193320" cy="150480"/>
                </p14:xfrm>
              </p:contentPart>
            </mc:Choice>
            <mc:Fallback>
              <p:pic>
                <p:nvPicPr>
                  <p:cNvPr id="134" name="Entrada de lápiz 133">
                    <a:extLst>
                      <a:ext uri="{FF2B5EF4-FFF2-40B4-BE49-F238E27FC236}">
                        <a16:creationId xmlns:a16="http://schemas.microsoft.com/office/drawing/2014/main" id="{E1E71F6E-5BDB-AA3A-2CC4-A02D84F2C8DF}"/>
                      </a:ext>
                    </a:extLst>
                  </p:cNvPr>
                  <p:cNvPicPr/>
                  <p:nvPr/>
                </p:nvPicPr>
                <p:blipFill>
                  <a:blip r:embed="rId198"/>
                  <a:stretch>
                    <a:fillRect/>
                  </a:stretch>
                </p:blipFill>
                <p:spPr>
                  <a:xfrm>
                    <a:off x="9452033" y="5111894"/>
                    <a:ext cx="228960" cy="1861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99">
                <p14:nvContentPartPr>
                  <p14:cNvPr id="141" name="Entrada de lápiz 140">
                    <a:extLst>
                      <a:ext uri="{FF2B5EF4-FFF2-40B4-BE49-F238E27FC236}">
                        <a16:creationId xmlns:a16="http://schemas.microsoft.com/office/drawing/2014/main" id="{9599B6B2-53A2-5DAA-0F91-C03D676638FC}"/>
                      </a:ext>
                    </a:extLst>
                  </p14:cNvPr>
                  <p14:cNvContentPartPr/>
                  <p14:nvPr/>
                </p14:nvContentPartPr>
                <p14:xfrm>
                  <a:off x="8590913" y="5029094"/>
                  <a:ext cx="91080" cy="65520"/>
                </p14:xfrm>
              </p:contentPart>
            </mc:Choice>
            <mc:Fallback>
              <p:pic>
                <p:nvPicPr>
                  <p:cNvPr id="141" name="Entrada de lápiz 140">
                    <a:extLst>
                      <a:ext uri="{FF2B5EF4-FFF2-40B4-BE49-F238E27FC236}">
                        <a16:creationId xmlns:a16="http://schemas.microsoft.com/office/drawing/2014/main" id="{9599B6B2-53A2-5DAA-0F91-C03D676638FC}"/>
                      </a:ext>
                    </a:extLst>
                  </p:cNvPr>
                  <p:cNvPicPr/>
                  <p:nvPr/>
                </p:nvPicPr>
                <p:blipFill>
                  <a:blip r:embed="rId200"/>
                  <a:stretch>
                    <a:fillRect/>
                  </a:stretch>
                </p:blipFill>
                <p:spPr>
                  <a:xfrm>
                    <a:off x="8573273" y="5011454"/>
                    <a:ext cx="126720" cy="10116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60" name="Grupo 159">
              <a:extLst>
                <a:ext uri="{FF2B5EF4-FFF2-40B4-BE49-F238E27FC236}">
                  <a16:creationId xmlns:a16="http://schemas.microsoft.com/office/drawing/2014/main" id="{0079582D-D19E-BF5E-739C-10E45E883DA9}"/>
                </a:ext>
              </a:extLst>
            </p:cNvPr>
            <p:cNvGrpSpPr/>
            <p:nvPr/>
          </p:nvGrpSpPr>
          <p:grpSpPr>
            <a:xfrm>
              <a:off x="9497975" y="6308987"/>
              <a:ext cx="1067040" cy="223560"/>
              <a:chOff x="9497975" y="6308987"/>
              <a:chExt cx="1067040" cy="22356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201">
                <p14:nvContentPartPr>
                  <p14:cNvPr id="155" name="Entrada de lápiz 154">
                    <a:extLst>
                      <a:ext uri="{FF2B5EF4-FFF2-40B4-BE49-F238E27FC236}">
                        <a16:creationId xmlns:a16="http://schemas.microsoft.com/office/drawing/2014/main" id="{E812F083-4A21-66A0-A446-026B3FEDF6A8}"/>
                      </a:ext>
                    </a:extLst>
                  </p14:cNvPr>
                  <p14:cNvContentPartPr/>
                  <p14:nvPr/>
                </p14:nvContentPartPr>
                <p14:xfrm>
                  <a:off x="9497975" y="6308987"/>
                  <a:ext cx="371520" cy="206640"/>
                </p14:xfrm>
              </p:contentPart>
            </mc:Choice>
            <mc:Fallback>
              <p:pic>
                <p:nvPicPr>
                  <p:cNvPr id="155" name="Entrada de lápiz 154">
                    <a:extLst>
                      <a:ext uri="{FF2B5EF4-FFF2-40B4-BE49-F238E27FC236}">
                        <a16:creationId xmlns:a16="http://schemas.microsoft.com/office/drawing/2014/main" id="{E812F083-4A21-66A0-A446-026B3FEDF6A8}"/>
                      </a:ext>
                    </a:extLst>
                  </p:cNvPr>
                  <p:cNvPicPr/>
                  <p:nvPr/>
                </p:nvPicPr>
                <p:blipFill>
                  <a:blip r:embed="rId202"/>
                  <a:stretch>
                    <a:fillRect/>
                  </a:stretch>
                </p:blipFill>
                <p:spPr>
                  <a:xfrm>
                    <a:off x="9479975" y="6290987"/>
                    <a:ext cx="407160" cy="242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03">
                <p14:nvContentPartPr>
                  <p14:cNvPr id="156" name="Entrada de lápiz 155">
                    <a:extLst>
                      <a:ext uri="{FF2B5EF4-FFF2-40B4-BE49-F238E27FC236}">
                        <a16:creationId xmlns:a16="http://schemas.microsoft.com/office/drawing/2014/main" id="{D6E2E145-77AB-8967-5FA1-D952DE77FFF7}"/>
                      </a:ext>
                    </a:extLst>
                  </p14:cNvPr>
                  <p14:cNvContentPartPr/>
                  <p14:nvPr/>
                </p14:nvContentPartPr>
                <p14:xfrm>
                  <a:off x="9967415" y="6314027"/>
                  <a:ext cx="115920" cy="204840"/>
                </p14:xfrm>
              </p:contentPart>
            </mc:Choice>
            <mc:Fallback>
              <p:pic>
                <p:nvPicPr>
                  <p:cNvPr id="156" name="Entrada de lápiz 155">
                    <a:extLst>
                      <a:ext uri="{FF2B5EF4-FFF2-40B4-BE49-F238E27FC236}">
                        <a16:creationId xmlns:a16="http://schemas.microsoft.com/office/drawing/2014/main" id="{D6E2E145-77AB-8967-5FA1-D952DE77FFF7}"/>
                      </a:ext>
                    </a:extLst>
                  </p:cNvPr>
                  <p:cNvPicPr/>
                  <p:nvPr/>
                </p:nvPicPr>
                <p:blipFill>
                  <a:blip r:embed="rId204"/>
                  <a:stretch>
                    <a:fillRect/>
                  </a:stretch>
                </p:blipFill>
                <p:spPr>
                  <a:xfrm>
                    <a:off x="9949775" y="6296387"/>
                    <a:ext cx="151560" cy="2404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05">
                <p14:nvContentPartPr>
                  <p14:cNvPr id="157" name="Entrada de lápiz 156">
                    <a:extLst>
                      <a:ext uri="{FF2B5EF4-FFF2-40B4-BE49-F238E27FC236}">
                        <a16:creationId xmlns:a16="http://schemas.microsoft.com/office/drawing/2014/main" id="{7F3D41B3-5144-D67B-BBB6-4EEE254F2C8B}"/>
                      </a:ext>
                    </a:extLst>
                  </p14:cNvPr>
                  <p14:cNvContentPartPr/>
                  <p14:nvPr/>
                </p14:nvContentPartPr>
                <p14:xfrm>
                  <a:off x="10266935" y="6326987"/>
                  <a:ext cx="118440" cy="205560"/>
                </p14:xfrm>
              </p:contentPart>
            </mc:Choice>
            <mc:Fallback>
              <p:pic>
                <p:nvPicPr>
                  <p:cNvPr id="157" name="Entrada de lápiz 156">
                    <a:extLst>
                      <a:ext uri="{FF2B5EF4-FFF2-40B4-BE49-F238E27FC236}">
                        <a16:creationId xmlns:a16="http://schemas.microsoft.com/office/drawing/2014/main" id="{7F3D41B3-5144-D67B-BBB6-4EEE254F2C8B}"/>
                      </a:ext>
                    </a:extLst>
                  </p:cNvPr>
                  <p:cNvPicPr/>
                  <p:nvPr/>
                </p:nvPicPr>
                <p:blipFill>
                  <a:blip r:embed="rId206"/>
                  <a:stretch>
                    <a:fillRect/>
                  </a:stretch>
                </p:blipFill>
                <p:spPr>
                  <a:xfrm>
                    <a:off x="10248935" y="6308987"/>
                    <a:ext cx="154080" cy="2412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07">
                <p14:nvContentPartPr>
                  <p14:cNvPr id="158" name="Entrada de lápiz 157">
                    <a:extLst>
                      <a:ext uri="{FF2B5EF4-FFF2-40B4-BE49-F238E27FC236}">
                        <a16:creationId xmlns:a16="http://schemas.microsoft.com/office/drawing/2014/main" id="{53A4612E-8A45-2CB8-1BBA-F67FB639F42C}"/>
                      </a:ext>
                    </a:extLst>
                  </p14:cNvPr>
                  <p14:cNvContentPartPr/>
                  <p14:nvPr/>
                </p14:nvContentPartPr>
                <p14:xfrm>
                  <a:off x="10532255" y="6472427"/>
                  <a:ext cx="32760" cy="11880"/>
                </p14:xfrm>
              </p:contentPart>
            </mc:Choice>
            <mc:Fallback>
              <p:pic>
                <p:nvPicPr>
                  <p:cNvPr id="158" name="Entrada de lápiz 157">
                    <a:extLst>
                      <a:ext uri="{FF2B5EF4-FFF2-40B4-BE49-F238E27FC236}">
                        <a16:creationId xmlns:a16="http://schemas.microsoft.com/office/drawing/2014/main" id="{53A4612E-8A45-2CB8-1BBA-F67FB639F42C}"/>
                      </a:ext>
                    </a:extLst>
                  </p:cNvPr>
                  <p:cNvPicPr/>
                  <p:nvPr/>
                </p:nvPicPr>
                <p:blipFill>
                  <a:blip r:embed="rId208"/>
                  <a:stretch>
                    <a:fillRect/>
                  </a:stretch>
                </p:blipFill>
                <p:spPr>
                  <a:xfrm>
                    <a:off x="10514255" y="6454787"/>
                    <a:ext cx="68400" cy="4752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>
          <mc:Choice xmlns:p14="http://schemas.microsoft.com/office/powerpoint/2010/main" Requires="p14">
            <p:contentPart p14:bwMode="auto" r:id="rId209">
              <p14:nvContentPartPr>
                <p14:cNvPr id="159" name="Entrada de lápiz 158">
                  <a:extLst>
                    <a:ext uri="{FF2B5EF4-FFF2-40B4-BE49-F238E27FC236}">
                      <a16:creationId xmlns:a16="http://schemas.microsoft.com/office/drawing/2014/main" id="{6D7936E7-EE7C-C96B-8396-E596F45E5961}"/>
                    </a:ext>
                  </a:extLst>
                </p14:cNvPr>
                <p14:cNvContentPartPr/>
                <p14:nvPr/>
              </p14:nvContentPartPr>
              <p14:xfrm>
                <a:off x="10149935" y="5288747"/>
                <a:ext cx="6840" cy="6120"/>
              </p14:xfrm>
            </p:contentPart>
          </mc:Choice>
          <mc:Fallback>
            <p:pic>
              <p:nvPicPr>
                <p:cNvPr id="159" name="Entrada de lápiz 158">
                  <a:extLst>
                    <a:ext uri="{FF2B5EF4-FFF2-40B4-BE49-F238E27FC236}">
                      <a16:creationId xmlns:a16="http://schemas.microsoft.com/office/drawing/2014/main" id="{6D7936E7-EE7C-C96B-8396-E596F45E5961}"/>
                    </a:ext>
                  </a:extLst>
                </p:cNvPr>
                <p:cNvPicPr/>
                <p:nvPr/>
              </p:nvPicPr>
              <p:blipFill>
                <a:blip r:embed="rId210"/>
                <a:stretch>
                  <a:fillRect/>
                </a:stretch>
              </p:blipFill>
              <p:spPr>
                <a:xfrm>
                  <a:off x="10132295" y="5270747"/>
                  <a:ext cx="42480" cy="4176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65" name="Grupo 164">
              <a:extLst>
                <a:ext uri="{FF2B5EF4-FFF2-40B4-BE49-F238E27FC236}">
                  <a16:creationId xmlns:a16="http://schemas.microsoft.com/office/drawing/2014/main" id="{8D00FB5E-1299-4DC1-A870-E8022D6D9B95}"/>
                </a:ext>
              </a:extLst>
            </p:cNvPr>
            <p:cNvGrpSpPr/>
            <p:nvPr/>
          </p:nvGrpSpPr>
          <p:grpSpPr>
            <a:xfrm>
              <a:off x="5826833" y="5746574"/>
              <a:ext cx="3203862" cy="850773"/>
              <a:chOff x="5826833" y="5746574"/>
              <a:chExt cx="3203862" cy="850773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211">
                <p14:nvContentPartPr>
                  <p14:cNvPr id="143" name="Entrada de lápiz 142">
                    <a:extLst>
                      <a:ext uri="{FF2B5EF4-FFF2-40B4-BE49-F238E27FC236}">
                        <a16:creationId xmlns:a16="http://schemas.microsoft.com/office/drawing/2014/main" id="{A77014C3-D24F-92F7-8304-1D5EB62B34CC}"/>
                      </a:ext>
                    </a:extLst>
                  </p14:cNvPr>
                  <p14:cNvContentPartPr/>
                  <p14:nvPr/>
                </p14:nvContentPartPr>
                <p14:xfrm>
                  <a:off x="5826833" y="5780414"/>
                  <a:ext cx="1271880" cy="537840"/>
                </p14:xfrm>
              </p:contentPart>
            </mc:Choice>
            <mc:Fallback>
              <p:pic>
                <p:nvPicPr>
                  <p:cNvPr id="143" name="Entrada de lápiz 142">
                    <a:extLst>
                      <a:ext uri="{FF2B5EF4-FFF2-40B4-BE49-F238E27FC236}">
                        <a16:creationId xmlns:a16="http://schemas.microsoft.com/office/drawing/2014/main" id="{A77014C3-D24F-92F7-8304-1D5EB62B34CC}"/>
                      </a:ext>
                    </a:extLst>
                  </p:cNvPr>
                  <p:cNvPicPr/>
                  <p:nvPr/>
                </p:nvPicPr>
                <p:blipFill>
                  <a:blip r:embed="rId212"/>
                  <a:stretch>
                    <a:fillRect/>
                  </a:stretch>
                </p:blipFill>
                <p:spPr>
                  <a:xfrm>
                    <a:off x="5809193" y="5762414"/>
                    <a:ext cx="1307520" cy="5734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13">
                <p14:nvContentPartPr>
                  <p14:cNvPr id="144" name="Entrada de lápiz 143">
                    <a:extLst>
                      <a:ext uri="{FF2B5EF4-FFF2-40B4-BE49-F238E27FC236}">
                        <a16:creationId xmlns:a16="http://schemas.microsoft.com/office/drawing/2014/main" id="{7B79D29A-49AF-A312-633C-083BA8F9FA8E}"/>
                      </a:ext>
                    </a:extLst>
                  </p14:cNvPr>
                  <p14:cNvContentPartPr/>
                  <p14:nvPr/>
                </p14:nvContentPartPr>
                <p14:xfrm>
                  <a:off x="7110233" y="5882294"/>
                  <a:ext cx="235800" cy="194400"/>
                </p14:xfrm>
              </p:contentPart>
            </mc:Choice>
            <mc:Fallback>
              <p:pic>
                <p:nvPicPr>
                  <p:cNvPr id="144" name="Entrada de lápiz 143">
                    <a:extLst>
                      <a:ext uri="{FF2B5EF4-FFF2-40B4-BE49-F238E27FC236}">
                        <a16:creationId xmlns:a16="http://schemas.microsoft.com/office/drawing/2014/main" id="{7B79D29A-49AF-A312-633C-083BA8F9FA8E}"/>
                      </a:ext>
                    </a:extLst>
                  </p:cNvPr>
                  <p:cNvPicPr/>
                  <p:nvPr/>
                </p:nvPicPr>
                <p:blipFill>
                  <a:blip r:embed="rId214"/>
                  <a:stretch>
                    <a:fillRect/>
                  </a:stretch>
                </p:blipFill>
                <p:spPr>
                  <a:xfrm>
                    <a:off x="7092233" y="5864294"/>
                    <a:ext cx="271440" cy="2300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15">
                <p14:nvContentPartPr>
                  <p14:cNvPr id="145" name="Entrada de lápiz 144">
                    <a:extLst>
                      <a:ext uri="{FF2B5EF4-FFF2-40B4-BE49-F238E27FC236}">
                        <a16:creationId xmlns:a16="http://schemas.microsoft.com/office/drawing/2014/main" id="{A501E337-C98B-ACCB-C8C5-E29CB3738C4E}"/>
                      </a:ext>
                    </a:extLst>
                  </p14:cNvPr>
                  <p14:cNvContentPartPr/>
                  <p14:nvPr/>
                </p14:nvContentPartPr>
                <p14:xfrm>
                  <a:off x="7662113" y="5746574"/>
                  <a:ext cx="316080" cy="339120"/>
                </p14:xfrm>
              </p:contentPart>
            </mc:Choice>
            <mc:Fallback>
              <p:pic>
                <p:nvPicPr>
                  <p:cNvPr id="145" name="Entrada de lápiz 144">
                    <a:extLst>
                      <a:ext uri="{FF2B5EF4-FFF2-40B4-BE49-F238E27FC236}">
                        <a16:creationId xmlns:a16="http://schemas.microsoft.com/office/drawing/2014/main" id="{A501E337-C98B-ACCB-C8C5-E29CB3738C4E}"/>
                      </a:ext>
                    </a:extLst>
                  </p:cNvPr>
                  <p:cNvPicPr/>
                  <p:nvPr/>
                </p:nvPicPr>
                <p:blipFill>
                  <a:blip r:embed="rId216"/>
                  <a:stretch>
                    <a:fillRect/>
                  </a:stretch>
                </p:blipFill>
                <p:spPr>
                  <a:xfrm>
                    <a:off x="7644113" y="5728934"/>
                    <a:ext cx="351720" cy="3747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17">
                <p14:nvContentPartPr>
                  <p14:cNvPr id="147" name="Entrada de lápiz 146">
                    <a:extLst>
                      <a:ext uri="{FF2B5EF4-FFF2-40B4-BE49-F238E27FC236}">
                        <a16:creationId xmlns:a16="http://schemas.microsoft.com/office/drawing/2014/main" id="{3E54CFD9-3CF3-A305-BAC3-D2F27A6CFA18}"/>
                      </a:ext>
                    </a:extLst>
                  </p14:cNvPr>
                  <p14:cNvContentPartPr/>
                  <p14:nvPr/>
                </p14:nvContentPartPr>
                <p14:xfrm>
                  <a:off x="6745775" y="6336347"/>
                  <a:ext cx="33120" cy="221040"/>
                </p14:xfrm>
              </p:contentPart>
            </mc:Choice>
            <mc:Fallback>
              <p:pic>
                <p:nvPicPr>
                  <p:cNvPr id="147" name="Entrada de lápiz 146">
                    <a:extLst>
                      <a:ext uri="{FF2B5EF4-FFF2-40B4-BE49-F238E27FC236}">
                        <a16:creationId xmlns:a16="http://schemas.microsoft.com/office/drawing/2014/main" id="{3E54CFD9-3CF3-A305-BAC3-D2F27A6CFA18}"/>
                      </a:ext>
                    </a:extLst>
                  </p:cNvPr>
                  <p:cNvPicPr/>
                  <p:nvPr/>
                </p:nvPicPr>
                <p:blipFill>
                  <a:blip r:embed="rId218"/>
                  <a:stretch>
                    <a:fillRect/>
                  </a:stretch>
                </p:blipFill>
                <p:spPr>
                  <a:xfrm>
                    <a:off x="6727775" y="6318707"/>
                    <a:ext cx="68760" cy="2566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19">
                <p14:nvContentPartPr>
                  <p14:cNvPr id="148" name="Entrada de lápiz 147">
                    <a:extLst>
                      <a:ext uri="{FF2B5EF4-FFF2-40B4-BE49-F238E27FC236}">
                        <a16:creationId xmlns:a16="http://schemas.microsoft.com/office/drawing/2014/main" id="{DECE7693-A6B4-FCFF-C685-A401D55A90CA}"/>
                      </a:ext>
                    </a:extLst>
                  </p14:cNvPr>
                  <p14:cNvContentPartPr/>
                  <p14:nvPr/>
                </p14:nvContentPartPr>
                <p14:xfrm>
                  <a:off x="6564695" y="6308627"/>
                  <a:ext cx="312840" cy="44640"/>
                </p14:xfrm>
              </p:contentPart>
            </mc:Choice>
            <mc:Fallback>
              <p:pic>
                <p:nvPicPr>
                  <p:cNvPr id="148" name="Entrada de lápiz 147">
                    <a:extLst>
                      <a:ext uri="{FF2B5EF4-FFF2-40B4-BE49-F238E27FC236}">
                        <a16:creationId xmlns:a16="http://schemas.microsoft.com/office/drawing/2014/main" id="{DECE7693-A6B4-FCFF-C685-A401D55A90CA}"/>
                      </a:ext>
                    </a:extLst>
                  </p:cNvPr>
                  <p:cNvPicPr/>
                  <p:nvPr/>
                </p:nvPicPr>
                <p:blipFill>
                  <a:blip r:embed="rId220"/>
                  <a:stretch>
                    <a:fillRect/>
                  </a:stretch>
                </p:blipFill>
                <p:spPr>
                  <a:xfrm>
                    <a:off x="6546695" y="6290987"/>
                    <a:ext cx="348480" cy="80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21">
                <p14:nvContentPartPr>
                  <p14:cNvPr id="149" name="Entrada de lápiz 148">
                    <a:extLst>
                      <a:ext uri="{FF2B5EF4-FFF2-40B4-BE49-F238E27FC236}">
                        <a16:creationId xmlns:a16="http://schemas.microsoft.com/office/drawing/2014/main" id="{F927F3F5-92CE-1599-D9C1-FAD4C5FD82B1}"/>
                      </a:ext>
                    </a:extLst>
                  </p14:cNvPr>
                  <p14:cNvContentPartPr/>
                  <p14:nvPr/>
                </p14:nvContentPartPr>
                <p14:xfrm>
                  <a:off x="7024055" y="6468467"/>
                  <a:ext cx="30600" cy="116280"/>
                </p14:xfrm>
              </p:contentPart>
            </mc:Choice>
            <mc:Fallback>
              <p:pic>
                <p:nvPicPr>
                  <p:cNvPr id="149" name="Entrada de lápiz 148">
                    <a:extLst>
                      <a:ext uri="{FF2B5EF4-FFF2-40B4-BE49-F238E27FC236}">
                        <a16:creationId xmlns:a16="http://schemas.microsoft.com/office/drawing/2014/main" id="{F927F3F5-92CE-1599-D9C1-FAD4C5FD82B1}"/>
                      </a:ext>
                    </a:extLst>
                  </p:cNvPr>
                  <p:cNvPicPr/>
                  <p:nvPr/>
                </p:nvPicPr>
                <p:blipFill>
                  <a:blip r:embed="rId222"/>
                  <a:stretch>
                    <a:fillRect/>
                  </a:stretch>
                </p:blipFill>
                <p:spPr>
                  <a:xfrm>
                    <a:off x="7006415" y="6450467"/>
                    <a:ext cx="66240" cy="1519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23">
                <p14:nvContentPartPr>
                  <p14:cNvPr id="150" name="Entrada de lápiz 149">
                    <a:extLst>
                      <a:ext uri="{FF2B5EF4-FFF2-40B4-BE49-F238E27FC236}">
                        <a16:creationId xmlns:a16="http://schemas.microsoft.com/office/drawing/2014/main" id="{B0AF33BD-DB13-A081-18F1-02CAC444A903}"/>
                      </a:ext>
                    </a:extLst>
                  </p14:cNvPr>
                  <p14:cNvContentPartPr/>
                  <p14:nvPr/>
                </p14:nvContentPartPr>
                <p14:xfrm>
                  <a:off x="7001015" y="6408707"/>
                  <a:ext cx="271080" cy="188640"/>
                </p14:xfrm>
              </p:contentPart>
            </mc:Choice>
            <mc:Fallback>
              <p:pic>
                <p:nvPicPr>
                  <p:cNvPr id="150" name="Entrada de lápiz 149">
                    <a:extLst>
                      <a:ext uri="{FF2B5EF4-FFF2-40B4-BE49-F238E27FC236}">
                        <a16:creationId xmlns:a16="http://schemas.microsoft.com/office/drawing/2014/main" id="{B0AF33BD-DB13-A081-18F1-02CAC444A903}"/>
                      </a:ext>
                    </a:extLst>
                  </p:cNvPr>
                  <p:cNvPicPr/>
                  <p:nvPr/>
                </p:nvPicPr>
                <p:blipFill>
                  <a:blip r:embed="rId224"/>
                  <a:stretch>
                    <a:fillRect/>
                  </a:stretch>
                </p:blipFill>
                <p:spPr>
                  <a:xfrm>
                    <a:off x="6983015" y="6391067"/>
                    <a:ext cx="306720" cy="224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25">
                <p14:nvContentPartPr>
                  <p14:cNvPr id="151" name="Entrada de lápiz 150">
                    <a:extLst>
                      <a:ext uri="{FF2B5EF4-FFF2-40B4-BE49-F238E27FC236}">
                        <a16:creationId xmlns:a16="http://schemas.microsoft.com/office/drawing/2014/main" id="{02A0E213-E4FF-DE34-F8B8-8576F9F8172B}"/>
                      </a:ext>
                    </a:extLst>
                  </p14:cNvPr>
                  <p14:cNvContentPartPr/>
                  <p14:nvPr/>
                </p14:nvContentPartPr>
                <p14:xfrm>
                  <a:off x="7650095" y="6420947"/>
                  <a:ext cx="185040" cy="53640"/>
                </p14:xfrm>
              </p:contentPart>
            </mc:Choice>
            <mc:Fallback>
              <p:pic>
                <p:nvPicPr>
                  <p:cNvPr id="151" name="Entrada de lápiz 150">
                    <a:extLst>
                      <a:ext uri="{FF2B5EF4-FFF2-40B4-BE49-F238E27FC236}">
                        <a16:creationId xmlns:a16="http://schemas.microsoft.com/office/drawing/2014/main" id="{02A0E213-E4FF-DE34-F8B8-8576F9F8172B}"/>
                      </a:ext>
                    </a:extLst>
                  </p:cNvPr>
                  <p:cNvPicPr/>
                  <p:nvPr/>
                </p:nvPicPr>
                <p:blipFill>
                  <a:blip r:embed="rId226"/>
                  <a:stretch>
                    <a:fillRect/>
                  </a:stretch>
                </p:blipFill>
                <p:spPr>
                  <a:xfrm>
                    <a:off x="7632095" y="6402947"/>
                    <a:ext cx="220680" cy="89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27">
                <p14:nvContentPartPr>
                  <p14:cNvPr id="152" name="Entrada de lápiz 151">
                    <a:extLst>
                      <a:ext uri="{FF2B5EF4-FFF2-40B4-BE49-F238E27FC236}">
                        <a16:creationId xmlns:a16="http://schemas.microsoft.com/office/drawing/2014/main" id="{C0070520-52E8-1135-EB13-65E50B2AD9B7}"/>
                      </a:ext>
                    </a:extLst>
                  </p14:cNvPr>
                  <p14:cNvContentPartPr/>
                  <p14:nvPr/>
                </p14:nvContentPartPr>
                <p14:xfrm>
                  <a:off x="7699055" y="6546587"/>
                  <a:ext cx="168120" cy="29520"/>
                </p14:xfrm>
              </p:contentPart>
            </mc:Choice>
            <mc:Fallback>
              <p:pic>
                <p:nvPicPr>
                  <p:cNvPr id="152" name="Entrada de lápiz 151">
                    <a:extLst>
                      <a:ext uri="{FF2B5EF4-FFF2-40B4-BE49-F238E27FC236}">
                        <a16:creationId xmlns:a16="http://schemas.microsoft.com/office/drawing/2014/main" id="{C0070520-52E8-1135-EB13-65E50B2AD9B7}"/>
                      </a:ext>
                    </a:extLst>
                  </p:cNvPr>
                  <p:cNvPicPr/>
                  <p:nvPr/>
                </p:nvPicPr>
                <p:blipFill>
                  <a:blip r:embed="rId228"/>
                  <a:stretch>
                    <a:fillRect/>
                  </a:stretch>
                </p:blipFill>
                <p:spPr>
                  <a:xfrm>
                    <a:off x="7681415" y="6528947"/>
                    <a:ext cx="203760" cy="651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29">
                <p14:nvContentPartPr>
                  <p14:cNvPr id="153" name="Entrada de lápiz 152">
                    <a:extLst>
                      <a:ext uri="{FF2B5EF4-FFF2-40B4-BE49-F238E27FC236}">
                        <a16:creationId xmlns:a16="http://schemas.microsoft.com/office/drawing/2014/main" id="{01165403-7F2C-E5C7-B847-8601D543E1AD}"/>
                      </a:ext>
                    </a:extLst>
                  </p14:cNvPr>
                  <p14:cNvContentPartPr/>
                  <p14:nvPr/>
                </p14:nvContentPartPr>
                <p14:xfrm>
                  <a:off x="8268575" y="6376667"/>
                  <a:ext cx="429120" cy="155520"/>
                </p14:xfrm>
              </p:contentPart>
            </mc:Choice>
            <mc:Fallback>
              <p:pic>
                <p:nvPicPr>
                  <p:cNvPr id="153" name="Entrada de lápiz 152">
                    <a:extLst>
                      <a:ext uri="{FF2B5EF4-FFF2-40B4-BE49-F238E27FC236}">
                        <a16:creationId xmlns:a16="http://schemas.microsoft.com/office/drawing/2014/main" id="{01165403-7F2C-E5C7-B847-8601D543E1AD}"/>
                      </a:ext>
                    </a:extLst>
                  </p:cNvPr>
                  <p:cNvPicPr/>
                  <p:nvPr/>
                </p:nvPicPr>
                <p:blipFill>
                  <a:blip r:embed="rId230"/>
                  <a:stretch>
                    <a:fillRect/>
                  </a:stretch>
                </p:blipFill>
                <p:spPr>
                  <a:xfrm>
                    <a:off x="8250935" y="6359027"/>
                    <a:ext cx="464760" cy="1911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31">
                <p14:nvContentPartPr>
                  <p14:cNvPr id="154" name="Entrada de lápiz 153">
                    <a:extLst>
                      <a:ext uri="{FF2B5EF4-FFF2-40B4-BE49-F238E27FC236}">
                        <a16:creationId xmlns:a16="http://schemas.microsoft.com/office/drawing/2014/main" id="{FE8714FE-9B22-BF26-5295-CEBE82B283FC}"/>
                      </a:ext>
                    </a:extLst>
                  </p14:cNvPr>
                  <p14:cNvContentPartPr/>
                  <p14:nvPr/>
                </p14:nvContentPartPr>
                <p14:xfrm>
                  <a:off x="8883815" y="6295307"/>
                  <a:ext cx="146880" cy="239400"/>
                </p14:xfrm>
              </p:contentPart>
            </mc:Choice>
            <mc:Fallback>
              <p:pic>
                <p:nvPicPr>
                  <p:cNvPr id="154" name="Entrada de lápiz 153">
                    <a:extLst>
                      <a:ext uri="{FF2B5EF4-FFF2-40B4-BE49-F238E27FC236}">
                        <a16:creationId xmlns:a16="http://schemas.microsoft.com/office/drawing/2014/main" id="{FE8714FE-9B22-BF26-5295-CEBE82B283FC}"/>
                      </a:ext>
                    </a:extLst>
                  </p:cNvPr>
                  <p:cNvPicPr/>
                  <p:nvPr/>
                </p:nvPicPr>
                <p:blipFill>
                  <a:blip r:embed="rId232"/>
                  <a:stretch>
                    <a:fillRect/>
                  </a:stretch>
                </p:blipFill>
                <p:spPr>
                  <a:xfrm>
                    <a:off x="8865815" y="6277667"/>
                    <a:ext cx="182520" cy="2750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33">
                <p14:nvContentPartPr>
                  <p14:cNvPr id="164" name="Entrada de lápiz 163">
                    <a:extLst>
                      <a:ext uri="{FF2B5EF4-FFF2-40B4-BE49-F238E27FC236}">
                        <a16:creationId xmlns:a16="http://schemas.microsoft.com/office/drawing/2014/main" id="{17B26A90-7F0D-ED37-EF1D-38757901DBC6}"/>
                      </a:ext>
                    </a:extLst>
                  </p14:cNvPr>
                  <p14:cNvContentPartPr/>
                  <p14:nvPr/>
                </p14:nvContentPartPr>
                <p14:xfrm>
                  <a:off x="5921375" y="6121067"/>
                  <a:ext cx="2217960" cy="73080"/>
                </p14:xfrm>
              </p:contentPart>
            </mc:Choice>
            <mc:Fallback>
              <p:pic>
                <p:nvPicPr>
                  <p:cNvPr id="164" name="Entrada de lápiz 163">
                    <a:extLst>
                      <a:ext uri="{FF2B5EF4-FFF2-40B4-BE49-F238E27FC236}">
                        <a16:creationId xmlns:a16="http://schemas.microsoft.com/office/drawing/2014/main" id="{17B26A90-7F0D-ED37-EF1D-38757901DBC6}"/>
                      </a:ext>
                    </a:extLst>
                  </p:cNvPr>
                  <p:cNvPicPr/>
                  <p:nvPr/>
                </p:nvPicPr>
                <p:blipFill>
                  <a:blip r:embed="rId234"/>
                  <a:stretch>
                    <a:fillRect/>
                  </a:stretch>
                </p:blipFill>
                <p:spPr>
                  <a:xfrm>
                    <a:off x="5903735" y="6103427"/>
                    <a:ext cx="2253600" cy="108720"/>
                  </a:xfrm>
                  <a:prstGeom prst="rect">
                    <a:avLst/>
                  </a:prstGeom>
                </p:spPr>
              </p:pic>
            </mc:Fallback>
          </mc:AlternateContent>
        </p:grpSp>
      </p:grpSp>
    </p:spTree>
    <p:extLst>
      <p:ext uri="{BB962C8B-B14F-4D97-AF65-F5344CB8AC3E}">
        <p14:creationId xmlns:p14="http://schemas.microsoft.com/office/powerpoint/2010/main" val="2780186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upo 47">
            <a:extLst>
              <a:ext uri="{FF2B5EF4-FFF2-40B4-BE49-F238E27FC236}">
                <a16:creationId xmlns:a16="http://schemas.microsoft.com/office/drawing/2014/main" id="{1C922D8A-01F9-3B78-A766-EB72373B06AE}"/>
              </a:ext>
            </a:extLst>
          </p:cNvPr>
          <p:cNvGrpSpPr/>
          <p:nvPr/>
        </p:nvGrpSpPr>
        <p:grpSpPr>
          <a:xfrm>
            <a:off x="426341" y="903305"/>
            <a:ext cx="4376382" cy="433173"/>
            <a:chOff x="426341" y="903305"/>
            <a:chExt cx="4376382" cy="433173"/>
          </a:xfrm>
        </p:grpSpPr>
        <p:grpSp>
          <p:nvGrpSpPr>
            <p:cNvPr id="4" name="Grupo 3">
              <a:extLst>
                <a:ext uri="{FF2B5EF4-FFF2-40B4-BE49-F238E27FC236}">
                  <a16:creationId xmlns:a16="http://schemas.microsoft.com/office/drawing/2014/main" id="{5679CF71-0A0C-9CA1-AC86-7340706DE006}"/>
                </a:ext>
              </a:extLst>
            </p:cNvPr>
            <p:cNvGrpSpPr/>
            <p:nvPr/>
          </p:nvGrpSpPr>
          <p:grpSpPr>
            <a:xfrm>
              <a:off x="426341" y="903305"/>
              <a:ext cx="2050920" cy="401040"/>
              <a:chOff x="5780393" y="4861694"/>
              <a:chExt cx="2050920" cy="40104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2">
                <p14:nvContentPartPr>
                  <p14:cNvPr id="33" name="Entrada de lápiz 32">
                    <a:extLst>
                      <a:ext uri="{FF2B5EF4-FFF2-40B4-BE49-F238E27FC236}">
                        <a16:creationId xmlns:a16="http://schemas.microsoft.com/office/drawing/2014/main" id="{59D9DA3C-6FC2-9B1F-3FCF-1636D38540AC}"/>
                      </a:ext>
                    </a:extLst>
                  </p14:cNvPr>
                  <p14:cNvContentPartPr/>
                  <p14:nvPr/>
                </p14:nvContentPartPr>
                <p14:xfrm>
                  <a:off x="5953913" y="4921814"/>
                  <a:ext cx="23040" cy="262440"/>
                </p14:xfrm>
              </p:contentPart>
            </mc:Choice>
            <mc:Fallback>
              <p:pic>
                <p:nvPicPr>
                  <p:cNvPr id="33" name="Entrada de lápiz 32">
                    <a:extLst>
                      <a:ext uri="{FF2B5EF4-FFF2-40B4-BE49-F238E27FC236}">
                        <a16:creationId xmlns:a16="http://schemas.microsoft.com/office/drawing/2014/main" id="{59D9DA3C-6FC2-9B1F-3FCF-1636D38540AC}"/>
                      </a:ext>
                    </a:extLst>
                  </p:cNvPr>
                  <p:cNvPicPr/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5936273" y="4904174"/>
                    <a:ext cx="58680" cy="2980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4">
                <p14:nvContentPartPr>
                  <p14:cNvPr id="34" name="Entrada de lápiz 33">
                    <a:extLst>
                      <a:ext uri="{FF2B5EF4-FFF2-40B4-BE49-F238E27FC236}">
                        <a16:creationId xmlns:a16="http://schemas.microsoft.com/office/drawing/2014/main" id="{152BF56F-BDA4-BBDC-75B3-35B0358A8713}"/>
                      </a:ext>
                    </a:extLst>
                  </p14:cNvPr>
                  <p14:cNvContentPartPr/>
                  <p14:nvPr/>
                </p14:nvContentPartPr>
                <p14:xfrm>
                  <a:off x="5780393" y="4893734"/>
                  <a:ext cx="399960" cy="21600"/>
                </p14:xfrm>
              </p:contentPart>
            </mc:Choice>
            <mc:Fallback>
              <p:pic>
                <p:nvPicPr>
                  <p:cNvPr id="34" name="Entrada de lápiz 33">
                    <a:extLst>
                      <a:ext uri="{FF2B5EF4-FFF2-40B4-BE49-F238E27FC236}">
                        <a16:creationId xmlns:a16="http://schemas.microsoft.com/office/drawing/2014/main" id="{152BF56F-BDA4-BBDC-75B3-35B0358A8713}"/>
                      </a:ext>
                    </a:extLst>
                  </p:cNvPr>
                  <p:cNvPicPr/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5762753" y="4875734"/>
                    <a:ext cx="435600" cy="572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6">
                <p14:nvContentPartPr>
                  <p14:cNvPr id="35" name="Entrada de lápiz 34">
                    <a:extLst>
                      <a:ext uri="{FF2B5EF4-FFF2-40B4-BE49-F238E27FC236}">
                        <a16:creationId xmlns:a16="http://schemas.microsoft.com/office/drawing/2014/main" id="{8345E05A-3E34-AD14-C944-16110D2A1E83}"/>
                      </a:ext>
                    </a:extLst>
                  </p14:cNvPr>
                  <p14:cNvContentPartPr/>
                  <p14:nvPr/>
                </p14:nvContentPartPr>
                <p14:xfrm>
                  <a:off x="6242633" y="5006774"/>
                  <a:ext cx="235440" cy="255960"/>
                </p14:xfrm>
              </p:contentPart>
            </mc:Choice>
            <mc:Fallback>
              <p:pic>
                <p:nvPicPr>
                  <p:cNvPr id="35" name="Entrada de lápiz 34">
                    <a:extLst>
                      <a:ext uri="{FF2B5EF4-FFF2-40B4-BE49-F238E27FC236}">
                        <a16:creationId xmlns:a16="http://schemas.microsoft.com/office/drawing/2014/main" id="{8345E05A-3E34-AD14-C944-16110D2A1E83}"/>
                      </a:ext>
                    </a:extLst>
                  </p:cNvPr>
                  <p:cNvPicPr/>
                  <p:nvPr/>
                </p:nvPicPr>
                <p:blipFill>
                  <a:blip r:embed="rId7"/>
                  <a:stretch>
                    <a:fillRect/>
                  </a:stretch>
                </p:blipFill>
                <p:spPr>
                  <a:xfrm>
                    <a:off x="6224633" y="4988774"/>
                    <a:ext cx="271080" cy="291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8">
                <p14:nvContentPartPr>
                  <p14:cNvPr id="36" name="Entrada de lápiz 35">
                    <a:extLst>
                      <a:ext uri="{FF2B5EF4-FFF2-40B4-BE49-F238E27FC236}">
                        <a16:creationId xmlns:a16="http://schemas.microsoft.com/office/drawing/2014/main" id="{6A551BFC-AAAA-39E7-8BA3-E4DE2D861F47}"/>
                      </a:ext>
                    </a:extLst>
                  </p14:cNvPr>
                  <p14:cNvContentPartPr/>
                  <p14:nvPr/>
                </p14:nvContentPartPr>
                <p14:xfrm>
                  <a:off x="6333713" y="5115854"/>
                  <a:ext cx="114120" cy="31680"/>
                </p14:xfrm>
              </p:contentPart>
            </mc:Choice>
            <mc:Fallback>
              <p:pic>
                <p:nvPicPr>
                  <p:cNvPr id="36" name="Entrada de lápiz 35">
                    <a:extLst>
                      <a:ext uri="{FF2B5EF4-FFF2-40B4-BE49-F238E27FC236}">
                        <a16:creationId xmlns:a16="http://schemas.microsoft.com/office/drawing/2014/main" id="{6A551BFC-AAAA-39E7-8BA3-E4DE2D861F47}"/>
                      </a:ext>
                    </a:extLst>
                  </p:cNvPr>
                  <p:cNvPicPr/>
                  <p:nvPr/>
                </p:nvPicPr>
                <p:blipFill>
                  <a:blip r:embed="rId9"/>
                  <a:stretch>
                    <a:fillRect/>
                  </a:stretch>
                </p:blipFill>
                <p:spPr>
                  <a:xfrm>
                    <a:off x="6315713" y="5098214"/>
                    <a:ext cx="149760" cy="673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0">
                <p14:nvContentPartPr>
                  <p14:cNvPr id="37" name="Entrada de lápiz 36">
                    <a:extLst>
                      <a:ext uri="{FF2B5EF4-FFF2-40B4-BE49-F238E27FC236}">
                        <a16:creationId xmlns:a16="http://schemas.microsoft.com/office/drawing/2014/main" id="{0EA1CF94-6E91-B2CB-F3A0-8A06A2F60D09}"/>
                      </a:ext>
                    </a:extLst>
                  </p14:cNvPr>
                  <p14:cNvContentPartPr/>
                  <p14:nvPr/>
                </p14:nvContentPartPr>
                <p14:xfrm>
                  <a:off x="6603713" y="5071934"/>
                  <a:ext cx="147960" cy="19080"/>
                </p14:xfrm>
              </p:contentPart>
            </mc:Choice>
            <mc:Fallback>
              <p:pic>
                <p:nvPicPr>
                  <p:cNvPr id="37" name="Entrada de lápiz 36">
                    <a:extLst>
                      <a:ext uri="{FF2B5EF4-FFF2-40B4-BE49-F238E27FC236}">
                        <a16:creationId xmlns:a16="http://schemas.microsoft.com/office/drawing/2014/main" id="{0EA1CF94-6E91-B2CB-F3A0-8A06A2F60D09}"/>
                      </a:ext>
                    </a:extLst>
                  </p:cNvPr>
                  <p:cNvPicPr/>
                  <p:nvPr/>
                </p:nvPicPr>
                <p:blipFill>
                  <a:blip r:embed="rId11"/>
                  <a:stretch>
                    <a:fillRect/>
                  </a:stretch>
                </p:blipFill>
                <p:spPr>
                  <a:xfrm>
                    <a:off x="6585713" y="5054294"/>
                    <a:ext cx="183600" cy="547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2">
                <p14:nvContentPartPr>
                  <p14:cNvPr id="38" name="Entrada de lápiz 37">
                    <a:extLst>
                      <a:ext uri="{FF2B5EF4-FFF2-40B4-BE49-F238E27FC236}">
                        <a16:creationId xmlns:a16="http://schemas.microsoft.com/office/drawing/2014/main" id="{3EB71B7C-6E5D-4345-B0EA-2970705A69A0}"/>
                      </a:ext>
                    </a:extLst>
                  </p14:cNvPr>
                  <p14:cNvContentPartPr/>
                  <p14:nvPr/>
                </p14:nvContentPartPr>
                <p14:xfrm>
                  <a:off x="6892073" y="4861694"/>
                  <a:ext cx="301680" cy="16560"/>
                </p14:xfrm>
              </p:contentPart>
            </mc:Choice>
            <mc:Fallback>
              <p:pic>
                <p:nvPicPr>
                  <p:cNvPr id="38" name="Entrada de lápiz 37">
                    <a:extLst>
                      <a:ext uri="{FF2B5EF4-FFF2-40B4-BE49-F238E27FC236}">
                        <a16:creationId xmlns:a16="http://schemas.microsoft.com/office/drawing/2014/main" id="{3EB71B7C-6E5D-4345-B0EA-2970705A69A0}"/>
                      </a:ext>
                    </a:extLst>
                  </p:cNvPr>
                  <p:cNvPicPr/>
                  <p:nvPr/>
                </p:nvPicPr>
                <p:blipFill>
                  <a:blip r:embed="rId13"/>
                  <a:stretch>
                    <a:fillRect/>
                  </a:stretch>
                </p:blipFill>
                <p:spPr>
                  <a:xfrm>
                    <a:off x="6874433" y="4843694"/>
                    <a:ext cx="337320" cy="522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4">
                <p14:nvContentPartPr>
                  <p14:cNvPr id="39" name="Entrada de lápiz 38">
                    <a:extLst>
                      <a:ext uri="{FF2B5EF4-FFF2-40B4-BE49-F238E27FC236}">
                        <a16:creationId xmlns:a16="http://schemas.microsoft.com/office/drawing/2014/main" id="{0CBF07EC-7410-A85A-F888-690AC0F5676C}"/>
                      </a:ext>
                    </a:extLst>
                  </p14:cNvPr>
                  <p14:cNvContentPartPr/>
                  <p14:nvPr/>
                </p14:nvContentPartPr>
                <p14:xfrm>
                  <a:off x="7023833" y="4894454"/>
                  <a:ext cx="148320" cy="316800"/>
                </p14:xfrm>
              </p:contentPart>
            </mc:Choice>
            <mc:Fallback>
              <p:pic>
                <p:nvPicPr>
                  <p:cNvPr id="39" name="Entrada de lápiz 38">
                    <a:extLst>
                      <a:ext uri="{FF2B5EF4-FFF2-40B4-BE49-F238E27FC236}">
                        <a16:creationId xmlns:a16="http://schemas.microsoft.com/office/drawing/2014/main" id="{0CBF07EC-7410-A85A-F888-690AC0F5676C}"/>
                      </a:ext>
                    </a:extLst>
                  </p:cNvPr>
                  <p:cNvPicPr/>
                  <p:nvPr/>
                </p:nvPicPr>
                <p:blipFill>
                  <a:blip r:embed="rId15"/>
                  <a:stretch>
                    <a:fillRect/>
                  </a:stretch>
                </p:blipFill>
                <p:spPr>
                  <a:xfrm>
                    <a:off x="7006193" y="4876814"/>
                    <a:ext cx="183960" cy="3524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6">
                <p14:nvContentPartPr>
                  <p14:cNvPr id="40" name="Entrada de lápiz 39">
                    <a:extLst>
                      <a:ext uri="{FF2B5EF4-FFF2-40B4-BE49-F238E27FC236}">
                        <a16:creationId xmlns:a16="http://schemas.microsoft.com/office/drawing/2014/main" id="{BAED8687-6AED-C085-2A03-253FF498CE6B}"/>
                      </a:ext>
                    </a:extLst>
                  </p14:cNvPr>
                  <p14:cNvContentPartPr/>
                  <p14:nvPr/>
                </p14:nvContentPartPr>
                <p14:xfrm>
                  <a:off x="7247033" y="5055374"/>
                  <a:ext cx="13320" cy="164880"/>
                </p14:xfrm>
              </p:contentPart>
            </mc:Choice>
            <mc:Fallback>
              <p:pic>
                <p:nvPicPr>
                  <p:cNvPr id="40" name="Entrada de lápiz 39">
                    <a:extLst>
                      <a:ext uri="{FF2B5EF4-FFF2-40B4-BE49-F238E27FC236}">
                        <a16:creationId xmlns:a16="http://schemas.microsoft.com/office/drawing/2014/main" id="{BAED8687-6AED-C085-2A03-253FF498CE6B}"/>
                      </a:ext>
                    </a:extLst>
                  </p:cNvPr>
                  <p:cNvPicPr/>
                  <p:nvPr/>
                </p:nvPicPr>
                <p:blipFill>
                  <a:blip r:embed="rId17"/>
                  <a:stretch>
                    <a:fillRect/>
                  </a:stretch>
                </p:blipFill>
                <p:spPr>
                  <a:xfrm>
                    <a:off x="7229033" y="5037734"/>
                    <a:ext cx="48960" cy="2005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8">
                <p14:nvContentPartPr>
                  <p14:cNvPr id="41" name="Entrada de lápiz 40">
                    <a:extLst>
                      <a:ext uri="{FF2B5EF4-FFF2-40B4-BE49-F238E27FC236}">
                        <a16:creationId xmlns:a16="http://schemas.microsoft.com/office/drawing/2014/main" id="{E9C0AF92-19CA-AD30-9C0D-B7296001ACEC}"/>
                      </a:ext>
                    </a:extLst>
                  </p14:cNvPr>
                  <p14:cNvContentPartPr/>
                  <p14:nvPr/>
                </p14:nvContentPartPr>
                <p14:xfrm>
                  <a:off x="7248833" y="4993454"/>
                  <a:ext cx="237960" cy="235080"/>
                </p14:xfrm>
              </p:contentPart>
            </mc:Choice>
            <mc:Fallback>
              <p:pic>
                <p:nvPicPr>
                  <p:cNvPr id="41" name="Entrada de lápiz 40">
                    <a:extLst>
                      <a:ext uri="{FF2B5EF4-FFF2-40B4-BE49-F238E27FC236}">
                        <a16:creationId xmlns:a16="http://schemas.microsoft.com/office/drawing/2014/main" id="{E9C0AF92-19CA-AD30-9C0D-B7296001ACEC}"/>
                      </a:ext>
                    </a:extLst>
                  </p:cNvPr>
                  <p:cNvPicPr/>
                  <p:nvPr/>
                </p:nvPicPr>
                <p:blipFill>
                  <a:blip r:embed="rId19"/>
                  <a:stretch>
                    <a:fillRect/>
                  </a:stretch>
                </p:blipFill>
                <p:spPr>
                  <a:xfrm>
                    <a:off x="7231193" y="4975814"/>
                    <a:ext cx="273600" cy="2707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0">
                <p14:nvContentPartPr>
                  <p14:cNvPr id="42" name="Entrada de lápiz 41">
                    <a:extLst>
                      <a:ext uri="{FF2B5EF4-FFF2-40B4-BE49-F238E27FC236}">
                        <a16:creationId xmlns:a16="http://schemas.microsoft.com/office/drawing/2014/main" id="{FCD50F43-3373-7D6E-4431-39583CB56258}"/>
                      </a:ext>
                    </a:extLst>
                  </p14:cNvPr>
                  <p14:cNvContentPartPr/>
                  <p14:nvPr/>
                </p14:nvContentPartPr>
                <p14:xfrm>
                  <a:off x="7703153" y="5045654"/>
                  <a:ext cx="128160" cy="1440"/>
                </p14:xfrm>
              </p:contentPart>
            </mc:Choice>
            <mc:Fallback>
              <p:pic>
                <p:nvPicPr>
                  <p:cNvPr id="42" name="Entrada de lápiz 41">
                    <a:extLst>
                      <a:ext uri="{FF2B5EF4-FFF2-40B4-BE49-F238E27FC236}">
                        <a16:creationId xmlns:a16="http://schemas.microsoft.com/office/drawing/2014/main" id="{FCD50F43-3373-7D6E-4431-39583CB56258}"/>
                      </a:ext>
                    </a:extLst>
                  </p:cNvPr>
                  <p:cNvPicPr/>
                  <p:nvPr/>
                </p:nvPicPr>
                <p:blipFill>
                  <a:blip r:embed="rId21"/>
                  <a:stretch>
                    <a:fillRect/>
                  </a:stretch>
                </p:blipFill>
                <p:spPr>
                  <a:xfrm>
                    <a:off x="7685513" y="5028014"/>
                    <a:ext cx="163800" cy="370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2">
                <p14:nvContentPartPr>
                  <p14:cNvPr id="43" name="Entrada de lápiz 42">
                    <a:extLst>
                      <a:ext uri="{FF2B5EF4-FFF2-40B4-BE49-F238E27FC236}">
                        <a16:creationId xmlns:a16="http://schemas.microsoft.com/office/drawing/2014/main" id="{31E184CF-B4B4-5FB3-C197-3071AE906CC4}"/>
                      </a:ext>
                    </a:extLst>
                  </p14:cNvPr>
                  <p14:cNvContentPartPr/>
                  <p14:nvPr/>
                </p14:nvContentPartPr>
                <p14:xfrm>
                  <a:off x="7691273" y="5195054"/>
                  <a:ext cx="99000" cy="30600"/>
                </p14:xfrm>
              </p:contentPart>
            </mc:Choice>
            <mc:Fallback>
              <p:pic>
                <p:nvPicPr>
                  <p:cNvPr id="43" name="Entrada de lápiz 42">
                    <a:extLst>
                      <a:ext uri="{FF2B5EF4-FFF2-40B4-BE49-F238E27FC236}">
                        <a16:creationId xmlns:a16="http://schemas.microsoft.com/office/drawing/2014/main" id="{31E184CF-B4B4-5FB3-C197-3071AE906CC4}"/>
                      </a:ext>
                    </a:extLst>
                  </p:cNvPr>
                  <p:cNvPicPr/>
                  <p:nvPr/>
                </p:nvPicPr>
                <p:blipFill>
                  <a:blip r:embed="rId23"/>
                  <a:stretch>
                    <a:fillRect/>
                  </a:stretch>
                </p:blipFill>
                <p:spPr>
                  <a:xfrm>
                    <a:off x="7673633" y="5177414"/>
                    <a:ext cx="134640" cy="6624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5" name="Entrada de lápiz 4">
                  <a:extLst>
                    <a:ext uri="{FF2B5EF4-FFF2-40B4-BE49-F238E27FC236}">
                      <a16:creationId xmlns:a16="http://schemas.microsoft.com/office/drawing/2014/main" id="{1D7766BD-ED78-E721-F8C4-C09663E0D880}"/>
                    </a:ext>
                  </a:extLst>
                </p14:cNvPr>
                <p14:cNvContentPartPr/>
                <p14:nvPr/>
              </p14:nvContentPartPr>
              <p14:xfrm>
                <a:off x="4388141" y="1145945"/>
                <a:ext cx="152280" cy="188640"/>
              </p14:xfrm>
            </p:contentPart>
          </mc:Choice>
          <mc:Fallback>
            <p:pic>
              <p:nvPicPr>
                <p:cNvPr id="5" name="Entrada de lápiz 4">
                  <a:extLst>
                    <a:ext uri="{FF2B5EF4-FFF2-40B4-BE49-F238E27FC236}">
                      <a16:creationId xmlns:a16="http://schemas.microsoft.com/office/drawing/2014/main" id="{1D7766BD-ED78-E721-F8C4-C09663E0D880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4370141" y="1128305"/>
                  <a:ext cx="187920" cy="22428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7" name="Grupo 6">
              <a:extLst>
                <a:ext uri="{FF2B5EF4-FFF2-40B4-BE49-F238E27FC236}">
                  <a16:creationId xmlns:a16="http://schemas.microsoft.com/office/drawing/2014/main" id="{EA118F03-51B2-182F-BCFA-3E0F9BBCDFEC}"/>
                </a:ext>
              </a:extLst>
            </p:cNvPr>
            <p:cNvGrpSpPr/>
            <p:nvPr/>
          </p:nvGrpSpPr>
          <p:grpSpPr>
            <a:xfrm>
              <a:off x="2761301" y="1040465"/>
              <a:ext cx="1547640" cy="281160"/>
              <a:chOff x="8115353" y="4998854"/>
              <a:chExt cx="1547640" cy="28116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26">
                <p14:nvContentPartPr>
                  <p14:cNvPr id="27" name="Entrada de lápiz 26">
                    <a:extLst>
                      <a:ext uri="{FF2B5EF4-FFF2-40B4-BE49-F238E27FC236}">
                        <a16:creationId xmlns:a16="http://schemas.microsoft.com/office/drawing/2014/main" id="{82398BD4-A62F-7443-D36C-3A887149D470}"/>
                      </a:ext>
                    </a:extLst>
                  </p14:cNvPr>
                  <p14:cNvContentPartPr/>
                  <p14:nvPr/>
                </p14:nvContentPartPr>
                <p14:xfrm>
                  <a:off x="8115353" y="5017574"/>
                  <a:ext cx="429840" cy="197640"/>
                </p14:xfrm>
              </p:contentPart>
            </mc:Choice>
            <mc:Fallback>
              <p:pic>
                <p:nvPicPr>
                  <p:cNvPr id="27" name="Entrada de lápiz 26">
                    <a:extLst>
                      <a:ext uri="{FF2B5EF4-FFF2-40B4-BE49-F238E27FC236}">
                        <a16:creationId xmlns:a16="http://schemas.microsoft.com/office/drawing/2014/main" id="{82398BD4-A62F-7443-D36C-3A887149D470}"/>
                      </a:ext>
                    </a:extLst>
                  </p:cNvPr>
                  <p:cNvPicPr/>
                  <p:nvPr/>
                </p:nvPicPr>
                <p:blipFill>
                  <a:blip r:embed="rId27"/>
                  <a:stretch>
                    <a:fillRect/>
                  </a:stretch>
                </p:blipFill>
                <p:spPr>
                  <a:xfrm>
                    <a:off x="8097353" y="4999934"/>
                    <a:ext cx="465480" cy="233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28">
                <p14:nvContentPartPr>
                  <p14:cNvPr id="28" name="Entrada de lápiz 27">
                    <a:extLst>
                      <a:ext uri="{FF2B5EF4-FFF2-40B4-BE49-F238E27FC236}">
                        <a16:creationId xmlns:a16="http://schemas.microsoft.com/office/drawing/2014/main" id="{0DC1B6C9-A3E2-95E5-4610-F8642975CAAA}"/>
                      </a:ext>
                    </a:extLst>
                  </p14:cNvPr>
                  <p14:cNvContentPartPr/>
                  <p14:nvPr/>
                </p14:nvContentPartPr>
                <p14:xfrm>
                  <a:off x="8693153" y="5024414"/>
                  <a:ext cx="74520" cy="186480"/>
                </p14:xfrm>
              </p:contentPart>
            </mc:Choice>
            <mc:Fallback>
              <p:pic>
                <p:nvPicPr>
                  <p:cNvPr id="28" name="Entrada de lápiz 27">
                    <a:extLst>
                      <a:ext uri="{FF2B5EF4-FFF2-40B4-BE49-F238E27FC236}">
                        <a16:creationId xmlns:a16="http://schemas.microsoft.com/office/drawing/2014/main" id="{0DC1B6C9-A3E2-95E5-4610-F8642975CAAA}"/>
                      </a:ext>
                    </a:extLst>
                  </p:cNvPr>
                  <p:cNvPicPr/>
                  <p:nvPr/>
                </p:nvPicPr>
                <p:blipFill>
                  <a:blip r:embed="rId29"/>
                  <a:stretch>
                    <a:fillRect/>
                  </a:stretch>
                </p:blipFill>
                <p:spPr>
                  <a:xfrm>
                    <a:off x="8675153" y="5006414"/>
                    <a:ext cx="110160" cy="2221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30">
                <p14:nvContentPartPr>
                  <p14:cNvPr id="29" name="Entrada de lápiz 28">
                    <a:extLst>
                      <a:ext uri="{FF2B5EF4-FFF2-40B4-BE49-F238E27FC236}">
                        <a16:creationId xmlns:a16="http://schemas.microsoft.com/office/drawing/2014/main" id="{B83F2F19-5852-B497-8AA7-041A02AF28C7}"/>
                      </a:ext>
                    </a:extLst>
                  </p14:cNvPr>
                  <p14:cNvContentPartPr/>
                  <p14:nvPr/>
                </p14:nvContentPartPr>
                <p14:xfrm>
                  <a:off x="8885393" y="5177414"/>
                  <a:ext cx="9000" cy="12960"/>
                </p14:xfrm>
              </p:contentPart>
            </mc:Choice>
            <mc:Fallback>
              <p:pic>
                <p:nvPicPr>
                  <p:cNvPr id="29" name="Entrada de lápiz 28">
                    <a:extLst>
                      <a:ext uri="{FF2B5EF4-FFF2-40B4-BE49-F238E27FC236}">
                        <a16:creationId xmlns:a16="http://schemas.microsoft.com/office/drawing/2014/main" id="{B83F2F19-5852-B497-8AA7-041A02AF28C7}"/>
                      </a:ext>
                    </a:extLst>
                  </p:cNvPr>
                  <p:cNvPicPr/>
                  <p:nvPr/>
                </p:nvPicPr>
                <p:blipFill>
                  <a:blip r:embed="rId31"/>
                  <a:stretch>
                    <a:fillRect/>
                  </a:stretch>
                </p:blipFill>
                <p:spPr>
                  <a:xfrm>
                    <a:off x="8867393" y="5159774"/>
                    <a:ext cx="44640" cy="48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32">
                <p14:nvContentPartPr>
                  <p14:cNvPr id="30" name="Entrada de lápiz 29">
                    <a:extLst>
                      <a:ext uri="{FF2B5EF4-FFF2-40B4-BE49-F238E27FC236}">
                        <a16:creationId xmlns:a16="http://schemas.microsoft.com/office/drawing/2014/main" id="{D34ED502-5594-B22C-A21A-1F570A9A01A7}"/>
                      </a:ext>
                    </a:extLst>
                  </p14:cNvPr>
                  <p14:cNvContentPartPr/>
                  <p14:nvPr/>
                </p14:nvContentPartPr>
                <p14:xfrm>
                  <a:off x="9034073" y="4998854"/>
                  <a:ext cx="300960" cy="172800"/>
                </p14:xfrm>
              </p:contentPart>
            </mc:Choice>
            <mc:Fallback>
              <p:pic>
                <p:nvPicPr>
                  <p:cNvPr id="30" name="Entrada de lápiz 29">
                    <a:extLst>
                      <a:ext uri="{FF2B5EF4-FFF2-40B4-BE49-F238E27FC236}">
                        <a16:creationId xmlns:a16="http://schemas.microsoft.com/office/drawing/2014/main" id="{D34ED502-5594-B22C-A21A-1F570A9A01A7}"/>
                      </a:ext>
                    </a:extLst>
                  </p:cNvPr>
                  <p:cNvPicPr/>
                  <p:nvPr/>
                </p:nvPicPr>
                <p:blipFill>
                  <a:blip r:embed="rId33"/>
                  <a:stretch>
                    <a:fillRect/>
                  </a:stretch>
                </p:blipFill>
                <p:spPr>
                  <a:xfrm>
                    <a:off x="9016073" y="4980854"/>
                    <a:ext cx="336600" cy="2084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34">
                <p14:nvContentPartPr>
                  <p14:cNvPr id="31" name="Entrada de lápiz 30">
                    <a:extLst>
                      <a:ext uri="{FF2B5EF4-FFF2-40B4-BE49-F238E27FC236}">
                        <a16:creationId xmlns:a16="http://schemas.microsoft.com/office/drawing/2014/main" id="{2FED695C-B595-5E3E-9064-216F2B92CADF}"/>
                      </a:ext>
                    </a:extLst>
                  </p14:cNvPr>
                  <p14:cNvContentPartPr/>
                  <p14:nvPr/>
                </p14:nvContentPartPr>
                <p14:xfrm>
                  <a:off x="9469673" y="5129534"/>
                  <a:ext cx="193320" cy="150480"/>
                </p14:xfrm>
              </p:contentPart>
            </mc:Choice>
            <mc:Fallback>
              <p:pic>
                <p:nvPicPr>
                  <p:cNvPr id="31" name="Entrada de lápiz 30">
                    <a:extLst>
                      <a:ext uri="{FF2B5EF4-FFF2-40B4-BE49-F238E27FC236}">
                        <a16:creationId xmlns:a16="http://schemas.microsoft.com/office/drawing/2014/main" id="{2FED695C-B595-5E3E-9064-216F2B92CADF}"/>
                      </a:ext>
                    </a:extLst>
                  </p:cNvPr>
                  <p:cNvPicPr/>
                  <p:nvPr/>
                </p:nvPicPr>
                <p:blipFill>
                  <a:blip r:embed="rId35"/>
                  <a:stretch>
                    <a:fillRect/>
                  </a:stretch>
                </p:blipFill>
                <p:spPr>
                  <a:xfrm>
                    <a:off x="9452033" y="5111894"/>
                    <a:ext cx="228960" cy="1861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36">
                <p14:nvContentPartPr>
                  <p14:cNvPr id="32" name="Entrada de lápiz 31">
                    <a:extLst>
                      <a:ext uri="{FF2B5EF4-FFF2-40B4-BE49-F238E27FC236}">
                        <a16:creationId xmlns:a16="http://schemas.microsoft.com/office/drawing/2014/main" id="{C2A5632C-4935-5996-329C-03E25594A04F}"/>
                      </a:ext>
                    </a:extLst>
                  </p14:cNvPr>
                  <p14:cNvContentPartPr/>
                  <p14:nvPr/>
                </p14:nvContentPartPr>
                <p14:xfrm>
                  <a:off x="8590913" y="5029094"/>
                  <a:ext cx="91080" cy="65520"/>
                </p14:xfrm>
              </p:contentPart>
            </mc:Choice>
            <mc:Fallback>
              <p:pic>
                <p:nvPicPr>
                  <p:cNvPr id="32" name="Entrada de lápiz 31">
                    <a:extLst>
                      <a:ext uri="{FF2B5EF4-FFF2-40B4-BE49-F238E27FC236}">
                        <a16:creationId xmlns:a16="http://schemas.microsoft.com/office/drawing/2014/main" id="{C2A5632C-4935-5996-329C-03E25594A04F}"/>
                      </a:ext>
                    </a:extLst>
                  </p:cNvPr>
                  <p:cNvPicPr/>
                  <p:nvPr/>
                </p:nvPicPr>
                <p:blipFill>
                  <a:blip r:embed="rId37"/>
                  <a:stretch>
                    <a:fillRect/>
                  </a:stretch>
                </p:blipFill>
                <p:spPr>
                  <a:xfrm>
                    <a:off x="8573273" y="5011454"/>
                    <a:ext cx="126720" cy="10116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9" name="Entrada de lápiz 8">
                  <a:extLst>
                    <a:ext uri="{FF2B5EF4-FFF2-40B4-BE49-F238E27FC236}">
                      <a16:creationId xmlns:a16="http://schemas.microsoft.com/office/drawing/2014/main" id="{AA6C600F-5D8B-EE62-ED15-FFA3AFAF0F56}"/>
                    </a:ext>
                  </a:extLst>
                </p14:cNvPr>
                <p14:cNvContentPartPr/>
                <p14:nvPr/>
              </p14:nvContentPartPr>
              <p14:xfrm>
                <a:off x="4795883" y="1330358"/>
                <a:ext cx="6840" cy="6120"/>
              </p14:xfrm>
            </p:contentPart>
          </mc:Choice>
          <mc:Fallback>
            <p:pic>
              <p:nvPicPr>
                <p:cNvPr id="9" name="Entrada de lápiz 8">
                  <a:extLst>
                    <a:ext uri="{FF2B5EF4-FFF2-40B4-BE49-F238E27FC236}">
                      <a16:creationId xmlns:a16="http://schemas.microsoft.com/office/drawing/2014/main" id="{AA6C600F-5D8B-EE62-ED15-FFA3AFAF0F56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4778243" y="1312358"/>
                  <a:ext cx="42480" cy="41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7" name="Grupo 46">
            <a:extLst>
              <a:ext uri="{FF2B5EF4-FFF2-40B4-BE49-F238E27FC236}">
                <a16:creationId xmlns:a16="http://schemas.microsoft.com/office/drawing/2014/main" id="{9F78A965-3B5F-0E64-E005-D8030EED2420}"/>
              </a:ext>
            </a:extLst>
          </p:cNvPr>
          <p:cNvGrpSpPr/>
          <p:nvPr/>
        </p:nvGrpSpPr>
        <p:grpSpPr>
          <a:xfrm>
            <a:off x="1124021" y="1482545"/>
            <a:ext cx="4000320" cy="580413"/>
            <a:chOff x="1210643" y="2058545"/>
            <a:chExt cx="4000320" cy="580413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6" name="Entrada de lápiz 5">
                  <a:extLst>
                    <a:ext uri="{FF2B5EF4-FFF2-40B4-BE49-F238E27FC236}">
                      <a16:creationId xmlns:a16="http://schemas.microsoft.com/office/drawing/2014/main" id="{F8508BF7-0786-FD99-35A8-7E5D2328D363}"/>
                    </a:ext>
                  </a:extLst>
                </p14:cNvPr>
                <p14:cNvContentPartPr/>
                <p14:nvPr/>
              </p14:nvContentPartPr>
              <p14:xfrm>
                <a:off x="3174581" y="2058545"/>
                <a:ext cx="4680" cy="360"/>
              </p14:xfrm>
            </p:contentPart>
          </mc:Choice>
          <mc:Fallback>
            <p:pic>
              <p:nvPicPr>
                <p:cNvPr id="6" name="Entrada de lápiz 5">
                  <a:extLst>
                    <a:ext uri="{FF2B5EF4-FFF2-40B4-BE49-F238E27FC236}">
                      <a16:creationId xmlns:a16="http://schemas.microsoft.com/office/drawing/2014/main" id="{F8508BF7-0786-FD99-35A8-7E5D2328D363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3156581" y="2040545"/>
                  <a:ext cx="40320" cy="36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8" name="Grupo 7">
              <a:extLst>
                <a:ext uri="{FF2B5EF4-FFF2-40B4-BE49-F238E27FC236}">
                  <a16:creationId xmlns:a16="http://schemas.microsoft.com/office/drawing/2014/main" id="{F1B9F9F3-E829-5D43-67CD-8AA7A8A9A1DE}"/>
                </a:ext>
              </a:extLst>
            </p:cNvPr>
            <p:cNvGrpSpPr/>
            <p:nvPr/>
          </p:nvGrpSpPr>
          <p:grpSpPr>
            <a:xfrm>
              <a:off x="4143923" y="2350598"/>
              <a:ext cx="1067040" cy="223560"/>
              <a:chOff x="9497975" y="6308987"/>
              <a:chExt cx="1067040" cy="22356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42">
                <p14:nvContentPartPr>
                  <p14:cNvPr id="23" name="Entrada de lápiz 22">
                    <a:extLst>
                      <a:ext uri="{FF2B5EF4-FFF2-40B4-BE49-F238E27FC236}">
                        <a16:creationId xmlns:a16="http://schemas.microsoft.com/office/drawing/2014/main" id="{42F93A1E-23AA-FA30-1666-0D0DBBBE0AB4}"/>
                      </a:ext>
                    </a:extLst>
                  </p14:cNvPr>
                  <p14:cNvContentPartPr/>
                  <p14:nvPr/>
                </p14:nvContentPartPr>
                <p14:xfrm>
                  <a:off x="9497975" y="6308987"/>
                  <a:ext cx="371520" cy="206640"/>
                </p14:xfrm>
              </p:contentPart>
            </mc:Choice>
            <mc:Fallback>
              <p:pic>
                <p:nvPicPr>
                  <p:cNvPr id="23" name="Entrada de lápiz 22">
                    <a:extLst>
                      <a:ext uri="{FF2B5EF4-FFF2-40B4-BE49-F238E27FC236}">
                        <a16:creationId xmlns:a16="http://schemas.microsoft.com/office/drawing/2014/main" id="{42F93A1E-23AA-FA30-1666-0D0DBBBE0AB4}"/>
                      </a:ext>
                    </a:extLst>
                  </p:cNvPr>
                  <p:cNvPicPr/>
                  <p:nvPr/>
                </p:nvPicPr>
                <p:blipFill>
                  <a:blip r:embed="rId43"/>
                  <a:stretch>
                    <a:fillRect/>
                  </a:stretch>
                </p:blipFill>
                <p:spPr>
                  <a:xfrm>
                    <a:off x="9479975" y="6290987"/>
                    <a:ext cx="407160" cy="242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44">
                <p14:nvContentPartPr>
                  <p14:cNvPr id="24" name="Entrada de lápiz 23">
                    <a:extLst>
                      <a:ext uri="{FF2B5EF4-FFF2-40B4-BE49-F238E27FC236}">
                        <a16:creationId xmlns:a16="http://schemas.microsoft.com/office/drawing/2014/main" id="{BC7E366B-99A5-B851-247C-45D554376B83}"/>
                      </a:ext>
                    </a:extLst>
                  </p14:cNvPr>
                  <p14:cNvContentPartPr/>
                  <p14:nvPr/>
                </p14:nvContentPartPr>
                <p14:xfrm>
                  <a:off x="9967415" y="6314027"/>
                  <a:ext cx="115920" cy="204840"/>
                </p14:xfrm>
              </p:contentPart>
            </mc:Choice>
            <mc:Fallback>
              <p:pic>
                <p:nvPicPr>
                  <p:cNvPr id="24" name="Entrada de lápiz 23">
                    <a:extLst>
                      <a:ext uri="{FF2B5EF4-FFF2-40B4-BE49-F238E27FC236}">
                        <a16:creationId xmlns:a16="http://schemas.microsoft.com/office/drawing/2014/main" id="{BC7E366B-99A5-B851-247C-45D554376B83}"/>
                      </a:ext>
                    </a:extLst>
                  </p:cNvPr>
                  <p:cNvPicPr/>
                  <p:nvPr/>
                </p:nvPicPr>
                <p:blipFill>
                  <a:blip r:embed="rId45"/>
                  <a:stretch>
                    <a:fillRect/>
                  </a:stretch>
                </p:blipFill>
                <p:spPr>
                  <a:xfrm>
                    <a:off x="9949775" y="6296387"/>
                    <a:ext cx="151560" cy="2404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46">
                <p14:nvContentPartPr>
                  <p14:cNvPr id="25" name="Entrada de lápiz 24">
                    <a:extLst>
                      <a:ext uri="{FF2B5EF4-FFF2-40B4-BE49-F238E27FC236}">
                        <a16:creationId xmlns:a16="http://schemas.microsoft.com/office/drawing/2014/main" id="{D330CD6C-7B24-8DA2-C8E4-2FFD2B0D33E6}"/>
                      </a:ext>
                    </a:extLst>
                  </p14:cNvPr>
                  <p14:cNvContentPartPr/>
                  <p14:nvPr/>
                </p14:nvContentPartPr>
                <p14:xfrm>
                  <a:off x="10266935" y="6326987"/>
                  <a:ext cx="118440" cy="205560"/>
                </p14:xfrm>
              </p:contentPart>
            </mc:Choice>
            <mc:Fallback>
              <p:pic>
                <p:nvPicPr>
                  <p:cNvPr id="25" name="Entrada de lápiz 24">
                    <a:extLst>
                      <a:ext uri="{FF2B5EF4-FFF2-40B4-BE49-F238E27FC236}">
                        <a16:creationId xmlns:a16="http://schemas.microsoft.com/office/drawing/2014/main" id="{D330CD6C-7B24-8DA2-C8E4-2FFD2B0D33E6}"/>
                      </a:ext>
                    </a:extLst>
                  </p:cNvPr>
                  <p:cNvPicPr/>
                  <p:nvPr/>
                </p:nvPicPr>
                <p:blipFill>
                  <a:blip r:embed="rId47"/>
                  <a:stretch>
                    <a:fillRect/>
                  </a:stretch>
                </p:blipFill>
                <p:spPr>
                  <a:xfrm>
                    <a:off x="10248935" y="6308987"/>
                    <a:ext cx="154080" cy="2412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48">
                <p14:nvContentPartPr>
                  <p14:cNvPr id="26" name="Entrada de lápiz 25">
                    <a:extLst>
                      <a:ext uri="{FF2B5EF4-FFF2-40B4-BE49-F238E27FC236}">
                        <a16:creationId xmlns:a16="http://schemas.microsoft.com/office/drawing/2014/main" id="{5BDD5538-0F60-52F4-18FD-E19717960983}"/>
                      </a:ext>
                    </a:extLst>
                  </p14:cNvPr>
                  <p14:cNvContentPartPr/>
                  <p14:nvPr/>
                </p14:nvContentPartPr>
                <p14:xfrm>
                  <a:off x="10532255" y="6472427"/>
                  <a:ext cx="32760" cy="11880"/>
                </p14:xfrm>
              </p:contentPart>
            </mc:Choice>
            <mc:Fallback>
              <p:pic>
                <p:nvPicPr>
                  <p:cNvPr id="26" name="Entrada de lápiz 25">
                    <a:extLst>
                      <a:ext uri="{FF2B5EF4-FFF2-40B4-BE49-F238E27FC236}">
                        <a16:creationId xmlns:a16="http://schemas.microsoft.com/office/drawing/2014/main" id="{5BDD5538-0F60-52F4-18FD-E19717960983}"/>
                      </a:ext>
                    </a:extLst>
                  </p:cNvPr>
                  <p:cNvPicPr/>
                  <p:nvPr/>
                </p:nvPicPr>
                <p:blipFill>
                  <a:blip r:embed="rId49"/>
                  <a:stretch>
                    <a:fillRect/>
                  </a:stretch>
                </p:blipFill>
                <p:spPr>
                  <a:xfrm>
                    <a:off x="10514255" y="6454787"/>
                    <a:ext cx="68400" cy="4752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10" name="Grupo 9">
              <a:extLst>
                <a:ext uri="{FF2B5EF4-FFF2-40B4-BE49-F238E27FC236}">
                  <a16:creationId xmlns:a16="http://schemas.microsoft.com/office/drawing/2014/main" id="{8130E0E8-6578-F6B4-BEA5-6EFA690551D5}"/>
                </a:ext>
              </a:extLst>
            </p:cNvPr>
            <p:cNvGrpSpPr/>
            <p:nvPr/>
          </p:nvGrpSpPr>
          <p:grpSpPr>
            <a:xfrm>
              <a:off x="1210643" y="2336918"/>
              <a:ext cx="2466000" cy="302040"/>
              <a:chOff x="6564695" y="6295307"/>
              <a:chExt cx="2466000" cy="30204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50">
                <p14:nvContentPartPr>
                  <p14:cNvPr id="14" name="Entrada de lápiz 13">
                    <a:extLst>
                      <a:ext uri="{FF2B5EF4-FFF2-40B4-BE49-F238E27FC236}">
                        <a16:creationId xmlns:a16="http://schemas.microsoft.com/office/drawing/2014/main" id="{4129C3B6-5F8F-D9E7-305A-13FC4D7EF0CA}"/>
                      </a:ext>
                    </a:extLst>
                  </p14:cNvPr>
                  <p14:cNvContentPartPr/>
                  <p14:nvPr/>
                </p14:nvContentPartPr>
                <p14:xfrm>
                  <a:off x="6745775" y="6336347"/>
                  <a:ext cx="33120" cy="221040"/>
                </p14:xfrm>
              </p:contentPart>
            </mc:Choice>
            <mc:Fallback>
              <p:pic>
                <p:nvPicPr>
                  <p:cNvPr id="14" name="Entrada de lápiz 13">
                    <a:extLst>
                      <a:ext uri="{FF2B5EF4-FFF2-40B4-BE49-F238E27FC236}">
                        <a16:creationId xmlns:a16="http://schemas.microsoft.com/office/drawing/2014/main" id="{4129C3B6-5F8F-D9E7-305A-13FC4D7EF0CA}"/>
                      </a:ext>
                    </a:extLst>
                  </p:cNvPr>
                  <p:cNvPicPr/>
                  <p:nvPr/>
                </p:nvPicPr>
                <p:blipFill>
                  <a:blip r:embed="rId51"/>
                  <a:stretch>
                    <a:fillRect/>
                  </a:stretch>
                </p:blipFill>
                <p:spPr>
                  <a:xfrm>
                    <a:off x="6727775" y="6318707"/>
                    <a:ext cx="68760" cy="2566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52">
                <p14:nvContentPartPr>
                  <p14:cNvPr id="15" name="Entrada de lápiz 14">
                    <a:extLst>
                      <a:ext uri="{FF2B5EF4-FFF2-40B4-BE49-F238E27FC236}">
                        <a16:creationId xmlns:a16="http://schemas.microsoft.com/office/drawing/2014/main" id="{6F295324-0ABB-D64B-244B-0928F72BDDA7}"/>
                      </a:ext>
                    </a:extLst>
                  </p14:cNvPr>
                  <p14:cNvContentPartPr/>
                  <p14:nvPr/>
                </p14:nvContentPartPr>
                <p14:xfrm>
                  <a:off x="6564695" y="6308627"/>
                  <a:ext cx="312840" cy="44640"/>
                </p14:xfrm>
              </p:contentPart>
            </mc:Choice>
            <mc:Fallback>
              <p:pic>
                <p:nvPicPr>
                  <p:cNvPr id="15" name="Entrada de lápiz 14">
                    <a:extLst>
                      <a:ext uri="{FF2B5EF4-FFF2-40B4-BE49-F238E27FC236}">
                        <a16:creationId xmlns:a16="http://schemas.microsoft.com/office/drawing/2014/main" id="{6F295324-0ABB-D64B-244B-0928F72BDDA7}"/>
                      </a:ext>
                    </a:extLst>
                  </p:cNvPr>
                  <p:cNvPicPr/>
                  <p:nvPr/>
                </p:nvPicPr>
                <p:blipFill>
                  <a:blip r:embed="rId53"/>
                  <a:stretch>
                    <a:fillRect/>
                  </a:stretch>
                </p:blipFill>
                <p:spPr>
                  <a:xfrm>
                    <a:off x="6546695" y="6290987"/>
                    <a:ext cx="348480" cy="80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54">
                <p14:nvContentPartPr>
                  <p14:cNvPr id="16" name="Entrada de lápiz 15">
                    <a:extLst>
                      <a:ext uri="{FF2B5EF4-FFF2-40B4-BE49-F238E27FC236}">
                        <a16:creationId xmlns:a16="http://schemas.microsoft.com/office/drawing/2014/main" id="{14CC0050-ADB8-C734-1F5D-B783374746B4}"/>
                      </a:ext>
                    </a:extLst>
                  </p14:cNvPr>
                  <p14:cNvContentPartPr/>
                  <p14:nvPr/>
                </p14:nvContentPartPr>
                <p14:xfrm>
                  <a:off x="7024055" y="6468467"/>
                  <a:ext cx="30600" cy="116280"/>
                </p14:xfrm>
              </p:contentPart>
            </mc:Choice>
            <mc:Fallback>
              <p:pic>
                <p:nvPicPr>
                  <p:cNvPr id="16" name="Entrada de lápiz 15">
                    <a:extLst>
                      <a:ext uri="{FF2B5EF4-FFF2-40B4-BE49-F238E27FC236}">
                        <a16:creationId xmlns:a16="http://schemas.microsoft.com/office/drawing/2014/main" id="{14CC0050-ADB8-C734-1F5D-B783374746B4}"/>
                      </a:ext>
                    </a:extLst>
                  </p:cNvPr>
                  <p:cNvPicPr/>
                  <p:nvPr/>
                </p:nvPicPr>
                <p:blipFill>
                  <a:blip r:embed="rId55"/>
                  <a:stretch>
                    <a:fillRect/>
                  </a:stretch>
                </p:blipFill>
                <p:spPr>
                  <a:xfrm>
                    <a:off x="7006415" y="6450467"/>
                    <a:ext cx="66240" cy="1519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56">
                <p14:nvContentPartPr>
                  <p14:cNvPr id="17" name="Entrada de lápiz 16">
                    <a:extLst>
                      <a:ext uri="{FF2B5EF4-FFF2-40B4-BE49-F238E27FC236}">
                        <a16:creationId xmlns:a16="http://schemas.microsoft.com/office/drawing/2014/main" id="{837F5C1F-9E65-CBFC-ABF3-F91B06E8B7D6}"/>
                      </a:ext>
                    </a:extLst>
                  </p14:cNvPr>
                  <p14:cNvContentPartPr/>
                  <p14:nvPr/>
                </p14:nvContentPartPr>
                <p14:xfrm>
                  <a:off x="7001015" y="6408707"/>
                  <a:ext cx="271080" cy="188640"/>
                </p14:xfrm>
              </p:contentPart>
            </mc:Choice>
            <mc:Fallback>
              <p:pic>
                <p:nvPicPr>
                  <p:cNvPr id="17" name="Entrada de lápiz 16">
                    <a:extLst>
                      <a:ext uri="{FF2B5EF4-FFF2-40B4-BE49-F238E27FC236}">
                        <a16:creationId xmlns:a16="http://schemas.microsoft.com/office/drawing/2014/main" id="{837F5C1F-9E65-CBFC-ABF3-F91B06E8B7D6}"/>
                      </a:ext>
                    </a:extLst>
                  </p:cNvPr>
                  <p:cNvPicPr/>
                  <p:nvPr/>
                </p:nvPicPr>
                <p:blipFill>
                  <a:blip r:embed="rId57"/>
                  <a:stretch>
                    <a:fillRect/>
                  </a:stretch>
                </p:blipFill>
                <p:spPr>
                  <a:xfrm>
                    <a:off x="6983015" y="6391067"/>
                    <a:ext cx="306720" cy="224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58">
                <p14:nvContentPartPr>
                  <p14:cNvPr id="18" name="Entrada de lápiz 17">
                    <a:extLst>
                      <a:ext uri="{FF2B5EF4-FFF2-40B4-BE49-F238E27FC236}">
                        <a16:creationId xmlns:a16="http://schemas.microsoft.com/office/drawing/2014/main" id="{2D976721-5B95-FB75-4D79-61464E08CC14}"/>
                      </a:ext>
                    </a:extLst>
                  </p14:cNvPr>
                  <p14:cNvContentPartPr/>
                  <p14:nvPr/>
                </p14:nvContentPartPr>
                <p14:xfrm>
                  <a:off x="7650095" y="6420947"/>
                  <a:ext cx="185040" cy="53640"/>
                </p14:xfrm>
              </p:contentPart>
            </mc:Choice>
            <mc:Fallback>
              <p:pic>
                <p:nvPicPr>
                  <p:cNvPr id="18" name="Entrada de lápiz 17">
                    <a:extLst>
                      <a:ext uri="{FF2B5EF4-FFF2-40B4-BE49-F238E27FC236}">
                        <a16:creationId xmlns:a16="http://schemas.microsoft.com/office/drawing/2014/main" id="{2D976721-5B95-FB75-4D79-61464E08CC14}"/>
                      </a:ext>
                    </a:extLst>
                  </p:cNvPr>
                  <p:cNvPicPr/>
                  <p:nvPr/>
                </p:nvPicPr>
                <p:blipFill>
                  <a:blip r:embed="rId59"/>
                  <a:stretch>
                    <a:fillRect/>
                  </a:stretch>
                </p:blipFill>
                <p:spPr>
                  <a:xfrm>
                    <a:off x="7632095" y="6402947"/>
                    <a:ext cx="220680" cy="89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60">
                <p14:nvContentPartPr>
                  <p14:cNvPr id="19" name="Entrada de lápiz 18">
                    <a:extLst>
                      <a:ext uri="{FF2B5EF4-FFF2-40B4-BE49-F238E27FC236}">
                        <a16:creationId xmlns:a16="http://schemas.microsoft.com/office/drawing/2014/main" id="{FCC30E12-9074-195C-3136-68FCE18D1026}"/>
                      </a:ext>
                    </a:extLst>
                  </p14:cNvPr>
                  <p14:cNvContentPartPr/>
                  <p14:nvPr/>
                </p14:nvContentPartPr>
                <p14:xfrm>
                  <a:off x="7699055" y="6546587"/>
                  <a:ext cx="168120" cy="29520"/>
                </p14:xfrm>
              </p:contentPart>
            </mc:Choice>
            <mc:Fallback>
              <p:pic>
                <p:nvPicPr>
                  <p:cNvPr id="19" name="Entrada de lápiz 18">
                    <a:extLst>
                      <a:ext uri="{FF2B5EF4-FFF2-40B4-BE49-F238E27FC236}">
                        <a16:creationId xmlns:a16="http://schemas.microsoft.com/office/drawing/2014/main" id="{FCC30E12-9074-195C-3136-68FCE18D1026}"/>
                      </a:ext>
                    </a:extLst>
                  </p:cNvPr>
                  <p:cNvPicPr/>
                  <p:nvPr/>
                </p:nvPicPr>
                <p:blipFill>
                  <a:blip r:embed="rId61"/>
                  <a:stretch>
                    <a:fillRect/>
                  </a:stretch>
                </p:blipFill>
                <p:spPr>
                  <a:xfrm>
                    <a:off x="7681415" y="6528947"/>
                    <a:ext cx="203760" cy="651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62">
                <p14:nvContentPartPr>
                  <p14:cNvPr id="20" name="Entrada de lápiz 19">
                    <a:extLst>
                      <a:ext uri="{FF2B5EF4-FFF2-40B4-BE49-F238E27FC236}">
                        <a16:creationId xmlns:a16="http://schemas.microsoft.com/office/drawing/2014/main" id="{077775C2-0A39-88AB-C370-DE68C65B777E}"/>
                      </a:ext>
                    </a:extLst>
                  </p14:cNvPr>
                  <p14:cNvContentPartPr/>
                  <p14:nvPr/>
                </p14:nvContentPartPr>
                <p14:xfrm>
                  <a:off x="8268575" y="6376667"/>
                  <a:ext cx="429120" cy="155520"/>
                </p14:xfrm>
              </p:contentPart>
            </mc:Choice>
            <mc:Fallback>
              <p:pic>
                <p:nvPicPr>
                  <p:cNvPr id="20" name="Entrada de lápiz 19">
                    <a:extLst>
                      <a:ext uri="{FF2B5EF4-FFF2-40B4-BE49-F238E27FC236}">
                        <a16:creationId xmlns:a16="http://schemas.microsoft.com/office/drawing/2014/main" id="{077775C2-0A39-88AB-C370-DE68C65B777E}"/>
                      </a:ext>
                    </a:extLst>
                  </p:cNvPr>
                  <p:cNvPicPr/>
                  <p:nvPr/>
                </p:nvPicPr>
                <p:blipFill>
                  <a:blip r:embed="rId63"/>
                  <a:stretch>
                    <a:fillRect/>
                  </a:stretch>
                </p:blipFill>
                <p:spPr>
                  <a:xfrm>
                    <a:off x="8250935" y="6359027"/>
                    <a:ext cx="464760" cy="1911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64">
                <p14:nvContentPartPr>
                  <p14:cNvPr id="21" name="Entrada de lápiz 20">
                    <a:extLst>
                      <a:ext uri="{FF2B5EF4-FFF2-40B4-BE49-F238E27FC236}">
                        <a16:creationId xmlns:a16="http://schemas.microsoft.com/office/drawing/2014/main" id="{94DCA6D6-62C3-C07F-A02F-6C44677007C3}"/>
                      </a:ext>
                    </a:extLst>
                  </p14:cNvPr>
                  <p14:cNvContentPartPr/>
                  <p14:nvPr/>
                </p14:nvContentPartPr>
                <p14:xfrm>
                  <a:off x="8883815" y="6295307"/>
                  <a:ext cx="146880" cy="239400"/>
                </p14:xfrm>
              </p:contentPart>
            </mc:Choice>
            <mc:Fallback>
              <p:pic>
                <p:nvPicPr>
                  <p:cNvPr id="21" name="Entrada de lápiz 20">
                    <a:extLst>
                      <a:ext uri="{FF2B5EF4-FFF2-40B4-BE49-F238E27FC236}">
                        <a16:creationId xmlns:a16="http://schemas.microsoft.com/office/drawing/2014/main" id="{94DCA6D6-62C3-C07F-A02F-6C44677007C3}"/>
                      </a:ext>
                    </a:extLst>
                  </p:cNvPr>
                  <p:cNvPicPr/>
                  <p:nvPr/>
                </p:nvPicPr>
                <p:blipFill>
                  <a:blip r:embed="rId65"/>
                  <a:stretch>
                    <a:fillRect/>
                  </a:stretch>
                </p:blipFill>
                <p:spPr>
                  <a:xfrm>
                    <a:off x="8865815" y="6277667"/>
                    <a:ext cx="182520" cy="275040"/>
                  </a:xfrm>
                  <a:prstGeom prst="rect">
                    <a:avLst/>
                  </a:prstGeom>
                </p:spPr>
              </p:pic>
            </mc:Fallback>
          </mc:AlternateContent>
        </p:grpSp>
      </p:grpSp>
      <p:grpSp>
        <p:nvGrpSpPr>
          <p:cNvPr id="52" name="Grupo 51">
            <a:extLst>
              <a:ext uri="{FF2B5EF4-FFF2-40B4-BE49-F238E27FC236}">
                <a16:creationId xmlns:a16="http://schemas.microsoft.com/office/drawing/2014/main" id="{B4F84727-13D8-4B53-64BC-5F51111BA727}"/>
              </a:ext>
            </a:extLst>
          </p:cNvPr>
          <p:cNvGrpSpPr/>
          <p:nvPr/>
        </p:nvGrpSpPr>
        <p:grpSpPr>
          <a:xfrm>
            <a:off x="103888" y="1530625"/>
            <a:ext cx="264600" cy="294120"/>
            <a:chOff x="103888" y="1530625"/>
            <a:chExt cx="264600" cy="294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49" name="Entrada de lápiz 48">
                  <a:extLst>
                    <a:ext uri="{FF2B5EF4-FFF2-40B4-BE49-F238E27FC236}">
                      <a16:creationId xmlns:a16="http://schemas.microsoft.com/office/drawing/2014/main" id="{74E854CE-6B51-C4B3-16BC-EC66EFD9A3CD}"/>
                    </a:ext>
                  </a:extLst>
                </p14:cNvPr>
                <p14:cNvContentPartPr/>
                <p14:nvPr/>
              </p14:nvContentPartPr>
              <p14:xfrm>
                <a:off x="103888" y="1632505"/>
                <a:ext cx="264600" cy="44280"/>
              </p14:xfrm>
            </p:contentPart>
          </mc:Choice>
          <mc:Fallback>
            <p:pic>
              <p:nvPicPr>
                <p:cNvPr id="49" name="Entrada de lápiz 48">
                  <a:extLst>
                    <a:ext uri="{FF2B5EF4-FFF2-40B4-BE49-F238E27FC236}">
                      <a16:creationId xmlns:a16="http://schemas.microsoft.com/office/drawing/2014/main" id="{74E854CE-6B51-C4B3-16BC-EC66EFD9A3CD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86248" y="1614865"/>
                  <a:ext cx="300240" cy="7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50" name="Entrada de lápiz 49">
                  <a:extLst>
                    <a:ext uri="{FF2B5EF4-FFF2-40B4-BE49-F238E27FC236}">
                      <a16:creationId xmlns:a16="http://schemas.microsoft.com/office/drawing/2014/main" id="{5B26CF51-F2B3-B660-16AF-C51C2EDB6908}"/>
                    </a:ext>
                  </a:extLst>
                </p14:cNvPr>
                <p14:cNvContentPartPr/>
                <p14:nvPr/>
              </p14:nvContentPartPr>
              <p14:xfrm>
                <a:off x="287128" y="1530625"/>
                <a:ext cx="63000" cy="294120"/>
              </p14:xfrm>
            </p:contentPart>
          </mc:Choice>
          <mc:Fallback>
            <p:pic>
              <p:nvPicPr>
                <p:cNvPr id="50" name="Entrada de lápiz 49">
                  <a:extLst>
                    <a:ext uri="{FF2B5EF4-FFF2-40B4-BE49-F238E27FC236}">
                      <a16:creationId xmlns:a16="http://schemas.microsoft.com/office/drawing/2014/main" id="{5B26CF51-F2B3-B660-16AF-C51C2EDB6908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269128" y="1512625"/>
                  <a:ext cx="98640" cy="329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70">
            <p14:nvContentPartPr>
              <p14:cNvPr id="51" name="Entrada de lápiz 50">
                <a:extLst>
                  <a:ext uri="{FF2B5EF4-FFF2-40B4-BE49-F238E27FC236}">
                    <a16:creationId xmlns:a16="http://schemas.microsoft.com/office/drawing/2014/main" id="{66163976-85A3-61CD-229E-D0E202FE4338}"/>
                  </a:ext>
                </a:extLst>
              </p14:cNvPr>
              <p14:cNvContentPartPr/>
              <p14:nvPr/>
            </p14:nvContentPartPr>
            <p14:xfrm>
              <a:off x="102808" y="2181865"/>
              <a:ext cx="5518080" cy="101160"/>
            </p14:xfrm>
          </p:contentPart>
        </mc:Choice>
        <mc:Fallback>
          <p:pic>
            <p:nvPicPr>
              <p:cNvPr id="51" name="Entrada de lápiz 50">
                <a:extLst>
                  <a:ext uri="{FF2B5EF4-FFF2-40B4-BE49-F238E27FC236}">
                    <a16:creationId xmlns:a16="http://schemas.microsoft.com/office/drawing/2014/main" id="{66163976-85A3-61CD-229E-D0E202FE4338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84808" y="2164225"/>
                <a:ext cx="5553720" cy="136800"/>
              </a:xfrm>
              <a:prstGeom prst="rect">
                <a:avLst/>
              </a:prstGeom>
            </p:spPr>
          </p:pic>
        </mc:Fallback>
      </mc:AlternateContent>
      <p:grpSp>
        <p:nvGrpSpPr>
          <p:cNvPr id="63" name="Grupo 62">
            <a:extLst>
              <a:ext uri="{FF2B5EF4-FFF2-40B4-BE49-F238E27FC236}">
                <a16:creationId xmlns:a16="http://schemas.microsoft.com/office/drawing/2014/main" id="{12A4EB08-2D1A-8603-39BF-9A94705484B2}"/>
              </a:ext>
            </a:extLst>
          </p:cNvPr>
          <p:cNvGrpSpPr/>
          <p:nvPr/>
        </p:nvGrpSpPr>
        <p:grpSpPr>
          <a:xfrm>
            <a:off x="891928" y="2523505"/>
            <a:ext cx="2574720" cy="371160"/>
            <a:chOff x="891928" y="2523505"/>
            <a:chExt cx="2574720" cy="371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53" name="Entrada de lápiz 52">
                  <a:extLst>
                    <a:ext uri="{FF2B5EF4-FFF2-40B4-BE49-F238E27FC236}">
                      <a16:creationId xmlns:a16="http://schemas.microsoft.com/office/drawing/2014/main" id="{1315D14F-16E7-AA37-6557-91EDA76BFDAF}"/>
                    </a:ext>
                  </a:extLst>
                </p14:cNvPr>
                <p14:cNvContentPartPr/>
                <p14:nvPr/>
              </p14:nvContentPartPr>
              <p14:xfrm>
                <a:off x="1011448" y="2571025"/>
                <a:ext cx="52920" cy="235440"/>
              </p14:xfrm>
            </p:contentPart>
          </mc:Choice>
          <mc:Fallback>
            <p:pic>
              <p:nvPicPr>
                <p:cNvPr id="53" name="Entrada de lápiz 52">
                  <a:extLst>
                    <a:ext uri="{FF2B5EF4-FFF2-40B4-BE49-F238E27FC236}">
                      <a16:creationId xmlns:a16="http://schemas.microsoft.com/office/drawing/2014/main" id="{1315D14F-16E7-AA37-6557-91EDA76BFDAF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993808" y="2553025"/>
                  <a:ext cx="88560" cy="27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54" name="Entrada de lápiz 53">
                  <a:extLst>
                    <a:ext uri="{FF2B5EF4-FFF2-40B4-BE49-F238E27FC236}">
                      <a16:creationId xmlns:a16="http://schemas.microsoft.com/office/drawing/2014/main" id="{6D93161E-2608-2E6C-14E3-276D9F4818CE}"/>
                    </a:ext>
                  </a:extLst>
                </p14:cNvPr>
                <p14:cNvContentPartPr/>
                <p14:nvPr/>
              </p14:nvContentPartPr>
              <p14:xfrm>
                <a:off x="891928" y="2523505"/>
                <a:ext cx="348840" cy="6840"/>
              </p14:xfrm>
            </p:contentPart>
          </mc:Choice>
          <mc:Fallback>
            <p:pic>
              <p:nvPicPr>
                <p:cNvPr id="54" name="Entrada de lápiz 53">
                  <a:extLst>
                    <a:ext uri="{FF2B5EF4-FFF2-40B4-BE49-F238E27FC236}">
                      <a16:creationId xmlns:a16="http://schemas.microsoft.com/office/drawing/2014/main" id="{6D93161E-2608-2E6C-14E3-276D9F4818CE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74288" y="2505505"/>
                  <a:ext cx="384480" cy="4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55" name="Entrada de lápiz 54">
                  <a:extLst>
                    <a:ext uri="{FF2B5EF4-FFF2-40B4-BE49-F238E27FC236}">
                      <a16:creationId xmlns:a16="http://schemas.microsoft.com/office/drawing/2014/main" id="{45429262-1664-1859-3727-637968AA4551}"/>
                    </a:ext>
                  </a:extLst>
                </p14:cNvPr>
                <p14:cNvContentPartPr/>
                <p14:nvPr/>
              </p14:nvContentPartPr>
              <p14:xfrm>
                <a:off x="1362088" y="2599465"/>
                <a:ext cx="301320" cy="262080"/>
              </p14:xfrm>
            </p:contentPart>
          </mc:Choice>
          <mc:Fallback>
            <p:pic>
              <p:nvPicPr>
                <p:cNvPr id="55" name="Entrada de lápiz 54">
                  <a:extLst>
                    <a:ext uri="{FF2B5EF4-FFF2-40B4-BE49-F238E27FC236}">
                      <a16:creationId xmlns:a16="http://schemas.microsoft.com/office/drawing/2014/main" id="{45429262-1664-1859-3727-637968AA4551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1344088" y="2581465"/>
                  <a:ext cx="336960" cy="29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56" name="Entrada de lápiz 55">
                  <a:extLst>
                    <a:ext uri="{FF2B5EF4-FFF2-40B4-BE49-F238E27FC236}">
                      <a16:creationId xmlns:a16="http://schemas.microsoft.com/office/drawing/2014/main" id="{CB33F158-F99F-8E18-F147-C615C4E7B5E1}"/>
                    </a:ext>
                  </a:extLst>
                </p14:cNvPr>
                <p14:cNvContentPartPr/>
                <p14:nvPr/>
              </p14:nvContentPartPr>
              <p14:xfrm>
                <a:off x="1387288" y="2752825"/>
                <a:ext cx="135000" cy="14400"/>
              </p14:xfrm>
            </p:contentPart>
          </mc:Choice>
          <mc:Fallback>
            <p:pic>
              <p:nvPicPr>
                <p:cNvPr id="56" name="Entrada de lápiz 55">
                  <a:extLst>
                    <a:ext uri="{FF2B5EF4-FFF2-40B4-BE49-F238E27FC236}">
                      <a16:creationId xmlns:a16="http://schemas.microsoft.com/office/drawing/2014/main" id="{CB33F158-F99F-8E18-F147-C615C4E7B5E1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1369648" y="2735185"/>
                  <a:ext cx="170640" cy="5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57" name="Entrada de lápiz 56">
                  <a:extLst>
                    <a:ext uri="{FF2B5EF4-FFF2-40B4-BE49-F238E27FC236}">
                      <a16:creationId xmlns:a16="http://schemas.microsoft.com/office/drawing/2014/main" id="{5846AE9A-7536-9434-662E-1B8A320E05CA}"/>
                    </a:ext>
                  </a:extLst>
                </p14:cNvPr>
                <p14:cNvContentPartPr/>
                <p14:nvPr/>
              </p14:nvContentPartPr>
              <p14:xfrm>
                <a:off x="2141128" y="2703145"/>
                <a:ext cx="185760" cy="22320"/>
              </p14:xfrm>
            </p:contentPart>
          </mc:Choice>
          <mc:Fallback>
            <p:pic>
              <p:nvPicPr>
                <p:cNvPr id="57" name="Entrada de lápiz 56">
                  <a:extLst>
                    <a:ext uri="{FF2B5EF4-FFF2-40B4-BE49-F238E27FC236}">
                      <a16:creationId xmlns:a16="http://schemas.microsoft.com/office/drawing/2014/main" id="{5846AE9A-7536-9434-662E-1B8A320E05CA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2123128" y="2685145"/>
                  <a:ext cx="221400" cy="5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58" name="Entrada de lápiz 57">
                  <a:extLst>
                    <a:ext uri="{FF2B5EF4-FFF2-40B4-BE49-F238E27FC236}">
                      <a16:creationId xmlns:a16="http://schemas.microsoft.com/office/drawing/2014/main" id="{D7D444C4-FCD4-18C9-853C-FA5E161562D6}"/>
                    </a:ext>
                  </a:extLst>
                </p14:cNvPr>
                <p14:cNvContentPartPr/>
                <p14:nvPr/>
              </p14:nvContentPartPr>
              <p14:xfrm>
                <a:off x="2178568" y="2826985"/>
                <a:ext cx="141120" cy="7560"/>
              </p14:xfrm>
            </p:contentPart>
          </mc:Choice>
          <mc:Fallback>
            <p:pic>
              <p:nvPicPr>
                <p:cNvPr id="58" name="Entrada de lápiz 57">
                  <a:extLst>
                    <a:ext uri="{FF2B5EF4-FFF2-40B4-BE49-F238E27FC236}">
                      <a16:creationId xmlns:a16="http://schemas.microsoft.com/office/drawing/2014/main" id="{D7D444C4-FCD4-18C9-853C-FA5E161562D6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2160928" y="2809345"/>
                  <a:ext cx="17676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59" name="Entrada de lápiz 58">
                  <a:extLst>
                    <a:ext uri="{FF2B5EF4-FFF2-40B4-BE49-F238E27FC236}">
                      <a16:creationId xmlns:a16="http://schemas.microsoft.com/office/drawing/2014/main" id="{8D71A4C1-77B0-A995-B861-F646D3B364F2}"/>
                    </a:ext>
                  </a:extLst>
                </p14:cNvPr>
                <p14:cNvContentPartPr/>
                <p14:nvPr/>
              </p14:nvContentPartPr>
              <p14:xfrm>
                <a:off x="2700208" y="2702065"/>
                <a:ext cx="460440" cy="136440"/>
              </p14:xfrm>
            </p:contentPart>
          </mc:Choice>
          <mc:Fallback>
            <p:pic>
              <p:nvPicPr>
                <p:cNvPr id="59" name="Entrada de lápiz 58">
                  <a:extLst>
                    <a:ext uri="{FF2B5EF4-FFF2-40B4-BE49-F238E27FC236}">
                      <a16:creationId xmlns:a16="http://schemas.microsoft.com/office/drawing/2014/main" id="{8D71A4C1-77B0-A995-B861-F646D3B364F2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2682568" y="2684065"/>
                  <a:ext cx="496080" cy="17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60" name="Entrada de lápiz 59">
                  <a:extLst>
                    <a:ext uri="{FF2B5EF4-FFF2-40B4-BE49-F238E27FC236}">
                      <a16:creationId xmlns:a16="http://schemas.microsoft.com/office/drawing/2014/main" id="{F1905DDA-2E01-DACC-A34E-96A9E0266EEB}"/>
                    </a:ext>
                  </a:extLst>
                </p14:cNvPr>
                <p14:cNvContentPartPr/>
                <p14:nvPr/>
              </p14:nvContentPartPr>
              <p14:xfrm>
                <a:off x="3323368" y="2713945"/>
                <a:ext cx="70200" cy="176400"/>
              </p14:xfrm>
            </p:contentPart>
          </mc:Choice>
          <mc:Fallback>
            <p:pic>
              <p:nvPicPr>
                <p:cNvPr id="60" name="Entrada de lápiz 59">
                  <a:extLst>
                    <a:ext uri="{FF2B5EF4-FFF2-40B4-BE49-F238E27FC236}">
                      <a16:creationId xmlns:a16="http://schemas.microsoft.com/office/drawing/2014/main" id="{F1905DDA-2E01-DACC-A34E-96A9E0266EEB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3305728" y="2695945"/>
                  <a:ext cx="105840" cy="21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61" name="Entrada de lápiz 60">
                  <a:extLst>
                    <a:ext uri="{FF2B5EF4-FFF2-40B4-BE49-F238E27FC236}">
                      <a16:creationId xmlns:a16="http://schemas.microsoft.com/office/drawing/2014/main" id="{9ED8B354-2BD4-3AC7-0068-F373021E1345}"/>
                    </a:ext>
                  </a:extLst>
                </p14:cNvPr>
                <p14:cNvContentPartPr/>
                <p14:nvPr/>
              </p14:nvContentPartPr>
              <p14:xfrm>
                <a:off x="3323368" y="2828785"/>
                <a:ext cx="360" cy="360"/>
              </p14:xfrm>
            </p:contentPart>
          </mc:Choice>
          <mc:Fallback>
            <p:pic>
              <p:nvPicPr>
                <p:cNvPr id="61" name="Entrada de lápiz 60">
                  <a:extLst>
                    <a:ext uri="{FF2B5EF4-FFF2-40B4-BE49-F238E27FC236}">
                      <a16:creationId xmlns:a16="http://schemas.microsoft.com/office/drawing/2014/main" id="{9ED8B354-2BD4-3AC7-0068-F373021E1345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3305728" y="2811145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62" name="Entrada de lápiz 61">
                  <a:extLst>
                    <a:ext uri="{FF2B5EF4-FFF2-40B4-BE49-F238E27FC236}">
                      <a16:creationId xmlns:a16="http://schemas.microsoft.com/office/drawing/2014/main" id="{B6CE4E0E-E1AD-E453-2F26-3C4419ED7E89}"/>
                    </a:ext>
                  </a:extLst>
                </p14:cNvPr>
                <p14:cNvContentPartPr/>
                <p14:nvPr/>
              </p14:nvContentPartPr>
              <p14:xfrm>
                <a:off x="3323368" y="2828785"/>
                <a:ext cx="143280" cy="65880"/>
              </p14:xfrm>
            </p:contentPart>
          </mc:Choice>
          <mc:Fallback>
            <p:pic>
              <p:nvPicPr>
                <p:cNvPr id="62" name="Entrada de lápiz 61">
                  <a:extLst>
                    <a:ext uri="{FF2B5EF4-FFF2-40B4-BE49-F238E27FC236}">
                      <a16:creationId xmlns:a16="http://schemas.microsoft.com/office/drawing/2014/main" id="{B6CE4E0E-E1AD-E453-2F26-3C4419ED7E89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3305728" y="2811145"/>
                  <a:ext cx="178920" cy="101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6" name="Grupo 75">
            <a:extLst>
              <a:ext uri="{FF2B5EF4-FFF2-40B4-BE49-F238E27FC236}">
                <a16:creationId xmlns:a16="http://schemas.microsoft.com/office/drawing/2014/main" id="{81ED00F5-88A5-D5FE-8538-E3193C290A22}"/>
              </a:ext>
            </a:extLst>
          </p:cNvPr>
          <p:cNvGrpSpPr/>
          <p:nvPr/>
        </p:nvGrpSpPr>
        <p:grpSpPr>
          <a:xfrm>
            <a:off x="4796488" y="2712145"/>
            <a:ext cx="261720" cy="184680"/>
            <a:chOff x="4796488" y="2712145"/>
            <a:chExt cx="261720" cy="184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67" name="Entrada de lápiz 66">
                  <a:extLst>
                    <a:ext uri="{FF2B5EF4-FFF2-40B4-BE49-F238E27FC236}">
                      <a16:creationId xmlns:a16="http://schemas.microsoft.com/office/drawing/2014/main" id="{6C9BB0A4-B500-EE7E-0C28-CE68DB20DD25}"/>
                    </a:ext>
                  </a:extLst>
                </p14:cNvPr>
                <p14:cNvContentPartPr/>
                <p14:nvPr/>
              </p14:nvContentPartPr>
              <p14:xfrm>
                <a:off x="4796488" y="2754985"/>
                <a:ext cx="261720" cy="18720"/>
              </p14:xfrm>
            </p:contentPart>
          </mc:Choice>
          <mc:Fallback>
            <p:pic>
              <p:nvPicPr>
                <p:cNvPr id="67" name="Entrada de lápiz 66">
                  <a:extLst>
                    <a:ext uri="{FF2B5EF4-FFF2-40B4-BE49-F238E27FC236}">
                      <a16:creationId xmlns:a16="http://schemas.microsoft.com/office/drawing/2014/main" id="{6C9BB0A4-B500-EE7E-0C28-CE68DB20DD25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4778848" y="2737345"/>
                  <a:ext cx="297360" cy="5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68" name="Entrada de lápiz 67">
                  <a:extLst>
                    <a:ext uri="{FF2B5EF4-FFF2-40B4-BE49-F238E27FC236}">
                      <a16:creationId xmlns:a16="http://schemas.microsoft.com/office/drawing/2014/main" id="{91AFE9DB-1DEF-586C-82EF-9EE919692945}"/>
                    </a:ext>
                  </a:extLst>
                </p14:cNvPr>
                <p14:cNvContentPartPr/>
                <p14:nvPr/>
              </p14:nvContentPartPr>
              <p14:xfrm>
                <a:off x="4935448" y="2712145"/>
                <a:ext cx="79560" cy="184680"/>
              </p14:xfrm>
            </p:contentPart>
          </mc:Choice>
          <mc:Fallback>
            <p:pic>
              <p:nvPicPr>
                <p:cNvPr id="68" name="Entrada de lápiz 67">
                  <a:extLst>
                    <a:ext uri="{FF2B5EF4-FFF2-40B4-BE49-F238E27FC236}">
                      <a16:creationId xmlns:a16="http://schemas.microsoft.com/office/drawing/2014/main" id="{91AFE9DB-1DEF-586C-82EF-9EE919692945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4917448" y="2694505"/>
                  <a:ext cx="115200" cy="220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5" name="Grupo 74">
            <a:extLst>
              <a:ext uri="{FF2B5EF4-FFF2-40B4-BE49-F238E27FC236}">
                <a16:creationId xmlns:a16="http://schemas.microsoft.com/office/drawing/2014/main" id="{F732E190-8433-8FC6-57D3-AC41FCF298B0}"/>
              </a:ext>
            </a:extLst>
          </p:cNvPr>
          <p:cNvGrpSpPr/>
          <p:nvPr/>
        </p:nvGrpSpPr>
        <p:grpSpPr>
          <a:xfrm>
            <a:off x="5337208" y="2648785"/>
            <a:ext cx="695520" cy="257760"/>
            <a:chOff x="5337208" y="2648785"/>
            <a:chExt cx="695520" cy="257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69" name="Entrada de lápiz 68">
                  <a:extLst>
                    <a:ext uri="{FF2B5EF4-FFF2-40B4-BE49-F238E27FC236}">
                      <a16:creationId xmlns:a16="http://schemas.microsoft.com/office/drawing/2014/main" id="{0FEC72C5-E241-58C6-E1BB-72038005D3AD}"/>
                    </a:ext>
                  </a:extLst>
                </p14:cNvPr>
                <p14:cNvContentPartPr/>
                <p14:nvPr/>
              </p14:nvContentPartPr>
              <p14:xfrm>
                <a:off x="5337208" y="2648785"/>
                <a:ext cx="438480" cy="198720"/>
              </p14:xfrm>
            </p:contentPart>
          </mc:Choice>
          <mc:Fallback>
            <p:pic>
              <p:nvPicPr>
                <p:cNvPr id="69" name="Entrada de lápiz 68">
                  <a:extLst>
                    <a:ext uri="{FF2B5EF4-FFF2-40B4-BE49-F238E27FC236}">
                      <a16:creationId xmlns:a16="http://schemas.microsoft.com/office/drawing/2014/main" id="{0FEC72C5-E241-58C6-E1BB-72038005D3AD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5319568" y="2630785"/>
                  <a:ext cx="474120" cy="23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70" name="Entrada de lápiz 69">
                  <a:extLst>
                    <a:ext uri="{FF2B5EF4-FFF2-40B4-BE49-F238E27FC236}">
                      <a16:creationId xmlns:a16="http://schemas.microsoft.com/office/drawing/2014/main" id="{326ABE43-69A6-1D8B-A572-1391E5C3641F}"/>
                    </a:ext>
                  </a:extLst>
                </p14:cNvPr>
                <p14:cNvContentPartPr/>
                <p14:nvPr/>
              </p14:nvContentPartPr>
              <p14:xfrm>
                <a:off x="5895568" y="2671105"/>
                <a:ext cx="137160" cy="235440"/>
              </p14:xfrm>
            </p:contentPart>
          </mc:Choice>
          <mc:Fallback>
            <p:pic>
              <p:nvPicPr>
                <p:cNvPr id="70" name="Entrada de lápiz 69">
                  <a:extLst>
                    <a:ext uri="{FF2B5EF4-FFF2-40B4-BE49-F238E27FC236}">
                      <a16:creationId xmlns:a16="http://schemas.microsoft.com/office/drawing/2014/main" id="{326ABE43-69A6-1D8B-A572-1391E5C3641F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5877928" y="2653465"/>
                  <a:ext cx="172800" cy="271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4" name="Grupo 73">
            <a:extLst>
              <a:ext uri="{FF2B5EF4-FFF2-40B4-BE49-F238E27FC236}">
                <a16:creationId xmlns:a16="http://schemas.microsoft.com/office/drawing/2014/main" id="{1F607F04-005A-D799-93A5-ECA90F32256D}"/>
              </a:ext>
            </a:extLst>
          </p:cNvPr>
          <p:cNvGrpSpPr/>
          <p:nvPr/>
        </p:nvGrpSpPr>
        <p:grpSpPr>
          <a:xfrm>
            <a:off x="6356008" y="2660305"/>
            <a:ext cx="953280" cy="255600"/>
            <a:chOff x="6356008" y="2660305"/>
            <a:chExt cx="953280" cy="255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71" name="Entrada de lápiz 70">
                  <a:extLst>
                    <a:ext uri="{FF2B5EF4-FFF2-40B4-BE49-F238E27FC236}">
                      <a16:creationId xmlns:a16="http://schemas.microsoft.com/office/drawing/2014/main" id="{BB3C607F-572E-D6D8-BE3A-BE936D92B634}"/>
                    </a:ext>
                  </a:extLst>
                </p14:cNvPr>
                <p14:cNvContentPartPr/>
                <p14:nvPr/>
              </p14:nvContentPartPr>
              <p14:xfrm>
                <a:off x="6356008" y="2720425"/>
                <a:ext cx="351720" cy="151920"/>
              </p14:xfrm>
            </p:contentPart>
          </mc:Choice>
          <mc:Fallback>
            <p:pic>
              <p:nvPicPr>
                <p:cNvPr id="71" name="Entrada de lápiz 70">
                  <a:extLst>
                    <a:ext uri="{FF2B5EF4-FFF2-40B4-BE49-F238E27FC236}">
                      <a16:creationId xmlns:a16="http://schemas.microsoft.com/office/drawing/2014/main" id="{BB3C607F-572E-D6D8-BE3A-BE936D92B634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6338368" y="2702425"/>
                  <a:ext cx="387360" cy="18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72" name="Entrada de lápiz 71">
                  <a:extLst>
                    <a:ext uri="{FF2B5EF4-FFF2-40B4-BE49-F238E27FC236}">
                      <a16:creationId xmlns:a16="http://schemas.microsoft.com/office/drawing/2014/main" id="{112A4CC2-879B-A345-4109-4EA42E67955C}"/>
                    </a:ext>
                  </a:extLst>
                </p14:cNvPr>
                <p14:cNvContentPartPr/>
                <p14:nvPr/>
              </p14:nvContentPartPr>
              <p14:xfrm>
                <a:off x="6822568" y="2690185"/>
                <a:ext cx="167760" cy="180720"/>
              </p14:xfrm>
            </p:contentPart>
          </mc:Choice>
          <mc:Fallback>
            <p:pic>
              <p:nvPicPr>
                <p:cNvPr id="72" name="Entrada de lápiz 71">
                  <a:extLst>
                    <a:ext uri="{FF2B5EF4-FFF2-40B4-BE49-F238E27FC236}">
                      <a16:creationId xmlns:a16="http://schemas.microsoft.com/office/drawing/2014/main" id="{112A4CC2-879B-A345-4109-4EA42E67955C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6804928" y="2672545"/>
                  <a:ext cx="203400" cy="21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73" name="Entrada de lápiz 72">
                  <a:extLst>
                    <a:ext uri="{FF2B5EF4-FFF2-40B4-BE49-F238E27FC236}">
                      <a16:creationId xmlns:a16="http://schemas.microsoft.com/office/drawing/2014/main" id="{E4C77B31-20EB-AF3A-6222-6140EF73D2FA}"/>
                    </a:ext>
                  </a:extLst>
                </p14:cNvPr>
                <p14:cNvContentPartPr/>
                <p14:nvPr/>
              </p14:nvContentPartPr>
              <p14:xfrm>
                <a:off x="7162048" y="2660305"/>
                <a:ext cx="147240" cy="255600"/>
              </p14:xfrm>
            </p:contentPart>
          </mc:Choice>
          <mc:Fallback>
            <p:pic>
              <p:nvPicPr>
                <p:cNvPr id="73" name="Entrada de lápiz 72">
                  <a:extLst>
                    <a:ext uri="{FF2B5EF4-FFF2-40B4-BE49-F238E27FC236}">
                      <a16:creationId xmlns:a16="http://schemas.microsoft.com/office/drawing/2014/main" id="{E4C77B31-20EB-AF3A-6222-6140EF73D2FA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7144408" y="2642665"/>
                  <a:ext cx="182880" cy="291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9" name="Grupo 78">
            <a:extLst>
              <a:ext uri="{FF2B5EF4-FFF2-40B4-BE49-F238E27FC236}">
                <a16:creationId xmlns:a16="http://schemas.microsoft.com/office/drawing/2014/main" id="{2C57BC1F-8FE5-4563-E4D4-FAFFAE9083B2}"/>
              </a:ext>
            </a:extLst>
          </p:cNvPr>
          <p:cNvGrpSpPr/>
          <p:nvPr/>
        </p:nvGrpSpPr>
        <p:grpSpPr>
          <a:xfrm>
            <a:off x="3743848" y="2696665"/>
            <a:ext cx="772200" cy="195840"/>
            <a:chOff x="3743848" y="2696665"/>
            <a:chExt cx="772200" cy="195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64" name="Entrada de lápiz 63">
                  <a:extLst>
                    <a:ext uri="{FF2B5EF4-FFF2-40B4-BE49-F238E27FC236}">
                      <a16:creationId xmlns:a16="http://schemas.microsoft.com/office/drawing/2014/main" id="{2A23C100-F2BA-B310-966B-E3C84E2B7D8C}"/>
                    </a:ext>
                  </a:extLst>
                </p14:cNvPr>
                <p14:cNvContentPartPr/>
                <p14:nvPr/>
              </p14:nvContentPartPr>
              <p14:xfrm>
                <a:off x="3743848" y="2721145"/>
                <a:ext cx="336600" cy="142560"/>
              </p14:xfrm>
            </p:contentPart>
          </mc:Choice>
          <mc:Fallback>
            <p:pic>
              <p:nvPicPr>
                <p:cNvPr id="64" name="Entrada de lápiz 63">
                  <a:extLst>
                    <a:ext uri="{FF2B5EF4-FFF2-40B4-BE49-F238E27FC236}">
                      <a16:creationId xmlns:a16="http://schemas.microsoft.com/office/drawing/2014/main" id="{2A23C100-F2BA-B310-966B-E3C84E2B7D8C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3726208" y="2703145"/>
                  <a:ext cx="37224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65" name="Entrada de lápiz 64">
                  <a:extLst>
                    <a:ext uri="{FF2B5EF4-FFF2-40B4-BE49-F238E27FC236}">
                      <a16:creationId xmlns:a16="http://schemas.microsoft.com/office/drawing/2014/main" id="{C8097DF4-F5D2-A98F-DEC4-64C3934E3833}"/>
                    </a:ext>
                  </a:extLst>
                </p14:cNvPr>
                <p14:cNvContentPartPr/>
                <p14:nvPr/>
              </p14:nvContentPartPr>
              <p14:xfrm>
                <a:off x="4127608" y="2726545"/>
                <a:ext cx="182880" cy="165960"/>
              </p14:xfrm>
            </p:contentPart>
          </mc:Choice>
          <mc:Fallback>
            <p:pic>
              <p:nvPicPr>
                <p:cNvPr id="65" name="Entrada de lápiz 64">
                  <a:extLst>
                    <a:ext uri="{FF2B5EF4-FFF2-40B4-BE49-F238E27FC236}">
                      <a16:creationId xmlns:a16="http://schemas.microsoft.com/office/drawing/2014/main" id="{C8097DF4-F5D2-A98F-DEC4-64C3934E3833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4109968" y="2708905"/>
                  <a:ext cx="218520" cy="20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66" name="Entrada de lápiz 65">
                  <a:extLst>
                    <a:ext uri="{FF2B5EF4-FFF2-40B4-BE49-F238E27FC236}">
                      <a16:creationId xmlns:a16="http://schemas.microsoft.com/office/drawing/2014/main" id="{C016783F-C1F2-BDA0-1C27-E9EC9CBBF0F9}"/>
                    </a:ext>
                  </a:extLst>
                </p14:cNvPr>
                <p14:cNvContentPartPr/>
                <p14:nvPr/>
              </p14:nvContentPartPr>
              <p14:xfrm>
                <a:off x="4457008" y="2696665"/>
                <a:ext cx="59040" cy="159840"/>
              </p14:xfrm>
            </p:contentPart>
          </mc:Choice>
          <mc:Fallback>
            <p:pic>
              <p:nvPicPr>
                <p:cNvPr id="66" name="Entrada de lápiz 65">
                  <a:extLst>
                    <a:ext uri="{FF2B5EF4-FFF2-40B4-BE49-F238E27FC236}">
                      <a16:creationId xmlns:a16="http://schemas.microsoft.com/office/drawing/2014/main" id="{C016783F-C1F2-BDA0-1C27-E9EC9CBBF0F9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4439368" y="2679025"/>
                  <a:ext cx="94680" cy="19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78" name="Entrada de lápiz 77">
                  <a:extLst>
                    <a:ext uri="{FF2B5EF4-FFF2-40B4-BE49-F238E27FC236}">
                      <a16:creationId xmlns:a16="http://schemas.microsoft.com/office/drawing/2014/main" id="{0710DB53-B0B5-4518-E270-094BCA4CC18B}"/>
                    </a:ext>
                  </a:extLst>
                </p14:cNvPr>
                <p14:cNvContentPartPr/>
                <p14:nvPr/>
              </p14:nvContentPartPr>
              <p14:xfrm>
                <a:off x="4385008" y="2721505"/>
                <a:ext cx="109800" cy="60480"/>
              </p14:xfrm>
            </p:contentPart>
          </mc:Choice>
          <mc:Fallback>
            <p:pic>
              <p:nvPicPr>
                <p:cNvPr id="78" name="Entrada de lápiz 77">
                  <a:extLst>
                    <a:ext uri="{FF2B5EF4-FFF2-40B4-BE49-F238E27FC236}">
                      <a16:creationId xmlns:a16="http://schemas.microsoft.com/office/drawing/2014/main" id="{0710DB53-B0B5-4518-E270-094BCA4CC18B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4367368" y="2703505"/>
                  <a:ext cx="145440" cy="96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5" name="Grupo 94">
            <a:extLst>
              <a:ext uri="{FF2B5EF4-FFF2-40B4-BE49-F238E27FC236}">
                <a16:creationId xmlns:a16="http://schemas.microsoft.com/office/drawing/2014/main" id="{CDC43258-C179-2609-9FBA-3D8D2509A6AF}"/>
              </a:ext>
            </a:extLst>
          </p:cNvPr>
          <p:cNvGrpSpPr/>
          <p:nvPr/>
        </p:nvGrpSpPr>
        <p:grpSpPr>
          <a:xfrm>
            <a:off x="955648" y="3394345"/>
            <a:ext cx="1350360" cy="315720"/>
            <a:chOff x="955648" y="3394345"/>
            <a:chExt cx="1350360" cy="315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80" name="Entrada de lápiz 79">
                  <a:extLst>
                    <a:ext uri="{FF2B5EF4-FFF2-40B4-BE49-F238E27FC236}">
                      <a16:creationId xmlns:a16="http://schemas.microsoft.com/office/drawing/2014/main" id="{45F3D1A9-BC55-4E51-EC88-4FC59FF85390}"/>
                    </a:ext>
                  </a:extLst>
                </p14:cNvPr>
                <p14:cNvContentPartPr/>
                <p14:nvPr/>
              </p14:nvContentPartPr>
              <p14:xfrm>
                <a:off x="1088488" y="3430705"/>
                <a:ext cx="42840" cy="279360"/>
              </p14:xfrm>
            </p:contentPart>
          </mc:Choice>
          <mc:Fallback>
            <p:pic>
              <p:nvPicPr>
                <p:cNvPr id="80" name="Entrada de lápiz 79">
                  <a:extLst>
                    <a:ext uri="{FF2B5EF4-FFF2-40B4-BE49-F238E27FC236}">
                      <a16:creationId xmlns:a16="http://schemas.microsoft.com/office/drawing/2014/main" id="{45F3D1A9-BC55-4E51-EC88-4FC59FF85390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1070848" y="3412705"/>
                  <a:ext cx="78480" cy="31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81" name="Entrada de lápiz 80">
                  <a:extLst>
                    <a:ext uri="{FF2B5EF4-FFF2-40B4-BE49-F238E27FC236}">
                      <a16:creationId xmlns:a16="http://schemas.microsoft.com/office/drawing/2014/main" id="{281E56A6-C4B7-B395-275A-0413CF5B3273}"/>
                    </a:ext>
                  </a:extLst>
                </p14:cNvPr>
                <p14:cNvContentPartPr/>
                <p14:nvPr/>
              </p14:nvContentPartPr>
              <p14:xfrm>
                <a:off x="955648" y="3422425"/>
                <a:ext cx="15840" cy="5040"/>
              </p14:xfrm>
            </p:contentPart>
          </mc:Choice>
          <mc:Fallback>
            <p:pic>
              <p:nvPicPr>
                <p:cNvPr id="81" name="Entrada de lápiz 80">
                  <a:extLst>
                    <a:ext uri="{FF2B5EF4-FFF2-40B4-BE49-F238E27FC236}">
                      <a16:creationId xmlns:a16="http://schemas.microsoft.com/office/drawing/2014/main" id="{281E56A6-C4B7-B395-275A-0413CF5B3273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938008" y="3404785"/>
                  <a:ext cx="5148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83" name="Entrada de lápiz 82">
                  <a:extLst>
                    <a:ext uri="{FF2B5EF4-FFF2-40B4-BE49-F238E27FC236}">
                      <a16:creationId xmlns:a16="http://schemas.microsoft.com/office/drawing/2014/main" id="{E42EA820-91DC-3EF2-E8B4-1A4802164920}"/>
                    </a:ext>
                  </a:extLst>
                </p14:cNvPr>
                <p14:cNvContentPartPr/>
                <p14:nvPr/>
              </p14:nvContentPartPr>
              <p14:xfrm>
                <a:off x="987688" y="3394345"/>
                <a:ext cx="401760" cy="34200"/>
              </p14:xfrm>
            </p:contentPart>
          </mc:Choice>
          <mc:Fallback>
            <p:pic>
              <p:nvPicPr>
                <p:cNvPr id="83" name="Entrada de lápiz 82">
                  <a:extLst>
                    <a:ext uri="{FF2B5EF4-FFF2-40B4-BE49-F238E27FC236}">
                      <a16:creationId xmlns:a16="http://schemas.microsoft.com/office/drawing/2014/main" id="{E42EA820-91DC-3EF2-E8B4-1A4802164920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970048" y="3376345"/>
                  <a:ext cx="437400" cy="6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4" name="Entrada de lápiz 83">
                  <a:extLst>
                    <a:ext uri="{FF2B5EF4-FFF2-40B4-BE49-F238E27FC236}">
                      <a16:creationId xmlns:a16="http://schemas.microsoft.com/office/drawing/2014/main" id="{767DCA4E-319D-EF5B-DB20-96869AE82316}"/>
                    </a:ext>
                  </a:extLst>
                </p14:cNvPr>
                <p14:cNvContentPartPr/>
                <p14:nvPr/>
              </p14:nvContentPartPr>
              <p14:xfrm>
                <a:off x="1582048" y="3460225"/>
                <a:ext cx="205200" cy="240480"/>
              </p14:xfrm>
            </p:contentPart>
          </mc:Choice>
          <mc:Fallback>
            <p:pic>
              <p:nvPicPr>
                <p:cNvPr id="84" name="Entrada de lápiz 83">
                  <a:extLst>
                    <a:ext uri="{FF2B5EF4-FFF2-40B4-BE49-F238E27FC236}">
                      <a16:creationId xmlns:a16="http://schemas.microsoft.com/office/drawing/2014/main" id="{767DCA4E-319D-EF5B-DB20-96869AE82316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1564048" y="3442585"/>
                  <a:ext cx="240840" cy="27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85" name="Entrada de lápiz 84">
                  <a:extLst>
                    <a:ext uri="{FF2B5EF4-FFF2-40B4-BE49-F238E27FC236}">
                      <a16:creationId xmlns:a16="http://schemas.microsoft.com/office/drawing/2014/main" id="{E777DE20-A248-0177-7941-993E2C5DAB29}"/>
                    </a:ext>
                  </a:extLst>
                </p14:cNvPr>
                <p14:cNvContentPartPr/>
                <p14:nvPr/>
              </p14:nvContentPartPr>
              <p14:xfrm>
                <a:off x="1587088" y="3618625"/>
                <a:ext cx="138240" cy="16920"/>
              </p14:xfrm>
            </p:contentPart>
          </mc:Choice>
          <mc:Fallback>
            <p:pic>
              <p:nvPicPr>
                <p:cNvPr id="85" name="Entrada de lápiz 84">
                  <a:extLst>
                    <a:ext uri="{FF2B5EF4-FFF2-40B4-BE49-F238E27FC236}">
                      <a16:creationId xmlns:a16="http://schemas.microsoft.com/office/drawing/2014/main" id="{E777DE20-A248-0177-7941-993E2C5DAB29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1569088" y="3600625"/>
                  <a:ext cx="17388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86" name="Entrada de lápiz 85">
                  <a:extLst>
                    <a:ext uri="{FF2B5EF4-FFF2-40B4-BE49-F238E27FC236}">
                      <a16:creationId xmlns:a16="http://schemas.microsoft.com/office/drawing/2014/main" id="{B6998D47-5CBE-C41F-2097-E4FB5018F5AC}"/>
                    </a:ext>
                  </a:extLst>
                </p14:cNvPr>
                <p14:cNvContentPartPr/>
                <p14:nvPr/>
              </p14:nvContentPartPr>
              <p14:xfrm>
                <a:off x="2128888" y="3540145"/>
                <a:ext cx="177120" cy="15120"/>
              </p14:xfrm>
            </p:contentPart>
          </mc:Choice>
          <mc:Fallback>
            <p:pic>
              <p:nvPicPr>
                <p:cNvPr id="86" name="Entrada de lápiz 85">
                  <a:extLst>
                    <a:ext uri="{FF2B5EF4-FFF2-40B4-BE49-F238E27FC236}">
                      <a16:creationId xmlns:a16="http://schemas.microsoft.com/office/drawing/2014/main" id="{B6998D47-5CBE-C41F-2097-E4FB5018F5AC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2111248" y="3522145"/>
                  <a:ext cx="21276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87" name="Entrada de lápiz 86">
                  <a:extLst>
                    <a:ext uri="{FF2B5EF4-FFF2-40B4-BE49-F238E27FC236}">
                      <a16:creationId xmlns:a16="http://schemas.microsoft.com/office/drawing/2014/main" id="{7862FAB1-1FC8-5054-BE3C-76B92244E205}"/>
                    </a:ext>
                  </a:extLst>
                </p14:cNvPr>
                <p14:cNvContentPartPr/>
                <p14:nvPr/>
              </p14:nvContentPartPr>
              <p14:xfrm>
                <a:off x="2194768" y="3641305"/>
                <a:ext cx="84600" cy="24120"/>
              </p14:xfrm>
            </p:contentPart>
          </mc:Choice>
          <mc:Fallback>
            <p:pic>
              <p:nvPicPr>
                <p:cNvPr id="87" name="Entrada de lápiz 86">
                  <a:extLst>
                    <a:ext uri="{FF2B5EF4-FFF2-40B4-BE49-F238E27FC236}">
                      <a16:creationId xmlns:a16="http://schemas.microsoft.com/office/drawing/2014/main" id="{7862FAB1-1FC8-5054-BE3C-76B92244E205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2177128" y="3623305"/>
                  <a:ext cx="120240" cy="59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28">
            <p14:nvContentPartPr>
              <p14:cNvPr id="88" name="Entrada de lápiz 87">
                <a:extLst>
                  <a:ext uri="{FF2B5EF4-FFF2-40B4-BE49-F238E27FC236}">
                    <a16:creationId xmlns:a16="http://schemas.microsoft.com/office/drawing/2014/main" id="{D156EDAD-49E7-9655-0F3B-D720E023B8AC}"/>
                  </a:ext>
                </a:extLst>
              </p14:cNvPr>
              <p14:cNvContentPartPr/>
              <p14:nvPr/>
            </p14:nvContentPartPr>
            <p14:xfrm>
              <a:off x="2739448" y="3500545"/>
              <a:ext cx="582480" cy="156600"/>
            </p14:xfrm>
          </p:contentPart>
        </mc:Choice>
        <mc:Fallback>
          <p:pic>
            <p:nvPicPr>
              <p:cNvPr id="88" name="Entrada de lápiz 87">
                <a:extLst>
                  <a:ext uri="{FF2B5EF4-FFF2-40B4-BE49-F238E27FC236}">
                    <a16:creationId xmlns:a16="http://schemas.microsoft.com/office/drawing/2014/main" id="{D156EDAD-49E7-9655-0F3B-D720E023B8AC}"/>
                  </a:ext>
                </a:extLst>
              </p:cNvPr>
              <p:cNvPicPr/>
              <p:nvPr/>
            </p:nvPicPr>
            <p:blipFill>
              <a:blip r:embed="rId129"/>
              <a:stretch>
                <a:fillRect/>
              </a:stretch>
            </p:blipFill>
            <p:spPr>
              <a:xfrm>
                <a:off x="2721448" y="3482905"/>
                <a:ext cx="618120" cy="19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0">
            <p14:nvContentPartPr>
              <p14:cNvPr id="89" name="Entrada de lápiz 88">
                <a:extLst>
                  <a:ext uri="{FF2B5EF4-FFF2-40B4-BE49-F238E27FC236}">
                    <a16:creationId xmlns:a16="http://schemas.microsoft.com/office/drawing/2014/main" id="{1C2985EB-B2A9-6C3B-8249-7F42DD171916}"/>
                  </a:ext>
                </a:extLst>
              </p14:cNvPr>
              <p14:cNvContentPartPr/>
              <p14:nvPr/>
            </p14:nvContentPartPr>
            <p14:xfrm>
              <a:off x="3457288" y="3522145"/>
              <a:ext cx="139320" cy="216360"/>
            </p14:xfrm>
          </p:contentPart>
        </mc:Choice>
        <mc:Fallback>
          <p:pic>
            <p:nvPicPr>
              <p:cNvPr id="89" name="Entrada de lápiz 88">
                <a:extLst>
                  <a:ext uri="{FF2B5EF4-FFF2-40B4-BE49-F238E27FC236}">
                    <a16:creationId xmlns:a16="http://schemas.microsoft.com/office/drawing/2014/main" id="{1C2985EB-B2A9-6C3B-8249-7F42DD171916}"/>
                  </a:ext>
                </a:extLst>
              </p:cNvPr>
              <p:cNvPicPr/>
              <p:nvPr/>
            </p:nvPicPr>
            <p:blipFill>
              <a:blip r:embed="rId131"/>
              <a:stretch>
                <a:fillRect/>
              </a:stretch>
            </p:blipFill>
            <p:spPr>
              <a:xfrm>
                <a:off x="3439288" y="3504145"/>
                <a:ext cx="174960" cy="252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03" name="Grupo 102">
            <a:extLst>
              <a:ext uri="{FF2B5EF4-FFF2-40B4-BE49-F238E27FC236}">
                <a16:creationId xmlns:a16="http://schemas.microsoft.com/office/drawing/2014/main" id="{BEE2168C-5EFD-3F5A-FF64-03869776CA31}"/>
              </a:ext>
            </a:extLst>
          </p:cNvPr>
          <p:cNvGrpSpPr/>
          <p:nvPr/>
        </p:nvGrpSpPr>
        <p:grpSpPr>
          <a:xfrm>
            <a:off x="3883168" y="3315865"/>
            <a:ext cx="1273320" cy="418680"/>
            <a:chOff x="3883168" y="3315865"/>
            <a:chExt cx="1273320" cy="418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90" name="Entrada de lápiz 89">
                  <a:extLst>
                    <a:ext uri="{FF2B5EF4-FFF2-40B4-BE49-F238E27FC236}">
                      <a16:creationId xmlns:a16="http://schemas.microsoft.com/office/drawing/2014/main" id="{E1EB6159-5033-EB63-C0FF-7EB182455AC1}"/>
                    </a:ext>
                  </a:extLst>
                </p14:cNvPr>
                <p14:cNvContentPartPr/>
                <p14:nvPr/>
              </p14:nvContentPartPr>
              <p14:xfrm>
                <a:off x="3883168" y="3526465"/>
                <a:ext cx="349920" cy="190800"/>
              </p14:xfrm>
            </p:contentPart>
          </mc:Choice>
          <mc:Fallback>
            <p:pic>
              <p:nvPicPr>
                <p:cNvPr id="90" name="Entrada de lápiz 89">
                  <a:extLst>
                    <a:ext uri="{FF2B5EF4-FFF2-40B4-BE49-F238E27FC236}">
                      <a16:creationId xmlns:a16="http://schemas.microsoft.com/office/drawing/2014/main" id="{E1EB6159-5033-EB63-C0FF-7EB182455AC1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3865528" y="3508465"/>
                  <a:ext cx="385560" cy="22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91" name="Entrada de lápiz 90">
                  <a:extLst>
                    <a:ext uri="{FF2B5EF4-FFF2-40B4-BE49-F238E27FC236}">
                      <a16:creationId xmlns:a16="http://schemas.microsoft.com/office/drawing/2014/main" id="{A3ECD393-8FF9-FB87-FECD-06C99E82BA77}"/>
                    </a:ext>
                  </a:extLst>
                </p14:cNvPr>
                <p14:cNvContentPartPr/>
                <p14:nvPr/>
              </p14:nvContentPartPr>
              <p14:xfrm>
                <a:off x="4187728" y="3315865"/>
                <a:ext cx="224280" cy="140040"/>
              </p14:xfrm>
            </p:contentPart>
          </mc:Choice>
          <mc:Fallback>
            <p:pic>
              <p:nvPicPr>
                <p:cNvPr id="91" name="Entrada de lápiz 90">
                  <a:extLst>
                    <a:ext uri="{FF2B5EF4-FFF2-40B4-BE49-F238E27FC236}">
                      <a16:creationId xmlns:a16="http://schemas.microsoft.com/office/drawing/2014/main" id="{A3ECD393-8FF9-FB87-FECD-06C99E82BA77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4169728" y="3298225"/>
                  <a:ext cx="25992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92" name="Entrada de lápiz 91">
                  <a:extLst>
                    <a:ext uri="{FF2B5EF4-FFF2-40B4-BE49-F238E27FC236}">
                      <a16:creationId xmlns:a16="http://schemas.microsoft.com/office/drawing/2014/main" id="{BAD9E6AD-1284-0A1E-1FAD-C8B13E345707}"/>
                    </a:ext>
                  </a:extLst>
                </p14:cNvPr>
                <p14:cNvContentPartPr/>
                <p14:nvPr/>
              </p14:nvContentPartPr>
              <p14:xfrm>
                <a:off x="4478248" y="3722305"/>
                <a:ext cx="8640" cy="8640"/>
              </p14:xfrm>
            </p:contentPart>
          </mc:Choice>
          <mc:Fallback>
            <p:pic>
              <p:nvPicPr>
                <p:cNvPr id="92" name="Entrada de lápiz 91">
                  <a:extLst>
                    <a:ext uri="{FF2B5EF4-FFF2-40B4-BE49-F238E27FC236}">
                      <a16:creationId xmlns:a16="http://schemas.microsoft.com/office/drawing/2014/main" id="{BAD9E6AD-1284-0A1E-1FAD-C8B13E345707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4460608" y="3704665"/>
                  <a:ext cx="4428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98" name="Entrada de lápiz 97">
                  <a:extLst>
                    <a:ext uri="{FF2B5EF4-FFF2-40B4-BE49-F238E27FC236}">
                      <a16:creationId xmlns:a16="http://schemas.microsoft.com/office/drawing/2014/main" id="{64B143A2-0202-0C7C-D2D0-F02CFA79F1C8}"/>
                    </a:ext>
                  </a:extLst>
                </p14:cNvPr>
                <p14:cNvContentPartPr/>
                <p14:nvPr/>
              </p14:nvContentPartPr>
              <p14:xfrm>
                <a:off x="5085208" y="3623305"/>
                <a:ext cx="71280" cy="111240"/>
              </p14:xfrm>
            </p:contentPart>
          </mc:Choice>
          <mc:Fallback>
            <p:pic>
              <p:nvPicPr>
                <p:cNvPr id="98" name="Entrada de lápiz 97">
                  <a:extLst>
                    <a:ext uri="{FF2B5EF4-FFF2-40B4-BE49-F238E27FC236}">
                      <a16:creationId xmlns:a16="http://schemas.microsoft.com/office/drawing/2014/main" id="{64B143A2-0202-0C7C-D2D0-F02CFA79F1C8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5067568" y="3605305"/>
                  <a:ext cx="106920" cy="146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2" name="Grupo 101">
            <a:extLst>
              <a:ext uri="{FF2B5EF4-FFF2-40B4-BE49-F238E27FC236}">
                <a16:creationId xmlns:a16="http://schemas.microsoft.com/office/drawing/2014/main" id="{6B8EF5F9-EFB6-F8EB-96DA-40539356DACB}"/>
              </a:ext>
            </a:extLst>
          </p:cNvPr>
          <p:cNvGrpSpPr/>
          <p:nvPr/>
        </p:nvGrpSpPr>
        <p:grpSpPr>
          <a:xfrm>
            <a:off x="5419648" y="3539065"/>
            <a:ext cx="195480" cy="211320"/>
            <a:chOff x="5419648" y="3539065"/>
            <a:chExt cx="195480" cy="211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99" name="Entrada de lápiz 98">
                  <a:extLst>
                    <a:ext uri="{FF2B5EF4-FFF2-40B4-BE49-F238E27FC236}">
                      <a16:creationId xmlns:a16="http://schemas.microsoft.com/office/drawing/2014/main" id="{770897C4-0070-D75D-3138-1B927CEA2D35}"/>
                    </a:ext>
                  </a:extLst>
                </p14:cNvPr>
                <p14:cNvContentPartPr/>
                <p14:nvPr/>
              </p14:nvContentPartPr>
              <p14:xfrm>
                <a:off x="5419648" y="3626545"/>
                <a:ext cx="195480" cy="11520"/>
              </p14:xfrm>
            </p:contentPart>
          </mc:Choice>
          <mc:Fallback>
            <p:pic>
              <p:nvPicPr>
                <p:cNvPr id="99" name="Entrada de lápiz 98">
                  <a:extLst>
                    <a:ext uri="{FF2B5EF4-FFF2-40B4-BE49-F238E27FC236}">
                      <a16:creationId xmlns:a16="http://schemas.microsoft.com/office/drawing/2014/main" id="{770897C4-0070-D75D-3138-1B927CEA2D35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5401648" y="3608905"/>
                  <a:ext cx="23112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100" name="Entrada de lápiz 99">
                  <a:extLst>
                    <a:ext uri="{FF2B5EF4-FFF2-40B4-BE49-F238E27FC236}">
                      <a16:creationId xmlns:a16="http://schemas.microsoft.com/office/drawing/2014/main" id="{F2C00C2C-5A4D-224E-6FB1-CD2CC4FE3614}"/>
                    </a:ext>
                  </a:extLst>
                </p14:cNvPr>
                <p14:cNvContentPartPr/>
                <p14:nvPr/>
              </p14:nvContentPartPr>
              <p14:xfrm>
                <a:off x="5507848" y="3539065"/>
                <a:ext cx="50040" cy="211320"/>
              </p14:xfrm>
            </p:contentPart>
          </mc:Choice>
          <mc:Fallback>
            <p:pic>
              <p:nvPicPr>
                <p:cNvPr id="100" name="Entrada de lápiz 99">
                  <a:extLst>
                    <a:ext uri="{FF2B5EF4-FFF2-40B4-BE49-F238E27FC236}">
                      <a16:creationId xmlns:a16="http://schemas.microsoft.com/office/drawing/2014/main" id="{F2C00C2C-5A4D-224E-6FB1-CD2CC4FE3614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5489848" y="3521425"/>
                  <a:ext cx="85680" cy="246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44">
            <p14:nvContentPartPr>
              <p14:cNvPr id="101" name="Entrada de lápiz 100">
                <a:extLst>
                  <a:ext uri="{FF2B5EF4-FFF2-40B4-BE49-F238E27FC236}">
                    <a16:creationId xmlns:a16="http://schemas.microsoft.com/office/drawing/2014/main" id="{A3793B89-3F20-1005-E873-9DCA100E645A}"/>
                  </a:ext>
                </a:extLst>
              </p14:cNvPr>
              <p14:cNvContentPartPr/>
              <p14:nvPr/>
            </p14:nvContentPartPr>
            <p14:xfrm>
              <a:off x="5882248" y="3567505"/>
              <a:ext cx="432000" cy="149760"/>
            </p14:xfrm>
          </p:contentPart>
        </mc:Choice>
        <mc:Fallback>
          <p:pic>
            <p:nvPicPr>
              <p:cNvPr id="101" name="Entrada de lápiz 100">
                <a:extLst>
                  <a:ext uri="{FF2B5EF4-FFF2-40B4-BE49-F238E27FC236}">
                    <a16:creationId xmlns:a16="http://schemas.microsoft.com/office/drawing/2014/main" id="{A3793B89-3F20-1005-E873-9DCA100E645A}"/>
                  </a:ext>
                </a:extLst>
              </p:cNvPr>
              <p:cNvPicPr/>
              <p:nvPr/>
            </p:nvPicPr>
            <p:blipFill>
              <a:blip r:embed="rId145"/>
              <a:stretch>
                <a:fillRect/>
              </a:stretch>
            </p:blipFill>
            <p:spPr>
              <a:xfrm>
                <a:off x="5864608" y="3549865"/>
                <a:ext cx="467640" cy="185400"/>
              </a:xfrm>
              <a:prstGeom prst="rect">
                <a:avLst/>
              </a:prstGeom>
            </p:spPr>
          </p:pic>
        </mc:Fallback>
      </mc:AlternateContent>
      <p:grpSp>
        <p:nvGrpSpPr>
          <p:cNvPr id="106" name="Grupo 105">
            <a:extLst>
              <a:ext uri="{FF2B5EF4-FFF2-40B4-BE49-F238E27FC236}">
                <a16:creationId xmlns:a16="http://schemas.microsoft.com/office/drawing/2014/main" id="{9EF349CF-340D-0FD2-044C-2D09512E8891}"/>
              </a:ext>
            </a:extLst>
          </p:cNvPr>
          <p:cNvGrpSpPr/>
          <p:nvPr/>
        </p:nvGrpSpPr>
        <p:grpSpPr>
          <a:xfrm>
            <a:off x="4737808" y="3507385"/>
            <a:ext cx="441720" cy="273240"/>
            <a:chOff x="4737808" y="3507385"/>
            <a:chExt cx="441720" cy="273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104" name="Entrada de lápiz 103">
                  <a:extLst>
                    <a:ext uri="{FF2B5EF4-FFF2-40B4-BE49-F238E27FC236}">
                      <a16:creationId xmlns:a16="http://schemas.microsoft.com/office/drawing/2014/main" id="{A39B51F6-3B2E-B24A-5B7B-3EC7ED701D6E}"/>
                    </a:ext>
                  </a:extLst>
                </p14:cNvPr>
                <p14:cNvContentPartPr/>
                <p14:nvPr/>
              </p14:nvContentPartPr>
              <p14:xfrm>
                <a:off x="4737808" y="3507385"/>
                <a:ext cx="247680" cy="239400"/>
              </p14:xfrm>
            </p:contentPart>
          </mc:Choice>
          <mc:Fallback>
            <p:pic>
              <p:nvPicPr>
                <p:cNvPr id="104" name="Entrada de lápiz 103">
                  <a:extLst>
                    <a:ext uri="{FF2B5EF4-FFF2-40B4-BE49-F238E27FC236}">
                      <a16:creationId xmlns:a16="http://schemas.microsoft.com/office/drawing/2014/main" id="{A39B51F6-3B2E-B24A-5B7B-3EC7ED701D6E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4719808" y="3489385"/>
                  <a:ext cx="283320" cy="27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05" name="Entrada de lápiz 104">
                  <a:extLst>
                    <a:ext uri="{FF2B5EF4-FFF2-40B4-BE49-F238E27FC236}">
                      <a16:creationId xmlns:a16="http://schemas.microsoft.com/office/drawing/2014/main" id="{361E7AB6-2A15-59A7-4BAC-4AFBC233810E}"/>
                    </a:ext>
                  </a:extLst>
                </p14:cNvPr>
                <p14:cNvContentPartPr/>
                <p14:nvPr/>
              </p14:nvContentPartPr>
              <p14:xfrm>
                <a:off x="5045608" y="3582985"/>
                <a:ext cx="133920" cy="197640"/>
              </p14:xfrm>
            </p:contentPart>
          </mc:Choice>
          <mc:Fallback>
            <p:pic>
              <p:nvPicPr>
                <p:cNvPr id="105" name="Entrada de lápiz 104">
                  <a:extLst>
                    <a:ext uri="{FF2B5EF4-FFF2-40B4-BE49-F238E27FC236}">
                      <a16:creationId xmlns:a16="http://schemas.microsoft.com/office/drawing/2014/main" id="{361E7AB6-2A15-59A7-4BAC-4AFBC233810E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5027968" y="3564985"/>
                  <a:ext cx="169560" cy="233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1" name="Grupo 120">
            <a:extLst>
              <a:ext uri="{FF2B5EF4-FFF2-40B4-BE49-F238E27FC236}">
                <a16:creationId xmlns:a16="http://schemas.microsoft.com/office/drawing/2014/main" id="{5986E47E-783D-4E15-0AE8-FD1FEC6DCC9A}"/>
              </a:ext>
            </a:extLst>
          </p:cNvPr>
          <p:cNvGrpSpPr/>
          <p:nvPr/>
        </p:nvGrpSpPr>
        <p:grpSpPr>
          <a:xfrm>
            <a:off x="6495688" y="3321625"/>
            <a:ext cx="998280" cy="486360"/>
            <a:chOff x="6495688" y="3321625"/>
            <a:chExt cx="998280" cy="486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07" name="Entrada de lápiz 106">
                  <a:extLst>
                    <a:ext uri="{FF2B5EF4-FFF2-40B4-BE49-F238E27FC236}">
                      <a16:creationId xmlns:a16="http://schemas.microsoft.com/office/drawing/2014/main" id="{F26DBBA2-D357-FAE4-D57C-DBFD7C81778C}"/>
                    </a:ext>
                  </a:extLst>
                </p14:cNvPr>
                <p14:cNvContentPartPr/>
                <p14:nvPr/>
              </p14:nvContentPartPr>
              <p14:xfrm>
                <a:off x="6495688" y="3578665"/>
                <a:ext cx="107640" cy="229320"/>
              </p14:xfrm>
            </p:contentPart>
          </mc:Choice>
          <mc:Fallback>
            <p:pic>
              <p:nvPicPr>
                <p:cNvPr id="107" name="Entrada de lápiz 106">
                  <a:extLst>
                    <a:ext uri="{FF2B5EF4-FFF2-40B4-BE49-F238E27FC236}">
                      <a16:creationId xmlns:a16="http://schemas.microsoft.com/office/drawing/2014/main" id="{F26DBBA2-D357-FAE4-D57C-DBFD7C81778C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6477688" y="3561025"/>
                  <a:ext cx="143280" cy="26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08" name="Entrada de lápiz 107">
                  <a:extLst>
                    <a:ext uri="{FF2B5EF4-FFF2-40B4-BE49-F238E27FC236}">
                      <a16:creationId xmlns:a16="http://schemas.microsoft.com/office/drawing/2014/main" id="{C2559709-0055-3AD1-7037-1C15EA7D5028}"/>
                    </a:ext>
                  </a:extLst>
                </p14:cNvPr>
                <p14:cNvContentPartPr/>
                <p14:nvPr/>
              </p14:nvContentPartPr>
              <p14:xfrm>
                <a:off x="6745888" y="3694225"/>
                <a:ext cx="32040" cy="26640"/>
              </p14:xfrm>
            </p:contentPart>
          </mc:Choice>
          <mc:Fallback>
            <p:pic>
              <p:nvPicPr>
                <p:cNvPr id="108" name="Entrada de lápiz 107">
                  <a:extLst>
                    <a:ext uri="{FF2B5EF4-FFF2-40B4-BE49-F238E27FC236}">
                      <a16:creationId xmlns:a16="http://schemas.microsoft.com/office/drawing/2014/main" id="{C2559709-0055-3AD1-7037-1C15EA7D5028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6727888" y="3676585"/>
                  <a:ext cx="67680" cy="6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09" name="Entrada de lápiz 108">
                  <a:extLst>
                    <a:ext uri="{FF2B5EF4-FFF2-40B4-BE49-F238E27FC236}">
                      <a16:creationId xmlns:a16="http://schemas.microsoft.com/office/drawing/2014/main" id="{66887D3A-EB49-165D-0270-141F30CC63C4}"/>
                    </a:ext>
                  </a:extLst>
                </p14:cNvPr>
                <p14:cNvContentPartPr/>
                <p14:nvPr/>
              </p14:nvContentPartPr>
              <p14:xfrm>
                <a:off x="6991048" y="3519265"/>
                <a:ext cx="291960" cy="218160"/>
              </p14:xfrm>
            </p:contentPart>
          </mc:Choice>
          <mc:Fallback>
            <p:pic>
              <p:nvPicPr>
                <p:cNvPr id="109" name="Entrada de lápiz 108">
                  <a:extLst>
                    <a:ext uri="{FF2B5EF4-FFF2-40B4-BE49-F238E27FC236}">
                      <a16:creationId xmlns:a16="http://schemas.microsoft.com/office/drawing/2014/main" id="{66887D3A-EB49-165D-0270-141F30CC63C4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6973048" y="3501265"/>
                  <a:ext cx="327600" cy="25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11" name="Entrada de lápiz 110">
                  <a:extLst>
                    <a:ext uri="{FF2B5EF4-FFF2-40B4-BE49-F238E27FC236}">
                      <a16:creationId xmlns:a16="http://schemas.microsoft.com/office/drawing/2014/main" id="{842D4FD1-540A-A415-6EAA-920C71DEBCF3}"/>
                    </a:ext>
                  </a:extLst>
                </p14:cNvPr>
                <p14:cNvContentPartPr/>
                <p14:nvPr/>
              </p14:nvContentPartPr>
              <p14:xfrm>
                <a:off x="7317208" y="3321625"/>
                <a:ext cx="176760" cy="168120"/>
              </p14:xfrm>
            </p:contentPart>
          </mc:Choice>
          <mc:Fallback>
            <p:pic>
              <p:nvPicPr>
                <p:cNvPr id="111" name="Entrada de lápiz 110">
                  <a:extLst>
                    <a:ext uri="{FF2B5EF4-FFF2-40B4-BE49-F238E27FC236}">
                      <a16:creationId xmlns:a16="http://schemas.microsoft.com/office/drawing/2014/main" id="{842D4FD1-540A-A415-6EAA-920C71DEBCF3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7299208" y="3303625"/>
                  <a:ext cx="212400" cy="203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58">
            <p14:nvContentPartPr>
              <p14:cNvPr id="122" name="Entrada de lápiz 121">
                <a:extLst>
                  <a:ext uri="{FF2B5EF4-FFF2-40B4-BE49-F238E27FC236}">
                    <a16:creationId xmlns:a16="http://schemas.microsoft.com/office/drawing/2014/main" id="{8FD9A76C-10E5-392A-1CBC-8FE85AD7597D}"/>
                  </a:ext>
                </a:extLst>
              </p14:cNvPr>
              <p14:cNvContentPartPr/>
              <p14:nvPr/>
            </p14:nvContentPartPr>
            <p14:xfrm>
              <a:off x="7613488" y="3739945"/>
              <a:ext cx="28080" cy="23040"/>
            </p14:xfrm>
          </p:contentPart>
        </mc:Choice>
        <mc:Fallback>
          <p:pic>
            <p:nvPicPr>
              <p:cNvPr id="122" name="Entrada de lápiz 121">
                <a:extLst>
                  <a:ext uri="{FF2B5EF4-FFF2-40B4-BE49-F238E27FC236}">
                    <a16:creationId xmlns:a16="http://schemas.microsoft.com/office/drawing/2014/main" id="{8FD9A76C-10E5-392A-1CBC-8FE85AD7597D}"/>
                  </a:ext>
                </a:extLst>
              </p:cNvPr>
              <p:cNvPicPr/>
              <p:nvPr/>
            </p:nvPicPr>
            <p:blipFill>
              <a:blip r:embed="rId159"/>
              <a:stretch>
                <a:fillRect/>
              </a:stretch>
            </p:blipFill>
            <p:spPr>
              <a:xfrm>
                <a:off x="7595848" y="3721945"/>
                <a:ext cx="63720" cy="5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0">
            <p14:nvContentPartPr>
              <p14:cNvPr id="123" name="Entrada de lápiz 122">
                <a:extLst>
                  <a:ext uri="{FF2B5EF4-FFF2-40B4-BE49-F238E27FC236}">
                    <a16:creationId xmlns:a16="http://schemas.microsoft.com/office/drawing/2014/main" id="{AFCAB7CF-2960-E8E1-FF11-32B0B98D2BAA}"/>
                  </a:ext>
                </a:extLst>
              </p14:cNvPr>
              <p14:cNvContentPartPr/>
              <p14:nvPr/>
            </p14:nvContentPartPr>
            <p14:xfrm>
              <a:off x="7870168" y="3480025"/>
              <a:ext cx="255600" cy="274680"/>
            </p14:xfrm>
          </p:contentPart>
        </mc:Choice>
        <mc:Fallback>
          <p:pic>
            <p:nvPicPr>
              <p:cNvPr id="123" name="Entrada de lápiz 122">
                <a:extLst>
                  <a:ext uri="{FF2B5EF4-FFF2-40B4-BE49-F238E27FC236}">
                    <a16:creationId xmlns:a16="http://schemas.microsoft.com/office/drawing/2014/main" id="{AFCAB7CF-2960-E8E1-FF11-32B0B98D2BAA}"/>
                  </a:ext>
                </a:extLst>
              </p:cNvPr>
              <p:cNvPicPr/>
              <p:nvPr/>
            </p:nvPicPr>
            <p:blipFill>
              <a:blip r:embed="rId161"/>
              <a:stretch>
                <a:fillRect/>
              </a:stretch>
            </p:blipFill>
            <p:spPr>
              <a:xfrm>
                <a:off x="7852528" y="3462025"/>
                <a:ext cx="291240" cy="31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2">
            <p14:nvContentPartPr>
              <p14:cNvPr id="124" name="Entrada de lápiz 123">
                <a:extLst>
                  <a:ext uri="{FF2B5EF4-FFF2-40B4-BE49-F238E27FC236}">
                    <a16:creationId xmlns:a16="http://schemas.microsoft.com/office/drawing/2014/main" id="{64F229D4-7032-FD31-683C-DFAE78E921E3}"/>
                  </a:ext>
                </a:extLst>
              </p14:cNvPr>
              <p14:cNvContentPartPr/>
              <p14:nvPr/>
            </p14:nvContentPartPr>
            <p14:xfrm>
              <a:off x="8373088" y="3571825"/>
              <a:ext cx="122760" cy="200160"/>
            </p14:xfrm>
          </p:contentPart>
        </mc:Choice>
        <mc:Fallback>
          <p:pic>
            <p:nvPicPr>
              <p:cNvPr id="124" name="Entrada de lápiz 123">
                <a:extLst>
                  <a:ext uri="{FF2B5EF4-FFF2-40B4-BE49-F238E27FC236}">
                    <a16:creationId xmlns:a16="http://schemas.microsoft.com/office/drawing/2014/main" id="{64F229D4-7032-FD31-683C-DFAE78E921E3}"/>
                  </a:ext>
                </a:extLst>
              </p:cNvPr>
              <p:cNvPicPr/>
              <p:nvPr/>
            </p:nvPicPr>
            <p:blipFill>
              <a:blip r:embed="rId163"/>
              <a:stretch>
                <a:fillRect/>
              </a:stretch>
            </p:blipFill>
            <p:spPr>
              <a:xfrm>
                <a:off x="8355088" y="3554185"/>
                <a:ext cx="15840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4">
            <p14:nvContentPartPr>
              <p14:cNvPr id="125" name="Entrada de lápiz 124">
                <a:extLst>
                  <a:ext uri="{FF2B5EF4-FFF2-40B4-BE49-F238E27FC236}">
                    <a16:creationId xmlns:a16="http://schemas.microsoft.com/office/drawing/2014/main" id="{336DFDEB-3B01-BE48-0A67-C05FC371A269}"/>
                  </a:ext>
                </a:extLst>
              </p14:cNvPr>
              <p14:cNvContentPartPr/>
              <p14:nvPr/>
            </p14:nvContentPartPr>
            <p14:xfrm>
              <a:off x="8735608" y="3788185"/>
              <a:ext cx="360" cy="1440"/>
            </p14:xfrm>
          </p:contentPart>
        </mc:Choice>
        <mc:Fallback>
          <p:pic>
            <p:nvPicPr>
              <p:cNvPr id="125" name="Entrada de lápiz 124">
                <a:extLst>
                  <a:ext uri="{FF2B5EF4-FFF2-40B4-BE49-F238E27FC236}">
                    <a16:creationId xmlns:a16="http://schemas.microsoft.com/office/drawing/2014/main" id="{336DFDEB-3B01-BE48-0A67-C05FC371A269}"/>
                  </a:ext>
                </a:extLst>
              </p:cNvPr>
              <p:cNvPicPr/>
              <p:nvPr/>
            </p:nvPicPr>
            <p:blipFill>
              <a:blip r:embed="rId165"/>
              <a:stretch>
                <a:fillRect/>
              </a:stretch>
            </p:blipFill>
            <p:spPr>
              <a:xfrm>
                <a:off x="8717608" y="3770185"/>
                <a:ext cx="36000" cy="37080"/>
              </a:xfrm>
              <a:prstGeom prst="rect">
                <a:avLst/>
              </a:prstGeom>
            </p:spPr>
          </p:pic>
        </mc:Fallback>
      </mc:AlternateContent>
      <p:grpSp>
        <p:nvGrpSpPr>
          <p:cNvPr id="133" name="Grupo 132">
            <a:extLst>
              <a:ext uri="{FF2B5EF4-FFF2-40B4-BE49-F238E27FC236}">
                <a16:creationId xmlns:a16="http://schemas.microsoft.com/office/drawing/2014/main" id="{EFDC0358-84CD-C75C-01ED-D2E296F6E117}"/>
              </a:ext>
            </a:extLst>
          </p:cNvPr>
          <p:cNvGrpSpPr/>
          <p:nvPr/>
        </p:nvGrpSpPr>
        <p:grpSpPr>
          <a:xfrm>
            <a:off x="1005328" y="4181305"/>
            <a:ext cx="847080" cy="457560"/>
            <a:chOff x="1005328" y="4181305"/>
            <a:chExt cx="847080" cy="457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26" name="Entrada de lápiz 125">
                  <a:extLst>
                    <a:ext uri="{FF2B5EF4-FFF2-40B4-BE49-F238E27FC236}">
                      <a16:creationId xmlns:a16="http://schemas.microsoft.com/office/drawing/2014/main" id="{A0B938CB-2295-2244-BA26-B3129550CD89}"/>
                    </a:ext>
                  </a:extLst>
                </p14:cNvPr>
                <p14:cNvContentPartPr/>
                <p14:nvPr/>
              </p14:nvContentPartPr>
              <p14:xfrm>
                <a:off x="1143928" y="4248985"/>
                <a:ext cx="54360" cy="313920"/>
              </p14:xfrm>
            </p:contentPart>
          </mc:Choice>
          <mc:Fallback>
            <p:pic>
              <p:nvPicPr>
                <p:cNvPr id="126" name="Entrada de lápiz 125">
                  <a:extLst>
                    <a:ext uri="{FF2B5EF4-FFF2-40B4-BE49-F238E27FC236}">
                      <a16:creationId xmlns:a16="http://schemas.microsoft.com/office/drawing/2014/main" id="{A0B938CB-2295-2244-BA26-B3129550CD89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1126288" y="4230985"/>
                  <a:ext cx="90000" cy="34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27" name="Entrada de lápiz 126">
                  <a:extLst>
                    <a:ext uri="{FF2B5EF4-FFF2-40B4-BE49-F238E27FC236}">
                      <a16:creationId xmlns:a16="http://schemas.microsoft.com/office/drawing/2014/main" id="{AB400C5F-375E-A4B0-197F-F53ED7FA2999}"/>
                    </a:ext>
                  </a:extLst>
                </p14:cNvPr>
                <p14:cNvContentPartPr/>
                <p14:nvPr/>
              </p14:nvContentPartPr>
              <p14:xfrm>
                <a:off x="1005328" y="4181305"/>
                <a:ext cx="389520" cy="42120"/>
              </p14:xfrm>
            </p:contentPart>
          </mc:Choice>
          <mc:Fallback>
            <p:pic>
              <p:nvPicPr>
                <p:cNvPr id="127" name="Entrada de lápiz 126">
                  <a:extLst>
                    <a:ext uri="{FF2B5EF4-FFF2-40B4-BE49-F238E27FC236}">
                      <a16:creationId xmlns:a16="http://schemas.microsoft.com/office/drawing/2014/main" id="{AB400C5F-375E-A4B0-197F-F53ED7FA2999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987688" y="4163305"/>
                  <a:ext cx="425160" cy="7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28" name="Entrada de lápiz 127">
                  <a:extLst>
                    <a:ext uri="{FF2B5EF4-FFF2-40B4-BE49-F238E27FC236}">
                      <a16:creationId xmlns:a16="http://schemas.microsoft.com/office/drawing/2014/main" id="{CE8F6123-6760-EFF8-35B2-1121C1D04F4F}"/>
                    </a:ext>
                  </a:extLst>
                </p14:cNvPr>
                <p14:cNvContentPartPr/>
                <p14:nvPr/>
              </p14:nvContentPartPr>
              <p14:xfrm>
                <a:off x="1587808" y="4351585"/>
                <a:ext cx="264600" cy="287280"/>
              </p14:xfrm>
            </p:contentPart>
          </mc:Choice>
          <mc:Fallback>
            <p:pic>
              <p:nvPicPr>
                <p:cNvPr id="128" name="Entrada de lápiz 127">
                  <a:extLst>
                    <a:ext uri="{FF2B5EF4-FFF2-40B4-BE49-F238E27FC236}">
                      <a16:creationId xmlns:a16="http://schemas.microsoft.com/office/drawing/2014/main" id="{CE8F6123-6760-EFF8-35B2-1121C1D04F4F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1570168" y="4333585"/>
                  <a:ext cx="300240" cy="32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29" name="Entrada de lápiz 128">
                  <a:extLst>
                    <a:ext uri="{FF2B5EF4-FFF2-40B4-BE49-F238E27FC236}">
                      <a16:creationId xmlns:a16="http://schemas.microsoft.com/office/drawing/2014/main" id="{001EE763-B46C-E88B-5432-36144F7E0B3A}"/>
                    </a:ext>
                  </a:extLst>
                </p14:cNvPr>
                <p14:cNvContentPartPr/>
                <p14:nvPr/>
              </p14:nvContentPartPr>
              <p14:xfrm>
                <a:off x="1619488" y="4518265"/>
                <a:ext cx="190800" cy="26640"/>
              </p14:xfrm>
            </p:contentPart>
          </mc:Choice>
          <mc:Fallback>
            <p:pic>
              <p:nvPicPr>
                <p:cNvPr id="129" name="Entrada de lápiz 128">
                  <a:extLst>
                    <a:ext uri="{FF2B5EF4-FFF2-40B4-BE49-F238E27FC236}">
                      <a16:creationId xmlns:a16="http://schemas.microsoft.com/office/drawing/2014/main" id="{001EE763-B46C-E88B-5432-36144F7E0B3A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1601488" y="4500625"/>
                  <a:ext cx="226440" cy="622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74">
            <p14:nvContentPartPr>
              <p14:cNvPr id="130" name="Entrada de lápiz 129">
                <a:extLst>
                  <a:ext uri="{FF2B5EF4-FFF2-40B4-BE49-F238E27FC236}">
                    <a16:creationId xmlns:a16="http://schemas.microsoft.com/office/drawing/2014/main" id="{56C8EE00-B950-E2A9-B291-3C9102003088}"/>
                  </a:ext>
                </a:extLst>
              </p14:cNvPr>
              <p14:cNvContentPartPr/>
              <p14:nvPr/>
            </p14:nvContentPartPr>
            <p14:xfrm>
              <a:off x="2146168" y="4450945"/>
              <a:ext cx="139320" cy="10440"/>
            </p14:xfrm>
          </p:contentPart>
        </mc:Choice>
        <mc:Fallback>
          <p:pic>
            <p:nvPicPr>
              <p:cNvPr id="130" name="Entrada de lápiz 129">
                <a:extLst>
                  <a:ext uri="{FF2B5EF4-FFF2-40B4-BE49-F238E27FC236}">
                    <a16:creationId xmlns:a16="http://schemas.microsoft.com/office/drawing/2014/main" id="{56C8EE00-B950-E2A9-B291-3C9102003088}"/>
                  </a:ext>
                </a:extLst>
              </p:cNvPr>
              <p:cNvPicPr/>
              <p:nvPr/>
            </p:nvPicPr>
            <p:blipFill>
              <a:blip r:embed="rId175"/>
              <a:stretch>
                <a:fillRect/>
              </a:stretch>
            </p:blipFill>
            <p:spPr>
              <a:xfrm>
                <a:off x="2128528" y="4433305"/>
                <a:ext cx="174960" cy="4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6">
            <p14:nvContentPartPr>
              <p14:cNvPr id="131" name="Entrada de lápiz 130">
                <a:extLst>
                  <a:ext uri="{FF2B5EF4-FFF2-40B4-BE49-F238E27FC236}">
                    <a16:creationId xmlns:a16="http://schemas.microsoft.com/office/drawing/2014/main" id="{B0C2CC0D-744D-A091-04E2-516D0E26BEB9}"/>
                  </a:ext>
                </a:extLst>
              </p14:cNvPr>
              <p14:cNvContentPartPr/>
              <p14:nvPr/>
            </p14:nvContentPartPr>
            <p14:xfrm>
              <a:off x="2183608" y="4598545"/>
              <a:ext cx="110880" cy="9360"/>
            </p14:xfrm>
          </p:contentPart>
        </mc:Choice>
        <mc:Fallback>
          <p:pic>
            <p:nvPicPr>
              <p:cNvPr id="131" name="Entrada de lápiz 130">
                <a:extLst>
                  <a:ext uri="{FF2B5EF4-FFF2-40B4-BE49-F238E27FC236}">
                    <a16:creationId xmlns:a16="http://schemas.microsoft.com/office/drawing/2014/main" id="{B0C2CC0D-744D-A091-04E2-516D0E26BEB9}"/>
                  </a:ext>
                </a:extLst>
              </p:cNvPr>
              <p:cNvPicPr/>
              <p:nvPr/>
            </p:nvPicPr>
            <p:blipFill>
              <a:blip r:embed="rId177"/>
              <a:stretch>
                <a:fillRect/>
              </a:stretch>
            </p:blipFill>
            <p:spPr>
              <a:xfrm>
                <a:off x="2165968" y="4580905"/>
                <a:ext cx="146520" cy="45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37" name="Grupo 136">
            <a:extLst>
              <a:ext uri="{FF2B5EF4-FFF2-40B4-BE49-F238E27FC236}">
                <a16:creationId xmlns:a16="http://schemas.microsoft.com/office/drawing/2014/main" id="{72B5ABCE-5C4D-DA0E-89A9-D69ADC720EB8}"/>
              </a:ext>
            </a:extLst>
          </p:cNvPr>
          <p:cNvGrpSpPr/>
          <p:nvPr/>
        </p:nvGrpSpPr>
        <p:grpSpPr>
          <a:xfrm>
            <a:off x="2729728" y="4128025"/>
            <a:ext cx="1131840" cy="712800"/>
            <a:chOff x="2729728" y="4128025"/>
            <a:chExt cx="1131840" cy="712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34" name="Entrada de lápiz 133">
                  <a:extLst>
                    <a:ext uri="{FF2B5EF4-FFF2-40B4-BE49-F238E27FC236}">
                      <a16:creationId xmlns:a16="http://schemas.microsoft.com/office/drawing/2014/main" id="{C77604B8-7AEB-D175-8CF8-79B76CC6B991}"/>
                    </a:ext>
                  </a:extLst>
                </p14:cNvPr>
                <p14:cNvContentPartPr/>
                <p14:nvPr/>
              </p14:nvContentPartPr>
              <p14:xfrm>
                <a:off x="2729728" y="4384705"/>
                <a:ext cx="436680" cy="231120"/>
              </p14:xfrm>
            </p:contentPart>
          </mc:Choice>
          <mc:Fallback>
            <p:pic>
              <p:nvPicPr>
                <p:cNvPr id="134" name="Entrada de lápiz 133">
                  <a:extLst>
                    <a:ext uri="{FF2B5EF4-FFF2-40B4-BE49-F238E27FC236}">
                      <a16:creationId xmlns:a16="http://schemas.microsoft.com/office/drawing/2014/main" id="{C77604B8-7AEB-D175-8CF8-79B76CC6B991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2712088" y="4366705"/>
                  <a:ext cx="472320" cy="26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35" name="Entrada de lápiz 134">
                  <a:extLst>
                    <a:ext uri="{FF2B5EF4-FFF2-40B4-BE49-F238E27FC236}">
                      <a16:creationId xmlns:a16="http://schemas.microsoft.com/office/drawing/2014/main" id="{3711CFB3-B184-B14D-0369-74D4FEE65260}"/>
                    </a:ext>
                  </a:extLst>
                </p14:cNvPr>
                <p14:cNvContentPartPr/>
                <p14:nvPr/>
              </p14:nvContentPartPr>
              <p14:xfrm>
                <a:off x="3227248" y="4213705"/>
                <a:ext cx="180720" cy="183240"/>
              </p14:xfrm>
            </p:contentPart>
          </mc:Choice>
          <mc:Fallback>
            <p:pic>
              <p:nvPicPr>
                <p:cNvPr id="135" name="Entrada de lápiz 134">
                  <a:extLst>
                    <a:ext uri="{FF2B5EF4-FFF2-40B4-BE49-F238E27FC236}">
                      <a16:creationId xmlns:a16="http://schemas.microsoft.com/office/drawing/2014/main" id="{3711CFB3-B184-B14D-0369-74D4FEE65260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3209248" y="4196065"/>
                  <a:ext cx="216360" cy="21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36" name="Entrada de lápiz 135">
                  <a:extLst>
                    <a:ext uri="{FF2B5EF4-FFF2-40B4-BE49-F238E27FC236}">
                      <a16:creationId xmlns:a16="http://schemas.microsoft.com/office/drawing/2014/main" id="{5DDB2AC3-EDAD-9AF1-0CF1-38D8977155A4}"/>
                    </a:ext>
                  </a:extLst>
                </p14:cNvPr>
                <p14:cNvContentPartPr/>
                <p14:nvPr/>
              </p14:nvContentPartPr>
              <p14:xfrm>
                <a:off x="3637288" y="4128025"/>
                <a:ext cx="224280" cy="712800"/>
              </p14:xfrm>
            </p:contentPart>
          </mc:Choice>
          <mc:Fallback>
            <p:pic>
              <p:nvPicPr>
                <p:cNvPr id="136" name="Entrada de lápiz 135">
                  <a:extLst>
                    <a:ext uri="{FF2B5EF4-FFF2-40B4-BE49-F238E27FC236}">
                      <a16:creationId xmlns:a16="http://schemas.microsoft.com/office/drawing/2014/main" id="{5DDB2AC3-EDAD-9AF1-0CF1-38D8977155A4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3619648" y="4110025"/>
                  <a:ext cx="259920" cy="748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1" name="Grupo 150">
            <a:extLst>
              <a:ext uri="{FF2B5EF4-FFF2-40B4-BE49-F238E27FC236}">
                <a16:creationId xmlns:a16="http://schemas.microsoft.com/office/drawing/2014/main" id="{4B7BA315-BA07-6739-9981-AFFDCCDD2212}"/>
              </a:ext>
            </a:extLst>
          </p:cNvPr>
          <p:cNvGrpSpPr/>
          <p:nvPr/>
        </p:nvGrpSpPr>
        <p:grpSpPr>
          <a:xfrm>
            <a:off x="4053808" y="4337185"/>
            <a:ext cx="1618200" cy="257400"/>
            <a:chOff x="4053808" y="4337185"/>
            <a:chExt cx="1618200" cy="257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38" name="Entrada de lápiz 137">
                  <a:extLst>
                    <a:ext uri="{FF2B5EF4-FFF2-40B4-BE49-F238E27FC236}">
                      <a16:creationId xmlns:a16="http://schemas.microsoft.com/office/drawing/2014/main" id="{83CE5B71-BA4F-A959-58CD-21058185F9EE}"/>
                    </a:ext>
                  </a:extLst>
                </p14:cNvPr>
                <p14:cNvContentPartPr/>
                <p14:nvPr/>
              </p14:nvContentPartPr>
              <p14:xfrm>
                <a:off x="4053808" y="4403785"/>
                <a:ext cx="608400" cy="166320"/>
              </p14:xfrm>
            </p:contentPart>
          </mc:Choice>
          <mc:Fallback>
            <p:pic>
              <p:nvPicPr>
                <p:cNvPr id="138" name="Entrada de lápiz 137">
                  <a:extLst>
                    <a:ext uri="{FF2B5EF4-FFF2-40B4-BE49-F238E27FC236}">
                      <a16:creationId xmlns:a16="http://schemas.microsoft.com/office/drawing/2014/main" id="{83CE5B71-BA4F-A959-58CD-21058185F9EE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4036168" y="4385785"/>
                  <a:ext cx="644040" cy="20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39" name="Entrada de lápiz 138">
                  <a:extLst>
                    <a:ext uri="{FF2B5EF4-FFF2-40B4-BE49-F238E27FC236}">
                      <a16:creationId xmlns:a16="http://schemas.microsoft.com/office/drawing/2014/main" id="{8E779B83-986A-843C-B171-F94E0C7A761A}"/>
                    </a:ext>
                  </a:extLst>
                </p14:cNvPr>
                <p14:cNvContentPartPr/>
                <p14:nvPr/>
              </p14:nvContentPartPr>
              <p14:xfrm>
                <a:off x="4837168" y="4395505"/>
                <a:ext cx="119520" cy="199080"/>
              </p14:xfrm>
            </p:contentPart>
          </mc:Choice>
          <mc:Fallback>
            <p:pic>
              <p:nvPicPr>
                <p:cNvPr id="139" name="Entrada de lápiz 138">
                  <a:extLst>
                    <a:ext uri="{FF2B5EF4-FFF2-40B4-BE49-F238E27FC236}">
                      <a16:creationId xmlns:a16="http://schemas.microsoft.com/office/drawing/2014/main" id="{8E779B83-986A-843C-B171-F94E0C7A761A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4819168" y="4377505"/>
                  <a:ext cx="155160" cy="23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40" name="Entrada de lápiz 139">
                  <a:extLst>
                    <a:ext uri="{FF2B5EF4-FFF2-40B4-BE49-F238E27FC236}">
                      <a16:creationId xmlns:a16="http://schemas.microsoft.com/office/drawing/2014/main" id="{D3065553-CF5E-0CBB-2D16-E1E643B2033C}"/>
                    </a:ext>
                  </a:extLst>
                </p14:cNvPr>
                <p14:cNvContentPartPr/>
                <p14:nvPr/>
              </p14:nvContentPartPr>
              <p14:xfrm>
                <a:off x="5151088" y="4337185"/>
                <a:ext cx="259560" cy="201600"/>
              </p14:xfrm>
            </p:contentPart>
          </mc:Choice>
          <mc:Fallback>
            <p:pic>
              <p:nvPicPr>
                <p:cNvPr id="140" name="Entrada de lápiz 139">
                  <a:extLst>
                    <a:ext uri="{FF2B5EF4-FFF2-40B4-BE49-F238E27FC236}">
                      <a16:creationId xmlns:a16="http://schemas.microsoft.com/office/drawing/2014/main" id="{D3065553-CF5E-0CBB-2D16-E1E643B2033C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5133448" y="4319545"/>
                  <a:ext cx="295200" cy="23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41" name="Entrada de lápiz 140">
                  <a:extLst>
                    <a:ext uri="{FF2B5EF4-FFF2-40B4-BE49-F238E27FC236}">
                      <a16:creationId xmlns:a16="http://schemas.microsoft.com/office/drawing/2014/main" id="{62D46B6E-E6EE-37C9-C828-AECD63967ADA}"/>
                    </a:ext>
                  </a:extLst>
                </p14:cNvPr>
                <p14:cNvContentPartPr/>
                <p14:nvPr/>
              </p14:nvContentPartPr>
              <p14:xfrm>
                <a:off x="5526928" y="4356625"/>
                <a:ext cx="145080" cy="228240"/>
              </p14:xfrm>
            </p:contentPart>
          </mc:Choice>
          <mc:Fallback>
            <p:pic>
              <p:nvPicPr>
                <p:cNvPr id="141" name="Entrada de lápiz 140">
                  <a:extLst>
                    <a:ext uri="{FF2B5EF4-FFF2-40B4-BE49-F238E27FC236}">
                      <a16:creationId xmlns:a16="http://schemas.microsoft.com/office/drawing/2014/main" id="{62D46B6E-E6EE-37C9-C828-AECD63967ADA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5509288" y="4338625"/>
                  <a:ext cx="180720" cy="263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0" name="Grupo 149">
            <a:extLst>
              <a:ext uri="{FF2B5EF4-FFF2-40B4-BE49-F238E27FC236}">
                <a16:creationId xmlns:a16="http://schemas.microsoft.com/office/drawing/2014/main" id="{80A97FA2-894A-7169-518C-6C78181BB220}"/>
              </a:ext>
            </a:extLst>
          </p:cNvPr>
          <p:cNvGrpSpPr/>
          <p:nvPr/>
        </p:nvGrpSpPr>
        <p:grpSpPr>
          <a:xfrm>
            <a:off x="6029488" y="4379665"/>
            <a:ext cx="1209960" cy="262440"/>
            <a:chOff x="6029488" y="4379665"/>
            <a:chExt cx="1209960" cy="262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42" name="Entrada de lápiz 141">
                  <a:extLst>
                    <a:ext uri="{FF2B5EF4-FFF2-40B4-BE49-F238E27FC236}">
                      <a16:creationId xmlns:a16="http://schemas.microsoft.com/office/drawing/2014/main" id="{AEB532C2-9160-7964-E47F-9AEED5041B2E}"/>
                    </a:ext>
                  </a:extLst>
                </p14:cNvPr>
                <p14:cNvContentPartPr/>
                <p14:nvPr/>
              </p14:nvContentPartPr>
              <p14:xfrm>
                <a:off x="6029488" y="4448065"/>
                <a:ext cx="299160" cy="63360"/>
              </p14:xfrm>
            </p:contentPart>
          </mc:Choice>
          <mc:Fallback>
            <p:pic>
              <p:nvPicPr>
                <p:cNvPr id="142" name="Entrada de lápiz 141">
                  <a:extLst>
                    <a:ext uri="{FF2B5EF4-FFF2-40B4-BE49-F238E27FC236}">
                      <a16:creationId xmlns:a16="http://schemas.microsoft.com/office/drawing/2014/main" id="{AEB532C2-9160-7964-E47F-9AEED5041B2E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6011488" y="4430425"/>
                  <a:ext cx="334800" cy="9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43" name="Entrada de lápiz 142">
                  <a:extLst>
                    <a:ext uri="{FF2B5EF4-FFF2-40B4-BE49-F238E27FC236}">
                      <a16:creationId xmlns:a16="http://schemas.microsoft.com/office/drawing/2014/main" id="{DC9BDADE-0EF6-C524-7CFA-F922B44AA616}"/>
                    </a:ext>
                  </a:extLst>
                </p14:cNvPr>
                <p14:cNvContentPartPr/>
                <p14:nvPr/>
              </p14:nvContentPartPr>
              <p14:xfrm>
                <a:off x="6209128" y="4379665"/>
                <a:ext cx="91080" cy="173880"/>
              </p14:xfrm>
            </p:contentPart>
          </mc:Choice>
          <mc:Fallback>
            <p:pic>
              <p:nvPicPr>
                <p:cNvPr id="143" name="Entrada de lápiz 142">
                  <a:extLst>
                    <a:ext uri="{FF2B5EF4-FFF2-40B4-BE49-F238E27FC236}">
                      <a16:creationId xmlns:a16="http://schemas.microsoft.com/office/drawing/2014/main" id="{DC9BDADE-0EF6-C524-7CFA-F922B44AA616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6191488" y="4362025"/>
                  <a:ext cx="126720" cy="20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44" name="Entrada de lápiz 143">
                  <a:extLst>
                    <a:ext uri="{FF2B5EF4-FFF2-40B4-BE49-F238E27FC236}">
                      <a16:creationId xmlns:a16="http://schemas.microsoft.com/office/drawing/2014/main" id="{B2D21BD7-CC11-76BD-7919-E5F8DDF62387}"/>
                    </a:ext>
                  </a:extLst>
                </p14:cNvPr>
                <p14:cNvContentPartPr/>
                <p14:nvPr/>
              </p14:nvContentPartPr>
              <p14:xfrm>
                <a:off x="6566248" y="4399825"/>
                <a:ext cx="430920" cy="180720"/>
              </p14:xfrm>
            </p:contentPart>
          </mc:Choice>
          <mc:Fallback>
            <p:pic>
              <p:nvPicPr>
                <p:cNvPr id="144" name="Entrada de lápiz 143">
                  <a:extLst>
                    <a:ext uri="{FF2B5EF4-FFF2-40B4-BE49-F238E27FC236}">
                      <a16:creationId xmlns:a16="http://schemas.microsoft.com/office/drawing/2014/main" id="{B2D21BD7-CC11-76BD-7919-E5F8DDF62387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6548608" y="4382185"/>
                  <a:ext cx="466560" cy="21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45" name="Entrada de lápiz 144">
                  <a:extLst>
                    <a:ext uri="{FF2B5EF4-FFF2-40B4-BE49-F238E27FC236}">
                      <a16:creationId xmlns:a16="http://schemas.microsoft.com/office/drawing/2014/main" id="{99A99F63-7C9D-C4FB-AD95-FA639FA12F35}"/>
                    </a:ext>
                  </a:extLst>
                </p14:cNvPr>
                <p14:cNvContentPartPr/>
                <p14:nvPr/>
              </p14:nvContentPartPr>
              <p14:xfrm>
                <a:off x="7130728" y="4417825"/>
                <a:ext cx="108720" cy="224280"/>
              </p14:xfrm>
            </p:contentPart>
          </mc:Choice>
          <mc:Fallback>
            <p:pic>
              <p:nvPicPr>
                <p:cNvPr id="145" name="Entrada de lápiz 144">
                  <a:extLst>
                    <a:ext uri="{FF2B5EF4-FFF2-40B4-BE49-F238E27FC236}">
                      <a16:creationId xmlns:a16="http://schemas.microsoft.com/office/drawing/2014/main" id="{99A99F63-7C9D-C4FB-AD95-FA639FA12F35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7113088" y="4399825"/>
                  <a:ext cx="144360" cy="259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9" name="Grupo 148">
            <a:extLst>
              <a:ext uri="{FF2B5EF4-FFF2-40B4-BE49-F238E27FC236}">
                <a16:creationId xmlns:a16="http://schemas.microsoft.com/office/drawing/2014/main" id="{509B2EA7-77EB-02F4-C235-97A8EB936EAE}"/>
              </a:ext>
            </a:extLst>
          </p:cNvPr>
          <p:cNvGrpSpPr/>
          <p:nvPr/>
        </p:nvGrpSpPr>
        <p:grpSpPr>
          <a:xfrm>
            <a:off x="7574608" y="4295785"/>
            <a:ext cx="767520" cy="664200"/>
            <a:chOff x="7574608" y="4295785"/>
            <a:chExt cx="767520" cy="664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46" name="Entrada de lápiz 145">
                  <a:extLst>
                    <a:ext uri="{FF2B5EF4-FFF2-40B4-BE49-F238E27FC236}">
                      <a16:creationId xmlns:a16="http://schemas.microsoft.com/office/drawing/2014/main" id="{AA50BFD3-23E7-0D98-9DB0-C70192FEC599}"/>
                    </a:ext>
                  </a:extLst>
                </p14:cNvPr>
                <p14:cNvContentPartPr/>
                <p14:nvPr/>
              </p14:nvContentPartPr>
              <p14:xfrm>
                <a:off x="7574608" y="4446625"/>
                <a:ext cx="307080" cy="173160"/>
              </p14:xfrm>
            </p:contentPart>
          </mc:Choice>
          <mc:Fallback>
            <p:pic>
              <p:nvPicPr>
                <p:cNvPr id="146" name="Entrada de lápiz 145">
                  <a:extLst>
                    <a:ext uri="{FF2B5EF4-FFF2-40B4-BE49-F238E27FC236}">
                      <a16:creationId xmlns:a16="http://schemas.microsoft.com/office/drawing/2014/main" id="{AA50BFD3-23E7-0D98-9DB0-C70192FEC599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7556608" y="4428985"/>
                  <a:ext cx="342720" cy="20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47" name="Entrada de lápiz 146">
                  <a:extLst>
                    <a:ext uri="{FF2B5EF4-FFF2-40B4-BE49-F238E27FC236}">
                      <a16:creationId xmlns:a16="http://schemas.microsoft.com/office/drawing/2014/main" id="{0BAB37F0-A5C3-15A2-466C-08F0B7AD55CF}"/>
                    </a:ext>
                  </a:extLst>
                </p14:cNvPr>
                <p14:cNvContentPartPr/>
                <p14:nvPr/>
              </p14:nvContentPartPr>
              <p14:xfrm>
                <a:off x="7975648" y="4457425"/>
                <a:ext cx="179640" cy="189000"/>
              </p14:xfrm>
            </p:contentPart>
          </mc:Choice>
          <mc:Fallback>
            <p:pic>
              <p:nvPicPr>
                <p:cNvPr id="147" name="Entrada de lápiz 146">
                  <a:extLst>
                    <a:ext uri="{FF2B5EF4-FFF2-40B4-BE49-F238E27FC236}">
                      <a16:creationId xmlns:a16="http://schemas.microsoft.com/office/drawing/2014/main" id="{0BAB37F0-A5C3-15A2-466C-08F0B7AD55CF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7958008" y="4439425"/>
                  <a:ext cx="215280" cy="22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48" name="Entrada de lápiz 147">
                  <a:extLst>
                    <a:ext uri="{FF2B5EF4-FFF2-40B4-BE49-F238E27FC236}">
                      <a16:creationId xmlns:a16="http://schemas.microsoft.com/office/drawing/2014/main" id="{E420CBC6-BED6-369D-1728-3A1937E19E16}"/>
                    </a:ext>
                  </a:extLst>
                </p14:cNvPr>
                <p14:cNvContentPartPr/>
                <p14:nvPr/>
              </p14:nvContentPartPr>
              <p14:xfrm>
                <a:off x="8033248" y="4295785"/>
                <a:ext cx="308880" cy="664200"/>
              </p14:xfrm>
            </p:contentPart>
          </mc:Choice>
          <mc:Fallback>
            <p:pic>
              <p:nvPicPr>
                <p:cNvPr id="148" name="Entrada de lápiz 147">
                  <a:extLst>
                    <a:ext uri="{FF2B5EF4-FFF2-40B4-BE49-F238E27FC236}">
                      <a16:creationId xmlns:a16="http://schemas.microsoft.com/office/drawing/2014/main" id="{E420CBC6-BED6-369D-1728-3A1937E19E16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8015608" y="4278145"/>
                  <a:ext cx="344520" cy="699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06">
            <p14:nvContentPartPr>
              <p14:cNvPr id="152" name="Entrada de lápiz 151">
                <a:extLst>
                  <a:ext uri="{FF2B5EF4-FFF2-40B4-BE49-F238E27FC236}">
                    <a16:creationId xmlns:a16="http://schemas.microsoft.com/office/drawing/2014/main" id="{8D540C12-4435-2CB5-3A14-6EDC7961E21C}"/>
                  </a:ext>
                </a:extLst>
              </p14:cNvPr>
              <p14:cNvContentPartPr/>
              <p14:nvPr/>
            </p14:nvContentPartPr>
            <p14:xfrm>
              <a:off x="481528" y="5132065"/>
              <a:ext cx="5372640" cy="1296000"/>
            </p14:xfrm>
          </p:contentPart>
        </mc:Choice>
        <mc:Fallback>
          <p:pic>
            <p:nvPicPr>
              <p:cNvPr id="152" name="Entrada de lápiz 151">
                <a:extLst>
                  <a:ext uri="{FF2B5EF4-FFF2-40B4-BE49-F238E27FC236}">
                    <a16:creationId xmlns:a16="http://schemas.microsoft.com/office/drawing/2014/main" id="{8D540C12-4435-2CB5-3A14-6EDC7961E21C}"/>
                  </a:ext>
                </a:extLst>
              </p:cNvPr>
              <p:cNvPicPr/>
              <p:nvPr/>
            </p:nvPicPr>
            <p:blipFill>
              <a:blip r:embed="rId207"/>
              <a:stretch>
                <a:fillRect/>
              </a:stretch>
            </p:blipFill>
            <p:spPr>
              <a:xfrm>
                <a:off x="463888" y="5114065"/>
                <a:ext cx="5408280" cy="1331640"/>
              </a:xfrm>
              <a:prstGeom prst="rect">
                <a:avLst/>
              </a:prstGeom>
            </p:spPr>
          </p:pic>
        </mc:Fallback>
      </mc:AlternateContent>
      <p:grpSp>
        <p:nvGrpSpPr>
          <p:cNvPr id="156" name="Grupo 155">
            <a:extLst>
              <a:ext uri="{FF2B5EF4-FFF2-40B4-BE49-F238E27FC236}">
                <a16:creationId xmlns:a16="http://schemas.microsoft.com/office/drawing/2014/main" id="{A56AD7E9-9911-2937-41FB-E49EE8A2EDE2}"/>
              </a:ext>
            </a:extLst>
          </p:cNvPr>
          <p:cNvGrpSpPr/>
          <p:nvPr/>
        </p:nvGrpSpPr>
        <p:grpSpPr>
          <a:xfrm>
            <a:off x="7373728" y="5647945"/>
            <a:ext cx="226440" cy="162720"/>
            <a:chOff x="7373728" y="5647945"/>
            <a:chExt cx="226440" cy="162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53" name="Entrada de lápiz 152">
                  <a:extLst>
                    <a:ext uri="{FF2B5EF4-FFF2-40B4-BE49-F238E27FC236}">
                      <a16:creationId xmlns:a16="http://schemas.microsoft.com/office/drawing/2014/main" id="{E971AB0E-7C14-8213-D32B-D2BF710B6116}"/>
                    </a:ext>
                  </a:extLst>
                </p14:cNvPr>
                <p14:cNvContentPartPr/>
                <p14:nvPr/>
              </p14:nvContentPartPr>
              <p14:xfrm>
                <a:off x="7373728" y="5647945"/>
                <a:ext cx="226440" cy="20520"/>
              </p14:xfrm>
            </p:contentPart>
          </mc:Choice>
          <mc:Fallback>
            <p:pic>
              <p:nvPicPr>
                <p:cNvPr id="153" name="Entrada de lápiz 152">
                  <a:extLst>
                    <a:ext uri="{FF2B5EF4-FFF2-40B4-BE49-F238E27FC236}">
                      <a16:creationId xmlns:a16="http://schemas.microsoft.com/office/drawing/2014/main" id="{E971AB0E-7C14-8213-D32B-D2BF710B6116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7356088" y="5630305"/>
                  <a:ext cx="262080" cy="5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54" name="Entrada de lápiz 153">
                  <a:extLst>
                    <a:ext uri="{FF2B5EF4-FFF2-40B4-BE49-F238E27FC236}">
                      <a16:creationId xmlns:a16="http://schemas.microsoft.com/office/drawing/2014/main" id="{26459EF9-B252-4754-18E4-46A760B81CF9}"/>
                    </a:ext>
                  </a:extLst>
                </p14:cNvPr>
                <p14:cNvContentPartPr/>
                <p14:nvPr/>
              </p14:nvContentPartPr>
              <p14:xfrm>
                <a:off x="7414408" y="5770345"/>
                <a:ext cx="182880" cy="40320"/>
              </p14:xfrm>
            </p:contentPart>
          </mc:Choice>
          <mc:Fallback>
            <p:pic>
              <p:nvPicPr>
                <p:cNvPr id="154" name="Entrada de lápiz 153">
                  <a:extLst>
                    <a:ext uri="{FF2B5EF4-FFF2-40B4-BE49-F238E27FC236}">
                      <a16:creationId xmlns:a16="http://schemas.microsoft.com/office/drawing/2014/main" id="{26459EF9-B252-4754-18E4-46A760B81CF9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7396408" y="5752345"/>
                  <a:ext cx="218520" cy="75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12">
            <p14:nvContentPartPr>
              <p14:cNvPr id="155" name="Entrada de lápiz 154">
                <a:extLst>
                  <a:ext uri="{FF2B5EF4-FFF2-40B4-BE49-F238E27FC236}">
                    <a16:creationId xmlns:a16="http://schemas.microsoft.com/office/drawing/2014/main" id="{4FF94DE2-20CB-A879-279A-1317E29D6374}"/>
                  </a:ext>
                </a:extLst>
              </p14:cNvPr>
              <p14:cNvContentPartPr/>
              <p14:nvPr/>
            </p14:nvContentPartPr>
            <p14:xfrm>
              <a:off x="7891048" y="5489545"/>
              <a:ext cx="612720" cy="273600"/>
            </p14:xfrm>
          </p:contentPart>
        </mc:Choice>
        <mc:Fallback>
          <p:pic>
            <p:nvPicPr>
              <p:cNvPr id="155" name="Entrada de lápiz 154">
                <a:extLst>
                  <a:ext uri="{FF2B5EF4-FFF2-40B4-BE49-F238E27FC236}">
                    <a16:creationId xmlns:a16="http://schemas.microsoft.com/office/drawing/2014/main" id="{4FF94DE2-20CB-A879-279A-1317E29D6374}"/>
                  </a:ext>
                </a:extLst>
              </p:cNvPr>
              <p:cNvPicPr/>
              <p:nvPr/>
            </p:nvPicPr>
            <p:blipFill>
              <a:blip r:embed="rId213"/>
              <a:stretch>
                <a:fillRect/>
              </a:stretch>
            </p:blipFill>
            <p:spPr>
              <a:xfrm>
                <a:off x="7873408" y="5471545"/>
                <a:ext cx="648360" cy="30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4">
            <p14:nvContentPartPr>
              <p14:cNvPr id="161" name="Entrada de lápiz 160">
                <a:extLst>
                  <a:ext uri="{FF2B5EF4-FFF2-40B4-BE49-F238E27FC236}">
                    <a16:creationId xmlns:a16="http://schemas.microsoft.com/office/drawing/2014/main" id="{09BCF922-0A48-463C-5EDB-D4C8C4232765}"/>
                  </a:ext>
                </a:extLst>
              </p14:cNvPr>
              <p14:cNvContentPartPr/>
              <p14:nvPr/>
            </p14:nvContentPartPr>
            <p14:xfrm>
              <a:off x="985168" y="5604385"/>
              <a:ext cx="4069800" cy="187200"/>
            </p14:xfrm>
          </p:contentPart>
        </mc:Choice>
        <mc:Fallback>
          <p:pic>
            <p:nvPicPr>
              <p:cNvPr id="161" name="Entrada de lápiz 160">
                <a:extLst>
                  <a:ext uri="{FF2B5EF4-FFF2-40B4-BE49-F238E27FC236}">
                    <a16:creationId xmlns:a16="http://schemas.microsoft.com/office/drawing/2014/main" id="{09BCF922-0A48-463C-5EDB-D4C8C4232765}"/>
                  </a:ext>
                </a:extLst>
              </p:cNvPr>
              <p:cNvPicPr/>
              <p:nvPr/>
            </p:nvPicPr>
            <p:blipFill>
              <a:blip r:embed="rId215"/>
              <a:stretch>
                <a:fillRect/>
              </a:stretch>
            </p:blipFill>
            <p:spPr>
              <a:xfrm>
                <a:off x="967168" y="5586385"/>
                <a:ext cx="4105440" cy="22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6">
            <p14:nvContentPartPr>
              <p14:cNvPr id="162" name="Entrada de lápiz 161">
                <a:extLst>
                  <a:ext uri="{FF2B5EF4-FFF2-40B4-BE49-F238E27FC236}">
                    <a16:creationId xmlns:a16="http://schemas.microsoft.com/office/drawing/2014/main" id="{A9DC56F9-360C-20BA-0F2D-62B2A25A80C8}"/>
                  </a:ext>
                </a:extLst>
              </p14:cNvPr>
              <p14:cNvContentPartPr/>
              <p14:nvPr/>
            </p14:nvContentPartPr>
            <p14:xfrm>
              <a:off x="1298368" y="6145825"/>
              <a:ext cx="613080" cy="152640"/>
            </p14:xfrm>
          </p:contentPart>
        </mc:Choice>
        <mc:Fallback>
          <p:pic>
            <p:nvPicPr>
              <p:cNvPr id="162" name="Entrada de lápiz 161">
                <a:extLst>
                  <a:ext uri="{FF2B5EF4-FFF2-40B4-BE49-F238E27FC236}">
                    <a16:creationId xmlns:a16="http://schemas.microsoft.com/office/drawing/2014/main" id="{A9DC56F9-360C-20BA-0F2D-62B2A25A80C8}"/>
                  </a:ext>
                </a:extLst>
              </p:cNvPr>
              <p:cNvPicPr/>
              <p:nvPr/>
            </p:nvPicPr>
            <p:blipFill>
              <a:blip r:embed="rId217"/>
              <a:stretch>
                <a:fillRect/>
              </a:stretch>
            </p:blipFill>
            <p:spPr>
              <a:xfrm>
                <a:off x="1280728" y="6128185"/>
                <a:ext cx="648720" cy="18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8">
            <p14:nvContentPartPr>
              <p14:cNvPr id="163" name="Entrada de lápiz 162">
                <a:extLst>
                  <a:ext uri="{FF2B5EF4-FFF2-40B4-BE49-F238E27FC236}">
                    <a16:creationId xmlns:a16="http://schemas.microsoft.com/office/drawing/2014/main" id="{F9D39074-69C5-24F0-1457-1C64A4265F10}"/>
                  </a:ext>
                </a:extLst>
              </p14:cNvPr>
              <p14:cNvContentPartPr/>
              <p14:nvPr/>
            </p14:nvContentPartPr>
            <p14:xfrm>
              <a:off x="2146168" y="6115945"/>
              <a:ext cx="65160" cy="181440"/>
            </p14:xfrm>
          </p:contentPart>
        </mc:Choice>
        <mc:Fallback>
          <p:pic>
            <p:nvPicPr>
              <p:cNvPr id="163" name="Entrada de lápiz 162">
                <a:extLst>
                  <a:ext uri="{FF2B5EF4-FFF2-40B4-BE49-F238E27FC236}">
                    <a16:creationId xmlns:a16="http://schemas.microsoft.com/office/drawing/2014/main" id="{F9D39074-69C5-24F0-1457-1C64A4265F10}"/>
                  </a:ext>
                </a:extLst>
              </p:cNvPr>
              <p:cNvPicPr/>
              <p:nvPr/>
            </p:nvPicPr>
            <p:blipFill>
              <a:blip r:embed="rId219"/>
              <a:stretch>
                <a:fillRect/>
              </a:stretch>
            </p:blipFill>
            <p:spPr>
              <a:xfrm>
                <a:off x="2128528" y="6098305"/>
                <a:ext cx="100800" cy="21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0">
            <p14:nvContentPartPr>
              <p14:cNvPr id="166" name="Entrada de lápiz 165">
                <a:extLst>
                  <a:ext uri="{FF2B5EF4-FFF2-40B4-BE49-F238E27FC236}">
                    <a16:creationId xmlns:a16="http://schemas.microsoft.com/office/drawing/2014/main" id="{E2EC470A-D220-75A4-51F2-7D8F206E3EBC}"/>
                  </a:ext>
                </a:extLst>
              </p14:cNvPr>
              <p14:cNvContentPartPr/>
              <p14:nvPr/>
            </p14:nvContentPartPr>
            <p14:xfrm>
              <a:off x="2447128" y="6305665"/>
              <a:ext cx="31680" cy="15120"/>
            </p14:xfrm>
          </p:contentPart>
        </mc:Choice>
        <mc:Fallback>
          <p:pic>
            <p:nvPicPr>
              <p:cNvPr id="166" name="Entrada de lápiz 165">
                <a:extLst>
                  <a:ext uri="{FF2B5EF4-FFF2-40B4-BE49-F238E27FC236}">
                    <a16:creationId xmlns:a16="http://schemas.microsoft.com/office/drawing/2014/main" id="{E2EC470A-D220-75A4-51F2-7D8F206E3EBC}"/>
                  </a:ext>
                </a:extLst>
              </p:cNvPr>
              <p:cNvPicPr/>
              <p:nvPr/>
            </p:nvPicPr>
            <p:blipFill>
              <a:blip r:embed="rId221"/>
              <a:stretch>
                <a:fillRect/>
              </a:stretch>
            </p:blipFill>
            <p:spPr>
              <a:xfrm>
                <a:off x="2429128" y="6287665"/>
                <a:ext cx="67320" cy="5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2">
            <p14:nvContentPartPr>
              <p14:cNvPr id="167" name="Entrada de lápiz 166">
                <a:extLst>
                  <a:ext uri="{FF2B5EF4-FFF2-40B4-BE49-F238E27FC236}">
                    <a16:creationId xmlns:a16="http://schemas.microsoft.com/office/drawing/2014/main" id="{C92C087A-62D5-DD1D-4EDA-5BE71FCFA5AF}"/>
                  </a:ext>
                </a:extLst>
              </p14:cNvPr>
              <p14:cNvContentPartPr/>
              <p14:nvPr/>
            </p14:nvContentPartPr>
            <p14:xfrm>
              <a:off x="2658808" y="6120265"/>
              <a:ext cx="261000" cy="169920"/>
            </p14:xfrm>
          </p:contentPart>
        </mc:Choice>
        <mc:Fallback>
          <p:pic>
            <p:nvPicPr>
              <p:cNvPr id="167" name="Entrada de lápiz 166">
                <a:extLst>
                  <a:ext uri="{FF2B5EF4-FFF2-40B4-BE49-F238E27FC236}">
                    <a16:creationId xmlns:a16="http://schemas.microsoft.com/office/drawing/2014/main" id="{C92C087A-62D5-DD1D-4EDA-5BE71FCFA5AF}"/>
                  </a:ext>
                </a:extLst>
              </p:cNvPr>
              <p:cNvPicPr/>
              <p:nvPr/>
            </p:nvPicPr>
            <p:blipFill>
              <a:blip r:embed="rId223"/>
              <a:stretch>
                <a:fillRect/>
              </a:stretch>
            </p:blipFill>
            <p:spPr>
              <a:xfrm>
                <a:off x="2640808" y="6102625"/>
                <a:ext cx="296640" cy="20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4">
            <p14:nvContentPartPr>
              <p14:cNvPr id="168" name="Entrada de lápiz 167">
                <a:extLst>
                  <a:ext uri="{FF2B5EF4-FFF2-40B4-BE49-F238E27FC236}">
                    <a16:creationId xmlns:a16="http://schemas.microsoft.com/office/drawing/2014/main" id="{7248B689-1486-55F5-211F-D81833849E16}"/>
                  </a:ext>
                </a:extLst>
              </p14:cNvPr>
              <p14:cNvContentPartPr/>
              <p14:nvPr/>
            </p14:nvContentPartPr>
            <p14:xfrm>
              <a:off x="3064168" y="6097225"/>
              <a:ext cx="54000" cy="157680"/>
            </p14:xfrm>
          </p:contentPart>
        </mc:Choice>
        <mc:Fallback>
          <p:pic>
            <p:nvPicPr>
              <p:cNvPr id="168" name="Entrada de lápiz 167">
                <a:extLst>
                  <a:ext uri="{FF2B5EF4-FFF2-40B4-BE49-F238E27FC236}">
                    <a16:creationId xmlns:a16="http://schemas.microsoft.com/office/drawing/2014/main" id="{7248B689-1486-55F5-211F-D81833849E16}"/>
                  </a:ext>
                </a:extLst>
              </p:cNvPr>
              <p:cNvPicPr/>
              <p:nvPr/>
            </p:nvPicPr>
            <p:blipFill>
              <a:blip r:embed="rId225"/>
              <a:stretch>
                <a:fillRect/>
              </a:stretch>
            </p:blipFill>
            <p:spPr>
              <a:xfrm>
                <a:off x="3046168" y="6079225"/>
                <a:ext cx="89640" cy="193320"/>
              </a:xfrm>
              <a:prstGeom prst="rect">
                <a:avLst/>
              </a:prstGeom>
            </p:spPr>
          </p:pic>
        </mc:Fallback>
      </mc:AlternateContent>
      <p:grpSp>
        <p:nvGrpSpPr>
          <p:cNvPr id="180" name="Grupo 179">
            <a:extLst>
              <a:ext uri="{FF2B5EF4-FFF2-40B4-BE49-F238E27FC236}">
                <a16:creationId xmlns:a16="http://schemas.microsoft.com/office/drawing/2014/main" id="{F045F078-6DF6-548D-ED9D-5E26E02E42DE}"/>
              </a:ext>
            </a:extLst>
          </p:cNvPr>
          <p:cNvGrpSpPr/>
          <p:nvPr/>
        </p:nvGrpSpPr>
        <p:grpSpPr>
          <a:xfrm>
            <a:off x="3375208" y="6021985"/>
            <a:ext cx="2004480" cy="323640"/>
            <a:chOff x="3375208" y="6021985"/>
            <a:chExt cx="2004480" cy="323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69" name="Entrada de lápiz 168">
                  <a:extLst>
                    <a:ext uri="{FF2B5EF4-FFF2-40B4-BE49-F238E27FC236}">
                      <a16:creationId xmlns:a16="http://schemas.microsoft.com/office/drawing/2014/main" id="{BEDF85D1-F224-C24F-2E8E-F591ED2F77E6}"/>
                    </a:ext>
                  </a:extLst>
                </p14:cNvPr>
                <p14:cNvContentPartPr/>
                <p14:nvPr/>
              </p14:nvContentPartPr>
              <p14:xfrm>
                <a:off x="3375208" y="6170665"/>
                <a:ext cx="281160" cy="34560"/>
              </p14:xfrm>
            </p:contentPart>
          </mc:Choice>
          <mc:Fallback>
            <p:pic>
              <p:nvPicPr>
                <p:cNvPr id="169" name="Entrada de lápiz 168">
                  <a:extLst>
                    <a:ext uri="{FF2B5EF4-FFF2-40B4-BE49-F238E27FC236}">
                      <a16:creationId xmlns:a16="http://schemas.microsoft.com/office/drawing/2014/main" id="{BEDF85D1-F224-C24F-2E8E-F591ED2F77E6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3357208" y="6153025"/>
                  <a:ext cx="31680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70" name="Entrada de lápiz 169">
                  <a:extLst>
                    <a:ext uri="{FF2B5EF4-FFF2-40B4-BE49-F238E27FC236}">
                      <a16:creationId xmlns:a16="http://schemas.microsoft.com/office/drawing/2014/main" id="{674961CA-3AEB-DD5E-F4E0-223329407C5C}"/>
                    </a:ext>
                  </a:extLst>
                </p14:cNvPr>
                <p14:cNvContentPartPr/>
                <p14:nvPr/>
              </p14:nvContentPartPr>
              <p14:xfrm>
                <a:off x="3543328" y="6099385"/>
                <a:ext cx="73440" cy="246240"/>
              </p14:xfrm>
            </p:contentPart>
          </mc:Choice>
          <mc:Fallback>
            <p:pic>
              <p:nvPicPr>
                <p:cNvPr id="170" name="Entrada de lápiz 169">
                  <a:extLst>
                    <a:ext uri="{FF2B5EF4-FFF2-40B4-BE49-F238E27FC236}">
                      <a16:creationId xmlns:a16="http://schemas.microsoft.com/office/drawing/2014/main" id="{674961CA-3AEB-DD5E-F4E0-223329407C5C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3525328" y="6081745"/>
                  <a:ext cx="109080" cy="28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71" name="Entrada de lápiz 170">
                  <a:extLst>
                    <a:ext uri="{FF2B5EF4-FFF2-40B4-BE49-F238E27FC236}">
                      <a16:creationId xmlns:a16="http://schemas.microsoft.com/office/drawing/2014/main" id="{49A58209-AC68-F986-208B-D5AE3A6358D4}"/>
                    </a:ext>
                  </a:extLst>
                </p14:cNvPr>
                <p14:cNvContentPartPr/>
                <p14:nvPr/>
              </p14:nvContentPartPr>
              <p14:xfrm>
                <a:off x="3880288" y="6104785"/>
                <a:ext cx="393840" cy="158400"/>
              </p14:xfrm>
            </p:contentPart>
          </mc:Choice>
          <mc:Fallback>
            <p:pic>
              <p:nvPicPr>
                <p:cNvPr id="171" name="Entrada de lápiz 170">
                  <a:extLst>
                    <a:ext uri="{FF2B5EF4-FFF2-40B4-BE49-F238E27FC236}">
                      <a16:creationId xmlns:a16="http://schemas.microsoft.com/office/drawing/2014/main" id="{49A58209-AC68-F986-208B-D5AE3A6358D4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3862648" y="6086785"/>
                  <a:ext cx="429480" cy="19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72" name="Entrada de lápiz 171">
                  <a:extLst>
                    <a:ext uri="{FF2B5EF4-FFF2-40B4-BE49-F238E27FC236}">
                      <a16:creationId xmlns:a16="http://schemas.microsoft.com/office/drawing/2014/main" id="{885E09A5-5CF2-B26B-CC9A-B1CCCC85DF4B}"/>
                    </a:ext>
                  </a:extLst>
                </p14:cNvPr>
                <p14:cNvContentPartPr/>
                <p14:nvPr/>
              </p14:nvContentPartPr>
              <p14:xfrm>
                <a:off x="4444048" y="6021985"/>
                <a:ext cx="120240" cy="245520"/>
              </p14:xfrm>
            </p:contentPart>
          </mc:Choice>
          <mc:Fallback>
            <p:pic>
              <p:nvPicPr>
                <p:cNvPr id="172" name="Entrada de lápiz 171">
                  <a:extLst>
                    <a:ext uri="{FF2B5EF4-FFF2-40B4-BE49-F238E27FC236}">
                      <a16:creationId xmlns:a16="http://schemas.microsoft.com/office/drawing/2014/main" id="{885E09A5-5CF2-B26B-CC9A-B1CCCC85DF4B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4426048" y="6003985"/>
                  <a:ext cx="155880" cy="28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73" name="Entrada de lápiz 172">
                  <a:extLst>
                    <a:ext uri="{FF2B5EF4-FFF2-40B4-BE49-F238E27FC236}">
                      <a16:creationId xmlns:a16="http://schemas.microsoft.com/office/drawing/2014/main" id="{5B11578B-080B-CB8E-CF7F-D824148F64C7}"/>
                    </a:ext>
                  </a:extLst>
                </p14:cNvPr>
                <p14:cNvContentPartPr/>
                <p14:nvPr/>
              </p14:nvContentPartPr>
              <p14:xfrm>
                <a:off x="4781368" y="6252745"/>
                <a:ext cx="360" cy="360"/>
              </p14:xfrm>
            </p:contentPart>
          </mc:Choice>
          <mc:Fallback>
            <p:pic>
              <p:nvPicPr>
                <p:cNvPr id="173" name="Entrada de lápiz 172">
                  <a:extLst>
                    <a:ext uri="{FF2B5EF4-FFF2-40B4-BE49-F238E27FC236}">
                      <a16:creationId xmlns:a16="http://schemas.microsoft.com/office/drawing/2014/main" id="{5B11578B-080B-CB8E-CF7F-D824148F64C7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4763368" y="6234745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5">
              <p14:nvContentPartPr>
                <p14:cNvPr id="174" name="Entrada de lápiz 173">
                  <a:extLst>
                    <a:ext uri="{FF2B5EF4-FFF2-40B4-BE49-F238E27FC236}">
                      <a16:creationId xmlns:a16="http://schemas.microsoft.com/office/drawing/2014/main" id="{F44EB6DD-80B1-FE79-D321-48961C082C59}"/>
                    </a:ext>
                  </a:extLst>
                </p14:cNvPr>
                <p14:cNvContentPartPr/>
                <p14:nvPr/>
              </p14:nvContentPartPr>
              <p14:xfrm>
                <a:off x="4792528" y="6231505"/>
                <a:ext cx="3240" cy="10080"/>
              </p14:xfrm>
            </p:contentPart>
          </mc:Choice>
          <mc:Fallback>
            <p:pic>
              <p:nvPicPr>
                <p:cNvPr id="174" name="Entrada de lápiz 173">
                  <a:extLst>
                    <a:ext uri="{FF2B5EF4-FFF2-40B4-BE49-F238E27FC236}">
                      <a16:creationId xmlns:a16="http://schemas.microsoft.com/office/drawing/2014/main" id="{F44EB6DD-80B1-FE79-D321-48961C082C59}"/>
                    </a:ext>
                  </a:extLst>
                </p:cNvPr>
                <p:cNvPicPr/>
                <p:nvPr/>
              </p:nvPicPr>
              <p:blipFill>
                <a:blip r:embed="rId236"/>
                <a:stretch>
                  <a:fillRect/>
                </a:stretch>
              </p:blipFill>
              <p:spPr>
                <a:xfrm>
                  <a:off x="4774528" y="6213865"/>
                  <a:ext cx="3888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7">
              <p14:nvContentPartPr>
                <p14:cNvPr id="177" name="Entrada de lápiz 176">
                  <a:extLst>
                    <a:ext uri="{FF2B5EF4-FFF2-40B4-BE49-F238E27FC236}">
                      <a16:creationId xmlns:a16="http://schemas.microsoft.com/office/drawing/2014/main" id="{F17A2DAC-BC49-30B4-95C3-A7877DFED6BA}"/>
                    </a:ext>
                  </a:extLst>
                </p14:cNvPr>
                <p14:cNvContentPartPr/>
                <p14:nvPr/>
              </p14:nvContentPartPr>
              <p14:xfrm>
                <a:off x="4901968" y="6063025"/>
                <a:ext cx="222120" cy="165240"/>
              </p14:xfrm>
            </p:contentPart>
          </mc:Choice>
          <mc:Fallback>
            <p:pic>
              <p:nvPicPr>
                <p:cNvPr id="177" name="Entrada de lápiz 176">
                  <a:extLst>
                    <a:ext uri="{FF2B5EF4-FFF2-40B4-BE49-F238E27FC236}">
                      <a16:creationId xmlns:a16="http://schemas.microsoft.com/office/drawing/2014/main" id="{F17A2DAC-BC49-30B4-95C3-A7877DFED6BA}"/>
                    </a:ext>
                  </a:extLst>
                </p:cNvPr>
                <p:cNvPicPr/>
                <p:nvPr/>
              </p:nvPicPr>
              <p:blipFill>
                <a:blip r:embed="rId238"/>
                <a:stretch>
                  <a:fillRect/>
                </a:stretch>
              </p:blipFill>
              <p:spPr>
                <a:xfrm>
                  <a:off x="4884328" y="6045025"/>
                  <a:ext cx="257760" cy="20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9">
              <p14:nvContentPartPr>
                <p14:cNvPr id="178" name="Entrada de lápiz 177">
                  <a:extLst>
                    <a:ext uri="{FF2B5EF4-FFF2-40B4-BE49-F238E27FC236}">
                      <a16:creationId xmlns:a16="http://schemas.microsoft.com/office/drawing/2014/main" id="{F487D9C2-E1C0-5A41-CE07-9CA463640225}"/>
                    </a:ext>
                  </a:extLst>
                </p14:cNvPr>
                <p14:cNvContentPartPr/>
                <p14:nvPr/>
              </p14:nvContentPartPr>
              <p14:xfrm>
                <a:off x="5230288" y="6073105"/>
                <a:ext cx="149400" cy="189720"/>
              </p14:xfrm>
            </p:contentPart>
          </mc:Choice>
          <mc:Fallback>
            <p:pic>
              <p:nvPicPr>
                <p:cNvPr id="178" name="Entrada de lápiz 177">
                  <a:extLst>
                    <a:ext uri="{FF2B5EF4-FFF2-40B4-BE49-F238E27FC236}">
                      <a16:creationId xmlns:a16="http://schemas.microsoft.com/office/drawing/2014/main" id="{F487D9C2-E1C0-5A41-CE07-9CA463640225}"/>
                    </a:ext>
                  </a:extLst>
                </p:cNvPr>
                <p:cNvPicPr/>
                <p:nvPr/>
              </p:nvPicPr>
              <p:blipFill>
                <a:blip r:embed="rId240"/>
                <a:stretch>
                  <a:fillRect/>
                </a:stretch>
              </p:blipFill>
              <p:spPr>
                <a:xfrm>
                  <a:off x="5212288" y="6055105"/>
                  <a:ext cx="185040" cy="225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41">
            <p14:nvContentPartPr>
              <p14:cNvPr id="179" name="Entrada de lápiz 178">
                <a:extLst>
                  <a:ext uri="{FF2B5EF4-FFF2-40B4-BE49-F238E27FC236}">
                    <a16:creationId xmlns:a16="http://schemas.microsoft.com/office/drawing/2014/main" id="{338EA748-2FDF-F4FA-D037-8F57E35E6F6E}"/>
                  </a:ext>
                </a:extLst>
              </p14:cNvPr>
              <p14:cNvContentPartPr/>
              <p14:nvPr/>
            </p14:nvContentPartPr>
            <p14:xfrm>
              <a:off x="4990168" y="5640025"/>
              <a:ext cx="356040" cy="25920"/>
            </p14:xfrm>
          </p:contentPart>
        </mc:Choice>
        <mc:Fallback>
          <p:pic>
            <p:nvPicPr>
              <p:cNvPr id="179" name="Entrada de lápiz 178">
                <a:extLst>
                  <a:ext uri="{FF2B5EF4-FFF2-40B4-BE49-F238E27FC236}">
                    <a16:creationId xmlns:a16="http://schemas.microsoft.com/office/drawing/2014/main" id="{338EA748-2FDF-F4FA-D037-8F57E35E6F6E}"/>
                  </a:ext>
                </a:extLst>
              </p:cNvPr>
              <p:cNvPicPr/>
              <p:nvPr/>
            </p:nvPicPr>
            <p:blipFill>
              <a:blip r:embed="rId242"/>
              <a:stretch>
                <a:fillRect/>
              </a:stretch>
            </p:blipFill>
            <p:spPr>
              <a:xfrm>
                <a:off x="4972168" y="5622385"/>
                <a:ext cx="391680" cy="61560"/>
              </a:xfrm>
              <a:prstGeom prst="rect">
                <a:avLst/>
              </a:prstGeom>
            </p:spPr>
          </p:pic>
        </mc:Fallback>
      </mc:AlternateContent>
      <p:grpSp>
        <p:nvGrpSpPr>
          <p:cNvPr id="185" name="Grupo 184">
            <a:extLst>
              <a:ext uri="{FF2B5EF4-FFF2-40B4-BE49-F238E27FC236}">
                <a16:creationId xmlns:a16="http://schemas.microsoft.com/office/drawing/2014/main" id="{A6EC698B-4979-7056-FAF1-3A219E151F2D}"/>
              </a:ext>
            </a:extLst>
          </p:cNvPr>
          <p:cNvGrpSpPr/>
          <p:nvPr/>
        </p:nvGrpSpPr>
        <p:grpSpPr>
          <a:xfrm>
            <a:off x="2698408" y="5390185"/>
            <a:ext cx="723600" cy="190080"/>
            <a:chOff x="2698408" y="5390185"/>
            <a:chExt cx="723600" cy="190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3">
              <p14:nvContentPartPr>
                <p14:cNvPr id="181" name="Entrada de lápiz 180">
                  <a:extLst>
                    <a:ext uri="{FF2B5EF4-FFF2-40B4-BE49-F238E27FC236}">
                      <a16:creationId xmlns:a16="http://schemas.microsoft.com/office/drawing/2014/main" id="{DDCAD28C-BEA4-9EF2-9EC4-90AD93CFB87F}"/>
                    </a:ext>
                  </a:extLst>
                </p14:cNvPr>
                <p14:cNvContentPartPr/>
                <p14:nvPr/>
              </p14:nvContentPartPr>
              <p14:xfrm>
                <a:off x="2878768" y="5408545"/>
                <a:ext cx="27360" cy="171720"/>
              </p14:xfrm>
            </p:contentPart>
          </mc:Choice>
          <mc:Fallback>
            <p:pic>
              <p:nvPicPr>
                <p:cNvPr id="181" name="Entrada de lápiz 180">
                  <a:extLst>
                    <a:ext uri="{FF2B5EF4-FFF2-40B4-BE49-F238E27FC236}">
                      <a16:creationId xmlns:a16="http://schemas.microsoft.com/office/drawing/2014/main" id="{DDCAD28C-BEA4-9EF2-9EC4-90AD93CFB87F}"/>
                    </a:ext>
                  </a:extLst>
                </p:cNvPr>
                <p:cNvPicPr/>
                <p:nvPr/>
              </p:nvPicPr>
              <p:blipFill>
                <a:blip r:embed="rId244"/>
                <a:stretch>
                  <a:fillRect/>
                </a:stretch>
              </p:blipFill>
              <p:spPr>
                <a:xfrm>
                  <a:off x="2860768" y="5390545"/>
                  <a:ext cx="63000" cy="20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5">
              <p14:nvContentPartPr>
                <p14:cNvPr id="182" name="Entrada de lápiz 181">
                  <a:extLst>
                    <a:ext uri="{FF2B5EF4-FFF2-40B4-BE49-F238E27FC236}">
                      <a16:creationId xmlns:a16="http://schemas.microsoft.com/office/drawing/2014/main" id="{AA1EA417-7DA6-9108-E187-9AE7890C24DF}"/>
                    </a:ext>
                  </a:extLst>
                </p14:cNvPr>
                <p14:cNvContentPartPr/>
                <p14:nvPr/>
              </p14:nvContentPartPr>
              <p14:xfrm>
                <a:off x="2698408" y="5390185"/>
                <a:ext cx="413640" cy="21240"/>
              </p14:xfrm>
            </p:contentPart>
          </mc:Choice>
          <mc:Fallback>
            <p:pic>
              <p:nvPicPr>
                <p:cNvPr id="182" name="Entrada de lápiz 181">
                  <a:extLst>
                    <a:ext uri="{FF2B5EF4-FFF2-40B4-BE49-F238E27FC236}">
                      <a16:creationId xmlns:a16="http://schemas.microsoft.com/office/drawing/2014/main" id="{AA1EA417-7DA6-9108-E187-9AE7890C24DF}"/>
                    </a:ext>
                  </a:extLst>
                </p:cNvPr>
                <p:cNvPicPr/>
                <p:nvPr/>
              </p:nvPicPr>
              <p:blipFill>
                <a:blip r:embed="rId246"/>
                <a:stretch>
                  <a:fillRect/>
                </a:stretch>
              </p:blipFill>
              <p:spPr>
                <a:xfrm>
                  <a:off x="2680408" y="5372185"/>
                  <a:ext cx="449280" cy="5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7">
              <p14:nvContentPartPr>
                <p14:cNvPr id="183" name="Entrada de lápiz 182">
                  <a:extLst>
                    <a:ext uri="{FF2B5EF4-FFF2-40B4-BE49-F238E27FC236}">
                      <a16:creationId xmlns:a16="http://schemas.microsoft.com/office/drawing/2014/main" id="{E75A0DF2-31C5-09A3-3171-223CB3117FA1}"/>
                    </a:ext>
                  </a:extLst>
                </p14:cNvPr>
                <p14:cNvContentPartPr/>
                <p14:nvPr/>
              </p14:nvContentPartPr>
              <p14:xfrm>
                <a:off x="3233368" y="5413945"/>
                <a:ext cx="188640" cy="158040"/>
              </p14:xfrm>
            </p:contentPart>
          </mc:Choice>
          <mc:Fallback>
            <p:pic>
              <p:nvPicPr>
                <p:cNvPr id="183" name="Entrada de lápiz 182">
                  <a:extLst>
                    <a:ext uri="{FF2B5EF4-FFF2-40B4-BE49-F238E27FC236}">
                      <a16:creationId xmlns:a16="http://schemas.microsoft.com/office/drawing/2014/main" id="{E75A0DF2-31C5-09A3-3171-223CB3117FA1}"/>
                    </a:ext>
                  </a:extLst>
                </p:cNvPr>
                <p:cNvPicPr/>
                <p:nvPr/>
              </p:nvPicPr>
              <p:blipFill>
                <a:blip r:embed="rId248"/>
                <a:stretch>
                  <a:fillRect/>
                </a:stretch>
              </p:blipFill>
              <p:spPr>
                <a:xfrm>
                  <a:off x="3215368" y="5395945"/>
                  <a:ext cx="224280" cy="19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9">
              <p14:nvContentPartPr>
                <p14:cNvPr id="184" name="Entrada de lápiz 183">
                  <a:extLst>
                    <a:ext uri="{FF2B5EF4-FFF2-40B4-BE49-F238E27FC236}">
                      <a16:creationId xmlns:a16="http://schemas.microsoft.com/office/drawing/2014/main" id="{CF44AD9C-7990-3639-F0C1-9A895D0324D5}"/>
                    </a:ext>
                  </a:extLst>
                </p14:cNvPr>
                <p14:cNvContentPartPr/>
                <p14:nvPr/>
              </p14:nvContentPartPr>
              <p14:xfrm>
                <a:off x="3279808" y="5503945"/>
                <a:ext cx="95760" cy="32040"/>
              </p14:xfrm>
            </p:contentPart>
          </mc:Choice>
          <mc:Fallback>
            <p:pic>
              <p:nvPicPr>
                <p:cNvPr id="184" name="Entrada de lápiz 183">
                  <a:extLst>
                    <a:ext uri="{FF2B5EF4-FFF2-40B4-BE49-F238E27FC236}">
                      <a16:creationId xmlns:a16="http://schemas.microsoft.com/office/drawing/2014/main" id="{CF44AD9C-7990-3639-F0C1-9A895D0324D5}"/>
                    </a:ext>
                  </a:extLst>
                </p:cNvPr>
                <p:cNvPicPr/>
                <p:nvPr/>
              </p:nvPicPr>
              <p:blipFill>
                <a:blip r:embed="rId250"/>
                <a:stretch>
                  <a:fillRect/>
                </a:stretch>
              </p:blipFill>
              <p:spPr>
                <a:xfrm>
                  <a:off x="3262168" y="5486305"/>
                  <a:ext cx="131400" cy="67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51">
            <p14:nvContentPartPr>
              <p14:cNvPr id="186" name="Entrada de lápiz 185">
                <a:extLst>
                  <a:ext uri="{FF2B5EF4-FFF2-40B4-BE49-F238E27FC236}">
                    <a16:creationId xmlns:a16="http://schemas.microsoft.com/office/drawing/2014/main" id="{43E7DCF1-EFE5-277F-B3F1-A25B8E320EB6}"/>
                  </a:ext>
                </a:extLst>
              </p14:cNvPr>
              <p14:cNvContentPartPr/>
              <p14:nvPr/>
            </p14:nvContentPartPr>
            <p14:xfrm>
              <a:off x="8882735" y="59027"/>
              <a:ext cx="18000" cy="11160"/>
            </p14:xfrm>
          </p:contentPart>
        </mc:Choice>
        <mc:Fallback>
          <p:pic>
            <p:nvPicPr>
              <p:cNvPr id="186" name="Entrada de lápiz 185">
                <a:extLst>
                  <a:ext uri="{FF2B5EF4-FFF2-40B4-BE49-F238E27FC236}">
                    <a16:creationId xmlns:a16="http://schemas.microsoft.com/office/drawing/2014/main" id="{43E7DCF1-EFE5-277F-B3F1-A25B8E320EB6}"/>
                  </a:ext>
                </a:extLst>
              </p:cNvPr>
              <p:cNvPicPr/>
              <p:nvPr/>
            </p:nvPicPr>
            <p:blipFill>
              <a:blip r:embed="rId252"/>
              <a:stretch>
                <a:fillRect/>
              </a:stretch>
            </p:blipFill>
            <p:spPr>
              <a:xfrm>
                <a:off x="8865095" y="41387"/>
                <a:ext cx="53640" cy="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3">
            <p14:nvContentPartPr>
              <p14:cNvPr id="187" name="Entrada de lápiz 186">
                <a:extLst>
                  <a:ext uri="{FF2B5EF4-FFF2-40B4-BE49-F238E27FC236}">
                    <a16:creationId xmlns:a16="http://schemas.microsoft.com/office/drawing/2014/main" id="{E092F743-C89B-21F0-59AC-886A3B2A9CFA}"/>
                  </a:ext>
                </a:extLst>
              </p14:cNvPr>
              <p14:cNvContentPartPr/>
              <p14:nvPr/>
            </p14:nvContentPartPr>
            <p14:xfrm>
              <a:off x="8792015" y="60827"/>
              <a:ext cx="126360" cy="6748560"/>
            </p14:xfrm>
          </p:contentPart>
        </mc:Choice>
        <mc:Fallback>
          <p:pic>
            <p:nvPicPr>
              <p:cNvPr id="187" name="Entrada de lápiz 186">
                <a:extLst>
                  <a:ext uri="{FF2B5EF4-FFF2-40B4-BE49-F238E27FC236}">
                    <a16:creationId xmlns:a16="http://schemas.microsoft.com/office/drawing/2014/main" id="{E092F743-C89B-21F0-59AC-886A3B2A9CFA}"/>
                  </a:ext>
                </a:extLst>
              </p:cNvPr>
              <p:cNvPicPr/>
              <p:nvPr/>
            </p:nvPicPr>
            <p:blipFill>
              <a:blip r:embed="rId254"/>
              <a:stretch>
                <a:fillRect/>
              </a:stretch>
            </p:blipFill>
            <p:spPr>
              <a:xfrm>
                <a:off x="8774375" y="42827"/>
                <a:ext cx="162000" cy="6784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40581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11DC7-9A75-58FF-508B-5C2FF6EB9C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52" name="Entrada de lápiz 151">
                <a:extLst>
                  <a:ext uri="{FF2B5EF4-FFF2-40B4-BE49-F238E27FC236}">
                    <a16:creationId xmlns:a16="http://schemas.microsoft.com/office/drawing/2014/main" id="{17985BD9-E663-9263-3DDE-C5E891313AB9}"/>
                  </a:ext>
                </a:extLst>
              </p14:cNvPr>
              <p14:cNvContentPartPr/>
              <p14:nvPr/>
            </p14:nvContentPartPr>
            <p14:xfrm>
              <a:off x="503562" y="229559"/>
              <a:ext cx="5372640" cy="1296000"/>
            </p14:xfrm>
          </p:contentPart>
        </mc:Choice>
        <mc:Fallback>
          <p:pic>
            <p:nvPicPr>
              <p:cNvPr id="152" name="Entrada de lápiz 151">
                <a:extLst>
                  <a:ext uri="{FF2B5EF4-FFF2-40B4-BE49-F238E27FC236}">
                    <a16:creationId xmlns:a16="http://schemas.microsoft.com/office/drawing/2014/main" id="{17985BD9-E663-9263-3DDE-C5E891313AB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85562" y="211559"/>
                <a:ext cx="5408280" cy="1331640"/>
              </a:xfrm>
              <a:prstGeom prst="rect">
                <a:avLst/>
              </a:prstGeom>
            </p:spPr>
          </p:pic>
        </mc:Fallback>
      </mc:AlternateContent>
      <p:grpSp>
        <p:nvGrpSpPr>
          <p:cNvPr id="156" name="Grupo 155">
            <a:extLst>
              <a:ext uri="{FF2B5EF4-FFF2-40B4-BE49-F238E27FC236}">
                <a16:creationId xmlns:a16="http://schemas.microsoft.com/office/drawing/2014/main" id="{F48A8BA4-2E58-46E8-8832-BD944268B7CE}"/>
              </a:ext>
            </a:extLst>
          </p:cNvPr>
          <p:cNvGrpSpPr/>
          <p:nvPr/>
        </p:nvGrpSpPr>
        <p:grpSpPr>
          <a:xfrm>
            <a:off x="7395762" y="745439"/>
            <a:ext cx="226440" cy="162720"/>
            <a:chOff x="7373728" y="5647945"/>
            <a:chExt cx="226440" cy="162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153" name="Entrada de lápiz 152">
                  <a:extLst>
                    <a:ext uri="{FF2B5EF4-FFF2-40B4-BE49-F238E27FC236}">
                      <a16:creationId xmlns:a16="http://schemas.microsoft.com/office/drawing/2014/main" id="{7AB033A2-97C3-7374-5D07-9CD7615081CD}"/>
                    </a:ext>
                  </a:extLst>
                </p14:cNvPr>
                <p14:cNvContentPartPr/>
                <p14:nvPr/>
              </p14:nvContentPartPr>
              <p14:xfrm>
                <a:off x="7373728" y="5647945"/>
                <a:ext cx="226440" cy="20520"/>
              </p14:xfrm>
            </p:contentPart>
          </mc:Choice>
          <mc:Fallback>
            <p:pic>
              <p:nvPicPr>
                <p:cNvPr id="153" name="Entrada de lápiz 152">
                  <a:extLst>
                    <a:ext uri="{FF2B5EF4-FFF2-40B4-BE49-F238E27FC236}">
                      <a16:creationId xmlns:a16="http://schemas.microsoft.com/office/drawing/2014/main" id="{7AB033A2-97C3-7374-5D07-9CD7615081CD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7355699" y="5629945"/>
                  <a:ext cx="262137" cy="5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154" name="Entrada de lápiz 153">
                  <a:extLst>
                    <a:ext uri="{FF2B5EF4-FFF2-40B4-BE49-F238E27FC236}">
                      <a16:creationId xmlns:a16="http://schemas.microsoft.com/office/drawing/2014/main" id="{A7DF8B74-A054-A462-79E6-0E173BF8511D}"/>
                    </a:ext>
                  </a:extLst>
                </p14:cNvPr>
                <p14:cNvContentPartPr/>
                <p14:nvPr/>
              </p14:nvContentPartPr>
              <p14:xfrm>
                <a:off x="7414408" y="5770345"/>
                <a:ext cx="182880" cy="40320"/>
              </p14:xfrm>
            </p:contentPart>
          </mc:Choice>
          <mc:Fallback>
            <p:pic>
              <p:nvPicPr>
                <p:cNvPr id="154" name="Entrada de lápiz 153">
                  <a:extLst>
                    <a:ext uri="{FF2B5EF4-FFF2-40B4-BE49-F238E27FC236}">
                      <a16:creationId xmlns:a16="http://schemas.microsoft.com/office/drawing/2014/main" id="{A7DF8B74-A054-A462-79E6-0E173BF8511D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7396408" y="5752504"/>
                  <a:ext cx="218520" cy="75645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55" name="Entrada de lápiz 154">
                <a:extLst>
                  <a:ext uri="{FF2B5EF4-FFF2-40B4-BE49-F238E27FC236}">
                    <a16:creationId xmlns:a16="http://schemas.microsoft.com/office/drawing/2014/main" id="{F7DC9F32-02EC-4B56-0329-11E7E1C40EDD}"/>
                  </a:ext>
                </a:extLst>
              </p14:cNvPr>
              <p14:cNvContentPartPr/>
              <p14:nvPr/>
            </p14:nvContentPartPr>
            <p14:xfrm>
              <a:off x="7913082" y="587039"/>
              <a:ext cx="612720" cy="273600"/>
            </p14:xfrm>
          </p:contentPart>
        </mc:Choice>
        <mc:Fallback>
          <p:pic>
            <p:nvPicPr>
              <p:cNvPr id="155" name="Entrada de lápiz 154">
                <a:extLst>
                  <a:ext uri="{FF2B5EF4-FFF2-40B4-BE49-F238E27FC236}">
                    <a16:creationId xmlns:a16="http://schemas.microsoft.com/office/drawing/2014/main" id="{F7DC9F32-02EC-4B56-0329-11E7E1C40ED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895082" y="569039"/>
                <a:ext cx="648360" cy="30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61" name="Entrada de lápiz 160">
                <a:extLst>
                  <a:ext uri="{FF2B5EF4-FFF2-40B4-BE49-F238E27FC236}">
                    <a16:creationId xmlns:a16="http://schemas.microsoft.com/office/drawing/2014/main" id="{01141D35-DCA6-706D-86E8-DA5BDED81642}"/>
                  </a:ext>
                </a:extLst>
              </p14:cNvPr>
              <p14:cNvContentPartPr/>
              <p14:nvPr/>
            </p14:nvContentPartPr>
            <p14:xfrm>
              <a:off x="1007202" y="701879"/>
              <a:ext cx="4069800" cy="187200"/>
            </p14:xfrm>
          </p:contentPart>
        </mc:Choice>
        <mc:Fallback>
          <p:pic>
            <p:nvPicPr>
              <p:cNvPr id="161" name="Entrada de lápiz 160">
                <a:extLst>
                  <a:ext uri="{FF2B5EF4-FFF2-40B4-BE49-F238E27FC236}">
                    <a16:creationId xmlns:a16="http://schemas.microsoft.com/office/drawing/2014/main" id="{01141D35-DCA6-706D-86E8-DA5BDED8164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89204" y="683914"/>
                <a:ext cx="4105437" cy="2227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62" name="Entrada de lápiz 161">
                <a:extLst>
                  <a:ext uri="{FF2B5EF4-FFF2-40B4-BE49-F238E27FC236}">
                    <a16:creationId xmlns:a16="http://schemas.microsoft.com/office/drawing/2014/main" id="{9140816E-A91A-6CF7-9F68-5A9277D5BE40}"/>
                  </a:ext>
                </a:extLst>
              </p14:cNvPr>
              <p14:cNvContentPartPr/>
              <p14:nvPr/>
            </p14:nvContentPartPr>
            <p14:xfrm>
              <a:off x="1320402" y="1243319"/>
              <a:ext cx="613080" cy="152640"/>
            </p14:xfrm>
          </p:contentPart>
        </mc:Choice>
        <mc:Fallback>
          <p:pic>
            <p:nvPicPr>
              <p:cNvPr id="162" name="Entrada de lápiz 161">
                <a:extLst>
                  <a:ext uri="{FF2B5EF4-FFF2-40B4-BE49-F238E27FC236}">
                    <a16:creationId xmlns:a16="http://schemas.microsoft.com/office/drawing/2014/main" id="{9140816E-A91A-6CF7-9F68-5A9277D5BE40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302402" y="1225319"/>
                <a:ext cx="648720" cy="18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63" name="Entrada de lápiz 162">
                <a:extLst>
                  <a:ext uri="{FF2B5EF4-FFF2-40B4-BE49-F238E27FC236}">
                    <a16:creationId xmlns:a16="http://schemas.microsoft.com/office/drawing/2014/main" id="{6FF94656-E533-56D8-9278-32EE1EB2B5F2}"/>
                  </a:ext>
                </a:extLst>
              </p14:cNvPr>
              <p14:cNvContentPartPr/>
              <p14:nvPr/>
            </p14:nvContentPartPr>
            <p14:xfrm>
              <a:off x="2168202" y="1213439"/>
              <a:ext cx="65160" cy="181440"/>
            </p14:xfrm>
          </p:contentPart>
        </mc:Choice>
        <mc:Fallback>
          <p:pic>
            <p:nvPicPr>
              <p:cNvPr id="163" name="Entrada de lápiz 162">
                <a:extLst>
                  <a:ext uri="{FF2B5EF4-FFF2-40B4-BE49-F238E27FC236}">
                    <a16:creationId xmlns:a16="http://schemas.microsoft.com/office/drawing/2014/main" id="{6FF94656-E533-56D8-9278-32EE1EB2B5F2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150202" y="1195403"/>
                <a:ext cx="100800" cy="21715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66" name="Entrada de lápiz 165">
                <a:extLst>
                  <a:ext uri="{FF2B5EF4-FFF2-40B4-BE49-F238E27FC236}">
                    <a16:creationId xmlns:a16="http://schemas.microsoft.com/office/drawing/2014/main" id="{64F1839E-6871-474B-5754-99F9F9723503}"/>
                  </a:ext>
                </a:extLst>
              </p14:cNvPr>
              <p14:cNvContentPartPr/>
              <p14:nvPr/>
            </p14:nvContentPartPr>
            <p14:xfrm>
              <a:off x="2469162" y="1403159"/>
              <a:ext cx="31680" cy="15120"/>
            </p14:xfrm>
          </p:contentPart>
        </mc:Choice>
        <mc:Fallback>
          <p:pic>
            <p:nvPicPr>
              <p:cNvPr id="166" name="Entrada de lápiz 165">
                <a:extLst>
                  <a:ext uri="{FF2B5EF4-FFF2-40B4-BE49-F238E27FC236}">
                    <a16:creationId xmlns:a16="http://schemas.microsoft.com/office/drawing/2014/main" id="{64F1839E-6871-474B-5754-99F9F9723503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451364" y="1385159"/>
                <a:ext cx="66920" cy="5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167" name="Entrada de lápiz 166">
                <a:extLst>
                  <a:ext uri="{FF2B5EF4-FFF2-40B4-BE49-F238E27FC236}">
                    <a16:creationId xmlns:a16="http://schemas.microsoft.com/office/drawing/2014/main" id="{8726C69B-8A13-B4E1-0A9D-1776D2912F75}"/>
                  </a:ext>
                </a:extLst>
              </p14:cNvPr>
              <p14:cNvContentPartPr/>
              <p14:nvPr/>
            </p14:nvContentPartPr>
            <p14:xfrm>
              <a:off x="2680842" y="1217759"/>
              <a:ext cx="261000" cy="169920"/>
            </p14:xfrm>
          </p:contentPart>
        </mc:Choice>
        <mc:Fallback>
          <p:pic>
            <p:nvPicPr>
              <p:cNvPr id="167" name="Entrada de lápiz 166">
                <a:extLst>
                  <a:ext uri="{FF2B5EF4-FFF2-40B4-BE49-F238E27FC236}">
                    <a16:creationId xmlns:a16="http://schemas.microsoft.com/office/drawing/2014/main" id="{8726C69B-8A13-B4E1-0A9D-1776D2912F75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662842" y="1199721"/>
                <a:ext cx="296640" cy="20563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168" name="Entrada de lápiz 167">
                <a:extLst>
                  <a:ext uri="{FF2B5EF4-FFF2-40B4-BE49-F238E27FC236}">
                    <a16:creationId xmlns:a16="http://schemas.microsoft.com/office/drawing/2014/main" id="{C7B9F346-B879-8F81-EBD6-B24109C6A88E}"/>
                  </a:ext>
                </a:extLst>
              </p14:cNvPr>
              <p14:cNvContentPartPr/>
              <p14:nvPr/>
            </p14:nvContentPartPr>
            <p14:xfrm>
              <a:off x="3086202" y="1194719"/>
              <a:ext cx="54000" cy="157680"/>
            </p14:xfrm>
          </p:contentPart>
        </mc:Choice>
        <mc:Fallback>
          <p:pic>
            <p:nvPicPr>
              <p:cNvPr id="168" name="Entrada de lápiz 167">
                <a:extLst>
                  <a:ext uri="{FF2B5EF4-FFF2-40B4-BE49-F238E27FC236}">
                    <a16:creationId xmlns:a16="http://schemas.microsoft.com/office/drawing/2014/main" id="{C7B9F346-B879-8F81-EBD6-B24109C6A88E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3068202" y="1176719"/>
                <a:ext cx="89640" cy="193320"/>
              </a:xfrm>
              <a:prstGeom prst="rect">
                <a:avLst/>
              </a:prstGeom>
            </p:spPr>
          </p:pic>
        </mc:Fallback>
      </mc:AlternateContent>
      <p:grpSp>
        <p:nvGrpSpPr>
          <p:cNvPr id="180" name="Grupo 179">
            <a:extLst>
              <a:ext uri="{FF2B5EF4-FFF2-40B4-BE49-F238E27FC236}">
                <a16:creationId xmlns:a16="http://schemas.microsoft.com/office/drawing/2014/main" id="{CB15A16E-BC90-25CF-31BC-E0171AEBF216}"/>
              </a:ext>
            </a:extLst>
          </p:cNvPr>
          <p:cNvGrpSpPr/>
          <p:nvPr/>
        </p:nvGrpSpPr>
        <p:grpSpPr>
          <a:xfrm>
            <a:off x="3397242" y="1119479"/>
            <a:ext cx="2004480" cy="323640"/>
            <a:chOff x="3375208" y="6021985"/>
            <a:chExt cx="2004480" cy="323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69" name="Entrada de lápiz 168">
                  <a:extLst>
                    <a:ext uri="{FF2B5EF4-FFF2-40B4-BE49-F238E27FC236}">
                      <a16:creationId xmlns:a16="http://schemas.microsoft.com/office/drawing/2014/main" id="{328740F1-1D76-29AE-23A5-28597ACC0B27}"/>
                    </a:ext>
                  </a:extLst>
                </p14:cNvPr>
                <p14:cNvContentPartPr/>
                <p14:nvPr/>
              </p14:nvContentPartPr>
              <p14:xfrm>
                <a:off x="3375208" y="6170665"/>
                <a:ext cx="281160" cy="34560"/>
              </p14:xfrm>
            </p:contentPart>
          </mc:Choice>
          <mc:Fallback>
            <p:pic>
              <p:nvPicPr>
                <p:cNvPr id="169" name="Entrada de lápiz 168">
                  <a:extLst>
                    <a:ext uri="{FF2B5EF4-FFF2-40B4-BE49-F238E27FC236}">
                      <a16:creationId xmlns:a16="http://schemas.microsoft.com/office/drawing/2014/main" id="{328740F1-1D76-29AE-23A5-28597ACC0B27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3357208" y="6152665"/>
                  <a:ext cx="31680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70" name="Entrada de lápiz 169">
                  <a:extLst>
                    <a:ext uri="{FF2B5EF4-FFF2-40B4-BE49-F238E27FC236}">
                      <a16:creationId xmlns:a16="http://schemas.microsoft.com/office/drawing/2014/main" id="{7DD0410D-1D9D-42F9-29CF-C0F51A28074D}"/>
                    </a:ext>
                  </a:extLst>
                </p14:cNvPr>
                <p14:cNvContentPartPr/>
                <p14:nvPr/>
              </p14:nvContentPartPr>
              <p14:xfrm>
                <a:off x="3543328" y="6099385"/>
                <a:ext cx="73440" cy="246240"/>
              </p14:xfrm>
            </p:contentPart>
          </mc:Choice>
          <mc:Fallback>
            <p:pic>
              <p:nvPicPr>
                <p:cNvPr id="170" name="Entrada de lápiz 169">
                  <a:extLst>
                    <a:ext uri="{FF2B5EF4-FFF2-40B4-BE49-F238E27FC236}">
                      <a16:creationId xmlns:a16="http://schemas.microsoft.com/office/drawing/2014/main" id="{7DD0410D-1D9D-42F9-29CF-C0F51A28074D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3525328" y="6081385"/>
                  <a:ext cx="109080" cy="28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171" name="Entrada de lápiz 170">
                  <a:extLst>
                    <a:ext uri="{FF2B5EF4-FFF2-40B4-BE49-F238E27FC236}">
                      <a16:creationId xmlns:a16="http://schemas.microsoft.com/office/drawing/2014/main" id="{23AC282F-7DDA-4B15-EED4-2779A6624318}"/>
                    </a:ext>
                  </a:extLst>
                </p14:cNvPr>
                <p14:cNvContentPartPr/>
                <p14:nvPr/>
              </p14:nvContentPartPr>
              <p14:xfrm>
                <a:off x="3880288" y="6104785"/>
                <a:ext cx="393840" cy="158400"/>
              </p14:xfrm>
            </p:contentPart>
          </mc:Choice>
          <mc:Fallback>
            <p:pic>
              <p:nvPicPr>
                <p:cNvPr id="171" name="Entrada de lápiz 170">
                  <a:extLst>
                    <a:ext uri="{FF2B5EF4-FFF2-40B4-BE49-F238E27FC236}">
                      <a16:creationId xmlns:a16="http://schemas.microsoft.com/office/drawing/2014/main" id="{23AC282F-7DDA-4B15-EED4-2779A6624318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3862272" y="6086785"/>
                  <a:ext cx="429513" cy="19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172" name="Entrada de lápiz 171">
                  <a:extLst>
                    <a:ext uri="{FF2B5EF4-FFF2-40B4-BE49-F238E27FC236}">
                      <a16:creationId xmlns:a16="http://schemas.microsoft.com/office/drawing/2014/main" id="{FB4CF205-42A9-E639-FB78-F4CB44141082}"/>
                    </a:ext>
                  </a:extLst>
                </p14:cNvPr>
                <p14:cNvContentPartPr/>
                <p14:nvPr/>
              </p14:nvContentPartPr>
              <p14:xfrm>
                <a:off x="4444048" y="6021985"/>
                <a:ext cx="120240" cy="245520"/>
              </p14:xfrm>
            </p:contentPart>
          </mc:Choice>
          <mc:Fallback>
            <p:pic>
              <p:nvPicPr>
                <p:cNvPr id="172" name="Entrada de lápiz 171">
                  <a:extLst>
                    <a:ext uri="{FF2B5EF4-FFF2-40B4-BE49-F238E27FC236}">
                      <a16:creationId xmlns:a16="http://schemas.microsoft.com/office/drawing/2014/main" id="{FB4CF205-42A9-E639-FB78-F4CB44141082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426048" y="6004011"/>
                  <a:ext cx="155880" cy="28110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173" name="Entrada de lápiz 172">
                  <a:extLst>
                    <a:ext uri="{FF2B5EF4-FFF2-40B4-BE49-F238E27FC236}">
                      <a16:creationId xmlns:a16="http://schemas.microsoft.com/office/drawing/2014/main" id="{80868CA1-7A93-901C-B9FC-05CD654BC092}"/>
                    </a:ext>
                  </a:extLst>
                </p14:cNvPr>
                <p14:cNvContentPartPr/>
                <p14:nvPr/>
              </p14:nvContentPartPr>
              <p14:xfrm>
                <a:off x="4781368" y="6252745"/>
                <a:ext cx="360" cy="360"/>
              </p14:xfrm>
            </p:contentPart>
          </mc:Choice>
          <mc:Fallback>
            <p:pic>
              <p:nvPicPr>
                <p:cNvPr id="173" name="Entrada de lápiz 172">
                  <a:extLst>
                    <a:ext uri="{FF2B5EF4-FFF2-40B4-BE49-F238E27FC236}">
                      <a16:creationId xmlns:a16="http://schemas.microsoft.com/office/drawing/2014/main" id="{80868CA1-7A93-901C-B9FC-05CD654BC092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4763368" y="6234745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174" name="Entrada de lápiz 173">
                  <a:extLst>
                    <a:ext uri="{FF2B5EF4-FFF2-40B4-BE49-F238E27FC236}">
                      <a16:creationId xmlns:a16="http://schemas.microsoft.com/office/drawing/2014/main" id="{F5B6A43D-B9C4-ED66-AD1C-EAC29420802E}"/>
                    </a:ext>
                  </a:extLst>
                </p14:cNvPr>
                <p14:cNvContentPartPr/>
                <p14:nvPr/>
              </p14:nvContentPartPr>
              <p14:xfrm>
                <a:off x="4792528" y="6231505"/>
                <a:ext cx="3240" cy="10080"/>
              </p14:xfrm>
            </p:contentPart>
          </mc:Choice>
          <mc:Fallback>
            <p:pic>
              <p:nvPicPr>
                <p:cNvPr id="174" name="Entrada de lápiz 173">
                  <a:extLst>
                    <a:ext uri="{FF2B5EF4-FFF2-40B4-BE49-F238E27FC236}">
                      <a16:creationId xmlns:a16="http://schemas.microsoft.com/office/drawing/2014/main" id="{F5B6A43D-B9C4-ED66-AD1C-EAC29420802E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4776328" y="6213505"/>
                  <a:ext cx="35316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177" name="Entrada de lápiz 176">
                  <a:extLst>
                    <a:ext uri="{FF2B5EF4-FFF2-40B4-BE49-F238E27FC236}">
                      <a16:creationId xmlns:a16="http://schemas.microsoft.com/office/drawing/2014/main" id="{5365D91F-6E6F-D590-7F15-D7EBAF6048EB}"/>
                    </a:ext>
                  </a:extLst>
                </p14:cNvPr>
                <p14:cNvContentPartPr/>
                <p14:nvPr/>
              </p14:nvContentPartPr>
              <p14:xfrm>
                <a:off x="4901968" y="6063025"/>
                <a:ext cx="222120" cy="165240"/>
              </p14:xfrm>
            </p:contentPart>
          </mc:Choice>
          <mc:Fallback>
            <p:pic>
              <p:nvPicPr>
                <p:cNvPr id="177" name="Entrada de lápiz 176">
                  <a:extLst>
                    <a:ext uri="{FF2B5EF4-FFF2-40B4-BE49-F238E27FC236}">
                      <a16:creationId xmlns:a16="http://schemas.microsoft.com/office/drawing/2014/main" id="{5365D91F-6E6F-D590-7F15-D7EBAF6048EB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4883968" y="6045064"/>
                  <a:ext cx="257760" cy="20080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178" name="Entrada de lápiz 177">
                  <a:extLst>
                    <a:ext uri="{FF2B5EF4-FFF2-40B4-BE49-F238E27FC236}">
                      <a16:creationId xmlns:a16="http://schemas.microsoft.com/office/drawing/2014/main" id="{4C4A0684-BB2D-0164-47A4-73163369E53F}"/>
                    </a:ext>
                  </a:extLst>
                </p14:cNvPr>
                <p14:cNvContentPartPr/>
                <p14:nvPr/>
              </p14:nvContentPartPr>
              <p14:xfrm>
                <a:off x="5230288" y="6073105"/>
                <a:ext cx="149400" cy="189720"/>
              </p14:xfrm>
            </p:contentPart>
          </mc:Choice>
          <mc:Fallback>
            <p:pic>
              <p:nvPicPr>
                <p:cNvPr id="178" name="Entrada de lápiz 177">
                  <a:extLst>
                    <a:ext uri="{FF2B5EF4-FFF2-40B4-BE49-F238E27FC236}">
                      <a16:creationId xmlns:a16="http://schemas.microsoft.com/office/drawing/2014/main" id="{4C4A0684-BB2D-0164-47A4-73163369E53F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5212288" y="6055139"/>
                  <a:ext cx="185040" cy="225293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8">
            <p14:nvContentPartPr>
              <p14:cNvPr id="179" name="Entrada de lápiz 178">
                <a:extLst>
                  <a:ext uri="{FF2B5EF4-FFF2-40B4-BE49-F238E27FC236}">
                    <a16:creationId xmlns:a16="http://schemas.microsoft.com/office/drawing/2014/main" id="{CE3B1EAF-1CA4-DB83-C583-AE519EC754EA}"/>
                  </a:ext>
                </a:extLst>
              </p14:cNvPr>
              <p14:cNvContentPartPr/>
              <p14:nvPr/>
            </p14:nvContentPartPr>
            <p14:xfrm>
              <a:off x="5012202" y="737519"/>
              <a:ext cx="356040" cy="25920"/>
            </p14:xfrm>
          </p:contentPart>
        </mc:Choice>
        <mc:Fallback>
          <p:pic>
            <p:nvPicPr>
              <p:cNvPr id="179" name="Entrada de lápiz 178">
                <a:extLst>
                  <a:ext uri="{FF2B5EF4-FFF2-40B4-BE49-F238E27FC236}">
                    <a16:creationId xmlns:a16="http://schemas.microsoft.com/office/drawing/2014/main" id="{CE3B1EAF-1CA4-DB83-C583-AE519EC754EA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4994202" y="719265"/>
                <a:ext cx="391680" cy="62062"/>
              </a:xfrm>
              <a:prstGeom prst="rect">
                <a:avLst/>
              </a:prstGeom>
            </p:spPr>
          </p:pic>
        </mc:Fallback>
      </mc:AlternateContent>
      <p:grpSp>
        <p:nvGrpSpPr>
          <p:cNvPr id="185" name="Grupo 184">
            <a:extLst>
              <a:ext uri="{FF2B5EF4-FFF2-40B4-BE49-F238E27FC236}">
                <a16:creationId xmlns:a16="http://schemas.microsoft.com/office/drawing/2014/main" id="{E27F4FEB-E3AF-14DA-7E32-AA2D011DEA4F}"/>
              </a:ext>
            </a:extLst>
          </p:cNvPr>
          <p:cNvGrpSpPr/>
          <p:nvPr/>
        </p:nvGrpSpPr>
        <p:grpSpPr>
          <a:xfrm>
            <a:off x="2720442" y="487679"/>
            <a:ext cx="723600" cy="190080"/>
            <a:chOff x="2698408" y="5390185"/>
            <a:chExt cx="723600" cy="190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181" name="Entrada de lápiz 180">
                  <a:extLst>
                    <a:ext uri="{FF2B5EF4-FFF2-40B4-BE49-F238E27FC236}">
                      <a16:creationId xmlns:a16="http://schemas.microsoft.com/office/drawing/2014/main" id="{8FCBF908-4556-44F2-C400-FEF158BEC2CD}"/>
                    </a:ext>
                  </a:extLst>
                </p14:cNvPr>
                <p14:cNvContentPartPr/>
                <p14:nvPr/>
              </p14:nvContentPartPr>
              <p14:xfrm>
                <a:off x="2878768" y="5408545"/>
                <a:ext cx="27360" cy="171720"/>
              </p14:xfrm>
            </p:contentPart>
          </mc:Choice>
          <mc:Fallback>
            <p:pic>
              <p:nvPicPr>
                <p:cNvPr id="181" name="Entrada de lápiz 180">
                  <a:extLst>
                    <a:ext uri="{FF2B5EF4-FFF2-40B4-BE49-F238E27FC236}">
                      <a16:creationId xmlns:a16="http://schemas.microsoft.com/office/drawing/2014/main" id="{8FCBF908-4556-44F2-C400-FEF158BEC2CD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2860768" y="5390545"/>
                  <a:ext cx="63000" cy="20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182" name="Entrada de lápiz 181">
                  <a:extLst>
                    <a:ext uri="{FF2B5EF4-FFF2-40B4-BE49-F238E27FC236}">
                      <a16:creationId xmlns:a16="http://schemas.microsoft.com/office/drawing/2014/main" id="{0C928D5F-6FF0-5656-6322-134719E262BA}"/>
                    </a:ext>
                  </a:extLst>
                </p14:cNvPr>
                <p14:cNvContentPartPr/>
                <p14:nvPr/>
              </p14:nvContentPartPr>
              <p14:xfrm>
                <a:off x="2698408" y="5390185"/>
                <a:ext cx="413640" cy="21240"/>
              </p14:xfrm>
            </p:contentPart>
          </mc:Choice>
          <mc:Fallback>
            <p:pic>
              <p:nvPicPr>
                <p:cNvPr id="182" name="Entrada de lápiz 181">
                  <a:extLst>
                    <a:ext uri="{FF2B5EF4-FFF2-40B4-BE49-F238E27FC236}">
                      <a16:creationId xmlns:a16="http://schemas.microsoft.com/office/drawing/2014/main" id="{0C928D5F-6FF0-5656-6322-134719E262BA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2680408" y="5372185"/>
                  <a:ext cx="449280" cy="5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183" name="Entrada de lápiz 182">
                  <a:extLst>
                    <a:ext uri="{FF2B5EF4-FFF2-40B4-BE49-F238E27FC236}">
                      <a16:creationId xmlns:a16="http://schemas.microsoft.com/office/drawing/2014/main" id="{DBEFCB7A-D912-AF5C-5281-8155D717BEF5}"/>
                    </a:ext>
                  </a:extLst>
                </p14:cNvPr>
                <p14:cNvContentPartPr/>
                <p14:nvPr/>
              </p14:nvContentPartPr>
              <p14:xfrm>
                <a:off x="3233368" y="5413945"/>
                <a:ext cx="188640" cy="158040"/>
              </p14:xfrm>
            </p:contentPart>
          </mc:Choice>
          <mc:Fallback>
            <p:pic>
              <p:nvPicPr>
                <p:cNvPr id="183" name="Entrada de lápiz 182">
                  <a:extLst>
                    <a:ext uri="{FF2B5EF4-FFF2-40B4-BE49-F238E27FC236}">
                      <a16:creationId xmlns:a16="http://schemas.microsoft.com/office/drawing/2014/main" id="{DBEFCB7A-D912-AF5C-5281-8155D717BEF5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3215402" y="5395945"/>
                  <a:ext cx="224212" cy="19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184" name="Entrada de lápiz 183">
                  <a:extLst>
                    <a:ext uri="{FF2B5EF4-FFF2-40B4-BE49-F238E27FC236}">
                      <a16:creationId xmlns:a16="http://schemas.microsoft.com/office/drawing/2014/main" id="{C333CCFC-091C-24A5-AB2C-51434B2A098A}"/>
                    </a:ext>
                  </a:extLst>
                </p14:cNvPr>
                <p14:cNvContentPartPr/>
                <p14:nvPr/>
              </p14:nvContentPartPr>
              <p14:xfrm>
                <a:off x="3279808" y="5503945"/>
                <a:ext cx="95760" cy="32040"/>
              </p14:xfrm>
            </p:contentPart>
          </mc:Choice>
          <mc:Fallback>
            <p:pic>
              <p:nvPicPr>
                <p:cNvPr id="184" name="Entrada de lápiz 183">
                  <a:extLst>
                    <a:ext uri="{FF2B5EF4-FFF2-40B4-BE49-F238E27FC236}">
                      <a16:creationId xmlns:a16="http://schemas.microsoft.com/office/drawing/2014/main" id="{C333CCFC-091C-24A5-AB2C-51434B2A098A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261740" y="5485945"/>
                  <a:ext cx="131534" cy="67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5" name="Grupo 44">
            <a:extLst>
              <a:ext uri="{FF2B5EF4-FFF2-40B4-BE49-F238E27FC236}">
                <a16:creationId xmlns:a16="http://schemas.microsoft.com/office/drawing/2014/main" id="{2E263C77-6CE1-E883-F498-C048B86D6C49}"/>
              </a:ext>
            </a:extLst>
          </p:cNvPr>
          <p:cNvGrpSpPr/>
          <p:nvPr/>
        </p:nvGrpSpPr>
        <p:grpSpPr>
          <a:xfrm>
            <a:off x="459095" y="2110307"/>
            <a:ext cx="4335840" cy="976320"/>
            <a:chOff x="459095" y="2110307"/>
            <a:chExt cx="4335840" cy="976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2" name="Entrada de lápiz 1">
                  <a:extLst>
                    <a:ext uri="{FF2B5EF4-FFF2-40B4-BE49-F238E27FC236}">
                      <a16:creationId xmlns:a16="http://schemas.microsoft.com/office/drawing/2014/main" id="{B4F2E75F-40B2-EB26-CF73-BC6411EA3BAA}"/>
                    </a:ext>
                  </a:extLst>
                </p14:cNvPr>
                <p14:cNvContentPartPr/>
                <p14:nvPr/>
              </p14:nvContentPartPr>
              <p14:xfrm>
                <a:off x="459095" y="2110307"/>
                <a:ext cx="4198680" cy="976320"/>
              </p14:xfrm>
            </p:contentPart>
          </mc:Choice>
          <mc:Fallback>
            <p:pic>
              <p:nvPicPr>
                <p:cNvPr id="2" name="Entrada de lápiz 1">
                  <a:extLst>
                    <a:ext uri="{FF2B5EF4-FFF2-40B4-BE49-F238E27FC236}">
                      <a16:creationId xmlns:a16="http://schemas.microsoft.com/office/drawing/2014/main" id="{B4F2E75F-40B2-EB26-CF73-BC6411EA3BAA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441095" y="2092667"/>
                  <a:ext cx="4234320" cy="101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3" name="Entrada de lápiz 2">
                  <a:extLst>
                    <a:ext uri="{FF2B5EF4-FFF2-40B4-BE49-F238E27FC236}">
                      <a16:creationId xmlns:a16="http://schemas.microsoft.com/office/drawing/2014/main" id="{2203AE21-B0A7-B2E0-3C72-43208401F036}"/>
                    </a:ext>
                  </a:extLst>
                </p14:cNvPr>
                <p14:cNvContentPartPr/>
                <p14:nvPr/>
              </p14:nvContentPartPr>
              <p14:xfrm>
                <a:off x="2039855" y="2264027"/>
                <a:ext cx="171720" cy="262800"/>
              </p14:xfrm>
            </p:contentPart>
          </mc:Choice>
          <mc:Fallback>
            <p:pic>
              <p:nvPicPr>
                <p:cNvPr id="3" name="Entrada de lápiz 2">
                  <a:extLst>
                    <a:ext uri="{FF2B5EF4-FFF2-40B4-BE49-F238E27FC236}">
                      <a16:creationId xmlns:a16="http://schemas.microsoft.com/office/drawing/2014/main" id="{2203AE21-B0A7-B2E0-3C72-43208401F036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2022215" y="2246027"/>
                  <a:ext cx="207360" cy="29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11" name="Entrada de lápiz 10">
                  <a:extLst>
                    <a:ext uri="{FF2B5EF4-FFF2-40B4-BE49-F238E27FC236}">
                      <a16:creationId xmlns:a16="http://schemas.microsoft.com/office/drawing/2014/main" id="{EB9A6E91-E8A3-370D-1D1D-D4058C9DAF08}"/>
                    </a:ext>
                  </a:extLst>
                </p14:cNvPr>
                <p14:cNvContentPartPr/>
                <p14:nvPr/>
              </p14:nvContentPartPr>
              <p14:xfrm>
                <a:off x="2174855" y="2441867"/>
                <a:ext cx="87480" cy="249480"/>
              </p14:xfrm>
            </p:contentPart>
          </mc:Choice>
          <mc:Fallback>
            <p:pic>
              <p:nvPicPr>
                <p:cNvPr id="11" name="Entrada de lápiz 10">
                  <a:extLst>
                    <a:ext uri="{FF2B5EF4-FFF2-40B4-BE49-F238E27FC236}">
                      <a16:creationId xmlns:a16="http://schemas.microsoft.com/office/drawing/2014/main" id="{EB9A6E91-E8A3-370D-1D1D-D4058C9DAF08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2156855" y="2423867"/>
                  <a:ext cx="123120" cy="28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12" name="Entrada de lápiz 11">
                  <a:extLst>
                    <a:ext uri="{FF2B5EF4-FFF2-40B4-BE49-F238E27FC236}">
                      <a16:creationId xmlns:a16="http://schemas.microsoft.com/office/drawing/2014/main" id="{2E6A29FE-8C27-D85B-6B28-422F036D11AD}"/>
                    </a:ext>
                  </a:extLst>
                </p14:cNvPr>
                <p14:cNvContentPartPr/>
                <p14:nvPr/>
              </p14:nvContentPartPr>
              <p14:xfrm>
                <a:off x="2303375" y="2447627"/>
                <a:ext cx="191520" cy="199800"/>
              </p14:xfrm>
            </p:contentPart>
          </mc:Choice>
          <mc:Fallback>
            <p:pic>
              <p:nvPicPr>
                <p:cNvPr id="12" name="Entrada de lápiz 11">
                  <a:extLst>
                    <a:ext uri="{FF2B5EF4-FFF2-40B4-BE49-F238E27FC236}">
                      <a16:creationId xmlns:a16="http://schemas.microsoft.com/office/drawing/2014/main" id="{2E6A29FE-8C27-D85B-6B28-422F036D11AD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2285735" y="2429987"/>
                  <a:ext cx="227160" cy="23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13" name="Entrada de lápiz 12">
                  <a:extLst>
                    <a:ext uri="{FF2B5EF4-FFF2-40B4-BE49-F238E27FC236}">
                      <a16:creationId xmlns:a16="http://schemas.microsoft.com/office/drawing/2014/main" id="{0B931F39-B4F2-DC81-B191-874A5BF99164}"/>
                    </a:ext>
                  </a:extLst>
                </p14:cNvPr>
                <p14:cNvContentPartPr/>
                <p14:nvPr/>
              </p14:nvContentPartPr>
              <p14:xfrm>
                <a:off x="2633855" y="2324147"/>
                <a:ext cx="176400" cy="290160"/>
              </p14:xfrm>
            </p:contentPart>
          </mc:Choice>
          <mc:Fallback>
            <p:pic>
              <p:nvPicPr>
                <p:cNvPr id="13" name="Entrada de lápiz 12">
                  <a:extLst>
                    <a:ext uri="{FF2B5EF4-FFF2-40B4-BE49-F238E27FC236}">
                      <a16:creationId xmlns:a16="http://schemas.microsoft.com/office/drawing/2014/main" id="{0B931F39-B4F2-DC81-B191-874A5BF99164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2615855" y="2306507"/>
                  <a:ext cx="212040" cy="32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44" name="Entrada de lápiz 43">
                  <a:extLst>
                    <a:ext uri="{FF2B5EF4-FFF2-40B4-BE49-F238E27FC236}">
                      <a16:creationId xmlns:a16="http://schemas.microsoft.com/office/drawing/2014/main" id="{363358B1-FD96-727B-7129-5C2E7310BB81}"/>
                    </a:ext>
                  </a:extLst>
                </p14:cNvPr>
                <p14:cNvContentPartPr/>
                <p14:nvPr/>
              </p14:nvContentPartPr>
              <p14:xfrm>
                <a:off x="931775" y="2688827"/>
                <a:ext cx="3863160" cy="154800"/>
              </p14:xfrm>
            </p:contentPart>
          </mc:Choice>
          <mc:Fallback>
            <p:pic>
              <p:nvPicPr>
                <p:cNvPr id="44" name="Entrada de lápiz 43">
                  <a:extLst>
                    <a:ext uri="{FF2B5EF4-FFF2-40B4-BE49-F238E27FC236}">
                      <a16:creationId xmlns:a16="http://schemas.microsoft.com/office/drawing/2014/main" id="{363358B1-FD96-727B-7129-5C2E7310BB81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913775" y="2671187"/>
                  <a:ext cx="3898800" cy="190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4" name="Grupo 163">
            <a:extLst>
              <a:ext uri="{FF2B5EF4-FFF2-40B4-BE49-F238E27FC236}">
                <a16:creationId xmlns:a16="http://schemas.microsoft.com/office/drawing/2014/main" id="{97035F8E-58FB-51B6-E026-DCEA3DC889C0}"/>
              </a:ext>
            </a:extLst>
          </p:cNvPr>
          <p:cNvGrpSpPr/>
          <p:nvPr/>
        </p:nvGrpSpPr>
        <p:grpSpPr>
          <a:xfrm>
            <a:off x="1234175" y="2876747"/>
            <a:ext cx="4750920" cy="575640"/>
            <a:chOff x="1234175" y="2876747"/>
            <a:chExt cx="4750920" cy="575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46" name="Entrada de lápiz 45">
                  <a:extLst>
                    <a:ext uri="{FF2B5EF4-FFF2-40B4-BE49-F238E27FC236}">
                      <a16:creationId xmlns:a16="http://schemas.microsoft.com/office/drawing/2014/main" id="{3FB4F01F-5777-59A9-526D-44821EA90697}"/>
                    </a:ext>
                  </a:extLst>
                </p14:cNvPr>
                <p14:cNvContentPartPr/>
                <p14:nvPr/>
              </p14:nvContentPartPr>
              <p14:xfrm>
                <a:off x="1234175" y="2944427"/>
                <a:ext cx="185400" cy="281160"/>
              </p14:xfrm>
            </p:contentPart>
          </mc:Choice>
          <mc:Fallback>
            <p:pic>
              <p:nvPicPr>
                <p:cNvPr id="46" name="Entrada de lápiz 45">
                  <a:extLst>
                    <a:ext uri="{FF2B5EF4-FFF2-40B4-BE49-F238E27FC236}">
                      <a16:creationId xmlns:a16="http://schemas.microsoft.com/office/drawing/2014/main" id="{3FB4F01F-5777-59A9-526D-44821EA90697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1216175" y="2926427"/>
                  <a:ext cx="221040" cy="31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77" name="Entrada de lápiz 76">
                  <a:extLst>
                    <a:ext uri="{FF2B5EF4-FFF2-40B4-BE49-F238E27FC236}">
                      <a16:creationId xmlns:a16="http://schemas.microsoft.com/office/drawing/2014/main" id="{AE3153F3-CE46-C893-7B5B-078601E2CDEB}"/>
                    </a:ext>
                  </a:extLst>
                </p14:cNvPr>
                <p14:cNvContentPartPr/>
                <p14:nvPr/>
              </p14:nvContentPartPr>
              <p14:xfrm>
                <a:off x="1498415" y="2953067"/>
                <a:ext cx="176400" cy="235800"/>
              </p14:xfrm>
            </p:contentPart>
          </mc:Choice>
          <mc:Fallback>
            <p:pic>
              <p:nvPicPr>
                <p:cNvPr id="77" name="Entrada de lápiz 76">
                  <a:extLst>
                    <a:ext uri="{FF2B5EF4-FFF2-40B4-BE49-F238E27FC236}">
                      <a16:creationId xmlns:a16="http://schemas.microsoft.com/office/drawing/2014/main" id="{AE3153F3-CE46-C893-7B5B-078601E2CDEB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1480775" y="2935067"/>
                  <a:ext cx="212040" cy="27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82" name="Entrada de lápiz 81">
                  <a:extLst>
                    <a:ext uri="{FF2B5EF4-FFF2-40B4-BE49-F238E27FC236}">
                      <a16:creationId xmlns:a16="http://schemas.microsoft.com/office/drawing/2014/main" id="{79FDEEE2-CF49-0A19-E652-6AF6AD54F1C6}"/>
                    </a:ext>
                  </a:extLst>
                </p14:cNvPr>
                <p14:cNvContentPartPr/>
                <p14:nvPr/>
              </p14:nvContentPartPr>
              <p14:xfrm>
                <a:off x="1618295" y="3088427"/>
                <a:ext cx="284400" cy="363960"/>
              </p14:xfrm>
            </p:contentPart>
          </mc:Choice>
          <mc:Fallback>
            <p:pic>
              <p:nvPicPr>
                <p:cNvPr id="82" name="Entrada de lápiz 81">
                  <a:extLst>
                    <a:ext uri="{FF2B5EF4-FFF2-40B4-BE49-F238E27FC236}">
                      <a16:creationId xmlns:a16="http://schemas.microsoft.com/office/drawing/2014/main" id="{79FDEEE2-CF49-0A19-E652-6AF6AD54F1C6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1600295" y="3070787"/>
                  <a:ext cx="320040" cy="39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93" name="Entrada de lápiz 92">
                  <a:extLst>
                    <a:ext uri="{FF2B5EF4-FFF2-40B4-BE49-F238E27FC236}">
                      <a16:creationId xmlns:a16="http://schemas.microsoft.com/office/drawing/2014/main" id="{33158A5E-6283-2B72-020E-8E75B4FAE784}"/>
                    </a:ext>
                  </a:extLst>
                </p14:cNvPr>
                <p14:cNvContentPartPr/>
                <p14:nvPr/>
              </p14:nvContentPartPr>
              <p14:xfrm>
                <a:off x="2001335" y="3165467"/>
                <a:ext cx="9720" cy="10440"/>
              </p14:xfrm>
            </p:contentPart>
          </mc:Choice>
          <mc:Fallback>
            <p:pic>
              <p:nvPicPr>
                <p:cNvPr id="93" name="Entrada de lápiz 92">
                  <a:extLst>
                    <a:ext uri="{FF2B5EF4-FFF2-40B4-BE49-F238E27FC236}">
                      <a16:creationId xmlns:a16="http://schemas.microsoft.com/office/drawing/2014/main" id="{33158A5E-6283-2B72-020E-8E75B4FAE784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1983335" y="3147827"/>
                  <a:ext cx="4536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94" name="Entrada de lápiz 93">
                  <a:extLst>
                    <a:ext uri="{FF2B5EF4-FFF2-40B4-BE49-F238E27FC236}">
                      <a16:creationId xmlns:a16="http://schemas.microsoft.com/office/drawing/2014/main" id="{99E7C3CB-8209-72CA-4558-3BB9AC4586F0}"/>
                    </a:ext>
                  </a:extLst>
                </p14:cNvPr>
                <p14:cNvContentPartPr/>
                <p14:nvPr/>
              </p14:nvContentPartPr>
              <p14:xfrm>
                <a:off x="2157935" y="2946227"/>
                <a:ext cx="179280" cy="205560"/>
              </p14:xfrm>
            </p:contentPart>
          </mc:Choice>
          <mc:Fallback>
            <p:pic>
              <p:nvPicPr>
                <p:cNvPr id="94" name="Entrada de lápiz 93">
                  <a:extLst>
                    <a:ext uri="{FF2B5EF4-FFF2-40B4-BE49-F238E27FC236}">
                      <a16:creationId xmlns:a16="http://schemas.microsoft.com/office/drawing/2014/main" id="{99E7C3CB-8209-72CA-4558-3BB9AC4586F0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2140295" y="2928227"/>
                  <a:ext cx="214920" cy="24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96" name="Entrada de lápiz 95">
                  <a:extLst>
                    <a:ext uri="{FF2B5EF4-FFF2-40B4-BE49-F238E27FC236}">
                      <a16:creationId xmlns:a16="http://schemas.microsoft.com/office/drawing/2014/main" id="{6F6AF117-F42A-3E88-917C-AD556EBB6EA7}"/>
                    </a:ext>
                  </a:extLst>
                </p14:cNvPr>
                <p14:cNvContentPartPr/>
                <p14:nvPr/>
              </p14:nvContentPartPr>
              <p14:xfrm>
                <a:off x="2389055" y="3113987"/>
                <a:ext cx="60840" cy="177480"/>
              </p14:xfrm>
            </p:contentPart>
          </mc:Choice>
          <mc:Fallback>
            <p:pic>
              <p:nvPicPr>
                <p:cNvPr id="96" name="Entrada de lápiz 95">
                  <a:extLst>
                    <a:ext uri="{FF2B5EF4-FFF2-40B4-BE49-F238E27FC236}">
                      <a16:creationId xmlns:a16="http://schemas.microsoft.com/office/drawing/2014/main" id="{6F6AF117-F42A-3E88-917C-AD556EBB6EA7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2371415" y="3095987"/>
                  <a:ext cx="96480" cy="21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97" name="Entrada de lápiz 96">
                  <a:extLst>
                    <a:ext uri="{FF2B5EF4-FFF2-40B4-BE49-F238E27FC236}">
                      <a16:creationId xmlns:a16="http://schemas.microsoft.com/office/drawing/2014/main" id="{7B2375CD-D9FA-2C02-43B5-E6B83A9C8514}"/>
                    </a:ext>
                  </a:extLst>
                </p14:cNvPr>
                <p14:cNvContentPartPr/>
                <p14:nvPr/>
              </p14:nvContentPartPr>
              <p14:xfrm>
                <a:off x="2520815" y="2925707"/>
                <a:ext cx="183240" cy="237240"/>
              </p14:xfrm>
            </p:contentPart>
          </mc:Choice>
          <mc:Fallback>
            <p:pic>
              <p:nvPicPr>
                <p:cNvPr id="97" name="Entrada de lápiz 96">
                  <a:extLst>
                    <a:ext uri="{FF2B5EF4-FFF2-40B4-BE49-F238E27FC236}">
                      <a16:creationId xmlns:a16="http://schemas.microsoft.com/office/drawing/2014/main" id="{7B2375CD-D9FA-2C02-43B5-E6B83A9C8514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2503175" y="2907707"/>
                  <a:ext cx="218880" cy="27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110" name="Entrada de lápiz 109">
                  <a:extLst>
                    <a:ext uri="{FF2B5EF4-FFF2-40B4-BE49-F238E27FC236}">
                      <a16:creationId xmlns:a16="http://schemas.microsoft.com/office/drawing/2014/main" id="{D2EFC0E3-2DB3-13EE-E35B-8355710452ED}"/>
                    </a:ext>
                  </a:extLst>
                </p14:cNvPr>
                <p14:cNvContentPartPr/>
                <p14:nvPr/>
              </p14:nvContentPartPr>
              <p14:xfrm>
                <a:off x="2823215" y="3032267"/>
                <a:ext cx="333720" cy="122040"/>
              </p14:xfrm>
            </p:contentPart>
          </mc:Choice>
          <mc:Fallback>
            <p:pic>
              <p:nvPicPr>
                <p:cNvPr id="110" name="Entrada de lápiz 109">
                  <a:extLst>
                    <a:ext uri="{FF2B5EF4-FFF2-40B4-BE49-F238E27FC236}">
                      <a16:creationId xmlns:a16="http://schemas.microsoft.com/office/drawing/2014/main" id="{D2EFC0E3-2DB3-13EE-E35B-8355710452ED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2805575" y="3014267"/>
                  <a:ext cx="369360" cy="15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112" name="Entrada de lápiz 111">
                  <a:extLst>
                    <a:ext uri="{FF2B5EF4-FFF2-40B4-BE49-F238E27FC236}">
                      <a16:creationId xmlns:a16="http://schemas.microsoft.com/office/drawing/2014/main" id="{D6EA6CB1-11A2-F752-C6FB-437C14862306}"/>
                    </a:ext>
                  </a:extLst>
                </p14:cNvPr>
                <p14:cNvContentPartPr/>
                <p14:nvPr/>
              </p14:nvContentPartPr>
              <p14:xfrm>
                <a:off x="3412175" y="3056387"/>
                <a:ext cx="210600" cy="21960"/>
              </p14:xfrm>
            </p:contentPart>
          </mc:Choice>
          <mc:Fallback>
            <p:pic>
              <p:nvPicPr>
                <p:cNvPr id="112" name="Entrada de lápiz 111">
                  <a:extLst>
                    <a:ext uri="{FF2B5EF4-FFF2-40B4-BE49-F238E27FC236}">
                      <a16:creationId xmlns:a16="http://schemas.microsoft.com/office/drawing/2014/main" id="{D6EA6CB1-11A2-F752-C6FB-437C14862306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3394535" y="3038387"/>
                  <a:ext cx="246240" cy="5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113" name="Entrada de lápiz 112">
                  <a:extLst>
                    <a:ext uri="{FF2B5EF4-FFF2-40B4-BE49-F238E27FC236}">
                      <a16:creationId xmlns:a16="http://schemas.microsoft.com/office/drawing/2014/main" id="{A8F915F0-03C1-7D2C-B89C-6AEA881704A9}"/>
                    </a:ext>
                  </a:extLst>
                </p14:cNvPr>
                <p14:cNvContentPartPr/>
                <p14:nvPr/>
              </p14:nvContentPartPr>
              <p14:xfrm>
                <a:off x="3497495" y="2976827"/>
                <a:ext cx="71640" cy="178200"/>
              </p14:xfrm>
            </p:contentPart>
          </mc:Choice>
          <mc:Fallback>
            <p:pic>
              <p:nvPicPr>
                <p:cNvPr id="113" name="Entrada de lápiz 112">
                  <a:extLst>
                    <a:ext uri="{FF2B5EF4-FFF2-40B4-BE49-F238E27FC236}">
                      <a16:creationId xmlns:a16="http://schemas.microsoft.com/office/drawing/2014/main" id="{A8F915F0-03C1-7D2C-B89C-6AEA881704A9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3479855" y="2959187"/>
                  <a:ext cx="107280" cy="21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114" name="Entrada de lápiz 113">
                  <a:extLst>
                    <a:ext uri="{FF2B5EF4-FFF2-40B4-BE49-F238E27FC236}">
                      <a16:creationId xmlns:a16="http://schemas.microsoft.com/office/drawing/2014/main" id="{C5BB5F4B-691F-7401-2217-6316F0528E90}"/>
                    </a:ext>
                  </a:extLst>
                </p14:cNvPr>
                <p14:cNvContentPartPr/>
                <p14:nvPr/>
              </p14:nvContentPartPr>
              <p14:xfrm>
                <a:off x="3813215" y="2876747"/>
                <a:ext cx="243000" cy="307080"/>
              </p14:xfrm>
            </p:contentPart>
          </mc:Choice>
          <mc:Fallback>
            <p:pic>
              <p:nvPicPr>
                <p:cNvPr id="114" name="Entrada de lápiz 113">
                  <a:extLst>
                    <a:ext uri="{FF2B5EF4-FFF2-40B4-BE49-F238E27FC236}">
                      <a16:creationId xmlns:a16="http://schemas.microsoft.com/office/drawing/2014/main" id="{C5BB5F4B-691F-7401-2217-6316F0528E90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3795215" y="2859107"/>
                  <a:ext cx="278640" cy="34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115" name="Entrada de lápiz 114">
                  <a:extLst>
                    <a:ext uri="{FF2B5EF4-FFF2-40B4-BE49-F238E27FC236}">
                      <a16:creationId xmlns:a16="http://schemas.microsoft.com/office/drawing/2014/main" id="{1ECE67FB-4983-0993-00E8-B77C46A788C7}"/>
                    </a:ext>
                  </a:extLst>
                </p14:cNvPr>
                <p14:cNvContentPartPr/>
                <p14:nvPr/>
              </p14:nvContentPartPr>
              <p14:xfrm>
                <a:off x="4135775" y="2900867"/>
                <a:ext cx="149760" cy="230040"/>
              </p14:xfrm>
            </p:contentPart>
          </mc:Choice>
          <mc:Fallback>
            <p:pic>
              <p:nvPicPr>
                <p:cNvPr id="115" name="Entrada de lápiz 114">
                  <a:extLst>
                    <a:ext uri="{FF2B5EF4-FFF2-40B4-BE49-F238E27FC236}">
                      <a16:creationId xmlns:a16="http://schemas.microsoft.com/office/drawing/2014/main" id="{1ECE67FB-4983-0993-00E8-B77C46A788C7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4118135" y="2883227"/>
                  <a:ext cx="18540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116" name="Entrada de lápiz 115">
                  <a:extLst>
                    <a:ext uri="{FF2B5EF4-FFF2-40B4-BE49-F238E27FC236}">
                      <a16:creationId xmlns:a16="http://schemas.microsoft.com/office/drawing/2014/main" id="{91FFA530-BD5F-263B-170B-CB88CC50E2E4}"/>
                    </a:ext>
                  </a:extLst>
                </p14:cNvPr>
                <p14:cNvContentPartPr/>
                <p14:nvPr/>
              </p14:nvContentPartPr>
              <p14:xfrm>
                <a:off x="4239815" y="3025427"/>
                <a:ext cx="263880" cy="373320"/>
              </p14:xfrm>
            </p:contentPart>
          </mc:Choice>
          <mc:Fallback>
            <p:pic>
              <p:nvPicPr>
                <p:cNvPr id="116" name="Entrada de lápiz 115">
                  <a:extLst>
                    <a:ext uri="{FF2B5EF4-FFF2-40B4-BE49-F238E27FC236}">
                      <a16:creationId xmlns:a16="http://schemas.microsoft.com/office/drawing/2014/main" id="{91FFA530-BD5F-263B-170B-CB88CC50E2E4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4221815" y="3007427"/>
                  <a:ext cx="299520" cy="40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117" name="Entrada de lápiz 116">
                  <a:extLst>
                    <a:ext uri="{FF2B5EF4-FFF2-40B4-BE49-F238E27FC236}">
                      <a16:creationId xmlns:a16="http://schemas.microsoft.com/office/drawing/2014/main" id="{5D75BAF9-5111-1295-F6FA-D9490FA96390}"/>
                    </a:ext>
                  </a:extLst>
                </p14:cNvPr>
                <p14:cNvContentPartPr/>
                <p14:nvPr/>
              </p14:nvContentPartPr>
              <p14:xfrm>
                <a:off x="4631135" y="3126227"/>
                <a:ext cx="360" cy="2160"/>
              </p14:xfrm>
            </p:contentPart>
          </mc:Choice>
          <mc:Fallback>
            <p:pic>
              <p:nvPicPr>
                <p:cNvPr id="117" name="Entrada de lápiz 116">
                  <a:extLst>
                    <a:ext uri="{FF2B5EF4-FFF2-40B4-BE49-F238E27FC236}">
                      <a16:creationId xmlns:a16="http://schemas.microsoft.com/office/drawing/2014/main" id="{5D75BAF9-5111-1295-F6FA-D9490FA96390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4613495" y="3108587"/>
                  <a:ext cx="36000" cy="3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120" name="Entrada de lápiz 119">
                  <a:extLst>
                    <a:ext uri="{FF2B5EF4-FFF2-40B4-BE49-F238E27FC236}">
                      <a16:creationId xmlns:a16="http://schemas.microsoft.com/office/drawing/2014/main" id="{B619819C-F1E2-5145-D674-54396968CD83}"/>
                    </a:ext>
                  </a:extLst>
                </p14:cNvPr>
                <p14:cNvContentPartPr/>
                <p14:nvPr/>
              </p14:nvContentPartPr>
              <p14:xfrm>
                <a:off x="4801415" y="2892947"/>
                <a:ext cx="213840" cy="251640"/>
              </p14:xfrm>
            </p:contentPart>
          </mc:Choice>
          <mc:Fallback>
            <p:pic>
              <p:nvPicPr>
                <p:cNvPr id="120" name="Entrada de lápiz 119">
                  <a:extLst>
                    <a:ext uri="{FF2B5EF4-FFF2-40B4-BE49-F238E27FC236}">
                      <a16:creationId xmlns:a16="http://schemas.microsoft.com/office/drawing/2014/main" id="{B619819C-F1E2-5145-D674-54396968CD83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4783415" y="2874947"/>
                  <a:ext cx="249480" cy="28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132" name="Entrada de lápiz 131">
                  <a:extLst>
                    <a:ext uri="{FF2B5EF4-FFF2-40B4-BE49-F238E27FC236}">
                      <a16:creationId xmlns:a16="http://schemas.microsoft.com/office/drawing/2014/main" id="{A71D73D8-F32D-6092-0390-5ACAB6830CFB}"/>
                    </a:ext>
                  </a:extLst>
                </p14:cNvPr>
                <p14:cNvContentPartPr/>
                <p14:nvPr/>
              </p14:nvContentPartPr>
              <p14:xfrm>
                <a:off x="5098055" y="3103907"/>
                <a:ext cx="88560" cy="196560"/>
              </p14:xfrm>
            </p:contentPart>
          </mc:Choice>
          <mc:Fallback>
            <p:pic>
              <p:nvPicPr>
                <p:cNvPr id="132" name="Entrada de lápiz 131">
                  <a:extLst>
                    <a:ext uri="{FF2B5EF4-FFF2-40B4-BE49-F238E27FC236}">
                      <a16:creationId xmlns:a16="http://schemas.microsoft.com/office/drawing/2014/main" id="{A71D73D8-F32D-6092-0390-5ACAB6830CFB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5080055" y="3085907"/>
                  <a:ext cx="124200" cy="23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157" name="Entrada de lápiz 156">
                  <a:extLst>
                    <a:ext uri="{FF2B5EF4-FFF2-40B4-BE49-F238E27FC236}">
                      <a16:creationId xmlns:a16="http://schemas.microsoft.com/office/drawing/2014/main" id="{1F6C3F55-6D40-41F9-BAD8-A055F50BE375}"/>
                    </a:ext>
                  </a:extLst>
                </p14:cNvPr>
                <p14:cNvContentPartPr/>
                <p14:nvPr/>
              </p14:nvContentPartPr>
              <p14:xfrm>
                <a:off x="5301815" y="2910227"/>
                <a:ext cx="116280" cy="32760"/>
              </p14:xfrm>
            </p:contentPart>
          </mc:Choice>
          <mc:Fallback>
            <p:pic>
              <p:nvPicPr>
                <p:cNvPr id="157" name="Entrada de lápiz 156">
                  <a:extLst>
                    <a:ext uri="{FF2B5EF4-FFF2-40B4-BE49-F238E27FC236}">
                      <a16:creationId xmlns:a16="http://schemas.microsoft.com/office/drawing/2014/main" id="{1F6C3F55-6D40-41F9-BAD8-A055F50BE375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5284175" y="2892227"/>
                  <a:ext cx="151920" cy="6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158" name="Entrada de lápiz 157">
                  <a:extLst>
                    <a:ext uri="{FF2B5EF4-FFF2-40B4-BE49-F238E27FC236}">
                      <a16:creationId xmlns:a16="http://schemas.microsoft.com/office/drawing/2014/main" id="{149B423E-1774-C377-25C5-C6196224FDD4}"/>
                    </a:ext>
                  </a:extLst>
                </p14:cNvPr>
                <p14:cNvContentPartPr/>
                <p14:nvPr/>
              </p14:nvContentPartPr>
              <p14:xfrm>
                <a:off x="5297855" y="2933267"/>
                <a:ext cx="156240" cy="288360"/>
              </p14:xfrm>
            </p:contentPart>
          </mc:Choice>
          <mc:Fallback>
            <p:pic>
              <p:nvPicPr>
                <p:cNvPr id="158" name="Entrada de lápiz 157">
                  <a:extLst>
                    <a:ext uri="{FF2B5EF4-FFF2-40B4-BE49-F238E27FC236}">
                      <a16:creationId xmlns:a16="http://schemas.microsoft.com/office/drawing/2014/main" id="{149B423E-1774-C377-25C5-C6196224FDD4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5280215" y="2915267"/>
                  <a:ext cx="191880" cy="32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159" name="Entrada de lápiz 158">
                  <a:extLst>
                    <a:ext uri="{FF2B5EF4-FFF2-40B4-BE49-F238E27FC236}">
                      <a16:creationId xmlns:a16="http://schemas.microsoft.com/office/drawing/2014/main" id="{F83FC2DF-0BC6-FF6F-031F-CB21BEBE884C}"/>
                    </a:ext>
                  </a:extLst>
                </p14:cNvPr>
                <p14:cNvContentPartPr/>
                <p14:nvPr/>
              </p14:nvContentPartPr>
              <p14:xfrm>
                <a:off x="5543735" y="3025427"/>
                <a:ext cx="441360" cy="136800"/>
              </p14:xfrm>
            </p:contentPart>
          </mc:Choice>
          <mc:Fallback>
            <p:pic>
              <p:nvPicPr>
                <p:cNvPr id="159" name="Entrada de lápiz 158">
                  <a:extLst>
                    <a:ext uri="{FF2B5EF4-FFF2-40B4-BE49-F238E27FC236}">
                      <a16:creationId xmlns:a16="http://schemas.microsoft.com/office/drawing/2014/main" id="{F83FC2DF-0BC6-FF6F-031F-CB21BEBE884C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5525735" y="3007787"/>
                  <a:ext cx="477000" cy="1724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98">
            <p14:nvContentPartPr>
              <p14:cNvPr id="160" name="Entrada de lápiz 159">
                <a:extLst>
                  <a:ext uri="{FF2B5EF4-FFF2-40B4-BE49-F238E27FC236}">
                    <a16:creationId xmlns:a16="http://schemas.microsoft.com/office/drawing/2014/main" id="{495FB8D1-AD8D-16FF-06B3-3C51CB1D74E0}"/>
                  </a:ext>
                </a:extLst>
              </p14:cNvPr>
              <p14:cNvContentPartPr/>
              <p14:nvPr/>
            </p14:nvContentPartPr>
            <p14:xfrm>
              <a:off x="4738055" y="2610347"/>
              <a:ext cx="1091520" cy="124920"/>
            </p14:xfrm>
          </p:contentPart>
        </mc:Choice>
        <mc:Fallback>
          <p:pic>
            <p:nvPicPr>
              <p:cNvPr id="160" name="Entrada de lápiz 159">
                <a:extLst>
                  <a:ext uri="{FF2B5EF4-FFF2-40B4-BE49-F238E27FC236}">
                    <a16:creationId xmlns:a16="http://schemas.microsoft.com/office/drawing/2014/main" id="{495FB8D1-AD8D-16FF-06B3-3C51CB1D74E0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4720055" y="2592707"/>
                <a:ext cx="1127160" cy="16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0">
            <p14:nvContentPartPr>
              <p14:cNvPr id="165" name="Entrada de lápiz 164">
                <a:extLst>
                  <a:ext uri="{FF2B5EF4-FFF2-40B4-BE49-F238E27FC236}">
                    <a16:creationId xmlns:a16="http://schemas.microsoft.com/office/drawing/2014/main" id="{05101823-D82A-9F4D-BBEF-1EBBF32771E8}"/>
                  </a:ext>
                </a:extLst>
              </p14:cNvPr>
              <p14:cNvContentPartPr/>
              <p14:nvPr/>
            </p14:nvContentPartPr>
            <p14:xfrm>
              <a:off x="4453295" y="2039387"/>
              <a:ext cx="1377360" cy="121680"/>
            </p14:xfrm>
          </p:contentPart>
        </mc:Choice>
        <mc:Fallback>
          <p:pic>
            <p:nvPicPr>
              <p:cNvPr id="165" name="Entrada de lápiz 164">
                <a:extLst>
                  <a:ext uri="{FF2B5EF4-FFF2-40B4-BE49-F238E27FC236}">
                    <a16:creationId xmlns:a16="http://schemas.microsoft.com/office/drawing/2014/main" id="{05101823-D82A-9F4D-BBEF-1EBBF32771E8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4435295" y="2021387"/>
                <a:ext cx="1413000" cy="157320"/>
              </a:xfrm>
              <a:prstGeom prst="rect">
                <a:avLst/>
              </a:prstGeom>
            </p:spPr>
          </p:pic>
        </mc:Fallback>
      </mc:AlternateContent>
      <p:grpSp>
        <p:nvGrpSpPr>
          <p:cNvPr id="189" name="Grupo 188">
            <a:extLst>
              <a:ext uri="{FF2B5EF4-FFF2-40B4-BE49-F238E27FC236}">
                <a16:creationId xmlns:a16="http://schemas.microsoft.com/office/drawing/2014/main" id="{FEF301AD-5E52-E3D2-D14E-C37055759172}"/>
              </a:ext>
            </a:extLst>
          </p:cNvPr>
          <p:cNvGrpSpPr/>
          <p:nvPr/>
        </p:nvGrpSpPr>
        <p:grpSpPr>
          <a:xfrm>
            <a:off x="6931895" y="2401547"/>
            <a:ext cx="937440" cy="225360"/>
            <a:chOff x="6931895" y="2401547"/>
            <a:chExt cx="937440" cy="225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175" name="Entrada de lápiz 174">
                  <a:extLst>
                    <a:ext uri="{FF2B5EF4-FFF2-40B4-BE49-F238E27FC236}">
                      <a16:creationId xmlns:a16="http://schemas.microsoft.com/office/drawing/2014/main" id="{525A72AF-8FBB-DCDC-ADEE-DBDDE8B03D71}"/>
                    </a:ext>
                  </a:extLst>
                </p14:cNvPr>
                <p14:cNvContentPartPr/>
                <p14:nvPr/>
              </p14:nvContentPartPr>
              <p14:xfrm>
                <a:off x="6931895" y="2466707"/>
                <a:ext cx="187920" cy="27000"/>
              </p14:xfrm>
            </p:contentPart>
          </mc:Choice>
          <mc:Fallback>
            <p:pic>
              <p:nvPicPr>
                <p:cNvPr id="175" name="Entrada de lápiz 174">
                  <a:extLst>
                    <a:ext uri="{FF2B5EF4-FFF2-40B4-BE49-F238E27FC236}">
                      <a16:creationId xmlns:a16="http://schemas.microsoft.com/office/drawing/2014/main" id="{525A72AF-8FBB-DCDC-ADEE-DBDDE8B03D71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6914255" y="2449067"/>
                  <a:ext cx="22356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176" name="Entrada de lápiz 175">
                  <a:extLst>
                    <a:ext uri="{FF2B5EF4-FFF2-40B4-BE49-F238E27FC236}">
                      <a16:creationId xmlns:a16="http://schemas.microsoft.com/office/drawing/2014/main" id="{3FE68F8D-4997-A8CF-7C33-EC06ED123DAD}"/>
                    </a:ext>
                  </a:extLst>
                </p14:cNvPr>
                <p14:cNvContentPartPr/>
                <p14:nvPr/>
              </p14:nvContentPartPr>
              <p14:xfrm>
                <a:off x="6944855" y="2602067"/>
                <a:ext cx="183960" cy="10440"/>
              </p14:xfrm>
            </p:contentPart>
          </mc:Choice>
          <mc:Fallback>
            <p:pic>
              <p:nvPicPr>
                <p:cNvPr id="176" name="Entrada de lápiz 175">
                  <a:extLst>
                    <a:ext uri="{FF2B5EF4-FFF2-40B4-BE49-F238E27FC236}">
                      <a16:creationId xmlns:a16="http://schemas.microsoft.com/office/drawing/2014/main" id="{3FE68F8D-4997-A8CF-7C33-EC06ED123DAD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6927215" y="2584427"/>
                  <a:ext cx="21960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188" name="Entrada de lápiz 187">
                  <a:extLst>
                    <a:ext uri="{FF2B5EF4-FFF2-40B4-BE49-F238E27FC236}">
                      <a16:creationId xmlns:a16="http://schemas.microsoft.com/office/drawing/2014/main" id="{17EE8BF6-BCE3-9B78-BB9E-BABD7B4088CA}"/>
                    </a:ext>
                  </a:extLst>
                </p14:cNvPr>
                <p14:cNvContentPartPr/>
                <p14:nvPr/>
              </p14:nvContentPartPr>
              <p14:xfrm>
                <a:off x="7381535" y="2401547"/>
                <a:ext cx="487800" cy="225360"/>
              </p14:xfrm>
            </p:contentPart>
          </mc:Choice>
          <mc:Fallback>
            <p:pic>
              <p:nvPicPr>
                <p:cNvPr id="188" name="Entrada de lápiz 187">
                  <a:extLst>
                    <a:ext uri="{FF2B5EF4-FFF2-40B4-BE49-F238E27FC236}">
                      <a16:creationId xmlns:a16="http://schemas.microsoft.com/office/drawing/2014/main" id="{17EE8BF6-BCE3-9B78-BB9E-BABD7B4088CA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7363895" y="2383907"/>
                  <a:ext cx="523440" cy="261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08">
            <p14:nvContentPartPr>
              <p14:cNvPr id="190" name="Entrada de lápiz 189">
                <a:extLst>
                  <a:ext uri="{FF2B5EF4-FFF2-40B4-BE49-F238E27FC236}">
                    <a16:creationId xmlns:a16="http://schemas.microsoft.com/office/drawing/2014/main" id="{FEEEC783-EE5D-79BE-4AA0-2647EB833098}"/>
                  </a:ext>
                </a:extLst>
              </p14:cNvPr>
              <p14:cNvContentPartPr/>
              <p14:nvPr/>
            </p14:nvContentPartPr>
            <p14:xfrm>
              <a:off x="3444042" y="3959735"/>
              <a:ext cx="2405520" cy="966240"/>
            </p14:xfrm>
          </p:contentPart>
        </mc:Choice>
        <mc:Fallback>
          <p:pic>
            <p:nvPicPr>
              <p:cNvPr id="190" name="Entrada de lápiz 189">
                <a:extLst>
                  <a:ext uri="{FF2B5EF4-FFF2-40B4-BE49-F238E27FC236}">
                    <a16:creationId xmlns:a16="http://schemas.microsoft.com/office/drawing/2014/main" id="{FEEEC783-EE5D-79BE-4AA0-2647EB833098}"/>
                  </a:ext>
                </a:extLst>
              </p:cNvPr>
              <p:cNvPicPr/>
              <p:nvPr/>
            </p:nvPicPr>
            <p:blipFill>
              <a:blip r:embed="rId109"/>
              <a:stretch>
                <a:fillRect/>
              </a:stretch>
            </p:blipFill>
            <p:spPr>
              <a:xfrm>
                <a:off x="3426042" y="3942095"/>
                <a:ext cx="2441160" cy="100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0">
            <p14:nvContentPartPr>
              <p14:cNvPr id="191" name="Entrada de lápiz 190">
                <a:extLst>
                  <a:ext uri="{FF2B5EF4-FFF2-40B4-BE49-F238E27FC236}">
                    <a16:creationId xmlns:a16="http://schemas.microsoft.com/office/drawing/2014/main" id="{E031CD40-A77E-B8F9-5EF3-67A6F072075B}"/>
                  </a:ext>
                </a:extLst>
              </p14:cNvPr>
              <p14:cNvContentPartPr/>
              <p14:nvPr/>
            </p14:nvContentPartPr>
            <p14:xfrm>
              <a:off x="4359882" y="4095455"/>
              <a:ext cx="245520" cy="252360"/>
            </p14:xfrm>
          </p:contentPart>
        </mc:Choice>
        <mc:Fallback>
          <p:pic>
            <p:nvPicPr>
              <p:cNvPr id="191" name="Entrada de lápiz 190">
                <a:extLst>
                  <a:ext uri="{FF2B5EF4-FFF2-40B4-BE49-F238E27FC236}">
                    <a16:creationId xmlns:a16="http://schemas.microsoft.com/office/drawing/2014/main" id="{E031CD40-A77E-B8F9-5EF3-67A6F072075B}"/>
                  </a:ext>
                </a:extLst>
              </p:cNvPr>
              <p:cNvPicPr/>
              <p:nvPr/>
            </p:nvPicPr>
            <p:blipFill>
              <a:blip r:embed="rId111"/>
              <a:stretch>
                <a:fillRect/>
              </a:stretch>
            </p:blipFill>
            <p:spPr>
              <a:xfrm>
                <a:off x="4342242" y="4077815"/>
                <a:ext cx="28116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2">
            <p14:nvContentPartPr>
              <p14:cNvPr id="192" name="Entrada de lápiz 191">
                <a:extLst>
                  <a:ext uri="{FF2B5EF4-FFF2-40B4-BE49-F238E27FC236}">
                    <a16:creationId xmlns:a16="http://schemas.microsoft.com/office/drawing/2014/main" id="{B47288F1-C150-B474-4BF0-72CB36D8BD52}"/>
                  </a:ext>
                </a:extLst>
              </p14:cNvPr>
              <p14:cNvContentPartPr/>
              <p14:nvPr/>
            </p14:nvContentPartPr>
            <p14:xfrm>
              <a:off x="4579482" y="4237295"/>
              <a:ext cx="35280" cy="181440"/>
            </p14:xfrm>
          </p:contentPart>
        </mc:Choice>
        <mc:Fallback>
          <p:pic>
            <p:nvPicPr>
              <p:cNvPr id="192" name="Entrada de lápiz 191">
                <a:extLst>
                  <a:ext uri="{FF2B5EF4-FFF2-40B4-BE49-F238E27FC236}">
                    <a16:creationId xmlns:a16="http://schemas.microsoft.com/office/drawing/2014/main" id="{B47288F1-C150-B474-4BF0-72CB36D8BD52}"/>
                  </a:ext>
                </a:extLst>
              </p:cNvPr>
              <p:cNvPicPr/>
              <p:nvPr/>
            </p:nvPicPr>
            <p:blipFill>
              <a:blip r:embed="rId113"/>
              <a:stretch>
                <a:fillRect/>
              </a:stretch>
            </p:blipFill>
            <p:spPr>
              <a:xfrm>
                <a:off x="4561842" y="4219655"/>
                <a:ext cx="70920" cy="21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4">
            <p14:nvContentPartPr>
              <p14:cNvPr id="194" name="Entrada de lápiz 193">
                <a:extLst>
                  <a:ext uri="{FF2B5EF4-FFF2-40B4-BE49-F238E27FC236}">
                    <a16:creationId xmlns:a16="http://schemas.microsoft.com/office/drawing/2014/main" id="{AA816060-0D08-50C6-2346-791FF8C39B9C}"/>
                  </a:ext>
                </a:extLst>
              </p14:cNvPr>
              <p14:cNvContentPartPr/>
              <p14:nvPr/>
            </p14:nvContentPartPr>
            <p14:xfrm>
              <a:off x="4748855" y="4220627"/>
              <a:ext cx="233280" cy="278640"/>
            </p14:xfrm>
          </p:contentPart>
        </mc:Choice>
        <mc:Fallback>
          <p:pic>
            <p:nvPicPr>
              <p:cNvPr id="194" name="Entrada de lápiz 193">
                <a:extLst>
                  <a:ext uri="{FF2B5EF4-FFF2-40B4-BE49-F238E27FC236}">
                    <a16:creationId xmlns:a16="http://schemas.microsoft.com/office/drawing/2014/main" id="{AA816060-0D08-50C6-2346-791FF8C39B9C}"/>
                  </a:ext>
                </a:extLst>
              </p:cNvPr>
              <p:cNvPicPr/>
              <p:nvPr/>
            </p:nvPicPr>
            <p:blipFill>
              <a:blip r:embed="rId115"/>
              <a:stretch>
                <a:fillRect/>
              </a:stretch>
            </p:blipFill>
            <p:spPr>
              <a:xfrm>
                <a:off x="4731215" y="4202987"/>
                <a:ext cx="268920" cy="31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6">
            <p14:nvContentPartPr>
              <p14:cNvPr id="195" name="Entrada de lápiz 194">
                <a:extLst>
                  <a:ext uri="{FF2B5EF4-FFF2-40B4-BE49-F238E27FC236}">
                    <a16:creationId xmlns:a16="http://schemas.microsoft.com/office/drawing/2014/main" id="{4AA3EA56-3C75-546E-D629-67DFC7B7F337}"/>
                  </a:ext>
                </a:extLst>
              </p14:cNvPr>
              <p14:cNvContentPartPr/>
              <p14:nvPr/>
            </p14:nvContentPartPr>
            <p14:xfrm>
              <a:off x="5095895" y="4165907"/>
              <a:ext cx="251280" cy="299160"/>
            </p14:xfrm>
          </p:contentPart>
        </mc:Choice>
        <mc:Fallback>
          <p:pic>
            <p:nvPicPr>
              <p:cNvPr id="195" name="Entrada de lápiz 194">
                <a:extLst>
                  <a:ext uri="{FF2B5EF4-FFF2-40B4-BE49-F238E27FC236}">
                    <a16:creationId xmlns:a16="http://schemas.microsoft.com/office/drawing/2014/main" id="{4AA3EA56-3C75-546E-D629-67DFC7B7F337}"/>
                  </a:ext>
                </a:extLst>
              </p:cNvPr>
              <p:cNvPicPr/>
              <p:nvPr/>
            </p:nvPicPr>
            <p:blipFill>
              <a:blip r:embed="rId117"/>
              <a:stretch>
                <a:fillRect/>
              </a:stretch>
            </p:blipFill>
            <p:spPr>
              <a:xfrm>
                <a:off x="5077895" y="4147907"/>
                <a:ext cx="286920" cy="33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8">
            <p14:nvContentPartPr>
              <p14:cNvPr id="197" name="Entrada de lápiz 196">
                <a:extLst>
                  <a:ext uri="{FF2B5EF4-FFF2-40B4-BE49-F238E27FC236}">
                    <a16:creationId xmlns:a16="http://schemas.microsoft.com/office/drawing/2014/main" id="{440812B9-FFD7-8F62-0E15-40D88086F2CC}"/>
                  </a:ext>
                </a:extLst>
              </p14:cNvPr>
              <p14:cNvContentPartPr/>
              <p14:nvPr/>
            </p14:nvContentPartPr>
            <p14:xfrm>
              <a:off x="4033895" y="4489907"/>
              <a:ext cx="1802160" cy="159120"/>
            </p14:xfrm>
          </p:contentPart>
        </mc:Choice>
        <mc:Fallback>
          <p:pic>
            <p:nvPicPr>
              <p:cNvPr id="197" name="Entrada de lápiz 196">
                <a:extLst>
                  <a:ext uri="{FF2B5EF4-FFF2-40B4-BE49-F238E27FC236}">
                    <a16:creationId xmlns:a16="http://schemas.microsoft.com/office/drawing/2014/main" id="{440812B9-FFD7-8F62-0E15-40D88086F2CC}"/>
                  </a:ext>
                </a:extLst>
              </p:cNvPr>
              <p:cNvPicPr/>
              <p:nvPr/>
            </p:nvPicPr>
            <p:blipFill>
              <a:blip r:embed="rId119"/>
              <a:stretch>
                <a:fillRect/>
              </a:stretch>
            </p:blipFill>
            <p:spPr>
              <a:xfrm>
                <a:off x="4015895" y="4471907"/>
                <a:ext cx="1837800" cy="194760"/>
              </a:xfrm>
              <a:prstGeom prst="rect">
                <a:avLst/>
              </a:prstGeom>
            </p:spPr>
          </p:pic>
        </mc:Fallback>
      </mc:AlternateContent>
      <p:grpSp>
        <p:nvGrpSpPr>
          <p:cNvPr id="209" name="Grupo 208">
            <a:extLst>
              <a:ext uri="{FF2B5EF4-FFF2-40B4-BE49-F238E27FC236}">
                <a16:creationId xmlns:a16="http://schemas.microsoft.com/office/drawing/2014/main" id="{7064065D-7538-1491-01CB-B72BDED339E4}"/>
              </a:ext>
            </a:extLst>
          </p:cNvPr>
          <p:cNvGrpSpPr/>
          <p:nvPr/>
        </p:nvGrpSpPr>
        <p:grpSpPr>
          <a:xfrm>
            <a:off x="6801935" y="4177427"/>
            <a:ext cx="911160" cy="272880"/>
            <a:chOff x="6801935" y="4177427"/>
            <a:chExt cx="911160" cy="272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206" name="Entrada de lápiz 205">
                  <a:extLst>
                    <a:ext uri="{FF2B5EF4-FFF2-40B4-BE49-F238E27FC236}">
                      <a16:creationId xmlns:a16="http://schemas.microsoft.com/office/drawing/2014/main" id="{9DBF36B5-1411-313F-4730-147F53D127A3}"/>
                    </a:ext>
                  </a:extLst>
                </p14:cNvPr>
                <p14:cNvContentPartPr/>
                <p14:nvPr/>
              </p14:nvContentPartPr>
              <p14:xfrm>
                <a:off x="6801935" y="4324307"/>
                <a:ext cx="151200" cy="7200"/>
              </p14:xfrm>
            </p:contentPart>
          </mc:Choice>
          <mc:Fallback>
            <p:pic>
              <p:nvPicPr>
                <p:cNvPr id="206" name="Entrada de lápiz 205">
                  <a:extLst>
                    <a:ext uri="{FF2B5EF4-FFF2-40B4-BE49-F238E27FC236}">
                      <a16:creationId xmlns:a16="http://schemas.microsoft.com/office/drawing/2014/main" id="{9DBF36B5-1411-313F-4730-147F53D127A3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6784295" y="4306667"/>
                  <a:ext cx="186840" cy="4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207" name="Entrada de lápiz 206">
                  <a:extLst>
                    <a:ext uri="{FF2B5EF4-FFF2-40B4-BE49-F238E27FC236}">
                      <a16:creationId xmlns:a16="http://schemas.microsoft.com/office/drawing/2014/main" id="{CB22D15F-A001-8878-6DD7-2A8A3E5CAD53}"/>
                    </a:ext>
                  </a:extLst>
                </p14:cNvPr>
                <p14:cNvContentPartPr/>
                <p14:nvPr/>
              </p14:nvContentPartPr>
              <p14:xfrm>
                <a:off x="6803735" y="4422227"/>
                <a:ext cx="175680" cy="28080"/>
              </p14:xfrm>
            </p:contentPart>
          </mc:Choice>
          <mc:Fallback>
            <p:pic>
              <p:nvPicPr>
                <p:cNvPr id="207" name="Entrada de lápiz 206">
                  <a:extLst>
                    <a:ext uri="{FF2B5EF4-FFF2-40B4-BE49-F238E27FC236}">
                      <a16:creationId xmlns:a16="http://schemas.microsoft.com/office/drawing/2014/main" id="{CB22D15F-A001-8878-6DD7-2A8A3E5CAD53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6786095" y="4404227"/>
                  <a:ext cx="211320" cy="6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208" name="Entrada de lápiz 207">
                  <a:extLst>
                    <a:ext uri="{FF2B5EF4-FFF2-40B4-BE49-F238E27FC236}">
                      <a16:creationId xmlns:a16="http://schemas.microsoft.com/office/drawing/2014/main" id="{6FCEE4E5-AABF-E995-1FAC-5779E0DC8ED3}"/>
                    </a:ext>
                  </a:extLst>
                </p14:cNvPr>
                <p14:cNvContentPartPr/>
                <p14:nvPr/>
              </p14:nvContentPartPr>
              <p14:xfrm>
                <a:off x="7272815" y="4177427"/>
                <a:ext cx="440280" cy="220680"/>
              </p14:xfrm>
            </p:contentPart>
          </mc:Choice>
          <mc:Fallback>
            <p:pic>
              <p:nvPicPr>
                <p:cNvPr id="208" name="Entrada de lápiz 207">
                  <a:extLst>
                    <a:ext uri="{FF2B5EF4-FFF2-40B4-BE49-F238E27FC236}">
                      <a16:creationId xmlns:a16="http://schemas.microsoft.com/office/drawing/2014/main" id="{6FCEE4E5-AABF-E995-1FAC-5779E0DC8ED3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7255175" y="4159787"/>
                  <a:ext cx="475920" cy="256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2" name="Grupo 211">
            <a:extLst>
              <a:ext uri="{FF2B5EF4-FFF2-40B4-BE49-F238E27FC236}">
                <a16:creationId xmlns:a16="http://schemas.microsoft.com/office/drawing/2014/main" id="{A408A98D-4A94-BF35-C01E-11B775D3BB7D}"/>
              </a:ext>
            </a:extLst>
          </p:cNvPr>
          <p:cNvGrpSpPr/>
          <p:nvPr/>
        </p:nvGrpSpPr>
        <p:grpSpPr>
          <a:xfrm>
            <a:off x="4518455" y="4617347"/>
            <a:ext cx="1680840" cy="493200"/>
            <a:chOff x="4518455" y="4617347"/>
            <a:chExt cx="1680840" cy="493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199" name="Entrada de lápiz 198">
                  <a:extLst>
                    <a:ext uri="{FF2B5EF4-FFF2-40B4-BE49-F238E27FC236}">
                      <a16:creationId xmlns:a16="http://schemas.microsoft.com/office/drawing/2014/main" id="{0270C645-A40C-C888-C381-EDE720CEFF16}"/>
                    </a:ext>
                  </a:extLst>
                </p14:cNvPr>
                <p14:cNvContentPartPr/>
                <p14:nvPr/>
              </p14:nvContentPartPr>
              <p14:xfrm>
                <a:off x="4518455" y="4734347"/>
                <a:ext cx="156600" cy="249120"/>
              </p14:xfrm>
            </p:contentPart>
          </mc:Choice>
          <mc:Fallback>
            <p:pic>
              <p:nvPicPr>
                <p:cNvPr id="199" name="Entrada de lápiz 198">
                  <a:extLst>
                    <a:ext uri="{FF2B5EF4-FFF2-40B4-BE49-F238E27FC236}">
                      <a16:creationId xmlns:a16="http://schemas.microsoft.com/office/drawing/2014/main" id="{0270C645-A40C-C888-C381-EDE720CEFF16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4500815" y="4716707"/>
                  <a:ext cx="192240" cy="28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200" name="Entrada de lápiz 199">
                  <a:extLst>
                    <a:ext uri="{FF2B5EF4-FFF2-40B4-BE49-F238E27FC236}">
                      <a16:creationId xmlns:a16="http://schemas.microsoft.com/office/drawing/2014/main" id="{F6974A3C-ADCE-E198-FA50-526BE2A53F63}"/>
                    </a:ext>
                  </a:extLst>
                </p14:cNvPr>
                <p14:cNvContentPartPr/>
                <p14:nvPr/>
              </p14:nvContentPartPr>
              <p14:xfrm>
                <a:off x="4766135" y="4925507"/>
                <a:ext cx="50040" cy="153720"/>
              </p14:xfrm>
            </p:contentPart>
          </mc:Choice>
          <mc:Fallback>
            <p:pic>
              <p:nvPicPr>
                <p:cNvPr id="200" name="Entrada de lápiz 199">
                  <a:extLst>
                    <a:ext uri="{FF2B5EF4-FFF2-40B4-BE49-F238E27FC236}">
                      <a16:creationId xmlns:a16="http://schemas.microsoft.com/office/drawing/2014/main" id="{F6974A3C-ADCE-E198-FA50-526BE2A53F63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4748135" y="4907867"/>
                  <a:ext cx="85680" cy="18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201" name="Entrada de lápiz 200">
                  <a:extLst>
                    <a:ext uri="{FF2B5EF4-FFF2-40B4-BE49-F238E27FC236}">
                      <a16:creationId xmlns:a16="http://schemas.microsoft.com/office/drawing/2014/main" id="{3861EE28-9510-C578-91D9-D66F59E3EFAD}"/>
                    </a:ext>
                  </a:extLst>
                </p14:cNvPr>
                <p14:cNvContentPartPr/>
                <p14:nvPr/>
              </p14:nvContentPartPr>
              <p14:xfrm>
                <a:off x="5017055" y="4755587"/>
                <a:ext cx="71640" cy="233640"/>
              </p14:xfrm>
            </p:contentPart>
          </mc:Choice>
          <mc:Fallback>
            <p:pic>
              <p:nvPicPr>
                <p:cNvPr id="201" name="Entrada de lápiz 200">
                  <a:extLst>
                    <a:ext uri="{FF2B5EF4-FFF2-40B4-BE49-F238E27FC236}">
                      <a16:creationId xmlns:a16="http://schemas.microsoft.com/office/drawing/2014/main" id="{3861EE28-9510-C578-91D9-D66F59E3EFAD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4999415" y="4737587"/>
                  <a:ext cx="107280" cy="26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202" name="Entrada de lápiz 201">
                  <a:extLst>
                    <a:ext uri="{FF2B5EF4-FFF2-40B4-BE49-F238E27FC236}">
                      <a16:creationId xmlns:a16="http://schemas.microsoft.com/office/drawing/2014/main" id="{C09E39A1-B0B8-3558-4100-3CB5CA9C5718}"/>
                    </a:ext>
                  </a:extLst>
                </p14:cNvPr>
                <p14:cNvContentPartPr/>
                <p14:nvPr/>
              </p14:nvContentPartPr>
              <p14:xfrm>
                <a:off x="5016335" y="4912187"/>
                <a:ext cx="192240" cy="79560"/>
              </p14:xfrm>
            </p:contentPart>
          </mc:Choice>
          <mc:Fallback>
            <p:pic>
              <p:nvPicPr>
                <p:cNvPr id="202" name="Entrada de lápiz 201">
                  <a:extLst>
                    <a:ext uri="{FF2B5EF4-FFF2-40B4-BE49-F238E27FC236}">
                      <a16:creationId xmlns:a16="http://schemas.microsoft.com/office/drawing/2014/main" id="{C09E39A1-B0B8-3558-4100-3CB5CA9C5718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4998335" y="4894187"/>
                  <a:ext cx="227880" cy="11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203" name="Entrada de lápiz 202">
                  <a:extLst>
                    <a:ext uri="{FF2B5EF4-FFF2-40B4-BE49-F238E27FC236}">
                      <a16:creationId xmlns:a16="http://schemas.microsoft.com/office/drawing/2014/main" id="{7BA060E4-8028-872D-3293-6A7D8C53A80B}"/>
                    </a:ext>
                  </a:extLst>
                </p14:cNvPr>
                <p14:cNvContentPartPr/>
                <p14:nvPr/>
              </p14:nvContentPartPr>
              <p14:xfrm>
                <a:off x="5330615" y="4617347"/>
                <a:ext cx="138960" cy="231480"/>
              </p14:xfrm>
            </p:contentPart>
          </mc:Choice>
          <mc:Fallback>
            <p:pic>
              <p:nvPicPr>
                <p:cNvPr id="203" name="Entrada de lápiz 202">
                  <a:extLst>
                    <a:ext uri="{FF2B5EF4-FFF2-40B4-BE49-F238E27FC236}">
                      <a16:creationId xmlns:a16="http://schemas.microsoft.com/office/drawing/2014/main" id="{7BA060E4-8028-872D-3293-6A7D8C53A80B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5312975" y="4599707"/>
                  <a:ext cx="174600" cy="26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204" name="Entrada de lápiz 203">
                  <a:extLst>
                    <a:ext uri="{FF2B5EF4-FFF2-40B4-BE49-F238E27FC236}">
                      <a16:creationId xmlns:a16="http://schemas.microsoft.com/office/drawing/2014/main" id="{2DF20B00-4027-CF5C-845E-76FC94D831E3}"/>
                    </a:ext>
                  </a:extLst>
                </p14:cNvPr>
                <p14:cNvContentPartPr/>
                <p14:nvPr/>
              </p14:nvContentPartPr>
              <p14:xfrm>
                <a:off x="5444735" y="4770347"/>
                <a:ext cx="243000" cy="340200"/>
              </p14:xfrm>
            </p:contentPart>
          </mc:Choice>
          <mc:Fallback>
            <p:pic>
              <p:nvPicPr>
                <p:cNvPr id="204" name="Entrada de lápiz 203">
                  <a:extLst>
                    <a:ext uri="{FF2B5EF4-FFF2-40B4-BE49-F238E27FC236}">
                      <a16:creationId xmlns:a16="http://schemas.microsoft.com/office/drawing/2014/main" id="{2DF20B00-4027-CF5C-845E-76FC94D831E3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5427095" y="4752347"/>
                  <a:ext cx="278640" cy="37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205" name="Entrada de lápiz 204">
                  <a:extLst>
                    <a:ext uri="{FF2B5EF4-FFF2-40B4-BE49-F238E27FC236}">
                      <a16:creationId xmlns:a16="http://schemas.microsoft.com/office/drawing/2014/main" id="{1EEE0816-8DB5-ECED-1BC9-F8B2306C6F7F}"/>
                    </a:ext>
                  </a:extLst>
                </p14:cNvPr>
                <p14:cNvContentPartPr/>
                <p14:nvPr/>
              </p14:nvContentPartPr>
              <p14:xfrm>
                <a:off x="5775575" y="4722107"/>
                <a:ext cx="423720" cy="158760"/>
              </p14:xfrm>
            </p:contentPart>
          </mc:Choice>
          <mc:Fallback>
            <p:pic>
              <p:nvPicPr>
                <p:cNvPr id="205" name="Entrada de lápiz 204">
                  <a:extLst>
                    <a:ext uri="{FF2B5EF4-FFF2-40B4-BE49-F238E27FC236}">
                      <a16:creationId xmlns:a16="http://schemas.microsoft.com/office/drawing/2014/main" id="{1EEE0816-8DB5-ECED-1BC9-F8B2306C6F7F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5757935" y="4704467"/>
                  <a:ext cx="459360" cy="19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211" name="Entrada de lápiz 210">
                  <a:extLst>
                    <a:ext uri="{FF2B5EF4-FFF2-40B4-BE49-F238E27FC236}">
                      <a16:creationId xmlns:a16="http://schemas.microsoft.com/office/drawing/2014/main" id="{59621B7E-56B1-C316-2D94-B22735829D8A}"/>
                    </a:ext>
                  </a:extLst>
                </p14:cNvPr>
                <p14:cNvContentPartPr/>
                <p14:nvPr/>
              </p14:nvContentPartPr>
              <p14:xfrm>
                <a:off x="5714015" y="4948187"/>
                <a:ext cx="7920" cy="8640"/>
              </p14:xfrm>
            </p:contentPart>
          </mc:Choice>
          <mc:Fallback>
            <p:pic>
              <p:nvPicPr>
                <p:cNvPr id="211" name="Entrada de lápiz 210">
                  <a:extLst>
                    <a:ext uri="{FF2B5EF4-FFF2-40B4-BE49-F238E27FC236}">
                      <a16:creationId xmlns:a16="http://schemas.microsoft.com/office/drawing/2014/main" id="{59621B7E-56B1-C316-2D94-B22735829D8A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5696015" y="4930187"/>
                  <a:ext cx="43560" cy="442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42">
            <p14:nvContentPartPr>
              <p14:cNvPr id="219" name="Entrada de lápiz 218">
                <a:extLst>
                  <a:ext uri="{FF2B5EF4-FFF2-40B4-BE49-F238E27FC236}">
                    <a16:creationId xmlns:a16="http://schemas.microsoft.com/office/drawing/2014/main" id="{775668A7-E3C9-FF0C-28DB-AFCAADCD4B34}"/>
                  </a:ext>
                </a:extLst>
              </p14:cNvPr>
              <p14:cNvContentPartPr/>
              <p14:nvPr/>
            </p14:nvContentPartPr>
            <p14:xfrm>
              <a:off x="8993255" y="3407027"/>
              <a:ext cx="7920" cy="360"/>
            </p14:xfrm>
          </p:contentPart>
        </mc:Choice>
        <mc:Fallback>
          <p:pic>
            <p:nvPicPr>
              <p:cNvPr id="219" name="Entrada de lápiz 218">
                <a:extLst>
                  <a:ext uri="{FF2B5EF4-FFF2-40B4-BE49-F238E27FC236}">
                    <a16:creationId xmlns:a16="http://schemas.microsoft.com/office/drawing/2014/main" id="{775668A7-E3C9-FF0C-28DB-AFCAADCD4B34}"/>
                  </a:ext>
                </a:extLst>
              </p:cNvPr>
              <p:cNvPicPr/>
              <p:nvPr/>
            </p:nvPicPr>
            <p:blipFill>
              <a:blip r:embed="rId143"/>
              <a:stretch>
                <a:fillRect/>
              </a:stretch>
            </p:blipFill>
            <p:spPr>
              <a:xfrm>
                <a:off x="8975255" y="3389027"/>
                <a:ext cx="4356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248" name="Grupo 247">
            <a:extLst>
              <a:ext uri="{FF2B5EF4-FFF2-40B4-BE49-F238E27FC236}">
                <a16:creationId xmlns:a16="http://schemas.microsoft.com/office/drawing/2014/main" id="{3DD4EEB6-2639-2314-2F6C-A7D942FFF849}"/>
              </a:ext>
            </a:extLst>
          </p:cNvPr>
          <p:cNvGrpSpPr/>
          <p:nvPr/>
        </p:nvGrpSpPr>
        <p:grpSpPr>
          <a:xfrm>
            <a:off x="8568455" y="129227"/>
            <a:ext cx="2939760" cy="6403320"/>
            <a:chOff x="8568455" y="129227"/>
            <a:chExt cx="2939760" cy="6403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220" name="Entrada de lápiz 219">
                  <a:extLst>
                    <a:ext uri="{FF2B5EF4-FFF2-40B4-BE49-F238E27FC236}">
                      <a16:creationId xmlns:a16="http://schemas.microsoft.com/office/drawing/2014/main" id="{1FA18985-46E5-6A5C-1DCC-80F5FB914A65}"/>
                    </a:ext>
                  </a:extLst>
                </p14:cNvPr>
                <p14:cNvContentPartPr/>
                <p14:nvPr/>
              </p14:nvContentPartPr>
              <p14:xfrm>
                <a:off x="9211055" y="183227"/>
                <a:ext cx="1869840" cy="952560"/>
              </p14:xfrm>
            </p:contentPart>
          </mc:Choice>
          <mc:Fallback>
            <p:pic>
              <p:nvPicPr>
                <p:cNvPr id="220" name="Entrada de lápiz 219">
                  <a:extLst>
                    <a:ext uri="{FF2B5EF4-FFF2-40B4-BE49-F238E27FC236}">
                      <a16:creationId xmlns:a16="http://schemas.microsoft.com/office/drawing/2014/main" id="{1FA18985-46E5-6A5C-1DCC-80F5FB914A65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9193055" y="165587"/>
                  <a:ext cx="1905480" cy="9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221" name="Entrada de lápiz 220">
                  <a:extLst>
                    <a:ext uri="{FF2B5EF4-FFF2-40B4-BE49-F238E27FC236}">
                      <a16:creationId xmlns:a16="http://schemas.microsoft.com/office/drawing/2014/main" id="{66F1446F-BF07-1582-096B-4D18D49EDF2B}"/>
                    </a:ext>
                  </a:extLst>
                </p14:cNvPr>
                <p14:cNvContentPartPr/>
                <p14:nvPr/>
              </p14:nvContentPartPr>
              <p14:xfrm>
                <a:off x="9883895" y="451427"/>
                <a:ext cx="226080" cy="236520"/>
              </p14:xfrm>
            </p:contentPart>
          </mc:Choice>
          <mc:Fallback>
            <p:pic>
              <p:nvPicPr>
                <p:cNvPr id="221" name="Entrada de lápiz 220">
                  <a:extLst>
                    <a:ext uri="{FF2B5EF4-FFF2-40B4-BE49-F238E27FC236}">
                      <a16:creationId xmlns:a16="http://schemas.microsoft.com/office/drawing/2014/main" id="{66F1446F-BF07-1582-096B-4D18D49EDF2B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9865895" y="433787"/>
                  <a:ext cx="26172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222" name="Entrada de lápiz 221">
                  <a:extLst>
                    <a:ext uri="{FF2B5EF4-FFF2-40B4-BE49-F238E27FC236}">
                      <a16:creationId xmlns:a16="http://schemas.microsoft.com/office/drawing/2014/main" id="{5BB2F58F-E850-422A-F0BD-C6EC042DE859}"/>
                    </a:ext>
                  </a:extLst>
                </p14:cNvPr>
                <p14:cNvContentPartPr/>
                <p14:nvPr/>
              </p14:nvContentPartPr>
              <p14:xfrm>
                <a:off x="9715055" y="786227"/>
                <a:ext cx="682560" cy="47520"/>
              </p14:xfrm>
            </p:contentPart>
          </mc:Choice>
          <mc:Fallback>
            <p:pic>
              <p:nvPicPr>
                <p:cNvPr id="222" name="Entrada de lápiz 221">
                  <a:extLst>
                    <a:ext uri="{FF2B5EF4-FFF2-40B4-BE49-F238E27FC236}">
                      <a16:creationId xmlns:a16="http://schemas.microsoft.com/office/drawing/2014/main" id="{5BB2F58F-E850-422A-F0BD-C6EC042DE859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9697055" y="768227"/>
                  <a:ext cx="718200" cy="8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223" name="Entrada de lápiz 222">
                  <a:extLst>
                    <a:ext uri="{FF2B5EF4-FFF2-40B4-BE49-F238E27FC236}">
                      <a16:creationId xmlns:a16="http://schemas.microsoft.com/office/drawing/2014/main" id="{34BD3D23-1074-235D-5C84-A960BAFAF519}"/>
                    </a:ext>
                  </a:extLst>
                </p14:cNvPr>
                <p14:cNvContentPartPr/>
                <p14:nvPr/>
              </p14:nvContentPartPr>
              <p14:xfrm>
                <a:off x="9779855" y="952547"/>
                <a:ext cx="188640" cy="205560"/>
              </p14:xfrm>
            </p:contentPart>
          </mc:Choice>
          <mc:Fallback>
            <p:pic>
              <p:nvPicPr>
                <p:cNvPr id="223" name="Entrada de lápiz 222">
                  <a:extLst>
                    <a:ext uri="{FF2B5EF4-FFF2-40B4-BE49-F238E27FC236}">
                      <a16:creationId xmlns:a16="http://schemas.microsoft.com/office/drawing/2014/main" id="{34BD3D23-1074-235D-5C84-A960BAFAF519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9762215" y="934547"/>
                  <a:ext cx="224280" cy="24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224" name="Entrada de lápiz 223">
                  <a:extLst>
                    <a:ext uri="{FF2B5EF4-FFF2-40B4-BE49-F238E27FC236}">
                      <a16:creationId xmlns:a16="http://schemas.microsoft.com/office/drawing/2014/main" id="{0B9D41E0-49CC-A8B6-53D5-2E3131CC7753}"/>
                    </a:ext>
                  </a:extLst>
                </p14:cNvPr>
                <p14:cNvContentPartPr/>
                <p14:nvPr/>
              </p14:nvContentPartPr>
              <p14:xfrm>
                <a:off x="9887495" y="1082867"/>
                <a:ext cx="191160" cy="361800"/>
              </p14:xfrm>
            </p:contentPart>
          </mc:Choice>
          <mc:Fallback>
            <p:pic>
              <p:nvPicPr>
                <p:cNvPr id="224" name="Entrada de lápiz 223">
                  <a:extLst>
                    <a:ext uri="{FF2B5EF4-FFF2-40B4-BE49-F238E27FC236}">
                      <a16:creationId xmlns:a16="http://schemas.microsoft.com/office/drawing/2014/main" id="{0B9D41E0-49CC-A8B6-53D5-2E3131CC7753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9869495" y="1065227"/>
                  <a:ext cx="226800" cy="39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225" name="Entrada de lápiz 224">
                  <a:extLst>
                    <a:ext uri="{FF2B5EF4-FFF2-40B4-BE49-F238E27FC236}">
                      <a16:creationId xmlns:a16="http://schemas.microsoft.com/office/drawing/2014/main" id="{6BC981DF-F4FB-9A73-C07D-3D536F9BB3A2}"/>
                    </a:ext>
                  </a:extLst>
                </p14:cNvPr>
                <p14:cNvContentPartPr/>
                <p14:nvPr/>
              </p14:nvContentPartPr>
              <p14:xfrm>
                <a:off x="10259375" y="1075307"/>
                <a:ext cx="441000" cy="156600"/>
              </p14:xfrm>
            </p:contentPart>
          </mc:Choice>
          <mc:Fallback>
            <p:pic>
              <p:nvPicPr>
                <p:cNvPr id="225" name="Entrada de lápiz 224">
                  <a:extLst>
                    <a:ext uri="{FF2B5EF4-FFF2-40B4-BE49-F238E27FC236}">
                      <a16:creationId xmlns:a16="http://schemas.microsoft.com/office/drawing/2014/main" id="{6BC981DF-F4FB-9A73-C07D-3D536F9BB3A2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10241735" y="1057307"/>
                  <a:ext cx="476640" cy="19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226" name="Entrada de lápiz 225">
                  <a:extLst>
                    <a:ext uri="{FF2B5EF4-FFF2-40B4-BE49-F238E27FC236}">
                      <a16:creationId xmlns:a16="http://schemas.microsoft.com/office/drawing/2014/main" id="{D04F3718-4ACB-9758-8E8B-BFC7E2F06B02}"/>
                    </a:ext>
                  </a:extLst>
                </p14:cNvPr>
                <p14:cNvContentPartPr/>
                <p14:nvPr/>
              </p14:nvContentPartPr>
              <p14:xfrm>
                <a:off x="8568455" y="129227"/>
                <a:ext cx="354600" cy="6403320"/>
              </p14:xfrm>
            </p:contentPart>
          </mc:Choice>
          <mc:Fallback>
            <p:pic>
              <p:nvPicPr>
                <p:cNvPr id="226" name="Entrada de lápiz 225">
                  <a:extLst>
                    <a:ext uri="{FF2B5EF4-FFF2-40B4-BE49-F238E27FC236}">
                      <a16:creationId xmlns:a16="http://schemas.microsoft.com/office/drawing/2014/main" id="{D04F3718-4ACB-9758-8E8B-BFC7E2F06B02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8550815" y="111227"/>
                  <a:ext cx="390240" cy="643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228" name="Entrada de lápiz 227">
                  <a:extLst>
                    <a:ext uri="{FF2B5EF4-FFF2-40B4-BE49-F238E27FC236}">
                      <a16:creationId xmlns:a16="http://schemas.microsoft.com/office/drawing/2014/main" id="{BF7886E6-6B31-597C-BC4F-486C01201BE9}"/>
                    </a:ext>
                  </a:extLst>
                </p14:cNvPr>
                <p14:cNvContentPartPr/>
                <p14:nvPr/>
              </p14:nvContentPartPr>
              <p14:xfrm>
                <a:off x="9100175" y="1635827"/>
                <a:ext cx="2179800" cy="1494360"/>
              </p14:xfrm>
            </p:contentPart>
          </mc:Choice>
          <mc:Fallback>
            <p:pic>
              <p:nvPicPr>
                <p:cNvPr id="228" name="Entrada de lápiz 227">
                  <a:extLst>
                    <a:ext uri="{FF2B5EF4-FFF2-40B4-BE49-F238E27FC236}">
                      <a16:creationId xmlns:a16="http://schemas.microsoft.com/office/drawing/2014/main" id="{BF7886E6-6B31-597C-BC4F-486C01201BE9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9082175" y="1617827"/>
                  <a:ext cx="2215440" cy="153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229" name="Entrada de lápiz 228">
                  <a:extLst>
                    <a:ext uri="{FF2B5EF4-FFF2-40B4-BE49-F238E27FC236}">
                      <a16:creationId xmlns:a16="http://schemas.microsoft.com/office/drawing/2014/main" id="{B0E52861-D655-AD5C-B625-6004EC26DB6C}"/>
                    </a:ext>
                  </a:extLst>
                </p14:cNvPr>
                <p14:cNvContentPartPr/>
                <p14:nvPr/>
              </p14:nvContentPartPr>
              <p14:xfrm>
                <a:off x="9782375" y="1995827"/>
                <a:ext cx="164880" cy="218160"/>
              </p14:xfrm>
            </p:contentPart>
          </mc:Choice>
          <mc:Fallback>
            <p:pic>
              <p:nvPicPr>
                <p:cNvPr id="229" name="Entrada de lápiz 228">
                  <a:extLst>
                    <a:ext uri="{FF2B5EF4-FFF2-40B4-BE49-F238E27FC236}">
                      <a16:creationId xmlns:a16="http://schemas.microsoft.com/office/drawing/2014/main" id="{B0E52861-D655-AD5C-B625-6004EC26DB6C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9764375" y="1978187"/>
                  <a:ext cx="200520" cy="25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230" name="Entrada de lápiz 229">
                  <a:extLst>
                    <a:ext uri="{FF2B5EF4-FFF2-40B4-BE49-F238E27FC236}">
                      <a16:creationId xmlns:a16="http://schemas.microsoft.com/office/drawing/2014/main" id="{77ECD5A4-BA0D-0892-513E-4ECACF759913}"/>
                    </a:ext>
                  </a:extLst>
                </p14:cNvPr>
                <p14:cNvContentPartPr/>
                <p14:nvPr/>
              </p14:nvContentPartPr>
              <p14:xfrm>
                <a:off x="9853295" y="2053067"/>
                <a:ext cx="367200" cy="280080"/>
              </p14:xfrm>
            </p:contentPart>
          </mc:Choice>
          <mc:Fallback>
            <p:pic>
              <p:nvPicPr>
                <p:cNvPr id="230" name="Entrada de lápiz 229">
                  <a:extLst>
                    <a:ext uri="{FF2B5EF4-FFF2-40B4-BE49-F238E27FC236}">
                      <a16:creationId xmlns:a16="http://schemas.microsoft.com/office/drawing/2014/main" id="{77ECD5A4-BA0D-0892-513E-4ECACF759913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9835295" y="2035427"/>
                  <a:ext cx="402840" cy="31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231" name="Entrada de lápiz 230">
                  <a:extLst>
                    <a:ext uri="{FF2B5EF4-FFF2-40B4-BE49-F238E27FC236}">
                      <a16:creationId xmlns:a16="http://schemas.microsoft.com/office/drawing/2014/main" id="{98F09928-8591-C49C-4F6C-8DA496C6A822}"/>
                    </a:ext>
                  </a:extLst>
                </p14:cNvPr>
                <p14:cNvContentPartPr/>
                <p14:nvPr/>
              </p14:nvContentPartPr>
              <p14:xfrm>
                <a:off x="10372775" y="2076467"/>
                <a:ext cx="339120" cy="102240"/>
              </p14:xfrm>
            </p:contentPart>
          </mc:Choice>
          <mc:Fallback>
            <p:pic>
              <p:nvPicPr>
                <p:cNvPr id="231" name="Entrada de lápiz 230">
                  <a:extLst>
                    <a:ext uri="{FF2B5EF4-FFF2-40B4-BE49-F238E27FC236}">
                      <a16:creationId xmlns:a16="http://schemas.microsoft.com/office/drawing/2014/main" id="{98F09928-8591-C49C-4F6C-8DA496C6A822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10354775" y="2058827"/>
                  <a:ext cx="374760" cy="13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232" name="Entrada de lápiz 231">
                  <a:extLst>
                    <a:ext uri="{FF2B5EF4-FFF2-40B4-BE49-F238E27FC236}">
                      <a16:creationId xmlns:a16="http://schemas.microsoft.com/office/drawing/2014/main" id="{26285329-B876-3ECB-0DA0-A1F3240CA721}"/>
                    </a:ext>
                  </a:extLst>
                </p14:cNvPr>
                <p14:cNvContentPartPr/>
                <p14:nvPr/>
              </p14:nvContentPartPr>
              <p14:xfrm>
                <a:off x="9753935" y="2226227"/>
                <a:ext cx="1152360" cy="92160"/>
              </p14:xfrm>
            </p:contentPart>
          </mc:Choice>
          <mc:Fallback>
            <p:pic>
              <p:nvPicPr>
                <p:cNvPr id="232" name="Entrada de lápiz 231">
                  <a:extLst>
                    <a:ext uri="{FF2B5EF4-FFF2-40B4-BE49-F238E27FC236}">
                      <a16:creationId xmlns:a16="http://schemas.microsoft.com/office/drawing/2014/main" id="{26285329-B876-3ECB-0DA0-A1F3240CA721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9735935" y="2208227"/>
                  <a:ext cx="118800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233" name="Entrada de lápiz 232">
                  <a:extLst>
                    <a:ext uri="{FF2B5EF4-FFF2-40B4-BE49-F238E27FC236}">
                      <a16:creationId xmlns:a16="http://schemas.microsoft.com/office/drawing/2014/main" id="{871EF56D-DE9C-F284-F1A5-B016CF66A15F}"/>
                    </a:ext>
                  </a:extLst>
                </p14:cNvPr>
                <p14:cNvContentPartPr/>
                <p14:nvPr/>
              </p14:nvContentPartPr>
              <p14:xfrm>
                <a:off x="10253975" y="2494427"/>
                <a:ext cx="244080" cy="187200"/>
              </p14:xfrm>
            </p:contentPart>
          </mc:Choice>
          <mc:Fallback>
            <p:pic>
              <p:nvPicPr>
                <p:cNvPr id="233" name="Entrada de lápiz 232">
                  <a:extLst>
                    <a:ext uri="{FF2B5EF4-FFF2-40B4-BE49-F238E27FC236}">
                      <a16:creationId xmlns:a16="http://schemas.microsoft.com/office/drawing/2014/main" id="{871EF56D-DE9C-F284-F1A5-B016CF66A15F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10235975" y="2476427"/>
                  <a:ext cx="279720" cy="22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234" name="Entrada de lápiz 233">
                  <a:extLst>
                    <a:ext uri="{FF2B5EF4-FFF2-40B4-BE49-F238E27FC236}">
                      <a16:creationId xmlns:a16="http://schemas.microsoft.com/office/drawing/2014/main" id="{27482106-0392-2D65-53EE-56E66279AB2F}"/>
                    </a:ext>
                  </a:extLst>
                </p14:cNvPr>
                <p14:cNvContentPartPr/>
                <p14:nvPr/>
              </p14:nvContentPartPr>
              <p14:xfrm>
                <a:off x="10621175" y="2435387"/>
                <a:ext cx="179280" cy="189000"/>
              </p14:xfrm>
            </p:contentPart>
          </mc:Choice>
          <mc:Fallback>
            <p:pic>
              <p:nvPicPr>
                <p:cNvPr id="234" name="Entrada de lápiz 233">
                  <a:extLst>
                    <a:ext uri="{FF2B5EF4-FFF2-40B4-BE49-F238E27FC236}">
                      <a16:creationId xmlns:a16="http://schemas.microsoft.com/office/drawing/2014/main" id="{27482106-0392-2D65-53EE-56E66279AB2F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10603535" y="2417387"/>
                  <a:ext cx="214920" cy="22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235" name="Entrada de lápiz 234">
                  <a:extLst>
                    <a:ext uri="{FF2B5EF4-FFF2-40B4-BE49-F238E27FC236}">
                      <a16:creationId xmlns:a16="http://schemas.microsoft.com/office/drawing/2014/main" id="{212D67DD-BFE6-1EED-3EC5-3B6837D85218}"/>
                    </a:ext>
                  </a:extLst>
                </p14:cNvPr>
                <p14:cNvContentPartPr/>
                <p14:nvPr/>
              </p14:nvContentPartPr>
              <p14:xfrm>
                <a:off x="9455135" y="2764067"/>
                <a:ext cx="2053080" cy="57960"/>
              </p14:xfrm>
            </p:contentPart>
          </mc:Choice>
          <mc:Fallback>
            <p:pic>
              <p:nvPicPr>
                <p:cNvPr id="235" name="Entrada de lápiz 234">
                  <a:extLst>
                    <a:ext uri="{FF2B5EF4-FFF2-40B4-BE49-F238E27FC236}">
                      <a16:creationId xmlns:a16="http://schemas.microsoft.com/office/drawing/2014/main" id="{212D67DD-BFE6-1EED-3EC5-3B6837D85218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9437495" y="2746067"/>
                  <a:ext cx="2088720" cy="9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237" name="Entrada de lápiz 236">
                  <a:extLst>
                    <a:ext uri="{FF2B5EF4-FFF2-40B4-BE49-F238E27FC236}">
                      <a16:creationId xmlns:a16="http://schemas.microsoft.com/office/drawing/2014/main" id="{98205DEC-4050-121E-933E-F5627CBFDDDB}"/>
                    </a:ext>
                  </a:extLst>
                </p14:cNvPr>
                <p14:cNvContentPartPr/>
                <p14:nvPr/>
              </p14:nvContentPartPr>
              <p14:xfrm>
                <a:off x="9841055" y="2941907"/>
                <a:ext cx="234720" cy="234000"/>
              </p14:xfrm>
            </p:contentPart>
          </mc:Choice>
          <mc:Fallback>
            <p:pic>
              <p:nvPicPr>
                <p:cNvPr id="237" name="Entrada de lápiz 236">
                  <a:extLst>
                    <a:ext uri="{FF2B5EF4-FFF2-40B4-BE49-F238E27FC236}">
                      <a16:creationId xmlns:a16="http://schemas.microsoft.com/office/drawing/2014/main" id="{98205DEC-4050-121E-933E-F5627CBFDDDB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9823415" y="2923907"/>
                  <a:ext cx="270360" cy="26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238" name="Entrada de lápiz 237">
                  <a:extLst>
                    <a:ext uri="{FF2B5EF4-FFF2-40B4-BE49-F238E27FC236}">
                      <a16:creationId xmlns:a16="http://schemas.microsoft.com/office/drawing/2014/main" id="{E3D4B5FF-CB75-F58D-4285-96683645089A}"/>
                    </a:ext>
                  </a:extLst>
                </p14:cNvPr>
                <p14:cNvContentPartPr/>
                <p14:nvPr/>
              </p14:nvContentPartPr>
              <p14:xfrm>
                <a:off x="9923495" y="3052787"/>
                <a:ext cx="340560" cy="317880"/>
              </p14:xfrm>
            </p:contentPart>
          </mc:Choice>
          <mc:Fallback>
            <p:pic>
              <p:nvPicPr>
                <p:cNvPr id="238" name="Entrada de lápiz 237">
                  <a:extLst>
                    <a:ext uri="{FF2B5EF4-FFF2-40B4-BE49-F238E27FC236}">
                      <a16:creationId xmlns:a16="http://schemas.microsoft.com/office/drawing/2014/main" id="{E3D4B5FF-CB75-F58D-4285-96683645089A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9905855" y="3034787"/>
                  <a:ext cx="376200" cy="35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239" name="Entrada de lápiz 238">
                  <a:extLst>
                    <a:ext uri="{FF2B5EF4-FFF2-40B4-BE49-F238E27FC236}">
                      <a16:creationId xmlns:a16="http://schemas.microsoft.com/office/drawing/2014/main" id="{124B8CF9-2DA3-3AE2-1ECF-24CF3AEF96C4}"/>
                    </a:ext>
                  </a:extLst>
                </p14:cNvPr>
                <p14:cNvContentPartPr/>
                <p14:nvPr/>
              </p14:nvContentPartPr>
              <p14:xfrm>
                <a:off x="10405175" y="3182387"/>
                <a:ext cx="29160" cy="15480"/>
              </p14:xfrm>
            </p:contentPart>
          </mc:Choice>
          <mc:Fallback>
            <p:pic>
              <p:nvPicPr>
                <p:cNvPr id="239" name="Entrada de lápiz 238">
                  <a:extLst>
                    <a:ext uri="{FF2B5EF4-FFF2-40B4-BE49-F238E27FC236}">
                      <a16:creationId xmlns:a16="http://schemas.microsoft.com/office/drawing/2014/main" id="{124B8CF9-2DA3-3AE2-1ECF-24CF3AEF96C4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10387175" y="3164387"/>
                  <a:ext cx="64800" cy="5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240" name="Entrada de lápiz 239">
                  <a:extLst>
                    <a:ext uri="{FF2B5EF4-FFF2-40B4-BE49-F238E27FC236}">
                      <a16:creationId xmlns:a16="http://schemas.microsoft.com/office/drawing/2014/main" id="{42B3560C-AEC5-FBDC-5B85-C3D8447D9EB0}"/>
                    </a:ext>
                  </a:extLst>
                </p14:cNvPr>
                <p14:cNvContentPartPr/>
                <p14:nvPr/>
              </p14:nvContentPartPr>
              <p14:xfrm>
                <a:off x="10618655" y="2995187"/>
                <a:ext cx="600480" cy="168480"/>
              </p14:xfrm>
            </p:contentPart>
          </mc:Choice>
          <mc:Fallback>
            <p:pic>
              <p:nvPicPr>
                <p:cNvPr id="240" name="Entrada de lápiz 239">
                  <a:extLst>
                    <a:ext uri="{FF2B5EF4-FFF2-40B4-BE49-F238E27FC236}">
                      <a16:creationId xmlns:a16="http://schemas.microsoft.com/office/drawing/2014/main" id="{42B3560C-AEC5-FBDC-5B85-C3D8447D9EB0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10600655" y="2977547"/>
                  <a:ext cx="636120" cy="20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242" name="Entrada de lápiz 241">
                  <a:extLst>
                    <a:ext uri="{FF2B5EF4-FFF2-40B4-BE49-F238E27FC236}">
                      <a16:creationId xmlns:a16="http://schemas.microsoft.com/office/drawing/2014/main" id="{5BEB9FC1-C550-9DB6-33D0-4D51D0352980}"/>
                    </a:ext>
                  </a:extLst>
                </p14:cNvPr>
                <p14:cNvContentPartPr/>
                <p14:nvPr/>
              </p14:nvContentPartPr>
              <p14:xfrm>
                <a:off x="9814055" y="3273467"/>
                <a:ext cx="1642320" cy="84960"/>
              </p14:xfrm>
            </p:contentPart>
          </mc:Choice>
          <mc:Fallback>
            <p:pic>
              <p:nvPicPr>
                <p:cNvPr id="242" name="Entrada de lápiz 241">
                  <a:extLst>
                    <a:ext uri="{FF2B5EF4-FFF2-40B4-BE49-F238E27FC236}">
                      <a16:creationId xmlns:a16="http://schemas.microsoft.com/office/drawing/2014/main" id="{5BEB9FC1-C550-9DB6-33D0-4D51D0352980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9796415" y="3255827"/>
                  <a:ext cx="1677960" cy="12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243" name="Entrada de lápiz 242">
                  <a:extLst>
                    <a:ext uri="{FF2B5EF4-FFF2-40B4-BE49-F238E27FC236}">
                      <a16:creationId xmlns:a16="http://schemas.microsoft.com/office/drawing/2014/main" id="{A8C1BF6E-1D39-B2D1-4E45-138BF1BA1301}"/>
                    </a:ext>
                  </a:extLst>
                </p14:cNvPr>
                <p14:cNvContentPartPr/>
                <p14:nvPr/>
              </p14:nvContentPartPr>
              <p14:xfrm>
                <a:off x="10545215" y="3474347"/>
                <a:ext cx="138600" cy="254160"/>
              </p14:xfrm>
            </p:contentPart>
          </mc:Choice>
          <mc:Fallback>
            <p:pic>
              <p:nvPicPr>
                <p:cNvPr id="243" name="Entrada de lápiz 242">
                  <a:extLst>
                    <a:ext uri="{FF2B5EF4-FFF2-40B4-BE49-F238E27FC236}">
                      <a16:creationId xmlns:a16="http://schemas.microsoft.com/office/drawing/2014/main" id="{A8C1BF6E-1D39-B2D1-4E45-138BF1BA1301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10527215" y="3456707"/>
                  <a:ext cx="174240" cy="28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244" name="Entrada de lápiz 243">
                  <a:extLst>
                    <a:ext uri="{FF2B5EF4-FFF2-40B4-BE49-F238E27FC236}">
                      <a16:creationId xmlns:a16="http://schemas.microsoft.com/office/drawing/2014/main" id="{73904164-3D90-BABE-D9BD-CB20FB1270FC}"/>
                    </a:ext>
                  </a:extLst>
                </p14:cNvPr>
                <p14:cNvContentPartPr/>
                <p14:nvPr/>
              </p14:nvContentPartPr>
              <p14:xfrm>
                <a:off x="9132575" y="2680547"/>
                <a:ext cx="196200" cy="1082520"/>
              </p14:xfrm>
            </p:contentPart>
          </mc:Choice>
          <mc:Fallback>
            <p:pic>
              <p:nvPicPr>
                <p:cNvPr id="244" name="Entrada de lápiz 243">
                  <a:extLst>
                    <a:ext uri="{FF2B5EF4-FFF2-40B4-BE49-F238E27FC236}">
                      <a16:creationId xmlns:a16="http://schemas.microsoft.com/office/drawing/2014/main" id="{73904164-3D90-BABE-D9BD-CB20FB1270FC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9114575" y="2662907"/>
                  <a:ext cx="231840" cy="111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246" name="Entrada de lápiz 245">
                  <a:extLst>
                    <a:ext uri="{FF2B5EF4-FFF2-40B4-BE49-F238E27FC236}">
                      <a16:creationId xmlns:a16="http://schemas.microsoft.com/office/drawing/2014/main" id="{7978CDA7-2359-85D3-E413-FEB975F3B84E}"/>
                    </a:ext>
                  </a:extLst>
                </p14:cNvPr>
                <p14:cNvContentPartPr/>
                <p14:nvPr/>
              </p14:nvContentPartPr>
              <p14:xfrm>
                <a:off x="9600935" y="2120387"/>
                <a:ext cx="1404720" cy="44640"/>
              </p14:xfrm>
            </p:contentPart>
          </mc:Choice>
          <mc:Fallback>
            <p:pic>
              <p:nvPicPr>
                <p:cNvPr id="246" name="Entrada de lápiz 245">
                  <a:extLst>
                    <a:ext uri="{FF2B5EF4-FFF2-40B4-BE49-F238E27FC236}">
                      <a16:creationId xmlns:a16="http://schemas.microsoft.com/office/drawing/2014/main" id="{7978CDA7-2359-85D3-E413-FEB975F3B84E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9582935" y="2102387"/>
                  <a:ext cx="1440360" cy="8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247" name="Entrada de lápiz 246">
                  <a:extLst>
                    <a:ext uri="{FF2B5EF4-FFF2-40B4-BE49-F238E27FC236}">
                      <a16:creationId xmlns:a16="http://schemas.microsoft.com/office/drawing/2014/main" id="{81729A63-0401-0DD0-2FE2-8DAD4D38DB14}"/>
                    </a:ext>
                  </a:extLst>
                </p14:cNvPr>
                <p14:cNvContentPartPr/>
                <p14:nvPr/>
              </p14:nvContentPartPr>
              <p14:xfrm>
                <a:off x="9584015" y="3023627"/>
                <a:ext cx="1828800" cy="123120"/>
              </p14:xfrm>
            </p:contentPart>
          </mc:Choice>
          <mc:Fallback>
            <p:pic>
              <p:nvPicPr>
                <p:cNvPr id="247" name="Entrada de lápiz 246">
                  <a:extLst>
                    <a:ext uri="{FF2B5EF4-FFF2-40B4-BE49-F238E27FC236}">
                      <a16:creationId xmlns:a16="http://schemas.microsoft.com/office/drawing/2014/main" id="{81729A63-0401-0DD0-2FE2-8DAD4D38DB14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9566375" y="3005987"/>
                  <a:ext cx="1864440" cy="158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54" name="Grupo 253">
            <a:extLst>
              <a:ext uri="{FF2B5EF4-FFF2-40B4-BE49-F238E27FC236}">
                <a16:creationId xmlns:a16="http://schemas.microsoft.com/office/drawing/2014/main" id="{9EAA70A2-8336-7CBE-0855-1F94B7076BF2}"/>
              </a:ext>
            </a:extLst>
          </p:cNvPr>
          <p:cNvGrpSpPr/>
          <p:nvPr/>
        </p:nvGrpSpPr>
        <p:grpSpPr>
          <a:xfrm>
            <a:off x="9159575" y="4062947"/>
            <a:ext cx="1583640" cy="819720"/>
            <a:chOff x="9159575" y="4062947"/>
            <a:chExt cx="1583640" cy="819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249" name="Entrada de lápiz 248">
                  <a:extLst>
                    <a:ext uri="{FF2B5EF4-FFF2-40B4-BE49-F238E27FC236}">
                      <a16:creationId xmlns:a16="http://schemas.microsoft.com/office/drawing/2014/main" id="{EEB9E142-ED18-12BA-8D8E-6348E8713DDB}"/>
                    </a:ext>
                  </a:extLst>
                </p14:cNvPr>
                <p14:cNvContentPartPr/>
                <p14:nvPr/>
              </p14:nvContentPartPr>
              <p14:xfrm>
                <a:off x="9159575" y="4062947"/>
                <a:ext cx="1583640" cy="762120"/>
              </p14:xfrm>
            </p:contentPart>
          </mc:Choice>
          <mc:Fallback>
            <p:pic>
              <p:nvPicPr>
                <p:cNvPr id="249" name="Entrada de lápiz 248">
                  <a:extLst>
                    <a:ext uri="{FF2B5EF4-FFF2-40B4-BE49-F238E27FC236}">
                      <a16:creationId xmlns:a16="http://schemas.microsoft.com/office/drawing/2014/main" id="{EEB9E142-ED18-12BA-8D8E-6348E8713DDB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9141575" y="4045307"/>
                  <a:ext cx="1619280" cy="79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250" name="Entrada de lápiz 249">
                  <a:extLst>
                    <a:ext uri="{FF2B5EF4-FFF2-40B4-BE49-F238E27FC236}">
                      <a16:creationId xmlns:a16="http://schemas.microsoft.com/office/drawing/2014/main" id="{BCA6C02C-B97D-D0B4-E6FA-AB3A1EBA089B}"/>
                    </a:ext>
                  </a:extLst>
                </p14:cNvPr>
                <p14:cNvContentPartPr/>
                <p14:nvPr/>
              </p14:nvContentPartPr>
              <p14:xfrm>
                <a:off x="9923495" y="4263467"/>
                <a:ext cx="87480" cy="239760"/>
              </p14:xfrm>
            </p:contentPart>
          </mc:Choice>
          <mc:Fallback>
            <p:pic>
              <p:nvPicPr>
                <p:cNvPr id="250" name="Entrada de lápiz 249">
                  <a:extLst>
                    <a:ext uri="{FF2B5EF4-FFF2-40B4-BE49-F238E27FC236}">
                      <a16:creationId xmlns:a16="http://schemas.microsoft.com/office/drawing/2014/main" id="{BCA6C02C-B97D-D0B4-E6FA-AB3A1EBA089B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9905855" y="4245827"/>
                  <a:ext cx="123120" cy="27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251" name="Entrada de lápiz 250">
                  <a:extLst>
                    <a:ext uri="{FF2B5EF4-FFF2-40B4-BE49-F238E27FC236}">
                      <a16:creationId xmlns:a16="http://schemas.microsoft.com/office/drawing/2014/main" id="{D6382093-2BE3-71CE-E7CE-2728E15574DA}"/>
                    </a:ext>
                  </a:extLst>
                </p14:cNvPr>
                <p14:cNvContentPartPr/>
                <p14:nvPr/>
              </p14:nvContentPartPr>
              <p14:xfrm>
                <a:off x="9703895" y="4532387"/>
                <a:ext cx="650520" cy="57960"/>
              </p14:xfrm>
            </p:contentPart>
          </mc:Choice>
          <mc:Fallback>
            <p:pic>
              <p:nvPicPr>
                <p:cNvPr id="251" name="Entrada de lápiz 250">
                  <a:extLst>
                    <a:ext uri="{FF2B5EF4-FFF2-40B4-BE49-F238E27FC236}">
                      <a16:creationId xmlns:a16="http://schemas.microsoft.com/office/drawing/2014/main" id="{D6382093-2BE3-71CE-E7CE-2728E15574DA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9685895" y="4514387"/>
                  <a:ext cx="686160" cy="9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252" name="Entrada de lápiz 251">
                  <a:extLst>
                    <a:ext uri="{FF2B5EF4-FFF2-40B4-BE49-F238E27FC236}">
                      <a16:creationId xmlns:a16="http://schemas.microsoft.com/office/drawing/2014/main" id="{CED211FE-36E3-4B66-F47C-68C338A77F06}"/>
                    </a:ext>
                  </a:extLst>
                </p14:cNvPr>
                <p14:cNvContentPartPr/>
                <p14:nvPr/>
              </p14:nvContentPartPr>
              <p14:xfrm>
                <a:off x="9885695" y="4722467"/>
                <a:ext cx="223560" cy="159840"/>
              </p14:xfrm>
            </p:contentPart>
          </mc:Choice>
          <mc:Fallback>
            <p:pic>
              <p:nvPicPr>
                <p:cNvPr id="252" name="Entrada de lápiz 251">
                  <a:extLst>
                    <a:ext uri="{FF2B5EF4-FFF2-40B4-BE49-F238E27FC236}">
                      <a16:creationId xmlns:a16="http://schemas.microsoft.com/office/drawing/2014/main" id="{CED211FE-36E3-4B66-F47C-68C338A77F06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9867695" y="4704827"/>
                  <a:ext cx="259200" cy="19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253" name="Entrada de lápiz 252">
                  <a:extLst>
                    <a:ext uri="{FF2B5EF4-FFF2-40B4-BE49-F238E27FC236}">
                      <a16:creationId xmlns:a16="http://schemas.microsoft.com/office/drawing/2014/main" id="{DE73A3B1-5C61-5EE3-42E3-695F0E26ADAA}"/>
                    </a:ext>
                  </a:extLst>
                </p14:cNvPr>
                <p14:cNvContentPartPr/>
                <p14:nvPr/>
              </p14:nvContentPartPr>
              <p14:xfrm>
                <a:off x="10222295" y="4726787"/>
                <a:ext cx="164520" cy="155880"/>
              </p14:xfrm>
            </p:contentPart>
          </mc:Choice>
          <mc:Fallback>
            <p:pic>
              <p:nvPicPr>
                <p:cNvPr id="253" name="Entrada de lápiz 252">
                  <a:extLst>
                    <a:ext uri="{FF2B5EF4-FFF2-40B4-BE49-F238E27FC236}">
                      <a16:creationId xmlns:a16="http://schemas.microsoft.com/office/drawing/2014/main" id="{DE73A3B1-5C61-5EE3-42E3-695F0E26ADAA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10204655" y="4708787"/>
                  <a:ext cx="200160" cy="191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61" name="Grupo 260">
            <a:extLst>
              <a:ext uri="{FF2B5EF4-FFF2-40B4-BE49-F238E27FC236}">
                <a16:creationId xmlns:a16="http://schemas.microsoft.com/office/drawing/2014/main" id="{6E2742C3-CD3E-F71F-1049-EA1A83090D6D}"/>
              </a:ext>
            </a:extLst>
          </p:cNvPr>
          <p:cNvGrpSpPr/>
          <p:nvPr/>
        </p:nvGrpSpPr>
        <p:grpSpPr>
          <a:xfrm>
            <a:off x="9150215" y="5097227"/>
            <a:ext cx="1308960" cy="1286280"/>
            <a:chOff x="9150215" y="5097227"/>
            <a:chExt cx="1308960" cy="1286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255" name="Entrada de lápiz 254">
                  <a:extLst>
                    <a:ext uri="{FF2B5EF4-FFF2-40B4-BE49-F238E27FC236}">
                      <a16:creationId xmlns:a16="http://schemas.microsoft.com/office/drawing/2014/main" id="{93499DED-EE25-348D-97C4-74ED070CFB4E}"/>
                    </a:ext>
                  </a:extLst>
                </p14:cNvPr>
                <p14:cNvContentPartPr/>
                <p14:nvPr/>
              </p14:nvContentPartPr>
              <p14:xfrm>
                <a:off x="9638735" y="5380547"/>
                <a:ext cx="119160" cy="165960"/>
              </p14:xfrm>
            </p:contentPart>
          </mc:Choice>
          <mc:Fallback>
            <p:pic>
              <p:nvPicPr>
                <p:cNvPr id="255" name="Entrada de lápiz 254">
                  <a:extLst>
                    <a:ext uri="{FF2B5EF4-FFF2-40B4-BE49-F238E27FC236}">
                      <a16:creationId xmlns:a16="http://schemas.microsoft.com/office/drawing/2014/main" id="{93499DED-EE25-348D-97C4-74ED070CFB4E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9621095" y="5362547"/>
                  <a:ext cx="154800" cy="20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256" name="Entrada de lápiz 255">
                  <a:extLst>
                    <a:ext uri="{FF2B5EF4-FFF2-40B4-BE49-F238E27FC236}">
                      <a16:creationId xmlns:a16="http://schemas.microsoft.com/office/drawing/2014/main" id="{75822BD0-FD67-35A8-05AB-490DDAA89C41}"/>
                    </a:ext>
                  </a:extLst>
                </p14:cNvPr>
                <p14:cNvContentPartPr/>
                <p14:nvPr/>
              </p14:nvContentPartPr>
              <p14:xfrm>
                <a:off x="9445775" y="5747747"/>
                <a:ext cx="545040" cy="23760"/>
              </p14:xfrm>
            </p:contentPart>
          </mc:Choice>
          <mc:Fallback>
            <p:pic>
              <p:nvPicPr>
                <p:cNvPr id="256" name="Entrada de lápiz 255">
                  <a:extLst>
                    <a:ext uri="{FF2B5EF4-FFF2-40B4-BE49-F238E27FC236}">
                      <a16:creationId xmlns:a16="http://schemas.microsoft.com/office/drawing/2014/main" id="{75822BD0-FD67-35A8-05AB-490DDAA89C41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9428135" y="5730107"/>
                  <a:ext cx="580680" cy="5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257" name="Entrada de lápiz 256">
                  <a:extLst>
                    <a:ext uri="{FF2B5EF4-FFF2-40B4-BE49-F238E27FC236}">
                      <a16:creationId xmlns:a16="http://schemas.microsoft.com/office/drawing/2014/main" id="{33658C91-EF30-F6D8-7ABC-5365CB47231A}"/>
                    </a:ext>
                  </a:extLst>
                </p14:cNvPr>
                <p14:cNvContentPartPr/>
                <p14:nvPr/>
              </p14:nvContentPartPr>
              <p14:xfrm>
                <a:off x="9580415" y="5993987"/>
                <a:ext cx="290160" cy="190800"/>
              </p14:xfrm>
            </p:contentPart>
          </mc:Choice>
          <mc:Fallback>
            <p:pic>
              <p:nvPicPr>
                <p:cNvPr id="257" name="Entrada de lápiz 256">
                  <a:extLst>
                    <a:ext uri="{FF2B5EF4-FFF2-40B4-BE49-F238E27FC236}">
                      <a16:creationId xmlns:a16="http://schemas.microsoft.com/office/drawing/2014/main" id="{33658C91-EF30-F6D8-7ABC-5365CB47231A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9562775" y="5976347"/>
                  <a:ext cx="325800" cy="22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258" name="Entrada de lápiz 257">
                  <a:extLst>
                    <a:ext uri="{FF2B5EF4-FFF2-40B4-BE49-F238E27FC236}">
                      <a16:creationId xmlns:a16="http://schemas.microsoft.com/office/drawing/2014/main" id="{7921A7B0-499A-D78B-C73C-C5B73BBAC412}"/>
                    </a:ext>
                  </a:extLst>
                </p14:cNvPr>
                <p14:cNvContentPartPr/>
                <p14:nvPr/>
              </p14:nvContentPartPr>
              <p14:xfrm>
                <a:off x="9150215" y="5244467"/>
                <a:ext cx="56880" cy="1139040"/>
              </p14:xfrm>
            </p:contentPart>
          </mc:Choice>
          <mc:Fallback>
            <p:pic>
              <p:nvPicPr>
                <p:cNvPr id="258" name="Entrada de lápiz 257">
                  <a:extLst>
                    <a:ext uri="{FF2B5EF4-FFF2-40B4-BE49-F238E27FC236}">
                      <a16:creationId xmlns:a16="http://schemas.microsoft.com/office/drawing/2014/main" id="{7921A7B0-499A-D78B-C73C-C5B73BBAC412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9132215" y="5226467"/>
                  <a:ext cx="92520" cy="117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259" name="Entrada de lápiz 258">
                  <a:extLst>
                    <a:ext uri="{FF2B5EF4-FFF2-40B4-BE49-F238E27FC236}">
                      <a16:creationId xmlns:a16="http://schemas.microsoft.com/office/drawing/2014/main" id="{231F5192-311B-B9D1-60D7-31088E53EFD2}"/>
                    </a:ext>
                  </a:extLst>
                </p14:cNvPr>
                <p14:cNvContentPartPr/>
                <p14:nvPr/>
              </p14:nvContentPartPr>
              <p14:xfrm>
                <a:off x="9364415" y="6267947"/>
                <a:ext cx="1004040" cy="91440"/>
              </p14:xfrm>
            </p:contentPart>
          </mc:Choice>
          <mc:Fallback>
            <p:pic>
              <p:nvPicPr>
                <p:cNvPr id="259" name="Entrada de lápiz 258">
                  <a:extLst>
                    <a:ext uri="{FF2B5EF4-FFF2-40B4-BE49-F238E27FC236}">
                      <a16:creationId xmlns:a16="http://schemas.microsoft.com/office/drawing/2014/main" id="{231F5192-311B-B9D1-60D7-31088E53EFD2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9346415" y="6250307"/>
                  <a:ext cx="1039680" cy="12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260" name="Entrada de lápiz 259">
                  <a:extLst>
                    <a:ext uri="{FF2B5EF4-FFF2-40B4-BE49-F238E27FC236}">
                      <a16:creationId xmlns:a16="http://schemas.microsoft.com/office/drawing/2014/main" id="{53B2D595-91EE-BEA0-2973-7889744AA54D}"/>
                    </a:ext>
                  </a:extLst>
                </p14:cNvPr>
                <p14:cNvContentPartPr/>
                <p14:nvPr/>
              </p14:nvContentPartPr>
              <p14:xfrm>
                <a:off x="9326255" y="5097227"/>
                <a:ext cx="1132920" cy="1012680"/>
              </p14:xfrm>
            </p:contentPart>
          </mc:Choice>
          <mc:Fallback>
            <p:pic>
              <p:nvPicPr>
                <p:cNvPr id="260" name="Entrada de lápiz 259">
                  <a:extLst>
                    <a:ext uri="{FF2B5EF4-FFF2-40B4-BE49-F238E27FC236}">
                      <a16:creationId xmlns:a16="http://schemas.microsoft.com/office/drawing/2014/main" id="{53B2D595-91EE-BEA0-2973-7889744AA54D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9308255" y="5079227"/>
                  <a:ext cx="1168560" cy="1048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67" name="Grupo 266">
            <a:extLst>
              <a:ext uri="{FF2B5EF4-FFF2-40B4-BE49-F238E27FC236}">
                <a16:creationId xmlns:a16="http://schemas.microsoft.com/office/drawing/2014/main" id="{56390B5F-C796-9BFD-89A8-AFA6161494F6}"/>
              </a:ext>
            </a:extLst>
          </p:cNvPr>
          <p:cNvGrpSpPr/>
          <p:nvPr/>
        </p:nvGrpSpPr>
        <p:grpSpPr>
          <a:xfrm>
            <a:off x="10688855" y="3684947"/>
            <a:ext cx="64800" cy="57960"/>
            <a:chOff x="10688855" y="3684947"/>
            <a:chExt cx="64800" cy="57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262" name="Entrada de lápiz 261">
                  <a:extLst>
                    <a:ext uri="{FF2B5EF4-FFF2-40B4-BE49-F238E27FC236}">
                      <a16:creationId xmlns:a16="http://schemas.microsoft.com/office/drawing/2014/main" id="{DDC29645-D094-A4A6-3DDE-0D98D6204D53}"/>
                    </a:ext>
                  </a:extLst>
                </p14:cNvPr>
                <p14:cNvContentPartPr/>
                <p14:nvPr/>
              </p14:nvContentPartPr>
              <p14:xfrm>
                <a:off x="10728095" y="3724907"/>
                <a:ext cx="25560" cy="18000"/>
              </p14:xfrm>
            </p:contentPart>
          </mc:Choice>
          <mc:Fallback>
            <p:pic>
              <p:nvPicPr>
                <p:cNvPr id="262" name="Entrada de lápiz 261">
                  <a:extLst>
                    <a:ext uri="{FF2B5EF4-FFF2-40B4-BE49-F238E27FC236}">
                      <a16:creationId xmlns:a16="http://schemas.microsoft.com/office/drawing/2014/main" id="{DDC29645-D094-A4A6-3DDE-0D98D6204D53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10710095" y="3707267"/>
                  <a:ext cx="61200" cy="5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263" name="Entrada de lápiz 262">
                  <a:extLst>
                    <a:ext uri="{FF2B5EF4-FFF2-40B4-BE49-F238E27FC236}">
                      <a16:creationId xmlns:a16="http://schemas.microsoft.com/office/drawing/2014/main" id="{0DE44147-9C48-ADA0-6098-575D7E808F15}"/>
                    </a:ext>
                  </a:extLst>
                </p14:cNvPr>
                <p14:cNvContentPartPr/>
                <p14:nvPr/>
              </p14:nvContentPartPr>
              <p14:xfrm>
                <a:off x="10752935" y="3742547"/>
                <a:ext cx="360" cy="360"/>
              </p14:xfrm>
            </p:contentPart>
          </mc:Choice>
          <mc:Fallback>
            <p:pic>
              <p:nvPicPr>
                <p:cNvPr id="263" name="Entrada de lápiz 262">
                  <a:extLst>
                    <a:ext uri="{FF2B5EF4-FFF2-40B4-BE49-F238E27FC236}">
                      <a16:creationId xmlns:a16="http://schemas.microsoft.com/office/drawing/2014/main" id="{0DE44147-9C48-ADA0-6098-575D7E808F15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10735295" y="3724547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264" name="Entrada de lápiz 263">
                  <a:extLst>
                    <a:ext uri="{FF2B5EF4-FFF2-40B4-BE49-F238E27FC236}">
                      <a16:creationId xmlns:a16="http://schemas.microsoft.com/office/drawing/2014/main" id="{618BBD3C-3646-6233-AD30-0BCD7060408F}"/>
                    </a:ext>
                  </a:extLst>
                </p14:cNvPr>
                <p14:cNvContentPartPr/>
                <p14:nvPr/>
              </p14:nvContentPartPr>
              <p14:xfrm>
                <a:off x="10706495" y="3698267"/>
                <a:ext cx="46800" cy="44640"/>
              </p14:xfrm>
            </p:contentPart>
          </mc:Choice>
          <mc:Fallback>
            <p:pic>
              <p:nvPicPr>
                <p:cNvPr id="264" name="Entrada de lápiz 263">
                  <a:extLst>
                    <a:ext uri="{FF2B5EF4-FFF2-40B4-BE49-F238E27FC236}">
                      <a16:creationId xmlns:a16="http://schemas.microsoft.com/office/drawing/2014/main" id="{618BBD3C-3646-6233-AD30-0BCD7060408F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10688855" y="3680627"/>
                  <a:ext cx="82440" cy="8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265" name="Entrada de lápiz 264">
                  <a:extLst>
                    <a:ext uri="{FF2B5EF4-FFF2-40B4-BE49-F238E27FC236}">
                      <a16:creationId xmlns:a16="http://schemas.microsoft.com/office/drawing/2014/main" id="{D1534571-CC6A-7E75-80E3-1E421378417F}"/>
                    </a:ext>
                  </a:extLst>
                </p14:cNvPr>
                <p14:cNvContentPartPr/>
                <p14:nvPr/>
              </p14:nvContentPartPr>
              <p14:xfrm>
                <a:off x="10688855" y="3695027"/>
                <a:ext cx="360" cy="360"/>
              </p14:xfrm>
            </p:contentPart>
          </mc:Choice>
          <mc:Fallback>
            <p:pic>
              <p:nvPicPr>
                <p:cNvPr id="265" name="Entrada de lápiz 264">
                  <a:extLst>
                    <a:ext uri="{FF2B5EF4-FFF2-40B4-BE49-F238E27FC236}">
                      <a16:creationId xmlns:a16="http://schemas.microsoft.com/office/drawing/2014/main" id="{D1534571-CC6A-7E75-80E3-1E421378417F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10671215" y="3677027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1">
              <p14:nvContentPartPr>
                <p14:cNvPr id="266" name="Entrada de lápiz 265">
                  <a:extLst>
                    <a:ext uri="{FF2B5EF4-FFF2-40B4-BE49-F238E27FC236}">
                      <a16:creationId xmlns:a16="http://schemas.microsoft.com/office/drawing/2014/main" id="{1A174996-88B0-ACDB-E319-D6A289C23D64}"/>
                    </a:ext>
                  </a:extLst>
                </p14:cNvPr>
                <p14:cNvContentPartPr/>
                <p14:nvPr/>
              </p14:nvContentPartPr>
              <p14:xfrm>
                <a:off x="10688855" y="3684947"/>
                <a:ext cx="30960" cy="10440"/>
              </p14:xfrm>
            </p:contentPart>
          </mc:Choice>
          <mc:Fallback>
            <p:pic>
              <p:nvPicPr>
                <p:cNvPr id="266" name="Entrada de lápiz 265">
                  <a:extLst>
                    <a:ext uri="{FF2B5EF4-FFF2-40B4-BE49-F238E27FC236}">
                      <a16:creationId xmlns:a16="http://schemas.microsoft.com/office/drawing/2014/main" id="{1A174996-88B0-ACDB-E319-D6A289C23D64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10671215" y="3666947"/>
                  <a:ext cx="66600" cy="46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9" name="Grupo 278">
            <a:extLst>
              <a:ext uri="{FF2B5EF4-FFF2-40B4-BE49-F238E27FC236}">
                <a16:creationId xmlns:a16="http://schemas.microsoft.com/office/drawing/2014/main" id="{8193734B-F53A-B894-BF96-24CA3A004DC9}"/>
              </a:ext>
            </a:extLst>
          </p:cNvPr>
          <p:cNvGrpSpPr/>
          <p:nvPr/>
        </p:nvGrpSpPr>
        <p:grpSpPr>
          <a:xfrm>
            <a:off x="4475255" y="5349587"/>
            <a:ext cx="3573000" cy="1098000"/>
            <a:chOff x="4475255" y="5349587"/>
            <a:chExt cx="3573000" cy="1098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3">
              <p14:nvContentPartPr>
                <p14:cNvPr id="213" name="Entrada de lápiz 212">
                  <a:extLst>
                    <a:ext uri="{FF2B5EF4-FFF2-40B4-BE49-F238E27FC236}">
                      <a16:creationId xmlns:a16="http://schemas.microsoft.com/office/drawing/2014/main" id="{3AA58956-7CEE-956E-C53B-950ABC01196E}"/>
                    </a:ext>
                  </a:extLst>
                </p14:cNvPr>
                <p14:cNvContentPartPr/>
                <p14:nvPr/>
              </p14:nvContentPartPr>
              <p14:xfrm>
                <a:off x="4770455" y="5577467"/>
                <a:ext cx="212040" cy="380520"/>
              </p14:xfrm>
            </p:contentPart>
          </mc:Choice>
          <mc:Fallback>
            <p:pic>
              <p:nvPicPr>
                <p:cNvPr id="213" name="Entrada de lápiz 212">
                  <a:extLst>
                    <a:ext uri="{FF2B5EF4-FFF2-40B4-BE49-F238E27FC236}">
                      <a16:creationId xmlns:a16="http://schemas.microsoft.com/office/drawing/2014/main" id="{3AA58956-7CEE-956E-C53B-950ABC01196E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4752455" y="5559467"/>
                  <a:ext cx="247680" cy="41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5">
              <p14:nvContentPartPr>
                <p14:cNvPr id="214" name="Entrada de lápiz 213">
                  <a:extLst>
                    <a:ext uri="{FF2B5EF4-FFF2-40B4-BE49-F238E27FC236}">
                      <a16:creationId xmlns:a16="http://schemas.microsoft.com/office/drawing/2014/main" id="{1E09A45F-997E-DDFC-7ED6-1DD0736A8194}"/>
                    </a:ext>
                  </a:extLst>
                </p14:cNvPr>
                <p14:cNvContentPartPr/>
                <p14:nvPr/>
              </p14:nvContentPartPr>
              <p14:xfrm>
                <a:off x="4987175" y="5835587"/>
                <a:ext cx="58320" cy="278640"/>
              </p14:xfrm>
            </p:contentPart>
          </mc:Choice>
          <mc:Fallback>
            <p:pic>
              <p:nvPicPr>
                <p:cNvPr id="214" name="Entrada de lápiz 213">
                  <a:extLst>
                    <a:ext uri="{FF2B5EF4-FFF2-40B4-BE49-F238E27FC236}">
                      <a16:creationId xmlns:a16="http://schemas.microsoft.com/office/drawing/2014/main" id="{1E09A45F-997E-DDFC-7ED6-1DD0736A8194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4969175" y="5817587"/>
                  <a:ext cx="93960" cy="31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7">
              <p14:nvContentPartPr>
                <p14:cNvPr id="215" name="Entrada de lápiz 214">
                  <a:extLst>
                    <a:ext uri="{FF2B5EF4-FFF2-40B4-BE49-F238E27FC236}">
                      <a16:creationId xmlns:a16="http://schemas.microsoft.com/office/drawing/2014/main" id="{A13B04FE-E75E-8519-CDAA-F9D9879B9BD4}"/>
                    </a:ext>
                  </a:extLst>
                </p14:cNvPr>
                <p14:cNvContentPartPr/>
                <p14:nvPr/>
              </p14:nvContentPartPr>
              <p14:xfrm>
                <a:off x="5151695" y="5990747"/>
                <a:ext cx="20160" cy="175680"/>
              </p14:xfrm>
            </p:contentPart>
          </mc:Choice>
          <mc:Fallback>
            <p:pic>
              <p:nvPicPr>
                <p:cNvPr id="215" name="Entrada de lápiz 214">
                  <a:extLst>
                    <a:ext uri="{FF2B5EF4-FFF2-40B4-BE49-F238E27FC236}">
                      <a16:creationId xmlns:a16="http://schemas.microsoft.com/office/drawing/2014/main" id="{A13B04FE-E75E-8519-CDAA-F9D9879B9BD4}"/>
                    </a:ext>
                  </a:extLst>
                </p:cNvPr>
                <p:cNvPicPr/>
                <p:nvPr/>
              </p:nvPicPr>
              <p:blipFill>
                <a:blip r:embed="rId228"/>
                <a:stretch>
                  <a:fillRect/>
                </a:stretch>
              </p:blipFill>
              <p:spPr>
                <a:xfrm>
                  <a:off x="5134055" y="5973107"/>
                  <a:ext cx="5580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9">
              <p14:nvContentPartPr>
                <p14:cNvPr id="216" name="Entrada de lápiz 215">
                  <a:extLst>
                    <a:ext uri="{FF2B5EF4-FFF2-40B4-BE49-F238E27FC236}">
                      <a16:creationId xmlns:a16="http://schemas.microsoft.com/office/drawing/2014/main" id="{F9774764-E045-DFBC-DFB9-F20F004E0BA6}"/>
                    </a:ext>
                  </a:extLst>
                </p14:cNvPr>
                <p14:cNvContentPartPr/>
                <p14:nvPr/>
              </p14:nvContentPartPr>
              <p14:xfrm>
                <a:off x="5236295" y="5800667"/>
                <a:ext cx="259200" cy="253080"/>
              </p14:xfrm>
            </p:contentPart>
          </mc:Choice>
          <mc:Fallback>
            <p:pic>
              <p:nvPicPr>
                <p:cNvPr id="216" name="Entrada de lápiz 215">
                  <a:extLst>
                    <a:ext uri="{FF2B5EF4-FFF2-40B4-BE49-F238E27FC236}">
                      <a16:creationId xmlns:a16="http://schemas.microsoft.com/office/drawing/2014/main" id="{F9774764-E045-DFBC-DFB9-F20F004E0BA6}"/>
                    </a:ext>
                  </a:extLst>
                </p:cNvPr>
                <p:cNvPicPr/>
                <p:nvPr/>
              </p:nvPicPr>
              <p:blipFill>
                <a:blip r:embed="rId230"/>
                <a:stretch>
                  <a:fillRect/>
                </a:stretch>
              </p:blipFill>
              <p:spPr>
                <a:xfrm>
                  <a:off x="5218295" y="5782667"/>
                  <a:ext cx="294840" cy="28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1">
              <p14:nvContentPartPr>
                <p14:cNvPr id="217" name="Entrada de lápiz 216">
                  <a:extLst>
                    <a:ext uri="{FF2B5EF4-FFF2-40B4-BE49-F238E27FC236}">
                      <a16:creationId xmlns:a16="http://schemas.microsoft.com/office/drawing/2014/main" id="{ADD2B31F-2309-EEBC-72A3-2EF8E4191005}"/>
                    </a:ext>
                  </a:extLst>
                </p14:cNvPr>
                <p14:cNvContentPartPr/>
                <p14:nvPr/>
              </p14:nvContentPartPr>
              <p14:xfrm>
                <a:off x="5655335" y="5728667"/>
                <a:ext cx="199800" cy="369360"/>
              </p14:xfrm>
            </p:contentPart>
          </mc:Choice>
          <mc:Fallback>
            <p:pic>
              <p:nvPicPr>
                <p:cNvPr id="217" name="Entrada de lápiz 216">
                  <a:extLst>
                    <a:ext uri="{FF2B5EF4-FFF2-40B4-BE49-F238E27FC236}">
                      <a16:creationId xmlns:a16="http://schemas.microsoft.com/office/drawing/2014/main" id="{ADD2B31F-2309-EEBC-72A3-2EF8E4191005}"/>
                    </a:ext>
                  </a:extLst>
                </p:cNvPr>
                <p:cNvPicPr/>
                <p:nvPr/>
              </p:nvPicPr>
              <p:blipFill>
                <a:blip r:embed="rId232"/>
                <a:stretch>
                  <a:fillRect/>
                </a:stretch>
              </p:blipFill>
              <p:spPr>
                <a:xfrm>
                  <a:off x="5637695" y="5711027"/>
                  <a:ext cx="235440" cy="40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3">
              <p14:nvContentPartPr>
                <p14:cNvPr id="268" name="Entrada de lápiz 267">
                  <a:extLst>
                    <a:ext uri="{FF2B5EF4-FFF2-40B4-BE49-F238E27FC236}">
                      <a16:creationId xmlns:a16="http://schemas.microsoft.com/office/drawing/2014/main" id="{EE7F5CED-2182-9CC5-CDFD-C6907293B3F4}"/>
                    </a:ext>
                  </a:extLst>
                </p14:cNvPr>
                <p14:cNvContentPartPr/>
                <p14:nvPr/>
              </p14:nvContentPartPr>
              <p14:xfrm>
                <a:off x="6071855" y="6071027"/>
                <a:ext cx="7920" cy="360"/>
              </p14:xfrm>
            </p:contentPart>
          </mc:Choice>
          <mc:Fallback>
            <p:pic>
              <p:nvPicPr>
                <p:cNvPr id="268" name="Entrada de lápiz 267">
                  <a:extLst>
                    <a:ext uri="{FF2B5EF4-FFF2-40B4-BE49-F238E27FC236}">
                      <a16:creationId xmlns:a16="http://schemas.microsoft.com/office/drawing/2014/main" id="{EE7F5CED-2182-9CC5-CDFD-C6907293B3F4}"/>
                    </a:ext>
                  </a:extLst>
                </p:cNvPr>
                <p:cNvPicPr/>
                <p:nvPr/>
              </p:nvPicPr>
              <p:blipFill>
                <a:blip r:embed="rId234"/>
                <a:stretch>
                  <a:fillRect/>
                </a:stretch>
              </p:blipFill>
              <p:spPr>
                <a:xfrm>
                  <a:off x="6054215" y="6053027"/>
                  <a:ext cx="4356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5">
              <p14:nvContentPartPr>
                <p14:cNvPr id="269" name="Entrada de lápiz 268">
                  <a:extLst>
                    <a:ext uri="{FF2B5EF4-FFF2-40B4-BE49-F238E27FC236}">
                      <a16:creationId xmlns:a16="http://schemas.microsoft.com/office/drawing/2014/main" id="{A6B232DC-DD41-B5B3-59C3-826E63F74CEC}"/>
                    </a:ext>
                  </a:extLst>
                </p14:cNvPr>
                <p14:cNvContentPartPr/>
                <p14:nvPr/>
              </p14:nvContentPartPr>
              <p14:xfrm>
                <a:off x="6087695" y="5867987"/>
                <a:ext cx="299880" cy="204840"/>
              </p14:xfrm>
            </p:contentPart>
          </mc:Choice>
          <mc:Fallback>
            <p:pic>
              <p:nvPicPr>
                <p:cNvPr id="269" name="Entrada de lápiz 268">
                  <a:extLst>
                    <a:ext uri="{FF2B5EF4-FFF2-40B4-BE49-F238E27FC236}">
                      <a16:creationId xmlns:a16="http://schemas.microsoft.com/office/drawing/2014/main" id="{A6B232DC-DD41-B5B3-59C3-826E63F74CEC}"/>
                    </a:ext>
                  </a:extLst>
                </p:cNvPr>
                <p:cNvPicPr/>
                <p:nvPr/>
              </p:nvPicPr>
              <p:blipFill>
                <a:blip r:embed="rId236"/>
                <a:stretch>
                  <a:fillRect/>
                </a:stretch>
              </p:blipFill>
              <p:spPr>
                <a:xfrm>
                  <a:off x="6070055" y="5850347"/>
                  <a:ext cx="335520" cy="24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7">
              <p14:nvContentPartPr>
                <p14:cNvPr id="270" name="Entrada de lápiz 269">
                  <a:extLst>
                    <a:ext uri="{FF2B5EF4-FFF2-40B4-BE49-F238E27FC236}">
                      <a16:creationId xmlns:a16="http://schemas.microsoft.com/office/drawing/2014/main" id="{C096CF53-BB17-D469-82BF-C31FF31FD17A}"/>
                    </a:ext>
                  </a:extLst>
                </p14:cNvPr>
                <p14:cNvContentPartPr/>
                <p14:nvPr/>
              </p14:nvContentPartPr>
              <p14:xfrm>
                <a:off x="6320615" y="5748827"/>
                <a:ext cx="149760" cy="7920"/>
              </p14:xfrm>
            </p:contentPart>
          </mc:Choice>
          <mc:Fallback>
            <p:pic>
              <p:nvPicPr>
                <p:cNvPr id="270" name="Entrada de lápiz 269">
                  <a:extLst>
                    <a:ext uri="{FF2B5EF4-FFF2-40B4-BE49-F238E27FC236}">
                      <a16:creationId xmlns:a16="http://schemas.microsoft.com/office/drawing/2014/main" id="{C096CF53-BB17-D469-82BF-C31FF31FD17A}"/>
                    </a:ext>
                  </a:extLst>
                </p:cNvPr>
                <p:cNvPicPr/>
                <p:nvPr/>
              </p:nvPicPr>
              <p:blipFill>
                <a:blip r:embed="rId238"/>
                <a:stretch>
                  <a:fillRect/>
                </a:stretch>
              </p:blipFill>
              <p:spPr>
                <a:xfrm>
                  <a:off x="6302615" y="5730827"/>
                  <a:ext cx="18540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9">
              <p14:nvContentPartPr>
                <p14:cNvPr id="271" name="Entrada de lápiz 270">
                  <a:extLst>
                    <a:ext uri="{FF2B5EF4-FFF2-40B4-BE49-F238E27FC236}">
                      <a16:creationId xmlns:a16="http://schemas.microsoft.com/office/drawing/2014/main" id="{906C7F1F-1E4F-0035-2C93-D180370AAF0D}"/>
                    </a:ext>
                  </a:extLst>
                </p14:cNvPr>
                <p14:cNvContentPartPr/>
                <p14:nvPr/>
              </p14:nvContentPartPr>
              <p14:xfrm>
                <a:off x="6621935" y="5608067"/>
                <a:ext cx="116280" cy="237240"/>
              </p14:xfrm>
            </p:contentPart>
          </mc:Choice>
          <mc:Fallback>
            <p:pic>
              <p:nvPicPr>
                <p:cNvPr id="271" name="Entrada de lápiz 270">
                  <a:extLst>
                    <a:ext uri="{FF2B5EF4-FFF2-40B4-BE49-F238E27FC236}">
                      <a16:creationId xmlns:a16="http://schemas.microsoft.com/office/drawing/2014/main" id="{906C7F1F-1E4F-0035-2C93-D180370AAF0D}"/>
                    </a:ext>
                  </a:extLst>
                </p:cNvPr>
                <p:cNvPicPr/>
                <p:nvPr/>
              </p:nvPicPr>
              <p:blipFill>
                <a:blip r:embed="rId240"/>
                <a:stretch>
                  <a:fillRect/>
                </a:stretch>
              </p:blipFill>
              <p:spPr>
                <a:xfrm>
                  <a:off x="6604295" y="5590067"/>
                  <a:ext cx="151920" cy="27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1">
              <p14:nvContentPartPr>
                <p14:cNvPr id="272" name="Entrada de lápiz 271">
                  <a:extLst>
                    <a:ext uri="{FF2B5EF4-FFF2-40B4-BE49-F238E27FC236}">
                      <a16:creationId xmlns:a16="http://schemas.microsoft.com/office/drawing/2014/main" id="{70FFC6B3-B30D-EA27-0123-31625D0245BA}"/>
                    </a:ext>
                  </a:extLst>
                </p14:cNvPr>
                <p14:cNvContentPartPr/>
                <p14:nvPr/>
              </p14:nvContentPartPr>
              <p14:xfrm>
                <a:off x="6917855" y="5970947"/>
                <a:ext cx="132840" cy="16920"/>
              </p14:xfrm>
            </p:contentPart>
          </mc:Choice>
          <mc:Fallback>
            <p:pic>
              <p:nvPicPr>
                <p:cNvPr id="272" name="Entrada de lápiz 271">
                  <a:extLst>
                    <a:ext uri="{FF2B5EF4-FFF2-40B4-BE49-F238E27FC236}">
                      <a16:creationId xmlns:a16="http://schemas.microsoft.com/office/drawing/2014/main" id="{70FFC6B3-B30D-EA27-0123-31625D0245BA}"/>
                    </a:ext>
                  </a:extLst>
                </p:cNvPr>
                <p:cNvPicPr/>
                <p:nvPr/>
              </p:nvPicPr>
              <p:blipFill>
                <a:blip r:embed="rId242"/>
                <a:stretch>
                  <a:fillRect/>
                </a:stretch>
              </p:blipFill>
              <p:spPr>
                <a:xfrm>
                  <a:off x="6900215" y="5952947"/>
                  <a:ext cx="16848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3">
              <p14:nvContentPartPr>
                <p14:cNvPr id="273" name="Entrada de lápiz 272">
                  <a:extLst>
                    <a:ext uri="{FF2B5EF4-FFF2-40B4-BE49-F238E27FC236}">
                      <a16:creationId xmlns:a16="http://schemas.microsoft.com/office/drawing/2014/main" id="{E87BD652-E33B-8918-912B-7DCC49ACC71C}"/>
                    </a:ext>
                  </a:extLst>
                </p14:cNvPr>
                <p14:cNvContentPartPr/>
                <p14:nvPr/>
              </p14:nvContentPartPr>
              <p14:xfrm>
                <a:off x="6917135" y="6072827"/>
                <a:ext cx="93960" cy="7920"/>
              </p14:xfrm>
            </p:contentPart>
          </mc:Choice>
          <mc:Fallback>
            <p:pic>
              <p:nvPicPr>
                <p:cNvPr id="273" name="Entrada de lápiz 272">
                  <a:extLst>
                    <a:ext uri="{FF2B5EF4-FFF2-40B4-BE49-F238E27FC236}">
                      <a16:creationId xmlns:a16="http://schemas.microsoft.com/office/drawing/2014/main" id="{E87BD652-E33B-8918-912B-7DCC49ACC71C}"/>
                    </a:ext>
                  </a:extLst>
                </p:cNvPr>
                <p:cNvPicPr/>
                <p:nvPr/>
              </p:nvPicPr>
              <p:blipFill>
                <a:blip r:embed="rId244"/>
                <a:stretch>
                  <a:fillRect/>
                </a:stretch>
              </p:blipFill>
              <p:spPr>
                <a:xfrm>
                  <a:off x="6899135" y="6054827"/>
                  <a:ext cx="12960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5">
              <p14:nvContentPartPr>
                <p14:cNvPr id="274" name="Entrada de lápiz 273">
                  <a:extLst>
                    <a:ext uri="{FF2B5EF4-FFF2-40B4-BE49-F238E27FC236}">
                      <a16:creationId xmlns:a16="http://schemas.microsoft.com/office/drawing/2014/main" id="{53618F3E-2D6D-AB6C-F1D0-CA0368604847}"/>
                    </a:ext>
                  </a:extLst>
                </p14:cNvPr>
                <p14:cNvContentPartPr/>
                <p14:nvPr/>
              </p14:nvContentPartPr>
              <p14:xfrm>
                <a:off x="7343735" y="5780507"/>
                <a:ext cx="454680" cy="257400"/>
              </p14:xfrm>
            </p:contentPart>
          </mc:Choice>
          <mc:Fallback>
            <p:pic>
              <p:nvPicPr>
                <p:cNvPr id="274" name="Entrada de lápiz 273">
                  <a:extLst>
                    <a:ext uri="{FF2B5EF4-FFF2-40B4-BE49-F238E27FC236}">
                      <a16:creationId xmlns:a16="http://schemas.microsoft.com/office/drawing/2014/main" id="{53618F3E-2D6D-AB6C-F1D0-CA0368604847}"/>
                    </a:ext>
                  </a:extLst>
                </p:cNvPr>
                <p:cNvPicPr/>
                <p:nvPr/>
              </p:nvPicPr>
              <p:blipFill>
                <a:blip r:embed="rId246"/>
                <a:stretch>
                  <a:fillRect/>
                </a:stretch>
              </p:blipFill>
              <p:spPr>
                <a:xfrm>
                  <a:off x="7326095" y="5762507"/>
                  <a:ext cx="490320" cy="29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7">
              <p14:nvContentPartPr>
                <p14:cNvPr id="275" name="Entrada de lápiz 274">
                  <a:extLst>
                    <a:ext uri="{FF2B5EF4-FFF2-40B4-BE49-F238E27FC236}">
                      <a16:creationId xmlns:a16="http://schemas.microsoft.com/office/drawing/2014/main" id="{A66418CC-A542-5E9B-7E56-66BA7CDB335A}"/>
                    </a:ext>
                  </a:extLst>
                </p14:cNvPr>
                <p14:cNvContentPartPr/>
                <p14:nvPr/>
              </p14:nvContentPartPr>
              <p14:xfrm>
                <a:off x="4475255" y="5533187"/>
                <a:ext cx="216000" cy="914400"/>
              </p14:xfrm>
            </p:contentPart>
          </mc:Choice>
          <mc:Fallback>
            <p:pic>
              <p:nvPicPr>
                <p:cNvPr id="275" name="Entrada de lápiz 274">
                  <a:extLst>
                    <a:ext uri="{FF2B5EF4-FFF2-40B4-BE49-F238E27FC236}">
                      <a16:creationId xmlns:a16="http://schemas.microsoft.com/office/drawing/2014/main" id="{A66418CC-A542-5E9B-7E56-66BA7CDB335A}"/>
                    </a:ext>
                  </a:extLst>
                </p:cNvPr>
                <p:cNvPicPr/>
                <p:nvPr/>
              </p:nvPicPr>
              <p:blipFill>
                <a:blip r:embed="rId248"/>
                <a:stretch>
                  <a:fillRect/>
                </a:stretch>
              </p:blipFill>
              <p:spPr>
                <a:xfrm>
                  <a:off x="4457255" y="5515547"/>
                  <a:ext cx="251640" cy="95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9">
              <p14:nvContentPartPr>
                <p14:cNvPr id="276" name="Entrada de lápiz 275">
                  <a:extLst>
                    <a:ext uri="{FF2B5EF4-FFF2-40B4-BE49-F238E27FC236}">
                      <a16:creationId xmlns:a16="http://schemas.microsoft.com/office/drawing/2014/main" id="{47BDD794-355E-FC30-F0C7-44F49E0F43D6}"/>
                    </a:ext>
                  </a:extLst>
                </p14:cNvPr>
                <p14:cNvContentPartPr/>
                <p14:nvPr/>
              </p14:nvContentPartPr>
              <p14:xfrm>
                <a:off x="4749935" y="6312947"/>
                <a:ext cx="3117600" cy="90000"/>
              </p14:xfrm>
            </p:contentPart>
          </mc:Choice>
          <mc:Fallback>
            <p:pic>
              <p:nvPicPr>
                <p:cNvPr id="276" name="Entrada de lápiz 275">
                  <a:extLst>
                    <a:ext uri="{FF2B5EF4-FFF2-40B4-BE49-F238E27FC236}">
                      <a16:creationId xmlns:a16="http://schemas.microsoft.com/office/drawing/2014/main" id="{47BDD794-355E-FC30-F0C7-44F49E0F43D6}"/>
                    </a:ext>
                  </a:extLst>
                </p:cNvPr>
                <p:cNvPicPr/>
                <p:nvPr/>
              </p:nvPicPr>
              <p:blipFill>
                <a:blip r:embed="rId250"/>
                <a:stretch>
                  <a:fillRect/>
                </a:stretch>
              </p:blipFill>
              <p:spPr>
                <a:xfrm>
                  <a:off x="4732295" y="6295307"/>
                  <a:ext cx="3153240" cy="12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1">
              <p14:nvContentPartPr>
                <p14:cNvPr id="277" name="Entrada de lápiz 276">
                  <a:extLst>
                    <a:ext uri="{FF2B5EF4-FFF2-40B4-BE49-F238E27FC236}">
                      <a16:creationId xmlns:a16="http://schemas.microsoft.com/office/drawing/2014/main" id="{A383D113-2518-F81C-81D4-6E76B6A7852D}"/>
                    </a:ext>
                  </a:extLst>
                </p14:cNvPr>
                <p14:cNvContentPartPr/>
                <p14:nvPr/>
              </p14:nvContentPartPr>
              <p14:xfrm>
                <a:off x="7989575" y="5349587"/>
                <a:ext cx="58680" cy="882360"/>
              </p14:xfrm>
            </p:contentPart>
          </mc:Choice>
          <mc:Fallback>
            <p:pic>
              <p:nvPicPr>
                <p:cNvPr id="277" name="Entrada de lápiz 276">
                  <a:extLst>
                    <a:ext uri="{FF2B5EF4-FFF2-40B4-BE49-F238E27FC236}">
                      <a16:creationId xmlns:a16="http://schemas.microsoft.com/office/drawing/2014/main" id="{A383D113-2518-F81C-81D4-6E76B6A7852D}"/>
                    </a:ext>
                  </a:extLst>
                </p:cNvPr>
                <p:cNvPicPr/>
                <p:nvPr/>
              </p:nvPicPr>
              <p:blipFill>
                <a:blip r:embed="rId252"/>
                <a:stretch>
                  <a:fillRect/>
                </a:stretch>
              </p:blipFill>
              <p:spPr>
                <a:xfrm>
                  <a:off x="7971575" y="5331587"/>
                  <a:ext cx="94320" cy="9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3">
              <p14:nvContentPartPr>
                <p14:cNvPr id="278" name="Entrada de lápiz 277">
                  <a:extLst>
                    <a:ext uri="{FF2B5EF4-FFF2-40B4-BE49-F238E27FC236}">
                      <a16:creationId xmlns:a16="http://schemas.microsoft.com/office/drawing/2014/main" id="{A42EB41A-912F-51C7-735A-918B1BB74021}"/>
                    </a:ext>
                  </a:extLst>
                </p14:cNvPr>
                <p14:cNvContentPartPr/>
                <p14:nvPr/>
              </p14:nvContentPartPr>
              <p14:xfrm>
                <a:off x="4689815" y="5354627"/>
                <a:ext cx="3240720" cy="60120"/>
              </p14:xfrm>
            </p:contentPart>
          </mc:Choice>
          <mc:Fallback>
            <p:pic>
              <p:nvPicPr>
                <p:cNvPr id="278" name="Entrada de lápiz 277">
                  <a:extLst>
                    <a:ext uri="{FF2B5EF4-FFF2-40B4-BE49-F238E27FC236}">
                      <a16:creationId xmlns:a16="http://schemas.microsoft.com/office/drawing/2014/main" id="{A42EB41A-912F-51C7-735A-918B1BB74021}"/>
                    </a:ext>
                  </a:extLst>
                </p:cNvPr>
                <p:cNvPicPr/>
                <p:nvPr/>
              </p:nvPicPr>
              <p:blipFill>
                <a:blip r:embed="rId254"/>
                <a:stretch>
                  <a:fillRect/>
                </a:stretch>
              </p:blipFill>
              <p:spPr>
                <a:xfrm>
                  <a:off x="4671815" y="5336987"/>
                  <a:ext cx="3276360" cy="957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422611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1">
            <a:extLst>
              <a:ext uri="{FF2B5EF4-FFF2-40B4-BE49-F238E27FC236}">
                <a16:creationId xmlns:a16="http://schemas.microsoft.com/office/drawing/2014/main" id="{B6BF5161-3630-9EE4-3D5D-9ED102EC128B}"/>
              </a:ext>
            </a:extLst>
          </p:cNvPr>
          <p:cNvGrpSpPr/>
          <p:nvPr/>
        </p:nvGrpSpPr>
        <p:grpSpPr>
          <a:xfrm>
            <a:off x="552960" y="248197"/>
            <a:ext cx="3573000" cy="1098000"/>
            <a:chOff x="4475255" y="5349587"/>
            <a:chExt cx="3573000" cy="1098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3" name="Entrada de lápiz 2">
                  <a:extLst>
                    <a:ext uri="{FF2B5EF4-FFF2-40B4-BE49-F238E27FC236}">
                      <a16:creationId xmlns:a16="http://schemas.microsoft.com/office/drawing/2014/main" id="{05541D8C-69E5-8E0B-0BE7-4DBC7F79A084}"/>
                    </a:ext>
                  </a:extLst>
                </p14:cNvPr>
                <p14:cNvContentPartPr/>
                <p14:nvPr/>
              </p14:nvContentPartPr>
              <p14:xfrm>
                <a:off x="4770455" y="5577467"/>
                <a:ext cx="212040" cy="380520"/>
              </p14:xfrm>
            </p:contentPart>
          </mc:Choice>
          <mc:Fallback>
            <p:pic>
              <p:nvPicPr>
                <p:cNvPr id="3" name="Entrada de lápiz 2">
                  <a:extLst>
                    <a:ext uri="{FF2B5EF4-FFF2-40B4-BE49-F238E27FC236}">
                      <a16:creationId xmlns:a16="http://schemas.microsoft.com/office/drawing/2014/main" id="{05541D8C-69E5-8E0B-0BE7-4DBC7F79A084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4752455" y="5559467"/>
                  <a:ext cx="247680" cy="41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4" name="Entrada de lápiz 3">
                  <a:extLst>
                    <a:ext uri="{FF2B5EF4-FFF2-40B4-BE49-F238E27FC236}">
                      <a16:creationId xmlns:a16="http://schemas.microsoft.com/office/drawing/2014/main" id="{6769D570-2166-FCCB-C5A7-50908B79827F}"/>
                    </a:ext>
                  </a:extLst>
                </p14:cNvPr>
                <p14:cNvContentPartPr/>
                <p14:nvPr/>
              </p14:nvContentPartPr>
              <p14:xfrm>
                <a:off x="4987175" y="5835587"/>
                <a:ext cx="58320" cy="278640"/>
              </p14:xfrm>
            </p:contentPart>
          </mc:Choice>
          <mc:Fallback>
            <p:pic>
              <p:nvPicPr>
                <p:cNvPr id="4" name="Entrada de lápiz 3">
                  <a:extLst>
                    <a:ext uri="{FF2B5EF4-FFF2-40B4-BE49-F238E27FC236}">
                      <a16:creationId xmlns:a16="http://schemas.microsoft.com/office/drawing/2014/main" id="{6769D570-2166-FCCB-C5A7-50908B79827F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969175" y="5817587"/>
                  <a:ext cx="93960" cy="31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5" name="Entrada de lápiz 4">
                  <a:extLst>
                    <a:ext uri="{FF2B5EF4-FFF2-40B4-BE49-F238E27FC236}">
                      <a16:creationId xmlns:a16="http://schemas.microsoft.com/office/drawing/2014/main" id="{467D0723-66F0-7CCF-B7FA-6A63E8854707}"/>
                    </a:ext>
                  </a:extLst>
                </p14:cNvPr>
                <p14:cNvContentPartPr/>
                <p14:nvPr/>
              </p14:nvContentPartPr>
              <p14:xfrm>
                <a:off x="5151695" y="5990747"/>
                <a:ext cx="20160" cy="175680"/>
              </p14:xfrm>
            </p:contentPart>
          </mc:Choice>
          <mc:Fallback>
            <p:pic>
              <p:nvPicPr>
                <p:cNvPr id="5" name="Entrada de lápiz 4">
                  <a:extLst>
                    <a:ext uri="{FF2B5EF4-FFF2-40B4-BE49-F238E27FC236}">
                      <a16:creationId xmlns:a16="http://schemas.microsoft.com/office/drawing/2014/main" id="{467D0723-66F0-7CCF-B7FA-6A63E8854707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134055" y="5973107"/>
                  <a:ext cx="5580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6" name="Entrada de lápiz 5">
                  <a:extLst>
                    <a:ext uri="{FF2B5EF4-FFF2-40B4-BE49-F238E27FC236}">
                      <a16:creationId xmlns:a16="http://schemas.microsoft.com/office/drawing/2014/main" id="{3060F188-2E15-8748-BECE-2191BCE10438}"/>
                    </a:ext>
                  </a:extLst>
                </p14:cNvPr>
                <p14:cNvContentPartPr/>
                <p14:nvPr/>
              </p14:nvContentPartPr>
              <p14:xfrm>
                <a:off x="5236295" y="5800667"/>
                <a:ext cx="259200" cy="253080"/>
              </p14:xfrm>
            </p:contentPart>
          </mc:Choice>
          <mc:Fallback>
            <p:pic>
              <p:nvPicPr>
                <p:cNvPr id="6" name="Entrada de lápiz 5">
                  <a:extLst>
                    <a:ext uri="{FF2B5EF4-FFF2-40B4-BE49-F238E27FC236}">
                      <a16:creationId xmlns:a16="http://schemas.microsoft.com/office/drawing/2014/main" id="{3060F188-2E15-8748-BECE-2191BCE10438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218295" y="5782667"/>
                  <a:ext cx="294840" cy="28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7" name="Entrada de lápiz 6">
                  <a:extLst>
                    <a:ext uri="{FF2B5EF4-FFF2-40B4-BE49-F238E27FC236}">
                      <a16:creationId xmlns:a16="http://schemas.microsoft.com/office/drawing/2014/main" id="{9D774178-7897-4D60-B521-4E079640769D}"/>
                    </a:ext>
                  </a:extLst>
                </p14:cNvPr>
                <p14:cNvContentPartPr/>
                <p14:nvPr/>
              </p14:nvContentPartPr>
              <p14:xfrm>
                <a:off x="5655335" y="5728667"/>
                <a:ext cx="199800" cy="369360"/>
              </p14:xfrm>
            </p:contentPart>
          </mc:Choice>
          <mc:Fallback>
            <p:pic>
              <p:nvPicPr>
                <p:cNvPr id="7" name="Entrada de lápiz 6">
                  <a:extLst>
                    <a:ext uri="{FF2B5EF4-FFF2-40B4-BE49-F238E27FC236}">
                      <a16:creationId xmlns:a16="http://schemas.microsoft.com/office/drawing/2014/main" id="{9D774178-7897-4D60-B521-4E079640769D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5637695" y="5711027"/>
                  <a:ext cx="235440" cy="40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8" name="Entrada de lápiz 7">
                  <a:extLst>
                    <a:ext uri="{FF2B5EF4-FFF2-40B4-BE49-F238E27FC236}">
                      <a16:creationId xmlns:a16="http://schemas.microsoft.com/office/drawing/2014/main" id="{1DE3B232-87B4-C660-AD74-919D7BA6D565}"/>
                    </a:ext>
                  </a:extLst>
                </p14:cNvPr>
                <p14:cNvContentPartPr/>
                <p14:nvPr/>
              </p14:nvContentPartPr>
              <p14:xfrm>
                <a:off x="6071855" y="6071027"/>
                <a:ext cx="7920" cy="360"/>
              </p14:xfrm>
            </p:contentPart>
          </mc:Choice>
          <mc:Fallback>
            <p:pic>
              <p:nvPicPr>
                <p:cNvPr id="8" name="Entrada de lápiz 7">
                  <a:extLst>
                    <a:ext uri="{FF2B5EF4-FFF2-40B4-BE49-F238E27FC236}">
                      <a16:creationId xmlns:a16="http://schemas.microsoft.com/office/drawing/2014/main" id="{1DE3B232-87B4-C660-AD74-919D7BA6D565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6054215" y="6053027"/>
                  <a:ext cx="4356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9" name="Entrada de lápiz 8">
                  <a:extLst>
                    <a:ext uri="{FF2B5EF4-FFF2-40B4-BE49-F238E27FC236}">
                      <a16:creationId xmlns:a16="http://schemas.microsoft.com/office/drawing/2014/main" id="{FDEF2B74-CAC5-153B-25C4-9E41BC6F568F}"/>
                    </a:ext>
                  </a:extLst>
                </p14:cNvPr>
                <p14:cNvContentPartPr/>
                <p14:nvPr/>
              </p14:nvContentPartPr>
              <p14:xfrm>
                <a:off x="6087695" y="5867987"/>
                <a:ext cx="299880" cy="204840"/>
              </p14:xfrm>
            </p:contentPart>
          </mc:Choice>
          <mc:Fallback>
            <p:pic>
              <p:nvPicPr>
                <p:cNvPr id="9" name="Entrada de lápiz 8">
                  <a:extLst>
                    <a:ext uri="{FF2B5EF4-FFF2-40B4-BE49-F238E27FC236}">
                      <a16:creationId xmlns:a16="http://schemas.microsoft.com/office/drawing/2014/main" id="{FDEF2B74-CAC5-153B-25C4-9E41BC6F568F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6070055" y="5850347"/>
                  <a:ext cx="335520" cy="24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0" name="Entrada de lápiz 9">
                  <a:extLst>
                    <a:ext uri="{FF2B5EF4-FFF2-40B4-BE49-F238E27FC236}">
                      <a16:creationId xmlns:a16="http://schemas.microsoft.com/office/drawing/2014/main" id="{971DD04B-1477-DCDF-5FC8-F0A819ED8068}"/>
                    </a:ext>
                  </a:extLst>
                </p14:cNvPr>
                <p14:cNvContentPartPr/>
                <p14:nvPr/>
              </p14:nvContentPartPr>
              <p14:xfrm>
                <a:off x="6320615" y="5748827"/>
                <a:ext cx="149760" cy="7920"/>
              </p14:xfrm>
            </p:contentPart>
          </mc:Choice>
          <mc:Fallback>
            <p:pic>
              <p:nvPicPr>
                <p:cNvPr id="10" name="Entrada de lápiz 9">
                  <a:extLst>
                    <a:ext uri="{FF2B5EF4-FFF2-40B4-BE49-F238E27FC236}">
                      <a16:creationId xmlns:a16="http://schemas.microsoft.com/office/drawing/2014/main" id="{971DD04B-1477-DCDF-5FC8-F0A819ED8068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6302615" y="5730827"/>
                  <a:ext cx="18540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1" name="Entrada de lápiz 10">
                  <a:extLst>
                    <a:ext uri="{FF2B5EF4-FFF2-40B4-BE49-F238E27FC236}">
                      <a16:creationId xmlns:a16="http://schemas.microsoft.com/office/drawing/2014/main" id="{0705A7B5-DF69-2651-8154-8657A7593246}"/>
                    </a:ext>
                  </a:extLst>
                </p14:cNvPr>
                <p14:cNvContentPartPr/>
                <p14:nvPr/>
              </p14:nvContentPartPr>
              <p14:xfrm>
                <a:off x="6621935" y="5608067"/>
                <a:ext cx="116280" cy="237240"/>
              </p14:xfrm>
            </p:contentPart>
          </mc:Choice>
          <mc:Fallback>
            <p:pic>
              <p:nvPicPr>
                <p:cNvPr id="11" name="Entrada de lápiz 10">
                  <a:extLst>
                    <a:ext uri="{FF2B5EF4-FFF2-40B4-BE49-F238E27FC236}">
                      <a16:creationId xmlns:a16="http://schemas.microsoft.com/office/drawing/2014/main" id="{0705A7B5-DF69-2651-8154-8657A7593246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6604295" y="5590067"/>
                  <a:ext cx="151920" cy="27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2" name="Entrada de lápiz 11">
                  <a:extLst>
                    <a:ext uri="{FF2B5EF4-FFF2-40B4-BE49-F238E27FC236}">
                      <a16:creationId xmlns:a16="http://schemas.microsoft.com/office/drawing/2014/main" id="{571163FD-9DE3-5D7F-C633-3E42D628D533}"/>
                    </a:ext>
                  </a:extLst>
                </p14:cNvPr>
                <p14:cNvContentPartPr/>
                <p14:nvPr/>
              </p14:nvContentPartPr>
              <p14:xfrm>
                <a:off x="6917855" y="5970947"/>
                <a:ext cx="132840" cy="16920"/>
              </p14:xfrm>
            </p:contentPart>
          </mc:Choice>
          <mc:Fallback>
            <p:pic>
              <p:nvPicPr>
                <p:cNvPr id="12" name="Entrada de lápiz 11">
                  <a:extLst>
                    <a:ext uri="{FF2B5EF4-FFF2-40B4-BE49-F238E27FC236}">
                      <a16:creationId xmlns:a16="http://schemas.microsoft.com/office/drawing/2014/main" id="{571163FD-9DE3-5D7F-C633-3E42D628D533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6900215" y="5952947"/>
                  <a:ext cx="16848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3" name="Entrada de lápiz 12">
                  <a:extLst>
                    <a:ext uri="{FF2B5EF4-FFF2-40B4-BE49-F238E27FC236}">
                      <a16:creationId xmlns:a16="http://schemas.microsoft.com/office/drawing/2014/main" id="{5F6E5FF2-8B8C-3CE1-437F-8F9FC2B481BC}"/>
                    </a:ext>
                  </a:extLst>
                </p14:cNvPr>
                <p14:cNvContentPartPr/>
                <p14:nvPr/>
              </p14:nvContentPartPr>
              <p14:xfrm>
                <a:off x="6917135" y="6072827"/>
                <a:ext cx="93960" cy="7920"/>
              </p14:xfrm>
            </p:contentPart>
          </mc:Choice>
          <mc:Fallback>
            <p:pic>
              <p:nvPicPr>
                <p:cNvPr id="13" name="Entrada de lápiz 12">
                  <a:extLst>
                    <a:ext uri="{FF2B5EF4-FFF2-40B4-BE49-F238E27FC236}">
                      <a16:creationId xmlns:a16="http://schemas.microsoft.com/office/drawing/2014/main" id="{5F6E5FF2-8B8C-3CE1-437F-8F9FC2B481BC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6899135" y="6054827"/>
                  <a:ext cx="12960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4" name="Entrada de lápiz 13">
                  <a:extLst>
                    <a:ext uri="{FF2B5EF4-FFF2-40B4-BE49-F238E27FC236}">
                      <a16:creationId xmlns:a16="http://schemas.microsoft.com/office/drawing/2014/main" id="{D6B14067-4FB3-0123-E98C-2C144E0C4F02}"/>
                    </a:ext>
                  </a:extLst>
                </p14:cNvPr>
                <p14:cNvContentPartPr/>
                <p14:nvPr/>
              </p14:nvContentPartPr>
              <p14:xfrm>
                <a:off x="7343735" y="5780507"/>
                <a:ext cx="454680" cy="257400"/>
              </p14:xfrm>
            </p:contentPart>
          </mc:Choice>
          <mc:Fallback>
            <p:pic>
              <p:nvPicPr>
                <p:cNvPr id="14" name="Entrada de lápiz 13">
                  <a:extLst>
                    <a:ext uri="{FF2B5EF4-FFF2-40B4-BE49-F238E27FC236}">
                      <a16:creationId xmlns:a16="http://schemas.microsoft.com/office/drawing/2014/main" id="{D6B14067-4FB3-0123-E98C-2C144E0C4F02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7326095" y="5762507"/>
                  <a:ext cx="490320" cy="29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15" name="Entrada de lápiz 14">
                  <a:extLst>
                    <a:ext uri="{FF2B5EF4-FFF2-40B4-BE49-F238E27FC236}">
                      <a16:creationId xmlns:a16="http://schemas.microsoft.com/office/drawing/2014/main" id="{49BE3301-B496-3D7C-EF43-77075FB9354B}"/>
                    </a:ext>
                  </a:extLst>
                </p14:cNvPr>
                <p14:cNvContentPartPr/>
                <p14:nvPr/>
              </p14:nvContentPartPr>
              <p14:xfrm>
                <a:off x="4475255" y="5533187"/>
                <a:ext cx="216000" cy="914400"/>
              </p14:xfrm>
            </p:contentPart>
          </mc:Choice>
          <mc:Fallback>
            <p:pic>
              <p:nvPicPr>
                <p:cNvPr id="15" name="Entrada de lápiz 14">
                  <a:extLst>
                    <a:ext uri="{FF2B5EF4-FFF2-40B4-BE49-F238E27FC236}">
                      <a16:creationId xmlns:a16="http://schemas.microsoft.com/office/drawing/2014/main" id="{49BE3301-B496-3D7C-EF43-77075FB9354B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4457255" y="5515547"/>
                  <a:ext cx="251640" cy="95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16" name="Entrada de lápiz 15">
                  <a:extLst>
                    <a:ext uri="{FF2B5EF4-FFF2-40B4-BE49-F238E27FC236}">
                      <a16:creationId xmlns:a16="http://schemas.microsoft.com/office/drawing/2014/main" id="{441FB6AA-D3D1-1A98-8D17-26C4DABF59BF}"/>
                    </a:ext>
                  </a:extLst>
                </p14:cNvPr>
                <p14:cNvContentPartPr/>
                <p14:nvPr/>
              </p14:nvContentPartPr>
              <p14:xfrm>
                <a:off x="4749935" y="6312947"/>
                <a:ext cx="3117600" cy="90000"/>
              </p14:xfrm>
            </p:contentPart>
          </mc:Choice>
          <mc:Fallback>
            <p:pic>
              <p:nvPicPr>
                <p:cNvPr id="16" name="Entrada de lápiz 15">
                  <a:extLst>
                    <a:ext uri="{FF2B5EF4-FFF2-40B4-BE49-F238E27FC236}">
                      <a16:creationId xmlns:a16="http://schemas.microsoft.com/office/drawing/2014/main" id="{441FB6AA-D3D1-1A98-8D17-26C4DABF59BF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732295" y="6295307"/>
                  <a:ext cx="3153240" cy="12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17" name="Entrada de lápiz 16">
                  <a:extLst>
                    <a:ext uri="{FF2B5EF4-FFF2-40B4-BE49-F238E27FC236}">
                      <a16:creationId xmlns:a16="http://schemas.microsoft.com/office/drawing/2014/main" id="{BE2F3829-2581-BC5C-1185-4F45A4B90A21}"/>
                    </a:ext>
                  </a:extLst>
                </p14:cNvPr>
                <p14:cNvContentPartPr/>
                <p14:nvPr/>
              </p14:nvContentPartPr>
              <p14:xfrm>
                <a:off x="7989575" y="5349587"/>
                <a:ext cx="58680" cy="882360"/>
              </p14:xfrm>
            </p:contentPart>
          </mc:Choice>
          <mc:Fallback>
            <p:pic>
              <p:nvPicPr>
                <p:cNvPr id="17" name="Entrada de lápiz 16">
                  <a:extLst>
                    <a:ext uri="{FF2B5EF4-FFF2-40B4-BE49-F238E27FC236}">
                      <a16:creationId xmlns:a16="http://schemas.microsoft.com/office/drawing/2014/main" id="{BE2F3829-2581-BC5C-1185-4F45A4B90A21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7971575" y="5331587"/>
                  <a:ext cx="94320" cy="9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18" name="Entrada de lápiz 17">
                  <a:extLst>
                    <a:ext uri="{FF2B5EF4-FFF2-40B4-BE49-F238E27FC236}">
                      <a16:creationId xmlns:a16="http://schemas.microsoft.com/office/drawing/2014/main" id="{59BEEAF9-E474-1620-8B41-B27F94264A8B}"/>
                    </a:ext>
                  </a:extLst>
                </p14:cNvPr>
                <p14:cNvContentPartPr/>
                <p14:nvPr/>
              </p14:nvContentPartPr>
              <p14:xfrm>
                <a:off x="4689815" y="5354627"/>
                <a:ext cx="3240720" cy="60120"/>
              </p14:xfrm>
            </p:contentPart>
          </mc:Choice>
          <mc:Fallback>
            <p:pic>
              <p:nvPicPr>
                <p:cNvPr id="18" name="Entrada de lápiz 17">
                  <a:extLst>
                    <a:ext uri="{FF2B5EF4-FFF2-40B4-BE49-F238E27FC236}">
                      <a16:creationId xmlns:a16="http://schemas.microsoft.com/office/drawing/2014/main" id="{59BEEAF9-E474-1620-8B41-B27F94264A8B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4671815" y="5336987"/>
                  <a:ext cx="3276360" cy="95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" name="Grupo 18">
            <a:extLst>
              <a:ext uri="{FF2B5EF4-FFF2-40B4-BE49-F238E27FC236}">
                <a16:creationId xmlns:a16="http://schemas.microsoft.com/office/drawing/2014/main" id="{6DA2A4A7-4A92-64DF-8A51-CBC836C81281}"/>
              </a:ext>
            </a:extLst>
          </p:cNvPr>
          <p:cNvGrpSpPr/>
          <p:nvPr/>
        </p:nvGrpSpPr>
        <p:grpSpPr>
          <a:xfrm>
            <a:off x="394089" y="1669117"/>
            <a:ext cx="4843662" cy="2507133"/>
            <a:chOff x="5721353" y="4090214"/>
            <a:chExt cx="4843662" cy="2507133"/>
          </a:xfrm>
        </p:grpSpPr>
        <p:grpSp>
          <p:nvGrpSpPr>
            <p:cNvPr id="20" name="Grupo 19">
              <a:extLst>
                <a:ext uri="{FF2B5EF4-FFF2-40B4-BE49-F238E27FC236}">
                  <a16:creationId xmlns:a16="http://schemas.microsoft.com/office/drawing/2014/main" id="{B1438E41-630C-45F1-F562-0B9E1D3C1F17}"/>
                </a:ext>
              </a:extLst>
            </p:cNvPr>
            <p:cNvGrpSpPr/>
            <p:nvPr/>
          </p:nvGrpSpPr>
          <p:grpSpPr>
            <a:xfrm>
              <a:off x="5721353" y="4090214"/>
              <a:ext cx="1708560" cy="516960"/>
              <a:chOff x="5721353" y="4090214"/>
              <a:chExt cx="1708560" cy="51696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34">
                <p14:nvContentPartPr>
                  <p14:cNvPr id="61" name="Entrada de lápiz 60">
                    <a:extLst>
                      <a:ext uri="{FF2B5EF4-FFF2-40B4-BE49-F238E27FC236}">
                        <a16:creationId xmlns:a16="http://schemas.microsoft.com/office/drawing/2014/main" id="{BA6BA3A0-87B9-E20E-99FA-879B89DB74AF}"/>
                      </a:ext>
                    </a:extLst>
                  </p14:cNvPr>
                  <p14:cNvContentPartPr/>
                  <p14:nvPr/>
                </p14:nvContentPartPr>
                <p14:xfrm>
                  <a:off x="5721353" y="4118294"/>
                  <a:ext cx="1212120" cy="424800"/>
                </p14:xfrm>
              </p:contentPart>
            </mc:Choice>
            <mc:Fallback>
              <p:pic>
                <p:nvPicPr>
                  <p:cNvPr id="61" name="Entrada de lápiz 60">
                    <a:extLst>
                      <a:ext uri="{FF2B5EF4-FFF2-40B4-BE49-F238E27FC236}">
                        <a16:creationId xmlns:a16="http://schemas.microsoft.com/office/drawing/2014/main" id="{BA6BA3A0-87B9-E20E-99FA-879B89DB74AF}"/>
                      </a:ext>
                    </a:extLst>
                  </p:cNvPr>
                  <p:cNvPicPr/>
                  <p:nvPr/>
                </p:nvPicPr>
                <p:blipFill>
                  <a:blip r:embed="rId35"/>
                  <a:stretch>
                    <a:fillRect/>
                  </a:stretch>
                </p:blipFill>
                <p:spPr>
                  <a:xfrm>
                    <a:off x="5703713" y="4100654"/>
                    <a:ext cx="1247760" cy="4604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36">
                <p14:nvContentPartPr>
                  <p14:cNvPr id="62" name="Entrada de lápiz 61">
                    <a:extLst>
                      <a:ext uri="{FF2B5EF4-FFF2-40B4-BE49-F238E27FC236}">
                        <a16:creationId xmlns:a16="http://schemas.microsoft.com/office/drawing/2014/main" id="{403C1D2F-4FAD-D8AD-76E4-6E23E59C837A}"/>
                      </a:ext>
                    </a:extLst>
                  </p14:cNvPr>
                  <p14:cNvContentPartPr/>
                  <p14:nvPr/>
                </p14:nvContentPartPr>
                <p14:xfrm>
                  <a:off x="7166393" y="4090214"/>
                  <a:ext cx="160920" cy="317880"/>
                </p14:xfrm>
              </p:contentPart>
            </mc:Choice>
            <mc:Fallback>
              <p:pic>
                <p:nvPicPr>
                  <p:cNvPr id="62" name="Entrada de lápiz 61">
                    <a:extLst>
                      <a:ext uri="{FF2B5EF4-FFF2-40B4-BE49-F238E27FC236}">
                        <a16:creationId xmlns:a16="http://schemas.microsoft.com/office/drawing/2014/main" id="{403C1D2F-4FAD-D8AD-76E4-6E23E59C837A}"/>
                      </a:ext>
                    </a:extLst>
                  </p:cNvPr>
                  <p:cNvPicPr/>
                  <p:nvPr/>
                </p:nvPicPr>
                <p:blipFill>
                  <a:blip r:embed="rId37"/>
                  <a:stretch>
                    <a:fillRect/>
                  </a:stretch>
                </p:blipFill>
                <p:spPr>
                  <a:xfrm>
                    <a:off x="7148753" y="4072574"/>
                    <a:ext cx="196560" cy="3535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38">
                <p14:nvContentPartPr>
                  <p14:cNvPr id="63" name="Entrada de lápiz 62">
                    <a:extLst>
                      <a:ext uri="{FF2B5EF4-FFF2-40B4-BE49-F238E27FC236}">
                        <a16:creationId xmlns:a16="http://schemas.microsoft.com/office/drawing/2014/main" id="{2CDAF0CC-BCA5-EE74-2497-C65EB27FB90A}"/>
                      </a:ext>
                    </a:extLst>
                  </p14:cNvPr>
                  <p14:cNvContentPartPr/>
                  <p14:nvPr/>
                </p14:nvContentPartPr>
                <p14:xfrm>
                  <a:off x="5743673" y="4506374"/>
                  <a:ext cx="1686240" cy="100800"/>
                </p14:xfrm>
              </p:contentPart>
            </mc:Choice>
            <mc:Fallback>
              <p:pic>
                <p:nvPicPr>
                  <p:cNvPr id="63" name="Entrada de lápiz 62">
                    <a:extLst>
                      <a:ext uri="{FF2B5EF4-FFF2-40B4-BE49-F238E27FC236}">
                        <a16:creationId xmlns:a16="http://schemas.microsoft.com/office/drawing/2014/main" id="{2CDAF0CC-BCA5-EE74-2497-C65EB27FB90A}"/>
                      </a:ext>
                    </a:extLst>
                  </p:cNvPr>
                  <p:cNvPicPr/>
                  <p:nvPr/>
                </p:nvPicPr>
                <p:blipFill>
                  <a:blip r:embed="rId39"/>
                  <a:stretch>
                    <a:fillRect/>
                  </a:stretch>
                </p:blipFill>
                <p:spPr>
                  <a:xfrm>
                    <a:off x="5726033" y="4488734"/>
                    <a:ext cx="1721880" cy="13644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21" name="Grupo 20">
              <a:extLst>
                <a:ext uri="{FF2B5EF4-FFF2-40B4-BE49-F238E27FC236}">
                  <a16:creationId xmlns:a16="http://schemas.microsoft.com/office/drawing/2014/main" id="{488DC210-1AE5-BDF0-7881-90A6E1CF170A}"/>
                </a:ext>
              </a:extLst>
            </p:cNvPr>
            <p:cNvGrpSpPr/>
            <p:nvPr/>
          </p:nvGrpSpPr>
          <p:grpSpPr>
            <a:xfrm>
              <a:off x="5780393" y="4861694"/>
              <a:ext cx="2050920" cy="401040"/>
              <a:chOff x="5780393" y="4861694"/>
              <a:chExt cx="2050920" cy="40104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40">
                <p14:nvContentPartPr>
                  <p14:cNvPr id="50" name="Entrada de lápiz 49">
                    <a:extLst>
                      <a:ext uri="{FF2B5EF4-FFF2-40B4-BE49-F238E27FC236}">
                        <a16:creationId xmlns:a16="http://schemas.microsoft.com/office/drawing/2014/main" id="{3662637C-7274-4F5C-28A7-467AF7954F11}"/>
                      </a:ext>
                    </a:extLst>
                  </p14:cNvPr>
                  <p14:cNvContentPartPr/>
                  <p14:nvPr/>
                </p14:nvContentPartPr>
                <p14:xfrm>
                  <a:off x="5953913" y="4921814"/>
                  <a:ext cx="23040" cy="262440"/>
                </p14:xfrm>
              </p:contentPart>
            </mc:Choice>
            <mc:Fallback>
              <p:pic>
                <p:nvPicPr>
                  <p:cNvPr id="50" name="Entrada de lápiz 49">
                    <a:extLst>
                      <a:ext uri="{FF2B5EF4-FFF2-40B4-BE49-F238E27FC236}">
                        <a16:creationId xmlns:a16="http://schemas.microsoft.com/office/drawing/2014/main" id="{3662637C-7274-4F5C-28A7-467AF7954F11}"/>
                      </a:ext>
                    </a:extLst>
                  </p:cNvPr>
                  <p:cNvPicPr/>
                  <p:nvPr/>
                </p:nvPicPr>
                <p:blipFill>
                  <a:blip r:embed="rId41"/>
                  <a:stretch>
                    <a:fillRect/>
                  </a:stretch>
                </p:blipFill>
                <p:spPr>
                  <a:xfrm>
                    <a:off x="5936273" y="4904174"/>
                    <a:ext cx="58680" cy="2980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42">
                <p14:nvContentPartPr>
                  <p14:cNvPr id="51" name="Entrada de lápiz 50">
                    <a:extLst>
                      <a:ext uri="{FF2B5EF4-FFF2-40B4-BE49-F238E27FC236}">
                        <a16:creationId xmlns:a16="http://schemas.microsoft.com/office/drawing/2014/main" id="{0C31FFC8-810C-EEBA-40BE-1E6D483DD0D4}"/>
                      </a:ext>
                    </a:extLst>
                  </p14:cNvPr>
                  <p14:cNvContentPartPr/>
                  <p14:nvPr/>
                </p14:nvContentPartPr>
                <p14:xfrm>
                  <a:off x="5780393" y="4893734"/>
                  <a:ext cx="399960" cy="21600"/>
                </p14:xfrm>
              </p:contentPart>
            </mc:Choice>
            <mc:Fallback>
              <p:pic>
                <p:nvPicPr>
                  <p:cNvPr id="51" name="Entrada de lápiz 50">
                    <a:extLst>
                      <a:ext uri="{FF2B5EF4-FFF2-40B4-BE49-F238E27FC236}">
                        <a16:creationId xmlns:a16="http://schemas.microsoft.com/office/drawing/2014/main" id="{0C31FFC8-810C-EEBA-40BE-1E6D483DD0D4}"/>
                      </a:ext>
                    </a:extLst>
                  </p:cNvPr>
                  <p:cNvPicPr/>
                  <p:nvPr/>
                </p:nvPicPr>
                <p:blipFill>
                  <a:blip r:embed="rId43"/>
                  <a:stretch>
                    <a:fillRect/>
                  </a:stretch>
                </p:blipFill>
                <p:spPr>
                  <a:xfrm>
                    <a:off x="5762753" y="4875734"/>
                    <a:ext cx="435600" cy="572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44">
                <p14:nvContentPartPr>
                  <p14:cNvPr id="52" name="Entrada de lápiz 51">
                    <a:extLst>
                      <a:ext uri="{FF2B5EF4-FFF2-40B4-BE49-F238E27FC236}">
                        <a16:creationId xmlns:a16="http://schemas.microsoft.com/office/drawing/2014/main" id="{2AE103AD-26A6-039D-C2F7-48823568330E}"/>
                      </a:ext>
                    </a:extLst>
                  </p14:cNvPr>
                  <p14:cNvContentPartPr/>
                  <p14:nvPr/>
                </p14:nvContentPartPr>
                <p14:xfrm>
                  <a:off x="6242633" y="5006774"/>
                  <a:ext cx="235440" cy="255960"/>
                </p14:xfrm>
              </p:contentPart>
            </mc:Choice>
            <mc:Fallback>
              <p:pic>
                <p:nvPicPr>
                  <p:cNvPr id="52" name="Entrada de lápiz 51">
                    <a:extLst>
                      <a:ext uri="{FF2B5EF4-FFF2-40B4-BE49-F238E27FC236}">
                        <a16:creationId xmlns:a16="http://schemas.microsoft.com/office/drawing/2014/main" id="{2AE103AD-26A6-039D-C2F7-48823568330E}"/>
                      </a:ext>
                    </a:extLst>
                  </p:cNvPr>
                  <p:cNvPicPr/>
                  <p:nvPr/>
                </p:nvPicPr>
                <p:blipFill>
                  <a:blip r:embed="rId45"/>
                  <a:stretch>
                    <a:fillRect/>
                  </a:stretch>
                </p:blipFill>
                <p:spPr>
                  <a:xfrm>
                    <a:off x="6224633" y="4988774"/>
                    <a:ext cx="271080" cy="291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46">
                <p14:nvContentPartPr>
                  <p14:cNvPr id="53" name="Entrada de lápiz 52">
                    <a:extLst>
                      <a:ext uri="{FF2B5EF4-FFF2-40B4-BE49-F238E27FC236}">
                        <a16:creationId xmlns:a16="http://schemas.microsoft.com/office/drawing/2014/main" id="{7164B2D5-A258-E306-6271-A5A719CF6C9C}"/>
                      </a:ext>
                    </a:extLst>
                  </p14:cNvPr>
                  <p14:cNvContentPartPr/>
                  <p14:nvPr/>
                </p14:nvContentPartPr>
                <p14:xfrm>
                  <a:off x="6333713" y="5115854"/>
                  <a:ext cx="114120" cy="31680"/>
                </p14:xfrm>
              </p:contentPart>
            </mc:Choice>
            <mc:Fallback>
              <p:pic>
                <p:nvPicPr>
                  <p:cNvPr id="53" name="Entrada de lápiz 52">
                    <a:extLst>
                      <a:ext uri="{FF2B5EF4-FFF2-40B4-BE49-F238E27FC236}">
                        <a16:creationId xmlns:a16="http://schemas.microsoft.com/office/drawing/2014/main" id="{7164B2D5-A258-E306-6271-A5A719CF6C9C}"/>
                      </a:ext>
                    </a:extLst>
                  </p:cNvPr>
                  <p:cNvPicPr/>
                  <p:nvPr/>
                </p:nvPicPr>
                <p:blipFill>
                  <a:blip r:embed="rId47"/>
                  <a:stretch>
                    <a:fillRect/>
                  </a:stretch>
                </p:blipFill>
                <p:spPr>
                  <a:xfrm>
                    <a:off x="6315713" y="5098214"/>
                    <a:ext cx="149760" cy="673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48">
                <p14:nvContentPartPr>
                  <p14:cNvPr id="54" name="Entrada de lápiz 53">
                    <a:extLst>
                      <a:ext uri="{FF2B5EF4-FFF2-40B4-BE49-F238E27FC236}">
                        <a16:creationId xmlns:a16="http://schemas.microsoft.com/office/drawing/2014/main" id="{EA14484F-D7F9-7E7C-B6C7-B8617CDA4910}"/>
                      </a:ext>
                    </a:extLst>
                  </p14:cNvPr>
                  <p14:cNvContentPartPr/>
                  <p14:nvPr/>
                </p14:nvContentPartPr>
                <p14:xfrm>
                  <a:off x="6603713" y="5071934"/>
                  <a:ext cx="147960" cy="19080"/>
                </p14:xfrm>
              </p:contentPart>
            </mc:Choice>
            <mc:Fallback>
              <p:pic>
                <p:nvPicPr>
                  <p:cNvPr id="54" name="Entrada de lápiz 53">
                    <a:extLst>
                      <a:ext uri="{FF2B5EF4-FFF2-40B4-BE49-F238E27FC236}">
                        <a16:creationId xmlns:a16="http://schemas.microsoft.com/office/drawing/2014/main" id="{EA14484F-D7F9-7E7C-B6C7-B8617CDA4910}"/>
                      </a:ext>
                    </a:extLst>
                  </p:cNvPr>
                  <p:cNvPicPr/>
                  <p:nvPr/>
                </p:nvPicPr>
                <p:blipFill>
                  <a:blip r:embed="rId49"/>
                  <a:stretch>
                    <a:fillRect/>
                  </a:stretch>
                </p:blipFill>
                <p:spPr>
                  <a:xfrm>
                    <a:off x="6585713" y="5054294"/>
                    <a:ext cx="183600" cy="547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50">
                <p14:nvContentPartPr>
                  <p14:cNvPr id="55" name="Entrada de lápiz 54">
                    <a:extLst>
                      <a:ext uri="{FF2B5EF4-FFF2-40B4-BE49-F238E27FC236}">
                        <a16:creationId xmlns:a16="http://schemas.microsoft.com/office/drawing/2014/main" id="{0853B278-092F-B2B5-14CA-840474AAB80C}"/>
                      </a:ext>
                    </a:extLst>
                  </p14:cNvPr>
                  <p14:cNvContentPartPr/>
                  <p14:nvPr/>
                </p14:nvContentPartPr>
                <p14:xfrm>
                  <a:off x="6892073" y="4861694"/>
                  <a:ext cx="301680" cy="16560"/>
                </p14:xfrm>
              </p:contentPart>
            </mc:Choice>
            <mc:Fallback>
              <p:pic>
                <p:nvPicPr>
                  <p:cNvPr id="55" name="Entrada de lápiz 54">
                    <a:extLst>
                      <a:ext uri="{FF2B5EF4-FFF2-40B4-BE49-F238E27FC236}">
                        <a16:creationId xmlns:a16="http://schemas.microsoft.com/office/drawing/2014/main" id="{0853B278-092F-B2B5-14CA-840474AAB80C}"/>
                      </a:ext>
                    </a:extLst>
                  </p:cNvPr>
                  <p:cNvPicPr/>
                  <p:nvPr/>
                </p:nvPicPr>
                <p:blipFill>
                  <a:blip r:embed="rId51"/>
                  <a:stretch>
                    <a:fillRect/>
                  </a:stretch>
                </p:blipFill>
                <p:spPr>
                  <a:xfrm>
                    <a:off x="6874433" y="4843694"/>
                    <a:ext cx="337320" cy="522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52">
                <p14:nvContentPartPr>
                  <p14:cNvPr id="56" name="Entrada de lápiz 55">
                    <a:extLst>
                      <a:ext uri="{FF2B5EF4-FFF2-40B4-BE49-F238E27FC236}">
                        <a16:creationId xmlns:a16="http://schemas.microsoft.com/office/drawing/2014/main" id="{4115C9F7-C4A0-69D9-41FA-0D63602603D4}"/>
                      </a:ext>
                    </a:extLst>
                  </p14:cNvPr>
                  <p14:cNvContentPartPr/>
                  <p14:nvPr/>
                </p14:nvContentPartPr>
                <p14:xfrm>
                  <a:off x="7023833" y="4894454"/>
                  <a:ext cx="148320" cy="316800"/>
                </p14:xfrm>
              </p:contentPart>
            </mc:Choice>
            <mc:Fallback>
              <p:pic>
                <p:nvPicPr>
                  <p:cNvPr id="56" name="Entrada de lápiz 55">
                    <a:extLst>
                      <a:ext uri="{FF2B5EF4-FFF2-40B4-BE49-F238E27FC236}">
                        <a16:creationId xmlns:a16="http://schemas.microsoft.com/office/drawing/2014/main" id="{4115C9F7-C4A0-69D9-41FA-0D63602603D4}"/>
                      </a:ext>
                    </a:extLst>
                  </p:cNvPr>
                  <p:cNvPicPr/>
                  <p:nvPr/>
                </p:nvPicPr>
                <p:blipFill>
                  <a:blip r:embed="rId53"/>
                  <a:stretch>
                    <a:fillRect/>
                  </a:stretch>
                </p:blipFill>
                <p:spPr>
                  <a:xfrm>
                    <a:off x="7006193" y="4876814"/>
                    <a:ext cx="183960" cy="3524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54">
                <p14:nvContentPartPr>
                  <p14:cNvPr id="57" name="Entrada de lápiz 56">
                    <a:extLst>
                      <a:ext uri="{FF2B5EF4-FFF2-40B4-BE49-F238E27FC236}">
                        <a16:creationId xmlns:a16="http://schemas.microsoft.com/office/drawing/2014/main" id="{5BC859FC-5312-27DD-2FF6-CF2AC75EEE43}"/>
                      </a:ext>
                    </a:extLst>
                  </p14:cNvPr>
                  <p14:cNvContentPartPr/>
                  <p14:nvPr/>
                </p14:nvContentPartPr>
                <p14:xfrm>
                  <a:off x="7247033" y="5055374"/>
                  <a:ext cx="13320" cy="164880"/>
                </p14:xfrm>
              </p:contentPart>
            </mc:Choice>
            <mc:Fallback>
              <p:pic>
                <p:nvPicPr>
                  <p:cNvPr id="57" name="Entrada de lápiz 56">
                    <a:extLst>
                      <a:ext uri="{FF2B5EF4-FFF2-40B4-BE49-F238E27FC236}">
                        <a16:creationId xmlns:a16="http://schemas.microsoft.com/office/drawing/2014/main" id="{5BC859FC-5312-27DD-2FF6-CF2AC75EEE43}"/>
                      </a:ext>
                    </a:extLst>
                  </p:cNvPr>
                  <p:cNvPicPr/>
                  <p:nvPr/>
                </p:nvPicPr>
                <p:blipFill>
                  <a:blip r:embed="rId55"/>
                  <a:stretch>
                    <a:fillRect/>
                  </a:stretch>
                </p:blipFill>
                <p:spPr>
                  <a:xfrm>
                    <a:off x="7229033" y="5037734"/>
                    <a:ext cx="48960" cy="2005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56">
                <p14:nvContentPartPr>
                  <p14:cNvPr id="58" name="Entrada de lápiz 57">
                    <a:extLst>
                      <a:ext uri="{FF2B5EF4-FFF2-40B4-BE49-F238E27FC236}">
                        <a16:creationId xmlns:a16="http://schemas.microsoft.com/office/drawing/2014/main" id="{E1DE9A4C-B26B-5929-523B-13EC7483883A}"/>
                      </a:ext>
                    </a:extLst>
                  </p14:cNvPr>
                  <p14:cNvContentPartPr/>
                  <p14:nvPr/>
                </p14:nvContentPartPr>
                <p14:xfrm>
                  <a:off x="7248833" y="4993454"/>
                  <a:ext cx="237960" cy="235080"/>
                </p14:xfrm>
              </p:contentPart>
            </mc:Choice>
            <mc:Fallback>
              <p:pic>
                <p:nvPicPr>
                  <p:cNvPr id="58" name="Entrada de lápiz 57">
                    <a:extLst>
                      <a:ext uri="{FF2B5EF4-FFF2-40B4-BE49-F238E27FC236}">
                        <a16:creationId xmlns:a16="http://schemas.microsoft.com/office/drawing/2014/main" id="{E1DE9A4C-B26B-5929-523B-13EC7483883A}"/>
                      </a:ext>
                    </a:extLst>
                  </p:cNvPr>
                  <p:cNvPicPr/>
                  <p:nvPr/>
                </p:nvPicPr>
                <p:blipFill>
                  <a:blip r:embed="rId57"/>
                  <a:stretch>
                    <a:fillRect/>
                  </a:stretch>
                </p:blipFill>
                <p:spPr>
                  <a:xfrm>
                    <a:off x="7231193" y="4975814"/>
                    <a:ext cx="273600" cy="2707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58">
                <p14:nvContentPartPr>
                  <p14:cNvPr id="59" name="Entrada de lápiz 58">
                    <a:extLst>
                      <a:ext uri="{FF2B5EF4-FFF2-40B4-BE49-F238E27FC236}">
                        <a16:creationId xmlns:a16="http://schemas.microsoft.com/office/drawing/2014/main" id="{8F8A0F6E-A47D-72D3-55DE-854196C8D5FA}"/>
                      </a:ext>
                    </a:extLst>
                  </p14:cNvPr>
                  <p14:cNvContentPartPr/>
                  <p14:nvPr/>
                </p14:nvContentPartPr>
                <p14:xfrm>
                  <a:off x="7703153" y="5045654"/>
                  <a:ext cx="128160" cy="1440"/>
                </p14:xfrm>
              </p:contentPart>
            </mc:Choice>
            <mc:Fallback>
              <p:pic>
                <p:nvPicPr>
                  <p:cNvPr id="59" name="Entrada de lápiz 58">
                    <a:extLst>
                      <a:ext uri="{FF2B5EF4-FFF2-40B4-BE49-F238E27FC236}">
                        <a16:creationId xmlns:a16="http://schemas.microsoft.com/office/drawing/2014/main" id="{8F8A0F6E-A47D-72D3-55DE-854196C8D5FA}"/>
                      </a:ext>
                    </a:extLst>
                  </p:cNvPr>
                  <p:cNvPicPr/>
                  <p:nvPr/>
                </p:nvPicPr>
                <p:blipFill>
                  <a:blip r:embed="rId59"/>
                  <a:stretch>
                    <a:fillRect/>
                  </a:stretch>
                </p:blipFill>
                <p:spPr>
                  <a:xfrm>
                    <a:off x="7685513" y="5028014"/>
                    <a:ext cx="163800" cy="370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60">
                <p14:nvContentPartPr>
                  <p14:cNvPr id="60" name="Entrada de lápiz 59">
                    <a:extLst>
                      <a:ext uri="{FF2B5EF4-FFF2-40B4-BE49-F238E27FC236}">
                        <a16:creationId xmlns:a16="http://schemas.microsoft.com/office/drawing/2014/main" id="{43ECE864-CCB4-CD23-01FA-7F172A8080A9}"/>
                      </a:ext>
                    </a:extLst>
                  </p14:cNvPr>
                  <p14:cNvContentPartPr/>
                  <p14:nvPr/>
                </p14:nvContentPartPr>
                <p14:xfrm>
                  <a:off x="7691273" y="5195054"/>
                  <a:ext cx="99000" cy="30600"/>
                </p14:xfrm>
              </p:contentPart>
            </mc:Choice>
            <mc:Fallback>
              <p:pic>
                <p:nvPicPr>
                  <p:cNvPr id="60" name="Entrada de lápiz 59">
                    <a:extLst>
                      <a:ext uri="{FF2B5EF4-FFF2-40B4-BE49-F238E27FC236}">
                        <a16:creationId xmlns:a16="http://schemas.microsoft.com/office/drawing/2014/main" id="{43ECE864-CCB4-CD23-01FA-7F172A8080A9}"/>
                      </a:ext>
                    </a:extLst>
                  </p:cNvPr>
                  <p:cNvPicPr/>
                  <p:nvPr/>
                </p:nvPicPr>
                <p:blipFill>
                  <a:blip r:embed="rId61"/>
                  <a:stretch>
                    <a:fillRect/>
                  </a:stretch>
                </p:blipFill>
                <p:spPr>
                  <a:xfrm>
                    <a:off x="7673633" y="5177414"/>
                    <a:ext cx="134640" cy="6624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22" name="Entrada de lápiz 21">
                  <a:extLst>
                    <a:ext uri="{FF2B5EF4-FFF2-40B4-BE49-F238E27FC236}">
                      <a16:creationId xmlns:a16="http://schemas.microsoft.com/office/drawing/2014/main" id="{CCABAB32-510C-A626-EA41-B6E3A7CD40BE}"/>
                    </a:ext>
                  </a:extLst>
                </p14:cNvPr>
                <p14:cNvContentPartPr/>
                <p14:nvPr/>
              </p14:nvContentPartPr>
              <p14:xfrm>
                <a:off x="9742193" y="5104334"/>
                <a:ext cx="152280" cy="188640"/>
              </p14:xfrm>
            </p:contentPart>
          </mc:Choice>
          <mc:Fallback>
            <p:pic>
              <p:nvPicPr>
                <p:cNvPr id="22" name="Entrada de lápiz 21">
                  <a:extLst>
                    <a:ext uri="{FF2B5EF4-FFF2-40B4-BE49-F238E27FC236}">
                      <a16:creationId xmlns:a16="http://schemas.microsoft.com/office/drawing/2014/main" id="{CCABAB32-510C-A626-EA41-B6E3A7CD40BE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9724193" y="5086694"/>
                  <a:ext cx="187920" cy="22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23" name="Entrada de lápiz 22">
                  <a:extLst>
                    <a:ext uri="{FF2B5EF4-FFF2-40B4-BE49-F238E27FC236}">
                      <a16:creationId xmlns:a16="http://schemas.microsoft.com/office/drawing/2014/main" id="{BE0FF5D6-8153-E376-F9F1-1DB7222D2550}"/>
                    </a:ext>
                  </a:extLst>
                </p14:cNvPr>
                <p14:cNvContentPartPr/>
                <p14:nvPr/>
              </p14:nvContentPartPr>
              <p14:xfrm>
                <a:off x="8528633" y="6016934"/>
                <a:ext cx="4680" cy="360"/>
              </p14:xfrm>
            </p:contentPart>
          </mc:Choice>
          <mc:Fallback>
            <p:pic>
              <p:nvPicPr>
                <p:cNvPr id="23" name="Entrada de lápiz 22">
                  <a:extLst>
                    <a:ext uri="{FF2B5EF4-FFF2-40B4-BE49-F238E27FC236}">
                      <a16:creationId xmlns:a16="http://schemas.microsoft.com/office/drawing/2014/main" id="{BE0FF5D6-8153-E376-F9F1-1DB7222D2550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8510633" y="5998934"/>
                  <a:ext cx="40320" cy="36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24" name="Grupo 23">
              <a:extLst>
                <a:ext uri="{FF2B5EF4-FFF2-40B4-BE49-F238E27FC236}">
                  <a16:creationId xmlns:a16="http://schemas.microsoft.com/office/drawing/2014/main" id="{D916AA85-D184-FEAA-AFB8-2D934C77BEDF}"/>
                </a:ext>
              </a:extLst>
            </p:cNvPr>
            <p:cNvGrpSpPr/>
            <p:nvPr/>
          </p:nvGrpSpPr>
          <p:grpSpPr>
            <a:xfrm>
              <a:off x="8115353" y="4998854"/>
              <a:ext cx="1547640" cy="281160"/>
              <a:chOff x="8115353" y="4998854"/>
              <a:chExt cx="1547640" cy="28116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65">
                <p14:nvContentPartPr>
                  <p14:cNvPr id="44" name="Entrada de lápiz 43">
                    <a:extLst>
                      <a:ext uri="{FF2B5EF4-FFF2-40B4-BE49-F238E27FC236}">
                        <a16:creationId xmlns:a16="http://schemas.microsoft.com/office/drawing/2014/main" id="{659D2071-4276-EAF6-3AC7-5625BF092D8B}"/>
                      </a:ext>
                    </a:extLst>
                  </p14:cNvPr>
                  <p14:cNvContentPartPr/>
                  <p14:nvPr/>
                </p14:nvContentPartPr>
                <p14:xfrm>
                  <a:off x="8115353" y="5017574"/>
                  <a:ext cx="429840" cy="197640"/>
                </p14:xfrm>
              </p:contentPart>
            </mc:Choice>
            <mc:Fallback>
              <p:pic>
                <p:nvPicPr>
                  <p:cNvPr id="44" name="Entrada de lápiz 43">
                    <a:extLst>
                      <a:ext uri="{FF2B5EF4-FFF2-40B4-BE49-F238E27FC236}">
                        <a16:creationId xmlns:a16="http://schemas.microsoft.com/office/drawing/2014/main" id="{659D2071-4276-EAF6-3AC7-5625BF092D8B}"/>
                      </a:ext>
                    </a:extLst>
                  </p:cNvPr>
                  <p:cNvPicPr/>
                  <p:nvPr/>
                </p:nvPicPr>
                <p:blipFill>
                  <a:blip r:embed="rId66"/>
                  <a:stretch>
                    <a:fillRect/>
                  </a:stretch>
                </p:blipFill>
                <p:spPr>
                  <a:xfrm>
                    <a:off x="8097353" y="4999934"/>
                    <a:ext cx="465480" cy="233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67">
                <p14:nvContentPartPr>
                  <p14:cNvPr id="45" name="Entrada de lápiz 44">
                    <a:extLst>
                      <a:ext uri="{FF2B5EF4-FFF2-40B4-BE49-F238E27FC236}">
                        <a16:creationId xmlns:a16="http://schemas.microsoft.com/office/drawing/2014/main" id="{9BCC3A66-D851-4DB1-1BF3-8C70C37344F1}"/>
                      </a:ext>
                    </a:extLst>
                  </p14:cNvPr>
                  <p14:cNvContentPartPr/>
                  <p14:nvPr/>
                </p14:nvContentPartPr>
                <p14:xfrm>
                  <a:off x="8693153" y="5024414"/>
                  <a:ext cx="74520" cy="186480"/>
                </p14:xfrm>
              </p:contentPart>
            </mc:Choice>
            <mc:Fallback>
              <p:pic>
                <p:nvPicPr>
                  <p:cNvPr id="45" name="Entrada de lápiz 44">
                    <a:extLst>
                      <a:ext uri="{FF2B5EF4-FFF2-40B4-BE49-F238E27FC236}">
                        <a16:creationId xmlns:a16="http://schemas.microsoft.com/office/drawing/2014/main" id="{9BCC3A66-D851-4DB1-1BF3-8C70C37344F1}"/>
                      </a:ext>
                    </a:extLst>
                  </p:cNvPr>
                  <p:cNvPicPr/>
                  <p:nvPr/>
                </p:nvPicPr>
                <p:blipFill>
                  <a:blip r:embed="rId68"/>
                  <a:stretch>
                    <a:fillRect/>
                  </a:stretch>
                </p:blipFill>
                <p:spPr>
                  <a:xfrm>
                    <a:off x="8675153" y="5006414"/>
                    <a:ext cx="110160" cy="2221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69">
                <p14:nvContentPartPr>
                  <p14:cNvPr id="46" name="Entrada de lápiz 45">
                    <a:extLst>
                      <a:ext uri="{FF2B5EF4-FFF2-40B4-BE49-F238E27FC236}">
                        <a16:creationId xmlns:a16="http://schemas.microsoft.com/office/drawing/2014/main" id="{25AF9A8B-C3D5-5262-245A-96512C5BCBEF}"/>
                      </a:ext>
                    </a:extLst>
                  </p14:cNvPr>
                  <p14:cNvContentPartPr/>
                  <p14:nvPr/>
                </p14:nvContentPartPr>
                <p14:xfrm>
                  <a:off x="8885393" y="5177414"/>
                  <a:ext cx="9000" cy="12960"/>
                </p14:xfrm>
              </p:contentPart>
            </mc:Choice>
            <mc:Fallback>
              <p:pic>
                <p:nvPicPr>
                  <p:cNvPr id="46" name="Entrada de lápiz 45">
                    <a:extLst>
                      <a:ext uri="{FF2B5EF4-FFF2-40B4-BE49-F238E27FC236}">
                        <a16:creationId xmlns:a16="http://schemas.microsoft.com/office/drawing/2014/main" id="{25AF9A8B-C3D5-5262-245A-96512C5BCBEF}"/>
                      </a:ext>
                    </a:extLst>
                  </p:cNvPr>
                  <p:cNvPicPr/>
                  <p:nvPr/>
                </p:nvPicPr>
                <p:blipFill>
                  <a:blip r:embed="rId70"/>
                  <a:stretch>
                    <a:fillRect/>
                  </a:stretch>
                </p:blipFill>
                <p:spPr>
                  <a:xfrm>
                    <a:off x="8867393" y="5159774"/>
                    <a:ext cx="44640" cy="48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71">
                <p14:nvContentPartPr>
                  <p14:cNvPr id="47" name="Entrada de lápiz 46">
                    <a:extLst>
                      <a:ext uri="{FF2B5EF4-FFF2-40B4-BE49-F238E27FC236}">
                        <a16:creationId xmlns:a16="http://schemas.microsoft.com/office/drawing/2014/main" id="{6E6F52EF-6984-B998-13D9-A29A62995224}"/>
                      </a:ext>
                    </a:extLst>
                  </p14:cNvPr>
                  <p14:cNvContentPartPr/>
                  <p14:nvPr/>
                </p14:nvContentPartPr>
                <p14:xfrm>
                  <a:off x="9034073" y="4998854"/>
                  <a:ext cx="300960" cy="172800"/>
                </p14:xfrm>
              </p:contentPart>
            </mc:Choice>
            <mc:Fallback>
              <p:pic>
                <p:nvPicPr>
                  <p:cNvPr id="47" name="Entrada de lápiz 46">
                    <a:extLst>
                      <a:ext uri="{FF2B5EF4-FFF2-40B4-BE49-F238E27FC236}">
                        <a16:creationId xmlns:a16="http://schemas.microsoft.com/office/drawing/2014/main" id="{6E6F52EF-6984-B998-13D9-A29A62995224}"/>
                      </a:ext>
                    </a:extLst>
                  </p:cNvPr>
                  <p:cNvPicPr/>
                  <p:nvPr/>
                </p:nvPicPr>
                <p:blipFill>
                  <a:blip r:embed="rId72"/>
                  <a:stretch>
                    <a:fillRect/>
                  </a:stretch>
                </p:blipFill>
                <p:spPr>
                  <a:xfrm>
                    <a:off x="9016073" y="4980854"/>
                    <a:ext cx="336600" cy="2084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73">
                <p14:nvContentPartPr>
                  <p14:cNvPr id="48" name="Entrada de lápiz 47">
                    <a:extLst>
                      <a:ext uri="{FF2B5EF4-FFF2-40B4-BE49-F238E27FC236}">
                        <a16:creationId xmlns:a16="http://schemas.microsoft.com/office/drawing/2014/main" id="{0018E86B-1605-D37A-426B-5118206BDA30}"/>
                      </a:ext>
                    </a:extLst>
                  </p14:cNvPr>
                  <p14:cNvContentPartPr/>
                  <p14:nvPr/>
                </p14:nvContentPartPr>
                <p14:xfrm>
                  <a:off x="9469673" y="5129534"/>
                  <a:ext cx="193320" cy="150480"/>
                </p14:xfrm>
              </p:contentPart>
            </mc:Choice>
            <mc:Fallback>
              <p:pic>
                <p:nvPicPr>
                  <p:cNvPr id="48" name="Entrada de lápiz 47">
                    <a:extLst>
                      <a:ext uri="{FF2B5EF4-FFF2-40B4-BE49-F238E27FC236}">
                        <a16:creationId xmlns:a16="http://schemas.microsoft.com/office/drawing/2014/main" id="{0018E86B-1605-D37A-426B-5118206BDA30}"/>
                      </a:ext>
                    </a:extLst>
                  </p:cNvPr>
                  <p:cNvPicPr/>
                  <p:nvPr/>
                </p:nvPicPr>
                <p:blipFill>
                  <a:blip r:embed="rId74"/>
                  <a:stretch>
                    <a:fillRect/>
                  </a:stretch>
                </p:blipFill>
                <p:spPr>
                  <a:xfrm>
                    <a:off x="9452033" y="5111894"/>
                    <a:ext cx="228960" cy="1861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75">
                <p14:nvContentPartPr>
                  <p14:cNvPr id="49" name="Entrada de lápiz 48">
                    <a:extLst>
                      <a:ext uri="{FF2B5EF4-FFF2-40B4-BE49-F238E27FC236}">
                        <a16:creationId xmlns:a16="http://schemas.microsoft.com/office/drawing/2014/main" id="{9FADFD58-D8C5-82C4-B73F-1867CA066045}"/>
                      </a:ext>
                    </a:extLst>
                  </p14:cNvPr>
                  <p14:cNvContentPartPr/>
                  <p14:nvPr/>
                </p14:nvContentPartPr>
                <p14:xfrm>
                  <a:off x="8590913" y="5029094"/>
                  <a:ext cx="91080" cy="65520"/>
                </p14:xfrm>
              </p:contentPart>
            </mc:Choice>
            <mc:Fallback>
              <p:pic>
                <p:nvPicPr>
                  <p:cNvPr id="49" name="Entrada de lápiz 48">
                    <a:extLst>
                      <a:ext uri="{FF2B5EF4-FFF2-40B4-BE49-F238E27FC236}">
                        <a16:creationId xmlns:a16="http://schemas.microsoft.com/office/drawing/2014/main" id="{9FADFD58-D8C5-82C4-B73F-1867CA066045}"/>
                      </a:ext>
                    </a:extLst>
                  </p:cNvPr>
                  <p:cNvPicPr/>
                  <p:nvPr/>
                </p:nvPicPr>
                <p:blipFill>
                  <a:blip r:embed="rId76"/>
                  <a:stretch>
                    <a:fillRect/>
                  </a:stretch>
                </p:blipFill>
                <p:spPr>
                  <a:xfrm>
                    <a:off x="8573273" y="5011454"/>
                    <a:ext cx="126720" cy="10116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25" name="Grupo 24">
              <a:extLst>
                <a:ext uri="{FF2B5EF4-FFF2-40B4-BE49-F238E27FC236}">
                  <a16:creationId xmlns:a16="http://schemas.microsoft.com/office/drawing/2014/main" id="{FE48C6F6-D078-2DE3-61AC-E48F7D220C4A}"/>
                </a:ext>
              </a:extLst>
            </p:cNvPr>
            <p:cNvGrpSpPr/>
            <p:nvPr/>
          </p:nvGrpSpPr>
          <p:grpSpPr>
            <a:xfrm>
              <a:off x="9497975" y="6308987"/>
              <a:ext cx="1067040" cy="223560"/>
              <a:chOff x="9497975" y="6308987"/>
              <a:chExt cx="1067040" cy="223560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77">
                <p14:nvContentPartPr>
                  <p14:cNvPr id="40" name="Entrada de lápiz 39">
                    <a:extLst>
                      <a:ext uri="{FF2B5EF4-FFF2-40B4-BE49-F238E27FC236}">
                        <a16:creationId xmlns:a16="http://schemas.microsoft.com/office/drawing/2014/main" id="{B1170F54-E9E1-DEB7-045A-ECC06C7211CC}"/>
                      </a:ext>
                    </a:extLst>
                  </p14:cNvPr>
                  <p14:cNvContentPartPr/>
                  <p14:nvPr/>
                </p14:nvContentPartPr>
                <p14:xfrm>
                  <a:off x="9497975" y="6308987"/>
                  <a:ext cx="371520" cy="206640"/>
                </p14:xfrm>
              </p:contentPart>
            </mc:Choice>
            <mc:Fallback>
              <p:pic>
                <p:nvPicPr>
                  <p:cNvPr id="40" name="Entrada de lápiz 39">
                    <a:extLst>
                      <a:ext uri="{FF2B5EF4-FFF2-40B4-BE49-F238E27FC236}">
                        <a16:creationId xmlns:a16="http://schemas.microsoft.com/office/drawing/2014/main" id="{B1170F54-E9E1-DEB7-045A-ECC06C7211CC}"/>
                      </a:ext>
                    </a:extLst>
                  </p:cNvPr>
                  <p:cNvPicPr/>
                  <p:nvPr/>
                </p:nvPicPr>
                <p:blipFill>
                  <a:blip r:embed="rId78"/>
                  <a:stretch>
                    <a:fillRect/>
                  </a:stretch>
                </p:blipFill>
                <p:spPr>
                  <a:xfrm>
                    <a:off x="9479975" y="6290987"/>
                    <a:ext cx="407160" cy="242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79">
                <p14:nvContentPartPr>
                  <p14:cNvPr id="41" name="Entrada de lápiz 40">
                    <a:extLst>
                      <a:ext uri="{FF2B5EF4-FFF2-40B4-BE49-F238E27FC236}">
                        <a16:creationId xmlns:a16="http://schemas.microsoft.com/office/drawing/2014/main" id="{4024F4BC-7E8F-BD56-F5C5-872D3E3CBEBE}"/>
                      </a:ext>
                    </a:extLst>
                  </p14:cNvPr>
                  <p14:cNvContentPartPr/>
                  <p14:nvPr/>
                </p14:nvContentPartPr>
                <p14:xfrm>
                  <a:off x="9967415" y="6314027"/>
                  <a:ext cx="115920" cy="204840"/>
                </p14:xfrm>
              </p:contentPart>
            </mc:Choice>
            <mc:Fallback>
              <p:pic>
                <p:nvPicPr>
                  <p:cNvPr id="41" name="Entrada de lápiz 40">
                    <a:extLst>
                      <a:ext uri="{FF2B5EF4-FFF2-40B4-BE49-F238E27FC236}">
                        <a16:creationId xmlns:a16="http://schemas.microsoft.com/office/drawing/2014/main" id="{4024F4BC-7E8F-BD56-F5C5-872D3E3CBEBE}"/>
                      </a:ext>
                    </a:extLst>
                  </p:cNvPr>
                  <p:cNvPicPr/>
                  <p:nvPr/>
                </p:nvPicPr>
                <p:blipFill>
                  <a:blip r:embed="rId80"/>
                  <a:stretch>
                    <a:fillRect/>
                  </a:stretch>
                </p:blipFill>
                <p:spPr>
                  <a:xfrm>
                    <a:off x="9949775" y="6296387"/>
                    <a:ext cx="151560" cy="2404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81">
                <p14:nvContentPartPr>
                  <p14:cNvPr id="42" name="Entrada de lápiz 41">
                    <a:extLst>
                      <a:ext uri="{FF2B5EF4-FFF2-40B4-BE49-F238E27FC236}">
                        <a16:creationId xmlns:a16="http://schemas.microsoft.com/office/drawing/2014/main" id="{CFB5D209-3BE6-3255-1A58-0F757D764CCB}"/>
                      </a:ext>
                    </a:extLst>
                  </p14:cNvPr>
                  <p14:cNvContentPartPr/>
                  <p14:nvPr/>
                </p14:nvContentPartPr>
                <p14:xfrm>
                  <a:off x="10266935" y="6326987"/>
                  <a:ext cx="118440" cy="205560"/>
                </p14:xfrm>
              </p:contentPart>
            </mc:Choice>
            <mc:Fallback>
              <p:pic>
                <p:nvPicPr>
                  <p:cNvPr id="42" name="Entrada de lápiz 41">
                    <a:extLst>
                      <a:ext uri="{FF2B5EF4-FFF2-40B4-BE49-F238E27FC236}">
                        <a16:creationId xmlns:a16="http://schemas.microsoft.com/office/drawing/2014/main" id="{CFB5D209-3BE6-3255-1A58-0F757D764CCB}"/>
                      </a:ext>
                    </a:extLst>
                  </p:cNvPr>
                  <p:cNvPicPr/>
                  <p:nvPr/>
                </p:nvPicPr>
                <p:blipFill>
                  <a:blip r:embed="rId82"/>
                  <a:stretch>
                    <a:fillRect/>
                  </a:stretch>
                </p:blipFill>
                <p:spPr>
                  <a:xfrm>
                    <a:off x="10248935" y="6308987"/>
                    <a:ext cx="154080" cy="2412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83">
                <p14:nvContentPartPr>
                  <p14:cNvPr id="43" name="Entrada de lápiz 42">
                    <a:extLst>
                      <a:ext uri="{FF2B5EF4-FFF2-40B4-BE49-F238E27FC236}">
                        <a16:creationId xmlns:a16="http://schemas.microsoft.com/office/drawing/2014/main" id="{C2668D5E-48FE-A2BA-03AA-1BAD08D491EA}"/>
                      </a:ext>
                    </a:extLst>
                  </p14:cNvPr>
                  <p14:cNvContentPartPr/>
                  <p14:nvPr/>
                </p14:nvContentPartPr>
                <p14:xfrm>
                  <a:off x="10532255" y="6472427"/>
                  <a:ext cx="32760" cy="11880"/>
                </p14:xfrm>
              </p:contentPart>
            </mc:Choice>
            <mc:Fallback>
              <p:pic>
                <p:nvPicPr>
                  <p:cNvPr id="43" name="Entrada de lápiz 42">
                    <a:extLst>
                      <a:ext uri="{FF2B5EF4-FFF2-40B4-BE49-F238E27FC236}">
                        <a16:creationId xmlns:a16="http://schemas.microsoft.com/office/drawing/2014/main" id="{C2668D5E-48FE-A2BA-03AA-1BAD08D491EA}"/>
                      </a:ext>
                    </a:extLst>
                  </p:cNvPr>
                  <p:cNvPicPr/>
                  <p:nvPr/>
                </p:nvPicPr>
                <p:blipFill>
                  <a:blip r:embed="rId84"/>
                  <a:stretch>
                    <a:fillRect/>
                  </a:stretch>
                </p:blipFill>
                <p:spPr>
                  <a:xfrm>
                    <a:off x="10514255" y="6454787"/>
                    <a:ext cx="68400" cy="4752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>
          <mc:Choice xmlns:p14="http://schemas.microsoft.com/office/powerpoint/2010/main" Requires="p14">
            <p:contentPart p14:bwMode="auto" r:id="rId85">
              <p14:nvContentPartPr>
                <p14:cNvPr id="26" name="Entrada de lápiz 25">
                  <a:extLst>
                    <a:ext uri="{FF2B5EF4-FFF2-40B4-BE49-F238E27FC236}">
                      <a16:creationId xmlns:a16="http://schemas.microsoft.com/office/drawing/2014/main" id="{FD20E2C0-7293-8788-8D60-ED8FDC94765F}"/>
                    </a:ext>
                  </a:extLst>
                </p14:cNvPr>
                <p14:cNvContentPartPr/>
                <p14:nvPr/>
              </p14:nvContentPartPr>
              <p14:xfrm>
                <a:off x="10149935" y="5288747"/>
                <a:ext cx="6840" cy="6120"/>
              </p14:xfrm>
            </p:contentPart>
          </mc:Choice>
          <mc:Fallback>
            <p:pic>
              <p:nvPicPr>
                <p:cNvPr id="26" name="Entrada de lápiz 25">
                  <a:extLst>
                    <a:ext uri="{FF2B5EF4-FFF2-40B4-BE49-F238E27FC236}">
                      <a16:creationId xmlns:a16="http://schemas.microsoft.com/office/drawing/2014/main" id="{FD20E2C0-7293-8788-8D60-ED8FDC94765F}"/>
                    </a:ext>
                  </a:extLst>
                </p:cNvPr>
                <p:cNvPicPr/>
                <p:nvPr/>
              </p:nvPicPr>
              <p:blipFill>
                <a:blip r:embed="rId86"/>
                <a:stretch>
                  <a:fillRect/>
                </a:stretch>
              </p:blipFill>
              <p:spPr>
                <a:xfrm>
                  <a:off x="10132295" y="5270747"/>
                  <a:ext cx="42480" cy="4176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27" name="Grupo 26">
              <a:extLst>
                <a:ext uri="{FF2B5EF4-FFF2-40B4-BE49-F238E27FC236}">
                  <a16:creationId xmlns:a16="http://schemas.microsoft.com/office/drawing/2014/main" id="{E8F4595F-36B4-860A-DDB0-0F3D3E98837F}"/>
                </a:ext>
              </a:extLst>
            </p:cNvPr>
            <p:cNvGrpSpPr/>
            <p:nvPr/>
          </p:nvGrpSpPr>
          <p:grpSpPr>
            <a:xfrm>
              <a:off x="5826833" y="5746574"/>
              <a:ext cx="3203862" cy="850773"/>
              <a:chOff x="5826833" y="5746574"/>
              <a:chExt cx="3203862" cy="850773"/>
            </a:xfrm>
          </p:grpSpPr>
          <mc:AlternateContent xmlns:mc="http://schemas.openxmlformats.org/markup-compatibility/2006">
            <mc:Choice xmlns:p14="http://schemas.microsoft.com/office/powerpoint/2010/main" Requires="p14">
              <p:contentPart p14:bwMode="auto" r:id="rId87">
                <p14:nvContentPartPr>
                  <p14:cNvPr id="28" name="Entrada de lápiz 27">
                    <a:extLst>
                      <a:ext uri="{FF2B5EF4-FFF2-40B4-BE49-F238E27FC236}">
                        <a16:creationId xmlns:a16="http://schemas.microsoft.com/office/drawing/2014/main" id="{C804312A-4D80-0173-F8AD-063501CB1701}"/>
                      </a:ext>
                    </a:extLst>
                  </p14:cNvPr>
                  <p14:cNvContentPartPr/>
                  <p14:nvPr/>
                </p14:nvContentPartPr>
                <p14:xfrm>
                  <a:off x="5826833" y="5780414"/>
                  <a:ext cx="1271880" cy="537840"/>
                </p14:xfrm>
              </p:contentPart>
            </mc:Choice>
            <mc:Fallback>
              <p:pic>
                <p:nvPicPr>
                  <p:cNvPr id="28" name="Entrada de lápiz 27">
                    <a:extLst>
                      <a:ext uri="{FF2B5EF4-FFF2-40B4-BE49-F238E27FC236}">
                        <a16:creationId xmlns:a16="http://schemas.microsoft.com/office/drawing/2014/main" id="{C804312A-4D80-0173-F8AD-063501CB1701}"/>
                      </a:ext>
                    </a:extLst>
                  </p:cNvPr>
                  <p:cNvPicPr/>
                  <p:nvPr/>
                </p:nvPicPr>
                <p:blipFill>
                  <a:blip r:embed="rId88"/>
                  <a:stretch>
                    <a:fillRect/>
                  </a:stretch>
                </p:blipFill>
                <p:spPr>
                  <a:xfrm>
                    <a:off x="5809193" y="5762414"/>
                    <a:ext cx="1307520" cy="5734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89">
                <p14:nvContentPartPr>
                  <p14:cNvPr id="29" name="Entrada de lápiz 28">
                    <a:extLst>
                      <a:ext uri="{FF2B5EF4-FFF2-40B4-BE49-F238E27FC236}">
                        <a16:creationId xmlns:a16="http://schemas.microsoft.com/office/drawing/2014/main" id="{5983C247-C9FE-9FCE-564A-1C7806A7DB7D}"/>
                      </a:ext>
                    </a:extLst>
                  </p14:cNvPr>
                  <p14:cNvContentPartPr/>
                  <p14:nvPr/>
                </p14:nvContentPartPr>
                <p14:xfrm>
                  <a:off x="7110233" y="5882294"/>
                  <a:ext cx="235800" cy="194400"/>
                </p14:xfrm>
              </p:contentPart>
            </mc:Choice>
            <mc:Fallback>
              <p:pic>
                <p:nvPicPr>
                  <p:cNvPr id="29" name="Entrada de lápiz 28">
                    <a:extLst>
                      <a:ext uri="{FF2B5EF4-FFF2-40B4-BE49-F238E27FC236}">
                        <a16:creationId xmlns:a16="http://schemas.microsoft.com/office/drawing/2014/main" id="{5983C247-C9FE-9FCE-564A-1C7806A7DB7D}"/>
                      </a:ext>
                    </a:extLst>
                  </p:cNvPr>
                  <p:cNvPicPr/>
                  <p:nvPr/>
                </p:nvPicPr>
                <p:blipFill>
                  <a:blip r:embed="rId90"/>
                  <a:stretch>
                    <a:fillRect/>
                  </a:stretch>
                </p:blipFill>
                <p:spPr>
                  <a:xfrm>
                    <a:off x="7092233" y="5864294"/>
                    <a:ext cx="271440" cy="2300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91">
                <p14:nvContentPartPr>
                  <p14:cNvPr id="30" name="Entrada de lápiz 29">
                    <a:extLst>
                      <a:ext uri="{FF2B5EF4-FFF2-40B4-BE49-F238E27FC236}">
                        <a16:creationId xmlns:a16="http://schemas.microsoft.com/office/drawing/2014/main" id="{16BEB365-67AA-36FA-645A-C85F3832C1E3}"/>
                      </a:ext>
                    </a:extLst>
                  </p14:cNvPr>
                  <p14:cNvContentPartPr/>
                  <p14:nvPr/>
                </p14:nvContentPartPr>
                <p14:xfrm>
                  <a:off x="7662113" y="5746574"/>
                  <a:ext cx="316080" cy="339120"/>
                </p14:xfrm>
              </p:contentPart>
            </mc:Choice>
            <mc:Fallback>
              <p:pic>
                <p:nvPicPr>
                  <p:cNvPr id="30" name="Entrada de lápiz 29">
                    <a:extLst>
                      <a:ext uri="{FF2B5EF4-FFF2-40B4-BE49-F238E27FC236}">
                        <a16:creationId xmlns:a16="http://schemas.microsoft.com/office/drawing/2014/main" id="{16BEB365-67AA-36FA-645A-C85F3832C1E3}"/>
                      </a:ext>
                    </a:extLst>
                  </p:cNvPr>
                  <p:cNvPicPr/>
                  <p:nvPr/>
                </p:nvPicPr>
                <p:blipFill>
                  <a:blip r:embed="rId92"/>
                  <a:stretch>
                    <a:fillRect/>
                  </a:stretch>
                </p:blipFill>
                <p:spPr>
                  <a:xfrm>
                    <a:off x="7644113" y="5728934"/>
                    <a:ext cx="351720" cy="3747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93">
                <p14:nvContentPartPr>
                  <p14:cNvPr id="31" name="Entrada de lápiz 30">
                    <a:extLst>
                      <a:ext uri="{FF2B5EF4-FFF2-40B4-BE49-F238E27FC236}">
                        <a16:creationId xmlns:a16="http://schemas.microsoft.com/office/drawing/2014/main" id="{85525F64-0681-64A9-10A5-D102392226ED}"/>
                      </a:ext>
                    </a:extLst>
                  </p14:cNvPr>
                  <p14:cNvContentPartPr/>
                  <p14:nvPr/>
                </p14:nvContentPartPr>
                <p14:xfrm>
                  <a:off x="6745775" y="6336347"/>
                  <a:ext cx="33120" cy="221040"/>
                </p14:xfrm>
              </p:contentPart>
            </mc:Choice>
            <mc:Fallback>
              <p:pic>
                <p:nvPicPr>
                  <p:cNvPr id="31" name="Entrada de lápiz 30">
                    <a:extLst>
                      <a:ext uri="{FF2B5EF4-FFF2-40B4-BE49-F238E27FC236}">
                        <a16:creationId xmlns:a16="http://schemas.microsoft.com/office/drawing/2014/main" id="{85525F64-0681-64A9-10A5-D102392226ED}"/>
                      </a:ext>
                    </a:extLst>
                  </p:cNvPr>
                  <p:cNvPicPr/>
                  <p:nvPr/>
                </p:nvPicPr>
                <p:blipFill>
                  <a:blip r:embed="rId94"/>
                  <a:stretch>
                    <a:fillRect/>
                  </a:stretch>
                </p:blipFill>
                <p:spPr>
                  <a:xfrm>
                    <a:off x="6727775" y="6318707"/>
                    <a:ext cx="68760" cy="2566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95">
                <p14:nvContentPartPr>
                  <p14:cNvPr id="32" name="Entrada de lápiz 31">
                    <a:extLst>
                      <a:ext uri="{FF2B5EF4-FFF2-40B4-BE49-F238E27FC236}">
                        <a16:creationId xmlns:a16="http://schemas.microsoft.com/office/drawing/2014/main" id="{0DEF1E00-69AB-2183-53C5-5F0226C989D4}"/>
                      </a:ext>
                    </a:extLst>
                  </p14:cNvPr>
                  <p14:cNvContentPartPr/>
                  <p14:nvPr/>
                </p14:nvContentPartPr>
                <p14:xfrm>
                  <a:off x="6564695" y="6308627"/>
                  <a:ext cx="312840" cy="44640"/>
                </p14:xfrm>
              </p:contentPart>
            </mc:Choice>
            <mc:Fallback>
              <p:pic>
                <p:nvPicPr>
                  <p:cNvPr id="32" name="Entrada de lápiz 31">
                    <a:extLst>
                      <a:ext uri="{FF2B5EF4-FFF2-40B4-BE49-F238E27FC236}">
                        <a16:creationId xmlns:a16="http://schemas.microsoft.com/office/drawing/2014/main" id="{0DEF1E00-69AB-2183-53C5-5F0226C989D4}"/>
                      </a:ext>
                    </a:extLst>
                  </p:cNvPr>
                  <p:cNvPicPr/>
                  <p:nvPr/>
                </p:nvPicPr>
                <p:blipFill>
                  <a:blip r:embed="rId96"/>
                  <a:stretch>
                    <a:fillRect/>
                  </a:stretch>
                </p:blipFill>
                <p:spPr>
                  <a:xfrm>
                    <a:off x="6546695" y="6290987"/>
                    <a:ext cx="348480" cy="80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97">
                <p14:nvContentPartPr>
                  <p14:cNvPr id="33" name="Entrada de lápiz 32">
                    <a:extLst>
                      <a:ext uri="{FF2B5EF4-FFF2-40B4-BE49-F238E27FC236}">
                        <a16:creationId xmlns:a16="http://schemas.microsoft.com/office/drawing/2014/main" id="{262DDFA0-BAF3-9AC4-C34D-0571076790FC}"/>
                      </a:ext>
                    </a:extLst>
                  </p14:cNvPr>
                  <p14:cNvContentPartPr/>
                  <p14:nvPr/>
                </p14:nvContentPartPr>
                <p14:xfrm>
                  <a:off x="7024055" y="6468467"/>
                  <a:ext cx="30600" cy="116280"/>
                </p14:xfrm>
              </p:contentPart>
            </mc:Choice>
            <mc:Fallback>
              <p:pic>
                <p:nvPicPr>
                  <p:cNvPr id="33" name="Entrada de lápiz 32">
                    <a:extLst>
                      <a:ext uri="{FF2B5EF4-FFF2-40B4-BE49-F238E27FC236}">
                        <a16:creationId xmlns:a16="http://schemas.microsoft.com/office/drawing/2014/main" id="{262DDFA0-BAF3-9AC4-C34D-0571076790FC}"/>
                      </a:ext>
                    </a:extLst>
                  </p:cNvPr>
                  <p:cNvPicPr/>
                  <p:nvPr/>
                </p:nvPicPr>
                <p:blipFill>
                  <a:blip r:embed="rId98"/>
                  <a:stretch>
                    <a:fillRect/>
                  </a:stretch>
                </p:blipFill>
                <p:spPr>
                  <a:xfrm>
                    <a:off x="7006415" y="6450467"/>
                    <a:ext cx="66240" cy="1519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99">
                <p14:nvContentPartPr>
                  <p14:cNvPr id="34" name="Entrada de lápiz 33">
                    <a:extLst>
                      <a:ext uri="{FF2B5EF4-FFF2-40B4-BE49-F238E27FC236}">
                        <a16:creationId xmlns:a16="http://schemas.microsoft.com/office/drawing/2014/main" id="{DA81CAFC-F010-91D2-5E67-9DF103FC380C}"/>
                      </a:ext>
                    </a:extLst>
                  </p14:cNvPr>
                  <p14:cNvContentPartPr/>
                  <p14:nvPr/>
                </p14:nvContentPartPr>
                <p14:xfrm>
                  <a:off x="7001015" y="6408707"/>
                  <a:ext cx="271080" cy="188640"/>
                </p14:xfrm>
              </p:contentPart>
            </mc:Choice>
            <mc:Fallback>
              <p:pic>
                <p:nvPicPr>
                  <p:cNvPr id="34" name="Entrada de lápiz 33">
                    <a:extLst>
                      <a:ext uri="{FF2B5EF4-FFF2-40B4-BE49-F238E27FC236}">
                        <a16:creationId xmlns:a16="http://schemas.microsoft.com/office/drawing/2014/main" id="{DA81CAFC-F010-91D2-5E67-9DF103FC380C}"/>
                      </a:ext>
                    </a:extLst>
                  </p:cNvPr>
                  <p:cNvPicPr/>
                  <p:nvPr/>
                </p:nvPicPr>
                <p:blipFill>
                  <a:blip r:embed="rId100"/>
                  <a:stretch>
                    <a:fillRect/>
                  </a:stretch>
                </p:blipFill>
                <p:spPr>
                  <a:xfrm>
                    <a:off x="6983015" y="6391067"/>
                    <a:ext cx="306720" cy="224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01">
                <p14:nvContentPartPr>
                  <p14:cNvPr id="35" name="Entrada de lápiz 34">
                    <a:extLst>
                      <a:ext uri="{FF2B5EF4-FFF2-40B4-BE49-F238E27FC236}">
                        <a16:creationId xmlns:a16="http://schemas.microsoft.com/office/drawing/2014/main" id="{EB6D82CE-2A18-A86E-1B9C-3C7C3651FBBD}"/>
                      </a:ext>
                    </a:extLst>
                  </p14:cNvPr>
                  <p14:cNvContentPartPr/>
                  <p14:nvPr/>
                </p14:nvContentPartPr>
                <p14:xfrm>
                  <a:off x="7650095" y="6420947"/>
                  <a:ext cx="185040" cy="53640"/>
                </p14:xfrm>
              </p:contentPart>
            </mc:Choice>
            <mc:Fallback>
              <p:pic>
                <p:nvPicPr>
                  <p:cNvPr id="35" name="Entrada de lápiz 34">
                    <a:extLst>
                      <a:ext uri="{FF2B5EF4-FFF2-40B4-BE49-F238E27FC236}">
                        <a16:creationId xmlns:a16="http://schemas.microsoft.com/office/drawing/2014/main" id="{EB6D82CE-2A18-A86E-1B9C-3C7C3651FBBD}"/>
                      </a:ext>
                    </a:extLst>
                  </p:cNvPr>
                  <p:cNvPicPr/>
                  <p:nvPr/>
                </p:nvPicPr>
                <p:blipFill>
                  <a:blip r:embed="rId102"/>
                  <a:stretch>
                    <a:fillRect/>
                  </a:stretch>
                </p:blipFill>
                <p:spPr>
                  <a:xfrm>
                    <a:off x="7632095" y="6402947"/>
                    <a:ext cx="220680" cy="89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03">
                <p14:nvContentPartPr>
                  <p14:cNvPr id="36" name="Entrada de lápiz 35">
                    <a:extLst>
                      <a:ext uri="{FF2B5EF4-FFF2-40B4-BE49-F238E27FC236}">
                        <a16:creationId xmlns:a16="http://schemas.microsoft.com/office/drawing/2014/main" id="{1ECAEA9A-FCA4-E946-F84C-A582A3ABDF58}"/>
                      </a:ext>
                    </a:extLst>
                  </p14:cNvPr>
                  <p14:cNvContentPartPr/>
                  <p14:nvPr/>
                </p14:nvContentPartPr>
                <p14:xfrm>
                  <a:off x="7699055" y="6546587"/>
                  <a:ext cx="168120" cy="29520"/>
                </p14:xfrm>
              </p:contentPart>
            </mc:Choice>
            <mc:Fallback>
              <p:pic>
                <p:nvPicPr>
                  <p:cNvPr id="36" name="Entrada de lápiz 35">
                    <a:extLst>
                      <a:ext uri="{FF2B5EF4-FFF2-40B4-BE49-F238E27FC236}">
                        <a16:creationId xmlns:a16="http://schemas.microsoft.com/office/drawing/2014/main" id="{1ECAEA9A-FCA4-E946-F84C-A582A3ABDF58}"/>
                      </a:ext>
                    </a:extLst>
                  </p:cNvPr>
                  <p:cNvPicPr/>
                  <p:nvPr/>
                </p:nvPicPr>
                <p:blipFill>
                  <a:blip r:embed="rId104"/>
                  <a:stretch>
                    <a:fillRect/>
                  </a:stretch>
                </p:blipFill>
                <p:spPr>
                  <a:xfrm>
                    <a:off x="7681415" y="6528947"/>
                    <a:ext cx="203760" cy="651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05">
                <p14:nvContentPartPr>
                  <p14:cNvPr id="37" name="Entrada de lápiz 36">
                    <a:extLst>
                      <a:ext uri="{FF2B5EF4-FFF2-40B4-BE49-F238E27FC236}">
                        <a16:creationId xmlns:a16="http://schemas.microsoft.com/office/drawing/2014/main" id="{1E0F6B19-AE98-CD30-F276-7F55DDEE0B6C}"/>
                      </a:ext>
                    </a:extLst>
                  </p14:cNvPr>
                  <p14:cNvContentPartPr/>
                  <p14:nvPr/>
                </p14:nvContentPartPr>
                <p14:xfrm>
                  <a:off x="8268575" y="6376667"/>
                  <a:ext cx="429120" cy="155520"/>
                </p14:xfrm>
              </p:contentPart>
            </mc:Choice>
            <mc:Fallback>
              <p:pic>
                <p:nvPicPr>
                  <p:cNvPr id="37" name="Entrada de lápiz 36">
                    <a:extLst>
                      <a:ext uri="{FF2B5EF4-FFF2-40B4-BE49-F238E27FC236}">
                        <a16:creationId xmlns:a16="http://schemas.microsoft.com/office/drawing/2014/main" id="{1E0F6B19-AE98-CD30-F276-7F55DDEE0B6C}"/>
                      </a:ext>
                    </a:extLst>
                  </p:cNvPr>
                  <p:cNvPicPr/>
                  <p:nvPr/>
                </p:nvPicPr>
                <p:blipFill>
                  <a:blip r:embed="rId106"/>
                  <a:stretch>
                    <a:fillRect/>
                  </a:stretch>
                </p:blipFill>
                <p:spPr>
                  <a:xfrm>
                    <a:off x="8250935" y="6359027"/>
                    <a:ext cx="464760" cy="1911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07">
                <p14:nvContentPartPr>
                  <p14:cNvPr id="38" name="Entrada de lápiz 37">
                    <a:extLst>
                      <a:ext uri="{FF2B5EF4-FFF2-40B4-BE49-F238E27FC236}">
                        <a16:creationId xmlns:a16="http://schemas.microsoft.com/office/drawing/2014/main" id="{EBD773C1-6D89-F867-9D28-BC02398F9DDB}"/>
                      </a:ext>
                    </a:extLst>
                  </p14:cNvPr>
                  <p14:cNvContentPartPr/>
                  <p14:nvPr/>
                </p14:nvContentPartPr>
                <p14:xfrm>
                  <a:off x="8883815" y="6295307"/>
                  <a:ext cx="146880" cy="239400"/>
                </p14:xfrm>
              </p:contentPart>
            </mc:Choice>
            <mc:Fallback>
              <p:pic>
                <p:nvPicPr>
                  <p:cNvPr id="38" name="Entrada de lápiz 37">
                    <a:extLst>
                      <a:ext uri="{FF2B5EF4-FFF2-40B4-BE49-F238E27FC236}">
                        <a16:creationId xmlns:a16="http://schemas.microsoft.com/office/drawing/2014/main" id="{EBD773C1-6D89-F867-9D28-BC02398F9DDB}"/>
                      </a:ext>
                    </a:extLst>
                  </p:cNvPr>
                  <p:cNvPicPr/>
                  <p:nvPr/>
                </p:nvPicPr>
                <p:blipFill>
                  <a:blip r:embed="rId108"/>
                  <a:stretch>
                    <a:fillRect/>
                  </a:stretch>
                </p:blipFill>
                <p:spPr>
                  <a:xfrm>
                    <a:off x="8865815" y="6277667"/>
                    <a:ext cx="182520" cy="2750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>
            <mc:Choice xmlns:p14="http://schemas.microsoft.com/office/powerpoint/2010/main" Requires="p14">
              <p:contentPart p14:bwMode="auto" r:id="rId109">
                <p14:nvContentPartPr>
                  <p14:cNvPr id="39" name="Entrada de lápiz 38">
                    <a:extLst>
                      <a:ext uri="{FF2B5EF4-FFF2-40B4-BE49-F238E27FC236}">
                        <a16:creationId xmlns:a16="http://schemas.microsoft.com/office/drawing/2014/main" id="{7FAF830B-4B50-BE91-F3DD-131E3E07F489}"/>
                      </a:ext>
                    </a:extLst>
                  </p14:cNvPr>
                  <p14:cNvContentPartPr/>
                  <p14:nvPr/>
                </p14:nvContentPartPr>
                <p14:xfrm>
                  <a:off x="5921375" y="6121067"/>
                  <a:ext cx="2217960" cy="73080"/>
                </p14:xfrm>
              </p:contentPart>
            </mc:Choice>
            <mc:Fallback>
              <p:pic>
                <p:nvPicPr>
                  <p:cNvPr id="39" name="Entrada de lápiz 38">
                    <a:extLst>
                      <a:ext uri="{FF2B5EF4-FFF2-40B4-BE49-F238E27FC236}">
                        <a16:creationId xmlns:a16="http://schemas.microsoft.com/office/drawing/2014/main" id="{7FAF830B-4B50-BE91-F3DD-131E3E07F489}"/>
                      </a:ext>
                    </a:extLst>
                  </p:cNvPr>
                  <p:cNvPicPr/>
                  <p:nvPr/>
                </p:nvPicPr>
                <p:blipFill>
                  <a:blip r:embed="rId110"/>
                  <a:stretch>
                    <a:fillRect/>
                  </a:stretch>
                </p:blipFill>
                <p:spPr>
                  <a:xfrm>
                    <a:off x="5903735" y="6103427"/>
                    <a:ext cx="2253600" cy="108720"/>
                  </a:xfrm>
                  <a:prstGeom prst="rect">
                    <a:avLst/>
                  </a:prstGeom>
                </p:spPr>
              </p:pic>
            </mc:Fallback>
          </mc:AlternateContent>
        </p:grpSp>
      </p:grpSp>
      <p:grpSp>
        <p:nvGrpSpPr>
          <p:cNvPr id="72" name="Grupo 71">
            <a:extLst>
              <a:ext uri="{FF2B5EF4-FFF2-40B4-BE49-F238E27FC236}">
                <a16:creationId xmlns:a16="http://schemas.microsoft.com/office/drawing/2014/main" id="{2F246F85-B2EB-64EB-5F13-1578DB01860E}"/>
              </a:ext>
            </a:extLst>
          </p:cNvPr>
          <p:cNvGrpSpPr/>
          <p:nvPr/>
        </p:nvGrpSpPr>
        <p:grpSpPr>
          <a:xfrm>
            <a:off x="6133528" y="625"/>
            <a:ext cx="3577680" cy="619560"/>
            <a:chOff x="6133528" y="625"/>
            <a:chExt cx="3577680" cy="619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1">
              <p14:nvContentPartPr>
                <p14:cNvPr id="64" name="Entrada de lápiz 63">
                  <a:extLst>
                    <a:ext uri="{FF2B5EF4-FFF2-40B4-BE49-F238E27FC236}">
                      <a16:creationId xmlns:a16="http://schemas.microsoft.com/office/drawing/2014/main" id="{58955C64-70E4-29F1-4851-FB8F6B3F89AD}"/>
                    </a:ext>
                  </a:extLst>
                </p14:cNvPr>
                <p14:cNvContentPartPr/>
                <p14:nvPr/>
              </p14:nvContentPartPr>
              <p14:xfrm>
                <a:off x="6133528" y="192505"/>
                <a:ext cx="513360" cy="208440"/>
              </p14:xfrm>
            </p:contentPart>
          </mc:Choice>
          <mc:Fallback>
            <p:pic>
              <p:nvPicPr>
                <p:cNvPr id="64" name="Entrada de lápiz 63">
                  <a:extLst>
                    <a:ext uri="{FF2B5EF4-FFF2-40B4-BE49-F238E27FC236}">
                      <a16:creationId xmlns:a16="http://schemas.microsoft.com/office/drawing/2014/main" id="{58955C64-70E4-29F1-4851-FB8F6B3F89AD}"/>
                    </a:ext>
                  </a:extLst>
                </p:cNvPr>
                <p:cNvPicPr/>
                <p:nvPr/>
              </p:nvPicPr>
              <p:blipFill>
                <a:blip r:embed="rId112"/>
                <a:stretch>
                  <a:fillRect/>
                </a:stretch>
              </p:blipFill>
              <p:spPr>
                <a:xfrm>
                  <a:off x="6115888" y="174865"/>
                  <a:ext cx="549000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3">
              <p14:nvContentPartPr>
                <p14:cNvPr id="65" name="Entrada de lápiz 64">
                  <a:extLst>
                    <a:ext uri="{FF2B5EF4-FFF2-40B4-BE49-F238E27FC236}">
                      <a16:creationId xmlns:a16="http://schemas.microsoft.com/office/drawing/2014/main" id="{90B24087-18DD-4C6B-2A29-6B9939125C3D}"/>
                    </a:ext>
                  </a:extLst>
                </p14:cNvPr>
                <p14:cNvContentPartPr/>
                <p14:nvPr/>
              </p14:nvContentPartPr>
              <p14:xfrm>
                <a:off x="6683968" y="247585"/>
                <a:ext cx="195840" cy="157320"/>
              </p14:xfrm>
            </p:contentPart>
          </mc:Choice>
          <mc:Fallback>
            <p:pic>
              <p:nvPicPr>
                <p:cNvPr id="65" name="Entrada de lápiz 64">
                  <a:extLst>
                    <a:ext uri="{FF2B5EF4-FFF2-40B4-BE49-F238E27FC236}">
                      <a16:creationId xmlns:a16="http://schemas.microsoft.com/office/drawing/2014/main" id="{90B24087-18DD-4C6B-2A29-6B9939125C3D}"/>
                    </a:ext>
                  </a:extLst>
                </p:cNvPr>
                <p:cNvPicPr/>
                <p:nvPr/>
              </p:nvPicPr>
              <p:blipFill>
                <a:blip r:embed="rId114"/>
                <a:stretch>
                  <a:fillRect/>
                </a:stretch>
              </p:blipFill>
              <p:spPr>
                <a:xfrm>
                  <a:off x="6665968" y="229585"/>
                  <a:ext cx="231480" cy="19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5">
              <p14:nvContentPartPr>
                <p14:cNvPr id="66" name="Entrada de lápiz 65">
                  <a:extLst>
                    <a:ext uri="{FF2B5EF4-FFF2-40B4-BE49-F238E27FC236}">
                      <a16:creationId xmlns:a16="http://schemas.microsoft.com/office/drawing/2014/main" id="{EFFDADC4-6E7F-EB3C-CC0D-C011DA588308}"/>
                    </a:ext>
                  </a:extLst>
                </p14:cNvPr>
                <p14:cNvContentPartPr/>
                <p14:nvPr/>
              </p14:nvContentPartPr>
              <p14:xfrm>
                <a:off x="7083928" y="625"/>
                <a:ext cx="315720" cy="390600"/>
              </p14:xfrm>
            </p:contentPart>
          </mc:Choice>
          <mc:Fallback>
            <p:pic>
              <p:nvPicPr>
                <p:cNvPr id="66" name="Entrada de lápiz 65">
                  <a:extLst>
                    <a:ext uri="{FF2B5EF4-FFF2-40B4-BE49-F238E27FC236}">
                      <a16:creationId xmlns:a16="http://schemas.microsoft.com/office/drawing/2014/main" id="{EFFDADC4-6E7F-EB3C-CC0D-C011DA588308}"/>
                    </a:ext>
                  </a:extLst>
                </p:cNvPr>
                <p:cNvPicPr/>
                <p:nvPr/>
              </p:nvPicPr>
              <p:blipFill>
                <a:blip r:embed="rId116"/>
                <a:stretch>
                  <a:fillRect/>
                </a:stretch>
              </p:blipFill>
              <p:spPr>
                <a:xfrm>
                  <a:off x="7065928" y="-17375"/>
                  <a:ext cx="351360" cy="42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7">
              <p14:nvContentPartPr>
                <p14:cNvPr id="67" name="Entrada de lápiz 66">
                  <a:extLst>
                    <a:ext uri="{FF2B5EF4-FFF2-40B4-BE49-F238E27FC236}">
                      <a16:creationId xmlns:a16="http://schemas.microsoft.com/office/drawing/2014/main" id="{E73995FF-153E-FC71-285C-B4E67BD88DF1}"/>
                    </a:ext>
                  </a:extLst>
                </p14:cNvPr>
                <p14:cNvContentPartPr/>
                <p14:nvPr/>
              </p14:nvContentPartPr>
              <p14:xfrm>
                <a:off x="7593688" y="151105"/>
                <a:ext cx="1171080" cy="377280"/>
              </p14:xfrm>
            </p:contentPart>
          </mc:Choice>
          <mc:Fallback>
            <p:pic>
              <p:nvPicPr>
                <p:cNvPr id="67" name="Entrada de lápiz 66">
                  <a:extLst>
                    <a:ext uri="{FF2B5EF4-FFF2-40B4-BE49-F238E27FC236}">
                      <a16:creationId xmlns:a16="http://schemas.microsoft.com/office/drawing/2014/main" id="{E73995FF-153E-FC71-285C-B4E67BD88DF1}"/>
                    </a:ext>
                  </a:extLst>
                </p:cNvPr>
                <p:cNvPicPr/>
                <p:nvPr/>
              </p:nvPicPr>
              <p:blipFill>
                <a:blip r:embed="rId118"/>
                <a:stretch>
                  <a:fillRect/>
                </a:stretch>
              </p:blipFill>
              <p:spPr>
                <a:xfrm>
                  <a:off x="7576048" y="133105"/>
                  <a:ext cx="1206720" cy="41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9">
              <p14:nvContentPartPr>
                <p14:cNvPr id="68" name="Entrada de lápiz 67">
                  <a:extLst>
                    <a:ext uri="{FF2B5EF4-FFF2-40B4-BE49-F238E27FC236}">
                      <a16:creationId xmlns:a16="http://schemas.microsoft.com/office/drawing/2014/main" id="{63BD6FF7-F06D-CE08-E5B0-467D0BE2C8CC}"/>
                    </a:ext>
                  </a:extLst>
                </p14:cNvPr>
                <p14:cNvContentPartPr/>
                <p14:nvPr/>
              </p14:nvContentPartPr>
              <p14:xfrm>
                <a:off x="8769088" y="173425"/>
                <a:ext cx="194760" cy="202320"/>
              </p14:xfrm>
            </p:contentPart>
          </mc:Choice>
          <mc:Fallback>
            <p:pic>
              <p:nvPicPr>
                <p:cNvPr id="68" name="Entrada de lápiz 67">
                  <a:extLst>
                    <a:ext uri="{FF2B5EF4-FFF2-40B4-BE49-F238E27FC236}">
                      <a16:creationId xmlns:a16="http://schemas.microsoft.com/office/drawing/2014/main" id="{63BD6FF7-F06D-CE08-E5B0-467D0BE2C8CC}"/>
                    </a:ext>
                  </a:extLst>
                </p:cNvPr>
                <p:cNvPicPr/>
                <p:nvPr/>
              </p:nvPicPr>
              <p:blipFill>
                <a:blip r:embed="rId120"/>
                <a:stretch>
                  <a:fillRect/>
                </a:stretch>
              </p:blipFill>
              <p:spPr>
                <a:xfrm>
                  <a:off x="8751088" y="155785"/>
                  <a:ext cx="230400" cy="23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1">
              <p14:nvContentPartPr>
                <p14:cNvPr id="69" name="Entrada de lápiz 68">
                  <a:extLst>
                    <a:ext uri="{FF2B5EF4-FFF2-40B4-BE49-F238E27FC236}">
                      <a16:creationId xmlns:a16="http://schemas.microsoft.com/office/drawing/2014/main" id="{A67CB80C-98EA-5CB7-6452-F604F376662D}"/>
                    </a:ext>
                  </a:extLst>
                </p14:cNvPr>
                <p14:cNvContentPartPr/>
                <p14:nvPr/>
              </p14:nvContentPartPr>
              <p14:xfrm>
                <a:off x="9257248" y="127345"/>
                <a:ext cx="291240" cy="309240"/>
              </p14:xfrm>
            </p:contentPart>
          </mc:Choice>
          <mc:Fallback>
            <p:pic>
              <p:nvPicPr>
                <p:cNvPr id="69" name="Entrada de lápiz 68">
                  <a:extLst>
                    <a:ext uri="{FF2B5EF4-FFF2-40B4-BE49-F238E27FC236}">
                      <a16:creationId xmlns:a16="http://schemas.microsoft.com/office/drawing/2014/main" id="{A67CB80C-98EA-5CB7-6452-F604F376662D}"/>
                    </a:ext>
                  </a:extLst>
                </p:cNvPr>
                <p:cNvPicPr/>
                <p:nvPr/>
              </p:nvPicPr>
              <p:blipFill>
                <a:blip r:embed="rId122"/>
                <a:stretch>
                  <a:fillRect/>
                </a:stretch>
              </p:blipFill>
              <p:spPr>
                <a:xfrm>
                  <a:off x="9239608" y="109345"/>
                  <a:ext cx="326880" cy="34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3">
              <p14:nvContentPartPr>
                <p14:cNvPr id="71" name="Entrada de lápiz 70">
                  <a:extLst>
                    <a:ext uri="{FF2B5EF4-FFF2-40B4-BE49-F238E27FC236}">
                      <a16:creationId xmlns:a16="http://schemas.microsoft.com/office/drawing/2014/main" id="{3C98AD60-230E-D94D-1467-660F6265AFAB}"/>
                    </a:ext>
                  </a:extLst>
                </p14:cNvPr>
                <p14:cNvContentPartPr/>
                <p14:nvPr/>
              </p14:nvContentPartPr>
              <p14:xfrm>
                <a:off x="6261328" y="537745"/>
                <a:ext cx="3449880" cy="82440"/>
              </p14:xfrm>
            </p:contentPart>
          </mc:Choice>
          <mc:Fallback>
            <p:pic>
              <p:nvPicPr>
                <p:cNvPr id="71" name="Entrada de lápiz 70">
                  <a:extLst>
                    <a:ext uri="{FF2B5EF4-FFF2-40B4-BE49-F238E27FC236}">
                      <a16:creationId xmlns:a16="http://schemas.microsoft.com/office/drawing/2014/main" id="{3C98AD60-230E-D94D-1467-660F6265AFAB}"/>
                    </a:ext>
                  </a:extLst>
                </p:cNvPr>
                <p:cNvPicPr/>
                <p:nvPr/>
              </p:nvPicPr>
              <p:blipFill>
                <a:blip r:embed="rId124"/>
                <a:stretch>
                  <a:fillRect/>
                </a:stretch>
              </p:blipFill>
              <p:spPr>
                <a:xfrm>
                  <a:off x="6243688" y="519745"/>
                  <a:ext cx="3485520" cy="118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3" name="Grupo 82">
            <a:extLst>
              <a:ext uri="{FF2B5EF4-FFF2-40B4-BE49-F238E27FC236}">
                <a16:creationId xmlns:a16="http://schemas.microsoft.com/office/drawing/2014/main" id="{DAEB5C8F-D90F-A3DA-711C-48951D1CE617}"/>
              </a:ext>
            </a:extLst>
          </p:cNvPr>
          <p:cNvGrpSpPr/>
          <p:nvPr/>
        </p:nvGrpSpPr>
        <p:grpSpPr>
          <a:xfrm>
            <a:off x="6177448" y="898465"/>
            <a:ext cx="2383200" cy="597600"/>
            <a:chOff x="6177448" y="898465"/>
            <a:chExt cx="2383200" cy="597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5">
              <p14:nvContentPartPr>
                <p14:cNvPr id="73" name="Entrada de lápiz 72">
                  <a:extLst>
                    <a:ext uri="{FF2B5EF4-FFF2-40B4-BE49-F238E27FC236}">
                      <a16:creationId xmlns:a16="http://schemas.microsoft.com/office/drawing/2014/main" id="{B9CE071F-AC6D-DFB8-B95D-D2ED7C86CBE5}"/>
                    </a:ext>
                  </a:extLst>
                </p14:cNvPr>
                <p14:cNvContentPartPr/>
                <p14:nvPr/>
              </p14:nvContentPartPr>
              <p14:xfrm>
                <a:off x="6362848" y="942025"/>
                <a:ext cx="54000" cy="316080"/>
              </p14:xfrm>
            </p:contentPart>
          </mc:Choice>
          <mc:Fallback>
            <p:pic>
              <p:nvPicPr>
                <p:cNvPr id="73" name="Entrada de lápiz 72">
                  <a:extLst>
                    <a:ext uri="{FF2B5EF4-FFF2-40B4-BE49-F238E27FC236}">
                      <a16:creationId xmlns:a16="http://schemas.microsoft.com/office/drawing/2014/main" id="{B9CE071F-AC6D-DFB8-B95D-D2ED7C86CBE5}"/>
                    </a:ext>
                  </a:extLst>
                </p:cNvPr>
                <p:cNvPicPr/>
                <p:nvPr/>
              </p:nvPicPr>
              <p:blipFill>
                <a:blip r:embed="rId126"/>
                <a:stretch>
                  <a:fillRect/>
                </a:stretch>
              </p:blipFill>
              <p:spPr>
                <a:xfrm>
                  <a:off x="6344848" y="924385"/>
                  <a:ext cx="89640" cy="35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7">
              <p14:nvContentPartPr>
                <p14:cNvPr id="74" name="Entrada de lápiz 73">
                  <a:extLst>
                    <a:ext uri="{FF2B5EF4-FFF2-40B4-BE49-F238E27FC236}">
                      <a16:creationId xmlns:a16="http://schemas.microsoft.com/office/drawing/2014/main" id="{B4A00397-E72E-ED31-CBA5-0BD49FBCB798}"/>
                    </a:ext>
                  </a:extLst>
                </p14:cNvPr>
                <p14:cNvContentPartPr/>
                <p14:nvPr/>
              </p14:nvContentPartPr>
              <p14:xfrm>
                <a:off x="6177448" y="898465"/>
                <a:ext cx="507240" cy="28800"/>
              </p14:xfrm>
            </p:contentPart>
          </mc:Choice>
          <mc:Fallback>
            <p:pic>
              <p:nvPicPr>
                <p:cNvPr id="74" name="Entrada de lápiz 73">
                  <a:extLst>
                    <a:ext uri="{FF2B5EF4-FFF2-40B4-BE49-F238E27FC236}">
                      <a16:creationId xmlns:a16="http://schemas.microsoft.com/office/drawing/2014/main" id="{B4A00397-E72E-ED31-CBA5-0BD49FBCB798}"/>
                    </a:ext>
                  </a:extLst>
                </p:cNvPr>
                <p:cNvPicPr/>
                <p:nvPr/>
              </p:nvPicPr>
              <p:blipFill>
                <a:blip r:embed="rId128"/>
                <a:stretch>
                  <a:fillRect/>
                </a:stretch>
              </p:blipFill>
              <p:spPr>
                <a:xfrm>
                  <a:off x="6159448" y="880825"/>
                  <a:ext cx="542880" cy="6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9">
              <p14:nvContentPartPr>
                <p14:cNvPr id="75" name="Entrada de lápiz 74">
                  <a:extLst>
                    <a:ext uri="{FF2B5EF4-FFF2-40B4-BE49-F238E27FC236}">
                      <a16:creationId xmlns:a16="http://schemas.microsoft.com/office/drawing/2014/main" id="{B5B0C5A6-B7BA-40F0-1CC1-60302A74CA8F}"/>
                    </a:ext>
                  </a:extLst>
                </p14:cNvPr>
                <p14:cNvContentPartPr/>
                <p14:nvPr/>
              </p14:nvContentPartPr>
              <p14:xfrm>
                <a:off x="6680008" y="1222465"/>
                <a:ext cx="32760" cy="106200"/>
              </p14:xfrm>
            </p:contentPart>
          </mc:Choice>
          <mc:Fallback>
            <p:pic>
              <p:nvPicPr>
                <p:cNvPr id="75" name="Entrada de lápiz 74">
                  <a:extLst>
                    <a:ext uri="{FF2B5EF4-FFF2-40B4-BE49-F238E27FC236}">
                      <a16:creationId xmlns:a16="http://schemas.microsoft.com/office/drawing/2014/main" id="{B5B0C5A6-B7BA-40F0-1CC1-60302A74CA8F}"/>
                    </a:ext>
                  </a:extLst>
                </p:cNvPr>
                <p:cNvPicPr/>
                <p:nvPr/>
              </p:nvPicPr>
              <p:blipFill>
                <a:blip r:embed="rId130"/>
                <a:stretch>
                  <a:fillRect/>
                </a:stretch>
              </p:blipFill>
              <p:spPr>
                <a:xfrm>
                  <a:off x="6662008" y="1204465"/>
                  <a:ext cx="68400" cy="14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1">
              <p14:nvContentPartPr>
                <p14:cNvPr id="76" name="Entrada de lápiz 75">
                  <a:extLst>
                    <a:ext uri="{FF2B5EF4-FFF2-40B4-BE49-F238E27FC236}">
                      <a16:creationId xmlns:a16="http://schemas.microsoft.com/office/drawing/2014/main" id="{38ADBCE2-9218-68D0-A424-B324307E4BDF}"/>
                    </a:ext>
                  </a:extLst>
                </p14:cNvPr>
                <p14:cNvContentPartPr/>
                <p14:nvPr/>
              </p14:nvContentPartPr>
              <p14:xfrm>
                <a:off x="6645088" y="1154425"/>
                <a:ext cx="342000" cy="209880"/>
              </p14:xfrm>
            </p:contentPart>
          </mc:Choice>
          <mc:Fallback>
            <p:pic>
              <p:nvPicPr>
                <p:cNvPr id="76" name="Entrada de lápiz 75">
                  <a:extLst>
                    <a:ext uri="{FF2B5EF4-FFF2-40B4-BE49-F238E27FC236}">
                      <a16:creationId xmlns:a16="http://schemas.microsoft.com/office/drawing/2014/main" id="{38ADBCE2-9218-68D0-A424-B324307E4BDF}"/>
                    </a:ext>
                  </a:extLst>
                </p:cNvPr>
                <p:cNvPicPr/>
                <p:nvPr/>
              </p:nvPicPr>
              <p:blipFill>
                <a:blip r:embed="rId132"/>
                <a:stretch>
                  <a:fillRect/>
                </a:stretch>
              </p:blipFill>
              <p:spPr>
                <a:xfrm>
                  <a:off x="6627088" y="1136425"/>
                  <a:ext cx="377640" cy="24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3">
              <p14:nvContentPartPr>
                <p14:cNvPr id="77" name="Entrada de lápiz 76">
                  <a:extLst>
                    <a:ext uri="{FF2B5EF4-FFF2-40B4-BE49-F238E27FC236}">
                      <a16:creationId xmlns:a16="http://schemas.microsoft.com/office/drawing/2014/main" id="{00AB50C1-D5D1-D5C7-4321-BF30C59D4EA5}"/>
                    </a:ext>
                  </a:extLst>
                </p14:cNvPr>
                <p14:cNvContentPartPr/>
                <p14:nvPr/>
              </p14:nvContentPartPr>
              <p14:xfrm>
                <a:off x="7144048" y="1205185"/>
                <a:ext cx="157320" cy="6840"/>
              </p14:xfrm>
            </p:contentPart>
          </mc:Choice>
          <mc:Fallback>
            <p:pic>
              <p:nvPicPr>
                <p:cNvPr id="77" name="Entrada de lápiz 76">
                  <a:extLst>
                    <a:ext uri="{FF2B5EF4-FFF2-40B4-BE49-F238E27FC236}">
                      <a16:creationId xmlns:a16="http://schemas.microsoft.com/office/drawing/2014/main" id="{00AB50C1-D5D1-D5C7-4321-BF30C59D4EA5}"/>
                    </a:ext>
                  </a:extLst>
                </p:cNvPr>
                <p:cNvPicPr/>
                <p:nvPr/>
              </p:nvPicPr>
              <p:blipFill>
                <a:blip r:embed="rId134"/>
                <a:stretch>
                  <a:fillRect/>
                </a:stretch>
              </p:blipFill>
              <p:spPr>
                <a:xfrm>
                  <a:off x="7126048" y="1187185"/>
                  <a:ext cx="192960" cy="4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5">
              <p14:nvContentPartPr>
                <p14:cNvPr id="78" name="Entrada de lápiz 77">
                  <a:extLst>
                    <a:ext uri="{FF2B5EF4-FFF2-40B4-BE49-F238E27FC236}">
                      <a16:creationId xmlns:a16="http://schemas.microsoft.com/office/drawing/2014/main" id="{76EC051F-3555-A06F-818F-455544171060}"/>
                    </a:ext>
                  </a:extLst>
                </p14:cNvPr>
                <p14:cNvContentPartPr/>
                <p14:nvPr/>
              </p14:nvContentPartPr>
              <p14:xfrm>
                <a:off x="7191568" y="1308145"/>
                <a:ext cx="140040" cy="15120"/>
              </p14:xfrm>
            </p:contentPart>
          </mc:Choice>
          <mc:Fallback>
            <p:pic>
              <p:nvPicPr>
                <p:cNvPr id="78" name="Entrada de lápiz 77">
                  <a:extLst>
                    <a:ext uri="{FF2B5EF4-FFF2-40B4-BE49-F238E27FC236}">
                      <a16:creationId xmlns:a16="http://schemas.microsoft.com/office/drawing/2014/main" id="{76EC051F-3555-A06F-818F-455544171060}"/>
                    </a:ext>
                  </a:extLst>
                </p:cNvPr>
                <p:cNvPicPr/>
                <p:nvPr/>
              </p:nvPicPr>
              <p:blipFill>
                <a:blip r:embed="rId136"/>
                <a:stretch>
                  <a:fillRect/>
                </a:stretch>
              </p:blipFill>
              <p:spPr>
                <a:xfrm>
                  <a:off x="7173568" y="1290145"/>
                  <a:ext cx="17568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7">
              <p14:nvContentPartPr>
                <p14:cNvPr id="79" name="Entrada de lápiz 78">
                  <a:extLst>
                    <a:ext uri="{FF2B5EF4-FFF2-40B4-BE49-F238E27FC236}">
                      <a16:creationId xmlns:a16="http://schemas.microsoft.com/office/drawing/2014/main" id="{5B116FE8-76C9-F81A-F68B-14DC852B2B82}"/>
                    </a:ext>
                  </a:extLst>
                </p14:cNvPr>
                <p14:cNvContentPartPr/>
                <p14:nvPr/>
              </p14:nvContentPartPr>
              <p14:xfrm>
                <a:off x="7584328" y="997465"/>
                <a:ext cx="261360" cy="291960"/>
              </p14:xfrm>
            </p:contentPart>
          </mc:Choice>
          <mc:Fallback>
            <p:pic>
              <p:nvPicPr>
                <p:cNvPr id="79" name="Entrada de lápiz 78">
                  <a:extLst>
                    <a:ext uri="{FF2B5EF4-FFF2-40B4-BE49-F238E27FC236}">
                      <a16:creationId xmlns:a16="http://schemas.microsoft.com/office/drawing/2014/main" id="{5B116FE8-76C9-F81A-F68B-14DC852B2B82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7566688" y="979465"/>
                  <a:ext cx="297000" cy="32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9">
              <p14:nvContentPartPr>
                <p14:cNvPr id="80" name="Entrada de lápiz 79">
                  <a:extLst>
                    <a:ext uri="{FF2B5EF4-FFF2-40B4-BE49-F238E27FC236}">
                      <a16:creationId xmlns:a16="http://schemas.microsoft.com/office/drawing/2014/main" id="{BE1834F2-1D23-7EF7-6273-EE1FD78C7D2B}"/>
                    </a:ext>
                  </a:extLst>
                </p14:cNvPr>
                <p14:cNvContentPartPr/>
                <p14:nvPr/>
              </p14:nvContentPartPr>
              <p14:xfrm>
                <a:off x="7913728" y="948865"/>
                <a:ext cx="217080" cy="272160"/>
              </p14:xfrm>
            </p:contentPart>
          </mc:Choice>
          <mc:Fallback>
            <p:pic>
              <p:nvPicPr>
                <p:cNvPr id="80" name="Entrada de lápiz 79">
                  <a:extLst>
                    <a:ext uri="{FF2B5EF4-FFF2-40B4-BE49-F238E27FC236}">
                      <a16:creationId xmlns:a16="http://schemas.microsoft.com/office/drawing/2014/main" id="{BE1834F2-1D23-7EF7-6273-EE1FD78C7D2B}"/>
                    </a:ext>
                  </a:extLst>
                </p:cNvPr>
                <p:cNvPicPr/>
                <p:nvPr/>
              </p:nvPicPr>
              <p:blipFill>
                <a:blip r:embed="rId140"/>
                <a:stretch>
                  <a:fillRect/>
                </a:stretch>
              </p:blipFill>
              <p:spPr>
                <a:xfrm>
                  <a:off x="7896088" y="930865"/>
                  <a:ext cx="252720" cy="30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1">
              <p14:nvContentPartPr>
                <p14:cNvPr id="81" name="Entrada de lápiz 80">
                  <a:extLst>
                    <a:ext uri="{FF2B5EF4-FFF2-40B4-BE49-F238E27FC236}">
                      <a16:creationId xmlns:a16="http://schemas.microsoft.com/office/drawing/2014/main" id="{EA8429F9-3E7E-3065-1E21-F2118367BD98}"/>
                    </a:ext>
                  </a:extLst>
                </p14:cNvPr>
                <p14:cNvContentPartPr/>
                <p14:nvPr/>
              </p14:nvContentPartPr>
              <p14:xfrm>
                <a:off x="8093368" y="1111585"/>
                <a:ext cx="315720" cy="384480"/>
              </p14:xfrm>
            </p:contentPart>
          </mc:Choice>
          <mc:Fallback>
            <p:pic>
              <p:nvPicPr>
                <p:cNvPr id="81" name="Entrada de lápiz 80">
                  <a:extLst>
                    <a:ext uri="{FF2B5EF4-FFF2-40B4-BE49-F238E27FC236}">
                      <a16:creationId xmlns:a16="http://schemas.microsoft.com/office/drawing/2014/main" id="{EA8429F9-3E7E-3065-1E21-F2118367BD98}"/>
                    </a:ext>
                  </a:extLst>
                </p:cNvPr>
                <p:cNvPicPr/>
                <p:nvPr/>
              </p:nvPicPr>
              <p:blipFill>
                <a:blip r:embed="rId142"/>
                <a:stretch>
                  <a:fillRect/>
                </a:stretch>
              </p:blipFill>
              <p:spPr>
                <a:xfrm>
                  <a:off x="8075368" y="1093945"/>
                  <a:ext cx="351360" cy="42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3">
              <p14:nvContentPartPr>
                <p14:cNvPr id="82" name="Entrada de lápiz 81">
                  <a:extLst>
                    <a:ext uri="{FF2B5EF4-FFF2-40B4-BE49-F238E27FC236}">
                      <a16:creationId xmlns:a16="http://schemas.microsoft.com/office/drawing/2014/main" id="{CE1F2BCA-46C3-559B-68B2-D5C63780FF03}"/>
                    </a:ext>
                  </a:extLst>
                </p14:cNvPr>
                <p14:cNvContentPartPr/>
                <p14:nvPr/>
              </p14:nvContentPartPr>
              <p14:xfrm>
                <a:off x="8498368" y="1234705"/>
                <a:ext cx="62280" cy="39600"/>
              </p14:xfrm>
            </p:contentPart>
          </mc:Choice>
          <mc:Fallback>
            <p:pic>
              <p:nvPicPr>
                <p:cNvPr id="82" name="Entrada de lápiz 81">
                  <a:extLst>
                    <a:ext uri="{FF2B5EF4-FFF2-40B4-BE49-F238E27FC236}">
                      <a16:creationId xmlns:a16="http://schemas.microsoft.com/office/drawing/2014/main" id="{CE1F2BCA-46C3-559B-68B2-D5C63780FF03}"/>
                    </a:ext>
                  </a:extLst>
                </p:cNvPr>
                <p:cNvPicPr/>
                <p:nvPr/>
              </p:nvPicPr>
              <p:blipFill>
                <a:blip r:embed="rId144"/>
                <a:stretch>
                  <a:fillRect/>
                </a:stretch>
              </p:blipFill>
              <p:spPr>
                <a:xfrm>
                  <a:off x="8480368" y="1216705"/>
                  <a:ext cx="97920" cy="75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9" name="Grupo 88">
            <a:extLst>
              <a:ext uri="{FF2B5EF4-FFF2-40B4-BE49-F238E27FC236}">
                <a16:creationId xmlns:a16="http://schemas.microsoft.com/office/drawing/2014/main" id="{C4C5A740-6E00-C38D-02CF-F72B9F353006}"/>
              </a:ext>
            </a:extLst>
          </p:cNvPr>
          <p:cNvGrpSpPr/>
          <p:nvPr/>
        </p:nvGrpSpPr>
        <p:grpSpPr>
          <a:xfrm>
            <a:off x="8875288" y="767785"/>
            <a:ext cx="1446120" cy="470160"/>
            <a:chOff x="8875288" y="767785"/>
            <a:chExt cx="1446120" cy="470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5">
              <p14:nvContentPartPr>
                <p14:cNvPr id="84" name="Entrada de lápiz 83">
                  <a:extLst>
                    <a:ext uri="{FF2B5EF4-FFF2-40B4-BE49-F238E27FC236}">
                      <a16:creationId xmlns:a16="http://schemas.microsoft.com/office/drawing/2014/main" id="{E4E2AD6F-25E7-7FD9-0264-497FD9A4EE68}"/>
                    </a:ext>
                  </a:extLst>
                </p14:cNvPr>
                <p14:cNvContentPartPr/>
                <p14:nvPr/>
              </p14:nvContentPartPr>
              <p14:xfrm>
                <a:off x="8875288" y="999985"/>
                <a:ext cx="384840" cy="237960"/>
              </p14:xfrm>
            </p:contentPart>
          </mc:Choice>
          <mc:Fallback>
            <p:pic>
              <p:nvPicPr>
                <p:cNvPr id="84" name="Entrada de lápiz 83">
                  <a:extLst>
                    <a:ext uri="{FF2B5EF4-FFF2-40B4-BE49-F238E27FC236}">
                      <a16:creationId xmlns:a16="http://schemas.microsoft.com/office/drawing/2014/main" id="{E4E2AD6F-25E7-7FD9-0264-497FD9A4EE68}"/>
                    </a:ext>
                  </a:extLst>
                </p:cNvPr>
                <p:cNvPicPr/>
                <p:nvPr/>
              </p:nvPicPr>
              <p:blipFill>
                <a:blip r:embed="rId146"/>
                <a:stretch>
                  <a:fillRect/>
                </a:stretch>
              </p:blipFill>
              <p:spPr>
                <a:xfrm>
                  <a:off x="8857648" y="981985"/>
                  <a:ext cx="420480" cy="27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7">
              <p14:nvContentPartPr>
                <p14:cNvPr id="85" name="Entrada de lápiz 84">
                  <a:extLst>
                    <a:ext uri="{FF2B5EF4-FFF2-40B4-BE49-F238E27FC236}">
                      <a16:creationId xmlns:a16="http://schemas.microsoft.com/office/drawing/2014/main" id="{4BE88646-0961-6D21-3A31-FBCBDCDF60BC}"/>
                    </a:ext>
                  </a:extLst>
                </p14:cNvPr>
                <p14:cNvContentPartPr/>
                <p14:nvPr/>
              </p14:nvContentPartPr>
              <p14:xfrm>
                <a:off x="9260128" y="767785"/>
                <a:ext cx="153360" cy="135360"/>
              </p14:xfrm>
            </p:contentPart>
          </mc:Choice>
          <mc:Fallback>
            <p:pic>
              <p:nvPicPr>
                <p:cNvPr id="85" name="Entrada de lápiz 84">
                  <a:extLst>
                    <a:ext uri="{FF2B5EF4-FFF2-40B4-BE49-F238E27FC236}">
                      <a16:creationId xmlns:a16="http://schemas.microsoft.com/office/drawing/2014/main" id="{4BE88646-0961-6D21-3A31-FBCBDCDF60BC}"/>
                    </a:ext>
                  </a:extLst>
                </p:cNvPr>
                <p:cNvPicPr/>
                <p:nvPr/>
              </p:nvPicPr>
              <p:blipFill>
                <a:blip r:embed="rId148"/>
                <a:stretch>
                  <a:fillRect/>
                </a:stretch>
              </p:blipFill>
              <p:spPr>
                <a:xfrm>
                  <a:off x="9242488" y="749785"/>
                  <a:ext cx="189000" cy="17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9">
              <p14:nvContentPartPr>
                <p14:cNvPr id="86" name="Entrada de lápiz 85">
                  <a:extLst>
                    <a:ext uri="{FF2B5EF4-FFF2-40B4-BE49-F238E27FC236}">
                      <a16:creationId xmlns:a16="http://schemas.microsoft.com/office/drawing/2014/main" id="{CBA86F3B-A4EA-4D7D-3BD7-64D2653A1CB1}"/>
                    </a:ext>
                  </a:extLst>
                </p14:cNvPr>
                <p14:cNvContentPartPr/>
                <p14:nvPr/>
              </p14:nvContentPartPr>
              <p14:xfrm>
                <a:off x="9518608" y="1183945"/>
                <a:ext cx="9360" cy="5040"/>
              </p14:xfrm>
            </p:contentPart>
          </mc:Choice>
          <mc:Fallback>
            <p:pic>
              <p:nvPicPr>
                <p:cNvPr id="86" name="Entrada de lápiz 85">
                  <a:extLst>
                    <a:ext uri="{FF2B5EF4-FFF2-40B4-BE49-F238E27FC236}">
                      <a16:creationId xmlns:a16="http://schemas.microsoft.com/office/drawing/2014/main" id="{CBA86F3B-A4EA-4D7D-3BD7-64D2653A1CB1}"/>
                    </a:ext>
                  </a:extLst>
                </p:cNvPr>
                <p:cNvPicPr/>
                <p:nvPr/>
              </p:nvPicPr>
              <p:blipFill>
                <a:blip r:embed="rId150"/>
                <a:stretch>
                  <a:fillRect/>
                </a:stretch>
              </p:blipFill>
              <p:spPr>
                <a:xfrm>
                  <a:off x="9500968" y="1166305"/>
                  <a:ext cx="4500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1">
              <p14:nvContentPartPr>
                <p14:cNvPr id="87" name="Entrada de lápiz 86">
                  <a:extLst>
                    <a:ext uri="{FF2B5EF4-FFF2-40B4-BE49-F238E27FC236}">
                      <a16:creationId xmlns:a16="http://schemas.microsoft.com/office/drawing/2014/main" id="{2B40C65B-42AC-C344-3689-933BFA50D864}"/>
                    </a:ext>
                  </a:extLst>
                </p14:cNvPr>
                <p14:cNvContentPartPr/>
                <p14:nvPr/>
              </p14:nvContentPartPr>
              <p14:xfrm>
                <a:off x="9734608" y="960745"/>
                <a:ext cx="312480" cy="228240"/>
              </p14:xfrm>
            </p:contentPart>
          </mc:Choice>
          <mc:Fallback>
            <p:pic>
              <p:nvPicPr>
                <p:cNvPr id="87" name="Entrada de lápiz 86">
                  <a:extLst>
                    <a:ext uri="{FF2B5EF4-FFF2-40B4-BE49-F238E27FC236}">
                      <a16:creationId xmlns:a16="http://schemas.microsoft.com/office/drawing/2014/main" id="{2B40C65B-42AC-C344-3689-933BFA50D864}"/>
                    </a:ext>
                  </a:extLst>
                </p:cNvPr>
                <p:cNvPicPr/>
                <p:nvPr/>
              </p:nvPicPr>
              <p:blipFill>
                <a:blip r:embed="rId152"/>
                <a:stretch>
                  <a:fillRect/>
                </a:stretch>
              </p:blipFill>
              <p:spPr>
                <a:xfrm>
                  <a:off x="9716608" y="942745"/>
                  <a:ext cx="348120" cy="26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3">
              <p14:nvContentPartPr>
                <p14:cNvPr id="88" name="Entrada de lápiz 87">
                  <a:extLst>
                    <a:ext uri="{FF2B5EF4-FFF2-40B4-BE49-F238E27FC236}">
                      <a16:creationId xmlns:a16="http://schemas.microsoft.com/office/drawing/2014/main" id="{83005A97-E906-8ABD-1DD8-302EB0C0176A}"/>
                    </a:ext>
                  </a:extLst>
                </p14:cNvPr>
                <p14:cNvContentPartPr/>
                <p14:nvPr/>
              </p14:nvContentPartPr>
              <p14:xfrm>
                <a:off x="10175248" y="992065"/>
                <a:ext cx="146160" cy="198720"/>
              </p14:xfrm>
            </p:contentPart>
          </mc:Choice>
          <mc:Fallback>
            <p:pic>
              <p:nvPicPr>
                <p:cNvPr id="88" name="Entrada de lápiz 87">
                  <a:extLst>
                    <a:ext uri="{FF2B5EF4-FFF2-40B4-BE49-F238E27FC236}">
                      <a16:creationId xmlns:a16="http://schemas.microsoft.com/office/drawing/2014/main" id="{83005A97-E906-8ABD-1DD8-302EB0C0176A}"/>
                    </a:ext>
                  </a:extLst>
                </p:cNvPr>
                <p:cNvPicPr/>
                <p:nvPr/>
              </p:nvPicPr>
              <p:blipFill>
                <a:blip r:embed="rId154"/>
                <a:stretch>
                  <a:fillRect/>
                </a:stretch>
              </p:blipFill>
              <p:spPr>
                <a:xfrm>
                  <a:off x="10157248" y="974065"/>
                  <a:ext cx="181800" cy="234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4" name="Grupo 103">
            <a:extLst>
              <a:ext uri="{FF2B5EF4-FFF2-40B4-BE49-F238E27FC236}">
                <a16:creationId xmlns:a16="http://schemas.microsoft.com/office/drawing/2014/main" id="{98025D78-0C67-7922-2BB3-B2A53468A591}"/>
              </a:ext>
            </a:extLst>
          </p:cNvPr>
          <p:cNvGrpSpPr/>
          <p:nvPr/>
        </p:nvGrpSpPr>
        <p:grpSpPr>
          <a:xfrm>
            <a:off x="6178528" y="1808545"/>
            <a:ext cx="2957400" cy="646200"/>
            <a:chOff x="6178528" y="1808545"/>
            <a:chExt cx="2957400" cy="646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5">
              <p14:nvContentPartPr>
                <p14:cNvPr id="90" name="Entrada de lápiz 89">
                  <a:extLst>
                    <a:ext uri="{FF2B5EF4-FFF2-40B4-BE49-F238E27FC236}">
                      <a16:creationId xmlns:a16="http://schemas.microsoft.com/office/drawing/2014/main" id="{5C06801B-692D-C129-9E79-E44A71F4902D}"/>
                    </a:ext>
                  </a:extLst>
                </p14:cNvPr>
                <p14:cNvContentPartPr/>
                <p14:nvPr/>
              </p14:nvContentPartPr>
              <p14:xfrm>
                <a:off x="6367888" y="1812145"/>
                <a:ext cx="19440" cy="304920"/>
              </p14:xfrm>
            </p:contentPart>
          </mc:Choice>
          <mc:Fallback>
            <p:pic>
              <p:nvPicPr>
                <p:cNvPr id="90" name="Entrada de lápiz 89">
                  <a:extLst>
                    <a:ext uri="{FF2B5EF4-FFF2-40B4-BE49-F238E27FC236}">
                      <a16:creationId xmlns:a16="http://schemas.microsoft.com/office/drawing/2014/main" id="{5C06801B-692D-C129-9E79-E44A71F4902D}"/>
                    </a:ext>
                  </a:extLst>
                </p:cNvPr>
                <p:cNvPicPr/>
                <p:nvPr/>
              </p:nvPicPr>
              <p:blipFill>
                <a:blip r:embed="rId156"/>
                <a:stretch>
                  <a:fillRect/>
                </a:stretch>
              </p:blipFill>
              <p:spPr>
                <a:xfrm>
                  <a:off x="6349888" y="1794505"/>
                  <a:ext cx="55080" cy="34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7">
              <p14:nvContentPartPr>
                <p14:cNvPr id="91" name="Entrada de lápiz 90">
                  <a:extLst>
                    <a:ext uri="{FF2B5EF4-FFF2-40B4-BE49-F238E27FC236}">
                      <a16:creationId xmlns:a16="http://schemas.microsoft.com/office/drawing/2014/main" id="{4244433E-A731-6F09-5533-64F0841ECC47}"/>
                    </a:ext>
                  </a:extLst>
                </p14:cNvPr>
                <p14:cNvContentPartPr/>
                <p14:nvPr/>
              </p14:nvContentPartPr>
              <p14:xfrm>
                <a:off x="6178528" y="1808545"/>
                <a:ext cx="530280" cy="58680"/>
              </p14:xfrm>
            </p:contentPart>
          </mc:Choice>
          <mc:Fallback>
            <p:pic>
              <p:nvPicPr>
                <p:cNvPr id="91" name="Entrada de lápiz 90">
                  <a:extLst>
                    <a:ext uri="{FF2B5EF4-FFF2-40B4-BE49-F238E27FC236}">
                      <a16:creationId xmlns:a16="http://schemas.microsoft.com/office/drawing/2014/main" id="{4244433E-A731-6F09-5533-64F0841ECC47}"/>
                    </a:ext>
                  </a:extLst>
                </p:cNvPr>
                <p:cNvPicPr/>
                <p:nvPr/>
              </p:nvPicPr>
              <p:blipFill>
                <a:blip r:embed="rId158"/>
                <a:stretch>
                  <a:fillRect/>
                </a:stretch>
              </p:blipFill>
              <p:spPr>
                <a:xfrm>
                  <a:off x="6160528" y="1790905"/>
                  <a:ext cx="565920" cy="9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9">
              <p14:nvContentPartPr>
                <p14:cNvPr id="92" name="Entrada de lápiz 91">
                  <a:extLst>
                    <a:ext uri="{FF2B5EF4-FFF2-40B4-BE49-F238E27FC236}">
                      <a16:creationId xmlns:a16="http://schemas.microsoft.com/office/drawing/2014/main" id="{97A10C6E-C920-C20A-7AD9-C5B0149BA1DB}"/>
                    </a:ext>
                  </a:extLst>
                </p14:cNvPr>
                <p14:cNvContentPartPr/>
                <p14:nvPr/>
              </p14:nvContentPartPr>
              <p14:xfrm>
                <a:off x="6721408" y="2036425"/>
                <a:ext cx="38880" cy="158760"/>
              </p14:xfrm>
            </p:contentPart>
          </mc:Choice>
          <mc:Fallback>
            <p:pic>
              <p:nvPicPr>
                <p:cNvPr id="92" name="Entrada de lápiz 91">
                  <a:extLst>
                    <a:ext uri="{FF2B5EF4-FFF2-40B4-BE49-F238E27FC236}">
                      <a16:creationId xmlns:a16="http://schemas.microsoft.com/office/drawing/2014/main" id="{97A10C6E-C920-C20A-7AD9-C5B0149BA1DB}"/>
                    </a:ext>
                  </a:extLst>
                </p:cNvPr>
                <p:cNvPicPr/>
                <p:nvPr/>
              </p:nvPicPr>
              <p:blipFill>
                <a:blip r:embed="rId160"/>
                <a:stretch>
                  <a:fillRect/>
                </a:stretch>
              </p:blipFill>
              <p:spPr>
                <a:xfrm>
                  <a:off x="6703768" y="2018785"/>
                  <a:ext cx="74520" cy="19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1">
              <p14:nvContentPartPr>
                <p14:cNvPr id="93" name="Entrada de lápiz 92">
                  <a:extLst>
                    <a:ext uri="{FF2B5EF4-FFF2-40B4-BE49-F238E27FC236}">
                      <a16:creationId xmlns:a16="http://schemas.microsoft.com/office/drawing/2014/main" id="{8ABDCB70-6499-C8E4-1FB4-F20E72C36FC6}"/>
                    </a:ext>
                  </a:extLst>
                </p14:cNvPr>
                <p14:cNvContentPartPr/>
                <p14:nvPr/>
              </p14:nvContentPartPr>
              <p14:xfrm>
                <a:off x="6700168" y="2002585"/>
                <a:ext cx="268200" cy="221400"/>
              </p14:xfrm>
            </p:contentPart>
          </mc:Choice>
          <mc:Fallback>
            <p:pic>
              <p:nvPicPr>
                <p:cNvPr id="93" name="Entrada de lápiz 92">
                  <a:extLst>
                    <a:ext uri="{FF2B5EF4-FFF2-40B4-BE49-F238E27FC236}">
                      <a16:creationId xmlns:a16="http://schemas.microsoft.com/office/drawing/2014/main" id="{8ABDCB70-6499-C8E4-1FB4-F20E72C36FC6}"/>
                    </a:ext>
                  </a:extLst>
                </p:cNvPr>
                <p:cNvPicPr/>
                <p:nvPr/>
              </p:nvPicPr>
              <p:blipFill>
                <a:blip r:embed="rId162"/>
                <a:stretch>
                  <a:fillRect/>
                </a:stretch>
              </p:blipFill>
              <p:spPr>
                <a:xfrm>
                  <a:off x="6682168" y="1984585"/>
                  <a:ext cx="303840" cy="25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3">
              <p14:nvContentPartPr>
                <p14:cNvPr id="94" name="Entrada de lápiz 93">
                  <a:extLst>
                    <a:ext uri="{FF2B5EF4-FFF2-40B4-BE49-F238E27FC236}">
                      <a16:creationId xmlns:a16="http://schemas.microsoft.com/office/drawing/2014/main" id="{3FCCCBD9-64C1-3BE8-4FDE-415B3AB1F0A0}"/>
                    </a:ext>
                  </a:extLst>
                </p14:cNvPr>
                <p14:cNvContentPartPr/>
                <p14:nvPr/>
              </p14:nvContentPartPr>
              <p14:xfrm>
                <a:off x="7185448" y="2073865"/>
                <a:ext cx="127080" cy="10440"/>
              </p14:xfrm>
            </p:contentPart>
          </mc:Choice>
          <mc:Fallback>
            <p:pic>
              <p:nvPicPr>
                <p:cNvPr id="94" name="Entrada de lápiz 93">
                  <a:extLst>
                    <a:ext uri="{FF2B5EF4-FFF2-40B4-BE49-F238E27FC236}">
                      <a16:creationId xmlns:a16="http://schemas.microsoft.com/office/drawing/2014/main" id="{3FCCCBD9-64C1-3BE8-4FDE-415B3AB1F0A0}"/>
                    </a:ext>
                  </a:extLst>
                </p:cNvPr>
                <p:cNvPicPr/>
                <p:nvPr/>
              </p:nvPicPr>
              <p:blipFill>
                <a:blip r:embed="rId164"/>
                <a:stretch>
                  <a:fillRect/>
                </a:stretch>
              </p:blipFill>
              <p:spPr>
                <a:xfrm>
                  <a:off x="7167448" y="2056225"/>
                  <a:ext cx="16272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5">
              <p14:nvContentPartPr>
                <p14:cNvPr id="95" name="Entrada de lápiz 94">
                  <a:extLst>
                    <a:ext uri="{FF2B5EF4-FFF2-40B4-BE49-F238E27FC236}">
                      <a16:creationId xmlns:a16="http://schemas.microsoft.com/office/drawing/2014/main" id="{7BDFD424-24DD-7B18-1D27-ABEAC3202C88}"/>
                    </a:ext>
                  </a:extLst>
                </p14:cNvPr>
                <p14:cNvContentPartPr/>
                <p14:nvPr/>
              </p14:nvContentPartPr>
              <p14:xfrm>
                <a:off x="7189408" y="2196985"/>
                <a:ext cx="131040" cy="14040"/>
              </p14:xfrm>
            </p:contentPart>
          </mc:Choice>
          <mc:Fallback>
            <p:pic>
              <p:nvPicPr>
                <p:cNvPr id="95" name="Entrada de lápiz 94">
                  <a:extLst>
                    <a:ext uri="{FF2B5EF4-FFF2-40B4-BE49-F238E27FC236}">
                      <a16:creationId xmlns:a16="http://schemas.microsoft.com/office/drawing/2014/main" id="{7BDFD424-24DD-7B18-1D27-ABEAC3202C88}"/>
                    </a:ext>
                  </a:extLst>
                </p:cNvPr>
                <p:cNvPicPr/>
                <p:nvPr/>
              </p:nvPicPr>
              <p:blipFill>
                <a:blip r:embed="rId166"/>
                <a:stretch>
                  <a:fillRect/>
                </a:stretch>
              </p:blipFill>
              <p:spPr>
                <a:xfrm>
                  <a:off x="7171768" y="2179345"/>
                  <a:ext cx="16668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7">
              <p14:nvContentPartPr>
                <p14:cNvPr id="97" name="Entrada de lápiz 96">
                  <a:extLst>
                    <a:ext uri="{FF2B5EF4-FFF2-40B4-BE49-F238E27FC236}">
                      <a16:creationId xmlns:a16="http://schemas.microsoft.com/office/drawing/2014/main" id="{53D8073C-FB96-04FB-473A-FD8CC2FFCA9F}"/>
                    </a:ext>
                  </a:extLst>
                </p14:cNvPr>
                <p14:cNvContentPartPr/>
                <p14:nvPr/>
              </p14:nvContentPartPr>
              <p14:xfrm>
                <a:off x="7587208" y="1811425"/>
                <a:ext cx="249120" cy="397800"/>
              </p14:xfrm>
            </p:contentPart>
          </mc:Choice>
          <mc:Fallback>
            <p:pic>
              <p:nvPicPr>
                <p:cNvPr id="97" name="Entrada de lápiz 96">
                  <a:extLst>
                    <a:ext uri="{FF2B5EF4-FFF2-40B4-BE49-F238E27FC236}">
                      <a16:creationId xmlns:a16="http://schemas.microsoft.com/office/drawing/2014/main" id="{53D8073C-FB96-04FB-473A-FD8CC2FFCA9F}"/>
                    </a:ext>
                  </a:extLst>
                </p:cNvPr>
                <p:cNvPicPr/>
                <p:nvPr/>
              </p:nvPicPr>
              <p:blipFill>
                <a:blip r:embed="rId168"/>
                <a:stretch>
                  <a:fillRect/>
                </a:stretch>
              </p:blipFill>
              <p:spPr>
                <a:xfrm>
                  <a:off x="7569208" y="1793425"/>
                  <a:ext cx="284760" cy="43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9">
              <p14:nvContentPartPr>
                <p14:cNvPr id="98" name="Entrada de lápiz 97">
                  <a:extLst>
                    <a:ext uri="{FF2B5EF4-FFF2-40B4-BE49-F238E27FC236}">
                      <a16:creationId xmlns:a16="http://schemas.microsoft.com/office/drawing/2014/main" id="{DC027524-5040-3F30-B995-E3489C5C9FA5}"/>
                    </a:ext>
                  </a:extLst>
                </p14:cNvPr>
                <p14:cNvContentPartPr/>
                <p14:nvPr/>
              </p14:nvContentPartPr>
              <p14:xfrm>
                <a:off x="7878448" y="1882345"/>
                <a:ext cx="189000" cy="248400"/>
              </p14:xfrm>
            </p:contentPart>
          </mc:Choice>
          <mc:Fallback>
            <p:pic>
              <p:nvPicPr>
                <p:cNvPr id="98" name="Entrada de lápiz 97">
                  <a:extLst>
                    <a:ext uri="{FF2B5EF4-FFF2-40B4-BE49-F238E27FC236}">
                      <a16:creationId xmlns:a16="http://schemas.microsoft.com/office/drawing/2014/main" id="{DC027524-5040-3F30-B995-E3489C5C9FA5}"/>
                    </a:ext>
                  </a:extLst>
                </p:cNvPr>
                <p:cNvPicPr/>
                <p:nvPr/>
              </p:nvPicPr>
              <p:blipFill>
                <a:blip r:embed="rId170"/>
                <a:stretch>
                  <a:fillRect/>
                </a:stretch>
              </p:blipFill>
              <p:spPr>
                <a:xfrm>
                  <a:off x="7860448" y="1864705"/>
                  <a:ext cx="224640" cy="28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1">
              <p14:nvContentPartPr>
                <p14:cNvPr id="99" name="Entrada de lápiz 98">
                  <a:extLst>
                    <a:ext uri="{FF2B5EF4-FFF2-40B4-BE49-F238E27FC236}">
                      <a16:creationId xmlns:a16="http://schemas.microsoft.com/office/drawing/2014/main" id="{3F875D32-4911-4A9B-78A2-ECD3910BA7DA}"/>
                    </a:ext>
                  </a:extLst>
                </p14:cNvPr>
                <p14:cNvContentPartPr/>
                <p14:nvPr/>
              </p14:nvContentPartPr>
              <p14:xfrm>
                <a:off x="7975648" y="2038945"/>
                <a:ext cx="334440" cy="415800"/>
              </p14:xfrm>
            </p:contentPart>
          </mc:Choice>
          <mc:Fallback>
            <p:pic>
              <p:nvPicPr>
                <p:cNvPr id="99" name="Entrada de lápiz 98">
                  <a:extLst>
                    <a:ext uri="{FF2B5EF4-FFF2-40B4-BE49-F238E27FC236}">
                      <a16:creationId xmlns:a16="http://schemas.microsoft.com/office/drawing/2014/main" id="{3F875D32-4911-4A9B-78A2-ECD3910BA7DA}"/>
                    </a:ext>
                  </a:extLst>
                </p:cNvPr>
                <p:cNvPicPr/>
                <p:nvPr/>
              </p:nvPicPr>
              <p:blipFill>
                <a:blip r:embed="rId172"/>
                <a:stretch>
                  <a:fillRect/>
                </a:stretch>
              </p:blipFill>
              <p:spPr>
                <a:xfrm>
                  <a:off x="7958008" y="2020945"/>
                  <a:ext cx="370080" cy="45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3">
              <p14:nvContentPartPr>
                <p14:cNvPr id="100" name="Entrada de lápiz 99">
                  <a:extLst>
                    <a:ext uri="{FF2B5EF4-FFF2-40B4-BE49-F238E27FC236}">
                      <a16:creationId xmlns:a16="http://schemas.microsoft.com/office/drawing/2014/main" id="{8040EF21-AB56-1605-ED3F-615E1B603948}"/>
                    </a:ext>
                  </a:extLst>
                </p14:cNvPr>
                <p14:cNvContentPartPr/>
                <p14:nvPr/>
              </p14:nvContentPartPr>
              <p14:xfrm>
                <a:off x="8372728" y="2230825"/>
                <a:ext cx="21600" cy="1440"/>
              </p14:xfrm>
            </p:contentPart>
          </mc:Choice>
          <mc:Fallback>
            <p:pic>
              <p:nvPicPr>
                <p:cNvPr id="100" name="Entrada de lápiz 99">
                  <a:extLst>
                    <a:ext uri="{FF2B5EF4-FFF2-40B4-BE49-F238E27FC236}">
                      <a16:creationId xmlns:a16="http://schemas.microsoft.com/office/drawing/2014/main" id="{8040EF21-AB56-1605-ED3F-615E1B603948}"/>
                    </a:ext>
                  </a:extLst>
                </p:cNvPr>
                <p:cNvPicPr/>
                <p:nvPr/>
              </p:nvPicPr>
              <p:blipFill>
                <a:blip r:embed="rId174"/>
                <a:stretch>
                  <a:fillRect/>
                </a:stretch>
              </p:blipFill>
              <p:spPr>
                <a:xfrm>
                  <a:off x="8355088" y="2212825"/>
                  <a:ext cx="57240" cy="3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5">
              <p14:nvContentPartPr>
                <p14:cNvPr id="102" name="Entrada de lápiz 101">
                  <a:extLst>
                    <a:ext uri="{FF2B5EF4-FFF2-40B4-BE49-F238E27FC236}">
                      <a16:creationId xmlns:a16="http://schemas.microsoft.com/office/drawing/2014/main" id="{C7391A3E-E5C9-6E43-8946-F6D7C0A45390}"/>
                    </a:ext>
                  </a:extLst>
                </p14:cNvPr>
                <p14:cNvContentPartPr/>
                <p14:nvPr/>
              </p14:nvContentPartPr>
              <p14:xfrm>
                <a:off x="8633008" y="1858945"/>
                <a:ext cx="133200" cy="284040"/>
              </p14:xfrm>
            </p:contentPart>
          </mc:Choice>
          <mc:Fallback>
            <p:pic>
              <p:nvPicPr>
                <p:cNvPr id="102" name="Entrada de lápiz 101">
                  <a:extLst>
                    <a:ext uri="{FF2B5EF4-FFF2-40B4-BE49-F238E27FC236}">
                      <a16:creationId xmlns:a16="http://schemas.microsoft.com/office/drawing/2014/main" id="{C7391A3E-E5C9-6E43-8946-F6D7C0A45390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8615368" y="1840945"/>
                  <a:ext cx="168840" cy="31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7">
              <p14:nvContentPartPr>
                <p14:cNvPr id="103" name="Entrada de lápiz 102">
                  <a:extLst>
                    <a:ext uri="{FF2B5EF4-FFF2-40B4-BE49-F238E27FC236}">
                      <a16:creationId xmlns:a16="http://schemas.microsoft.com/office/drawing/2014/main" id="{24F80C6A-EECD-AA39-6645-81039B23531C}"/>
                    </a:ext>
                  </a:extLst>
                </p14:cNvPr>
                <p14:cNvContentPartPr/>
                <p14:nvPr/>
              </p14:nvContentPartPr>
              <p14:xfrm>
                <a:off x="8922808" y="1842745"/>
                <a:ext cx="213120" cy="328320"/>
              </p14:xfrm>
            </p:contentPart>
          </mc:Choice>
          <mc:Fallback>
            <p:pic>
              <p:nvPicPr>
                <p:cNvPr id="103" name="Entrada de lápiz 102">
                  <a:extLst>
                    <a:ext uri="{FF2B5EF4-FFF2-40B4-BE49-F238E27FC236}">
                      <a16:creationId xmlns:a16="http://schemas.microsoft.com/office/drawing/2014/main" id="{24F80C6A-EECD-AA39-6645-81039B23531C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8905168" y="1825105"/>
                  <a:ext cx="248760" cy="363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8" name="Grupo 107">
            <a:extLst>
              <a:ext uri="{FF2B5EF4-FFF2-40B4-BE49-F238E27FC236}">
                <a16:creationId xmlns:a16="http://schemas.microsoft.com/office/drawing/2014/main" id="{E27D681C-3046-8C76-5FE1-0EEBCF163D29}"/>
              </a:ext>
            </a:extLst>
          </p:cNvPr>
          <p:cNvGrpSpPr/>
          <p:nvPr/>
        </p:nvGrpSpPr>
        <p:grpSpPr>
          <a:xfrm>
            <a:off x="9385768" y="1694785"/>
            <a:ext cx="541440" cy="487080"/>
            <a:chOff x="9385768" y="1694785"/>
            <a:chExt cx="541440" cy="487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9">
              <p14:nvContentPartPr>
                <p14:cNvPr id="105" name="Entrada de lápiz 104">
                  <a:extLst>
                    <a:ext uri="{FF2B5EF4-FFF2-40B4-BE49-F238E27FC236}">
                      <a16:creationId xmlns:a16="http://schemas.microsoft.com/office/drawing/2014/main" id="{CB173FDD-1153-B7BD-3184-48000BD6C682}"/>
                    </a:ext>
                  </a:extLst>
                </p14:cNvPr>
                <p14:cNvContentPartPr/>
                <p14:nvPr/>
              </p14:nvContentPartPr>
              <p14:xfrm>
                <a:off x="9385768" y="1935265"/>
                <a:ext cx="275760" cy="246600"/>
              </p14:xfrm>
            </p:contentPart>
          </mc:Choice>
          <mc:Fallback>
            <p:pic>
              <p:nvPicPr>
                <p:cNvPr id="105" name="Entrada de lápiz 104">
                  <a:extLst>
                    <a:ext uri="{FF2B5EF4-FFF2-40B4-BE49-F238E27FC236}">
                      <a16:creationId xmlns:a16="http://schemas.microsoft.com/office/drawing/2014/main" id="{CB173FDD-1153-B7BD-3184-48000BD6C682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9368128" y="1917625"/>
                  <a:ext cx="311400" cy="28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1">
              <p14:nvContentPartPr>
                <p14:cNvPr id="106" name="Entrada de lápiz 105">
                  <a:extLst>
                    <a:ext uri="{FF2B5EF4-FFF2-40B4-BE49-F238E27FC236}">
                      <a16:creationId xmlns:a16="http://schemas.microsoft.com/office/drawing/2014/main" id="{6029AF19-1EDC-C246-0E59-CB9E6C432FB2}"/>
                    </a:ext>
                  </a:extLst>
                </p14:cNvPr>
                <p14:cNvContentPartPr/>
                <p14:nvPr/>
              </p14:nvContentPartPr>
              <p14:xfrm>
                <a:off x="9544888" y="1818985"/>
                <a:ext cx="135000" cy="32760"/>
              </p14:xfrm>
            </p:contentPart>
          </mc:Choice>
          <mc:Fallback>
            <p:pic>
              <p:nvPicPr>
                <p:cNvPr id="106" name="Entrada de lápiz 105">
                  <a:extLst>
                    <a:ext uri="{FF2B5EF4-FFF2-40B4-BE49-F238E27FC236}">
                      <a16:creationId xmlns:a16="http://schemas.microsoft.com/office/drawing/2014/main" id="{6029AF19-1EDC-C246-0E59-CB9E6C432FB2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9527248" y="1800985"/>
                  <a:ext cx="170640" cy="6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3">
              <p14:nvContentPartPr>
                <p14:cNvPr id="107" name="Entrada de lápiz 106">
                  <a:extLst>
                    <a:ext uri="{FF2B5EF4-FFF2-40B4-BE49-F238E27FC236}">
                      <a16:creationId xmlns:a16="http://schemas.microsoft.com/office/drawing/2014/main" id="{365A7D75-2107-3016-6668-360A8C97F987}"/>
                    </a:ext>
                  </a:extLst>
                </p14:cNvPr>
                <p14:cNvContentPartPr/>
                <p14:nvPr/>
              </p14:nvContentPartPr>
              <p14:xfrm>
                <a:off x="9806248" y="1694785"/>
                <a:ext cx="120960" cy="281160"/>
              </p14:xfrm>
            </p:contentPart>
          </mc:Choice>
          <mc:Fallback>
            <p:pic>
              <p:nvPicPr>
                <p:cNvPr id="107" name="Entrada de lápiz 106">
                  <a:extLst>
                    <a:ext uri="{FF2B5EF4-FFF2-40B4-BE49-F238E27FC236}">
                      <a16:creationId xmlns:a16="http://schemas.microsoft.com/office/drawing/2014/main" id="{365A7D75-2107-3016-6668-360A8C97F987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9788608" y="1676785"/>
                  <a:ext cx="156600" cy="3168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85">
            <p14:nvContentPartPr>
              <p14:cNvPr id="109" name="Entrada de lápiz 108">
                <a:extLst>
                  <a:ext uri="{FF2B5EF4-FFF2-40B4-BE49-F238E27FC236}">
                    <a16:creationId xmlns:a16="http://schemas.microsoft.com/office/drawing/2014/main" id="{21CB3DC1-2A66-1D72-3F0A-E6599C3AC508}"/>
                  </a:ext>
                </a:extLst>
              </p14:cNvPr>
              <p14:cNvContentPartPr/>
              <p14:nvPr/>
            </p14:nvContentPartPr>
            <p14:xfrm>
              <a:off x="10128808" y="2148025"/>
              <a:ext cx="91440" cy="35640"/>
            </p14:xfrm>
          </p:contentPart>
        </mc:Choice>
        <mc:Fallback>
          <p:pic>
            <p:nvPicPr>
              <p:cNvPr id="109" name="Entrada de lápiz 108">
                <a:extLst>
                  <a:ext uri="{FF2B5EF4-FFF2-40B4-BE49-F238E27FC236}">
                    <a16:creationId xmlns:a16="http://schemas.microsoft.com/office/drawing/2014/main" id="{21CB3DC1-2A66-1D72-3F0A-E6599C3AC508}"/>
                  </a:ext>
                </a:extLst>
              </p:cNvPr>
              <p:cNvPicPr/>
              <p:nvPr/>
            </p:nvPicPr>
            <p:blipFill>
              <a:blip r:embed="rId186"/>
              <a:stretch>
                <a:fillRect/>
              </a:stretch>
            </p:blipFill>
            <p:spPr>
              <a:xfrm>
                <a:off x="10110808" y="2130385"/>
                <a:ext cx="127080" cy="71280"/>
              </a:xfrm>
              <a:prstGeom prst="rect">
                <a:avLst/>
              </a:prstGeom>
            </p:spPr>
          </p:pic>
        </mc:Fallback>
      </mc:AlternateContent>
      <p:grpSp>
        <p:nvGrpSpPr>
          <p:cNvPr id="121" name="Grupo 120">
            <a:extLst>
              <a:ext uri="{FF2B5EF4-FFF2-40B4-BE49-F238E27FC236}">
                <a16:creationId xmlns:a16="http://schemas.microsoft.com/office/drawing/2014/main" id="{5744E7BE-F085-59A0-A090-0ED2DED0933B}"/>
              </a:ext>
            </a:extLst>
          </p:cNvPr>
          <p:cNvGrpSpPr/>
          <p:nvPr/>
        </p:nvGrpSpPr>
        <p:grpSpPr>
          <a:xfrm>
            <a:off x="10528048" y="1806385"/>
            <a:ext cx="1283400" cy="504000"/>
            <a:chOff x="10528048" y="1806385"/>
            <a:chExt cx="1283400" cy="504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7">
              <p14:nvContentPartPr>
                <p14:cNvPr id="110" name="Entrada de lápiz 109">
                  <a:extLst>
                    <a:ext uri="{FF2B5EF4-FFF2-40B4-BE49-F238E27FC236}">
                      <a16:creationId xmlns:a16="http://schemas.microsoft.com/office/drawing/2014/main" id="{BA81D012-A795-1599-DFD6-45DE24201406}"/>
                    </a:ext>
                  </a:extLst>
                </p14:cNvPr>
                <p14:cNvContentPartPr/>
                <p14:nvPr/>
              </p14:nvContentPartPr>
              <p14:xfrm>
                <a:off x="10528048" y="1855705"/>
                <a:ext cx="189360" cy="270360"/>
              </p14:xfrm>
            </p:contentPart>
          </mc:Choice>
          <mc:Fallback>
            <p:pic>
              <p:nvPicPr>
                <p:cNvPr id="110" name="Entrada de lápiz 109">
                  <a:extLst>
                    <a:ext uri="{FF2B5EF4-FFF2-40B4-BE49-F238E27FC236}">
                      <a16:creationId xmlns:a16="http://schemas.microsoft.com/office/drawing/2014/main" id="{BA81D012-A795-1599-DFD6-45DE24201406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10510048" y="1838065"/>
                  <a:ext cx="225000" cy="30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9">
              <p14:nvContentPartPr>
                <p14:cNvPr id="111" name="Entrada de lápiz 110">
                  <a:extLst>
                    <a:ext uri="{FF2B5EF4-FFF2-40B4-BE49-F238E27FC236}">
                      <a16:creationId xmlns:a16="http://schemas.microsoft.com/office/drawing/2014/main" id="{44E33DF5-17CA-5425-6F57-206E6AE6367A}"/>
                    </a:ext>
                  </a:extLst>
                </p14:cNvPr>
                <p14:cNvContentPartPr/>
                <p14:nvPr/>
              </p14:nvContentPartPr>
              <p14:xfrm>
                <a:off x="10795168" y="2124985"/>
                <a:ext cx="84600" cy="185400"/>
              </p14:xfrm>
            </p:contentPart>
          </mc:Choice>
          <mc:Fallback>
            <p:pic>
              <p:nvPicPr>
                <p:cNvPr id="111" name="Entrada de lápiz 110">
                  <a:extLst>
                    <a:ext uri="{FF2B5EF4-FFF2-40B4-BE49-F238E27FC236}">
                      <a16:creationId xmlns:a16="http://schemas.microsoft.com/office/drawing/2014/main" id="{44E33DF5-17CA-5425-6F57-206E6AE6367A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10777528" y="2107345"/>
                  <a:ext cx="120240" cy="22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1">
              <p14:nvContentPartPr>
                <p14:cNvPr id="112" name="Entrada de lápiz 111">
                  <a:extLst>
                    <a:ext uri="{FF2B5EF4-FFF2-40B4-BE49-F238E27FC236}">
                      <a16:creationId xmlns:a16="http://schemas.microsoft.com/office/drawing/2014/main" id="{153626F2-8045-FD6A-B4A2-2328A7342F34}"/>
                    </a:ext>
                  </a:extLst>
                </p14:cNvPr>
                <p14:cNvContentPartPr/>
                <p14:nvPr/>
              </p14:nvContentPartPr>
              <p14:xfrm>
                <a:off x="11064808" y="1806385"/>
                <a:ext cx="203040" cy="395640"/>
              </p14:xfrm>
            </p:contentPart>
          </mc:Choice>
          <mc:Fallback>
            <p:pic>
              <p:nvPicPr>
                <p:cNvPr id="112" name="Entrada de lápiz 111">
                  <a:extLst>
                    <a:ext uri="{FF2B5EF4-FFF2-40B4-BE49-F238E27FC236}">
                      <a16:creationId xmlns:a16="http://schemas.microsoft.com/office/drawing/2014/main" id="{153626F2-8045-FD6A-B4A2-2328A7342F34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11046808" y="1788745"/>
                  <a:ext cx="238680" cy="43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3">
              <p14:nvContentPartPr>
                <p14:cNvPr id="113" name="Entrada de lápiz 112">
                  <a:extLst>
                    <a:ext uri="{FF2B5EF4-FFF2-40B4-BE49-F238E27FC236}">
                      <a16:creationId xmlns:a16="http://schemas.microsoft.com/office/drawing/2014/main" id="{AF23F4DB-2C46-4DF5-3E45-37AF69F5C258}"/>
                    </a:ext>
                  </a:extLst>
                </p14:cNvPr>
                <p14:cNvContentPartPr/>
                <p14:nvPr/>
              </p14:nvContentPartPr>
              <p14:xfrm>
                <a:off x="11370448" y="2007985"/>
                <a:ext cx="441000" cy="151200"/>
              </p14:xfrm>
            </p:contentPart>
          </mc:Choice>
          <mc:Fallback>
            <p:pic>
              <p:nvPicPr>
                <p:cNvPr id="113" name="Entrada de lápiz 112">
                  <a:extLst>
                    <a:ext uri="{FF2B5EF4-FFF2-40B4-BE49-F238E27FC236}">
                      <a16:creationId xmlns:a16="http://schemas.microsoft.com/office/drawing/2014/main" id="{AF23F4DB-2C46-4DF5-3E45-37AF69F5C258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11352808" y="1989985"/>
                  <a:ext cx="476640" cy="186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0" name="Grupo 119">
            <a:extLst>
              <a:ext uri="{FF2B5EF4-FFF2-40B4-BE49-F238E27FC236}">
                <a16:creationId xmlns:a16="http://schemas.microsoft.com/office/drawing/2014/main" id="{5EB89AEB-63C8-44E3-C6B5-AC0075ED944D}"/>
              </a:ext>
            </a:extLst>
          </p:cNvPr>
          <p:cNvGrpSpPr/>
          <p:nvPr/>
        </p:nvGrpSpPr>
        <p:grpSpPr>
          <a:xfrm>
            <a:off x="6123808" y="2778025"/>
            <a:ext cx="1240920" cy="427680"/>
            <a:chOff x="6123808" y="2778025"/>
            <a:chExt cx="1240920" cy="427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5">
              <p14:nvContentPartPr>
                <p14:cNvPr id="114" name="Entrada de lápiz 113">
                  <a:extLst>
                    <a:ext uri="{FF2B5EF4-FFF2-40B4-BE49-F238E27FC236}">
                      <a16:creationId xmlns:a16="http://schemas.microsoft.com/office/drawing/2014/main" id="{588BBA6A-0C96-CCC0-502D-D5BB7A280310}"/>
                    </a:ext>
                  </a:extLst>
                </p14:cNvPr>
                <p14:cNvContentPartPr/>
                <p14:nvPr/>
              </p14:nvContentPartPr>
              <p14:xfrm>
                <a:off x="6343408" y="2790265"/>
                <a:ext cx="46080" cy="349560"/>
              </p14:xfrm>
            </p:contentPart>
          </mc:Choice>
          <mc:Fallback>
            <p:pic>
              <p:nvPicPr>
                <p:cNvPr id="114" name="Entrada de lápiz 113">
                  <a:extLst>
                    <a:ext uri="{FF2B5EF4-FFF2-40B4-BE49-F238E27FC236}">
                      <a16:creationId xmlns:a16="http://schemas.microsoft.com/office/drawing/2014/main" id="{588BBA6A-0C96-CCC0-502D-D5BB7A280310}"/>
                    </a:ext>
                  </a:extLst>
                </p:cNvPr>
                <p:cNvPicPr/>
                <p:nvPr/>
              </p:nvPicPr>
              <p:blipFill>
                <a:blip r:embed="rId196"/>
                <a:stretch>
                  <a:fillRect/>
                </a:stretch>
              </p:blipFill>
              <p:spPr>
                <a:xfrm>
                  <a:off x="6325768" y="2772265"/>
                  <a:ext cx="81720" cy="38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7">
              <p14:nvContentPartPr>
                <p14:cNvPr id="115" name="Entrada de lápiz 114">
                  <a:extLst>
                    <a:ext uri="{FF2B5EF4-FFF2-40B4-BE49-F238E27FC236}">
                      <a16:creationId xmlns:a16="http://schemas.microsoft.com/office/drawing/2014/main" id="{DB4D1130-752C-CB8D-0EB9-D5F3F6FF1E74}"/>
                    </a:ext>
                  </a:extLst>
                </p14:cNvPr>
                <p14:cNvContentPartPr/>
                <p14:nvPr/>
              </p14:nvContentPartPr>
              <p14:xfrm>
                <a:off x="6123808" y="2778025"/>
                <a:ext cx="502560" cy="26640"/>
              </p14:xfrm>
            </p:contentPart>
          </mc:Choice>
          <mc:Fallback>
            <p:pic>
              <p:nvPicPr>
                <p:cNvPr id="115" name="Entrada de lápiz 114">
                  <a:extLst>
                    <a:ext uri="{FF2B5EF4-FFF2-40B4-BE49-F238E27FC236}">
                      <a16:creationId xmlns:a16="http://schemas.microsoft.com/office/drawing/2014/main" id="{DB4D1130-752C-CB8D-0EB9-D5F3F6FF1E74}"/>
                    </a:ext>
                  </a:extLst>
                </p:cNvPr>
                <p:cNvPicPr/>
                <p:nvPr/>
              </p:nvPicPr>
              <p:blipFill>
                <a:blip r:embed="rId198"/>
                <a:stretch>
                  <a:fillRect/>
                </a:stretch>
              </p:blipFill>
              <p:spPr>
                <a:xfrm>
                  <a:off x="6105808" y="2760025"/>
                  <a:ext cx="538200" cy="6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9">
              <p14:nvContentPartPr>
                <p14:cNvPr id="116" name="Entrada de lápiz 115">
                  <a:extLst>
                    <a:ext uri="{FF2B5EF4-FFF2-40B4-BE49-F238E27FC236}">
                      <a16:creationId xmlns:a16="http://schemas.microsoft.com/office/drawing/2014/main" id="{CECA8D6B-93ED-334A-266E-1176C606BBD5}"/>
                    </a:ext>
                  </a:extLst>
                </p14:cNvPr>
                <p14:cNvContentPartPr/>
                <p14:nvPr/>
              </p14:nvContentPartPr>
              <p14:xfrm>
                <a:off x="6675688" y="3081505"/>
                <a:ext cx="39960" cy="116280"/>
              </p14:xfrm>
            </p:contentPart>
          </mc:Choice>
          <mc:Fallback>
            <p:pic>
              <p:nvPicPr>
                <p:cNvPr id="116" name="Entrada de lápiz 115">
                  <a:extLst>
                    <a:ext uri="{FF2B5EF4-FFF2-40B4-BE49-F238E27FC236}">
                      <a16:creationId xmlns:a16="http://schemas.microsoft.com/office/drawing/2014/main" id="{CECA8D6B-93ED-334A-266E-1176C606BBD5}"/>
                    </a:ext>
                  </a:extLst>
                </p:cNvPr>
                <p:cNvPicPr/>
                <p:nvPr/>
              </p:nvPicPr>
              <p:blipFill>
                <a:blip r:embed="rId200"/>
                <a:stretch>
                  <a:fillRect/>
                </a:stretch>
              </p:blipFill>
              <p:spPr>
                <a:xfrm>
                  <a:off x="6658048" y="3063505"/>
                  <a:ext cx="75600" cy="15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1">
              <p14:nvContentPartPr>
                <p14:cNvPr id="117" name="Entrada de lápiz 116">
                  <a:extLst>
                    <a:ext uri="{FF2B5EF4-FFF2-40B4-BE49-F238E27FC236}">
                      <a16:creationId xmlns:a16="http://schemas.microsoft.com/office/drawing/2014/main" id="{AA26B7FB-7BB4-2FA0-8E15-197C59E62ECA}"/>
                    </a:ext>
                  </a:extLst>
                </p14:cNvPr>
                <p14:cNvContentPartPr/>
                <p14:nvPr/>
              </p14:nvContentPartPr>
              <p14:xfrm>
                <a:off x="6656608" y="2987905"/>
                <a:ext cx="288000" cy="217800"/>
              </p14:xfrm>
            </p:contentPart>
          </mc:Choice>
          <mc:Fallback>
            <p:pic>
              <p:nvPicPr>
                <p:cNvPr id="117" name="Entrada de lápiz 116">
                  <a:extLst>
                    <a:ext uri="{FF2B5EF4-FFF2-40B4-BE49-F238E27FC236}">
                      <a16:creationId xmlns:a16="http://schemas.microsoft.com/office/drawing/2014/main" id="{AA26B7FB-7BB4-2FA0-8E15-197C59E62ECA}"/>
                    </a:ext>
                  </a:extLst>
                </p:cNvPr>
                <p:cNvPicPr/>
                <p:nvPr/>
              </p:nvPicPr>
              <p:blipFill>
                <a:blip r:embed="rId202"/>
                <a:stretch>
                  <a:fillRect/>
                </a:stretch>
              </p:blipFill>
              <p:spPr>
                <a:xfrm>
                  <a:off x="6638608" y="2970265"/>
                  <a:ext cx="323640" cy="25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3">
              <p14:nvContentPartPr>
                <p14:cNvPr id="118" name="Entrada de lápiz 117">
                  <a:extLst>
                    <a:ext uri="{FF2B5EF4-FFF2-40B4-BE49-F238E27FC236}">
                      <a16:creationId xmlns:a16="http://schemas.microsoft.com/office/drawing/2014/main" id="{EDAC490F-B7A8-ACD7-D747-E0133428AD5D}"/>
                    </a:ext>
                  </a:extLst>
                </p14:cNvPr>
                <p14:cNvContentPartPr/>
                <p14:nvPr/>
              </p14:nvContentPartPr>
              <p14:xfrm>
                <a:off x="7177168" y="3036865"/>
                <a:ext cx="146160" cy="10440"/>
              </p14:xfrm>
            </p:contentPart>
          </mc:Choice>
          <mc:Fallback>
            <p:pic>
              <p:nvPicPr>
                <p:cNvPr id="118" name="Entrada de lápiz 117">
                  <a:extLst>
                    <a:ext uri="{FF2B5EF4-FFF2-40B4-BE49-F238E27FC236}">
                      <a16:creationId xmlns:a16="http://schemas.microsoft.com/office/drawing/2014/main" id="{EDAC490F-B7A8-ACD7-D747-E0133428AD5D}"/>
                    </a:ext>
                  </a:extLst>
                </p:cNvPr>
                <p:cNvPicPr/>
                <p:nvPr/>
              </p:nvPicPr>
              <p:blipFill>
                <a:blip r:embed="rId204"/>
                <a:stretch>
                  <a:fillRect/>
                </a:stretch>
              </p:blipFill>
              <p:spPr>
                <a:xfrm>
                  <a:off x="7159528" y="3018865"/>
                  <a:ext cx="18180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5">
              <p14:nvContentPartPr>
                <p14:cNvPr id="119" name="Entrada de lápiz 118">
                  <a:extLst>
                    <a:ext uri="{FF2B5EF4-FFF2-40B4-BE49-F238E27FC236}">
                      <a16:creationId xmlns:a16="http://schemas.microsoft.com/office/drawing/2014/main" id="{34A077C0-914A-AB5B-396C-51F0AE7B2C6E}"/>
                    </a:ext>
                  </a:extLst>
                </p14:cNvPr>
                <p14:cNvContentPartPr/>
                <p14:nvPr/>
              </p14:nvContentPartPr>
              <p14:xfrm>
                <a:off x="7225048" y="3153145"/>
                <a:ext cx="139680" cy="21960"/>
              </p14:xfrm>
            </p:contentPart>
          </mc:Choice>
          <mc:Fallback>
            <p:pic>
              <p:nvPicPr>
                <p:cNvPr id="119" name="Entrada de lápiz 118">
                  <a:extLst>
                    <a:ext uri="{FF2B5EF4-FFF2-40B4-BE49-F238E27FC236}">
                      <a16:creationId xmlns:a16="http://schemas.microsoft.com/office/drawing/2014/main" id="{34A077C0-914A-AB5B-396C-51F0AE7B2C6E}"/>
                    </a:ext>
                  </a:extLst>
                </p:cNvPr>
                <p:cNvPicPr/>
                <p:nvPr/>
              </p:nvPicPr>
              <p:blipFill>
                <a:blip r:embed="rId206"/>
                <a:stretch>
                  <a:fillRect/>
                </a:stretch>
              </p:blipFill>
              <p:spPr>
                <a:xfrm>
                  <a:off x="7207048" y="3135145"/>
                  <a:ext cx="175320" cy="57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7" name="Grupo 126">
            <a:extLst>
              <a:ext uri="{FF2B5EF4-FFF2-40B4-BE49-F238E27FC236}">
                <a16:creationId xmlns:a16="http://schemas.microsoft.com/office/drawing/2014/main" id="{4134FE22-904E-8C36-B55E-E879013B0E7A}"/>
              </a:ext>
            </a:extLst>
          </p:cNvPr>
          <p:cNvGrpSpPr/>
          <p:nvPr/>
        </p:nvGrpSpPr>
        <p:grpSpPr>
          <a:xfrm>
            <a:off x="7733728" y="2832025"/>
            <a:ext cx="1155600" cy="566280"/>
            <a:chOff x="7733728" y="2832025"/>
            <a:chExt cx="1155600" cy="566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7">
              <p14:nvContentPartPr>
                <p14:cNvPr id="122" name="Entrada de lápiz 121">
                  <a:extLst>
                    <a:ext uri="{FF2B5EF4-FFF2-40B4-BE49-F238E27FC236}">
                      <a16:creationId xmlns:a16="http://schemas.microsoft.com/office/drawing/2014/main" id="{BE13FE70-58B7-C637-451E-62AD14EF5508}"/>
                    </a:ext>
                  </a:extLst>
                </p14:cNvPr>
                <p14:cNvContentPartPr/>
                <p14:nvPr/>
              </p14:nvContentPartPr>
              <p14:xfrm>
                <a:off x="7733728" y="2832025"/>
                <a:ext cx="151200" cy="338040"/>
              </p14:xfrm>
            </p:contentPart>
          </mc:Choice>
          <mc:Fallback>
            <p:pic>
              <p:nvPicPr>
                <p:cNvPr id="122" name="Entrada de lápiz 121">
                  <a:extLst>
                    <a:ext uri="{FF2B5EF4-FFF2-40B4-BE49-F238E27FC236}">
                      <a16:creationId xmlns:a16="http://schemas.microsoft.com/office/drawing/2014/main" id="{BE13FE70-58B7-C637-451E-62AD14EF5508}"/>
                    </a:ext>
                  </a:extLst>
                </p:cNvPr>
                <p:cNvPicPr/>
                <p:nvPr/>
              </p:nvPicPr>
              <p:blipFill>
                <a:blip r:embed="rId208"/>
                <a:stretch>
                  <a:fillRect/>
                </a:stretch>
              </p:blipFill>
              <p:spPr>
                <a:xfrm>
                  <a:off x="7715728" y="2814025"/>
                  <a:ext cx="186840" cy="37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9">
              <p14:nvContentPartPr>
                <p14:cNvPr id="123" name="Entrada de lápiz 122">
                  <a:extLst>
                    <a:ext uri="{FF2B5EF4-FFF2-40B4-BE49-F238E27FC236}">
                      <a16:creationId xmlns:a16="http://schemas.microsoft.com/office/drawing/2014/main" id="{D3D950BC-1F6C-FED0-A1BE-15A64AC0A8EF}"/>
                    </a:ext>
                  </a:extLst>
                </p14:cNvPr>
                <p14:cNvContentPartPr/>
                <p14:nvPr/>
              </p14:nvContentPartPr>
              <p14:xfrm>
                <a:off x="8101288" y="2886025"/>
                <a:ext cx="213120" cy="289800"/>
              </p14:xfrm>
            </p:contentPart>
          </mc:Choice>
          <mc:Fallback>
            <p:pic>
              <p:nvPicPr>
                <p:cNvPr id="123" name="Entrada de lápiz 122">
                  <a:extLst>
                    <a:ext uri="{FF2B5EF4-FFF2-40B4-BE49-F238E27FC236}">
                      <a16:creationId xmlns:a16="http://schemas.microsoft.com/office/drawing/2014/main" id="{D3D950BC-1F6C-FED0-A1BE-15A64AC0A8EF}"/>
                    </a:ext>
                  </a:extLst>
                </p:cNvPr>
                <p:cNvPicPr/>
                <p:nvPr/>
              </p:nvPicPr>
              <p:blipFill>
                <a:blip r:embed="rId210"/>
                <a:stretch>
                  <a:fillRect/>
                </a:stretch>
              </p:blipFill>
              <p:spPr>
                <a:xfrm>
                  <a:off x="8083648" y="2868025"/>
                  <a:ext cx="248760" cy="32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1">
              <p14:nvContentPartPr>
                <p14:cNvPr id="124" name="Entrada de lápiz 123">
                  <a:extLst>
                    <a:ext uri="{FF2B5EF4-FFF2-40B4-BE49-F238E27FC236}">
                      <a16:creationId xmlns:a16="http://schemas.microsoft.com/office/drawing/2014/main" id="{D33EBA0D-7544-1371-15C9-5CF8F24C0240}"/>
                    </a:ext>
                  </a:extLst>
                </p14:cNvPr>
                <p14:cNvContentPartPr/>
                <p14:nvPr/>
              </p14:nvContentPartPr>
              <p14:xfrm>
                <a:off x="8265448" y="3138025"/>
                <a:ext cx="188280" cy="260280"/>
              </p14:xfrm>
            </p:contentPart>
          </mc:Choice>
          <mc:Fallback>
            <p:pic>
              <p:nvPicPr>
                <p:cNvPr id="124" name="Entrada de lápiz 123">
                  <a:extLst>
                    <a:ext uri="{FF2B5EF4-FFF2-40B4-BE49-F238E27FC236}">
                      <a16:creationId xmlns:a16="http://schemas.microsoft.com/office/drawing/2014/main" id="{D33EBA0D-7544-1371-15C9-5CF8F24C0240}"/>
                    </a:ext>
                  </a:extLst>
                </p:cNvPr>
                <p:cNvPicPr/>
                <p:nvPr/>
              </p:nvPicPr>
              <p:blipFill>
                <a:blip r:embed="rId212"/>
                <a:stretch>
                  <a:fillRect/>
                </a:stretch>
              </p:blipFill>
              <p:spPr>
                <a:xfrm>
                  <a:off x="8247448" y="3120025"/>
                  <a:ext cx="223920" cy="29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3">
              <p14:nvContentPartPr>
                <p14:cNvPr id="125" name="Entrada de lápiz 124">
                  <a:extLst>
                    <a:ext uri="{FF2B5EF4-FFF2-40B4-BE49-F238E27FC236}">
                      <a16:creationId xmlns:a16="http://schemas.microsoft.com/office/drawing/2014/main" id="{D1E20987-2D87-418C-C2E8-BED5B9AE7553}"/>
                    </a:ext>
                  </a:extLst>
                </p14:cNvPr>
                <p14:cNvContentPartPr/>
                <p14:nvPr/>
              </p14:nvContentPartPr>
              <p14:xfrm>
                <a:off x="8679808" y="2864425"/>
                <a:ext cx="119880" cy="34200"/>
              </p14:xfrm>
            </p:contentPart>
          </mc:Choice>
          <mc:Fallback>
            <p:pic>
              <p:nvPicPr>
                <p:cNvPr id="125" name="Entrada de lápiz 124">
                  <a:extLst>
                    <a:ext uri="{FF2B5EF4-FFF2-40B4-BE49-F238E27FC236}">
                      <a16:creationId xmlns:a16="http://schemas.microsoft.com/office/drawing/2014/main" id="{D1E20987-2D87-418C-C2E8-BED5B9AE7553}"/>
                    </a:ext>
                  </a:extLst>
                </p:cNvPr>
                <p:cNvPicPr/>
                <p:nvPr/>
              </p:nvPicPr>
              <p:blipFill>
                <a:blip r:embed="rId214"/>
                <a:stretch>
                  <a:fillRect/>
                </a:stretch>
              </p:blipFill>
              <p:spPr>
                <a:xfrm>
                  <a:off x="8661808" y="2846785"/>
                  <a:ext cx="155520" cy="6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5">
              <p14:nvContentPartPr>
                <p14:cNvPr id="126" name="Entrada de lápiz 125">
                  <a:extLst>
                    <a:ext uri="{FF2B5EF4-FFF2-40B4-BE49-F238E27FC236}">
                      <a16:creationId xmlns:a16="http://schemas.microsoft.com/office/drawing/2014/main" id="{369390EF-B92E-0689-7AE4-C9B182BCDD20}"/>
                    </a:ext>
                  </a:extLst>
                </p14:cNvPr>
                <p14:cNvContentPartPr/>
                <p14:nvPr/>
              </p14:nvContentPartPr>
              <p14:xfrm>
                <a:off x="8639128" y="2898265"/>
                <a:ext cx="250200" cy="360720"/>
              </p14:xfrm>
            </p:contentPart>
          </mc:Choice>
          <mc:Fallback>
            <p:pic>
              <p:nvPicPr>
                <p:cNvPr id="126" name="Entrada de lápiz 125">
                  <a:extLst>
                    <a:ext uri="{FF2B5EF4-FFF2-40B4-BE49-F238E27FC236}">
                      <a16:creationId xmlns:a16="http://schemas.microsoft.com/office/drawing/2014/main" id="{369390EF-B92E-0689-7AE4-C9B182BCDD20}"/>
                    </a:ext>
                  </a:extLst>
                </p:cNvPr>
                <p:cNvPicPr/>
                <p:nvPr/>
              </p:nvPicPr>
              <p:blipFill>
                <a:blip r:embed="rId216"/>
                <a:stretch>
                  <a:fillRect/>
                </a:stretch>
              </p:blipFill>
              <p:spPr>
                <a:xfrm>
                  <a:off x="8621128" y="2880265"/>
                  <a:ext cx="285840" cy="396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1" name="Grupo 140">
            <a:extLst>
              <a:ext uri="{FF2B5EF4-FFF2-40B4-BE49-F238E27FC236}">
                <a16:creationId xmlns:a16="http://schemas.microsoft.com/office/drawing/2014/main" id="{36D735E9-9EEC-5A81-B4A7-C11B288602B2}"/>
              </a:ext>
            </a:extLst>
          </p:cNvPr>
          <p:cNvGrpSpPr/>
          <p:nvPr/>
        </p:nvGrpSpPr>
        <p:grpSpPr>
          <a:xfrm>
            <a:off x="9172648" y="2791705"/>
            <a:ext cx="2439720" cy="553680"/>
            <a:chOff x="9172648" y="2791705"/>
            <a:chExt cx="2439720" cy="553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7">
              <p14:nvContentPartPr>
                <p14:cNvPr id="128" name="Entrada de lápiz 127">
                  <a:extLst>
                    <a:ext uri="{FF2B5EF4-FFF2-40B4-BE49-F238E27FC236}">
                      <a16:creationId xmlns:a16="http://schemas.microsoft.com/office/drawing/2014/main" id="{7495463A-50BB-6B19-506A-580F8F42576D}"/>
                    </a:ext>
                  </a:extLst>
                </p14:cNvPr>
                <p14:cNvContentPartPr/>
                <p14:nvPr/>
              </p14:nvContentPartPr>
              <p14:xfrm>
                <a:off x="9172648" y="2791705"/>
                <a:ext cx="224640" cy="369360"/>
              </p14:xfrm>
            </p:contentPart>
          </mc:Choice>
          <mc:Fallback>
            <p:pic>
              <p:nvPicPr>
                <p:cNvPr id="128" name="Entrada de lápiz 127">
                  <a:extLst>
                    <a:ext uri="{FF2B5EF4-FFF2-40B4-BE49-F238E27FC236}">
                      <a16:creationId xmlns:a16="http://schemas.microsoft.com/office/drawing/2014/main" id="{7495463A-50BB-6B19-506A-580F8F42576D}"/>
                    </a:ext>
                  </a:extLst>
                </p:cNvPr>
                <p:cNvPicPr/>
                <p:nvPr/>
              </p:nvPicPr>
              <p:blipFill>
                <a:blip r:embed="rId218"/>
                <a:stretch>
                  <a:fillRect/>
                </a:stretch>
              </p:blipFill>
              <p:spPr>
                <a:xfrm>
                  <a:off x="9154648" y="2773705"/>
                  <a:ext cx="260280" cy="40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9">
              <p14:nvContentPartPr>
                <p14:cNvPr id="129" name="Entrada de lápiz 128">
                  <a:extLst>
                    <a:ext uri="{FF2B5EF4-FFF2-40B4-BE49-F238E27FC236}">
                      <a16:creationId xmlns:a16="http://schemas.microsoft.com/office/drawing/2014/main" id="{9CA94672-37D1-9446-E3EC-B4E08D00AB4E}"/>
                    </a:ext>
                  </a:extLst>
                </p14:cNvPr>
                <p14:cNvContentPartPr/>
                <p14:nvPr/>
              </p14:nvContentPartPr>
              <p14:xfrm>
                <a:off x="9286768" y="2983225"/>
                <a:ext cx="375480" cy="362160"/>
              </p14:xfrm>
            </p:contentPart>
          </mc:Choice>
          <mc:Fallback>
            <p:pic>
              <p:nvPicPr>
                <p:cNvPr id="129" name="Entrada de lápiz 128">
                  <a:extLst>
                    <a:ext uri="{FF2B5EF4-FFF2-40B4-BE49-F238E27FC236}">
                      <a16:creationId xmlns:a16="http://schemas.microsoft.com/office/drawing/2014/main" id="{9CA94672-37D1-9446-E3EC-B4E08D00AB4E}"/>
                    </a:ext>
                  </a:extLst>
                </p:cNvPr>
                <p:cNvPicPr/>
                <p:nvPr/>
              </p:nvPicPr>
              <p:blipFill>
                <a:blip r:embed="rId220"/>
                <a:stretch>
                  <a:fillRect/>
                </a:stretch>
              </p:blipFill>
              <p:spPr>
                <a:xfrm>
                  <a:off x="9268768" y="2965585"/>
                  <a:ext cx="411120" cy="39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1">
              <p14:nvContentPartPr>
                <p14:cNvPr id="130" name="Entrada de lápiz 129">
                  <a:extLst>
                    <a:ext uri="{FF2B5EF4-FFF2-40B4-BE49-F238E27FC236}">
                      <a16:creationId xmlns:a16="http://schemas.microsoft.com/office/drawing/2014/main" id="{D4F3F7A9-B92A-F6F8-347E-8D27100A492C}"/>
                    </a:ext>
                  </a:extLst>
                </p14:cNvPr>
                <p14:cNvContentPartPr/>
                <p14:nvPr/>
              </p14:nvContentPartPr>
              <p14:xfrm>
                <a:off x="9740368" y="3116065"/>
                <a:ext cx="360" cy="1440"/>
              </p14:xfrm>
            </p:contentPart>
          </mc:Choice>
          <mc:Fallback>
            <p:pic>
              <p:nvPicPr>
                <p:cNvPr id="130" name="Entrada de lápiz 129">
                  <a:extLst>
                    <a:ext uri="{FF2B5EF4-FFF2-40B4-BE49-F238E27FC236}">
                      <a16:creationId xmlns:a16="http://schemas.microsoft.com/office/drawing/2014/main" id="{D4F3F7A9-B92A-F6F8-347E-8D27100A492C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9722728" y="3098425"/>
                  <a:ext cx="36000" cy="3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3">
              <p14:nvContentPartPr>
                <p14:cNvPr id="131" name="Entrada de lápiz 130">
                  <a:extLst>
                    <a:ext uri="{FF2B5EF4-FFF2-40B4-BE49-F238E27FC236}">
                      <a16:creationId xmlns:a16="http://schemas.microsoft.com/office/drawing/2014/main" id="{3BA45777-75D1-EC66-B4A2-92AE133FEACF}"/>
                    </a:ext>
                  </a:extLst>
                </p14:cNvPr>
                <p14:cNvContentPartPr/>
                <p14:nvPr/>
              </p14:nvContentPartPr>
              <p14:xfrm>
                <a:off x="9908128" y="2938585"/>
                <a:ext cx="467640" cy="203400"/>
              </p14:xfrm>
            </p:contentPart>
          </mc:Choice>
          <mc:Fallback>
            <p:pic>
              <p:nvPicPr>
                <p:cNvPr id="131" name="Entrada de lápiz 130">
                  <a:extLst>
                    <a:ext uri="{FF2B5EF4-FFF2-40B4-BE49-F238E27FC236}">
                      <a16:creationId xmlns:a16="http://schemas.microsoft.com/office/drawing/2014/main" id="{3BA45777-75D1-EC66-B4A2-92AE133FEACF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9890488" y="2920585"/>
                  <a:ext cx="50328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5">
              <p14:nvContentPartPr>
                <p14:cNvPr id="132" name="Entrada de lápiz 131">
                  <a:extLst>
                    <a:ext uri="{FF2B5EF4-FFF2-40B4-BE49-F238E27FC236}">
                      <a16:creationId xmlns:a16="http://schemas.microsoft.com/office/drawing/2014/main" id="{AFA0DA05-69BD-EA2C-69AF-5CC819E20FC9}"/>
                    </a:ext>
                  </a:extLst>
                </p14:cNvPr>
                <p14:cNvContentPartPr/>
                <p14:nvPr/>
              </p14:nvContentPartPr>
              <p14:xfrm>
                <a:off x="10394848" y="3037585"/>
                <a:ext cx="20520" cy="128880"/>
              </p14:xfrm>
            </p:contentPart>
          </mc:Choice>
          <mc:Fallback>
            <p:pic>
              <p:nvPicPr>
                <p:cNvPr id="132" name="Entrada de lápiz 131">
                  <a:extLst>
                    <a:ext uri="{FF2B5EF4-FFF2-40B4-BE49-F238E27FC236}">
                      <a16:creationId xmlns:a16="http://schemas.microsoft.com/office/drawing/2014/main" id="{AFA0DA05-69BD-EA2C-69AF-5CC819E20FC9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10377208" y="3019945"/>
                  <a:ext cx="56160" cy="16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7">
              <p14:nvContentPartPr>
                <p14:cNvPr id="133" name="Entrada de lápiz 132">
                  <a:extLst>
                    <a:ext uri="{FF2B5EF4-FFF2-40B4-BE49-F238E27FC236}">
                      <a16:creationId xmlns:a16="http://schemas.microsoft.com/office/drawing/2014/main" id="{70AAFA44-E5EF-56AE-719A-613C757D5D63}"/>
                    </a:ext>
                  </a:extLst>
                </p14:cNvPr>
                <p14:cNvContentPartPr/>
                <p14:nvPr/>
              </p14:nvContentPartPr>
              <p14:xfrm>
                <a:off x="10619848" y="3182665"/>
                <a:ext cx="9360" cy="360"/>
              </p14:xfrm>
            </p:contentPart>
          </mc:Choice>
          <mc:Fallback>
            <p:pic>
              <p:nvPicPr>
                <p:cNvPr id="133" name="Entrada de lápiz 132">
                  <a:extLst>
                    <a:ext uri="{FF2B5EF4-FFF2-40B4-BE49-F238E27FC236}">
                      <a16:creationId xmlns:a16="http://schemas.microsoft.com/office/drawing/2014/main" id="{70AAFA44-E5EF-56AE-719A-613C757D5D63}"/>
                    </a:ext>
                  </a:extLst>
                </p:cNvPr>
                <p:cNvPicPr/>
                <p:nvPr/>
              </p:nvPicPr>
              <p:blipFill>
                <a:blip r:embed="rId228"/>
                <a:stretch>
                  <a:fillRect/>
                </a:stretch>
              </p:blipFill>
              <p:spPr>
                <a:xfrm>
                  <a:off x="10602208" y="3165025"/>
                  <a:ext cx="45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9">
              <p14:nvContentPartPr>
                <p14:cNvPr id="134" name="Entrada de lápiz 133">
                  <a:extLst>
                    <a:ext uri="{FF2B5EF4-FFF2-40B4-BE49-F238E27FC236}">
                      <a16:creationId xmlns:a16="http://schemas.microsoft.com/office/drawing/2014/main" id="{B676651A-7A52-D4DA-76B8-AC378D6738A6}"/>
                    </a:ext>
                  </a:extLst>
                </p14:cNvPr>
                <p14:cNvContentPartPr/>
                <p14:nvPr/>
              </p14:nvContentPartPr>
              <p14:xfrm>
                <a:off x="10804168" y="2947585"/>
                <a:ext cx="208440" cy="224640"/>
              </p14:xfrm>
            </p:contentPart>
          </mc:Choice>
          <mc:Fallback>
            <p:pic>
              <p:nvPicPr>
                <p:cNvPr id="134" name="Entrada de lápiz 133">
                  <a:extLst>
                    <a:ext uri="{FF2B5EF4-FFF2-40B4-BE49-F238E27FC236}">
                      <a16:creationId xmlns:a16="http://schemas.microsoft.com/office/drawing/2014/main" id="{B676651A-7A52-D4DA-76B8-AC378D6738A6}"/>
                    </a:ext>
                  </a:extLst>
                </p:cNvPr>
                <p:cNvPicPr/>
                <p:nvPr/>
              </p:nvPicPr>
              <p:blipFill>
                <a:blip r:embed="rId230"/>
                <a:stretch>
                  <a:fillRect/>
                </a:stretch>
              </p:blipFill>
              <p:spPr>
                <a:xfrm>
                  <a:off x="10786528" y="2929585"/>
                  <a:ext cx="244080" cy="26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1">
              <p14:nvContentPartPr>
                <p14:cNvPr id="135" name="Entrada de lápiz 134">
                  <a:extLst>
                    <a:ext uri="{FF2B5EF4-FFF2-40B4-BE49-F238E27FC236}">
                      <a16:creationId xmlns:a16="http://schemas.microsoft.com/office/drawing/2014/main" id="{85D9745F-95A0-ECDF-7867-D561DAFAF0F1}"/>
                    </a:ext>
                  </a:extLst>
                </p14:cNvPr>
                <p14:cNvContentPartPr/>
                <p14:nvPr/>
              </p14:nvContentPartPr>
              <p14:xfrm>
                <a:off x="11087128" y="2951905"/>
                <a:ext cx="122040" cy="17640"/>
              </p14:xfrm>
            </p:contentPart>
          </mc:Choice>
          <mc:Fallback>
            <p:pic>
              <p:nvPicPr>
                <p:cNvPr id="135" name="Entrada de lápiz 134">
                  <a:extLst>
                    <a:ext uri="{FF2B5EF4-FFF2-40B4-BE49-F238E27FC236}">
                      <a16:creationId xmlns:a16="http://schemas.microsoft.com/office/drawing/2014/main" id="{85D9745F-95A0-ECDF-7867-D561DAFAF0F1}"/>
                    </a:ext>
                  </a:extLst>
                </p:cNvPr>
                <p:cNvPicPr/>
                <p:nvPr/>
              </p:nvPicPr>
              <p:blipFill>
                <a:blip r:embed="rId232"/>
                <a:stretch>
                  <a:fillRect/>
                </a:stretch>
              </p:blipFill>
              <p:spPr>
                <a:xfrm>
                  <a:off x="11069128" y="2934265"/>
                  <a:ext cx="157680" cy="5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3">
              <p14:nvContentPartPr>
                <p14:cNvPr id="137" name="Entrada de lápiz 136">
                  <a:extLst>
                    <a:ext uri="{FF2B5EF4-FFF2-40B4-BE49-F238E27FC236}">
                      <a16:creationId xmlns:a16="http://schemas.microsoft.com/office/drawing/2014/main" id="{154C27D3-8955-A30B-E01A-29FAFC157D70}"/>
                    </a:ext>
                  </a:extLst>
                </p14:cNvPr>
                <p14:cNvContentPartPr/>
                <p14:nvPr/>
              </p14:nvContentPartPr>
              <p14:xfrm>
                <a:off x="11342368" y="2857225"/>
                <a:ext cx="270000" cy="213120"/>
              </p14:xfrm>
            </p:contentPart>
          </mc:Choice>
          <mc:Fallback>
            <p:pic>
              <p:nvPicPr>
                <p:cNvPr id="137" name="Entrada de lápiz 136">
                  <a:extLst>
                    <a:ext uri="{FF2B5EF4-FFF2-40B4-BE49-F238E27FC236}">
                      <a16:creationId xmlns:a16="http://schemas.microsoft.com/office/drawing/2014/main" id="{154C27D3-8955-A30B-E01A-29FAFC157D70}"/>
                    </a:ext>
                  </a:extLst>
                </p:cNvPr>
                <p:cNvPicPr/>
                <p:nvPr/>
              </p:nvPicPr>
              <p:blipFill>
                <a:blip r:embed="rId234"/>
                <a:stretch>
                  <a:fillRect/>
                </a:stretch>
              </p:blipFill>
              <p:spPr>
                <a:xfrm>
                  <a:off x="11324368" y="2839225"/>
                  <a:ext cx="305640" cy="248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8" name="Grupo 157">
            <a:extLst>
              <a:ext uri="{FF2B5EF4-FFF2-40B4-BE49-F238E27FC236}">
                <a16:creationId xmlns:a16="http://schemas.microsoft.com/office/drawing/2014/main" id="{64D9B793-2B41-5AAA-7556-6C8F83700EB5}"/>
              </a:ext>
            </a:extLst>
          </p:cNvPr>
          <p:cNvGrpSpPr/>
          <p:nvPr/>
        </p:nvGrpSpPr>
        <p:grpSpPr>
          <a:xfrm>
            <a:off x="5915728" y="3510265"/>
            <a:ext cx="4377240" cy="1097640"/>
            <a:chOff x="5915728" y="3510265"/>
            <a:chExt cx="4377240" cy="1097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5">
              <p14:nvContentPartPr>
                <p14:cNvPr id="138" name="Entrada de lápiz 137">
                  <a:extLst>
                    <a:ext uri="{FF2B5EF4-FFF2-40B4-BE49-F238E27FC236}">
                      <a16:creationId xmlns:a16="http://schemas.microsoft.com/office/drawing/2014/main" id="{B81EAE64-CCD1-D0E4-C088-1572F96E41CC}"/>
                    </a:ext>
                  </a:extLst>
                </p14:cNvPr>
                <p14:cNvContentPartPr/>
                <p14:nvPr/>
              </p14:nvContentPartPr>
              <p14:xfrm>
                <a:off x="6308128" y="3886465"/>
                <a:ext cx="54000" cy="304200"/>
              </p14:xfrm>
            </p:contentPart>
          </mc:Choice>
          <mc:Fallback>
            <p:pic>
              <p:nvPicPr>
                <p:cNvPr id="138" name="Entrada de lápiz 137">
                  <a:extLst>
                    <a:ext uri="{FF2B5EF4-FFF2-40B4-BE49-F238E27FC236}">
                      <a16:creationId xmlns:a16="http://schemas.microsoft.com/office/drawing/2014/main" id="{B81EAE64-CCD1-D0E4-C088-1572F96E41CC}"/>
                    </a:ext>
                  </a:extLst>
                </p:cNvPr>
                <p:cNvPicPr/>
                <p:nvPr/>
              </p:nvPicPr>
              <p:blipFill>
                <a:blip r:embed="rId236"/>
                <a:stretch>
                  <a:fillRect/>
                </a:stretch>
              </p:blipFill>
              <p:spPr>
                <a:xfrm>
                  <a:off x="6290128" y="3868825"/>
                  <a:ext cx="89640" cy="33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7">
              <p14:nvContentPartPr>
                <p14:cNvPr id="139" name="Entrada de lápiz 138">
                  <a:extLst>
                    <a:ext uri="{FF2B5EF4-FFF2-40B4-BE49-F238E27FC236}">
                      <a16:creationId xmlns:a16="http://schemas.microsoft.com/office/drawing/2014/main" id="{75498F43-41E1-2E50-E099-2A868AA0DF72}"/>
                    </a:ext>
                  </a:extLst>
                </p14:cNvPr>
                <p14:cNvContentPartPr/>
                <p14:nvPr/>
              </p14:nvContentPartPr>
              <p14:xfrm>
                <a:off x="6100408" y="3883945"/>
                <a:ext cx="492840" cy="11520"/>
              </p14:xfrm>
            </p:contentPart>
          </mc:Choice>
          <mc:Fallback>
            <p:pic>
              <p:nvPicPr>
                <p:cNvPr id="139" name="Entrada de lápiz 138">
                  <a:extLst>
                    <a:ext uri="{FF2B5EF4-FFF2-40B4-BE49-F238E27FC236}">
                      <a16:creationId xmlns:a16="http://schemas.microsoft.com/office/drawing/2014/main" id="{75498F43-41E1-2E50-E099-2A868AA0DF72}"/>
                    </a:ext>
                  </a:extLst>
                </p:cNvPr>
                <p:cNvPicPr/>
                <p:nvPr/>
              </p:nvPicPr>
              <p:blipFill>
                <a:blip r:embed="rId238"/>
                <a:stretch>
                  <a:fillRect/>
                </a:stretch>
              </p:blipFill>
              <p:spPr>
                <a:xfrm>
                  <a:off x="6082408" y="3865945"/>
                  <a:ext cx="52848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9">
              <p14:nvContentPartPr>
                <p14:cNvPr id="142" name="Entrada de lápiz 141">
                  <a:extLst>
                    <a:ext uri="{FF2B5EF4-FFF2-40B4-BE49-F238E27FC236}">
                      <a16:creationId xmlns:a16="http://schemas.microsoft.com/office/drawing/2014/main" id="{B54A2F95-B52D-FBD7-8963-816FE22AD2A5}"/>
                    </a:ext>
                  </a:extLst>
                </p14:cNvPr>
                <p14:cNvContentPartPr/>
                <p14:nvPr/>
              </p14:nvContentPartPr>
              <p14:xfrm>
                <a:off x="6815728" y="4057825"/>
                <a:ext cx="19800" cy="132840"/>
              </p14:xfrm>
            </p:contentPart>
          </mc:Choice>
          <mc:Fallback>
            <p:pic>
              <p:nvPicPr>
                <p:cNvPr id="142" name="Entrada de lápiz 141">
                  <a:extLst>
                    <a:ext uri="{FF2B5EF4-FFF2-40B4-BE49-F238E27FC236}">
                      <a16:creationId xmlns:a16="http://schemas.microsoft.com/office/drawing/2014/main" id="{B54A2F95-B52D-FBD7-8963-816FE22AD2A5}"/>
                    </a:ext>
                  </a:extLst>
                </p:cNvPr>
                <p:cNvPicPr/>
                <p:nvPr/>
              </p:nvPicPr>
              <p:blipFill>
                <a:blip r:embed="rId240"/>
                <a:stretch>
                  <a:fillRect/>
                </a:stretch>
              </p:blipFill>
              <p:spPr>
                <a:xfrm>
                  <a:off x="6797728" y="4040185"/>
                  <a:ext cx="55440" cy="16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1">
              <p14:nvContentPartPr>
                <p14:cNvPr id="143" name="Entrada de lápiz 142">
                  <a:extLst>
                    <a:ext uri="{FF2B5EF4-FFF2-40B4-BE49-F238E27FC236}">
                      <a16:creationId xmlns:a16="http://schemas.microsoft.com/office/drawing/2014/main" id="{EF30501D-EE35-1CC9-E69B-51E9DFF7A31B}"/>
                    </a:ext>
                  </a:extLst>
                </p14:cNvPr>
                <p14:cNvContentPartPr/>
                <p14:nvPr/>
              </p14:nvContentPartPr>
              <p14:xfrm>
                <a:off x="6770008" y="3986185"/>
                <a:ext cx="345600" cy="257760"/>
              </p14:xfrm>
            </p:contentPart>
          </mc:Choice>
          <mc:Fallback>
            <p:pic>
              <p:nvPicPr>
                <p:cNvPr id="143" name="Entrada de lápiz 142">
                  <a:extLst>
                    <a:ext uri="{FF2B5EF4-FFF2-40B4-BE49-F238E27FC236}">
                      <a16:creationId xmlns:a16="http://schemas.microsoft.com/office/drawing/2014/main" id="{EF30501D-EE35-1CC9-E69B-51E9DFF7A31B}"/>
                    </a:ext>
                  </a:extLst>
                </p:cNvPr>
                <p:cNvPicPr/>
                <p:nvPr/>
              </p:nvPicPr>
              <p:blipFill>
                <a:blip r:embed="rId242"/>
                <a:stretch>
                  <a:fillRect/>
                </a:stretch>
              </p:blipFill>
              <p:spPr>
                <a:xfrm>
                  <a:off x="6752368" y="3968545"/>
                  <a:ext cx="381240" cy="29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3">
              <p14:nvContentPartPr>
                <p14:cNvPr id="144" name="Entrada de lápiz 143">
                  <a:extLst>
                    <a:ext uri="{FF2B5EF4-FFF2-40B4-BE49-F238E27FC236}">
                      <a16:creationId xmlns:a16="http://schemas.microsoft.com/office/drawing/2014/main" id="{28027564-3CDA-4CAE-2E5E-2F19E58DF4B6}"/>
                    </a:ext>
                  </a:extLst>
                </p14:cNvPr>
                <p14:cNvContentPartPr/>
                <p14:nvPr/>
              </p14:nvContentPartPr>
              <p14:xfrm>
                <a:off x="7364728" y="4036945"/>
                <a:ext cx="128160" cy="5040"/>
              </p14:xfrm>
            </p:contentPart>
          </mc:Choice>
          <mc:Fallback>
            <p:pic>
              <p:nvPicPr>
                <p:cNvPr id="144" name="Entrada de lápiz 143">
                  <a:extLst>
                    <a:ext uri="{FF2B5EF4-FFF2-40B4-BE49-F238E27FC236}">
                      <a16:creationId xmlns:a16="http://schemas.microsoft.com/office/drawing/2014/main" id="{28027564-3CDA-4CAE-2E5E-2F19E58DF4B6}"/>
                    </a:ext>
                  </a:extLst>
                </p:cNvPr>
                <p:cNvPicPr/>
                <p:nvPr/>
              </p:nvPicPr>
              <p:blipFill>
                <a:blip r:embed="rId244"/>
                <a:stretch>
                  <a:fillRect/>
                </a:stretch>
              </p:blipFill>
              <p:spPr>
                <a:xfrm>
                  <a:off x="7347088" y="4019305"/>
                  <a:ext cx="16380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5">
              <p14:nvContentPartPr>
                <p14:cNvPr id="145" name="Entrada de lápiz 144">
                  <a:extLst>
                    <a:ext uri="{FF2B5EF4-FFF2-40B4-BE49-F238E27FC236}">
                      <a16:creationId xmlns:a16="http://schemas.microsoft.com/office/drawing/2014/main" id="{BFE84BF4-C20D-3376-18E2-F178796A6C81}"/>
                    </a:ext>
                  </a:extLst>
                </p14:cNvPr>
                <p14:cNvContentPartPr/>
                <p14:nvPr/>
              </p14:nvContentPartPr>
              <p14:xfrm>
                <a:off x="7366888" y="4116505"/>
                <a:ext cx="135000" cy="29520"/>
              </p14:xfrm>
            </p:contentPart>
          </mc:Choice>
          <mc:Fallback>
            <p:pic>
              <p:nvPicPr>
                <p:cNvPr id="145" name="Entrada de lápiz 144">
                  <a:extLst>
                    <a:ext uri="{FF2B5EF4-FFF2-40B4-BE49-F238E27FC236}">
                      <a16:creationId xmlns:a16="http://schemas.microsoft.com/office/drawing/2014/main" id="{BFE84BF4-C20D-3376-18E2-F178796A6C81}"/>
                    </a:ext>
                  </a:extLst>
                </p:cNvPr>
                <p:cNvPicPr/>
                <p:nvPr/>
              </p:nvPicPr>
              <p:blipFill>
                <a:blip r:embed="rId246"/>
                <a:stretch>
                  <a:fillRect/>
                </a:stretch>
              </p:blipFill>
              <p:spPr>
                <a:xfrm>
                  <a:off x="7348888" y="4098505"/>
                  <a:ext cx="170640" cy="6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7">
              <p14:nvContentPartPr>
                <p14:cNvPr id="146" name="Entrada de lápiz 145">
                  <a:extLst>
                    <a:ext uri="{FF2B5EF4-FFF2-40B4-BE49-F238E27FC236}">
                      <a16:creationId xmlns:a16="http://schemas.microsoft.com/office/drawing/2014/main" id="{103BE4F6-C87F-2B45-3BD5-D61BA44AD389}"/>
                    </a:ext>
                  </a:extLst>
                </p14:cNvPr>
                <p14:cNvContentPartPr/>
                <p14:nvPr/>
              </p14:nvContentPartPr>
              <p14:xfrm>
                <a:off x="7889608" y="3851545"/>
                <a:ext cx="320400" cy="261360"/>
              </p14:xfrm>
            </p:contentPart>
          </mc:Choice>
          <mc:Fallback>
            <p:pic>
              <p:nvPicPr>
                <p:cNvPr id="146" name="Entrada de lápiz 145">
                  <a:extLst>
                    <a:ext uri="{FF2B5EF4-FFF2-40B4-BE49-F238E27FC236}">
                      <a16:creationId xmlns:a16="http://schemas.microsoft.com/office/drawing/2014/main" id="{103BE4F6-C87F-2B45-3BD5-D61BA44AD389}"/>
                    </a:ext>
                  </a:extLst>
                </p:cNvPr>
                <p:cNvPicPr/>
                <p:nvPr/>
              </p:nvPicPr>
              <p:blipFill>
                <a:blip r:embed="rId248"/>
                <a:stretch>
                  <a:fillRect/>
                </a:stretch>
              </p:blipFill>
              <p:spPr>
                <a:xfrm>
                  <a:off x="7871608" y="3833545"/>
                  <a:ext cx="356040" cy="29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9">
              <p14:nvContentPartPr>
                <p14:cNvPr id="147" name="Entrada de lápiz 146">
                  <a:extLst>
                    <a:ext uri="{FF2B5EF4-FFF2-40B4-BE49-F238E27FC236}">
                      <a16:creationId xmlns:a16="http://schemas.microsoft.com/office/drawing/2014/main" id="{FAB48F68-AB37-8296-1F91-A016AC90E774}"/>
                    </a:ext>
                  </a:extLst>
                </p14:cNvPr>
                <p14:cNvContentPartPr/>
                <p14:nvPr/>
              </p14:nvContentPartPr>
              <p14:xfrm>
                <a:off x="8366608" y="3845425"/>
                <a:ext cx="260640" cy="289800"/>
              </p14:xfrm>
            </p:contentPart>
          </mc:Choice>
          <mc:Fallback>
            <p:pic>
              <p:nvPicPr>
                <p:cNvPr id="147" name="Entrada de lápiz 146">
                  <a:extLst>
                    <a:ext uri="{FF2B5EF4-FFF2-40B4-BE49-F238E27FC236}">
                      <a16:creationId xmlns:a16="http://schemas.microsoft.com/office/drawing/2014/main" id="{FAB48F68-AB37-8296-1F91-A016AC90E774}"/>
                    </a:ext>
                  </a:extLst>
                </p:cNvPr>
                <p:cNvPicPr/>
                <p:nvPr/>
              </p:nvPicPr>
              <p:blipFill>
                <a:blip r:embed="rId250"/>
                <a:stretch>
                  <a:fillRect/>
                </a:stretch>
              </p:blipFill>
              <p:spPr>
                <a:xfrm>
                  <a:off x="8348608" y="3827785"/>
                  <a:ext cx="296280" cy="32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1">
              <p14:nvContentPartPr>
                <p14:cNvPr id="148" name="Entrada de lápiz 147">
                  <a:extLst>
                    <a:ext uri="{FF2B5EF4-FFF2-40B4-BE49-F238E27FC236}">
                      <a16:creationId xmlns:a16="http://schemas.microsoft.com/office/drawing/2014/main" id="{F79093DB-F812-4C42-F735-A9341D3BAD75}"/>
                    </a:ext>
                  </a:extLst>
                </p14:cNvPr>
                <p14:cNvContentPartPr/>
                <p14:nvPr/>
              </p14:nvContentPartPr>
              <p14:xfrm>
                <a:off x="8651368" y="4089145"/>
                <a:ext cx="137160" cy="186480"/>
              </p14:xfrm>
            </p:contentPart>
          </mc:Choice>
          <mc:Fallback>
            <p:pic>
              <p:nvPicPr>
                <p:cNvPr id="148" name="Entrada de lápiz 147">
                  <a:extLst>
                    <a:ext uri="{FF2B5EF4-FFF2-40B4-BE49-F238E27FC236}">
                      <a16:creationId xmlns:a16="http://schemas.microsoft.com/office/drawing/2014/main" id="{F79093DB-F812-4C42-F735-A9341D3BAD75}"/>
                    </a:ext>
                  </a:extLst>
                </p:cNvPr>
                <p:cNvPicPr/>
                <p:nvPr/>
              </p:nvPicPr>
              <p:blipFill>
                <a:blip r:embed="rId252"/>
                <a:stretch>
                  <a:fillRect/>
                </a:stretch>
              </p:blipFill>
              <p:spPr>
                <a:xfrm>
                  <a:off x="8633728" y="4071145"/>
                  <a:ext cx="172800" cy="22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3">
              <p14:nvContentPartPr>
                <p14:cNvPr id="149" name="Entrada de lápiz 148">
                  <a:extLst>
                    <a:ext uri="{FF2B5EF4-FFF2-40B4-BE49-F238E27FC236}">
                      <a16:creationId xmlns:a16="http://schemas.microsoft.com/office/drawing/2014/main" id="{1B1C7765-CB70-3C4A-B7FA-A86D16614B30}"/>
                    </a:ext>
                  </a:extLst>
                </p14:cNvPr>
                <p14:cNvContentPartPr/>
                <p14:nvPr/>
              </p14:nvContentPartPr>
              <p14:xfrm>
                <a:off x="8990848" y="3810505"/>
                <a:ext cx="272880" cy="339840"/>
              </p14:xfrm>
            </p:contentPart>
          </mc:Choice>
          <mc:Fallback>
            <p:pic>
              <p:nvPicPr>
                <p:cNvPr id="149" name="Entrada de lápiz 148">
                  <a:extLst>
                    <a:ext uri="{FF2B5EF4-FFF2-40B4-BE49-F238E27FC236}">
                      <a16:creationId xmlns:a16="http://schemas.microsoft.com/office/drawing/2014/main" id="{1B1C7765-CB70-3C4A-B7FA-A86D16614B30}"/>
                    </a:ext>
                  </a:extLst>
                </p:cNvPr>
                <p:cNvPicPr/>
                <p:nvPr/>
              </p:nvPicPr>
              <p:blipFill>
                <a:blip r:embed="rId254"/>
                <a:stretch>
                  <a:fillRect/>
                </a:stretch>
              </p:blipFill>
              <p:spPr>
                <a:xfrm>
                  <a:off x="8972848" y="3792865"/>
                  <a:ext cx="308520" cy="37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5">
              <p14:nvContentPartPr>
                <p14:cNvPr id="150" name="Entrada de lápiz 149">
                  <a:extLst>
                    <a:ext uri="{FF2B5EF4-FFF2-40B4-BE49-F238E27FC236}">
                      <a16:creationId xmlns:a16="http://schemas.microsoft.com/office/drawing/2014/main" id="{9C8514C2-146D-F140-148E-32A8019469A5}"/>
                    </a:ext>
                  </a:extLst>
                </p14:cNvPr>
                <p14:cNvContentPartPr/>
                <p14:nvPr/>
              </p14:nvContentPartPr>
              <p14:xfrm>
                <a:off x="9543808" y="3911305"/>
                <a:ext cx="9720" cy="237240"/>
              </p14:xfrm>
            </p:contentPart>
          </mc:Choice>
          <mc:Fallback>
            <p:pic>
              <p:nvPicPr>
                <p:cNvPr id="150" name="Entrada de lápiz 149">
                  <a:extLst>
                    <a:ext uri="{FF2B5EF4-FFF2-40B4-BE49-F238E27FC236}">
                      <a16:creationId xmlns:a16="http://schemas.microsoft.com/office/drawing/2014/main" id="{9C8514C2-146D-F140-148E-32A8019469A5}"/>
                    </a:ext>
                  </a:extLst>
                </p:cNvPr>
                <p:cNvPicPr/>
                <p:nvPr/>
              </p:nvPicPr>
              <p:blipFill>
                <a:blip r:embed="rId256"/>
                <a:stretch>
                  <a:fillRect/>
                </a:stretch>
              </p:blipFill>
              <p:spPr>
                <a:xfrm>
                  <a:off x="9526168" y="3893305"/>
                  <a:ext cx="45360" cy="27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7">
              <p14:nvContentPartPr>
                <p14:cNvPr id="151" name="Entrada de lápiz 150">
                  <a:extLst>
                    <a:ext uri="{FF2B5EF4-FFF2-40B4-BE49-F238E27FC236}">
                      <a16:creationId xmlns:a16="http://schemas.microsoft.com/office/drawing/2014/main" id="{DD43687E-CF7B-4DBA-CF02-4DEAFC463352}"/>
                    </a:ext>
                  </a:extLst>
                </p14:cNvPr>
                <p14:cNvContentPartPr/>
                <p14:nvPr/>
              </p14:nvContentPartPr>
              <p14:xfrm>
                <a:off x="9482248" y="3910225"/>
                <a:ext cx="306360" cy="250560"/>
              </p14:xfrm>
            </p:contentPart>
          </mc:Choice>
          <mc:Fallback>
            <p:pic>
              <p:nvPicPr>
                <p:cNvPr id="151" name="Entrada de lápiz 150">
                  <a:extLst>
                    <a:ext uri="{FF2B5EF4-FFF2-40B4-BE49-F238E27FC236}">
                      <a16:creationId xmlns:a16="http://schemas.microsoft.com/office/drawing/2014/main" id="{DD43687E-CF7B-4DBA-CF02-4DEAFC463352}"/>
                    </a:ext>
                  </a:extLst>
                </p:cNvPr>
                <p:cNvPicPr/>
                <p:nvPr/>
              </p:nvPicPr>
              <p:blipFill>
                <a:blip r:embed="rId258"/>
                <a:stretch>
                  <a:fillRect/>
                </a:stretch>
              </p:blipFill>
              <p:spPr>
                <a:xfrm>
                  <a:off x="9464248" y="3892585"/>
                  <a:ext cx="342000" cy="28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9">
              <p14:nvContentPartPr>
                <p14:cNvPr id="152" name="Entrada de lápiz 151">
                  <a:extLst>
                    <a:ext uri="{FF2B5EF4-FFF2-40B4-BE49-F238E27FC236}">
                      <a16:creationId xmlns:a16="http://schemas.microsoft.com/office/drawing/2014/main" id="{3BE32737-2750-C6B8-E952-83A6C9256A21}"/>
                    </a:ext>
                  </a:extLst>
                </p14:cNvPr>
                <p14:cNvContentPartPr/>
                <p14:nvPr/>
              </p14:nvContentPartPr>
              <p14:xfrm>
                <a:off x="9761968" y="3863425"/>
                <a:ext cx="27720" cy="274320"/>
              </p14:xfrm>
            </p:contentPart>
          </mc:Choice>
          <mc:Fallback>
            <p:pic>
              <p:nvPicPr>
                <p:cNvPr id="152" name="Entrada de lápiz 151">
                  <a:extLst>
                    <a:ext uri="{FF2B5EF4-FFF2-40B4-BE49-F238E27FC236}">
                      <a16:creationId xmlns:a16="http://schemas.microsoft.com/office/drawing/2014/main" id="{3BE32737-2750-C6B8-E952-83A6C9256A21}"/>
                    </a:ext>
                  </a:extLst>
                </p:cNvPr>
                <p:cNvPicPr/>
                <p:nvPr/>
              </p:nvPicPr>
              <p:blipFill>
                <a:blip r:embed="rId260"/>
                <a:stretch>
                  <a:fillRect/>
                </a:stretch>
              </p:blipFill>
              <p:spPr>
                <a:xfrm>
                  <a:off x="9743968" y="3845425"/>
                  <a:ext cx="63360" cy="30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1">
              <p14:nvContentPartPr>
                <p14:cNvPr id="153" name="Entrada de lápiz 152">
                  <a:extLst>
                    <a:ext uri="{FF2B5EF4-FFF2-40B4-BE49-F238E27FC236}">
                      <a16:creationId xmlns:a16="http://schemas.microsoft.com/office/drawing/2014/main" id="{4BA66B1D-2E18-2F64-5133-A0E285ADDCF6}"/>
                    </a:ext>
                  </a:extLst>
                </p14:cNvPr>
                <p14:cNvContentPartPr/>
                <p14:nvPr/>
              </p14:nvContentPartPr>
              <p14:xfrm>
                <a:off x="5915728" y="3713305"/>
                <a:ext cx="34200" cy="894600"/>
              </p14:xfrm>
            </p:contentPart>
          </mc:Choice>
          <mc:Fallback>
            <p:pic>
              <p:nvPicPr>
                <p:cNvPr id="153" name="Entrada de lápiz 152">
                  <a:extLst>
                    <a:ext uri="{FF2B5EF4-FFF2-40B4-BE49-F238E27FC236}">
                      <a16:creationId xmlns:a16="http://schemas.microsoft.com/office/drawing/2014/main" id="{4BA66B1D-2E18-2F64-5133-A0E285ADDCF6}"/>
                    </a:ext>
                  </a:extLst>
                </p:cNvPr>
                <p:cNvPicPr/>
                <p:nvPr/>
              </p:nvPicPr>
              <p:blipFill>
                <a:blip r:embed="rId262"/>
                <a:stretch>
                  <a:fillRect/>
                </a:stretch>
              </p:blipFill>
              <p:spPr>
                <a:xfrm>
                  <a:off x="5898088" y="3695665"/>
                  <a:ext cx="69840" cy="9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3">
              <p14:nvContentPartPr>
                <p14:cNvPr id="154" name="Entrada de lápiz 153">
                  <a:extLst>
                    <a:ext uri="{FF2B5EF4-FFF2-40B4-BE49-F238E27FC236}">
                      <a16:creationId xmlns:a16="http://schemas.microsoft.com/office/drawing/2014/main" id="{97A6F0BC-AB39-E904-F7A2-8384A6E44208}"/>
                    </a:ext>
                  </a:extLst>
                </p14:cNvPr>
                <p14:cNvContentPartPr/>
                <p14:nvPr/>
              </p14:nvContentPartPr>
              <p14:xfrm>
                <a:off x="6214888" y="4239265"/>
                <a:ext cx="4065840" cy="343080"/>
              </p14:xfrm>
            </p:contentPart>
          </mc:Choice>
          <mc:Fallback>
            <p:pic>
              <p:nvPicPr>
                <p:cNvPr id="154" name="Entrada de lápiz 153">
                  <a:extLst>
                    <a:ext uri="{FF2B5EF4-FFF2-40B4-BE49-F238E27FC236}">
                      <a16:creationId xmlns:a16="http://schemas.microsoft.com/office/drawing/2014/main" id="{97A6F0BC-AB39-E904-F7A2-8384A6E44208}"/>
                    </a:ext>
                  </a:extLst>
                </p:cNvPr>
                <p:cNvPicPr/>
                <p:nvPr/>
              </p:nvPicPr>
              <p:blipFill>
                <a:blip r:embed="rId264"/>
                <a:stretch>
                  <a:fillRect/>
                </a:stretch>
              </p:blipFill>
              <p:spPr>
                <a:xfrm>
                  <a:off x="6196888" y="4221625"/>
                  <a:ext cx="4101480" cy="37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5">
              <p14:nvContentPartPr>
                <p14:cNvPr id="155" name="Entrada de lápiz 154">
                  <a:extLst>
                    <a:ext uri="{FF2B5EF4-FFF2-40B4-BE49-F238E27FC236}">
                      <a16:creationId xmlns:a16="http://schemas.microsoft.com/office/drawing/2014/main" id="{D2BEA728-EBDB-10CC-3130-4ADCF2F5319F}"/>
                    </a:ext>
                  </a:extLst>
                </p14:cNvPr>
                <p14:cNvContentPartPr/>
                <p14:nvPr/>
              </p14:nvContentPartPr>
              <p14:xfrm>
                <a:off x="10154368" y="3584785"/>
                <a:ext cx="62640" cy="579240"/>
              </p14:xfrm>
            </p:contentPart>
          </mc:Choice>
          <mc:Fallback>
            <p:pic>
              <p:nvPicPr>
                <p:cNvPr id="155" name="Entrada de lápiz 154">
                  <a:extLst>
                    <a:ext uri="{FF2B5EF4-FFF2-40B4-BE49-F238E27FC236}">
                      <a16:creationId xmlns:a16="http://schemas.microsoft.com/office/drawing/2014/main" id="{D2BEA728-EBDB-10CC-3130-4ADCF2F5319F}"/>
                    </a:ext>
                  </a:extLst>
                </p:cNvPr>
                <p:cNvPicPr/>
                <p:nvPr/>
              </p:nvPicPr>
              <p:blipFill>
                <a:blip r:embed="rId266"/>
                <a:stretch>
                  <a:fillRect/>
                </a:stretch>
              </p:blipFill>
              <p:spPr>
                <a:xfrm>
                  <a:off x="10136728" y="3566785"/>
                  <a:ext cx="98280" cy="61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7">
              <p14:nvContentPartPr>
                <p14:cNvPr id="156" name="Entrada de lápiz 155">
                  <a:extLst>
                    <a:ext uri="{FF2B5EF4-FFF2-40B4-BE49-F238E27FC236}">
                      <a16:creationId xmlns:a16="http://schemas.microsoft.com/office/drawing/2014/main" id="{7248C087-07D0-1B7C-E758-0AD9CB1851A7}"/>
                    </a:ext>
                  </a:extLst>
                </p14:cNvPr>
                <p14:cNvContentPartPr/>
                <p14:nvPr/>
              </p14:nvContentPartPr>
              <p14:xfrm>
                <a:off x="6138928" y="3510265"/>
                <a:ext cx="4154040" cy="111600"/>
              </p14:xfrm>
            </p:contentPart>
          </mc:Choice>
          <mc:Fallback>
            <p:pic>
              <p:nvPicPr>
                <p:cNvPr id="156" name="Entrada de lápiz 155">
                  <a:extLst>
                    <a:ext uri="{FF2B5EF4-FFF2-40B4-BE49-F238E27FC236}">
                      <a16:creationId xmlns:a16="http://schemas.microsoft.com/office/drawing/2014/main" id="{7248C087-07D0-1B7C-E758-0AD9CB1851A7}"/>
                    </a:ext>
                  </a:extLst>
                </p:cNvPr>
                <p:cNvPicPr/>
                <p:nvPr/>
              </p:nvPicPr>
              <p:blipFill>
                <a:blip r:embed="rId268"/>
                <a:stretch>
                  <a:fillRect/>
                </a:stretch>
              </p:blipFill>
              <p:spPr>
                <a:xfrm>
                  <a:off x="6120928" y="3492265"/>
                  <a:ext cx="4189680" cy="14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9">
              <p14:nvContentPartPr>
                <p14:cNvPr id="157" name="Entrada de lápiz 156">
                  <a:extLst>
                    <a:ext uri="{FF2B5EF4-FFF2-40B4-BE49-F238E27FC236}">
                      <a16:creationId xmlns:a16="http://schemas.microsoft.com/office/drawing/2014/main" id="{F64398B7-4FA6-E94A-27EB-66390C9D4FCD}"/>
                    </a:ext>
                  </a:extLst>
                </p14:cNvPr>
                <p14:cNvContentPartPr/>
                <p14:nvPr/>
              </p14:nvContentPartPr>
              <p14:xfrm>
                <a:off x="10238968" y="3666865"/>
                <a:ext cx="32760" cy="650520"/>
              </p14:xfrm>
            </p:contentPart>
          </mc:Choice>
          <mc:Fallback>
            <p:pic>
              <p:nvPicPr>
                <p:cNvPr id="157" name="Entrada de lápiz 156">
                  <a:extLst>
                    <a:ext uri="{FF2B5EF4-FFF2-40B4-BE49-F238E27FC236}">
                      <a16:creationId xmlns:a16="http://schemas.microsoft.com/office/drawing/2014/main" id="{F64398B7-4FA6-E94A-27EB-66390C9D4FCD}"/>
                    </a:ext>
                  </a:extLst>
                </p:cNvPr>
                <p:cNvPicPr/>
                <p:nvPr/>
              </p:nvPicPr>
              <p:blipFill>
                <a:blip r:embed="rId270"/>
                <a:stretch>
                  <a:fillRect/>
                </a:stretch>
              </p:blipFill>
              <p:spPr>
                <a:xfrm>
                  <a:off x="10221328" y="3648865"/>
                  <a:ext cx="68400" cy="686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6" name="Grupo 195">
            <a:extLst>
              <a:ext uri="{FF2B5EF4-FFF2-40B4-BE49-F238E27FC236}">
                <a16:creationId xmlns:a16="http://schemas.microsoft.com/office/drawing/2014/main" id="{BEF96496-A910-7781-55FC-74FD8A008AA3}"/>
              </a:ext>
            </a:extLst>
          </p:cNvPr>
          <p:cNvGrpSpPr/>
          <p:nvPr/>
        </p:nvGrpSpPr>
        <p:grpSpPr>
          <a:xfrm>
            <a:off x="818848" y="4958905"/>
            <a:ext cx="7134120" cy="1186920"/>
            <a:chOff x="818848" y="4958905"/>
            <a:chExt cx="7134120" cy="1186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1">
              <p14:nvContentPartPr>
                <p14:cNvPr id="159" name="Entrada de lápiz 158">
                  <a:extLst>
                    <a:ext uri="{FF2B5EF4-FFF2-40B4-BE49-F238E27FC236}">
                      <a16:creationId xmlns:a16="http://schemas.microsoft.com/office/drawing/2014/main" id="{1EAB5B47-B415-0F33-6C9F-C311162A18C6}"/>
                    </a:ext>
                  </a:extLst>
                </p14:cNvPr>
                <p14:cNvContentPartPr/>
                <p14:nvPr/>
              </p14:nvContentPartPr>
              <p14:xfrm>
                <a:off x="2303128" y="5350225"/>
                <a:ext cx="11520" cy="27720"/>
              </p14:xfrm>
            </p:contentPart>
          </mc:Choice>
          <mc:Fallback>
            <p:pic>
              <p:nvPicPr>
                <p:cNvPr id="159" name="Entrada de lápiz 158">
                  <a:extLst>
                    <a:ext uri="{FF2B5EF4-FFF2-40B4-BE49-F238E27FC236}">
                      <a16:creationId xmlns:a16="http://schemas.microsoft.com/office/drawing/2014/main" id="{1EAB5B47-B415-0F33-6C9F-C311162A18C6}"/>
                    </a:ext>
                  </a:extLst>
                </p:cNvPr>
                <p:cNvPicPr/>
                <p:nvPr/>
              </p:nvPicPr>
              <p:blipFill>
                <a:blip r:embed="rId272"/>
                <a:stretch>
                  <a:fillRect/>
                </a:stretch>
              </p:blipFill>
              <p:spPr>
                <a:xfrm>
                  <a:off x="2285488" y="5332225"/>
                  <a:ext cx="4716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3">
              <p14:nvContentPartPr>
                <p14:cNvPr id="160" name="Entrada de lápiz 159">
                  <a:extLst>
                    <a:ext uri="{FF2B5EF4-FFF2-40B4-BE49-F238E27FC236}">
                      <a16:creationId xmlns:a16="http://schemas.microsoft.com/office/drawing/2014/main" id="{7D4550AC-092D-57A3-F2C4-22CB05074654}"/>
                    </a:ext>
                  </a:extLst>
                </p14:cNvPr>
                <p14:cNvContentPartPr/>
                <p14:nvPr/>
              </p14:nvContentPartPr>
              <p14:xfrm>
                <a:off x="2490688" y="5428345"/>
                <a:ext cx="30600" cy="426600"/>
              </p14:xfrm>
            </p:contentPart>
          </mc:Choice>
          <mc:Fallback>
            <p:pic>
              <p:nvPicPr>
                <p:cNvPr id="160" name="Entrada de lápiz 159">
                  <a:extLst>
                    <a:ext uri="{FF2B5EF4-FFF2-40B4-BE49-F238E27FC236}">
                      <a16:creationId xmlns:a16="http://schemas.microsoft.com/office/drawing/2014/main" id="{7D4550AC-092D-57A3-F2C4-22CB05074654}"/>
                    </a:ext>
                  </a:extLst>
                </p:cNvPr>
                <p:cNvPicPr/>
                <p:nvPr/>
              </p:nvPicPr>
              <p:blipFill>
                <a:blip r:embed="rId274"/>
                <a:stretch>
                  <a:fillRect/>
                </a:stretch>
              </p:blipFill>
              <p:spPr>
                <a:xfrm>
                  <a:off x="2472688" y="5410705"/>
                  <a:ext cx="66240" cy="46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5">
              <p14:nvContentPartPr>
                <p14:cNvPr id="161" name="Entrada de lápiz 160">
                  <a:extLst>
                    <a:ext uri="{FF2B5EF4-FFF2-40B4-BE49-F238E27FC236}">
                      <a16:creationId xmlns:a16="http://schemas.microsoft.com/office/drawing/2014/main" id="{EEB7138E-186F-6CC6-5A9C-7E7D1D61C94A}"/>
                    </a:ext>
                  </a:extLst>
                </p14:cNvPr>
                <p14:cNvContentPartPr/>
                <p14:nvPr/>
              </p14:nvContentPartPr>
              <p14:xfrm>
                <a:off x="2599048" y="5836945"/>
                <a:ext cx="784440" cy="36360"/>
              </p14:xfrm>
            </p:contentPart>
          </mc:Choice>
          <mc:Fallback>
            <p:pic>
              <p:nvPicPr>
                <p:cNvPr id="161" name="Entrada de lápiz 160">
                  <a:extLst>
                    <a:ext uri="{FF2B5EF4-FFF2-40B4-BE49-F238E27FC236}">
                      <a16:creationId xmlns:a16="http://schemas.microsoft.com/office/drawing/2014/main" id="{EEB7138E-186F-6CC6-5A9C-7E7D1D61C94A}"/>
                    </a:ext>
                  </a:extLst>
                </p:cNvPr>
                <p:cNvPicPr/>
                <p:nvPr/>
              </p:nvPicPr>
              <p:blipFill>
                <a:blip r:embed="rId276"/>
                <a:stretch>
                  <a:fillRect/>
                </a:stretch>
              </p:blipFill>
              <p:spPr>
                <a:xfrm>
                  <a:off x="2581048" y="5818945"/>
                  <a:ext cx="82008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7">
              <p14:nvContentPartPr>
                <p14:cNvPr id="162" name="Entrada de lápiz 161">
                  <a:extLst>
                    <a:ext uri="{FF2B5EF4-FFF2-40B4-BE49-F238E27FC236}">
                      <a16:creationId xmlns:a16="http://schemas.microsoft.com/office/drawing/2014/main" id="{D5F5D61A-68B9-2C8E-7022-2EA965E122D1}"/>
                    </a:ext>
                  </a:extLst>
                </p14:cNvPr>
                <p14:cNvContentPartPr/>
                <p14:nvPr/>
              </p14:nvContentPartPr>
              <p14:xfrm>
                <a:off x="2501848" y="5406385"/>
                <a:ext cx="915120" cy="351360"/>
              </p14:xfrm>
            </p:contentPart>
          </mc:Choice>
          <mc:Fallback>
            <p:pic>
              <p:nvPicPr>
                <p:cNvPr id="162" name="Entrada de lápiz 161">
                  <a:extLst>
                    <a:ext uri="{FF2B5EF4-FFF2-40B4-BE49-F238E27FC236}">
                      <a16:creationId xmlns:a16="http://schemas.microsoft.com/office/drawing/2014/main" id="{D5F5D61A-68B9-2C8E-7022-2EA965E122D1}"/>
                    </a:ext>
                  </a:extLst>
                </p:cNvPr>
                <p:cNvPicPr/>
                <p:nvPr/>
              </p:nvPicPr>
              <p:blipFill>
                <a:blip r:embed="rId278"/>
                <a:stretch>
                  <a:fillRect/>
                </a:stretch>
              </p:blipFill>
              <p:spPr>
                <a:xfrm>
                  <a:off x="2483848" y="5388745"/>
                  <a:ext cx="950760" cy="38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9">
              <p14:nvContentPartPr>
                <p14:cNvPr id="163" name="Entrada de lápiz 162">
                  <a:extLst>
                    <a:ext uri="{FF2B5EF4-FFF2-40B4-BE49-F238E27FC236}">
                      <a16:creationId xmlns:a16="http://schemas.microsoft.com/office/drawing/2014/main" id="{F683D468-B8A1-8830-CDE0-9DAFCD31165D}"/>
                    </a:ext>
                  </a:extLst>
                </p14:cNvPr>
                <p14:cNvContentPartPr/>
                <p14:nvPr/>
              </p14:nvContentPartPr>
              <p14:xfrm>
                <a:off x="1003528" y="5596105"/>
                <a:ext cx="1428840" cy="64080"/>
              </p14:xfrm>
            </p:contentPart>
          </mc:Choice>
          <mc:Fallback>
            <p:pic>
              <p:nvPicPr>
                <p:cNvPr id="163" name="Entrada de lápiz 162">
                  <a:extLst>
                    <a:ext uri="{FF2B5EF4-FFF2-40B4-BE49-F238E27FC236}">
                      <a16:creationId xmlns:a16="http://schemas.microsoft.com/office/drawing/2014/main" id="{F683D468-B8A1-8830-CDE0-9DAFCD31165D}"/>
                    </a:ext>
                  </a:extLst>
                </p:cNvPr>
                <p:cNvPicPr/>
                <p:nvPr/>
              </p:nvPicPr>
              <p:blipFill>
                <a:blip r:embed="rId280"/>
                <a:stretch>
                  <a:fillRect/>
                </a:stretch>
              </p:blipFill>
              <p:spPr>
                <a:xfrm>
                  <a:off x="985528" y="5578465"/>
                  <a:ext cx="1464480" cy="9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1">
              <p14:nvContentPartPr>
                <p14:cNvPr id="164" name="Entrada de lápiz 163">
                  <a:extLst>
                    <a:ext uri="{FF2B5EF4-FFF2-40B4-BE49-F238E27FC236}">
                      <a16:creationId xmlns:a16="http://schemas.microsoft.com/office/drawing/2014/main" id="{41DEEEF6-3C2E-8450-E50A-61B2FA7BBEAB}"/>
                    </a:ext>
                  </a:extLst>
                </p14:cNvPr>
                <p14:cNvContentPartPr/>
                <p14:nvPr/>
              </p14:nvContentPartPr>
              <p14:xfrm>
                <a:off x="1037008" y="5515825"/>
                <a:ext cx="291960" cy="276840"/>
              </p14:xfrm>
            </p:contentPart>
          </mc:Choice>
          <mc:Fallback>
            <p:pic>
              <p:nvPicPr>
                <p:cNvPr id="164" name="Entrada de lápiz 163">
                  <a:extLst>
                    <a:ext uri="{FF2B5EF4-FFF2-40B4-BE49-F238E27FC236}">
                      <a16:creationId xmlns:a16="http://schemas.microsoft.com/office/drawing/2014/main" id="{41DEEEF6-3C2E-8450-E50A-61B2FA7BBEAB}"/>
                    </a:ext>
                  </a:extLst>
                </p:cNvPr>
                <p:cNvPicPr/>
                <p:nvPr/>
              </p:nvPicPr>
              <p:blipFill>
                <a:blip r:embed="rId282"/>
                <a:stretch>
                  <a:fillRect/>
                </a:stretch>
              </p:blipFill>
              <p:spPr>
                <a:xfrm>
                  <a:off x="1019368" y="5498185"/>
                  <a:ext cx="327600" cy="31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3">
              <p14:nvContentPartPr>
                <p14:cNvPr id="165" name="Entrada de lápiz 164">
                  <a:extLst>
                    <a:ext uri="{FF2B5EF4-FFF2-40B4-BE49-F238E27FC236}">
                      <a16:creationId xmlns:a16="http://schemas.microsoft.com/office/drawing/2014/main" id="{4DD61C41-2298-2E4A-EC2A-07B33E5D6202}"/>
                    </a:ext>
                  </a:extLst>
                </p14:cNvPr>
                <p14:cNvContentPartPr/>
                <p14:nvPr/>
              </p14:nvContentPartPr>
              <p14:xfrm>
                <a:off x="1311328" y="5017225"/>
                <a:ext cx="192960" cy="242280"/>
              </p14:xfrm>
            </p:contentPart>
          </mc:Choice>
          <mc:Fallback>
            <p:pic>
              <p:nvPicPr>
                <p:cNvPr id="165" name="Entrada de lápiz 164">
                  <a:extLst>
                    <a:ext uri="{FF2B5EF4-FFF2-40B4-BE49-F238E27FC236}">
                      <a16:creationId xmlns:a16="http://schemas.microsoft.com/office/drawing/2014/main" id="{4DD61C41-2298-2E4A-EC2A-07B33E5D6202}"/>
                    </a:ext>
                  </a:extLst>
                </p:cNvPr>
                <p:cNvPicPr/>
                <p:nvPr/>
              </p:nvPicPr>
              <p:blipFill>
                <a:blip r:embed="rId284"/>
                <a:stretch>
                  <a:fillRect/>
                </a:stretch>
              </p:blipFill>
              <p:spPr>
                <a:xfrm>
                  <a:off x="1293328" y="4999225"/>
                  <a:ext cx="228600" cy="27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5">
              <p14:nvContentPartPr>
                <p14:cNvPr id="166" name="Entrada de lápiz 165">
                  <a:extLst>
                    <a:ext uri="{FF2B5EF4-FFF2-40B4-BE49-F238E27FC236}">
                      <a16:creationId xmlns:a16="http://schemas.microsoft.com/office/drawing/2014/main" id="{AFE87DA7-3CE1-39A9-177B-BD4967408599}"/>
                    </a:ext>
                  </a:extLst>
                </p14:cNvPr>
                <p14:cNvContentPartPr/>
                <p14:nvPr/>
              </p14:nvContentPartPr>
              <p14:xfrm>
                <a:off x="1494208" y="5140345"/>
                <a:ext cx="62640" cy="238680"/>
              </p14:xfrm>
            </p:contentPart>
          </mc:Choice>
          <mc:Fallback>
            <p:pic>
              <p:nvPicPr>
                <p:cNvPr id="166" name="Entrada de lápiz 165">
                  <a:extLst>
                    <a:ext uri="{FF2B5EF4-FFF2-40B4-BE49-F238E27FC236}">
                      <a16:creationId xmlns:a16="http://schemas.microsoft.com/office/drawing/2014/main" id="{AFE87DA7-3CE1-39A9-177B-BD4967408599}"/>
                    </a:ext>
                  </a:extLst>
                </p:cNvPr>
                <p:cNvPicPr/>
                <p:nvPr/>
              </p:nvPicPr>
              <p:blipFill>
                <a:blip r:embed="rId286"/>
                <a:stretch>
                  <a:fillRect/>
                </a:stretch>
              </p:blipFill>
              <p:spPr>
                <a:xfrm>
                  <a:off x="1476568" y="5122345"/>
                  <a:ext cx="98280" cy="27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7">
              <p14:nvContentPartPr>
                <p14:cNvPr id="167" name="Entrada de lápiz 166">
                  <a:extLst>
                    <a:ext uri="{FF2B5EF4-FFF2-40B4-BE49-F238E27FC236}">
                      <a16:creationId xmlns:a16="http://schemas.microsoft.com/office/drawing/2014/main" id="{60B6B2F3-C23F-69C7-AD0A-77D02ACC6143}"/>
                    </a:ext>
                  </a:extLst>
                </p14:cNvPr>
                <p14:cNvContentPartPr/>
                <p14:nvPr/>
              </p14:nvContentPartPr>
              <p14:xfrm>
                <a:off x="1628488" y="5157985"/>
                <a:ext cx="161280" cy="232560"/>
              </p14:xfrm>
            </p:contentPart>
          </mc:Choice>
          <mc:Fallback>
            <p:pic>
              <p:nvPicPr>
                <p:cNvPr id="167" name="Entrada de lápiz 166">
                  <a:extLst>
                    <a:ext uri="{FF2B5EF4-FFF2-40B4-BE49-F238E27FC236}">
                      <a16:creationId xmlns:a16="http://schemas.microsoft.com/office/drawing/2014/main" id="{60B6B2F3-C23F-69C7-AD0A-77D02ACC6143}"/>
                    </a:ext>
                  </a:extLst>
                </p:cNvPr>
                <p:cNvPicPr/>
                <p:nvPr/>
              </p:nvPicPr>
              <p:blipFill>
                <a:blip r:embed="rId288"/>
                <a:stretch>
                  <a:fillRect/>
                </a:stretch>
              </p:blipFill>
              <p:spPr>
                <a:xfrm>
                  <a:off x="1610488" y="5140345"/>
                  <a:ext cx="196920" cy="26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9">
              <p14:nvContentPartPr>
                <p14:cNvPr id="168" name="Entrada de lápiz 167">
                  <a:extLst>
                    <a:ext uri="{FF2B5EF4-FFF2-40B4-BE49-F238E27FC236}">
                      <a16:creationId xmlns:a16="http://schemas.microsoft.com/office/drawing/2014/main" id="{2BC99361-0879-2DAF-A64B-7E60DF77EF41}"/>
                    </a:ext>
                  </a:extLst>
                </p14:cNvPr>
                <p14:cNvContentPartPr/>
                <p14:nvPr/>
              </p14:nvContentPartPr>
              <p14:xfrm>
                <a:off x="1911088" y="5077345"/>
                <a:ext cx="232200" cy="286560"/>
              </p14:xfrm>
            </p:contentPart>
          </mc:Choice>
          <mc:Fallback>
            <p:pic>
              <p:nvPicPr>
                <p:cNvPr id="168" name="Entrada de lápiz 167">
                  <a:extLst>
                    <a:ext uri="{FF2B5EF4-FFF2-40B4-BE49-F238E27FC236}">
                      <a16:creationId xmlns:a16="http://schemas.microsoft.com/office/drawing/2014/main" id="{2BC99361-0879-2DAF-A64B-7E60DF77EF41}"/>
                    </a:ext>
                  </a:extLst>
                </p:cNvPr>
                <p:cNvPicPr/>
                <p:nvPr/>
              </p:nvPicPr>
              <p:blipFill>
                <a:blip r:embed="rId290"/>
                <a:stretch>
                  <a:fillRect/>
                </a:stretch>
              </p:blipFill>
              <p:spPr>
                <a:xfrm>
                  <a:off x="1893448" y="5059345"/>
                  <a:ext cx="267840" cy="32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1">
              <p14:nvContentPartPr>
                <p14:cNvPr id="169" name="Entrada de lápiz 168">
                  <a:extLst>
                    <a:ext uri="{FF2B5EF4-FFF2-40B4-BE49-F238E27FC236}">
                      <a16:creationId xmlns:a16="http://schemas.microsoft.com/office/drawing/2014/main" id="{959165EC-26A3-A00F-9986-C2B71E556E00}"/>
                    </a:ext>
                  </a:extLst>
                </p14:cNvPr>
                <p14:cNvContentPartPr/>
                <p14:nvPr/>
              </p14:nvContentPartPr>
              <p14:xfrm>
                <a:off x="953848" y="5515825"/>
                <a:ext cx="52200" cy="630000"/>
              </p14:xfrm>
            </p:contentPart>
          </mc:Choice>
          <mc:Fallback>
            <p:pic>
              <p:nvPicPr>
                <p:cNvPr id="169" name="Entrada de lápiz 168">
                  <a:extLst>
                    <a:ext uri="{FF2B5EF4-FFF2-40B4-BE49-F238E27FC236}">
                      <a16:creationId xmlns:a16="http://schemas.microsoft.com/office/drawing/2014/main" id="{959165EC-26A3-A00F-9986-C2B71E556E00}"/>
                    </a:ext>
                  </a:extLst>
                </p:cNvPr>
                <p:cNvPicPr/>
                <p:nvPr/>
              </p:nvPicPr>
              <p:blipFill>
                <a:blip r:embed="rId292"/>
                <a:stretch>
                  <a:fillRect/>
                </a:stretch>
              </p:blipFill>
              <p:spPr>
                <a:xfrm>
                  <a:off x="935848" y="5498185"/>
                  <a:ext cx="87840" cy="66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3">
              <p14:nvContentPartPr>
                <p14:cNvPr id="170" name="Entrada de lápiz 169">
                  <a:extLst>
                    <a:ext uri="{FF2B5EF4-FFF2-40B4-BE49-F238E27FC236}">
                      <a16:creationId xmlns:a16="http://schemas.microsoft.com/office/drawing/2014/main" id="{F645A556-9E8E-BDE9-0A5A-92018EE0B8E7}"/>
                    </a:ext>
                  </a:extLst>
                </p14:cNvPr>
                <p14:cNvContentPartPr/>
                <p14:nvPr/>
              </p14:nvContentPartPr>
              <p14:xfrm>
                <a:off x="818848" y="5564065"/>
                <a:ext cx="200880" cy="18720"/>
              </p14:xfrm>
            </p:contentPart>
          </mc:Choice>
          <mc:Fallback>
            <p:pic>
              <p:nvPicPr>
                <p:cNvPr id="170" name="Entrada de lápiz 169">
                  <a:extLst>
                    <a:ext uri="{FF2B5EF4-FFF2-40B4-BE49-F238E27FC236}">
                      <a16:creationId xmlns:a16="http://schemas.microsoft.com/office/drawing/2014/main" id="{F645A556-9E8E-BDE9-0A5A-92018EE0B8E7}"/>
                    </a:ext>
                  </a:extLst>
                </p:cNvPr>
                <p:cNvPicPr/>
                <p:nvPr/>
              </p:nvPicPr>
              <p:blipFill>
                <a:blip r:embed="rId294"/>
                <a:stretch>
                  <a:fillRect/>
                </a:stretch>
              </p:blipFill>
              <p:spPr>
                <a:xfrm>
                  <a:off x="801208" y="5546425"/>
                  <a:ext cx="236520" cy="5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5">
              <p14:nvContentPartPr>
                <p14:cNvPr id="172" name="Entrada de lápiz 171">
                  <a:extLst>
                    <a:ext uri="{FF2B5EF4-FFF2-40B4-BE49-F238E27FC236}">
                      <a16:creationId xmlns:a16="http://schemas.microsoft.com/office/drawing/2014/main" id="{6E70AC01-4D77-5A23-AADC-F6586D589A17}"/>
                    </a:ext>
                  </a:extLst>
                </p14:cNvPr>
                <p14:cNvContentPartPr/>
                <p14:nvPr/>
              </p14:nvContentPartPr>
              <p14:xfrm>
                <a:off x="3413728" y="5590705"/>
                <a:ext cx="990360" cy="53280"/>
              </p14:xfrm>
            </p:contentPart>
          </mc:Choice>
          <mc:Fallback>
            <p:pic>
              <p:nvPicPr>
                <p:cNvPr id="172" name="Entrada de lápiz 171">
                  <a:extLst>
                    <a:ext uri="{FF2B5EF4-FFF2-40B4-BE49-F238E27FC236}">
                      <a16:creationId xmlns:a16="http://schemas.microsoft.com/office/drawing/2014/main" id="{6E70AC01-4D77-5A23-AADC-F6586D589A17}"/>
                    </a:ext>
                  </a:extLst>
                </p:cNvPr>
                <p:cNvPicPr/>
                <p:nvPr/>
              </p:nvPicPr>
              <p:blipFill>
                <a:blip r:embed="rId296"/>
                <a:stretch>
                  <a:fillRect/>
                </a:stretch>
              </p:blipFill>
              <p:spPr>
                <a:xfrm>
                  <a:off x="3395728" y="5572705"/>
                  <a:ext cx="1026000" cy="8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7">
              <p14:nvContentPartPr>
                <p14:cNvPr id="173" name="Entrada de lápiz 172">
                  <a:extLst>
                    <a:ext uri="{FF2B5EF4-FFF2-40B4-BE49-F238E27FC236}">
                      <a16:creationId xmlns:a16="http://schemas.microsoft.com/office/drawing/2014/main" id="{93F38AF9-98A5-6196-2A99-14CAF9CB34E5}"/>
                    </a:ext>
                  </a:extLst>
                </p14:cNvPr>
                <p14:cNvContentPartPr/>
                <p14:nvPr/>
              </p14:nvContentPartPr>
              <p14:xfrm>
                <a:off x="4338928" y="5507545"/>
                <a:ext cx="329400" cy="195480"/>
              </p14:xfrm>
            </p:contentPart>
          </mc:Choice>
          <mc:Fallback>
            <p:pic>
              <p:nvPicPr>
                <p:cNvPr id="173" name="Entrada de lápiz 172">
                  <a:extLst>
                    <a:ext uri="{FF2B5EF4-FFF2-40B4-BE49-F238E27FC236}">
                      <a16:creationId xmlns:a16="http://schemas.microsoft.com/office/drawing/2014/main" id="{93F38AF9-98A5-6196-2A99-14CAF9CB34E5}"/>
                    </a:ext>
                  </a:extLst>
                </p:cNvPr>
                <p:cNvPicPr/>
                <p:nvPr/>
              </p:nvPicPr>
              <p:blipFill>
                <a:blip r:embed="rId298"/>
                <a:stretch>
                  <a:fillRect/>
                </a:stretch>
              </p:blipFill>
              <p:spPr>
                <a:xfrm>
                  <a:off x="4320928" y="5489905"/>
                  <a:ext cx="365040" cy="23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9">
              <p14:nvContentPartPr>
                <p14:cNvPr id="175" name="Entrada de lápiz 174">
                  <a:extLst>
                    <a:ext uri="{FF2B5EF4-FFF2-40B4-BE49-F238E27FC236}">
                      <a16:creationId xmlns:a16="http://schemas.microsoft.com/office/drawing/2014/main" id="{DD9556A5-C076-2EA9-F500-B2640967D362}"/>
                    </a:ext>
                  </a:extLst>
                </p14:cNvPr>
                <p14:cNvContentPartPr/>
                <p14:nvPr/>
              </p14:nvContentPartPr>
              <p14:xfrm>
                <a:off x="3805768" y="5076625"/>
                <a:ext cx="251280" cy="280080"/>
              </p14:xfrm>
            </p:contentPart>
          </mc:Choice>
          <mc:Fallback>
            <p:pic>
              <p:nvPicPr>
                <p:cNvPr id="175" name="Entrada de lápiz 174">
                  <a:extLst>
                    <a:ext uri="{FF2B5EF4-FFF2-40B4-BE49-F238E27FC236}">
                      <a16:creationId xmlns:a16="http://schemas.microsoft.com/office/drawing/2014/main" id="{DD9556A5-C076-2EA9-F500-B2640967D362}"/>
                    </a:ext>
                  </a:extLst>
                </p:cNvPr>
                <p:cNvPicPr/>
                <p:nvPr/>
              </p:nvPicPr>
              <p:blipFill>
                <a:blip r:embed="rId300"/>
                <a:stretch>
                  <a:fillRect/>
                </a:stretch>
              </p:blipFill>
              <p:spPr>
                <a:xfrm>
                  <a:off x="3788128" y="5058625"/>
                  <a:ext cx="286920" cy="31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1">
              <p14:nvContentPartPr>
                <p14:cNvPr id="176" name="Entrada de lápiz 175">
                  <a:extLst>
                    <a:ext uri="{FF2B5EF4-FFF2-40B4-BE49-F238E27FC236}">
                      <a16:creationId xmlns:a16="http://schemas.microsoft.com/office/drawing/2014/main" id="{924D503F-69D0-B95C-632A-320F4C5E340B}"/>
                    </a:ext>
                  </a:extLst>
                </p14:cNvPr>
                <p14:cNvContentPartPr/>
                <p14:nvPr/>
              </p14:nvContentPartPr>
              <p14:xfrm>
                <a:off x="4242088" y="5103625"/>
                <a:ext cx="179640" cy="195840"/>
              </p14:xfrm>
            </p:contentPart>
          </mc:Choice>
          <mc:Fallback>
            <p:pic>
              <p:nvPicPr>
                <p:cNvPr id="176" name="Entrada de lápiz 175">
                  <a:extLst>
                    <a:ext uri="{FF2B5EF4-FFF2-40B4-BE49-F238E27FC236}">
                      <a16:creationId xmlns:a16="http://schemas.microsoft.com/office/drawing/2014/main" id="{924D503F-69D0-B95C-632A-320F4C5E340B}"/>
                    </a:ext>
                  </a:extLst>
                </p:cNvPr>
                <p:cNvPicPr/>
                <p:nvPr/>
              </p:nvPicPr>
              <p:blipFill>
                <a:blip r:embed="rId302"/>
                <a:stretch>
                  <a:fillRect/>
                </a:stretch>
              </p:blipFill>
              <p:spPr>
                <a:xfrm>
                  <a:off x="4224448" y="5085985"/>
                  <a:ext cx="215280" cy="23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3">
              <p14:nvContentPartPr>
                <p14:cNvPr id="177" name="Entrada de lápiz 176">
                  <a:extLst>
                    <a:ext uri="{FF2B5EF4-FFF2-40B4-BE49-F238E27FC236}">
                      <a16:creationId xmlns:a16="http://schemas.microsoft.com/office/drawing/2014/main" id="{D14AA718-9F29-67DF-E408-AE70074FBD87}"/>
                    </a:ext>
                  </a:extLst>
                </p14:cNvPr>
                <p14:cNvContentPartPr/>
                <p14:nvPr/>
              </p14:nvContentPartPr>
              <p14:xfrm>
                <a:off x="4518928" y="5195065"/>
                <a:ext cx="26640" cy="187200"/>
              </p14:xfrm>
            </p:contentPart>
          </mc:Choice>
          <mc:Fallback>
            <p:pic>
              <p:nvPicPr>
                <p:cNvPr id="177" name="Entrada de lápiz 176">
                  <a:extLst>
                    <a:ext uri="{FF2B5EF4-FFF2-40B4-BE49-F238E27FC236}">
                      <a16:creationId xmlns:a16="http://schemas.microsoft.com/office/drawing/2014/main" id="{D14AA718-9F29-67DF-E408-AE70074FBD87}"/>
                    </a:ext>
                  </a:extLst>
                </p:cNvPr>
                <p:cNvPicPr/>
                <p:nvPr/>
              </p:nvPicPr>
              <p:blipFill>
                <a:blip r:embed="rId304"/>
                <a:stretch>
                  <a:fillRect/>
                </a:stretch>
              </p:blipFill>
              <p:spPr>
                <a:xfrm>
                  <a:off x="4500928" y="5177065"/>
                  <a:ext cx="62280" cy="22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5">
              <p14:nvContentPartPr>
                <p14:cNvPr id="178" name="Entrada de lápiz 177">
                  <a:extLst>
                    <a:ext uri="{FF2B5EF4-FFF2-40B4-BE49-F238E27FC236}">
                      <a16:creationId xmlns:a16="http://schemas.microsoft.com/office/drawing/2014/main" id="{4786CF2C-AF58-3103-5AB4-3153AEAFE108}"/>
                    </a:ext>
                  </a:extLst>
                </p14:cNvPr>
                <p14:cNvContentPartPr/>
                <p14:nvPr/>
              </p14:nvContentPartPr>
              <p14:xfrm>
                <a:off x="4698208" y="5080225"/>
                <a:ext cx="126720" cy="213840"/>
              </p14:xfrm>
            </p:contentPart>
          </mc:Choice>
          <mc:Fallback>
            <p:pic>
              <p:nvPicPr>
                <p:cNvPr id="178" name="Entrada de lápiz 177">
                  <a:extLst>
                    <a:ext uri="{FF2B5EF4-FFF2-40B4-BE49-F238E27FC236}">
                      <a16:creationId xmlns:a16="http://schemas.microsoft.com/office/drawing/2014/main" id="{4786CF2C-AF58-3103-5AB4-3153AEAFE108}"/>
                    </a:ext>
                  </a:extLst>
                </p:cNvPr>
                <p:cNvPicPr/>
                <p:nvPr/>
              </p:nvPicPr>
              <p:blipFill>
                <a:blip r:embed="rId306"/>
                <a:stretch>
                  <a:fillRect/>
                </a:stretch>
              </p:blipFill>
              <p:spPr>
                <a:xfrm>
                  <a:off x="4680568" y="5062225"/>
                  <a:ext cx="162360" cy="24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7">
              <p14:nvContentPartPr>
                <p14:cNvPr id="179" name="Entrada de lápiz 178">
                  <a:extLst>
                    <a:ext uri="{FF2B5EF4-FFF2-40B4-BE49-F238E27FC236}">
                      <a16:creationId xmlns:a16="http://schemas.microsoft.com/office/drawing/2014/main" id="{F2BB2D7E-87ED-1912-2164-3E81833A7E56}"/>
                    </a:ext>
                  </a:extLst>
                </p14:cNvPr>
                <p14:cNvContentPartPr/>
                <p14:nvPr/>
              </p14:nvContentPartPr>
              <p14:xfrm>
                <a:off x="4711528" y="5067265"/>
                <a:ext cx="230400" cy="57960"/>
              </p14:xfrm>
            </p:contentPart>
          </mc:Choice>
          <mc:Fallback>
            <p:pic>
              <p:nvPicPr>
                <p:cNvPr id="179" name="Entrada de lápiz 178">
                  <a:extLst>
                    <a:ext uri="{FF2B5EF4-FFF2-40B4-BE49-F238E27FC236}">
                      <a16:creationId xmlns:a16="http://schemas.microsoft.com/office/drawing/2014/main" id="{F2BB2D7E-87ED-1912-2164-3E81833A7E56}"/>
                    </a:ext>
                  </a:extLst>
                </p:cNvPr>
                <p:cNvPicPr/>
                <p:nvPr/>
              </p:nvPicPr>
              <p:blipFill>
                <a:blip r:embed="rId308"/>
                <a:stretch>
                  <a:fillRect/>
                </a:stretch>
              </p:blipFill>
              <p:spPr>
                <a:xfrm>
                  <a:off x="4693528" y="5049625"/>
                  <a:ext cx="266040" cy="9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9">
              <p14:nvContentPartPr>
                <p14:cNvPr id="180" name="Entrada de lápiz 179">
                  <a:extLst>
                    <a:ext uri="{FF2B5EF4-FFF2-40B4-BE49-F238E27FC236}">
                      <a16:creationId xmlns:a16="http://schemas.microsoft.com/office/drawing/2014/main" id="{67665054-EDA8-78A3-CEF7-788B0E35A0ED}"/>
                    </a:ext>
                  </a:extLst>
                </p14:cNvPr>
                <p14:cNvContentPartPr/>
                <p14:nvPr/>
              </p14:nvContentPartPr>
              <p14:xfrm>
                <a:off x="5340448" y="5542465"/>
                <a:ext cx="1123560" cy="78840"/>
              </p14:xfrm>
            </p:contentPart>
          </mc:Choice>
          <mc:Fallback>
            <p:pic>
              <p:nvPicPr>
                <p:cNvPr id="180" name="Entrada de lápiz 179">
                  <a:extLst>
                    <a:ext uri="{FF2B5EF4-FFF2-40B4-BE49-F238E27FC236}">
                      <a16:creationId xmlns:a16="http://schemas.microsoft.com/office/drawing/2014/main" id="{67665054-EDA8-78A3-CEF7-788B0E35A0ED}"/>
                    </a:ext>
                  </a:extLst>
                </p:cNvPr>
                <p:cNvPicPr/>
                <p:nvPr/>
              </p:nvPicPr>
              <p:blipFill>
                <a:blip r:embed="rId310"/>
                <a:stretch>
                  <a:fillRect/>
                </a:stretch>
              </p:blipFill>
              <p:spPr>
                <a:xfrm>
                  <a:off x="5322808" y="5524465"/>
                  <a:ext cx="115920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1">
              <p14:nvContentPartPr>
                <p14:cNvPr id="181" name="Entrada de lápiz 180">
                  <a:extLst>
                    <a:ext uri="{FF2B5EF4-FFF2-40B4-BE49-F238E27FC236}">
                      <a16:creationId xmlns:a16="http://schemas.microsoft.com/office/drawing/2014/main" id="{2DAB75AB-0C1D-7A06-3CA7-3A4CDBC68522}"/>
                    </a:ext>
                  </a:extLst>
                </p14:cNvPr>
                <p14:cNvContentPartPr/>
                <p14:nvPr/>
              </p14:nvContentPartPr>
              <p14:xfrm>
                <a:off x="5294008" y="5468305"/>
                <a:ext cx="308880" cy="233280"/>
              </p14:xfrm>
            </p:contentPart>
          </mc:Choice>
          <mc:Fallback>
            <p:pic>
              <p:nvPicPr>
                <p:cNvPr id="181" name="Entrada de lápiz 180">
                  <a:extLst>
                    <a:ext uri="{FF2B5EF4-FFF2-40B4-BE49-F238E27FC236}">
                      <a16:creationId xmlns:a16="http://schemas.microsoft.com/office/drawing/2014/main" id="{2DAB75AB-0C1D-7A06-3CA7-3A4CDBC68522}"/>
                    </a:ext>
                  </a:extLst>
                </p:cNvPr>
                <p:cNvPicPr/>
                <p:nvPr/>
              </p:nvPicPr>
              <p:blipFill>
                <a:blip r:embed="rId312"/>
                <a:stretch>
                  <a:fillRect/>
                </a:stretch>
              </p:blipFill>
              <p:spPr>
                <a:xfrm>
                  <a:off x="5276008" y="5450665"/>
                  <a:ext cx="344520" cy="26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3">
              <p14:nvContentPartPr>
                <p14:cNvPr id="182" name="Entrada de lápiz 181">
                  <a:extLst>
                    <a:ext uri="{FF2B5EF4-FFF2-40B4-BE49-F238E27FC236}">
                      <a16:creationId xmlns:a16="http://schemas.microsoft.com/office/drawing/2014/main" id="{AAF41A3D-B2D0-18AD-469E-A8465523EAF8}"/>
                    </a:ext>
                  </a:extLst>
                </p14:cNvPr>
                <p14:cNvContentPartPr/>
                <p14:nvPr/>
              </p14:nvContentPartPr>
              <p14:xfrm>
                <a:off x="6526648" y="5393785"/>
                <a:ext cx="58320" cy="426240"/>
              </p14:xfrm>
            </p:contentPart>
          </mc:Choice>
          <mc:Fallback>
            <p:pic>
              <p:nvPicPr>
                <p:cNvPr id="182" name="Entrada de lápiz 181">
                  <a:extLst>
                    <a:ext uri="{FF2B5EF4-FFF2-40B4-BE49-F238E27FC236}">
                      <a16:creationId xmlns:a16="http://schemas.microsoft.com/office/drawing/2014/main" id="{AAF41A3D-B2D0-18AD-469E-A8465523EAF8}"/>
                    </a:ext>
                  </a:extLst>
                </p:cNvPr>
                <p:cNvPicPr/>
                <p:nvPr/>
              </p:nvPicPr>
              <p:blipFill>
                <a:blip r:embed="rId314"/>
                <a:stretch>
                  <a:fillRect/>
                </a:stretch>
              </p:blipFill>
              <p:spPr>
                <a:xfrm>
                  <a:off x="6508648" y="5375785"/>
                  <a:ext cx="93960" cy="46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5">
              <p14:nvContentPartPr>
                <p14:cNvPr id="183" name="Entrada de lápiz 182">
                  <a:extLst>
                    <a:ext uri="{FF2B5EF4-FFF2-40B4-BE49-F238E27FC236}">
                      <a16:creationId xmlns:a16="http://schemas.microsoft.com/office/drawing/2014/main" id="{48AD35A5-95DD-EB28-9946-070E5369010D}"/>
                    </a:ext>
                  </a:extLst>
                </p14:cNvPr>
                <p14:cNvContentPartPr/>
                <p14:nvPr/>
              </p14:nvContentPartPr>
              <p14:xfrm>
                <a:off x="6637168" y="5734705"/>
                <a:ext cx="1315800" cy="96480"/>
              </p14:xfrm>
            </p:contentPart>
          </mc:Choice>
          <mc:Fallback>
            <p:pic>
              <p:nvPicPr>
                <p:cNvPr id="183" name="Entrada de lápiz 182">
                  <a:extLst>
                    <a:ext uri="{FF2B5EF4-FFF2-40B4-BE49-F238E27FC236}">
                      <a16:creationId xmlns:a16="http://schemas.microsoft.com/office/drawing/2014/main" id="{48AD35A5-95DD-EB28-9946-070E5369010D}"/>
                    </a:ext>
                  </a:extLst>
                </p:cNvPr>
                <p:cNvPicPr/>
                <p:nvPr/>
              </p:nvPicPr>
              <p:blipFill>
                <a:blip r:embed="rId316"/>
                <a:stretch>
                  <a:fillRect/>
                </a:stretch>
              </p:blipFill>
              <p:spPr>
                <a:xfrm>
                  <a:off x="6619528" y="5717065"/>
                  <a:ext cx="1351440" cy="13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7">
              <p14:nvContentPartPr>
                <p14:cNvPr id="184" name="Entrada de lápiz 183">
                  <a:extLst>
                    <a:ext uri="{FF2B5EF4-FFF2-40B4-BE49-F238E27FC236}">
                      <a16:creationId xmlns:a16="http://schemas.microsoft.com/office/drawing/2014/main" id="{CB8C07A1-86BA-F6D8-BE66-2C64AE63EDCF}"/>
                    </a:ext>
                  </a:extLst>
                </p14:cNvPr>
                <p14:cNvContentPartPr/>
                <p14:nvPr/>
              </p14:nvContentPartPr>
              <p14:xfrm>
                <a:off x="6747688" y="5338705"/>
                <a:ext cx="1131480" cy="407880"/>
              </p14:xfrm>
            </p:contentPart>
          </mc:Choice>
          <mc:Fallback>
            <p:pic>
              <p:nvPicPr>
                <p:cNvPr id="184" name="Entrada de lápiz 183">
                  <a:extLst>
                    <a:ext uri="{FF2B5EF4-FFF2-40B4-BE49-F238E27FC236}">
                      <a16:creationId xmlns:a16="http://schemas.microsoft.com/office/drawing/2014/main" id="{CB8C07A1-86BA-F6D8-BE66-2C64AE63EDCF}"/>
                    </a:ext>
                  </a:extLst>
                </p:cNvPr>
                <p:cNvPicPr/>
                <p:nvPr/>
              </p:nvPicPr>
              <p:blipFill>
                <a:blip r:embed="rId318"/>
                <a:stretch>
                  <a:fillRect/>
                </a:stretch>
              </p:blipFill>
              <p:spPr>
                <a:xfrm>
                  <a:off x="6730048" y="5320705"/>
                  <a:ext cx="1167120" cy="44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9">
              <p14:nvContentPartPr>
                <p14:cNvPr id="185" name="Entrada de lápiz 184">
                  <a:extLst>
                    <a:ext uri="{FF2B5EF4-FFF2-40B4-BE49-F238E27FC236}">
                      <a16:creationId xmlns:a16="http://schemas.microsoft.com/office/drawing/2014/main" id="{11093346-24E0-CE8F-BDE5-7767EF364716}"/>
                    </a:ext>
                  </a:extLst>
                </p14:cNvPr>
                <p14:cNvContentPartPr/>
                <p14:nvPr/>
              </p14:nvContentPartPr>
              <p14:xfrm>
                <a:off x="5610088" y="5053945"/>
                <a:ext cx="195840" cy="280080"/>
              </p14:xfrm>
            </p:contentPart>
          </mc:Choice>
          <mc:Fallback>
            <p:pic>
              <p:nvPicPr>
                <p:cNvPr id="185" name="Entrada de lápiz 184">
                  <a:extLst>
                    <a:ext uri="{FF2B5EF4-FFF2-40B4-BE49-F238E27FC236}">
                      <a16:creationId xmlns:a16="http://schemas.microsoft.com/office/drawing/2014/main" id="{11093346-24E0-CE8F-BDE5-7767EF364716}"/>
                    </a:ext>
                  </a:extLst>
                </p:cNvPr>
                <p:cNvPicPr/>
                <p:nvPr/>
              </p:nvPicPr>
              <p:blipFill>
                <a:blip r:embed="rId320"/>
                <a:stretch>
                  <a:fillRect/>
                </a:stretch>
              </p:blipFill>
              <p:spPr>
                <a:xfrm>
                  <a:off x="5592088" y="5035945"/>
                  <a:ext cx="231480" cy="31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1">
              <p14:nvContentPartPr>
                <p14:cNvPr id="186" name="Entrada de lápiz 185">
                  <a:extLst>
                    <a:ext uri="{FF2B5EF4-FFF2-40B4-BE49-F238E27FC236}">
                      <a16:creationId xmlns:a16="http://schemas.microsoft.com/office/drawing/2014/main" id="{605D2BE6-0A11-1F03-81F8-CCA8E40C6FDB}"/>
                    </a:ext>
                  </a:extLst>
                </p14:cNvPr>
                <p14:cNvContentPartPr/>
                <p14:nvPr/>
              </p14:nvContentPartPr>
              <p14:xfrm>
                <a:off x="5911408" y="5076265"/>
                <a:ext cx="198000" cy="209520"/>
              </p14:xfrm>
            </p:contentPart>
          </mc:Choice>
          <mc:Fallback>
            <p:pic>
              <p:nvPicPr>
                <p:cNvPr id="186" name="Entrada de lápiz 185">
                  <a:extLst>
                    <a:ext uri="{FF2B5EF4-FFF2-40B4-BE49-F238E27FC236}">
                      <a16:creationId xmlns:a16="http://schemas.microsoft.com/office/drawing/2014/main" id="{605D2BE6-0A11-1F03-81F8-CCA8E40C6FDB}"/>
                    </a:ext>
                  </a:extLst>
                </p:cNvPr>
                <p:cNvPicPr/>
                <p:nvPr/>
              </p:nvPicPr>
              <p:blipFill>
                <a:blip r:embed="rId322"/>
                <a:stretch>
                  <a:fillRect/>
                </a:stretch>
              </p:blipFill>
              <p:spPr>
                <a:xfrm>
                  <a:off x="5893408" y="5058265"/>
                  <a:ext cx="233640" cy="24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3">
              <p14:nvContentPartPr>
                <p14:cNvPr id="187" name="Entrada de lápiz 186">
                  <a:extLst>
                    <a:ext uri="{FF2B5EF4-FFF2-40B4-BE49-F238E27FC236}">
                      <a16:creationId xmlns:a16="http://schemas.microsoft.com/office/drawing/2014/main" id="{BB11AF3E-006F-8D3B-79F5-ADB23FB7D94D}"/>
                    </a:ext>
                  </a:extLst>
                </p14:cNvPr>
                <p14:cNvContentPartPr/>
                <p14:nvPr/>
              </p14:nvContentPartPr>
              <p14:xfrm>
                <a:off x="6173488" y="5245105"/>
                <a:ext cx="26640" cy="140760"/>
              </p14:xfrm>
            </p:contentPart>
          </mc:Choice>
          <mc:Fallback>
            <p:pic>
              <p:nvPicPr>
                <p:cNvPr id="187" name="Entrada de lápiz 186">
                  <a:extLst>
                    <a:ext uri="{FF2B5EF4-FFF2-40B4-BE49-F238E27FC236}">
                      <a16:creationId xmlns:a16="http://schemas.microsoft.com/office/drawing/2014/main" id="{BB11AF3E-006F-8D3B-79F5-ADB23FB7D94D}"/>
                    </a:ext>
                  </a:extLst>
                </p:cNvPr>
                <p:cNvPicPr/>
                <p:nvPr/>
              </p:nvPicPr>
              <p:blipFill>
                <a:blip r:embed="rId324"/>
                <a:stretch>
                  <a:fillRect/>
                </a:stretch>
              </p:blipFill>
              <p:spPr>
                <a:xfrm>
                  <a:off x="6155488" y="5227465"/>
                  <a:ext cx="62280" cy="17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5">
              <p14:nvContentPartPr>
                <p14:cNvPr id="188" name="Entrada de lápiz 187">
                  <a:extLst>
                    <a:ext uri="{FF2B5EF4-FFF2-40B4-BE49-F238E27FC236}">
                      <a16:creationId xmlns:a16="http://schemas.microsoft.com/office/drawing/2014/main" id="{EDAE962E-B53C-C884-40FF-0198FCB57AFD}"/>
                    </a:ext>
                  </a:extLst>
                </p14:cNvPr>
                <p14:cNvContentPartPr/>
                <p14:nvPr/>
              </p14:nvContentPartPr>
              <p14:xfrm>
                <a:off x="6327208" y="5082025"/>
                <a:ext cx="144720" cy="193320"/>
              </p14:xfrm>
            </p:contentPart>
          </mc:Choice>
          <mc:Fallback>
            <p:pic>
              <p:nvPicPr>
                <p:cNvPr id="188" name="Entrada de lápiz 187">
                  <a:extLst>
                    <a:ext uri="{FF2B5EF4-FFF2-40B4-BE49-F238E27FC236}">
                      <a16:creationId xmlns:a16="http://schemas.microsoft.com/office/drawing/2014/main" id="{EDAE962E-B53C-C884-40FF-0198FCB57AFD}"/>
                    </a:ext>
                  </a:extLst>
                </p:cNvPr>
                <p:cNvPicPr/>
                <p:nvPr/>
              </p:nvPicPr>
              <p:blipFill>
                <a:blip r:embed="rId326"/>
                <a:stretch>
                  <a:fillRect/>
                </a:stretch>
              </p:blipFill>
              <p:spPr>
                <a:xfrm>
                  <a:off x="6309208" y="5064025"/>
                  <a:ext cx="180360" cy="22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7">
              <p14:nvContentPartPr>
                <p14:cNvPr id="189" name="Entrada de lápiz 188">
                  <a:extLst>
                    <a:ext uri="{FF2B5EF4-FFF2-40B4-BE49-F238E27FC236}">
                      <a16:creationId xmlns:a16="http://schemas.microsoft.com/office/drawing/2014/main" id="{B26EDABF-4A73-0589-9DC3-59766E17694A}"/>
                    </a:ext>
                  </a:extLst>
                </p14:cNvPr>
                <p14:cNvContentPartPr/>
                <p14:nvPr/>
              </p14:nvContentPartPr>
              <p14:xfrm>
                <a:off x="6363928" y="5074465"/>
                <a:ext cx="200880" cy="27720"/>
              </p14:xfrm>
            </p:contentPart>
          </mc:Choice>
          <mc:Fallback>
            <p:pic>
              <p:nvPicPr>
                <p:cNvPr id="189" name="Entrada de lápiz 188">
                  <a:extLst>
                    <a:ext uri="{FF2B5EF4-FFF2-40B4-BE49-F238E27FC236}">
                      <a16:creationId xmlns:a16="http://schemas.microsoft.com/office/drawing/2014/main" id="{B26EDABF-4A73-0589-9DC3-59766E17694A}"/>
                    </a:ext>
                  </a:extLst>
                </p:cNvPr>
                <p:cNvPicPr/>
                <p:nvPr/>
              </p:nvPicPr>
              <p:blipFill>
                <a:blip r:embed="rId328"/>
                <a:stretch>
                  <a:fillRect/>
                </a:stretch>
              </p:blipFill>
              <p:spPr>
                <a:xfrm>
                  <a:off x="6345928" y="5056825"/>
                  <a:ext cx="23652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9">
              <p14:nvContentPartPr>
                <p14:cNvPr id="190" name="Entrada de lápiz 189">
                  <a:extLst>
                    <a:ext uri="{FF2B5EF4-FFF2-40B4-BE49-F238E27FC236}">
                      <a16:creationId xmlns:a16="http://schemas.microsoft.com/office/drawing/2014/main" id="{6BEB6A42-F315-BE0C-5418-D0B014ACDB8E}"/>
                    </a:ext>
                  </a:extLst>
                </p14:cNvPr>
                <p14:cNvContentPartPr/>
                <p14:nvPr/>
              </p14:nvContentPartPr>
              <p14:xfrm>
                <a:off x="6799528" y="4958905"/>
                <a:ext cx="286560" cy="297720"/>
              </p14:xfrm>
            </p:contentPart>
          </mc:Choice>
          <mc:Fallback>
            <p:pic>
              <p:nvPicPr>
                <p:cNvPr id="190" name="Entrada de lápiz 189">
                  <a:extLst>
                    <a:ext uri="{FF2B5EF4-FFF2-40B4-BE49-F238E27FC236}">
                      <a16:creationId xmlns:a16="http://schemas.microsoft.com/office/drawing/2014/main" id="{6BEB6A42-F315-BE0C-5418-D0B014ACDB8E}"/>
                    </a:ext>
                  </a:extLst>
                </p:cNvPr>
                <p:cNvPicPr/>
                <p:nvPr/>
              </p:nvPicPr>
              <p:blipFill>
                <a:blip r:embed="rId330"/>
                <a:stretch>
                  <a:fillRect/>
                </a:stretch>
              </p:blipFill>
              <p:spPr>
                <a:xfrm>
                  <a:off x="6781528" y="4940905"/>
                  <a:ext cx="322200" cy="33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1">
              <p14:nvContentPartPr>
                <p14:cNvPr id="192" name="Entrada de lápiz 191">
                  <a:extLst>
                    <a:ext uri="{FF2B5EF4-FFF2-40B4-BE49-F238E27FC236}">
                      <a16:creationId xmlns:a16="http://schemas.microsoft.com/office/drawing/2014/main" id="{805E05E5-1E35-7DF6-2E50-1133A41F5457}"/>
                    </a:ext>
                  </a:extLst>
                </p14:cNvPr>
                <p14:cNvContentPartPr/>
                <p14:nvPr/>
              </p14:nvContentPartPr>
              <p14:xfrm>
                <a:off x="4965688" y="5094625"/>
                <a:ext cx="209520" cy="225720"/>
              </p14:xfrm>
            </p:contentPart>
          </mc:Choice>
          <mc:Fallback>
            <p:pic>
              <p:nvPicPr>
                <p:cNvPr id="192" name="Entrada de lápiz 191">
                  <a:extLst>
                    <a:ext uri="{FF2B5EF4-FFF2-40B4-BE49-F238E27FC236}">
                      <a16:creationId xmlns:a16="http://schemas.microsoft.com/office/drawing/2014/main" id="{805E05E5-1E35-7DF6-2E50-1133A41F5457}"/>
                    </a:ext>
                  </a:extLst>
                </p:cNvPr>
                <p:cNvPicPr/>
                <p:nvPr/>
              </p:nvPicPr>
              <p:blipFill>
                <a:blip r:embed="rId332"/>
                <a:stretch>
                  <a:fillRect/>
                </a:stretch>
              </p:blipFill>
              <p:spPr>
                <a:xfrm>
                  <a:off x="4948048" y="5076985"/>
                  <a:ext cx="245160" cy="26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3">
              <p14:nvContentPartPr>
                <p14:cNvPr id="193" name="Entrada de lápiz 192">
                  <a:extLst>
                    <a:ext uri="{FF2B5EF4-FFF2-40B4-BE49-F238E27FC236}">
                      <a16:creationId xmlns:a16="http://schemas.microsoft.com/office/drawing/2014/main" id="{E6E77108-F57E-1521-AC75-223053BB7165}"/>
                    </a:ext>
                  </a:extLst>
                </p14:cNvPr>
                <p14:cNvContentPartPr/>
                <p14:nvPr/>
              </p14:nvContentPartPr>
              <p14:xfrm>
                <a:off x="6981688" y="5404945"/>
                <a:ext cx="305280" cy="246960"/>
              </p14:xfrm>
            </p:contentPart>
          </mc:Choice>
          <mc:Fallback>
            <p:pic>
              <p:nvPicPr>
                <p:cNvPr id="193" name="Entrada de lápiz 192">
                  <a:extLst>
                    <a:ext uri="{FF2B5EF4-FFF2-40B4-BE49-F238E27FC236}">
                      <a16:creationId xmlns:a16="http://schemas.microsoft.com/office/drawing/2014/main" id="{E6E77108-F57E-1521-AC75-223053BB7165}"/>
                    </a:ext>
                  </a:extLst>
                </p:cNvPr>
                <p:cNvPicPr/>
                <p:nvPr/>
              </p:nvPicPr>
              <p:blipFill>
                <a:blip r:embed="rId334"/>
                <a:stretch>
                  <a:fillRect/>
                </a:stretch>
              </p:blipFill>
              <p:spPr>
                <a:xfrm>
                  <a:off x="6964048" y="5386945"/>
                  <a:ext cx="340920" cy="28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5">
              <p14:nvContentPartPr>
                <p14:cNvPr id="195" name="Entrada de lápiz 194">
                  <a:extLst>
                    <a:ext uri="{FF2B5EF4-FFF2-40B4-BE49-F238E27FC236}">
                      <a16:creationId xmlns:a16="http://schemas.microsoft.com/office/drawing/2014/main" id="{BC27231A-2948-62B1-E9B3-1C5CE76081B9}"/>
                    </a:ext>
                  </a:extLst>
                </p14:cNvPr>
                <p14:cNvContentPartPr/>
                <p14:nvPr/>
              </p14:nvContentPartPr>
              <p14:xfrm>
                <a:off x="2969848" y="5588905"/>
                <a:ext cx="143640" cy="210600"/>
              </p14:xfrm>
            </p:contentPart>
          </mc:Choice>
          <mc:Fallback>
            <p:pic>
              <p:nvPicPr>
                <p:cNvPr id="195" name="Entrada de lápiz 194">
                  <a:extLst>
                    <a:ext uri="{FF2B5EF4-FFF2-40B4-BE49-F238E27FC236}">
                      <a16:creationId xmlns:a16="http://schemas.microsoft.com/office/drawing/2014/main" id="{BC27231A-2948-62B1-E9B3-1C5CE76081B9}"/>
                    </a:ext>
                  </a:extLst>
                </p:cNvPr>
                <p:cNvPicPr/>
                <p:nvPr/>
              </p:nvPicPr>
              <p:blipFill>
                <a:blip r:embed="rId336"/>
                <a:stretch>
                  <a:fillRect/>
                </a:stretch>
              </p:blipFill>
              <p:spPr>
                <a:xfrm>
                  <a:off x="2952208" y="5571265"/>
                  <a:ext cx="179280" cy="2462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806020927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0</Words>
  <Application>Microsoft Office PowerPoint</Application>
  <PresentationFormat>Panorámica</PresentationFormat>
  <Paragraphs>0</Paragraphs>
  <Slides>4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Tema de Office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Lenovo</dc:creator>
  <cp:lastModifiedBy>Lenovo</cp:lastModifiedBy>
  <cp:revision>1</cp:revision>
  <dcterms:created xsi:type="dcterms:W3CDTF">2025-05-30T18:57:36Z</dcterms:created>
  <dcterms:modified xsi:type="dcterms:W3CDTF">2025-05-30T19:38:54Z</dcterms:modified>
</cp:coreProperties>
</file>