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ppt/ink/ink23.xml" ContentType="application/inkml+xml"/>
  <Override PartName="/ppt/ink/ink24.xml" ContentType="application/inkml+xml"/>
  <Override PartName="/ppt/ink/ink25.xml" ContentType="application/inkml+xml"/>
  <Override PartName="/ppt/ink/ink26.xml" ContentType="application/inkml+xml"/>
  <Override PartName="/ppt/ink/ink27.xml" ContentType="application/inkml+xml"/>
  <Override PartName="/ppt/ink/ink28.xml" ContentType="application/inkml+xml"/>
  <Override PartName="/ppt/ink/ink29.xml" ContentType="application/inkml+xml"/>
  <Override PartName="/ppt/ink/ink30.xml" ContentType="application/inkml+xml"/>
  <Override PartName="/ppt/ink/ink31.xml" ContentType="application/inkml+xml"/>
  <Override PartName="/ppt/ink/ink32.xml" ContentType="application/inkml+xml"/>
  <Override PartName="/ppt/ink/ink33.xml" ContentType="application/inkml+xml"/>
  <Override PartName="/ppt/ink/ink34.xml" ContentType="application/inkml+xml"/>
  <Override PartName="/ppt/ink/ink35.xml" ContentType="application/inkml+xml"/>
  <Override PartName="/ppt/ink/ink36.xml" ContentType="application/inkml+xml"/>
  <Override PartName="/ppt/ink/ink37.xml" ContentType="application/inkml+xml"/>
  <Override PartName="/ppt/ink/ink38.xml" ContentType="application/inkml+xml"/>
  <Override PartName="/ppt/ink/ink39.xml" ContentType="application/inkml+xml"/>
  <Override PartName="/ppt/ink/ink40.xml" ContentType="application/inkml+xml"/>
  <Override PartName="/ppt/ink/ink41.xml" ContentType="application/inkml+xml"/>
  <Override PartName="/ppt/ink/ink42.xml" ContentType="application/inkml+xml"/>
  <Override PartName="/ppt/ink/ink43.xml" ContentType="application/inkml+xml"/>
  <Override PartName="/ppt/ink/ink44.xml" ContentType="application/inkml+xml"/>
  <Override PartName="/ppt/ink/ink45.xml" ContentType="application/inkml+xml"/>
  <Override PartName="/ppt/ink/ink46.xml" ContentType="application/inkml+xml"/>
  <Override PartName="/ppt/ink/ink47.xml" ContentType="application/inkml+xml"/>
  <Override PartName="/ppt/ink/ink48.xml" ContentType="application/inkml+xml"/>
  <Override PartName="/ppt/ink/ink49.xml" ContentType="application/inkml+xml"/>
  <Override PartName="/ppt/ink/ink50.xml" ContentType="application/inkml+xml"/>
  <Override PartName="/ppt/ink/ink51.xml" ContentType="application/inkml+xml"/>
  <Override PartName="/ppt/ink/ink52.xml" ContentType="application/inkml+xml"/>
  <Override PartName="/ppt/ink/ink53.xml" ContentType="application/inkml+xml"/>
  <Override PartName="/ppt/ink/ink54.xml" ContentType="application/inkml+xml"/>
  <Override PartName="/ppt/ink/ink55.xml" ContentType="application/inkml+xml"/>
  <Override PartName="/ppt/ink/ink56.xml" ContentType="application/inkml+xml"/>
  <Override PartName="/ppt/ink/ink57.xml" ContentType="application/inkml+xml"/>
  <Override PartName="/ppt/ink/ink58.xml" ContentType="application/inkml+xml"/>
  <Override PartName="/ppt/ink/ink59.xml" ContentType="application/inkml+xml"/>
  <Override PartName="/ppt/ink/ink60.xml" ContentType="application/inkml+xml"/>
  <Override PartName="/ppt/ink/ink61.xml" ContentType="application/inkml+xml"/>
  <Override PartName="/ppt/ink/ink62.xml" ContentType="application/inkml+xml"/>
  <Override PartName="/ppt/ink/ink63.xml" ContentType="application/inkml+xml"/>
  <Override PartName="/ppt/ink/ink64.xml" ContentType="application/inkml+xml"/>
  <Override PartName="/ppt/ink/ink65.xml" ContentType="application/inkml+xml"/>
  <Override PartName="/ppt/ink/ink66.xml" ContentType="application/inkml+xml"/>
  <Override PartName="/ppt/ink/ink67.xml" ContentType="application/inkml+xml"/>
  <Override PartName="/ppt/ink/ink68.xml" ContentType="application/inkml+xml"/>
  <Override PartName="/ppt/ink/ink69.xml" ContentType="application/inkml+xml"/>
  <Override PartName="/ppt/ink/ink70.xml" ContentType="application/inkml+xml"/>
  <Override PartName="/ppt/ink/ink71.xml" ContentType="application/inkml+xml"/>
  <Override PartName="/ppt/ink/ink72.xml" ContentType="application/inkml+xml"/>
  <Override PartName="/ppt/ink/ink73.xml" ContentType="application/inkml+xml"/>
  <Override PartName="/ppt/ink/ink74.xml" ContentType="application/inkml+xml"/>
  <Override PartName="/ppt/ink/ink75.xml" ContentType="application/inkml+xml"/>
  <Override PartName="/ppt/ink/ink76.xml" ContentType="application/inkml+xml"/>
  <Override PartName="/ppt/ink/ink77.xml" ContentType="application/inkml+xml"/>
  <Override PartName="/ppt/ink/ink78.xml" ContentType="application/inkml+xml"/>
  <Override PartName="/ppt/ink/ink79.xml" ContentType="application/inkml+xml"/>
  <Override PartName="/ppt/ink/ink80.xml" ContentType="application/inkml+xml"/>
  <Override PartName="/ppt/ink/ink81.xml" ContentType="application/inkml+xml"/>
  <Override PartName="/ppt/ink/ink82.xml" ContentType="application/inkml+xml"/>
  <Override PartName="/ppt/ink/ink83.xml" ContentType="application/inkml+xml"/>
  <Override PartName="/ppt/ink/ink84.xml" ContentType="application/inkml+xml"/>
  <Override PartName="/ppt/ink/ink85.xml" ContentType="application/inkml+xml"/>
  <Override PartName="/ppt/ink/ink86.xml" ContentType="application/inkml+xml"/>
  <Override PartName="/ppt/ink/ink87.xml" ContentType="application/inkml+xml"/>
  <Override PartName="/ppt/ink/ink88.xml" ContentType="application/inkml+xml"/>
  <Override PartName="/ppt/ink/ink89.xml" ContentType="application/inkml+xml"/>
  <Override PartName="/ppt/ink/ink90.xml" ContentType="application/inkml+xml"/>
  <Override PartName="/ppt/ink/ink91.xml" ContentType="application/inkml+xml"/>
  <Override PartName="/ppt/ink/ink92.xml" ContentType="application/inkml+xml"/>
  <Override PartName="/ppt/ink/ink93.xml" ContentType="application/inkml+xml"/>
  <Override PartName="/ppt/ink/ink94.xml" ContentType="application/inkml+xml"/>
  <Override PartName="/ppt/ink/ink95.xml" ContentType="application/inkml+xml"/>
  <Override PartName="/ppt/ink/ink96.xml" ContentType="application/inkml+xml"/>
  <Override PartName="/ppt/ink/ink97.xml" ContentType="application/inkml+xml"/>
  <Override PartName="/ppt/ink/ink98.xml" ContentType="application/inkml+xml"/>
  <Override PartName="/ppt/ink/ink99.xml" ContentType="application/inkml+xml"/>
  <Override PartName="/ppt/ink/ink100.xml" ContentType="application/inkml+xml"/>
  <Override PartName="/ppt/ink/ink101.xml" ContentType="application/inkml+xml"/>
  <Override PartName="/ppt/ink/ink102.xml" ContentType="application/inkml+xml"/>
  <Override PartName="/ppt/ink/ink103.xml" ContentType="application/inkml+xml"/>
  <Override PartName="/ppt/ink/ink104.xml" ContentType="application/inkml+xml"/>
  <Override PartName="/ppt/ink/ink105.xml" ContentType="application/inkml+xml"/>
  <Override PartName="/ppt/ink/ink106.xml" ContentType="application/inkml+xml"/>
  <Override PartName="/ppt/ink/ink107.xml" ContentType="application/inkml+xml"/>
  <Override PartName="/ppt/ink/ink108.xml" ContentType="application/inkml+xml"/>
  <Override PartName="/ppt/ink/ink109.xml" ContentType="application/inkml+xml"/>
  <Override PartName="/ppt/ink/ink110.xml" ContentType="application/inkml+xml"/>
  <Override PartName="/ppt/ink/ink111.xml" ContentType="application/inkml+xml"/>
  <Override PartName="/ppt/ink/ink112.xml" ContentType="application/inkml+xml"/>
  <Override PartName="/ppt/ink/ink113.xml" ContentType="application/inkml+xml"/>
  <Override PartName="/ppt/ink/ink114.xml" ContentType="application/inkml+xml"/>
  <Override PartName="/ppt/ink/ink115.xml" ContentType="application/inkml+xml"/>
  <Override PartName="/ppt/ink/ink116.xml" ContentType="application/inkml+xml"/>
  <Override PartName="/ppt/ink/ink117.xml" ContentType="application/inkml+xml"/>
  <Override PartName="/ppt/ink/ink118.xml" ContentType="application/inkml+xml"/>
  <Override PartName="/ppt/ink/ink119.xml" ContentType="application/inkml+xml"/>
  <Override PartName="/ppt/ink/ink120.xml" ContentType="application/inkml+xml"/>
  <Override PartName="/ppt/ink/ink121.xml" ContentType="application/inkml+xml"/>
  <Override PartName="/ppt/ink/ink122.xml" ContentType="application/inkml+xml"/>
  <Override PartName="/ppt/ink/ink123.xml" ContentType="application/inkml+xml"/>
  <Override PartName="/ppt/ink/ink124.xml" ContentType="application/inkml+xml"/>
  <Override PartName="/ppt/ink/ink125.xml" ContentType="application/inkml+xml"/>
  <Override PartName="/ppt/ink/ink126.xml" ContentType="application/inkml+xml"/>
  <Override PartName="/ppt/ink/ink127.xml" ContentType="application/inkml+xml"/>
  <Override PartName="/ppt/ink/ink128.xml" ContentType="application/inkml+xml"/>
  <Override PartName="/ppt/ink/ink129.xml" ContentType="application/inkml+xml"/>
  <Override PartName="/ppt/ink/ink130.xml" ContentType="application/inkml+xml"/>
  <Override PartName="/ppt/ink/ink131.xml" ContentType="application/inkml+xml"/>
  <Override PartName="/ppt/ink/ink132.xml" ContentType="application/inkml+xml"/>
  <Override PartName="/ppt/ink/ink133.xml" ContentType="application/inkml+xml"/>
  <Override PartName="/ppt/ink/ink134.xml" ContentType="application/inkml+xml"/>
  <Override PartName="/ppt/ink/ink135.xml" ContentType="application/inkml+xml"/>
  <Override PartName="/ppt/ink/ink136.xml" ContentType="application/inkml+xml"/>
  <Override PartName="/ppt/ink/ink137.xml" ContentType="application/inkml+xml"/>
  <Override PartName="/ppt/ink/ink138.xml" ContentType="application/inkml+xml"/>
  <Override PartName="/ppt/ink/ink139.xml" ContentType="application/inkml+xml"/>
  <Override PartName="/ppt/ink/ink140.xml" ContentType="application/inkml+xml"/>
  <Override PartName="/ppt/ink/ink141.xml" ContentType="application/inkml+xml"/>
  <Override PartName="/ppt/ink/ink142.xml" ContentType="application/inkml+xml"/>
  <Override PartName="/ppt/ink/ink143.xml" ContentType="application/inkml+xml"/>
  <Override PartName="/ppt/ink/ink144.xml" ContentType="application/inkml+xml"/>
  <Override PartName="/ppt/ink/ink145.xml" ContentType="application/inkml+xml"/>
  <Override PartName="/ppt/ink/ink146.xml" ContentType="application/inkml+xml"/>
  <Override PartName="/ppt/ink/ink147.xml" ContentType="application/inkml+xml"/>
  <Override PartName="/ppt/ink/ink148.xml" ContentType="application/inkml+xml"/>
  <Override PartName="/ppt/ink/ink149.xml" ContentType="application/inkml+xml"/>
  <Override PartName="/ppt/ink/ink150.xml" ContentType="application/inkml+xml"/>
  <Override PartName="/ppt/ink/ink151.xml" ContentType="application/inkml+xml"/>
  <Override PartName="/ppt/ink/ink152.xml" ContentType="application/inkml+xml"/>
  <Override PartName="/ppt/ink/ink153.xml" ContentType="application/inkml+xml"/>
  <Override PartName="/ppt/ink/ink154.xml" ContentType="application/inkml+xml"/>
  <Override PartName="/ppt/ink/ink155.xml" ContentType="application/inkml+xml"/>
  <Override PartName="/ppt/ink/ink156.xml" ContentType="application/inkml+xml"/>
  <Override PartName="/ppt/ink/ink157.xml" ContentType="application/inkml+xml"/>
  <Override PartName="/ppt/ink/ink158.xml" ContentType="application/inkml+xml"/>
  <Override PartName="/ppt/ink/ink159.xml" ContentType="application/inkml+xml"/>
  <Override PartName="/ppt/ink/ink160.xml" ContentType="application/inkml+xml"/>
  <Override PartName="/ppt/ink/ink161.xml" ContentType="application/inkml+xml"/>
  <Override PartName="/ppt/ink/ink162.xml" ContentType="application/inkml+xml"/>
  <Override PartName="/ppt/ink/ink163.xml" ContentType="application/inkml+xml"/>
  <Override PartName="/ppt/ink/ink164.xml" ContentType="application/inkml+xml"/>
  <Override PartName="/ppt/ink/ink165.xml" ContentType="application/inkml+xml"/>
  <Override PartName="/ppt/ink/ink166.xml" ContentType="application/inkml+xml"/>
  <Override PartName="/ppt/ink/ink167.xml" ContentType="application/inkml+xml"/>
  <Override PartName="/ppt/ink/ink168.xml" ContentType="application/inkml+xml"/>
  <Override PartName="/ppt/ink/ink169.xml" ContentType="application/inkml+xml"/>
  <Override PartName="/ppt/ink/ink170.xml" ContentType="application/inkml+xml"/>
  <Override PartName="/ppt/ink/ink171.xml" ContentType="application/inkml+xml"/>
  <Override PartName="/ppt/ink/ink172.xml" ContentType="application/inkml+xml"/>
  <Override PartName="/ppt/ink/ink173.xml" ContentType="application/inkml+xml"/>
  <Override PartName="/ppt/ink/ink174.xml" ContentType="application/inkml+xml"/>
  <Override PartName="/ppt/ink/ink175.xml" ContentType="application/inkml+xml"/>
  <Override PartName="/ppt/ink/ink176.xml" ContentType="application/inkml+xml"/>
  <Override PartName="/ppt/ink/ink177.xml" ContentType="application/inkml+xml"/>
  <Override PartName="/ppt/ink/ink178.xml" ContentType="application/inkml+xml"/>
  <Override PartName="/ppt/ink/ink179.xml" ContentType="application/inkml+xml"/>
  <Override PartName="/ppt/ink/ink180.xml" ContentType="application/inkml+xml"/>
  <Override PartName="/ppt/ink/ink181.xml" ContentType="application/inkml+xml"/>
  <Override PartName="/ppt/ink/ink182.xml" ContentType="application/inkml+xml"/>
  <Override PartName="/ppt/ink/ink183.xml" ContentType="application/inkml+xml"/>
  <Override PartName="/ppt/ink/ink184.xml" ContentType="application/inkml+xml"/>
  <Override PartName="/ppt/ink/ink185.xml" ContentType="application/inkml+xml"/>
  <Override PartName="/ppt/ink/ink186.xml" ContentType="application/inkml+xml"/>
  <Override PartName="/ppt/ink/ink187.xml" ContentType="application/inkml+xml"/>
  <Override PartName="/ppt/ink/ink188.xml" ContentType="application/inkml+xml"/>
  <Override PartName="/ppt/ink/ink189.xml" ContentType="application/inkml+xml"/>
  <Override PartName="/ppt/ink/ink190.xml" ContentType="application/inkml+xml"/>
  <Override PartName="/ppt/ink/ink191.xml" ContentType="application/inkml+xml"/>
  <Override PartName="/ppt/ink/ink192.xml" ContentType="application/inkml+xml"/>
  <Override PartName="/ppt/ink/ink193.xml" ContentType="application/inkml+xml"/>
  <Override PartName="/ppt/ink/ink194.xml" ContentType="application/inkml+xml"/>
  <Override PartName="/ppt/ink/ink195.xml" ContentType="application/inkml+xml"/>
  <Override PartName="/ppt/ink/ink196.xml" ContentType="application/inkml+xml"/>
  <Override PartName="/ppt/ink/ink197.xml" ContentType="application/inkml+xml"/>
  <Override PartName="/ppt/ink/ink198.xml" ContentType="application/inkml+xml"/>
  <Override PartName="/ppt/ink/ink199.xml" ContentType="application/inkml+xml"/>
  <Override PartName="/ppt/ink/ink200.xml" ContentType="application/inkml+xml"/>
  <Override PartName="/ppt/ink/ink201.xml" ContentType="application/inkml+xml"/>
  <Override PartName="/ppt/ink/ink202.xml" ContentType="application/inkml+xml"/>
  <Override PartName="/ppt/ink/ink203.xml" ContentType="application/inkml+xml"/>
  <Override PartName="/ppt/ink/ink204.xml" ContentType="application/inkml+xml"/>
  <Override PartName="/ppt/ink/ink205.xml" ContentType="application/inkml+xml"/>
  <Override PartName="/ppt/ink/ink206.xml" ContentType="application/inkml+xml"/>
  <Override PartName="/ppt/ink/ink207.xml" ContentType="application/inkml+xml"/>
  <Override PartName="/ppt/ink/ink208.xml" ContentType="application/inkml+xml"/>
  <Override PartName="/ppt/ink/ink209.xml" ContentType="application/inkml+xml"/>
  <Override PartName="/ppt/ink/ink210.xml" ContentType="application/inkml+xml"/>
  <Override PartName="/ppt/ink/ink211.xml" ContentType="application/inkml+xml"/>
  <Override PartName="/ppt/ink/ink21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95" autoAdjust="0"/>
    <p:restoredTop sz="94660"/>
  </p:normalViewPr>
  <p:slideViewPr>
    <p:cSldViewPr snapToGrid="0">
      <p:cViewPr varScale="1">
        <p:scale>
          <a:sx n="75" d="100"/>
          <a:sy n="75" d="100"/>
        </p:scale>
        <p:origin x="3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02.1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6665,'0'0'2521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1.1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0 786 1400,'0'0'9913,"26"-12"-9179,164-67 526,-176 73-1136,217-90 1142,-180 71-1108,-1-2-1,70-49 1,-98 60-144,-2-1 0,1-1 0,-2-1-1,-1-1 1,0 0 0,-1-1 0,14-24-1,-21 28 3,-1-1 0,-1 0 1,0-1-1,-2 0 0,0 0 0,-1 0 0,0-1 0,-2 0 0,-1 1 0,1-34 0,-3 51 9,0 0 0,0-1 0,0 1 1,0 0-1,0-1 0,0 1 1,-1 0-1,1-1 0,-1 1 1,1 0-1,-1 0 0,0-1 0,0 1 1,0 0-1,0 0 0,-3-2 1,2 3-20,1 0 0,-1 0 1,0 0-1,0 0 1,0 1-1,0-1 1,0 1-1,0-1 1,0 1-1,0 0 0,0 0 1,0 0-1,0 0 1,0 0-1,0 1 1,0-1-1,0 0 1,0 1-1,-2 0 0,-2 1 0,1 0 0,-1 0-1,1 0 1,0 1-1,0 0 1,0 0-1,0 0 1,0 0-1,1 1 1,-7 6-1,-38 49-47,37-43 51,-50 72-6,5 3-1,-62 132 0,31-55 9,5-22 1,-54 102-8,105-182-5,-44 125 0,68-164-6,2 1 0,0 0-1,2 1 1,1-1 0,0 32-1,3-57 8,0 1-1,0-1 0,1 1 1,-1-1-1,1 0 1,0 1-1,-1-1 0,1 0 1,1 1-1,-1-1 0,0 0 1,1 0-1,0 0 0,0 0 1,0-1-1,0 1 0,0 0 1,0-1-1,1 1 0,2 1 1,0 0 4,0-2 1,0 1 0,0 0-1,1-1 1,-1 0 0,1 0-1,-1-1 1,1 0-1,-1 0 1,1 0 0,7 0-1,4-1 6,1-1 0,0 0-1,-1-1 1,1-1-1,-1-1 1,0 0 0,20-9-1,-6 0-69,-1-2 0,-1-2 0,0 0 1,-2-2-1,0 0 0,-1-2 0,-1-2 0,-1 0 0,-1-1 0,-1-1 0,-1-1 0,-2-1 0,0-1 0,-2-1 1,-1 0-1,-1-1 0,-2-1 0,-1 0 0,-1 0 0,-2-2 0,-1 1 0,-2-1 0,4-50 0,-6 12 75,-7-89 0,3 156 30,-1-1 1,1 1 0,-1 0-1,0-1 1,0 1 0,-1 0-1,0 0 1,1 0 0,-1 0-1,0 0 1,-1 1 0,1-1-1,-6-6 1,7 9-38,0 1 1,0-1-1,1 0 1,-1 1-1,0-1 1,0 1-1,0-1 1,0 1-1,0-1 1,0 1-1,0 0 1,0-1-1,0 1 1,0 0-1,0 0 1,0 0-1,0 0 1,0 0-1,0 0 1,0 0-1,0 0 1,-2 0-1,2 1-18,-1 0 1,0 0-1,0 1 0,1-1 0,-1 0 1,1 0-1,-1 1 0,1-1 0,0 1 0,-1-1 1,1 1-1,0 0 0,0-1 0,0 1 1,0 0-1,0 2 0,-5 9 7,1-1 0,1 1 0,1 0 0,-1 0-1,2 1 1,0-1 0,1 1 0,0 19 0,1-30 4,0-1 0,0 1-1,0-1 1,1 1 0,-1-1 0,1 1 0,0-1 0,0 0 0,-1 1-1,2-1 1,-1 0 0,0 0 0,0 1 0,1-1 0,-1 0-1,1 0 1,-1-1 0,1 1 0,3 2 0,-1-1 2,1 0 0,-1 0-1,1-1 1,0 0 0,-1 0 0,1 0 0,0 0 0,0-1-1,6 1 1,11 0 6,0 0-1,0-1 1,32-4-1,-49 3-8,25-4-3,1-2 1,-1-1 0,0-1 0,-1-1 0,0-2 0,0-1-1,-1-1 1,-1-2 0,0-1 0,47-36 0,-68 47 0,-2 3 8,0-1 1,0 0-1,0-1 1,0 1-1,0-1 1,-1 1-1,0-1 1,0 0 0,0 0-1,0-1 1,0 1-1,-1 0 1,0-1-1,0 0 1,0 0-1,2-6 1,-4 10-31,-8 3-124,3 2 140,1-1-1,0 1 1,0 0 0,0 1-1,0-1 1,1 0 0,-1 1-1,1 0 1,0 0 0,1 0-1,-1 0 1,1 1 0,0-1-1,0 0 1,1 1 0,0 0-1,0-1 1,0 1 0,0 0-1,1-1 1,0 1 0,0 0-1,2 9 1,-1-13 6,0-1 0,-1 1 0,1 0 0,0 0 0,0-1 0,0 1 1,0-1-1,0 1 0,1-1 0,-1 0 0,0 1 0,1-1 0,-1 0 0,1 0 0,-1 0 0,1 0 1,0 0-1,-1 0 0,1 0 0,0-1 0,0 1 0,-1 0 0,1-1 0,3 1 0,50 4 58,-50-4-35,21 0-78,0-2 0,0 0 0,28-6 0,-44 5-199,0 0 1,0-1-1,0 0 0,0 0 1,0-2-1,-1 1 0,0-1 1,0 0-1,0-1 0,13-10 1,-20 14 109,0 0 0,0 0 1,0 0-1,0 0 0,-1 0 1,1 0-1,0-1 1,-1 1-1,0 0 0,1-1 1,-1 1-1,0-1 0,0 0 1,-1 1-1,1-1 1,0 0-1,-1 1 0,0-1 1,1 0-1,-1 0 0,0 1 1,-1-1-1,1 0 0,0 0 1,-1 1-1,-1-5 1,1 4 236,0 1 0,-1 0 0,1-1 0,-1 1 0,1 0 0,-1 0 0,0 0 0,0 0 0,0 0 0,0 0 0,0 0 0,0 1 0,-1-1 0,1 1 1,0 0-1,-1 0 0,1 0 0,-1 0 0,1 0 0,-1 0 0,0 0 0,1 1 0,-1 0 0,0-1 0,-5 1 0,8 28 672,0-24-725,0 0-1,0 0 1,1 0 0,-1 0-1,1 0 1,0 0-1,1 0 1,-1 0 0,1 0-1,-1 0 1,1-1 0,0 1-1,0-1 1,1 1-1,-1-1 1,1 0 0,3 3-1,-1-1 11,0-1 1,1 0-1,0 0 0,-1-1 0,1 0 0,1 0 0,-1 0 1,0-1-1,12 3 0,-6-2-10,-1-1-1,1 0 1,0-1 0,-1 0-1,1-1 1,0-1 0,0 0-1,-1 0 1,1-1 0,0-1-1,19-6 1,-21 5-78,0 0 0,-1-1-1,0 0 1,0-1 0,0 1 0,0-2-1,-1 1 1,0-1 0,0-1 0,-1 1-1,0-1 1,-1 0 0,1-1 0,-2 0-1,1 0 1,-1 0 0,0-1 0,-1 1-1,0-1 1,-1 0 0,0 0-1,0-1 1,-1 1 0,-1 0 0,0-1-1,0-15 1,0 24 43,-1 1-1,0-1 1,0 0-1,0 0 0,0 0 1,0 0-1,-1 1 1,1-1-1,-1 0 1,1 0-1,-1 0 1,1 1-1,-1-1 1,0 0-1,0 1 1,0-1-1,0 1 0,0-1 1,0 1-1,0-1 1,-2 0-1,0 1 8,1 0 0,-1 0-1,0 0 1,1 1-1,-1-1 1,0 1 0,0 0-1,0 0 1,1 0 0,-1 0-1,0 0 1,0 0 0,1 1-1,-4 1 1,1-1 35,0 1 0,1 0 0,0 0 1,0 0-1,-1 1 0,1-1 0,1 1 0,-1 0 0,0 0 1,1 1-1,-1-1 0,1 1 0,0 0 0,1 0 0,-1 0 1,0 0-1,1 0 0,0 0 0,-3 10 0,-1-1 14,1 2-1,1-1 1,0 0 0,1 1-1,-1 19 1,2-23-27,1 1 1,1-1 0,0 1-1,1-1 1,0 0 0,1 1-1,3 11 1,-4-20-23,1 1 1,-1-1-1,1 0 1,0 0-1,0 0 1,0 0 0,0 0-1,1 0 1,-1 0-1,1-1 1,-1 1-1,1-1 1,0 0-1,0 0 1,0 0-1,1 0 1,-1 0-1,0-1 1,1 0-1,-1 1 1,0-1 0,1 0-1,0-1 1,-1 1-1,8 0 1,10 0 41,0 0 0,-1-1 0,1-1 0,0-1 0,0 0 0,-1-2 0,1-1 0,30-11 0,3-6-202,87-49 1,-46 20-212,-86 47 322,-5 2 17,-1-1 1,1 1-1,0 1 0,0-1 1,0 1-1,1-1 0,-1 1 1,7 0-1,-17 39-119,-3-21 153,0-1 0,-22 28 0,19-27 12,-1 0 0,-12 27-1,22-39-19,1 1 0,-1 0 0,1 0 0,1-1-1,-1 1 1,1 0 0,0 0 0,0 1 0,1-1 0,0 0 0,0 0-1,2 11 1,-2-16-3,1 0 0,-1 0 0,1 0 0,-1 0 0,1 0-1,0 0 1,-1 0 0,1-1 0,0 1 0,0 0 0,0 0 0,0 0 0,0-1-1,0 1 1,0-1 0,0 1 0,0 0 0,0-1 0,0 0 0,0 1 0,0-1-1,0 0 1,0 1 0,0-1 0,1 0 0,1 0 0,40 0 56,-29 0-27,14-2-265,0 0-1,1-2 1,-2-2 0,1 0 0,0-2-1,43-18 1,-26 7-1023,-1-3 1,-1-2-1,41-29 0,-74 46 1430,29-23 165,-38 29-69,0 0 0,0 0 0,0 0 0,0-1-1,0 1 1,0 0 0,-1-1 0,1 1 0,0-1 0,-1 1-1,1-1 1,-1 1 0,1-1 0,-1-3 1027,-2 24-639,1-9-714,-1 44 267,2-53-225,1 1 0,-1-1 0,0 0 0,0 0 0,1 1 0,-1-1 0,1 0 0,-1 0 0,1 0 0,0 0 0,-1 1 0,1-1 0,0 0-1,0 0 1,0 0 0,-1 0 0,1-1 0,0 1 0,0 0 0,0 0 0,1-1 0,-1 1 0,0 0 0,0-1 0,0 1 0,0-1 0,1 1-1,-1-1 1,0 0 0,1 0 0,-1 1 0,0-1 0,3 0 0,-3 0-90,0 1 0,-1-1-1,1 1 1,0-1 0,0 1-1,0-1 1,-1 1 0,1 0 0,0-1-1,-1 1 1,1 0 0,0 0 0,-1-1-1,1 1 1,-1 0 0,0 0-1,1 0 1,-1 0 0,1 0 0,-1 0-1,0 0 1,0 0 0,0 0 0,0 0-1,1 0 1,-1 0 0,0 0-1,-1-1 1,1 3 0,0 44 643,0-26-625,1 5 182,1 158 808,-4-161-751,-1-1 1,0 0-1,-2 0 1,-1 0-1,-1 0 1,-11 25-1,-10 11 306,-2-2 0,-55 79 0,60-102-207,-1-1 0,-1-1 1,-2-1-1,-63 51 0,84-75-214,-1 0 1,0 0-1,-1-1 0,1 0 1,-1 0-1,0-1 0,0-1 0,-1 1 1,1-2-1,-1 1 0,1-2 1,-1 1-1,-11-1 0,19-1-33,1 0 0,0-1 0,0 1 0,-1-1 0,1 1 1,0-1-1,0 0 0,0 0 0,0 0 0,0 0 0,0 0 0,0 0 0,0 0 0,0-1 0,0 1 0,1-1 0,-1 0 0,0 1 0,1-1 0,0 0 0,-1 0 0,1 0 0,0 0 0,0 0 0,0 0 0,0 0 1,0 0-1,1 0 0,-1-1 0,1 1 0,-1 0 0,1-3 0,-2-9-74,1 0 0,0 0 0,1 0 0,2-19 0,1 15-179,0 0 0,2 0 0,0 0 0,1 0 0,0 1 0,2 0 0,0 0 0,1 1 1,19-27-1,6-3-1857,76-78 0,-42 59 2245,2 3-1,2 4 0,3 2 0,96-53 0,-4 18 1379,183-70-1,-237 109-2034,-121 55 575,-1-1-1,-1 0 1,1-1-1,0 0 1,-15 0-1,11-1-79,0 1 0,0 0 0,0 1 0,1 0 0,-15 5-1,16-2 164,0 0-1,0 0 1,0 1-1,1 1 1,-1 0-1,2 0 1,-1 1-1,-12 12 1,17-14-76,0 0 0,0 1 0,1-1-1,-1 1 1,1 0 0,1 0 0,-1 0 0,1 0 0,1 1 0,-1-1 0,1 1 0,1-1-1,-1 1 1,1 9 0,0-11-49,1 0 0,0-1 0,0 1 0,0 0 0,1-1 0,0 1 0,0-1 0,0 1 0,1-1 0,3 8 0,-3-10-2,0 0 1,1 0-1,-1 0 0,1 0 0,-1-1 0,1 1 0,0-1 0,0 0 0,1 1 0,-1-2 1,0 1-1,1 0 0,-1-1 0,1 1 0,-1-1 0,8 1 0,9 3-68,0-1 0,1-1 0,-1-1 0,1-1 0,-1-1-1,1-1 1,-1 0 0,1-2 0,34-8 0,-39 7-409,-1-1 1,0-1 0,0 0-1,-1-1 1,0 0-1,0-1 1,24-19-1,-31 21 415,-1 1 0,-1 0 0,1-1-1,-1 0 1,0-1 0,0 1 0,-1-1-1,0 0 1,0 0 0,0 0 0,4-14-1,-5 10 792,-1 0-1,0 0 0,-1 0 0,0-19 0,-1 28-668,0 1 0,-1-1 0,1 1-1,-1 0 1,0-1 0,1 1 0,-1 0-1,0 0 1,0 0 0,1 0 0,-1-1-1,0 1 1,0 0 0,0 0 0,-1 1-1,1-1 1,0 0 0,0 0 0,0 0-1,-1 1 1,1-1 0,0 1 0,-1-1-1,1 1 1,0-1 0,-1 1 0,1 0-1,-1 0 1,1 0 0,0 0 0,-1 0-1,1 0 1,-1 0 0,1 0 0,0 0-1,-3 1 1,-2 0-40,0-1-1,1 1 1,-1 0-1,1 0 1,-1 1-1,1 0 1,-1 0-1,1 0 1,-5 3-1,5-1 1,0 0-1,0 0 1,0 1-1,1-1 0,-1 1 1,1 0-1,0 0 1,1 1-1,-1-1 1,1 1-1,0 0 0,1 0 1,-1 0-1,-1 8 1,0 3-2,2 0 1,-1 0-1,2 0 1,1 21 0,0-35-25,0 1-1,0-1 1,1 0 0,0 0 0,0 0 0,0 1 0,0-1 0,0 0 0,0 0 0,1 0 0,0-1 0,-1 1 0,1 0 0,0-1 0,0 1 0,1-1 0,-1 1 0,0-1 0,1 0 0,0 0 0,-1 0 0,1 0 0,0-1 0,0 1 0,0-1 0,0 0 0,0 1 0,0-1 0,0-1 0,0 1 0,5 0 0,6 2-25,0-2 0,0 1 0,0-2 1,0 0-1,0-1 0,15-2 1,-17 1-123,0-1 1,-1 0-1,22-9 1,28-19-2267</inkml:trace>
</inkml:ink>
</file>

<file path=ppt/ink/ink1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9.0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6425,'0'0'6394,"151"61"-5770,-93-48-624,21-13 232,-13 0-232,-17 0-8106</inkml:trace>
</inkml:ink>
</file>

<file path=ppt/ink/ink1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2.68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1776,'0'0'1225</inkml:trace>
</inkml:ink>
</file>

<file path=ppt/ink/ink1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3.86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59 366 1816,'-12'-39'14333,"-6"8"-14013,11 10-274,1 0 0,1-1 1,1 1-1,1-1 0,1 0 1,0 0-1,3-32 0,-1 42-37,0 9-20,1 0 1,-1-1 0,0 1-1,1 0 1,0 0 0,0-1-1,0 1 1,0 0 0,0 0-1,1 0 1,-1 0 0,1 0-1,0 1 1,0-1 0,0 0-1,0 1 1,0 0 0,1-1-1,-1 1 1,1 0 0,-1 0-1,1 0 1,0 0 0,0 1-1,0-1 1,0 1 0,0 0-1,0 0 1,0 0 0,1 0-1,-1 0 1,0 1 0,5-1-1,2 0-8,1 0 1,0 1-1,0 0 0,-1 0 0,1 1 0,0 1 0,-1 0 0,1 0 0,12 6 0,-4-1 18,11 3-2,-1 2 1,0 1-1,0 2 0,29 19 0,-51-29-8,-1 0 0,1 0 0,-1 1 0,0 0 0,0 0 0,0 1-1,-1-1 1,0 1 0,-1 0 0,1 1 0,-1-1 0,-1 1 0,1 0 0,-1 0 0,-1 0 0,1 0 0,-1 0 0,-1 0 0,0 1 0,1 14-1,-2 74-252,0-96 370,11-27 30,16-51-322,-10 23-32,37-74 0,-52 125 215,1-1 0,-1 1-1,0 0 1,1 0-1,0 0 1,0 0 0,0 0-1,0 0 1,0 1 0,0 0-1,1 0 1,-1 0-1,1 0 1,0 0 0,-1 1-1,1-1 1,0 1 0,0 0-1,0 0 1,0 1-1,0-1 1,0 1 0,0 0-1,0 0 1,0 0 0,0 0-1,0 1 1,0-1 0,0 1-1,0 0 1,0 1-1,0-1 1,-1 1 0,1-1-1,5 5 1,2 0 1,0 1 1,0 1 0,-1 0-1,0 0 1,-1 1-1,0 0 1,0 1-1,-1 0 1,-1 0-1,1 1 1,-1-1 0,-1 2-1,0-1 1,-1 1-1,0 0 1,-1 0-1,0 0 1,-1 1-1,0-1 1,-1 1 0,-1 0-1,1 22 1,-2 11-54,0-45 106,0-47-465,0 33 331,1-1 0,0 0-1,1 1 1,0-1 0,1 1 0,1-1 0,0 1-1,1 0 1,1 1 0,-1-1 0,2 1-1,0 0 1,0 1 0,1-1 0,1 2-1,13-15 1,-19 23 105,-1 0-1,1 0 1,0 0-1,0 0 1,0 1-1,0-1 1,0 1 0,0 0-1,1 0 1,-1 0-1,0 0 1,0 1-1,7-1 1,48 1 46,-32 1-86,-21-1 20,0 0-1,-1 1 0,1-1 0,-1 1 0,1 0 1,0 0-1,-1 0 0,0 0 0,1 1 0,-1 0 1,0 0-1,0 0 0,0 0 0,0 1 1,0 0-1,-1 0 0,1 0 0,5 5 0,-5-2 36,0 0 0,0 1-1,-1-1 1,1 1-1,-1-1 1,-1 1-1,1 0 1,-1 0-1,0 1 1,1 11-1,-1 5 215,-1 0 1,-1 0-1,-2 0 0,0-1 0,-1 1 0,-7 26 0,9-49-308,0 2-18,1-1 1,-1 0-1,0 1 1,1-1-1,-1 1 0,1-1 1,0 1-1,0-1 1,0 1-1,0-1 1,1 6-1,11-8-2173</inkml:trace>
</inkml:ink>
</file>

<file path=ppt/ink/ink1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4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0 215 4521,'0'0'8483,"26"-13"-8328,184-92-111,-167 82-5,-27 14 1,1 0 0,0 1 0,0 1 0,20-6 0,-33 13-36,-1 0 1,1 1 0,-1-1-1,0 1 1,1 0 0,-1 0-1,0 0 1,0 0 0,0 1-1,0-1 1,0 1-1,0 0 1,0 0 0,-1 0-1,4 2 1,30 16 109,-34-19-120,0-1 1,1 1 0,-1-1 0,1 1 0,-1-1 0,1 0 0,-1 0 0,1 0 0,-1-1-1,1 1 1,-1 0 0,0-1 0,4-1 0,-5 2 7,0-1 1,-1 0-1,1 1 1,0-1-1,-1 0 1,1 0-1,-1 1 0,1-1 1,-1 0-1,1 0 1,-1 0-1,0 1 0,1-1 1,-1 0-1,0 0 1,1 0-1,-1 0 1,0 0-1,0 0 0,0 0 1,0 0-1,0 0 1,0 0-1,0 0 0,-1 1 1,1-1-1,0 0 1,0 0-1,-1 0 1,1 0-1,0 0 0,-1 0 1,1 1-1,-1-1 1,1 0-1,-1 0 0,0 1 1,0-2-1,-1-1 3,-1 1-1,1-1 1,-1 1 0,0-1-1,0 1 1,0 0 0,0 0-1,0 1 1,0-1-1,-1 0 1,1 1 0,0 0-1,-1 0 1,1 0 0,-1 0-1,1 1 1,-5-1-1,-65-4 28,57 5-29,0 0 0,-1 1 1,1 1-1,0 0 0,-1 1 1,-22 8-1,33-8-6,0 0 0,0 0 1,0 0-1,0 1 0,1 0 1,-1 0-1,1 0 0,0 0 1,1 1-1,-1 0 0,1 0 1,0 1-1,0-1 0,0 1 1,1 0-1,0-1 0,0 2 1,-4 11-1,4-7 41,-1-1-1,2 1 1,-1 0 0,1 0-1,1 0 1,0 1-1,1-1 1,1 20 0,0-27-23,-1 0 0,1 0 0,0-1 0,0 1 0,1-1 0,-1 1 1,1-1-1,0 1 0,0-1 0,0 0 0,0 0 0,0 0 0,1 0 1,-1 0-1,1 0 0,0-1 0,0 1 0,0-1 0,0 0 0,0 0 0,0 0 1,1 0-1,-1 0 0,1-1 0,-1 0 0,1 0 0,-1 0 0,7 1 0,2 0 15,0 0 0,0-1 0,0 0-1,0-1 1,0-1 0,0 0 0,0 0-1,0-1 1,0-1 0,0 0 0,0-1 0,-1 0-1,0 0 1,0-1 0,0-1 0,0 0-1,-1 0 1,0-1 0,0-1 0,-1 1-1,0-1 1,0-1 0,-1 0 0,0 0-1,-1-1 1,0 0 0,0 0 0,-1 0-1,0-1 1,-1 0 0,7-20 0,-13 31-16,1 0 0,0 0-1,0 0 1,0 0 0,0 0 0,0 0 0,0 0 0,0 0 0,0 0 0,0 0 0,0 0 0,0 0 0,0 0 0,-1 0 0,1 0 0,0 0 0,0 0 0,0 0 0,0 0-1,0 0 1,0 0 0,0 0 0,0 0 0,0 0 0,0 0 0,0-1 0,0 1 0,0 0 0,0 0 0,0 0 0,-1 0 0,1 0 0,0 0 0,0 0 0,0 0 0,0 0 0,0 0-1,0 0 1,0 0 0,0 0 0,0 0 0,0-1 0,0 1 0,0 0 0,0 0 0,-9 12 85,-11 20-161,13-17 51,2 1 0,0 1-1,1-1 1,1 1 0,0 0-1,1 0 1,1-1 0,1 1 0,0 0-1,4 27 1,6 14 49,27 93 0,-24-101 219,-2 0-1,-2 0 0,-2 1 1,0 73-1,-7-121-251,0 0-1,0 0 0,-1 0 1,0 0-1,1 0 1,-1 0-1,0 0 1,0 0-1,0 0 1,-1-1-1,1 1 1,-1 0-1,1-1 0,-1 1 1,0-1-1,0 0 1,0 1-1,0-1 1,-1 0-1,1 0 1,0-1-1,-1 1 1,1 0-1,-1-1 0,0 0 1,0 1-1,1-1 1,-1 0-1,0 0 1,0-1-1,0 1 1,0-1-1,-5 1 1,-11 1 47,0-1-1,1-1 1,-1-1 0,-22-3 0,40 4-50,-19-3 14,0-1 0,1-1 0,-1-1 0,1 0 0,0-2 0,0 0 0,-24-15 0,30 15-17,1 0-1,-1 0 1,2-1-1,-1-1 1,1 0-1,1-1 0,0 0 1,0 0-1,1-1 1,-14-24-1,21 31-13,0 1 0,0 0 0,1-1 0,-1 0 0,1 1 0,0-1 0,0 0 0,0 1 0,1-1 0,0 0 0,0 0 0,1-9-1,0 11 11,-1 0 0,1 1 0,0-1 0,1 0 0,-1 1 0,0-1 0,1 1 0,-1-1-1,1 1 1,0 0 0,0 0 0,0 0 0,0 0 0,0 0 0,0 0 0,1 0-1,-1 1 1,1-1 0,-1 1 0,1 0 0,-1-1 0,5 0 0,31-10-32,71-12 0,7-2-3031,-57 6-3252</inkml:trace>
</inkml:ink>
</file>

<file path=ppt/ink/ink1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6.33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1 406 8602,'0'0'7455,"8"-18"-7246,61-150 390,-51 110-390,-13 40-191,0 1 1,1 0-1,0 0 1,1 1 0,1 0-1,19-28 1,-26 43-22,0-1 1,0 1-1,0 0 0,0 0 1,0 0-1,1 0 1,-1 0-1,0 0 1,1 0-1,-1 0 0,0 0 1,1 1-1,-1-1 1,1 1-1,0-1 1,-1 1-1,1-1 0,-1 1 1,1 0-1,0 0 1,-1 0-1,1 0 1,2 0-1,-1 1-8,0 0-1,0 0 0,0 0 1,0 1-1,-1-1 1,1 1-1,0-1 0,0 1 1,-1 0-1,0 0 1,4 4-1,5 6-47,0 1 1,-1 1-1,14 23 0,-20-30 55,2 3 3,19 32-7,22 47-1,-40-74 6,-2 0 1,0-1 0,0 1-1,-2 1 1,0-1-1,0 1 1,0 24-1,-3-35-13,0-1 0,0 1-1,0 0 1,-1 0 0,1 0 0,-1-1-1,0 1 1,-1-1 0,-1 7 0,1-10 10,1 1 0,0-1 0,-1 1 1,1-1-1,-1 1 0,1-1 0,-1 0 1,0 0-1,0 1 0,1-1 1,-1-1-1,0 1 0,0 0 0,0 0 1,0-1-1,0 1 0,0-1 1,0 0-1,0 1 0,-1-1 0,1 0 1,0 0-1,-3-1 0,4 1-9,-1 0 0,1 0 0,-1-1 0,1 1 0,-1 0 0,1-1 0,-1 1 0,1-1 0,0 0 0,-1 1 0,1-1 1,0 0-1,0 0 0,-1 0 0,1 0 0,0 0 0,0 0 0,0 0 0,0 0 0,0-1 0,1 1 0,-1 0 0,0 0 0,0-1 0,1 1 0,-1-1 0,1 1 0,-1-1 0,1 1 0,0 0 0,-1-3 0,-2-54-1287,3 45 1087,21 15 303,57 32-252,-57-24 203,1 0-1,1-1 1,25 7-1,-14-9 34,1-1-1,0-2 1,-1-1-1,50-2 1,-68-1-59,0-2 0,0 0 1,0 0-1,0-2 0,0 0 0,-1 0 0,0-2 1,0 0-1,0 0 0,-1-2 0,23-15 1,-31 18-51,0 0 0,0 0 1,-1-1-1,0 0 1,0 0-1,-1 0 0,1-1 1,-2 0-1,1 1 1,-1-1-1,0-1 0,0 1 1,-1 0-1,3-13 1,-2 2-204,-1 0 0,-1 0 0,-1 0 0,0 0 0,-4-20 0,4 33 237,-1 1 1,1 0-1,-1 0 0,0 0 0,-1 0 0,1 0 1,-1 0-1,1 0 0,-1 0 0,0 1 0,-1-1 1,1 1-1,0-1 0,-1 1 0,0 0 0,0 0 1,0 0-1,0 0 0,-1 1 0,1-1 0,-4-1 1,3 2 17,1 1 0,0 0 1,-1 0-1,1 0 0,-1 1 1,1-1-1,-1 1 0,1 0 1,-1 0-1,1 0 0,-1 1 1,1-1-1,-1 1 0,1-1 1,-1 1-1,1 0 0,-1 1 1,1-1-1,0 1 0,0-1 1,0 1-1,0 0 0,0 0 1,0 0-1,-3 4 1,-6 4 19,0 0 0,1 2 0,1-1 0,-1 1 0,-8 15 0,14-20-25,1 1-1,0-1 1,1 1-1,0 0 1,0 0 0,1 1-1,0-1 1,0 0-1,1 1 1,0-1-1,0 11 1,1-9 22,0 0 1,1 0-1,0 0 0,1 0 0,0 0 1,1-1-1,0 1 0,0-1 1,1 1-1,6 9 0,-6-13-3,0 0-1,0 0 1,0-1-1,1 0 1,0 1-1,0-2 1,1 1-1,-1 0 1,1-1-1,0 0 0,0-1 1,0 1-1,1-1 1,-1 0-1,10 2 1,-6-1 14,1-2 0,0 1 0,1-1 0,-1-1-1,0 0 1,1 0 0,-1-1 0,0-1 0,0 0 0,1-1 0,-1 0 0,0 0 0,12-5 0,-14 3-114,0 0 0,-1 0 1,0 0-1,0-1 0,0-1 0,0 1 1,-1-1-1,0-1 0,0 1 0,-1-1 1,0 0-1,0-1 0,-1 1 1,1-1-1,-2 0 0,5-10 0,1-6-25,-1-1 0,6-29 0,-10 33 107,0 0 0,2 1 0,17-36 0,-24 55-7,1 0 1,0 1-1,-1-1 0,1 0 0,-1 1 1,1-1-1,0 0 0,0 1 0,-1-1 0,1 1 1,0 0-1,0-1 0,0 1 0,-1-1 1,1 1-1,0 0 0,0 0 0,0-1 0,0 1 1,0 0-1,0 0 0,-1 0 0,1 0 1,0 0-1,0 0 0,0 0 0,0 1 0,0-1 1,0 0-1,0 0 0,-1 1 0,1-1 1,0 1-1,0-1 0,0 0 0,-1 1 0,1-1 1,0 1-1,0 0 0,-1-1 0,1 1 1,-1 0-1,1-1 0,0 1 0,-1 0 0,1 1 1,36 42 232,-30-34-214,25 29-4,-14-18 9,0 1 1,27 46-1,-43-63 96,0 0 0,0 0 0,-1 0-1,0 0 1,0 0 0,0 1 0,-1-1 0,0 0 0,0 8 0,0-5-72,0-8 91,-2-4-119,1 1 1,0-1-1,0 0 1,1 0-1,-1 1 1,1-1-1,0 0 1,0 0-1,0-4 1,0 7-29,0-5-23,0 0 0,0 0 0,1 0 0,0 1 0,0-1 0,0 0 0,1 0 0,-1 1 0,1-1 0,1 0 0,-1 1 0,1 0 0,0 0 0,0 0 0,1 0 0,-1 0 0,1 1 0,0-1 0,0 1 0,1 0 0,-1 0 0,1 1 0,8-6 0,-7 5 38,0-1 1,0 1-1,0 0 0,1 1 1,-1-1-1,1 1 1,0 1-1,0-1 0,0 1 1,0 0-1,0 1 0,1 0 1,-1 0-1,1 0 1,-1 1-1,13 1 0,-18 0 24,0 0 0,0 1 0,0-1-1,0 1 1,0-1 0,0 1-1,0 0 1,0 0 0,-1-1 0,1 1-1,-1 0 1,0 1 0,1-1 0,-1 0-1,0 0 1,0 1 0,0-1 0,0 0-1,-1 1 1,1 2 0,11 51 371,-12-55-407,3 15 109,-1 1 1,0-1-1,-2 1 0,0-1 0,0 1 0,-5 22 1,4-37-116,1 0 0,-1-1-1,0 1 1,0 0 0,0-1 0,0 1 0,0-1 0,0 1 0,0-1 0,0 1 0,-1-1 0,1 0 0,-1 0 0,1 0 0,-1 0 0,1 0-1,-1 0 1,0 0 0,1 0 0,-1 0 0,0-1 0,0 1 0,-3 0 0,-27 2-3603</inkml:trace>
</inkml:ink>
</file>

<file path=ppt/ink/ink1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7.3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491 1 6065,'0'0'6952,"1"3"-6282,3 11-389,-1 0-1,-1 1 1,0-1 0,-1 1-1,-1-1 1,0 1 0,-4 28 0,2-33-241,0 0-1,-1 0 1,0 0 0,0-1 0,-1 1 0,0-1 0,-1 0 0,0 0 0,-1 0 0,1-1 0,-2 0 0,-8 10 0,6-9-23,-1-1 0,-1 1 0,1-1 0,-1-1 0,0 0 0,-1-1 0,0 0 0,0-1 0,0 0 0,-1-1 0,1 0 0,-1-1 0,0 0 0,0-1 0,0-1 0,0 0 0,0-1 0,-1 0 0,-22-4 0,27 2-18,1-1 0,-1 0 0,1 0 1,0-1-1,0 0 0,0 0 0,1-1 1,-1 0-1,1 0 0,0-1 0,1 0 0,-1 0 1,1-1-1,-9-13 0,9 12-65,0-1 0,0 0-1,1 0 1,0 0 0,1-1-1,0 0 1,0 0 0,1 0-1,1 0 1,0-1 0,0 1-1,0-13 1,24 22 91,2 4-37,0 0 0,0 2 0,-1 1 0,1 1 0,-2 1 0,1 1 0,21 12 0,-4-4 67,-30-13-20,0 0 1,-1 0-1,0 1 0,0 0 1,0 1-1,0 0 0,-1 0 1,0 1-1,-1 0 0,1 0 1,-1 1-1,-1 0 0,1 0 1,-1 1-1,-1 0 1,1 0-1,-2 0 0,1 1 1,-1-1-1,-1 1 0,3 11 1,3 12 170,-6-20-179,0 0 0,1 0 0,0 0 0,1 0 0,11 18 0,-15-29-35,1-1 1,0 1 0,-1-1 0,1 0 0,0 0-1,-1 1 1,1-1 0,0-1 0,0 1-1,0 0 1,0 0 0,0-1 0,0 1 0,0-1-1,0 1 1,0-1 0,0 0 0,0 0-1,0 0 1,0 0 0,0 0 0,1-1 0,-1 1-1,0-1 1,0 1 0,0-1 0,-1 0 0,1 0-1,2-1 1,5-1-542,0-1-1,-1 0 1,0-1 0,0 0-1,8-6 1,23-24-8689</inkml:trace>
</inkml:ink>
</file>

<file path=ppt/ink/ink1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8.15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 8122,'0'0'6272,"25"-1"-5680,158-1-40,-174 3-504,1 0-1,-1 1 1,0 0-1,1 1 1,-1-1 0,16 9-1,-17-8-393,1 1-1,-1-1 1,1 0-1,0-1 1,0 0-1,17 1 1</inkml:trace>
</inkml:ink>
</file>

<file path=ppt/ink/ink1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28.4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6129,'0'0'6738,"154"22"-5874,-124-17 240,-2 0-912,-9 0-136,-3-2 0,-5 2 8,-3-3-64,3 0 0,0-2 136,6 0-136,19 0 0,-1-4-352,-2-14-2272</inkml:trace>
</inkml:ink>
</file>

<file path=ppt/ink/ink1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34.5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1568,'0'0'1458,"0"3"-1341,5 18 1394</inkml:trace>
</inkml:ink>
</file>

<file path=ppt/ink/ink1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35.42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88 0 128,'0'0'2278,"-17"27"1955,11-27-4390,-1 1 0,1 0 0,-1-1-1,1 2 1,0-1 0,-1 1 0,1 0 0,-8 4 0,8-3-2051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2.2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0 855 5841,'0'0'4944,"20"-28"-4543,68-91-445,-78 108-27,0 0 1,1 0-1,0 1 0,1 0 0,1 1 0,-1 1 0,1 0 0,1 0 0,-1 2 0,1-1 0,0 2 0,23-6 1,-21 5 17,41-11 23,0 3 0,0 2 0,87-6 1,178 8 204,-321 10-23,-4 1-37,0-1 0,0 1 0,0-1 1,0 1-1,0-1 0,0 0 1,-1 0-1,1 0 0,0-1 0,-3 0 1,-9 0-39,-14 1 21,0 2-1,-1 1 1,1 1-1,0 1 1,-29 10 0,34-9-121,0-1 1,-1-2-1,1 0 0,-41-2 1,-2 1-133,63-2 159,0 0 0,0 1 1,0-1-1,0 1 0,0 0 0,1 0 1,-1 1-1,0-1 0,1 1 1,-1-1-1,1 1 0,0 0 1,-1 0-1,1 1 0,0-1 1,0 1-1,0-1 0,1 1 0,-1 0 1,1 0-1,-1 0 0,-2 6 1,2-2 27,0 0 0,1-1 0,0 1 0,0 0 0,1 0 0,0 0 0,0 0 0,1 1 0,-1-1 1,2 0-1,1 12 0,-1-15-19,0 0 1,0 0 0,0-1 0,1 1 0,0-1-1,-1 1 1,1-1 0,1 0 0,-1 1-1,0-1 1,1 0 0,0-1 0,0 1-1,-1 0 1,2-1 0,-1 1 0,0-1 0,0 0-1,1 0 1,-1-1 0,1 1 0,-1 0-1,1-1 1,0 0 0,0 0 0,5 0-1,11 3 63,0 0-1,1-2 1,33 0-1,-33-4-64,-1 0 0,0-1 0,0-1 0,-1-1 0,1-1 0,-1 0 0,0-1 0,-1-2-1,1 0 1,-2 0 0,1-2 0,-1 0 0,-1-1 0,24-22 0,-11 6-388,-2 0 0,0-2-1,-2-1 1,-2-1 0,0-1 0,27-54 0,-25 29 638,-1-1 0,18-76 0,-12-3 3938,-34 156-4213,-1 0-1,-1 0 1,-1 0 0,-1-1 0,-17 31-1,2-3 16,-77 139 49,57-110 48,-60 141-1,98-199-37,0 1 0,2-1 0,-1 1 0,2 0 0,0-1 0,2 25 0,0-39-70,0-1 0,0 1-1,0-1 1,0 1 0,1-1 0,-1 1-1,1-1 1,-1 0 0,1 1 0,0-1-1,-1 0 1,1 0 0,0 1 0,0-1-1,0 0 1,0 0 0,0 0 0,0 0-1,0 0 1,0 0 0,0 0 0,0 0-1,1-1 1,-1 1 0,0 0 0,1-1-1,-1 1 1,0-1 0,1 1 0,-1-1-1,1 0 1,-1 1 0,1-1-1,-1 0 1,3 0 0,5 0-666,0 0 0,0 0-1,0-1 1,14-3 0,17-10-6207</inkml:trace>
</inkml:ink>
</file>

<file path=ppt/ink/ink1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36.5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0 840 4825,'0'0'6757,"2"-16"-4863,6 5-1792,0-1 0,1 2 0,1 0 0,-1 0 0,12-9 0,28-30 33,-22 13-114,-1-1 0,41-81-1,26-89 24,-75 163-42,-12 32 52,-1 1 146,-1 1 1,0-1-1,0 1 1,-1-1-1,0 0 1,-1 0-1,2-19 1,-4 30-228,1 5-154,0-1 143,-1 1 0,1 0 0,-1 1 0,0-1-1,0 0 1,0 0 0,-2 5 0,1 9-32,1 3 56,2 0 0,1 0-1,0 0 1,2 0 0,0 0 0,15 36 0,-16-49 10,0 1 0,0-1 0,1 0 0,0-1 0,0 1 0,1-1 0,0 0 0,1 0 0,0-1 0,0 0 0,0 0 0,1-1 0,0 0 0,0 0 0,1-1 0,-1 0 0,13 5 0,-16-8 5,0 0 0,1-1 0,-1 0 0,1 0-1,-1 0 1,1-1 0,0 0 0,-1 0 0,1 0 0,-1 0-1,1-1 1,-1 0 0,1-1 0,-1 1 0,11-5 0,-9 2 1,0 0 0,-1 0 0,1-1 0,-1 0 0,0 0 0,0-1 0,0 1 1,-1-1-1,0 0 0,5-8 0,2-7-5,0 0-1,-1-1 1,-2 0 0,0-1-1,-1 0 1,5-30 0,1-4-32,-3 0 1,-3 0 0,1-59-1,-9 116 89,0 23-555,-3-7 481,0 0-1,-1 1 1,0-2-1,-10 23 0,-5 20 26,1 19 203,-15 152 1,18 82 740,-6 54-108,12-199-762,9-164-77,1-1 1,-1 1-1,0-1 1,0 1-1,1-1 1,-1 1 0,1-1-1,-1 1 1,1-1-1,0 0 1,-1 1 0,1-1-1,0 0 1,0 1-1,0-1 1,0 0-1,0 0 1,0 0 0,0 0-1,0 0 1,1 0-1,-1 0 1,0 0-1,1-1 1,-1 1 0,0 0-1,1-1 1,-1 1-1,1-1 1,-1 0-1,3 1 1,53 2 156,-44-3-198,-11 0 24,1 0-1,-1-1 0,0 1 0,1-1 1,-1 0-1,0 1 0,0-1 0,0 0 1,1 0-1,-1-1 0,0 1 0,0 0 1,-1-1-1,1 1 0,0-1 0,3-3 1,23-34-1622,-27 38 1498,16-33-2805</inkml:trace>
</inkml:ink>
</file>

<file path=ppt/ink/ink1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37.0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1 1200,'0'0'14261,"22"7"-14024,39 3 104,-78-20 136,13 9-459,0-1 0,0 1 0,0 0 0,1 1 1,-1-1-1,0 1 0,0-1 0,0 1 0,0 0 1,0 1-1,0-1 0,-6 2 0,8-2-54,1 1 0,-1-1 0,0 1 0,1 0 0,-1-1 0,1 1 0,-1 0 0,1 0 0,-1 0 0,1 0 0,0 1-1,0-1 1,-1 0 0,1 0 0,0 1 0,0-1 0,0 1 0,0-1 0,1 1 0,-1-1 0,0 1 0,1-1 0,-1 1 0,1 0-1,-1-1 1,1 1 0,0 0 0,-1-1 0,1 1 0,0 2 0,3 5-3519</inkml:trace>
</inkml:ink>
</file>

<file path=ppt/ink/ink1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38.3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72 321 7434,'0'0'6916,"0"-6"-6754,0 4-254,-1 5 59,-13 54 28,6-27 124,1 0 0,2 0 0,-4 55 0,17 313 261,-19-413 147,3-23-485,2-1 1,1 1-1,1-1 1,3-1-1,4-56 1,-1 6-40,-2-179 642,0 268-433,4 3-445,-1 0 220,-1 0 1,1 0-1,0 0 1,-1 0-1,1 0 1,-1 1-1,1-1 1,-1 1-1,0 0 1,0 0-1,-1 0 0,1 0 1,2 5-1,3 3-14,83 117 45,7-5 1,176 174 0,-254-279-25,0 0 0,1-2 0,1-1 0,26 15 0,-36-24 17,0-1 1,0 0-1,0-1 0,1 0 0,0 0 1,0-1-1,0-1 0,0 0 1,0-1-1,23 0 0,-31-2-7,1 0-1,-1 0 0,0-1 0,0 1 1,1-1-1,-1 0 0,0 0 0,0-1 1,-1 1-1,1-1 0,-1 0 1,1 0-1,-1 0 0,0-1 0,0 1 1,0-1-1,0 1 0,-1-1 1,1 0-1,1-4 0,6-11 52,-1-1 0,13-36 0,-10 17 2,-2-1 0,-2 0 0,-2 0 0,2-46 0,-7-165 515,-2 220-429,-10-126 416,1-20-698,-5 193-1397,-12 52-934,11-37-2338</inkml:trace>
</inkml:ink>
</file>

<file path=ppt/ink/ink1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45.92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37 8362,'0'0'6273,"0"-37"-5641,3 47-1112,5 10 472,-3 5-112,-5 9 32,0 25-696,-13-7-816,-9-5-2257</inkml:trace>
</inkml:ink>
</file>

<file path=ppt/ink/ink1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46.2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31 4185,'0'0'7368,"5"-7"-6513,-3 4-820,15-17 259,-13 21-151,-8 19-38,-4 4-55,2 1 0,1 0-1,1 0 1,1 1 0,1 0 0,1-1-1,5 49 1,-4-71-36,1 1 1,-1-1-1,1 0 1,0 0-1,0 0 1,0 1-1,1-1 1,-1 0-1,1 0 1,-1-1-1,1 1 1,0 0-1,0-1 1,0 1-1,1-1 0,-1 1 1,1-1-1,3 2 1,-2-1-239,1-1 0,0 0 0,-1 0 1,1 0-1,0-1 0,0 0 0,0 0 0,0 0 0,0 0 0,0-1 1,6 0-1,8 0-2506</inkml:trace>
</inkml:ink>
</file>

<file path=ppt/ink/ink1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2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844 312 4305,'0'0'5109,"-11"-21"-4533,5 9-477,-6-8 148,2 0 1,1 0-1,0-1 0,1 0 0,2 0 1,-8-37-1,12-40 1066,-13 110-1243,-27 43-72,2 3 0,3 1 0,3 1 0,-32 78 1,-87 273-15,26-63 10,72-218 21,-48 122-112,85-200 114,3 2-1,-17 105 1,21-51-49,4-1-1,5 1 1,14 126 0,-1-164 75,36 122 0,-31-140-48,-3 2 0,-1 0 1,-3 0-1,2 70 0,-13-8 24,0-32-34,8 86-1,0-140 22,1 0 0,2-1 0,1 0-1,1 0 1,1-1 0,18 31 0,15 34-63,-12-12 51,-4 2-1,-3 1 1,-4 1-1,-3 1 1,-5 0-1,-3 1 1,0 128-1,-11-169 42,-20 425 44,-19 172 53,15-139-40,9-96-148,17-384 70,0 0 0,2 0 0,1-1 0,16 44 0,45 90-16,0-2-9,-45-96 129,86 270-247,-90-264 605,-2 1 0,-4 1 1,4 72-1,-14-128-402,0 0 0,-1 0-1,-1 0 1,0 0 0,0 0 0,-1 0 0,0 0 0,-1-1-1,0 1 1,-8 17 0,1-9-58,2 1 1,-8 26-1,14-40-280,1 1-1,-1-1 1,1 0-1,0 0 1,1 1-1,-1-1 1,1 0 0,0 1-1,1-1 1,0 0-1,0 1 1,2 6-1</inkml:trace>
</inkml:ink>
</file>

<file path=ppt/ink/ink1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4.0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88 597 8242,'0'0'5065,"-6"-9"-4769,-5-8-93,0-1 1,2 0-1,0-1 0,1 0 1,1 0-1,1 0 1,-6-28-1,8 12-62,1-1 0,2 1 0,5-60-1,-2 79-142,1-1 0,1 1-1,0-1 1,1 1 0,0 0-1,2 1 1,-1-1 0,2 1-1,18-26 1,-25 39-4,1 0 0,-1 0 0,1 0 0,0 1 0,-1-1 0,1 0 0,0 1 0,0-1 0,0 1 0,0 0 0,1-1 0,-1 1 0,0 0 0,0 1 0,1-1 0,-1 0 0,4 0 0,-5 1 1,1 0 1,-1 0 0,1 0-1,-1 1 1,1-1-1,-1 0 1,1 1 0,-1-1-1,1 1 1,-1-1 0,1 1-1,-1 0 1,0 0 0,1-1-1,-1 1 1,0 0-1,0 0 1,0 0 0,0 1-1,0-1 1,0 0 0,0 0-1,0 0 1,0 1-1,0-1 1,-1 1 0,2 0-1,25 61-6,21 78 0,-8-23-25,-20-66-1,-8-25 57,-1 0 0,-2 1 0,0 0 0,-2 1 0,-1 0 1,2 36-1,-9-70-32,0-1 1,0 1-1,-1 0 1,1 0 0,-1-1-1,-5-8 1,-5-15-181,2-15-724,2 0 1,2-1-1,2 0 0,2 0 1,7-85-1,-4 127 940,0 0-1,-1-1 0,1 1 0,0 0 0,0 0 0,1 0 0,-1 0 1,1 0-1,-1 0 0,1 1 0,0-1 0,0 0 0,0 1 0,0 0 1,1-1-1,-1 1 0,1 0 0,-1 0 0,1 0 0,0 1 0,0-1 1,0 0-1,0 1 0,0 0 0,0 0 0,0 0 0,0 0 0,0 0 1,5 0-1,5-1 130,0 1 1,0 0-1,-1 1 0,1 0 1,0 1-1,17 3 1,-23-2-137,0 0 1,0 1-1,0-1 1,-1 2-1,1-1 0,-1 1 1,1 0-1,-1 0 1,0 1-1,-1 0 0,1 0 1,-1 0-1,0 1 1,0 0-1,-1 0 1,0 0-1,0 0 0,0 1 1,-1-1-1,0 1 1,4 10-1,0 4 9,0 0 0,-1 1 1,-1 0-1,-1 0 0,1 41 0,-4 43 543,-2-170-624,4 1-1,2 0 0,20-97 1,-23 152 57,-1 3 12,0 0-1,0 0 1,1 0-1,0 0 1,0 0-1,0 1 1,3-7-1,-4 11-8,-1-1 0,1 0-1,0 1 1,-1-1 0,1 1-1,-1-1 1,1 1 0,0 0-1,-1-1 1,1 1 0,0-1-1,0 1 1,-1 0 0,1 0-1,0-1 1,0 1 0,-1 0-1,1 0 1,0 0 0,1 0-1,0 0 6,0 1-1,0-1 1,0 1-1,0 0 1,0 0-1,0 0 1,-1-1-1,1 2 1,0-1-1,-1 0 1,4 3-1,56 51 756,-36-30-558,1-2 1,33 22-1,-57-44-202,-1 1-1,1-1 1,0 1 0,-1-1-1,1 1 1,-1 0-1,1 0 1,-1 0-1,0 0 1,0 0 0,0 0-1,0 0 1,0 0-1,0 0 1,0 0-1,-1 1 1,1-1-1,-1 0 1,0 1 0,0-1-1,1 0 1,-1 0-1,-1 1 1,1-1-1,0 0 1,-2 5 0,-1 4-310,0 1 0,-1-1 0,-11 22 0,8-19-652,-2 9-1316</inkml:trace>
</inkml:ink>
</file>

<file path=ppt/ink/ink1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4.7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175 0 11466,'0'0'3615,"15"4"-3529,2 1-74,5 1-8,-1 0 1,1-2-1,43 4 1,-84-8-41,4-2 10,0 2-1,0 0 1,0 1-1,1 0 1,-1 1-1,0 1 1,1 0-1,-1 1 1,1 1-1,0 0 1,-17 10-1,19-8 22,0 1 1,0 1-1,1 0 0,1 0 1,-1 1-1,2 1 0,-13 15 0,19-22 4,0 0 0,0 1-1,0-1 1,1 1-1,0 0 1,0 0-1,0-1 1,0 1-1,1 1 1,0-1-1,0 0 1,0 0-1,1 0 1,-1 0-1,1 1 1,1-1-1,-1 0 1,1 0-1,0 0 1,0 1-1,0-1 1,1 0-1,3 8 1,-2-9 6,-1 0 0,2 0 0,-1 0 0,0 0-1,1 0 1,-1-1 0,1 0 0,0 1 0,1-1 0,-1-1 0,0 1 0,1-1 0,-1 0 0,1 0 0,0 0 0,9 2 0,0-1 7,0 0 0,0-1 1,1 0-1,26-1 0,-34-3-9,-1 1 0,1 0-1,-1-1 1,1-1 0,-1 1-1,0-1 1,0 0 0,0 0-1,0 0 1,-1-1 0,1 0-1,-1 0 1,0-1 0,0 1-1,-1-1 1,1 0 0,-1-1-1,0 1 1,3-7 0,-2 6 8,-1-1-1,0-1 1,0 1 0,0 0 0,-1-1 0,0 0 0,-1 0-1,0 0 1,0 0 0,-1 0 0,0 0 0,0 0-1,-1 0 1,0-1 0,-1-12 0,0 21-12,1 0-1,0-1 1,0 1 0,0-1-1,-1 1 1,1 0-1,0-1 1,-1 1 0,1 0-1,0-1 1,-1 1 0,1 0-1,0-1 1,-1 1 0,1 0-1,-1 0 1,1-1 0,0 1-1,-1 0 1,1 0 0,-1 0-1,1 0 1,-1 0 0,1-1-1,-1 1 1,1 0 0,-1 0-1,1 0 1,-1 0 0,1 0-1,-1 1 1,1-1-1,0 0 1,-1 0 0,1 0-1,-1 0 1,1 0 0,-1 1-1,1-1 1,0 0 0,-1 0-1,1 1 1,-1-1 0,1 0-1,0 1 1,-1-1 0,1 0-1,-1 1 1,-17 17 30,14-9-32,0 1 1,1-1 0,0 1-1,0 0 1,1 0 0,1 1-1,0-1 1,0 0 0,1 0-1,0 1 1,1-1 0,0 0-1,1 0 1,0 1 0,5 14 0,7 13-24,1-1 0,35 62 0,10 23 141,-53-104-82,-1 0 1,-1 1 0,-1 0 0,-1 0 0,0 0 0,-1 0 0,-1 27 0,-2-37 28,0 1 0,0-1-1,0 1 1,-1-1 0,-1 0 0,0 0 0,0 0 0,0 0 0,-1-1 0,-1 1 0,1-1 0,-1 0 0,-1 0 0,1-1 0,-1 0 0,-13 12 0,8-10-33,0 0 1,-1-1-1,0-1 1,-1 0-1,1-1 1,-1 0-1,-1-1 1,1 0-1,-23 4 1,8-4 8,-1-1 0,0-2 1,-49-2-1,76 0-27,-1 0 0,1 0 0,-1 0 0,1-1 0,-1 1 0,1-1 0,-1 0 0,1 1 0,-1-1 0,1-1 0,0 1 0,-1 0 0,1 0 0,0-1 0,0 1 0,0-1 0,0 0 0,0 0 0,1 0 0,-1 0 0,0 0 0,1 0 0,-1 0 0,1 0 0,-1-3 0,0 1-20,1-1-1,0 1 0,0-1 1,0 1-1,1-1 0,0 1 0,0-1 1,0 1-1,0-1 0,1 0 0,-1 1 1,1-1-1,0 1 0,1 0 0,2-8 1,11-17-462,1 2 1,1 0-1,1 1 1,23-26-1,24-23-3854</inkml:trace>
</inkml:ink>
</file>

<file path=ppt/ink/ink1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4.9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43 7346,'0'0'8401,"19"-3"-7881,-11-7-520,3 3 96,-3 0-96,1 2-96,-1 0-32,0 0-2608</inkml:trace>
</inkml:ink>
</file>

<file path=ppt/ink/ink1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6.4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0 700 5145,'0'0'6952,"1"-19"-6460,1-341 1138,-2 342-1632,-1 6 24,1-1 1,1 1-1,0 0 0,0 1 1,5-19-1,-4 26-17,0-1 0,0 1 0,1 0 0,-1-1 0,1 1 0,0 0 0,0 0 0,0 1 0,1-1 0,-1 1 0,1-1 0,0 1 0,0 0 0,0 1 0,0-1 0,8-3 0,-4 2-16,2 0 0,-1 0 0,0 0 0,1 1 0,0 1-1,-1 0 1,1 0 0,0 1 0,0 0 0,0 0 0,0 1-1,0 1 1,0 0 0,14 3 0,-17-2 12,1 0-1,-1 1 1,1 0 0,-1 0 0,0 0-1,-1 1 1,1 1 0,-1-1 0,1 1-1,-1 0 1,0 0 0,-1 1 0,0-1-1,1 1 1,-2 1 0,1-1 0,-1 1-1,6 11 1,-5-6-6,0 0 0,-1 0 0,0 1 0,-1 0 0,0-1-1,-1 1 1,-1 0 0,0 1 0,-1-1 0,0 0 0,-1 0 0,0 0 0,-1 0 0,-5 19-1,1-13 18,0-1-1,-1-1 0,-1 1 0,0-1 0,-2-1 0,0 0 0,0 0 0,-2-1 1,-17 19-1,16-22 13,13-12-30,-1 0 1,1-1 0,-1 1-1,1 0 1,0 0 0,-1 0-1,1-1 1,-1 1 0,1 0-1,0 0 1,-1-1-1,1 1 1,0 0 0,-1-1-1,1 1 1,0 0 0,0-1-1,-1 1 1,1 0 0,0-1-1,0 1 1,0-1-1,-1 1 1,1-1 0,0 1-1,0 0 1,0-1 0,0 1-1,0-1 1,0 1 0,0-1-1,0 1 1,0-1 0,0 1-1,0 0 1,0-1-1,0 1 1,0-1 0,1 1-1,-1-1 1,0 0 0,0 0-58,1-10-275,1-1 0,0 1 0,0 0 0,1-1 0,1 1 0,0 0 0,0 1 0,7-12 0,-2 5 298,1 0 0,0 1 0,1 0 0,17-18 0,-26 32 87,0 0 0,0 1 1,1-1-1,-1 1 0,0-1 1,1 1-1,-1 0 1,0 0-1,1 0 0,0 0 1,-1 1-1,1-1 0,-1 1 1,1-1-1,0 1 0,-1 0 1,1 0-1,0 0 1,-1 0-1,1 1 0,0-1 1,-1 1-1,1-1 0,2 2 1,9 3 96,0 0 0,-1 2 0,18 9 0,1 1 252,-14-11-327,1 0 0,-1-2 0,1 0 0,0-1 0,1 0 0,-1-2 0,23-1 0,-36 1-52,-1-2 1,0 1-1,1-1 0,-1 0 0,0 0 1,0 0-1,1-1 0,-1 0 0,0 0 1,-1 0-1,1-1 0,0 1 0,-1-1 1,1 0-1,-1 0 0,6-6 0,-4 3-5,-1-1-1,1 0 1,-1-1-1,0 1 1,-1-1-1,0 0 1,0 0-1,-1 0 1,4-11-1,-2-4-3,0 0 0,-1 0 1,-1-1-1,-2 1 0,0-1 0,-4-39 1,2 52 12,-1 0 0,0 1 0,0-1 1,-1 1-1,-1 0 0,0 0 0,0 0 0,-1 0 1,0 0-1,-1 1 0,-11-14 0,17 22 10,-1 0 1,1 1-1,0-1 0,-1 0 0,1 1 0,-1-1 0,1 1 0,-1-1 0,0 1 0,1-1 1,-1 1-1,0-1 0,1 1 0,-1 0 0,0-1 0,1 1 0,-1 0 0,0 0 0,0-1 0,1 1 1,-1 0-1,0 0 0,0 0 0,1 0 0,-1 0 0,0 0 0,0 0 0,1 0 0,-1 0 0,0 0 1,0 1-1,0-1 0,-1 1-12,1 0-1,0 1 1,0-1 0,0 1 0,0-1 0,0 0-1,0 1 1,0 0 0,0-1 0,1 1-1,-1-1 1,0 1 0,0 2 0,-7 56-48,7-41 22,0 0 1,1 0-1,1 0 1,1 0-1,1 0 1,1 0 0,0 0-1,1-1 1,2 0-1,-1 0 1,13 22-1,-19-40 9,8 15 24,1 0 1,0-1 0,23 26-1,-30-37-27,1-1 0,0 1 0,0-1 0,0 0 0,0 0 0,0 0-1,0 0 1,0 0 0,1-1 0,-1 1 0,5 0 0,-6-2 3,0 1 0,0-1 0,0 0-1,0 0 1,0 0 0,0-1 0,0 1 0,0 0 0,0-1 0,0 1 0,0-1-1,0 0 1,0 0 0,0 1 0,-1-1 0,1 0 0,0-1 0,0 1 0,-1 0 0,1 0-1,1-3 1,20-22 14,-2 0 0,-1-1 0,-2-1 0,29-57 0,-24 42-78,36-50 0,-51 80 58,-7 10-8,1-1-1,0 1 1,-1 0 0,1 0-1,0 1 1,1-1 0,-1 0-1,0 1 1,1-1-1,0 1 1,-1 0 0,1 0-1,5-3 1,-5 30 29,-1 74 43,1-36 21,-8 79 1,4-163-229,1-1-1,1 1 1,5-26 0,-2 32 149,0 0 0,2 0 1,0 1-1,0 0 0,1 0 1,1 1-1,13-17 1,-17 24 24,1 1 1,-1 0 0,1 1 0,1-1-1,-1 1 1,0 0 0,1 0-1,0 0 1,0 1 0,0 0 0,0 0-1,1 1 1,-1 0 0,1 0-1,-1 0 1,1 1 0,0 0 0,-1 0-1,9 1 1,-13-1-29,1 1-1,0 0 1,-1 0-1,1 1 1,0-1-1,0 0 1,-1 1-1,1 0 1,0 0-1,-1-1 1,1 1-1,-1 1 1,1-1-1,-1 0 1,0 1-1,1-1 1,-1 1-1,0 0 1,0-1-1,0 1 1,0 0-1,-1 1 1,1-1 0,0 0-1,-1 0 1,1 1-1,-1-1 1,0 0-1,0 1 1,0 0-1,0-1 1,0 1-1,-1-1 1,1 1-1,-1 0 1,0 4-1,6 35 77,-2 0 0,-2 0 0,-2 1 0,-6 41 0,6-80-67,-1-1 0,0 1 1,0-1-1,-1 1 0,1-1 0,-1 1 1,1-1-1,-1 0 0,0 0 0,0 0 0,-1 0 1,1 0-1,-1 0 0,-4 4 0,-11 12-27,52-34-240,9-13-1397,6-10-3221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2.59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0 246 8362,'0'0'7524,"12"1"-7333,35 3-81,-11 1-46,1-3 1,0 0-1,71-9 1,-98 6-119,0-1 1,0 0 0,-1 0-1,0-1 1,1 0 0,-1-1-1,0 0 1,0-1 0,-1 0-1,0 0 1,0-1 0,0 0-1,0 0 1,-1-1 0,0 0-1,0 0 1,-1 0 0,0-1-1,0 0 1,6-12 0,-9 14 59,-1 0 0,1-1 1,-1 1-1,-1-1 0,1 1 1,-1-1-1,0 0 0,0 1 1,-1-1-1,0-7 0,0 11 26,0 1 0,0 0 0,-1-1 0,1 1 0,0 0 0,-1-1 0,0 1 0,0 0 0,1 0 0,-1 0 0,-1 0 0,1 0 0,0 0 0,0 0 0,-1 0 0,1 0 0,-1 0 0,0 1-1,1-1 1,-1 1 0,0-1 0,0 1 0,0 0 0,0-1 0,0 1 0,0 0 0,0 0 0,0 1 0,-1-1 0,1 0 0,-3 0 0,-8 0 2,0 1 0,0 0-1,0 1 1,1 1 0,-1 0 0,0 0 0,1 1 0,-1 1-1,1 0 1,0 1 0,0 0 0,1 1 0,0 0 0,0 1-1,0 0 1,0 0 0,-11 12 0,4-3 13,1 1-1,0 0 1,1 2 0,1 0 0,0 0-1,2 1 1,0 1 0,-14 32-1,22-40-39,1-1 0,0 1-1,1 0 1,0 0 0,1 0-1,0 0 1,0 16-1,2-25-4,0 1-1,0-1 1,1 0-1,-1 0 1,1 0-1,0 1 1,0-1-1,0 0 1,0 0-1,1 0 1,0 0-1,-1-1 1,2 1-1,-1 0 1,0-1-1,1 0 1,-1 1-1,1-1 1,0 0-1,0 0 1,0 0-1,1-1 1,-1 1-1,1-1 1,-1 0-1,5 2 1,6 1-9,1-1 0,0 0 1,0-1-1,0-1 0,0-1 1,0 0-1,1 0 0,-1-2 1,29-4-1,-16 0-146,1-1-1,-1-1 1,0-2 0,29-13-1,50-32-3657,-18-5-7996</inkml:trace>
</inkml:ink>
</file>

<file path=ppt/ink/ink1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7.01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478 1 10282,'0'0'5155,"10"22"-4934,31 71 139,-37-85-330,-1 0-1,-1 0 1,1 0-1,-1 1 1,-1-1-1,1 1 1,-1 0-1,-1-1 1,0 1 0,0 0-1,-3 13 1,1-2 55,0-6-67,-1 0 0,-1-1 0,0 1 0,-1-1 0,0 0 0,-1-1 0,-1 1 0,0-1 0,-1 0 0,0-1 0,0 0 0,-17 17 0,1-4 14,0-1 0,-2-1 0,0-1 0,-35 20 0,25-20-26,-57 25 1,78-39 3,0-2 0,0 1 0,-1-2 0,0 0-1,0-1 1,-30 1 0,45-4-11,0 0 0,0-1 0,0 1 0,0 0 0,0-1 0,0 1 0,0-1-1,0 1 1,0-1 0,0 0 0,1 1 0,-1-1 0,0 0 0,0 0 0,0 0 0,1 1 0,-1-1-1,1 0 1,-1 0 0,0 0 0,1 0 0,0 0 0,-1 0 0,1 0 0,-1 0 0,1 0 0,0-1-1,0 1 1,0 0 0,0 0 0,0 0 0,0 0 0,0 0 0,0 0 0,0-2 0,7-43-218,1 24-55,2 0 1,0 1-1,1 0 1,20-27 0,9-16-654,-39 63 925,-1 1 1,1 0 0,-1 0-1,1 0 1,0 0 0,-1 0-1,1 0 1,-1 0 0,1-1-1,-1 2 1,1-1 0,0 0 0,-1 0-1,1 0 1,-1 0 0,1 0-1,-1 0 1,1 1 0,-1-1-1,1 0 1,-1 0 0,1 1-1,-1-1 1,1 0 0,-1 1-1,1-1 1,-1 0 0,0 1-1,1-1 1,-1 1 0,1 0-1,18 16 62,-17-15-79,76 59 200,-57-47-20,-1 1 0,-1 0 0,0 2 0,24 28 0,-32-21-85,-11-23-102,0 0-1,0-1 1,0 1-1,0 0 1,1 0 0,-1 0-1,0 0 1,0 0-1,1 0 1,-1 0-1,1-1 1,-1 1-1,1 0 1,-1 0-1,1-1 1,-1 1-1,1 0 1,0-1-1,0 1 1,-1 0 0,1-1-1,0 1 1,0-1-1,-1 1 1,1-1-1,0 0 1,0 1-1,0-1 1,0 0-1,0 0 1,0 1-1,0-1 1,-1 0 0,1 0-1,0 0 1,1 0-1</inkml:trace>
</inkml:ink>
</file>

<file path=ppt/ink/ink1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7.2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12363,'0'0'5617,"165"25"-5617,-141-8-392,-10 13 272,-9-5-1609,-5-8-5528</inkml:trace>
</inkml:ink>
</file>

<file path=ppt/ink/ink1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7.4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12739,'0'0'5225,"137"25"-5001,-87-25-448,-12-15-272,-16-2-3561</inkml:trace>
</inkml:ink>
</file>

<file path=ppt/ink/ink1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8.7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0 906 6001,'0'0'3724,"22"-30"-3430,140-188 127,-114 156-198,-3-1 0,61-118 0,-90 150 199,-2 0 1,-2-2 0,-1 1-1,-1-2 1,-2 1 0,-2-1-1,0 0 1,0-55 0,-6 88-289,-9 21-134,0 1-1,2 0 1,0 0 0,2 0-1,0 1 1,1 0 0,1 0-1,2 0 1,0 0 0,3 40-1,-1-58 3,-1 0-1,0 0 0,1 0 0,0 0 1,-1 0-1,2-1 0,-1 1 1,0 0-1,1-1 0,0 1 1,-1 0-1,2-1 0,-1 0 1,0 0-1,1 0 0,-1 0 1,1 0-1,0 0 0,0 0 1,0-1-1,0 0 0,0 1 0,1-1 1,-1 0-1,1-1 0,-1 1 1,1-1-1,0 1 0,-1-1 1,1 0-1,0 0 0,4 0 1,2-1-7,-1 1 0,0-1 1,0-1-1,1 1 0,-1-2 1,0 1-1,0-1 0,0-1 1,0 1-1,0-2 0,-1 1 1,17-10-1,-2-1 21,-1-1 1,-1-1-1,0-1 1,0 0-1,17-22 1,-30 30-13,-1 0 0,0 0 1,-1 0-1,0-1 0,0 1 0,-1-2 1,-1 1-1,1 0 0,-2-1 0,0 0 1,0 0-1,0 0 0,-2 0 0,2-19 1,-3 28 5,0-1 0,-1 1 1,1-1-1,0 1 0,-1-1 1,0 1-1,0 0 0,1-1 1,-1 1-1,-2-4 0,2 6-5,1-1-1,-1 1 1,1-1-1,-1 1 1,1-1-1,-1 1 1,1-1-1,-1 1 1,1 0-1,-1-1 1,0 1-1,1 0 1,-1-1-1,0 1 0,1 0 1,-1 0-1,0 0 1,1-1-1,-1 1 1,0 0-1,0 0 1,1 0-1,-1 0 1,0 0-1,1 0 1,-1 1-1,0-1 0,1 0 1,-1 0-1,0 0 1,1 1-1,-1-1 1,0 0-1,1 1 1,-1-1-1,0 0 1,1 1-1,-1-1 1,1 1-1,-1-1 0,1 1 1,-1-1-1,1 1 1,-1 0-1,-5 7-9,0 0-1,1 1 1,0-1-1,1 1 0,0 0 1,0 0-1,1 1 1,-4 12-1,-1 3-25,-24 75 87,-30 160-1,6 102 22,51-323-92,-61 472 335,65-506-316,1-1-1,-1 0 1,1 0-1,0 0 1,0 1-1,0-1 1,0 0-1,2 8 0,-1-11 0,0 0 0,0 0 0,0 0-1,0 0 1,1 0 0,-1 0-1,0 0 1,0 0 0,0-1 0,1 1-1,-1 0 1,0-1 0,1 1-1,-1-1 1,1 0 0,-1 1-1,1-1 1,-1 0 0,1 0 0,-1 0-1,0 0 1,1 0 0,-1 0-1,3-1 1,2 2-59,0-1 1,0 0-1,0 0 0,0-1 0,0 0 1,0 0-1,0 0 0,-1-1 0,1 1 1,0-1-1,-1-1 0,1 1 0,-1-1 1,6-4-1,20-17-3199</inkml:trace>
</inkml:ink>
</file>

<file path=ppt/ink/ink1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48.95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7698,'0'0'11090,"0"15"-10898,0-3-392,0 3 200,0-5-904,0-5-336</inkml:trace>
</inkml:ink>
</file>

<file path=ppt/ink/ink1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50.2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50 416 3329,'0'0'10762,"-8"-14"-10634,0 0-95,3 8-24,1 0-1,1-1 1,-1 0-1,1 1 1,0-1-1,1 0 1,0 0-1,0-1 1,0 1-1,1 0 1,0-1 0,0-10-1,1-221 56,0 237-67,0 0 0,0 0 0,0 0 0,0 0 0,0 1 0,1-1 0,-1 0 0,1 0 0,-1 0 0,1 0 0,0 1 0,0-1 0,0 0 0,0 1 0,0-1 1,0 1-1,0-1 0,0 1 0,1-1 0,-1 1 0,1 0 0,-1 0 0,1-1 0,-1 1 0,1 0 0,-1 1 0,1-1 0,0 0 0,0 0 0,0 1 0,-1-1 0,1 1 0,0-1 0,0 1 0,0 0 0,3 0 0,-1 0 3,0 0 1,0 0-1,-1 1 0,1-1 0,0 1 1,0 0-1,0 0 0,-1 0 0,1 1 1,-1-1-1,1 1 0,-1 0 0,0 0 1,1 0-1,-1 0 0,0 1 0,4 3 1,5 10-3,-1 0 1,0 0 0,-2 1-1,0 1 1,0 0 0,-2 0-1,0 0 1,-1 1 0,-1 0-1,4 27 1,-2 13 46,0 113 1,-9-271-280,5-126-1207,-2 217 1463,1-1 0,-1 1 1,1 0-1,1-1 0,-1 1 1,1 1-1,1-1 0,0 0 1,4-7-1,-7 14-2,1-1-1,-1 0 1,0 0-1,1 0 1,-1 1 0,1-1-1,0 1 1,0-1-1,-1 1 1,1 0 0,0 0-1,0-1 1,0 2 0,0-1-1,0 0 1,1 0-1,-1 0 1,0 1 0,0 0-1,0-1 1,1 1-1,-1 0 1,0 0 0,0 0-1,1 0 1,-1 0 0,0 1-1,0-1 1,1 1-1,-1-1 1,0 1 0,0 0-1,0 0 1,0 0-1,0 0 1,0 0 0,0 0-1,2 3 1,5 3 19,0 0 0,-1 1 0,0 0 0,-1 1 0,0-1 0,0 1 0,10 18 1,36 77-1,-47-91-31,3 6 19,0 0-1,-2 1 1,-1-1-1,0 1 1,-1 1-1,-1-1 1,-1 1-1,0 32 1,-21-91 529,11 7-614,1 0 1,2 0-1,2-1 1,0 0-1,5-40 1,-2 10 4,-1 54 51,0-1 0,0 1 0,1 0 0,0 0 0,5-15 0,-6 21 0,1 0-1,0 0 1,0 0 0,0 0-1,0 1 1,0-1 0,0 0 0,0 1-1,1-1 1,-1 0 0,1 1 0,-1 0-1,1-1 1,-1 1 0,1 0-1,0 0 1,0 0 0,-1 0 0,1 0-1,0 0 1,0 1 0,0-1-1,0 0 1,0 1 0,0 0 0,0-1-1,0 1 1,3 0 0,1 1 5,-1-1 0,1 1 0,-1 0 0,0 1-1,1-1 1,-1 1 0,0 0 0,0 1 0,0-1 0,-1 1 0,1 0 0,-1 0 0,1 0 0,-1 1 0,0-1 0,0 1 0,0 0 0,-1 0 0,0 0 0,1 1-1,-1-1 1,-1 1 0,4 6 0,-1 0 27,1 1 0,-2 0 0,1 0 0,-2 1 0,1-1 0,-2 1 0,0-1 0,1 26 0,-3-24-16,-2 1 0,0-1 0,0 0 0,-1 1 0,-6 14 0,3-8-93,6-21-154,-1 5 532</inkml:trace>
</inkml:ink>
</file>

<file path=ppt/ink/ink1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51.0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207 96 9898,'0'0'4678,"26"-5"-4522,196-51 30,-211 52-186,75-27-85,-136 34 175,19 5-92,0 2 0,1 1-1,1 1 1,0 2 0,0 1 0,2 1-1,0 2 1,1 0 0,-35 33 0,52-44-7,0 2 0,0-1 0,1 1 0,0 0 0,1 1 0,0 0 0,1 0 0,0 0 0,0 1 0,1 0 0,0 0 0,1 0 0,1 1 0,-1-1 0,2 1 0,0 0 0,-1 24 0,3-33 11,0 0 0,0 0 0,1 1 0,-1-1 0,1 0 0,0 0 0,0 1 0,0-1 0,1 0 0,-1 0 0,1 0 0,-1-1 0,1 1 0,0 0 0,0-1 0,0 1 0,1-1 0,-1 1 0,0-1 0,1 0 0,0 0 0,-1 0 0,1-1 0,0 1 0,0-1 0,0 1 0,0-1 0,0 0 0,1 0 0,-1 0 0,0-1 0,5 1 0,11 2 14,1-1-1,-1-1 1,0-1 0,25-3-1,-44 3-15,10-1-1,1-1-1,-1 0 1,0 0-1,0-1 0,-1 0 1,1-1-1,0 0 1,-1-1-1,0 0 1,14-10-1,-18 11-1,0 0 0,0 0 0,0 0 0,-1-1 0,0 1 0,0-1-1,0-1 1,0 1 0,-1 0 0,0-1 0,0 1 0,0-1 0,-1 0 0,0 0 0,0 0-1,0-1 1,-1 1 0,1-8 0,-2-67-4,0 80-3,0 16-284,0-7 264,-1 13 42,1 0 0,1-1 0,0 1 0,2-1 0,1 0 0,0 1 0,12 32 0,20 25 40,-13-32 271,21 66 0,-39-95-237,0 1 1,-1-1-1,-1 1 0,-1-1 0,-1 1 1,0 0-1,-4 32 0,1-41-73,0-1 0,0 1-1,-1-1 1,-1 0 0,1 0-1,-1 0 1,-1 0 0,1 0 0,-1-1-1,-1 0 1,1 0 0,-1-1-1,-1 1 1,1-1 0,-1 0 0,0-1-1,0 0 1,-13 7 0,-3 1-2,0-1 0,0-2 0,-1 0 0,0-1 0,-33 6 0,23-9-1,-1-1 0,0-2 0,-1-2 0,-37-3-1,69 2-15,-1 1 0,1-2 0,-1 1 0,1 0 0,0-1 0,-1 0 0,1 0 0,0 0 0,0 0 0,0-1 0,0 0 0,0 1 0,0-2 0,0 1 0,0 0 0,1-1 0,-1 0 0,1 1 0,0-1 0,0-1 0,0 1 0,0 0 0,0-1 0,1 1 0,0-1 0,0 0 0,0 0 0,0 0-1,0 0 1,1 0 0,-1 0 0,1-1 0,0 1 0,1 0 0,-1-1 0,1 1 0,0 0 0,0-1 0,1-5 0,0-1-91,0 1 1,1-1-1,0 0 0,1 1 1,0-1-1,1 1 0,0 0 1,1 0-1,0 1 0,0-1 1,1 1-1,0 0 0,1 1 1,13-14-1,-5 6 16,1 1-1,0 1 1,1 0 0,1 2 0,0 0-1,32-16 1,-37 23-584,-1 0 0,1 1 1,0 1-1,21-4 0,-26 6-176,18-4-2968</inkml:trace>
</inkml:ink>
</file>

<file path=ppt/ink/ink1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52.45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307 192 6569,'0'0'3827,"6"-23"-3677,16-72 153,-22 93-274,1-1 0,0 1 1,-1 0-1,1 0 0,-1 0 0,1 0 0,-1 0 1,0-1-1,0 1 0,0 0 0,-1 0 0,1 0 1,0-1-1,-1 1 0,1 0 0,-1 0 0,0 0 1,0 0-1,0 0 0,0 0 0,0 0 0,0 0 1,0 0-1,0 1 0,-1-1 0,1 0 0,-1 1 1,0-1-1,1 1 0,-1 0 0,0-1 0,-3 0 1,-1 0 42,0 0 0,0 1 1,-1-1-1,1 2 0,-1-1 1,1 1-1,0 0 1,-7 1-1,0-1-137,3 1 100,0 0 1,0 1-1,0 0 0,0 1 1,0 0-1,1 1 1,-1 0-1,1 0 1,0 1-1,0 0 1,1 1-1,-1 0 0,1 0 1,1 1-1,-11 10 1,10-9-2,0 0 0,1 0 0,0 1 0,1 0-1,0 0 1,0 1 0,1-1 0,1 1 0,-1 0 0,1 1 0,1-1 0,0 1 0,1-1 0,-2 16 0,3-16-29,1 0 0,1 0 0,0 0 0,0 0 0,1 0 0,0 0 0,0-1 0,1 1-1,1-1 1,0 0 0,0 0 0,1 0 0,0 0 0,0-1 0,1 0 0,0 0 0,0 0 0,1-1 0,0 0 0,15 12 0,-6-6 58,0 0 0,0-1 0,1-1 0,1-1 0,0 0 0,0-1 0,1-1 0,34 10 0,-42-15-35,0-1-1,0 0 1,1-1-1,-1 0 1,0-1-1,1 0 1,-1-1-1,0 0 1,0-1 0,0 0-1,0-1 1,0 0-1,0-1 1,0 0-1,-1-1 1,0 0-1,10-6 1,-6 1-159,0 0 1,-1 0 0,0-1-1,-1-1 1,-1 0 0,0 0-1,0-1 1,-1-1 0,-1 0-1,0 0 1,-1-1 0,0 0-1,-2 0 1,1 0 0,-2-1-1,0 0 1,-1-1 0,-1 1-1,0-1 1,-2 1 0,1-1-1,-3-33 1,1 49 181,0 0 0,0 0 0,0 0 0,-1 0 0,1 0 0,0 0 0,0 0 0,-1 0 0,1 0 1,0 0-1,-1 0 0,1 0 0,-1 1 0,1-1 0,-1 0 0,0 0 0,1 0 0,-1 1 0,0-1 0,1 0 0,-1 1 0,0-1 1,0 0-1,0 1 0,0-1 0,1 1 0,-1 0 0,0-1 0,0 1 0,0 0 0,0-1 0,0 1 0,0 0 0,0 0 0,0 0 1,0 0-1,0 0 0,0 0 0,0 0 0,0 0 0,0 0 0,0 0 0,-2 1 0,0 0-13,0 0 0,0 0-1,0 0 1,1 0 0,-1 0-1,0 1 1,1-1 0,-1 1 0,1 0-1,-1 0 1,1 0 0,0 0-1,-3 3 1,0 4-8,0 1 0,0 0 0,1 0 0,1 0 0,0 0 0,0 0 0,1 1 0,0-1 0,1 1 0,0 0 0,1 0 0,0-1 0,0 1 0,1 0 0,1-1 0,0 1 0,4 14 0,-3-17-5,-1 1 0,1-1 0,1 1 0,0-1 0,0 0 0,0 0 0,1-1 1,0 1-1,0-1 0,1 0 0,0 0 0,1-1 0,-1 0 0,1 0 0,0-1 1,0 1-1,1-2 0,0 1 0,0-1 0,0 0 0,10 3 0,-15-5-15,1-1 1,-1 0-1,0 0 0,0 0 0,1-1 0,-1 1 0,0-1 0,1 1 1,-1-1-1,0 0 0,1-1 0,-1 1 0,0 0 0,1-1 0,-1 0 1,0 0-1,0 0 0,1 0 0,-1 0 0,0-1 0,0 1 0,0-1 1,-1 0-1,1 0 0,0 0 0,-1 0 0,1-1 0,2-2 0,-1-2-8,-1 0-1,0 0 1,0-1-1,-1 1 0,0-1 1,0 1-1,0-1 1,-1 1-1,-1-1 0,1 0 1,-2-11-1,1 4-65,-2-1 1,0 1-1,-1 0 0,0 0 0,-1 1 1,-1-1-1,0 1 0,-13-24 0,5 14-8,-1 2-1,-1 0 0,0 0 0,-24-24 1,36 44 83,1-1 0,0 1 1,-1 0-1,1 0 0,-1 0 1,0 0-1,0 0 0,0 0 1,-5-2-1,7 4-6,1 0 0,0 0 0,0 0 0,-1 0 0,1 0 0,0 0 0,0 0 0,0 0 1,-1 0-1,1 0 0,0 0 0,0 1 0,0-1 0,-1 0 0,1 0 0,0 0 0,0 0 0,0 0 0,-1 0 0,1 1 0,0-1 0,0 0 1,0 0-1,0 0 0,0 0 0,0 1 0,-1-1 0,1 0 0,0 0 0,0 0 0,0 1 0,0-1 0,0 0 0,0 0 0,0 1 1,0-1-1,0 0 0,0 0 0,0 0 0,0 1 0,0-1 0,0 0 0,0 0 0,0 0 0,0 1 0,0-1 0,0 0 0,0 0 0,1 1 1,-1-1-1,0 2 11,1 5-21,1 1 1,-1-1 0,1 1-1,1-1 1,0 0 0,0 0 0,0 0-1,1 0 1,0-1 0,0 1-1,0-1 1,1 0 0,0 0-1,0-1 1,11 10 0,2 0-7,0 0-1,0-2 1,2 0 0,22 12-1,-32-20 7,0 0 0,0-1-1,0 0 1,1-1 0,-1 0-1,1-1 1,-1 0 0,1 0-1,0-1 1,0-1 0,13 0-1,-19-1 4,0 0-1,-1 0 1,1 0 0,0 0-1,-1-1 1,1 0 0,0 0-1,-1 0 1,0 0 0,0-1-1,0 0 1,0 0-1,0 0 1,0 0 0,-1 0-1,1-1 1,-1 0 0,0 0-1,0 1 1,0-2-1,-1 1 1,0 0 0,1-1-1,-1 1 1,-1-1 0,3-6-1,-1-2 4,-1 0 0,0 0 0,-1 0 0,0-26 0,-1 34-7,0 5 2,0 0 1,0 0-1,0 0 0,-1-1 1,1 1-1,0 0 1,0 0-1,0 0 0,0 0 1,0-1-1,0 1 1,1 0-1,-1 0 0,0 0 1,0 0-1,0-1 0,0 1 1,0 0-1,0 0 1,0 0-1,0 0 0,0-1 1,0 1-1,0 0 1,1 0-1,-1 0 0,0 0 1,0 0-1,0-1 1,0 1-1,0 0 0,1 0 1,-1 0-1,0 0 0,0 0 1,0 0-1,0 0 1,1 0-1,-1 0 0,0 0 1,0 0-1,0 0 1,0 0-1,1 0 0,-1 0 1,0 0-1,1 0 1,9 6-93,9 14-17,68 80 69,-65-77 50,-1 0 0,-1 1 0,-1 1 0,-1 1 0,19 37 0,-34-58-3,-1 1-1,1-1 0,-1 1 0,-1-1 0,1 1 0,-1 0 0,0-1 0,-1 1 0,1 0 0,-1 0 0,0 0 1,0 0-1,-1-1 0,0 1 0,0 0 0,-3 7 0,2-7 19,-1 0-1,-1 0 1,1-1 0,-1 1 0,0-1-1,0 0 1,-1 0 0,0-1-1,1 1 1,-1-1 0,-1 0-1,1 0 1,-12 5 0,-7 5 59,-1-2 1,-1-1-1,-32 10 1,48-18-157,0 0 1,0-1-1,-1 0 0,0 0 0,1-1 1,-1-1-1,1 0 0,-1 0 0,0-1 1,1 0-1,-15-4 0,22 4-206,0 0 1,0-1-1,0 1 1,1 0-1,-1-1 0,1 0 1,-1 0-1,1 0 0,0 0 1,-3-3-1,-16-27-8731</inkml:trace>
</inkml:ink>
</file>

<file path=ppt/ink/ink1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0:53.0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561 0 1328,'0'0'9021,"11"3"-8442,31 8-289,-41-11-205,0 1-1,0 0 1,0 0-1,0 0 1,0 0-1,0 1 1,0-1-1,-1 0 1,1 0-1,0 0 1,-1 1-1,1-1 1,0 0-1,-1 1 0,0-1 1,1 1-1,-1-1 1,0 0-1,0 1 1,0-1-1,0 1 1,0-1-1,0 0 1,0 1-1,0-1 1,-1 1-1,1-1 1,-1 2-1,0 3 344,-1 31-228,-2-1-1,-2 0 0,-1 0 0,-2-1 1,-1 0-1,-24 55 0,28-76-185,-1 0-1,-1-1 0,1 0 1,-2 0-1,0 0 0,-1-1 1,0-1-1,0 1 0,-1-2 1,-1 0-1,0 0 0,0-1 1,-1 0-1,0-1 0,0-1 1,-1 0-1,0 0 0,-1-2 1,1 0-1,-1 0 0,0-2 1,0 1-1,-27 1 0,40-5-13,-20 2-37,0 0 1,-1-1-1,1-2 0,-25-2 0,42 2-6,0 0 0,0 0 0,0 0 0,1 0 0,-1-1-1,0 0 1,1 0 0,-1 0 0,1 0 0,0-1 0,0 0 0,0 0-1,0 0 1,0 0 0,1 0 0,-1-1 0,1 0 0,0 0-1,0 0 1,0 0 0,1 0 0,-1 0 0,1-1 0,-3-7-1,3 3-51,0 0 0,0 1 0,1-1 0,0 0 0,0 0 0,1 0 0,0 0 0,1 1 0,0-1 0,0 0 0,1 0 0,0 1 0,1-1 0,-1 1 0,2-1 0,-1 1 0,1 0 0,1 1 0,-1-1 0,1 1 0,0 0 0,1 0 0,0 0 0,7-6-1,-6 7 202,1 0 0,-1 0-1,1 1 1,0 0-1,1 0 1,-1 1 0,1 0-1,0 1 1,0 0-1,0 0 1,0 1 0,0 0-1,1 0 1,14 0-1,-13 2 0,0 0 0,0 1 0,0 1 0,0-1 0,0 2 0,0-1 0,-1 2 0,1-1 0,-1 1 0,0 1 0,0 0 0,12 8 0,-2 2 44,0 1-1,-2 0 1,0 1-1,24 29 0,160 234 122,-173-236-313,-25-39-42,0 1 0,0-1 0,1 0 0,0 0 0,0 0 0,0-1 0,0 0 0,1 0 0,0 0 1,0 0-1,0-1 0,0 0 0,0-1 0,1 1 0,-1-1 0,12 2 0,23-1-5055</inkml:trace>
</inkml:ink>
</file>

<file path=ppt/ink/ink1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9.9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 8426,'0'0'3240,"33"-2"-3416,-30 2 176,3 0-1016,-1 0-328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7.4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1 616 6225,'0'0'6830,"27"-22"-6551,90-72 79,34-13-105,-85 63-190,-48 31-80,60-38 91,-71 47-76,0 0 1,1 1 0,-1 0 0,1 0-1,-1 0 1,1 1 0,0 1 0,0-1 0,8 0-1,-15 3-3,0-1-1,0 0 0,0 0 1,0 1-1,0-1 0,0 1 1,0-1-1,0 1 1,0-1-1,0 1 0,-1 0 1,1 0-1,0-1 0,0 1 1,-1 0-1,1 0 0,0 0 1,-1-1-1,1 1 1,-1 0-1,1 0 0,-1 0 1,1 0-1,-1 0 0,0 0 1,0 0-1,1 0 0,-1 0 1,0 0-1,0 0 0,0 1 1,0 0-1,0 46 54,-1-33-42,-8 228-43,9-240 41,0-1 0,1 0 0,-1 0 0,0 1 0,1-1 0,0 0 0,-1 0 1,1 0-1,0 0 0,0 1 0,0-1 0,0 0 0,1-1 0,-1 1 0,0 0 0,1 0 0,-1-1 0,1 1 0,2 1 0,1 1-5,0-1 0,0 0 0,0 0 0,1-1 0,-1 0 0,0 0 0,9 2 0,6 0 56,0 0-1,0-2 1,30 0 0,-32-3-47,0-1 0,0-1 1,0 0-1,0-1 0,-1-1 0,1-1 0,-2 0 0,1-2 1,-1 1-1,0-2 0,0 0 0,-1-1 0,0-1 0,-1 0 1,0-1-1,-1 0 0,0-1 0,-1-1 0,-1 0 1,0 0-1,-1-1 0,10-20 0,-13 5 558,-7 29-380,-7 14-102,-3 5-86,1 1 1,1 0-1,0 0 0,1 0 0,1 1 0,1 0 1,1 1-1,1-1 0,0 1 0,2 35 0,1-54 5,1 0-1,-1 0 0,1 0 1,0 0-1,0 0 0,0 0 1,0 0-1,0 0 0,1 0 1,-1 0-1,0 0 0,1-1 0,0 1 1,-1 0-1,1-1 0,0 0 1,0 1-1,-1-1 0,1 0 1,0 0-1,0 0 0,1 0 1,-1 0-1,0-1 0,0 1 1,0-1-1,0 1 0,1-1 1,-1 0-1,0 0 0,3 0 1,12 2 29,0-2 0,33-3 0,-44 3-28,3-1-10,-1 0 0,1-1 0,-1 1 0,0-2 0,0 1 0,0-1 0,0-1 0,0 1 0,0-1 0,-1-1 0,0 1 0,0-1 0,0 0 0,0-1 0,-1 0 0,7-8 0,-6 5-73,0 0 0,-1-1-1,0-1 1,0 1 0,-1-1-1,0 0 1,-1 0 0,-1 0 0,1 0-1,-2-1 1,2-11 0,-2 8-24,-1 0 1,-1-1-1,0 1 1,-1 0-1,0 0 1,-2 0-1,1 0 1,-9-22 0,8 26 100,-1 1 1,0 0 0,-1 0 0,-1 1 0,1-1-1,-1 1 1,-1 0 0,0 1 0,0 0 0,0 0-1,-18-14 1,23 20 19,-1 1 0,0-1 1,1 1-1,-1-1 0,0 1 0,0 0 0,0 0 0,0 1 0,0-1 1,0 0-1,0 1 0,0 0 0,0 0 0,0 0 0,-3 0 0,4 0-4,1 0-8,0 1-1,1 0 1,-1-1 0,1 1-1,-1-1 1,0 1-1,1 0 1,-1 0-1,1-1 1,0 1 0,-1 0-1,1 0 1,-1-1-1,1 1 1,0 0-1,0 0 1,0 0 0,-1 0-1,1-1 1,0 1-1,0 0 1,0 0-1,0 0 1,0 0 0,1 0-1,-1 1 1,2 28 85,0-24-74,0-1 0,0 0 0,0 0 0,1-1 0,0 1 0,0 0 0,0-1 0,0 0 0,1 1 0,0-1 0,0-1 0,0 1 0,0-1 0,0 1 0,1-1 0,-1 0-1,1-1 1,0 1 0,9 2 0,13 7 52,1-2 0,37 9 0,-12-7-17,1-3 0,76 4-1,112-8-132,-214-5 35,-27 0 41,0 0-1,0 0 0,0 0 0,0 0 1,0 0-1,0 0 0,0 1 0,0-1 1,0 0-1,0 1 0,0-1 0,0 0 1,0 1-1,-1-1 0,1 1 0,0-1 1,0 1-1,0 0 0,-1-1 0,1 1 0,0 0 1,-1 0-1,1-1 0,0 1 0,-1 0 1,1 0-1,-1 0 0,1 1 0,0 1 10,-1-1 0,1 1 0,-1 0 0,0 0 0,0 0 0,0-1 0,0 1 0,0 0 0,0 0 0,-2 3 0,0 4 67,-1 1 1,-1-1-1,0 0 0,-7 14 1,-4 8 51,13-25-91,-1-1-1,0 1 1,0-1-1,-1 1 1,0-1-1,-7 9 1,11-14 92,0-39-1243,0 37 1079,0-1-1,1 0 1,-1 1 0,1-1 0,-1 1-1,1-1 1,-1 1 0,1-1 0,0 1-1,0 0 1,0-1 0,0 1-1,0 0 1,0-1 0,0 1 0,0 0-1,0 0 1,1 0 0,-1 0 0,0 0-1,3-1 1,0 0 17,0 1 0,1-1 0,-1 1 0,0 0 0,1 0 0,-1 0 0,9 0 0,0 1 88,-1 1 1,0 0-1,0 0 0,0 1 0,14 5 0,-2 0 27,0 2-1,-1 1 1,0 0-1,-1 2 1,0 1-1,0 0 1,18 17-1,-30-22-80,-1 0-1,-1 1 1,0 0-1,0 0 1,-1 1-1,0 0 1,-1 0-1,0 1 1,0 0 0,-1 0-1,0 0 1,-1 0-1,-1 1 1,0 0-1,0 0 1,1 20-1,-3-10 99,-1 0 0,-1 0 0,-1 1 0,0-2 0,-2 1 0,-1 0 0,0-1 0,-2 0 0,0 0 0,-2-1 0,0 1 0,-1-2 0,-1 0 0,-1 0 0,-17 20 0,-2 3 117,-2-1 0,-58 55 0,71-78-119,-1 0 0,-1-1 1,0-2-1,-1 0 0,-1-1 0,-41 17 1,58-28-96,-1 0 1,1-1 0,0 0-1,-1 0 1,0-1 0,1 0 0,-1 0-1,0-1 1,0 0 0,-9-1-1,14 0-5,0 1-1,0-1 1,-1-1-1,1 1 0,0 0 1,0-1-1,0 1 1,1-1-1,-1 0 1,0 0-1,1 0 0,-1 0 1,1-1-1,0 1 1,-1 0-1,1-1 1,0 0-1,1 0 0,-1 1 1,0-1-1,1 0 1,0 0-1,-1 0 1,1-1-1,-1-4 0,-2-9-59,1 0 0,0 0 0,2 0 0,-1 0 0,2 0 0,1-1 0,0 1 0,6-29 0,-1 21-86,1 0 0,1 0 1,1 1-1,2 0 0,14-26 0,8-2-400,3 0 1,2 3-1,87-90 1,-72 87 433,2 1 1,2 3-1,79-50 0,-104 78 157,1 1 0,0 2 0,2 1 0,-1 2 0,2 1 0,0 2 0,0 1 0,51-6 0,-2 10-67,-56 5 21,0-1 1,-1-1-1,0-1 1,1-2 0,28-10-1,-55 16-4,-1 0 0,1-1 0,0 1 0,-1-1 0,1 0 0,0 1 0,-1-1 0,1 0 0,-1 0 0,1 0 0,-1 0 0,0 0 0,1 0 0,-1-1 0,0 1 0,0 0 0,0-1 0,0 1 0,0-1 0,0 1 0,0-1 0,0 1 0,-1-1 0,1 0 0,0 1 0,-1-1 0,0 0 0,1 1 0,-1-3 0,-2 3 21,0 0 1,0 1-1,0-1 0,0 1 0,0-1 0,-1 1 1,1 0-1,0 0 0,0 0 0,0 0 0,-5 1 1,3-1 6,-17 1-33,1 2 0,-1 0 0,1 1 0,-1 1 0,1 1-1,1 1 1,-1 1 0,1 0 0,1 1 0,0 1-1,-19 14 1,9-4 2,2 0 0,0 1 0,1 2-1,2 0 1,0 2 0,-24 34 0,38-46-1,1 0-1,1 0 1,-8 18 0,13-27 19,0 1 1,1-1-1,-1 0 1,1 0-1,0 1 1,0-1-1,1 1 1,-1-1-1,1 0 1,0 1-1,0-1 1,1 1-1,-1-1 1,1 1-1,2 7 1,-1-10-9,-1-1 0,0 1 0,1-1 0,-1 1 0,1-1 0,-1 0 0,1 1 0,0-1 0,-1 0 0,1 0 0,0 0 1,0-1-1,0 1 0,0 0 0,0-1 0,0 1 0,0-1 0,0 1 0,0-1 0,2 0 0,51 1 185,-38-2-72,14 1-153,0-2 0,1 0 0,-1-3 0,48-12-1,-62 12-272,0-1 0,-1 0 0,0-2 0,-1 0-1,1 0 1,-2-1 0,1-1 0,-1-1-1,23-22 1,-30 26 160,-2 0-1,1 0 0,-1 0 1,0 0-1,0-1 0,-1 0 0,0 0 1,-1 0-1,5-15 0,-6 16 590,-1-1 0,1 0 0,-2 0 0,1 0 0,-1 0-1,-1-14 1,1 22-423,0-1 0,-1 0 0,1 1 0,0-1 0,0 0 0,0 1 0,0-1 0,-1 0 0,1 1 0,0-1 0,-1 1 0,1-1 0,0 0 0,-1 1 0,1-1 0,-1 1-1,1-1 1,-1 1 0,1 0 0,-1-1 0,1 1 0,-1-1 0,0 1 0,1 0 0,-1-1 0,1 1 0,-1 0 0,0 0 0,1 0 0,-1-1 0,0 1 0,1 0 0,-1 0 0,0 0 0,1 0-1,-1 0 1,0 0 0,1 0 0,-1 1 0,0-1 0,1 0 0,-1 0 0,0 0 0,1 1 0,-1-1 0,0 0 0,1 1 0,-1-1 0,1 0 0,-1 1 0,-2 0-7,1 1 0,-1-1 1,1 0-1,0 1 0,0 0 1,0-1-1,0 1 0,0 0 0,0 0 1,0 0-1,-2 4 0,-2 10 33,1-1 0,1 0 0,0 1 0,1 0 0,1 0 0,0 0-1,1 0 1,1 0 0,0 0 0,4 23 0,-3-37-43,0 1 0,0-1-1,0 0 1,0 1 0,0-1 0,0 0 0,1 0-1,-1 0 1,1 0 0,-1 0 0,1 0 0,0 0 0,0 0-1,0-1 1,0 1 0,0-1 0,0 1 0,0-1-1,1 0 1,-1 0 0,0 0 0,1 0 0,-1 0-1,1-1 1,-1 1 0,4 0 0,7 1 44,1-1 0,0 0 1,23-2-1,-22 0-61,0 0-17,1 0 1,-1-1 0,0-1 0,0 0-1,0-2 1,0 1 0,0-2-1,-1 0 1,0 0 0,-1-2 0,1 1-1,-1-2 1,-1 0 0,1 0-1,17-19 1,-5 0-142,-1 0 1,-2-2-1,0 0 0,-3-2 1,24-47-1,-43 77 177,1 1 0,0 0 1,0-1-1,0 1 0,-1 0 1,1 0-1,1 0 0,-1 0 1,0 0-1,0 0 0,0 0 1,0 0-1,1 0 0,-1 0 1,0 1-1,1-1 0,-1 1 1,1-1-1,-1 1 0,1-1 1,-1 1-1,1 0 0,-1-1 1,1 1-1,-1 0 0,1 0 1,-1 0-1,1 1 0,-1-1 1,1 0-1,-1 0 1,1 1-1,-1-1 0,2 1 1,0 1 3,0-1 0,1 0 0,-1 1 0,0 0 0,-1 0 1,1 0-1,0 0 0,-1 0 0,1 0 0,-1 1 1,1-1-1,-1 1 0,3 5 0,4 12-10,-1 0-1,0 1 1,-2-1-1,-1 1 1,-1 1 0,0-1-1,-2 1 1,0-1-1,-1 1 1,-2 0-1,-2 23 1,2-38 11,1 0 0,-1 1 0,-1-1 1,1 0-1,-1 0 0,-1 0 0,1-1 0,-1 1 1,0-1-1,-1 1 0,1-1 0,-1 0 0,-8 9 1,11-14 121,2-41-207,3 24-25,0 0 1,0 0-1,2 0 1,0 1-1,1 0 1,0 0-1,1 0 0,1 1 1,0 1-1,1-1 1,0 1-1,1 1 1,0 0-1,1 1 0,1 0 1,0 0-1,0 2 1,16-10-1,-16 15 270,1 0-1,-1 1 1,1 0 0,-1 1-1,1 1 1,0 0-1,-1 1 1,1 0-1,16 3 1,-7-2 63,-19-1-225,1 0-1,-1 1 0,0 0 1,1-1-1,-1 1 0,0 1 1,0-1-1,0 0 1,0 1-1,0 0 0,0 0 1,0 0-1,-1 1 0,1-1 1,-1 1-1,1 0 1,-1 0-1,0 0 0,0 0 1,-1 1-1,1-1 0,-1 1 1,1-1-1,-1 1 0,0 0 1,0 0-1,2 8 1,0 5-19,0 0 1,-1 0 0,-1 1 0,-1 0 0,-1 25 0,0-36 16,-1 0-1,-1 0 1,0-1 0,0 1 0,0 0 0,0-1 0,-1 1 0,0-1 0,-1 0 0,1 0 0,-1 0 0,0-1 0,-1 1-1,-8 8 1,12-14 132,1-3 11,1-11-198,1 0 0,1 0 0,0 0 1,1 0-1,0 1 0,1-1 0,1 1 0,0 0 0,0 0 0,1 1 0,1 0 0,16-19 0,-5 8-100,0 1-1,2 1 1,0 1-1,2 1 1,32-22-1,-54 40 160,1 0-1,0 0 1,0 0-1,-1 1 1,1-1-1,0 0 1,0 1-1,0-1 1,0 1-1,0 0 1,0 0-1,0 0 1,0 0 0,0 0-1,0 0 1,-1 0-1,1 0 1,0 1-1,0-1 1,0 1-1,0-1 1,0 1-1,0 0 1,-1 0-1,1 0 1,0 0-1,-1 0 1,1 0-1,-1 0 1,1 1-1,-1-1 1,1 1 0,-1-1-1,0 1 1,2 2-1,5 7 50,0 1-1,-1 0 0,0 1 1,4 13-1,-1-5-33,-6-13-19,-1 0 0,-1 0 0,1 1 0,-1-1 0,1 11 1,-2-10 2,0 0 0,2-1 0,-1 1 0,5 12 0,-6-20-5,0 0-1,0 0 0,0 0 1,0 1-1,0-1 1,0 0-1,0-1 0,1 1 1,-1 0-1,0 0 1,1 0-1,-1-1 0,0 1 1,1-1-1,-1 1 1,1-1-1,-1 0 0,1 1 1,-1-1-1,0 0 1,3 0-1,37 0 108,-25-1-143,-3 0-52,0-1 1,0-1-1,-1 0 1,1 0 0,-1-1-1,0-1 1,0 0-1,0 0 1,-1-1-1,13-9 1,-4 2-372,-1-1-1,0-1 1,-1 0 0,26-30 0,-38 38 478,-1 1 1,0-1-1,0 0 1,-1 0-1,6-14 1,-5-5 2821,-32 28-1945,21 2-885,0-1 1,1 1-1,-1 1 1,1-1-1,0 1 1,0 0-1,1 0 1,0 0-1,0 1 0,0-1 1,0 1-1,1 0 1,0 0-1,0 1 1,-2 6-1,0 1 11,1 0 0,0 1 0,1-1 0,1 1 0,0-1 0,1 16 0,1-26-28,0-1 1,0 1-1,1-1 1,-1 1-1,1-1 1,0 0 0,0 1-1,0-1 1,0 0-1,1 0 1,-1 1 0,1-1-1,0 0 1,0-1-1,0 1 1,0 0-1,0 0 1,6 4 0,-3-3 1,1-1 0,-1 1 0,1-1 1,0 0-1,1 0 0,-1-1 1,0 0-1,1 0 0,8 1 1,10 0 1,0 0 0,0-2 1,0-1-1,34-5 1,-24-1-161,-2-2 1,1-2 0,-1 0 0,-1-3-1,0 0 1,0-2 0,-2-1 0,0-2-1,-1-1 1,0-1 0,32-31 0,-52 42 105,1 0 1,-2-1 0,1 0 0,-1-1-1,9-15 1,-14 21 130,-1 0 0,0 0 0,1 0 0,-2-1 0,1 1 0,-1 0-1,1-1 1,-2 1 0,1-1 0,-1 1 0,1-1 0,-1 0 0,-1 1 0,1-1 0,-3-7-1,2 11-55,0 0-1,0 0 1,-1 0 0,1 0-1,-1 0 1,0 0-1,1 0 1,-1 0-1,0 1 1,0-1-1,0 1 1,0-1-1,0 1 1,-1 0-1,1 0 1,0 0-1,-1 0 1,1 0-1,-1 0 1,1 1 0,0-1-1,-1 1 1,1 0-1,-1 0 1,0 0-1,1 0 1,-1 0-1,1 0 1,-4 1-1,-1 0-22,0 0-1,0 0 0,0 0 0,0 0 0,0 1 1,0 1-1,0-1 0,1 1 0,-9 4 1,6 1-4,-1 0 0,1 0 0,0 0 0,1 2 1,0-1-1,0 1 0,1 0 0,1 0 1,-1 1-1,2 0 0,-1 0 0,2 0 0,-1 1 1,2 0-1,-1-1 0,2 1 0,-1 1 1,2-1-1,0 0 0,0 0 0,1 1 0,0-1 1,3 16-1,0-19 9,-1 0 0,1 1 0,1-1-1,0 0 1,0-1 0,0 1 0,1-1 0,1 1 0,0-2 0,0 1 0,0-1 0,15 14-1,-11-11-6,1-1 0,1 0-1,0-1 1,0 0 0,0 0 0,1-1-1,0-1 1,16 5 0,-18-7 3,0-2 0,1 1 0,0-1 0,-1-1 1,1 0-1,0-1 0,0 0 0,0-1 1,-1 0-1,19-4 0,-22 2-29,0 1-1,0-1 1,-1 0-1,1-1 1,-1 0-1,0 0 1,0-1-1,0 0 1,-1 0-1,1 0 1,-1-1-1,0 0 1,-1 0-1,0 0 1,7-11 0,-1-3 15,-1 0 0,-1 0 0,-1-1 1,-1 0-1,6-31 0,6-18 474,-18 69-457,1-1-1,-1 1 0,1 0 1,0-1-1,-1 1 1,1 0-1,0 0 0,-1 0 1,1 1-1,0-1 1,0 0-1,0 1 1,0-1-1,0 1 0,0 0 1,0-1-1,0 1 1,0 0-1,0 0 0,0 0 1,0 1-1,-1-1 1,3 1-1,51 7-73,-46-6 71,-1 0 0,0 1 0,1 0 0,-1 0 0,8 6 0,-14-8-5,0 1-1,0-1 1,0 1-1,0 0 1,0-1-1,0 1 1,0 0-1,-1 0 1,1 0-1,-1 0 1,0 0-1,1 1 1,-1-1-1,0 0 1,0 1-1,-1-1 1,1 0-1,0 1 1,-1-1-1,0 1 1,1-1-1,-1 4 1,0 179-29,0-184 61,2-1-26,0-1 0,0 0 1,0 0-1,-1 0 0,1 0 1,0 0-1,0-1 0,-1 1 1,1 0-1,-1-1 1,1 1-1,-1-1 0,3-3 1,1 0-2,45-47-7,15-16 2,121-98 0,-185 167 10,0 1 0,0-1 1,0 1-1,0-1 0,-1 1 1,1-1-1,0 1 0,-1-1 1,0 1-1,1 0 0,-1-1 1,0 1-1,0 0 0,1-1 1,-2 1-1,1 0 0,0-1 0,-1 4 1,2 52-49,-1-52 46,0 17-25,-1-6 31,1-1 1,1 0 0,0 1-1,6 26 1,-6-38-11,0-1 0,0 1 0,1-1 0,-1 1 0,1-1 0,0 0 0,-1 0 0,2 0 1,-1 0-1,0 0 0,0 0 0,1-1 0,0 1 0,-1-1 0,1 0 0,0 0 0,0 0 0,0 0 0,0 0 0,1 0 0,-1-1 0,0 0 0,1 0 0,-1 0 1,1 0-1,4 1 0,3-2-9,1 1-1,0-2 1,0 1 0,0-2 0,-1 1 0,1-2 0,-1 1 0,1-2-1,-1 1 1,0-2 0,0 1 0,-1-2 0,1 1 0,-1-1 0,0-1-1,-1 0 1,0 0 0,11-11 0,10-11-155,-1-2 0,-2-1 0,42-63-1,72-128-1266,-117 179 1257,-2-1 0,-1-1 0,17-60 0,-35 93 548,-1 0 0,1 0 1,-2 1-1,0-1 0,-1-15 247,-3 28-613,0 1 0,0 0 0,0 0-1,-1 0 1,1 0 0,0 0 0,1 1 0,-1-1 0,0 1-1,0 0 1,1 0 0,-1 0 0,1 0 0,-1 0-1,1 0 1,-3 5 0,-37 51-118,28-36 127,-136 211 45,122-183-78,3 1 0,-35 99 0,54-127 35,1 0 0,0-1 0,2 1 0,1 1 0,0-1 0,3 27 0,-1-46-16,1-1 0,-1 1 1,1 0-1,0 0 0,0-1 0,0 1 0,1-1 1,-1 1-1,1-1 0,0 0 0,0 1 0,0-1 1,0 0-1,0 0 0,1 0 0,-1-1 0,1 1 1,0-1-1,0 1 0,0-1 0,0 0 0,0 0 1,0 0-1,1 0 0,-1-1 0,1 0 0,-1 1 1,1-1-1,0 0 0,4 0 0,13 2-33,0 0-1,0-1 0,0-2 1,26-2-1,-28 2-82,-3-2-203,0-1-1,0 0 1,0-1 0,-1-1 0,1 0 0,-1-1 0,0-1 0,0 0 0,-1-1 0,0 0 0,-1-2 0,0 1 0,0-2 0,-1 1 0,14-17 0,-24 24 366,1-1 1,-1 1 0,0-1-1,0 0 1,-1 0 0,1 0-1,-1 0 1,0 0 0,1-5-1,-2 8 39,1 0 0,-1 1 0,0-1 0,0 0 0,0 0-1,0 0 1,0 0 0,0 0 0,0 0 0,0 0 0,-1 0-1,1 0 1,0 0 0,0 0 0,-1 1 0,1-1 0,-1 0-1,1 0 1,-1 0 0,1 0 0,-1 1 0,1-1 0,-1 0-1,0 1 1,1-1 0,-1 0 0,0 1 0,0-1 0,1 1-1,-1-1 1,0 1 0,0-1 0,0 1 0,0 0 0,0 0-1,1-1 1,-1 1 0,0 0 0,0 0 0,0 0 0,0 0-1,0 0 1,-1 0 0,-3 0-56,1 1-1,0-1 0,0 1 1,0 0-1,0 0 0,0 1 1,0-1-1,1 1 1,-1 0-1,0 0 0,1 0 1,-1 0-1,1 1 0,0-1 1,0 1-1,0 0 1,0 0-1,0 0 0,1 0 1,-1 1-1,1-1 0,0 1 1,0-1-1,0 1 1,0 0-1,1 0 0,-3 8 1,1 0-13,-1 1 1,2 0 0,0 0 0,0 0-1,1 1 1,1-1 0,0 0-1,3 13 1,-3-21-13,1-1 1,0 0-1,0 1 1,1-1-1,-1 0 1,1 0-1,0 0 0,0 0 1,0-1-1,1 1 1,-1-1-1,1 1 1,0-1-1,0 0 0,6 6 1,-2-4-10,0-1 1,0 1 0,1-1-1,-1-1 1,1 1 0,0-1-1,14 3 1,5-1-16,1-1 1,-1-1-1,56-2 0,-70-2-61,1-1 0,0 0-1,-1-1 1,1 0 0,-1-2-1,0 1 1,-1-2 0,1 1-1,-1-2 1,0 0 0,0 0 0,-1-1-1,15-13 1,-16 13-19,-1-1 0,0 0 0,0 0 1,-1-1-1,-1 0 0,0-1 0,0 1 0,-1-1 0,0-1 1,-1 1-1,0-1 0,-1 0 0,0 0 0,3-23 1,-5 27 106,-1 0 0,-1 0 1,0 0-1,0-1 1,0 1-1,-1 0 1,0 0-1,-1 0 0,0 0 1,0 0-1,-1 0 1,0 1-1,0-1 1,-8-12-1,5 12 33,-1 1-1,1 0 0,-1 1 1,-1 0-1,1 0 1,-1 1-1,0-1 1,0 2-1,-1-1 0,1 1 1,-1 0-1,-15-4 1,0 1-3,0 1 0,-1 1 0,-36-3 0,48 7-33,0 0-1,1 1 1,-1 0-1,1 1 1,-1 1 0,1 0-1,-1 1 1,-21 7-1,29-8-1,1 1-1,0-1 0,-1 1 1,1 0-1,1 0 0,-1 1 0,0-1 1,1 1-1,-1-1 0,1 1 1,0 0-1,1 1 0,-4 5 0,5-8-8,0 1 0,0-1 0,0 0 0,0 1 0,1-1-1,-1 1 1,1-1 0,-1 1 0,1-1 0,0 1-1,0-1 1,0 1 0,1-1 0,-1 1 0,1-1 0,-1 0-1,1 1 1,0-1 0,0 1 0,0-1 0,0 0-1,0 0 1,0 0 0,1 1 0,-1-1 0,1 0 0,-1-1-1,1 1 1,0 0 0,2 2 0,7 4-41,1 0 1,0-1-1,0 0 1,1 0-1,0-2 1,0 1-1,0-2 0,0 0 1,1 0-1,24 2 1,13 0-2078,79-2 1,-112-4 1281,53 0-5060</inkml:trace>
</inkml:ink>
</file>

<file path=ppt/ink/ink1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21.1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2865,'0'0'4226,"24"0"-3247,362 0 2223,971 0-2063,-1296 1-1192,96 14 0,-152-15 53,0 1 0,0 0-1,1 1 1,-1-1 0,0 1-1,0 0 1,4 3 0,-8-4-68,0 0 0,0-1 0,0 1 0,0 0 1,0 0-1,0 0 0,0 0 0,0 0 0,-1 0 1,1 0-1,0 0 0,-1 0 0,1 0 1,0 0-1,-1 0 0,0 1 0,1-1 0,-1 0 1,0 0-1,0 0 0,1 1 0,-1-1 1,0 0-1,0 0 0,0 1 0,-1-1 0,1 0 1,0 0-1,0 1 0,-1-1 0,1 0 0,0 0 1,-1 0-1,0 2 0,-13 13-2909</inkml:trace>
</inkml:ink>
</file>

<file path=ppt/ink/ink1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22.15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73 5673,'0'0'3734,"18"-11"-2977,61-33-347,-74 41-338,1 0 0,0 1 0,0 0 0,0 0-1,0 0 1,0 1 0,0 0 0,1 0 0,-1 1 0,0-1 0,1 1-1,-1 1 1,8 0 0,15 1 128,22 1 148,0 1 1,66 15-1,-22-3-78,748 65 871,-628-65-1267,-198-12-262,-28 2-402,-32 3-949,-16-1-532</inkml:trace>
</inkml:ink>
</file>

<file path=ppt/ink/ink1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26.4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1031 6689,'0'0'3809,"17"-15"-3469,131-101 514,-107 81-637,-2-1-1,-2-2 1,-1-2 0,-2-1-1,32-52 1,-6-4-204,64-138 1,-116 217 71,2 0 58,-2 0 0,1 0-1,-2-1 1,-1 0 0,0-1 0,-1 0 0,3-33 0,-29 85 237,18-25-385,0 0 0,1 0 0,0 0 1,1 0-1,-1 0 0,1 1 0,1-1 0,-1 0 0,1 1 0,1-1 0,-1 0 0,1 1 1,0-1-1,1 0 0,0 0 0,0 0 0,6 13 0,-1-9 3,-1 1-1,0-1 1,-1 2-1,0-1 1,-1 0 0,0 1-1,2 16 1,-3-13 5,1 0 1,1-1 0,0 1-1,10 17 1,-12-27-5,1 0 0,-1-1-1,1 0 1,0 0 0,1 0 0,-1 0 0,1 0 0,0-1 0,0 0-1,0 0 1,1 0 0,0-1 0,-1 0 0,1 0 0,0 0 0,0-1-1,1 0 1,-1 0 0,0 0 0,1-1 0,-1 0 0,1-1 0,0 1-1,-1-1 1,1 0 0,-1-1 0,1 1 0,-1-1 0,1-1 0,-1 1 0,1-1-1,-1 0 1,10-5 0,-3 0 6,-1 0-1,0-1 1,0 0-1,-1-1 1,0 0 0,-1-1-1,0 0 1,0-1-1,-1 0 1,0 0 0,-1-1-1,-1 0 1,0-1-1,0 0 1,7-22 0,5-20 30,-2-1 1,15-90 0,-15 60-22,-17 86-14,0 0 0,0 0 0,0 0 0,0 0 0,0 0 0,0 1 0,0-1 0,0 0 0,1 0 0,-1 0 0,0 0 0,0 0 0,0 0 1,0 0-1,0 0 0,0 0 0,0 0 0,0 0 0,0 0 0,1 0 0,-1 0 0,0 0 0,0-1 0,0 1 0,0 0 0,0 0 0,0 0 0,0 0 0,0 0 0,0 0 0,0 0 0,0 0 0,1 0 1,-1 0-1,0 0 0,0 0 0,0 0 0,0 0 0,0-1 0,0 1 0,3 19-19,-3 30-56,-7-21 90,-1-1 1,-1 1-1,-1-1 1,-2-1-1,0 0 1,-18 25-1,4-3 57,4-6-62,-153 325 900,158-322-767,1 0 1,3 1-1,2 1 1,2 0-1,2 0 1,-2 71-1,9-112-143,-1 12 12,2 0 0,-1 0 0,2 0-1,1 0 1,6 24 0,-8-37-5,1-1 0,0 1-1,0-1 1,0 0 0,1 0 0,0 0 0,-1 0-1,1 0 1,1-1 0,-1 1 0,0-1 0,1 0 0,0 0-1,0 0 1,0 0 0,0-1 0,0 1 0,0-1 0,1 0-1,-1-1 1,1 1 0,-1-1 0,1 1 0,0-2-1,5 2 1,4-1 34,0 0-1,0 0 0,0-2 1,0 0-1,0 0 1,0-1-1,0-1 0,17-6 1,-23 7-152,-1-1 0,0 0 0,0-1 0,-1 1 0,1-1 0,-1-1 0,0 1 0,0-1 0,7-7 0,-9 8-241,-1 0 0,0 0-1,-1 0 1,1 0 0,-1 0-1,1-1 1,-1 1 0,-1-1 0,3-6-1</inkml:trace>
</inkml:ink>
</file>

<file path=ppt/ink/ink1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23.1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13 5601,'0'0'6626,"132"-10"-5690,-99 7-752,2 3 120,-2 0-232,-2 0 88,-4 0-136,-2 3-24,-6 14-360,-5 3-600</inkml:trace>
</inkml:ink>
</file>

<file path=ppt/ink/ink1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23.3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35 6649,'0'0'5354,"145"0"-5162,-76-10-192,-1 5 0,1 1 0,10-1-200,-16 0-809,-16 0-4312</inkml:trace>
</inkml:ink>
</file>

<file path=ppt/ink/ink1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36.4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22 680 7922,'0'0'5716,"-2"-12"-5158,-9-74 83,4 0-1,6-133 0,2 202-640,0 0 1,2 1-1,0-1 1,0 1 0,2-1-1,0 1 1,1 1-1,1-1 1,10-18-1,-13 28-2,-1-1 1,2 1-1,-1-1 0,1 1 0,0 1 0,0-1 0,1 1 0,0 0 0,0 0 1,0 0-1,0 1 0,1 0 0,-1 0 0,1 1 0,0 0 0,0 0 1,1 1-1,-1-1 0,0 1 0,1 1 0,-1 0 0,12-1 0,-13 2-6,0 0-1,0 0 0,0 0 0,0 1 0,0 0 0,0 0 0,-1 0 0,1 1 0,0 0 0,-1 0 0,1 0 1,-1 1-1,0 0 0,1 0 0,-1 0 0,-1 1 0,1-1 0,-1 1 0,1 0 0,-1 1 0,4 4 0,5 6 7,-1 0-1,-1 1 0,0 0 0,-1 1 0,-1 0 0,0 0 1,-2 1-1,0 0 0,-1 0 0,0 1 0,-2 0 1,0 0-1,-1 0 0,-1 0 0,-1 1 0,-2 36 0,0-50-6,-1-1 0,0 1 0,1-1 0,-2 0 0,1 0 0,0 1 0,-1-1 0,0-1 0,-1 1-1,1 0 1,-1-1 0,1 0 0,-1 0 0,-1 0 0,-6 5 0,-9 6-83,-1 0-1,-28 13 1,19-11 1,10-7-162,-27 16-289,45-25 495,0 0 1,1 1 0,-1-1 0,0 0 0,1 0 0,-1 1 0,1-1-1,0 1 1,-1-1 0,1 1 0,0 0 0,0-1 0,0 1-1,0 0 1,0 0 0,0 0 0,1 0 0,-2 3 0,3-4 37,1 0 1,-1 0-1,0-1 1,1 1-1,-1 0 1,1-1-1,-1 1 1,1-1-1,-1 0 1,1 0-1,-1 1 1,1-1-1,-1 0 1,1 0-1,-1 0 1,1 0-1,-1-1 1,4 0-1,1 1-4,24-2 46,-1-1 0,0-1 0,0-2 0,32-11 0,-32 9 5,0 0 1,1 2 0,0 2 0,35-2 0,-23 7-42,-32 0 7,0 0 1,0 0-1,-1-2 0,1 1 0,0-1 0,0 0 0,0-1 1,0 0-1,-1-1 0,1 0 0,-1 0 0,0-1 0,10-6 1,1-2 22,0-2 0,-1-1 0,-1 0 0,0-1 1,-1-1-1,23-29 0,-32 35-28,0-1 0,0-1 1,-1 1-1,-1-1 0,0 0 0,0-1 0,-2 1 1,0-1-1,0 0 0,-1 0 0,-1 0 0,1-17 1,-2 22 19,-1 0 0,0 0 0,-1 0 1,1 0-1,-2 0 0,-3-17 1,3 23-24,1 0 1,-1 0 0,0 0 0,1 1-1,-1-1 1,0 1 0,-1-1-1,1 1 1,0 0 0,-1 0 0,1 0-1,-1 0 1,1 0 0,-1 1 0,0-1-1,0 1 1,0-1 0,0 1 0,0 0-1,0 1 1,0-1 0,-6 0 0,-3-2 9,0 1 1,0 0 0,0 1-1,0 1 1,0 0 0,0 1-1,0 0 1,0 0 0,-19 6 0,26-5-15,1 0 1,0-1 0,0 2 0,0-1 0,0 0-1,0 1 1,0 0 0,1 0 0,-1 0 0,1 0-1,-1 1 1,1-1 0,1 1 0,-1 0 0,0 0-1,1 0 1,0 0 0,0 0 0,0 0 0,0 1-1,1-1 1,0 1 0,-1-1 0,2 1 0,-1-1-1,1 1 1,-1 8 0,1-4 14,-1-1 1,2 1-1,-1 0 0,1 0 0,1 0 1,-1 0-1,1 0 0,1-1 1,0 1-1,4 9 0,-1-8-8,0-1 0,1 0-1,0 0 1,0-1-1,1 0 1,0 0 0,18 13-1,-11-9 15,1 0-1,0-2 0,1 0 1,0 0-1,1-2 0,0 0 1,31 8-1,-47-16-9,0 1-1,-1-1 1,1 0-1,0 0 1,-1-1 0,1 1-1,0 0 1,-1-1 0,1 1-1,-1-1 1,1 1-1,0-1 1,-1 0 0,1 1-1,-1-1 1,0 0-1,1 0 1,-1 0 0,0 0-1,0-1 1,1 1 0,-1 0-1,0 0 1,0-1-1,0 1 1,0 0 0,-1-1-1,1 1 1,0-1-1,-1 0 1,2-2 0,15-62 115,-13 49-105,1-6 1,5-23-27,2 0 1,23-59 0,-34 105 8,-1-1 0,1 0 0,-1 1 0,1-1 0,-1 0-1,1 1 1,0-1 0,-1 1 0,1-1 0,0 1 0,-1-1 0,1 1 0,0-1 0,0 1-1,-1 0 1,1-1 0,0 1 0,0 0 0,-1 0 0,1-1 0,0 1 0,0 0 0,0 0-1,0 0 1,0 0 0,-1 0 0,1 0 0,0 0 0,0 1 0,0-1 0,-1 0 0,1 0-1,0 1 1,0-1 0,0 0 0,-1 1 0,1-1 0,1 2 0,27 18 36,-18-10-29,-1 1 0,1 0 0,-1 1 1,-1 0-1,0 1 0,-1-1 0,-1 2 0,0-1 0,0 1 0,-1 0 1,-1 0-1,-1 1 0,0 0 0,-1 0 0,0 0 0,-1 0 0,-1 0 0,0 0 1,-2 25-1,1-39-6,0 0 1,0 0 0,-1 0-1,1 0 1,0 0 0,0 0 0,0 0-1,-1 0 1,1-1 0,0 1-1,-1 0 1,1 0 0,-1 0-1,1 0 1,-1-1 0,1 1-1,-1 0 1,1 0 0,-1-1 0,0 1-1,-1 1 1,2-3 5,0 1 1,-1-1-1,1 1 1,0-1-1,-1 0 0,1 1 1,0-1-1,0 1 1,-1-1-1,1 1 1,0-1-1,0 0 0,0 1 1,0-1-1,0 1 1,0-1-1,0 0 0,0 1 1,0-1-1,0 1 1,0-1-1,0 0 1,1 1-1,-1-1 0,0 1 1,0-1-1,1 1 1,-1-1-1,0 1 0,1-1 1,-1 1-1,0-1 1,1 0-1,19-44 29,30-49-1,11-23-51,-59 111 12,15-25-31,-17 31 38,0-1 1,1 1 0,-1-1-1,0 1 1,1 0 0,-1-1-1,0 1 1,1 0 0,-1 0-1,1-1 1,-1 1 0,1 0-1,-1 0 1,1 0 0,-1-1-1,0 1 1,1 0 0,-1 0-1,1 0 1,-1 0 0,1 0-1,-1 0 1,1 0 0,-1 0-1,1 0 1,-1 0 0,1 0-1,-1 0 1,1 0 0,-1 1-1,1-1 1,-1 0-1,1 0 1,-1 1 0,1-1-1,-1 0 1,0 0 0,1 1-1,-1-1 1,1 0 0,-1 1-1,0-1 1,1 1 0,-1-1-1,0 0 1,0 1 0,1-1-1,-1 1 1,0-1 0,0 1-1,0-1 1,0 1 0,1-1-1,-1 1 1,0-1 0,0 1-1,0 0 1,78 167 9,-66-118-114,-15-32-2882</inkml:trace>
</inkml:ink>
</file>

<file path=ppt/ink/ink1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36.96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505 1 8850,'0'0'4568,"-3"24"-4291,3-18-251,-5 41 81,-3 0 1,-17 63-1,17-88-93,-1-1 1,-1 0-1,-1 0 1,-1-1-1,0-1 0,-2 1 1,0-2-1,-1 0 1,-29 26-1,32-33-4,0-1-1,-1 0 1,0-1-1,0 0 1,-1-1 0,-1-1-1,1 0 1,-1-1-1,0 0 1,0-1 0,-1-1-1,0-1 1,1 0-1,-29 1 1,42-4-20,-1 0 0,0 1 0,1-1 0,-1-1 0,0 1 0,1 0 1,-1-1-1,1 1 0,-1-1 0,0 0 0,1 0 0,0 0 0,-1 0 0,1 0 0,0-1 0,-1 1 0,1-1 0,0 1 0,0-1 0,0 0 1,0 0-1,0 0 0,1 0 0,-1 0 0,1 0 0,-3-4 0,2-2-61,0 0 1,0 0-1,0 0 1,1 0-1,1 0 1,-1-1-1,2-10 1,-1 14-46,1-1 0,0 0 0,0 0 0,0 1 0,1-1 0,0 1 1,0-1-1,0 1 0,1 0 0,-1 0 0,7-9 0,1 2-8,-1 0-1,2 0 1,14-12-1,-24 23 134,0 1 0,-1-1-1,1 0 1,-1 1-1,1-1 1,0 1 0,0-1-1,-1 1 1,1-1-1,0 1 1,0 0 0,-1-1-1,1 1 1,0 0-1,0 0 1,0-1-1,0 1 1,0 0 0,-1 0-1,1 0 1,0 0-1,0 0 1,0 0 0,0 1-1,0-1 1,-1 0-1,1 0 1,0 0-1,0 1 1,0-1 0,-1 1-1,1-1 1,0 0-1,0 1 1,-1-1 0,1 1-1,0 0 1,-1-1-1,1 1 1,0 1 0,21 38 442,-11-17-132,-1-8-178,1-1 0,0 0 0,1 0 0,0-1 0,1-1 0,18 14 0,91 52 83,-80-53-172,-41-25-88,0 1 0,-1-1-1,1 0 1,0 1-1,-1-1 1,1 1 0,0-1-1,-1 1 1,1-1-1,-1 1 1,1 0 0,-1-1-1,1 1 1,-1 0-1,1-1 1,-1 1 0,1 0-1,-1-1 1,0 1-1,0 0 1,1 0 0,-1 0-1,0-1 1,0 1-1,0 0 1,0 0 0,0 0-1,0-1 1,0 1-1,0 1 1</inkml:trace>
</inkml:ink>
</file>

<file path=ppt/ink/ink1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37.61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7434,'0'0'3526,"27"1"-3049,-4-1-401,39 1 238,63 10 0,1773 107 1836,-1273-125-3624,-635 7-186,-1 2-2247</inkml:trace>
</inkml:ink>
</file>

<file path=ppt/ink/ink1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39.39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224 208 4297,'0'0'7113,"1"-10"-7010,2 0-53,7-50 5,-10 58-56,1 0 0,-1-1 0,0 1 0,0 0 0,0 0 0,0-1-1,0 1 1,-1 0 0,1 0 0,-1-1 0,0 1 0,1 0 0,-1 0 0,0 0 0,0 0 0,0 0 0,0 0 0,-1 0-1,1 0 1,-1 0 0,1 1 0,-4-4 0,1 3 21,-1-1 1,1 1-1,-1 0 0,0 0 0,0 1 0,0 0 0,0-1 1,0 2-1,0-1 0,0 0 0,0 1 0,0 0 1,0 1-1,0-1 0,0 1 0,0 0 0,-8 2 0,6-1-19,1 1 0,0 0 0,0 1 0,0-1 0,0 1 0,1 0-1,-1 1 1,1-1 0,0 1 0,0 0 0,-7 11 0,6-8 17,0 1 0,1 0 1,0 0-1,0 0 0,1 0 0,0 1 1,1 0-1,0 0 0,1 0 1,0 0-1,0 0 0,1 0 0,0 1 1,1-1-1,0 0 0,1 1 1,3 13-1,-3-19 10,2-1 0,-1 0 1,0 1-1,1-1 0,0 0 0,-1 0 0,2-1 1,-1 1-1,0-1 0,1 0 0,0 1 0,-1-1 1,1-1-1,0 1 0,1-1 0,-1 1 0,0-1 0,1-1 1,-1 1-1,1 0 0,0-1 0,4 1 0,12 2 195,-1 0-1,0-2 0,38 1 1,-26-3-103,1-2 0,-1-1 0,32-7 0,-51 7-134,0 0 0,-1-1 0,0 0 1,0-1-1,0-1 0,0 0 0,-1 0 0,0-1 0,0 0 1,14-14-1,-22 18 5,0-1 0,-1 1 0,1-1 0,-1 0 1,0 1-1,0-1 0,0 0 0,0-1 0,0 1 0,-1 0 1,0 0-1,0-1 0,0 1 0,-1-1 0,1 1 0,-1-1 1,0 1-1,-1-9 0,1 6-3,0 6-76,-2 5 92,1 0 1,-1 0 0,1 0 0,1 0 0,-1 0 0,0 0-1,1 5 1,-1 1-1,0 0 0,1 0-1,1 0 1,2 19 0,-2-25 3,0-1-1,1 1 1,-1-1 0,1 0 0,-1 0 0,1 1 0,0-1 0,0 0 0,1-1 0,-1 1 0,1 0 0,-1-1 0,1 1 0,0-1-1,0 0 1,4 3 0,3 1 45,-1-2 0,1 1 0,0-1 1,1-1-1,-1 0 0,0 0 0,1-1 0,13 1 0,90-1 393,-75-2-449,-27 0 18,0-1 0,1 0 0,-1-1 0,23-6 0,-32 8-10,0-1 0,0 0 1,0 0-1,0 0 0,0 0 1,0-1-1,-1 1 0,1-1 0,-1 0 1,1 0-1,-1 0 0,0 0 1,1 0-1,-1 0 0,0 0 0,-1-1 1,1 1-1,0-1 0,-1 0 1,1 1-1,-1-1 0,0 0 0,0 0 1,0 0-1,1-4 0,-2 0-7,0 1 0,0-1 0,-1 0 0,0 0-1,0 0 1,-1 0 0,1 0 0,-2 1 0,1-1 0,-1 1 0,0 0-1,0-1 1,0 1 0,-1 1 0,0-1 0,0 0 0,-1 1 0,0 0-1,-5-5 1,-10-7-16,0 0 0,-1 1-1,-39-22 1,47 30 23,0 1 0,0 0 1,0 1-1,-1 0 0,0 1 0,0 0 0,-1 1 0,1 1 0,-1 1 0,-26-2 1,40 4-7,0 0-1,0 0 1,0 0 0,0 0 0,0 1 0,0-1 0,0 0 0,0 1 0,1-1 0,-1 1 0,0-1 0,0 1 0,0-1 0,0 1 0,0-1 0,1 1 0,-1 0 0,0-1 0,1 1 0,-1 0 0,0 0 0,1 0 0,-1-1 0,1 1-1,-1 0 1,1 0 0,0 0 0,-1 0 0,1 0 0,0 0 0,0 0 0,-1 0 0,1 0 0,0 0 0,0 0 0,0 0 0,0 0 0,1 0 0,-1 0 0,0 0 0,0 0 0,1 1 0,-1 2 12,1 0 1,0 1-1,0-1 1,1 0-1,-1 0 1,1 0-1,0 0 1,0-1-1,4 7 1,2-2-15,1 1 1,0-2-1,1 1 1,0-1-1,0-1 1,0 0-1,1 0 1,-1-1-1,1 0 1,1-1-1,-1 0 1,16 2-1,5 1 16,0-2 1,0-1-1,47 0 1,-68-5-61,0 0 1,-1-1-1,1 0 1,-1-1-1,1 0 1,-1 0-1,0-1 1,0-1-1,0 0 1,-1 0 0,0 0-1,0-1 1,0-1-1,-1 0 1,10-10-1,-3 3-33,-1-1 0,-1-1 0,-1 0 0,0-1 0,-1 0 0,-1-1 0,11-25 0,-18 34 69,-3 8-18,1 34 73,1-19-40,1 0 1,1 0-1,0 0 0,1 0 1,1-1-1,0 0 0,1 0 1,0 0-1,10 12 1,-4-5 38,-1 1 1,12 30-1,-21-44-18,-1 0 0,0 0-1,-1 0 1,1 0 0,-1 0 0,0 0 0,-1 0 0,0 1-1,0-1 1,0 0 0,-1 0 0,-2 8 0,1-10 0,0 0-1,-1 0 1,1 0 0,-1 0 0,0-1 0,-1 1 0,1-1 0,-1 0 0,0 0 0,0 0 0,0-1 0,0 1-1,0-1 1,-1 0 0,0 0 0,-6 2 0,1 1-46,0-2 1,0 0-1,0 0 1,-1-1-1,0 0 0,1-1 1,-16 2-1,23-4-53,0 1-93,0-1 0,1 0 0,-1 0 0,0 0 0,1 0 0,-1 0 1,1-1-1,-1 1 0,1-1 0,-1 0 0,1 1 0,-4-3 0,-7-14-4443</inkml:trace>
</inkml:ink>
</file>

<file path=ppt/ink/ink1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39.9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377 0 7282,'0'0'5543,"25"23"-5307,75 71-97,-71-57 82,-28-18-19,-2-9-119,0-5-33,0 0 0,0 0 0,0 0 1,-1 0-1,1 0 0,-1 0 0,0-1 1,-1 1-1,1-1 0,-1 0 0,0 1 0,0-1 1,0-1-1,-1 1 0,1 0 0,-1-1 1,-5 4-1,-11 9 29,-1-1 0,-25 14 0,32-21-57,-10 6-14,0-2 0,-1 0 0,-1-2 0,0-1 0,0-1 0,0-1 0,-1-1 0,-1-1 1,1-2-1,-55 0 0,80-3-81,0-1 0,0 1 0,0-1 1,0 0-1,0 0 0,0 0 0,0 0 0,0 0 0,0 0 1,0-1-1,1 1 0,-1-1 0,1 1 0,-1-1 0,1 1 1,-1-1-1,1 0 0,0 0 0,0 0 0,0 0 0,0 0 1,0 0-1,0 0 0,1 0 0,-1 0 0,1 0 0,-1 0 0,1 0 1,0-1-1,0 1 0,0 0 0,0 0 0,0 0 0,1-3 1,-2 2 35,1 0 0,0 0 0,0-1 0,1 1 0,-1 0 0,1 0 1,-1 0-1,1-1 0,0 1 0,0 0 0,0 0 0,1 0 0,-1 1 0,1-1 1,-1 0-1,1 0 0,0 1 0,0-1 0,0 1 0,1 0 0,-1-1 1,0 1-1,5-3 0,-2 4 185,1 0 0,-1 0 0,1 0 0,-1 1 0,0 0 0,1 0 0,-1 0 0,1 0 0,-1 1 0,1 0 0,-1 0 0,10 4 0,63 30 606,-58-25-496,8 5-144,0 2 0,41 34 0,3 1-368,-53-40-711,-2-6-1840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7.67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7666,'0'0'5361,"166"9"-4241,-109-4 136,-2-2-504,2-1-479,-3 1 127,0-3-400,-3 0 0,7 0-56,-13 0-272,-15-5-4049</inkml:trace>
</inkml:ink>
</file>

<file path=ppt/ink/ink1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2.9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90 7762,'0'0'3100,"38"-7"-2597,319-50 1175,903 32 330,-754 44-1989,150 2-31,-242-21-2533,-436 2-2926</inkml:trace>
</inkml:ink>
</file>

<file path=ppt/ink/ink1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3.4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 9578,'0'0'3944,"33"-2"-3760,52-4 66,1 4 1,151 16 0,164 71-39,-340-67-182,-2 3 0,0 2 0,-1 2-1,83 52 1,-129-70-39,-1 1 0,-1 0 0,1 1 0,-1 0 0,-1 0 0,1 1 0,7 12 0,-14-19 7,-1 0 1,0 1-1,0-1 0,0 1 1,-1-1-1,1 1 0,-1 0 1,0-1-1,0 1 0,0 0 0,0 0 1,-1 0-1,0 0 0,0-1 1,0 1-1,0 0 0,0 0 1,-1 0-1,1 0 0,-1 0 0,0 0 1,-1-1-1,1 1 0,-1 0 1,1-1-1,-1 1 0,0-1 1,-5 6-1,-4 4 40,-1 0 0,-1-1-1,0-1 1,0 0 0,-1-1 0,-23 13 0,-100 46-22,130-65-20,-69 31-44,-2-2 0,-1-5 0,-135 32 0,213-60 13,1 0-1,0 0 0,-1 1 1,1-1-1,0 0 0,-1 0 1,1 0-1,-1 0 0,1 1 1,0-1-1,-1 0 1,1 0-1,0 0 0,-1 0 1,1 0-1,-1 0 0,1 0 1,0 0-1,-1 0 1,1 0-1,-1 0 0,1 0 1,0 0-1,-1 0 0,1 0 1,-1-1-1,1 1 1,0 0-1,-1 0 0,1 0 1,0-1-1,-1 1 0,1 0 1,0 0-1,-1-1 0,1 1 1,0 0-1,0-1 1,-1 1-1,1 0 0,0-1 1,0 1-1,0 0 0,0-1 1,-1 1-1,1 0 1,0-1-1,0 1 0,0-1 1,0 1-1,0 0 0,0-1 1,0 1-1,0-1 1,0 1-1,0 0 0,0-1 1,0 1-1,0-1 0,1 0 1,-1-4-1471,0-22-8206</inkml:trace>
</inkml:ink>
</file>

<file path=ppt/ink/ink1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5.40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46 8 5497,'0'0'7283,"0"0"-7275,0 0-1,0-1 1,0 1-1,0 0 1,0-1-1,0 1 1,0 0-1,0-1 1,0 1-1,-1 0 1,1-1-1,0 1 1,0 0-1,0 0 1,0-1-1,-1 1 1,1 0-1,0 0 1,0-1 0,0 1-1,-1 0 1,1 0-1,0 0 1,-1-1-1,1 1 1,0 0-1,0 0 1,-1 0-1,1 0 1,0 0-1,-1 0 1,1 0-1,0-1 1,-1 1-1,1 0 1,0 0-1,-1 0 1,0 0-1,-1 3-4,1-1-1,-1 1 0,0 0 0,1-1 0,-1 1 0,1 0 0,0 0 1,0 0-1,0 0 0,0 0 0,0 5 0,-9 43-21,10-48 18,-9 87 47,7 170 0,4-128-66,-3-71-17,0-13 34,6 60 1,-3-93 40,0-1-1,1 0 0,0 0 1,1 0-1,1 0 0,0-1 1,1 0-1,12 21 1,-14-29-12,0 0 0,0 0 0,0 0 1,1 0-1,0-1 0,0 0 1,0 0-1,0 0 0,1-1 1,-1 1-1,1-1 0,0-1 0,0 1 1,0-1-1,0 0 0,1 0 1,-1-1-1,1 0 0,-1 0 1,1 0-1,-1-1 0,1 0 0,-1 0 1,1-1-1,-1 0 0,1 0 1,5-2-1,6-1 21,-1-1 0,0-1 0,0-1 0,0 0 0,-1-2 0,0 1 1,-1-2-1,21-16 0,8-14-23,-2-2 0,-2-2 0,64-91-1,-68 86-33,-27 37 12,1 0-1,0 1 0,0 0 1,1 1-1,1 0 1,22-15-1,-30 22-8,0 1 1,-1 0-1,1 0 0,1 0 1,-1 0-1,0 1 0,0 0 1,1 0-1,-1 0 0,0 0 1,1 1-1,-1 0 0,1-1 0,-1 2 1,1-1-1,-1 0 0,1 1 1,-1 0-1,0 0 0,1 0 1,-1 1-1,0 0 0,0-1 1,0 1-1,0 1 0,0-1 0,3 3 1,69 66-4,-75-70 0,0-1 0,-1 1 0,1-1-1,-1 1 1,1-1 0,-1 1-1,1-1 1,-1 1 0,0-1-1,1 1 1,-1 0 0,0-1-1,1 1 1,-1 0 0,0 0 0,0-1-1,1 1 1,-1 0 0,0-1-1,0 1 1,0 0 0,0 0-1,0-1 1,0 1 0,0 0-1,0 0 1,-1-1 0,1 1 0,0 0-1,0-1 1,-1 1 0,1 0-1,0-1 1,-1 1 0,1 0-1,0-1 1,-1 1 0,1-1 0,-1 1-1,1-1 1,-1 1 0,1-1-1,-1 1 1,0-1 0,1 1-1,-1-1 1,0 0 0,1 1-1,-1-1 1,0 0 0,1 1 0,-1-1-1,0 0 1,-1 0 0,-50 16-460,40-13 372,-49 14-214,-102 45 1,143-52 383,0 0 0,0 1 0,1 1 0,1 1 0,0 1 0,0 0 0,2 2 0,-23 24 0,34-33-10,0 0 0,1 1 0,0-1 1,0 1-1,0 0 0,1 0 0,0 0 0,1 1 1,-2 10-1,3-15-47,0 0 0,1 1-1,0-1 1,0 0 0,0 1 0,0-1 0,0 0 0,1 1 0,0-1 0,0 0 0,0 0 0,0 1 0,1-1-1,0 0 1,0 0 0,0-1 0,0 1 0,0 0 0,1-1 0,3 5 0,2-2-4,-1 0 1,1-1-1,1 0 0,-1 0 1,1-1-1,0 0 1,0-1-1,0 1 1,0-2-1,0 1 1,1-1-1,14 1 0,16 0 66,67-3-1,-91 0-40,13-2-25,0 0-1,0-2 0,-1-2 1,0 0-1,37-14 0,-46 13-134,-2 0-1,1-2 0,-1 0 1,0 0-1,-1-2 0,0 0 0,0-1 1,26-27-1,-35 30 61,-1 0-1,0-1 1,0 0-1,-1 0 1,0-1-1,4-13 1,-8 20 63,0 0-1,0 0 1,0 0-1,0-1 1,-1 1-1,1 0 1,-1 0-1,-1-9 1,1 12-1,-1-1 1,1 1 0,0 0-1,-1-1 1,1 1 0,-1 0-1,0 0 1,1 0 0,-1-1-1,0 1 1,0 0 0,0 0-1,1 0 1,-1 0 0,0 0-1,0 0 1,-1 1 0,1-1-1,0 0 1,0 0 0,0 1-1,0-1 1,-1 1 0,1-1-1,0 1 1,-3-1 0,-5-1 34,-1 1 0,1 0 0,-1 1 0,1 0 0,-1 0 0,1 1 0,-1 0 0,1 1 0,0 0 0,0 0 0,0 1 0,0 0 0,0 1 0,0-1 0,-14 11 0,16-10 11,1 0 1,0 1-1,0 0 0,1 0 0,0 1 1,0-1-1,0 1 0,0 0 0,1 1 1,0-1-1,0 1 0,1-1 0,0 1 1,0 0-1,0 1 0,1-1 0,0 0 1,1 1-1,-1-1 0,1 12 0,1-7-24,0 1 1,1-1-1,1 1 0,0-1 0,0 0 0,1 0 0,1 0 0,0 0 0,8 15 0,5 5 22,2-2 1,23 30-1,-41-59-40,20 28 103,-2 0 0,-1 1 0,16 36-1,-28-49-65,0-1 0,0 1 0,-2 0 0,0 0 0,-1 1 0,0-1 0,-2 1-1,0 18 1,-2-27-8,0 0-1,-1-1 1,0 0-1,0 1 1,-1-1-1,0 0 1,0 0-1,-1 0 1,0-1-1,-1 1 1,1-1 0,-1 0-1,-1 0 1,1-1-1,-1 1 1,-1-1-1,1-1 1,-1 1-1,0-1 1,0 0-1,0 0 1,-11 4-1,-3 1 5,0 0 0,-1-1 0,0-1 0,0-1 0,-1-1 0,0-1 0,-27 2 0,16-4-20,0-1 1,0-2-1,-61-7 1,77 4-19,1 0 0,0-2-1,0 0 1,1-1 0,-1 0 0,1-1 0,1-1 0,-1-1 0,-15-11 0,25 15-29,1 1 0,-1-1 0,1 0 0,0 0 1,1-1-1,-1 1 0,1-1 0,0 0 0,1 0 1,0-1-1,0 1 0,0-1 0,0 0 0,-2-11 1,2 0-680,1 0 0,0-1 0,1 1 0,3-29 0,5-30-5868</inkml:trace>
</inkml:ink>
</file>

<file path=ppt/ink/ink1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5.9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698 0 9754,'0'0'4432,"27"27"-4035,84 85-234,-102-103-114,0 0 0,-1 0 0,0 1 0,-1 0 0,0 1 0,0 0 0,-1 0 0,-1 0 0,0 1 0,0-1 0,-1 1 0,-1 1 0,0-1 0,2 20 0,-5-20-14,0-1-1,-1 1 1,-1-1-1,0 1 1,0-1 0,-1 0-1,0 0 1,-1 0 0,-1 0-1,0-1 1,0 0-1,-1 0 1,-7 11 0,-6 2 10,-1 0 0,0-2 0,-2 0 1,0-2-1,-1 0 0,-1-1 0,-1-2 1,-1 0-1,0-2 0,-36 14 1,16-11-10,-1-2 1,-1-2-1,-1-2 1,1-2-1,-1-2 1,-98-1 0,138-5-39,0-1 0,0-1 1,0 0-1,0 0 0,0-1 1,0 0-1,0 0 1,1-1-1,-14-6 0,18 7-8,0-1 0,1 1 0,-1-1 0,1 0 0,0 0 0,0 0 0,0-1 0,0 1 0,1-1 0,-1 0-1,1 1 1,0-1 0,0 0 0,0 0 0,1-1 0,-1 1 0,1 0 0,0 0 0,0-1 0,0-8 0,1 2-49,0-1 0,1 1 0,0 0 0,1 0 1,0 0-1,1 0 0,0 0 0,0 0 1,2 0-1,-1 1 0,1 0 0,1 0 0,-1 0 1,2 1-1,-1 0 0,2 0 0,-1 1 1,1-1-1,0 2 0,1-1 0,-1 1 0,2 0 1,12-7-1,-14 9 87,1 0 0,-1 0-1,1 0 1,0 1 0,1 1 0,-1-1 0,1 2 0,-1-1 0,1 1-1,0 1 1,0-1 0,0 2 0,0 0 0,0 0 0,0 0-1,-1 1 1,1 1 0,0 0 0,0 0 0,-1 1 0,1 0-1,-1 1 1,0 0 0,0 0 0,0 1 0,14 10 0,66 59 369,-41-31-298,1-3 0,3-1 1,0-3-1,74 36 0,-115-66-285,1-1 1,0-1-1,0 0 0,1-1 0,-1 0 0,1-1 0,-1-1 0,1 0 1,0 0-1,17-2 0,-17-3-3534</inkml:trace>
</inkml:ink>
</file>

<file path=ppt/ink/ink1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6.2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15 8130,'0'0'4033,"170"-9"-3225,-80 6 120,39 1 176,30 2-752,30 0 72,3 0-424,-35 0 8,-12 2-184,-55 1-960,-26-3-5729</inkml:trace>
</inkml:ink>
</file>

<file path=ppt/ink/ink1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6.6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30 6977,'0'0'4113,"153"0"-3440,-93 0-545,1-2 416,2-3-144,-6-5-72,-5 5 160,-16 0-488,-17 2-8,-10 3-128</inkml:trace>
</inkml:ink>
</file>

<file path=ppt/ink/ink1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6.84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50 3201,'0'0'11162,"151"22"-10250,-86-22-384,7 0-360,-9-3-32,5-19-272,-18 0-1600,-15-3-8570</inkml:trace>
</inkml:ink>
</file>

<file path=ppt/ink/ink1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47.5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1 962 8250,'0'0'6837,"14"-23"-5989,95-147 6,-45 70-828,-4-2 0,-5-3 0,66-181 0,-112 266-79,-7 15 50,1 0-1,-1 0 1,0-1-1,-1 1 0,0-1 1,1 1-1,-1-1 1,-1 1-1,1-1 1,-1-5-1,-1 10 10,1 1 1,-1 0-1,0 0 1,1 0-1,-1-1 0,1 1 1,-1 0-1,1 0 1,-1 0-1,0 0 1,1 0-1,-1 0 0,1 0 1,-1 0-1,1 0 1,-1 1-1,0-1 1,1 0-1,-1 0 1,1 0-1,-1 1 0,1-1 1,-1 0-1,1 1 1,-1-1-1,1 0 1,-1 1-1,-9 7-15,2 1 0,-1-1 0,1 1 0,1 1 0,0-1 0,0 1 0,1 1 0,0-1 0,0 1 0,1 0 0,1 0 0,0 1 0,1-1 1,0 1-1,-2 14 0,0 8 27,1 0 0,2 1 0,1-1 0,5 40 0,-3-63-23,0 0 1,1 0-1,0 0 1,1 0-1,0 0 1,0-1-1,2 1 1,-1-1-1,1 0 1,7 10-1,-9-16 4,0 0 0,1 0 0,-1 0-1,1 0 1,0-1 0,0 1 0,1-1 0,-1 0 0,1-1-1,-1 1 1,1-1 0,0 1 0,0-2 0,0 1 0,0 0 0,0-1-1,0 0 1,1 0 0,-1-1 0,0 1 0,1-1 0,-1 0-1,6-1 1,4-2 25,0 0 1,0-1-1,-1-1 0,1 0 0,-1-1 0,0 0 0,-1-1 0,1-1 1,-1 0-1,14-12 0,18-16-30,54-56 1,-57 49-123,54-71 0,-78 89 89,-1 0 1,-1-1 0,-2-1-1,22-53 1,-33 68 23,0 0 0,0 0 0,-1 0 0,-1 0 1,0-1-1,-1-12 0,0 24 19,0 0-1,0 0 1,0 0 0,-1 1 0,1-1 0,0 0-1,0 0 1,-1 0 0,1 1 0,0-1 0,-1 0-1,1 1 1,-1-1 0,1 0 0,-1 1 0,1-1-1,-1 0 1,0 1 0,1-1 0,-1 1 0,0-1-1,1 1 1,-1 0 0,0-1 0,0 1 0,1 0-1,-1-1 1,0 1 0,0 0 0,0 0 0,1 0-1,-1 0 1,0 0 0,0-1 0,0 2 0,1-1-1,-1 0 1,-1 0 0,-2 0 6,-1 1-1,1-1 1,0 1 0,0 0-1,0 0 1,0 1 0,-6 2-1,1 1 7,1 1 0,-1 1-1,1 0 1,0 0 0,0 0-1,1 1 1,0 0 0,-11 17 0,-45 82-31,56-93 16,-343 754 415,341-748-372,-11 29 58,2 1-1,2 0 1,2 1-1,2 0 1,3 1 0,1 1-1,1 57 1,7-108-102,0 0 0,0 0 0,0 0 1,1-1-1,-1 1 0,0 0 1,1 0-1,0 0 0,-1 0 1,1-1-1,0 1 0,0 0 1,0-1-1,0 1 0,0-1 1,0 1-1,0-1 0,1 1 1,-1-1-1,1 0 0,-1 0 0,1 0 1,-1 0-1,3 1 0,1 1 2,0-1 0,0 0 0,0-1 0,0 0 1,1 1-1,-1-2 0,1 1 0,7 0 0,6-2-112,1 0 1,-1-1-1,34-8 0,10-13-1353,-6-8-1893</inkml:trace>
</inkml:ink>
</file>

<file path=ppt/ink/ink1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3.1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92 3089,'0'0'3848,"5"-12"-3273,2-6-197,2-1 0,14-23 0,-26 71 2846,1 104-3138,1-125-60,1 0 0,1 1 1,0-1-1,0 1 0,0-1 0,6 16 1,-6-22 13,0 1 0,0-1 1,1 0-1,-1 0 1,0 0-1,1 0 1,0 0-1,0 0 1,-1 0-1,1-1 1,0 1-1,0-1 0,0 1 1,1-1-1,-1 0 1,0 0-1,0 0 1,1 0-1,-1 0 1,1 0-1,-1-1 0,1 1 1,-1-1-1,1 0 1,-1 1-1,1-1 1,2-1-1,7 1 83,0-2 0,0 0 0,-1 0 0,1-1 0,-1 0 0,1-1 0,-1 0 0,0-1 1,-1-1-1,1 1 0,12-10 0,-8 4-96,-1 0 0,0-1 0,0 0 1,-1-2-1,0 1 0,17-27 0,-29 39-17,0 0 1,0-1-1,0 1 0,0 0 1,-1-1-1,1 1 0,0-1 0,-1 1 1,1-1-1,-1 0 0,1 1 0,-1-1 1,0 1-1,0-1 0,0 0 0,0-2 1,0 4-12,-1-1 1,1 0 0,0 0 0,-1 0-1,1 1 1,-1-1 0,1 0 0,-1 1-1,0-1 1,1 0 0,-1 1 0,1-1-1,-1 1 1,0-1 0,0 1 0,1-1-1,-1 1 1,0-1 0,0 1 0,0 0-1,0-1 1,0 1 0,-8-1-26,1-1 1,0 2-1,-1-1 0,1 1 1,-11 1-1,1 0 45,-9-1-6,0 1 0,-1 2 1,-26 5-1,46-6-33,0 0 0,-1 0 0,1 1 0,0 0 0,1 0 0,-1 1 0,1 0 0,-1 0 0,1 1 0,0 0 0,1 0 0,-1 0 0,1 1 0,-7 8 0,13-13 16,-1-1-1,0 1 1,1 0 0,-1 0-1,0 0 1,1 0 0,-1 0-1,1 0 1,0 1 0,-1-1 0,1 0-1,0 0 1,0 0 0,0 0-1,0 0 1,0 0 0,0 1-1,0-1 1,0 0 0,0 0 0,0 0-1,0 0 1,1 0 0,-1 0-1,1 2 1,1-1-8,-1 0 1,1 0-1,-1 0 0,1 0 0,0 0 0,0-1 0,0 1 1,0 0-1,0-1 0,0 0 0,3 2 0,2 1-12,1-1-1,-1 0 0,1 0 0,0-1 1,0 0-1,13 1 0,17-2-1319,-22-1-3937</inkml:trace>
</inkml:ink>
</file>

<file path=ppt/ink/ink1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3.57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131 0 9554,'0'0'3269,"-15"29"-2586,-53 98 75,59-106-677,1 0 0,1 1-1,0 0 1,2 0 0,1 1-1,0-1 1,2 1 0,0 0-1,4 44 1,-1-21 22,-1-12-63,5 42-1,-3-64-28,0-1-1,1 0 0,0 0 0,0 0 1,1 0-1,1-1 0,9 18 0,-14-29-16,0 1 0,-1 0 0,1 0 0,0 0 0,0-1 0,0 1 0,0 0 0,0 0 0,0 0 0,0-1 0,0 1 0,0 0 0,0 0 0,0-1 0,0 1 0,0 0 0,0 0 0,0 0 0,0-1 0,0 1 0,0 0 0,1 0 0,-1 0 0,0-1 0,0 1 1,0 0-1,0 0 0,0 0 0,0 0 0,0-1 0,1 1 0,-1 0 0,0 0 0,0 0 0,0 0 0,1 0 0,-1 0 0,0-1 0,0 1 0,0 0 0,0 0 0,1 0 0,-1 0 0,0 0 0,0 0 0,1 0 0,-1 0 0,0 0 0,0 0 0,0 0 0,1 0 0,-1 0 0,0 0 0,0 0 0,0 0 0,1 0 0,-1 0 0,0 1 0,0-1 0,0 0 0,1 0 0,-1 0 0,0 0 0,0 0 0,0 0 0,0 1 0,1-1 0,-1 0 0,0 0 0,3-19-665,-3 18 586,3-30-2223,5-3-2502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8.04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7634,'0'0'11050,"12"0"-11042,6 5 32,12-2-40,-2 0-1136,-10-3-2033</inkml:trace>
</inkml:ink>
</file>

<file path=ppt/ink/ink1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3.97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23 182 10722,'0'0'4215,"-6"26"-3955,0 5-205,-5 51 0,11-75-43,1-1-1,-1 1 0,1 0 0,1 0 0,-1 0 1,1-1-1,0 1 0,1-1 0,0 0 1,0 1-1,0-1 0,0 0 0,1-1 1,0 1-1,1-1 0,-1 0 0,1 0 1,6 6-1,-2-1 25,9 7 0,0 1 1,1-2-1,1-1 0,0 0 1,1-2-1,0 0 1,1-1-1,1-2 1,0 0-1,0-1 0,1-1 1,0-2-1,1 0 1,-1-1-1,1-2 1,0 0-1,0-2 0,41-3 1,-55 1-25,-1 0 0,1 0 0,-1-2 0,1 1 1,-1-1-1,0-1 0,0 0 0,0 0 0,-1-1 0,1 0 1,-1 0-1,-1-1 0,1-1 0,-1 1 0,0-1 0,13-15 1,-12 11 1,-2-1-1,1 0 1,-1 0 0,-1 0 0,0-1 0,-1 0 0,-1 0 0,0 0 0,0 0 0,-1-1 0,-1 0 0,1-20 0,-2 20-22,-1 0 0,0-1-1,-1 1 1,-1 0 0,0 0 0,-1 1 0,0-1 0,-1 0 0,0 1 0,-2 0-1,1 0 1,-2 0 0,1 1 0,-2 0 0,0 0 0,0 1 0,-1 0-1,0 0 1,-1 1 0,0 0 0,-1 1 0,0 0 0,0 1 0,-1 0 0,0 0-1,-1 2 1,1-1 0,-1 2 0,-26-8 0,17 7 3,-1 2 0,0 0 0,0 2 0,0 0 0,-1 2 0,1 0 0,0 2 0,0 0 0,0 2 0,0 0 0,1 2 0,-28 10 0,38-12-4,0 1-1,0 0 1,1 1-1,0 0 1,0 0 0,0 2-1,1-1 1,0 1-1,1 1 1,-1 0-1,2 0 1,-1 0-1,1 1 1,1 1-1,0-1 1,0 1-1,1 1 1,1-1-1,0 1 1,0 0-1,1 0 1,1 0-1,-4 22 1,6-28 0,1 0 1,0 0-1,0 0 1,0-1 0,1 1-1,0 0 1,0 0-1,0-1 1,1 1-1,0-1 1,0 1 0,0-1-1,1 0 1,3 6-1,3 1-76,0 0-1,1-1 0,0 0 1,13 10-1,-3-3-866,0-2 0,31 19 1,48 18-6587</inkml:trace>
</inkml:ink>
</file>

<file path=ppt/ink/ink1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4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273 195 13123,'0'0'3565,"-16"19"-3183,-4 3-318,-26 38-1,44-57-54,0 0-1,1 0 1,-1 0 0,1 0-1,0 0 1,0 0 0,0 0-1,0 0 1,0 0 0,1 1-1,-1-1 1,1 0 0,0 0-1,0 1 1,0-1 0,1 0-1,-1 0 1,2 6 0,0-3-2,1-1 1,0 1-1,0 0 1,1-1-1,-1 0 1,9 9-1,-6-7-11,7 9-12,2-1-1,0 0 1,1-1 0,0-1-1,1-1 1,1 0-1,0-1 1,0-1-1,1-1 1,30 11-1,-24-12-9,0 0 0,1-2 0,0-1 0,0-1 0,0-2 0,0 0 0,0-2-1,29-3 1,-42 2 6,-1-1-1,0-1 1,0 0-1,0 0 1,0-2-1,0 1 1,-1-1-1,0-1 1,0 0-1,11-9 0,-14 10 9,-1-1 0,-1 0 0,1 0 0,-1-1-1,0 0 1,0 0 0,-1 0 0,0-1-1,-1 1 1,1-1 0,-1-1 0,-1 1-1,0 0 1,4-16 0,-4 11 4,-1 1-1,-1 0 1,0-1-1,-1 1 1,0-1 0,-1 1-1,-1 0 1,0-1 0,0 1-1,-1 0 1,-1 0 0,0 0-1,0 1 1,-1-1 0,-1 1-1,0 0 1,-1 1 0,0-1-1,0 1 1,-1 1 0,0-1-1,-1 1 1,0 1 0,-18-14-1,6 7 9,-1 0 1,-1 2-1,0 1 0,0 0 1,-1 2-1,-1 1 0,1 1 0,-2 1 1,1 1-1,-1 1 0,-27-2 0,3 4-24,-1 1 0,-83 9 0,117-5 22,0 0 0,0 1 0,1 1 0,0 1 0,0 0 1,0 2-1,0-1 0,1 2 0,0 0 0,1 1 1,-24 18-1,34-24-51,1 1 0,0-1 0,0 1 0,0 0 0,0 0 0,1 0 0,-1 0 0,1 1 0,0-1 0,1 1 1,-1-1-1,1 1 0,0 0 0,0-1 0,0 1 0,0 0 0,1 0 0,0 0 0,0-1 0,0 1 0,1 0 0,0 0 0,0 0 0,0-1 0,0 1 0,1 0 1,0-1-1,0 1 0,0-1 0,0 0 0,1 0 0,-1 0 0,1 0 0,0 0 0,4 3 0,44 44-4524</inkml:trace>
</inkml:ink>
</file>

<file path=ppt/ink/ink1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4.65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8690,'0'0'4878,"1"28"-4688,9 185-62,-5-83-38,-4-48 2,4-1-1,21 113 1,-24-182-103,1-1-1,1 0 1,9 22-1,-12-30 8,1 0-1,0 0 1,-1-1 0,1 1-1,1 0 1,-1-1 0,0 1 0,1-1-1,-1 1 1,1-1 0,0 0-1,-1 0 1,1-1 0,0 1-1,0 0 1,1-1 0,-1 0-1,4 2 1,1-2-214,0 0 0,-1 0 0,1-1 1,0 0-1,-1 0 0,1-1 0,0 0 0,-1 0 0,1-1 0,10-4 1,21-18-6973</inkml:trace>
</inkml:ink>
</file>

<file path=ppt/ink/ink1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4.8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 3441,'0'0'5297,"153"30"-4369,-26-22 96,43-6-752,30-2-72,-17 0-200,-24-20-568,-60 0 0,-49 3-1824</inkml:trace>
</inkml:ink>
</file>

<file path=ppt/ink/ink1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5.12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26 1 7906,'0'0'3696,"-25"131"-2471,25-77-617,0 8-200,0-1 232,8 6-544,14 2 136,0-7-232,3-3 152,-1-10-384,4-14-288,-4-13-1112,-4-12-3265</inkml:trace>
</inkml:ink>
</file>

<file path=ppt/ink/ink1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5.9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185 49 3793,'0'0'6669,"1"0"-6616,1-1 0,0 0 1,0 1-1,0-1 0,0 1 0,0 0 0,0 0 0,0-1 0,-1 1 0,1 1 1,3-1-1,26 10-234,59 14 552,-26-18-4194,-81-17 1454,-10 0 2588,1 1 0,-1 1 0,-1 1-1,-37-6 1,-118-8 5251,162 22-4302,24 6-507,38 10-455,-41-16-207,47 17-235,0-2 1,1-2-1,0-2 0,1-2 0,77 4 0,-126-13 215,0 0 0,0 0-1,0 0 1,0-1 0,0 1 0,1 0-1,-1 0 1,0 0 0,0 0 0,0-1-1,0 1 1,0 0 0,0 0 0,0 0-1,0-1 1,0 1 0,0 0-1,0 0 1,0 0 0,0-1 0,0 1-1,0 0 1,0 0 0,0 0 0,0-1-1,0 1 1,0 0 0,0 0 0,0 0-1,0-1 1,0 1 0,0 0-1,0 0 1,-1 0 0,1 0 0,0-1-1,0 1 1,0 0 0,0 0 0,0 0-1,-1 0 1,1 0 0,0 0 0,0-1-1,0 1 1,0 0 0,-1 0-1,1 0 1,0 0 0,0 0 0,0 0-1,-1 0 1,1 0 0,0 0 0,0 0-1,-14-11-42,-19-5-402,-68-23 0,128 39-2867</inkml:trace>
</inkml:ink>
</file>

<file path=ppt/ink/ink1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6.50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258 52 5777,'0'0'7392,"-1"1"-7377,0-1 0,0 0 0,0 1-1,0-1 1,1 0 0,-1 1 0,0-1-1,0 1 1,1 0 0,-1-1 0,0 1-1,1 0 1,-1-1 0,0 1 0,1 0-1,-2 1 1,2 1-17,0-1 0,0 1 0,0-1 0,0 1 0,0-1 0,1 1 0,-1-1 0,1 1 0,-1-1 0,1 1 0,0-1 0,0 0-1,0 1 1,0-1 0,1 0 0,-1 0 0,0 0 0,1 0 0,3 3 0,0 0-2,-1-1 1,2 0-1,-1-1 1,0 1-1,1-1 0,0 0 1,10 3-1,4 1-2,-1-2 0,1 0 0,0-2 0,24 2 0,-38-5-17,0 1-1,0-1 0,0-1 1,0 1-1,0-1 0,11-3 1,-16 4 19,-1 0 1,1 0-1,0-1 0,-1 1 1,1 0-1,0-1 0,-1 1 1,1 0-1,-1-1 1,1 1-1,0-1 0,-1 1 1,1-1-1,-1 1 1,0-1-1,1 0 0,-1 1 1,1-1-1,-1 0 1,0 1-1,1-1 0,-1 0 1,0 1-1,0-1 0,1-1 1,-2 0 1,1 1 0,-1-1-1,1 0 1,-1 0 0,1 0 0,-1 1 0,0-1 0,0 0 0,0 1 0,0-1-1,0 1 1,0-1 0,0 1 0,-1-1 0,-1-1 0,-7-5 6,0 0 1,0 0-1,-1 0 1,0 2-1,-1-1 1,0 1-1,-17-6 1,-93-27 319,94 33-189,-1 0-1,1 2 1,-1 1 0,0 1-1,-30 3 1,57-1-134,-1 1 1,0-1-1,1 1 1,-1 0-1,0 0 1,1 0-1,-1 0 1,1 0-1,0 0 1,-1 1-1,1-1 1,0 1-1,0 0 0,0 0 1,0 0-1,0 0 1,0 0-1,0 0 1,1 0-1,-1 0 1,1 1-1,-1-1 1,1 1-1,0-1 0,0 1 1,0-1-1,1 1 1,-1 0-1,0 3 1,0-3-1,0 1 0,1-1 1,0 1-1,-1-1 0,1 0 0,0 1 1,1-1-1,-1 1 0,1-1 1,-1 1-1,1-1 0,0 0 0,0 1 1,1-1-1,-1 0 0,0 0 1,1 0-1,0 0 0,0 0 1,0 0-1,0-1 0,5 5 0,-2-3-22,1-1 0,0 0 0,0 0-1,1 0 1,-1-1 0,1 1 0,-1-2-1,1 1 1,0-1 0,0 0-1,12 0 1,43-3-3730,-28-4-3566</inkml:trace>
</inkml:ink>
</file>

<file path=ppt/ink/ink1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6.9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8466,'0'0'4222,"8"25"-3830,1 4-230,6 22 55,33 76-1,-42-113-179,0-1-1,1 0 0,1 0 0,0 0 1,1-1-1,0-1 0,1 1 1,0-1-1,0-1 0,2 0 1,18 14-1,-14-16 68,0-1-1,1-1 1,-1 0-1,1-1 1,0 0-1,0-2 1,31 3-1,124-4 251,-164-2-353,18-2-36,1 0 0,-1-2 0,-1-1 0,1-1 1,-1-1-1,0-1 0,0-2 0,34-18 0,-48 23-161,0-1 1,-1-1-1,0 1 1,0-2-1,0 1 1,-1-2-1,-1 1 0,1-1 1,-1 0-1,-1-1 1,0 0-1,0 0 1,-1 0-1,0-1 0,-1 0 1,0 0-1,-1-1 1,0 1-1,-1-1 1,3-15-1,-5 22 139,-1 0-1,1 0 1,-1 0-1,0 0 1,0 0 0,-1 0-1,0 0 1,1 0 0,-2 0-1,1 0 1,0 0-1,-1 1 1,0-1 0,0 0-1,-1 1 1,1 0-1,-1-1 1,0 1 0,0 0-1,0 0 1,-1 1-1,1-1 1,-1 1 0,0-1-1,0 1 1,-7-4 0,1 3 52,1 0 1,-1 0 0,0 1 0,0 0-1,0 1 1,-1 0 0,1 1 0,0 0 0,-1 1-1,1 0 1,-1 0 0,-15 3 0,4 1 2,1 1 0,0 1 0,0 1 1,0 0-1,-36 20 0,-4 10-118</inkml:trace>
</inkml:ink>
</file>

<file path=ppt/ink/ink1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7.54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132 0 6513,'0'0'7847,"-11"15"-7776,1-2-68,1 0 1,0 0-1,2 1 0,-1 1 0,1 0 1,1-1-1,1 2 0,-5 21 0,-11 84 85,6 1-1,1 182 0,14-288-81,1-1 1,0 1-1,1 0 0,1-1 1,0 0-1,1 0 0,7 17 1,-7-22-46,1 0 1,1 0-1,0 0 0,0-1 1,1 0-1,0 0 1,0-1-1,1 0 1,0 0-1,14 10 0,7 1-938</inkml:trace>
</inkml:ink>
</file>

<file path=ppt/ink/ink1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57.71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9658,'0'0'1808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19.9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0 315 5233,'0'0'3011,"29"-17"-2546,5-4-298,158-98 644,-181 111-720,0 0 0,0 0 0,16-19 0,-25 26-64,0-1 0,0 0-1,0 0 1,-1 1 0,1-1 0,-1 0 0,0-1 0,1 1-1,-1 0 1,0 0 0,0 0 0,-1-1 0,1 1 0,0-1-1,-1 1 1,1 0 0,-1-1 0,0 1 0,0-1-1,0 1 1,0-1 0,0 1 0,-1-1 0,1 1 0,-1 0-1,1-1 1,-1 1 0,0 0 0,-2-5 0,0 4 105,0 0 0,0 0 0,0 0 1,0 1-1,-1 0 0,1-1 0,-1 1 0,0 0 1,1 1-1,-1-1 0,0 1 0,0-1 0,0 1 1,0 0-1,-1 1 0,-3-1 0,-77-3-68,66 5-4,14-1-52,-1 1 0,0-1 1,0 1-1,1 1 0,-1-1 1,1 1-1,-1 0 0,1 0 0,0 1 1,0 0-1,0 0 0,0 0 0,0 0 1,1 1-1,-1 0 0,1-1 1,0 2-1,0-1 0,0 0 0,1 1 1,0 0-1,0 0 0,-4 9 1,2-4 59,0 0 0,1 0 0,1 0 0,0 1 0,0 0 0,1-1 0,1 1 0,-1 0 0,2 0 0,0 0 0,2 21 0,0-25-44,0-1 1,0 0 0,1 1 0,-1-1-1,2-1 1,-1 1 0,1 0-1,0-1 1,0 0 0,0 0 0,1 0-1,-1 0 1,1-1 0,0 1 0,1-1-1,-1-1 1,7 4 0,-1 0 7,0-1 0,0-1 0,0 0 0,1 0 1,-1-1-1,1-1 0,0 0 0,18 2 1,-13-3 17,0-1 0,0-1 0,0 0 0,0-2 0,0 0 0,24-6 0,-33 6-65,0-1 1,-1-1 0,1 1-1,-1-1 1,0 0-1,0-1 1,-1 0 0,1 0-1,-1 0 1,0-1-1,-1 1 1,1-1 0,-1-1-1,0 1 1,6-12 0,23-55-398,5-12-49,-35 79 440,-1 1 0,1 0 0,0-1 0,0 1 0,0 1 0,1-1 0,0 0-1,0 1 1,0 0 0,0 0 0,7-3 0,-8 5 18,0 1 1,0-1-1,0 1 1,0 0-1,0 0 1,1 1-1,-1-1 1,0 1-1,0 0 1,1 0-1,-1 0 1,0 0-1,0 1 1,0 0-1,1 0 1,-1 0-1,0 0 1,0 1-1,0 0 1,-1 0-1,1 0 1,0 0-1,-1 0 1,1 1-1,-1-1 1,0 1-1,0 0 1,0 0-1,0 0 1,3 5-1,0 0 2,0 0 1,0 0-1,-1 0 0,0 1 0,-1 0 0,0 0 0,0 0 0,-1 1 1,0-1-1,-1 1 0,3 19 0,-4-4 6,-1 0 1,-1 0-1,-1 0 0,-2 0 1,-10 42-1,21-78 55,0 1-1,1 0 1,0 1 0,1-1-1,0 2 1,17-14 0,6-7-203,81-72-1222,-97 89 1272,0 1 1,0 0-1,1 1 0,1 0 1,30-11-1,-47 21 111,0-1-1,0 1 0,0 0 1,0-1-1,0 1 1,0 0-1,0 0 0,0 0 1,0 0-1,0 0 1,0 0-1,0 0 0,0 0 1,0 1-1,0-1 1,0 0-1,0 0 0,0 1 1,0-1-1,0 1 1,0-1-1,-1 1 0,1-1 1,0 1-1,0 0 1,0-1-1,-1 1 0,1 0 1,0 0-1,-1-1 1,1 1-1,0 0 0,-1 0 1,0 0-1,1 0 1,-1 0-1,1 0 0,-1 0 1,0 0-1,1 1 1,3 50 600,-3-34-476,17 93 376,-11-79-531,-1 1-1,2 59 0</inkml:trace>
</inkml:ink>
</file>

<file path=ppt/ink/ink1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17.16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34 1 5801,'0'0'5649,"-33"14"-4888</inkml:trace>
</inkml:ink>
</file>

<file path=ppt/ink/ink1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4.2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0 458 3289,'0'0'12112,"4"-5"-11884,14-5-208,0 1-1,1 1 1,0 1 0,21-5 0,-15 4-2,0-1 0,26-12 0,-34 12 2,0 0-1,-1-2 1,-1 1 0,0-2-1,0 0 1,-1-1 0,13-15-1,-21 20-25,0 0-1,0 0 0,0-1 1,-1 0-1,-1 0 1,1-1-1,-1 0 1,-1 1-1,0-1 1,0 0-1,-1 0 0,-1-1 1,1 1-1,-1-14 1,0-3-389,0 19 226,0 0 0,-1 0 0,0 1 1,0-1-1,-1 0 0,-2-11 0,2 17 142,0 1 0,-1-1 0,1 1 0,-1 0 0,1 0 1,-1-1-1,0 1 0,1 0 0,-1 1 0,0-1 0,0 0 0,0 0 0,0 1 0,1-1 0,-1 1 0,0 0 0,0-1 0,0 1 0,0 0 0,-4 0 0,-42 2-137,43 0 155,0-1-1,0 1 1,-1 0 0,1 1 0,0-1 0,1 1 0,-1 0 0,0 0 0,1 1 0,0-1 0,0 1 0,0 0 0,0 0 0,0 0 0,1 1 0,0-1 0,-5 9 0,-4 10-50,0 0 1,-12 33-1,24-56 59,-7 23-4,1 0 0,1 1 0,1 0 1,1 0-1,1 0 0,2 42 0,0-60 11,1-1 0,0 0-1,0 1 1,1-1 0,-1 0 0,1 0-1,0 0 1,0 0 0,1 0 0,0-1-1,0 1 1,0-1 0,0 1 0,1-1-1,-1 0 1,1 0 0,0-1 0,0 1-1,0-1 1,1 0 0,0 0 0,-1 0 0,1-1-1,0 0 1,9 4 0,-4-2 9,0-1 1,1 0-1,0 0 1,0-1-1,0 0 1,0-1-1,0 0 1,0 0-1,0-2 1,0 1-1,20-5 1,-26 4-17,-1-1 1,0 0 0,-1 0 0,1-1 0,0 1 0,-1-1 0,1 0 0,-1 0 0,0 0 0,0 0-1,0 0 1,0-1 0,4-6 0,30-57 52,-31 54-12,24-58 10,-24 54-23,0 0 1,1 1-1,1 0 1,1 0-1,0 0 1,1 1-1,0 1 1,13-14-1,-20 25-37,1 0 0,-1 1 1,1-1-1,-1 1 0,1 0 0,-1 0 1,1 1-1,0-1 0,0 1 0,0-1 0,0 1 1,0 0-1,0 1 0,1-1 0,-1 1 1,0 0-1,0 0 0,6 1 0,-9-1 0,0 1-1,0 0 0,0 0 1,-1 0-1,1 0 0,0 0 1,0 0-1,-1 0 0,1 0 0,0 0 1,-1 1-1,0-1 0,1 0 1,-1 0-1,1 0 0,-1 1 1,0-1-1,0 0 0,0 3 1,3 30-62,-3-30 71,3 27 44,-2 0 0,-1 0 0,-2 0-1,-1 0 1,-11 54 0,13-85-20,1 0 0,0 0 0,0 0 0,0 0 0,0 0 1,0 0-1,0 0 0,0 0 0,0 0 0,-1-1 0,1 1 0,0 0 0,0 0 0,0 0 1,0 0-1,0 0 0,-1 0 0,1 0 0,0 0 0,0 0 0,0 0 0,0 0 0,0 0 1,0 0-1,-1 0 0,1 0 0,0 0 0,0 0 0,0 0 0,0 1 0,0-1 0,0 0 1,-1 0-1,1 0 0,0 0 0,0 0 0,0 0 0,0 0 0,0 0 0,0 0 0,0 0 1,-1 1-1,0-30 164,1 22-232,0 0-1,0 0 0,1 0 0,0 0 1,1 0-1,-1 0 0,1 0 1,3-6-1,3 2 25,0 1 1,1 1-1,0-1 1,0 2-1,1-1 1,0 1-1,0 1 1,1 0-1,0 0 0,0 1 1,15-6-1,10-2-37,1 2-1,53-11 1,-90 28 54,0 0 0,0 0 0,0 0 0,-1 0-1,0 0 1,0 0 0,0 0 0,-3 7 0,-5 21 25,1 1-1,2 0 1,1 0-1,2 0 1,2 51-1,0-83-21,1 1-1,0-1 0,0 1 0,1-1 0,-1 0 1,0 1-1,1-1 0,0 0 0,-1 1 1,1-1-1,0 0 0,0 0 0,0 0 0,1 0 1,-1 0-1,0 0 0,1 0 0,-1 0 0,1 0 1,0 0-1,-1-1 0,4 3 0,-2-3 19,1 1 0,-1-1 1,1 1-1,0-1 0,-1 0 0,1-1 0,0 1 0,0-1 0,0 1 0,0-1 0,-1 0 0,8-1 0,3-1 41,-1-1 0,1 0 1,-1-1-1,1-1 0,-1 0 0,20-11 0,4-7-60,-1-1 0,-1-1 0,-2-3 0,0 0 0,-2-2 0,-2-2 0,48-64 0,-75 94-21,0-1-1,0 0 0,-1 0 1,1 1-1,0-1 0,-1 0 0,0 0 1,0-1-1,0 1 0,0 0 1,1-7-1,-8 9-392,-60 1-1962,31 0-2477</inkml:trace>
</inkml:ink>
</file>

<file path=ppt/ink/ink1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5.92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1 758 2737,'0'0'10427,"4"-9"-9677,-2 2-557,-1 4-123,-1 0 0,1 0 0,0 0 0,0 1 0,0-1-1,1 0 1,-1 1 0,0-1 0,1 1 0,0 0 0,-1-1-1,4-1 1,1 0 25,-1 1-1,1 0 0,0 1 1,0 0-1,0 0 1,11-2-1,0-1-57,11-4-160,-1-1 0,0-1 0,-1-1 1,0-1-1,-1-2 0,0 0 0,-1-2 0,-1-1 1,-1 0-1,-1-2 0,0-1 0,-1 0 0,22-32 1,-39 48 94,1-1 0,-1 1 0,0-1 0,-1 0 0,1 0 0,-1 0 0,0 0 0,-1 0 0,1 0 0,-1 0 0,-1-1 0,1 1 0,-1 0 0,0-1 0,0 1 0,-2-7 0,1 11 31,0 1 1,0-1 0,0 0 0,0 0 0,-1 1 0,1-1 0,-1 0 0,1 1-1,-1-1 1,1 1 0,-1 0 0,0 0 0,0-1 0,0 1 0,1 0 0,-1 1 0,0-1-1,0 0 1,0 0 0,-1 1 0,1 0 0,0-1 0,-4 1 0,-51-5-11,50 6 4,1 1 0,0-1-1,-1 1 1,1 0 0,0 0-1,0 1 1,0 0 0,1 0 0,-1 0-1,1 0 1,-1 1 0,1 0-1,1 0 1,-6 6 0,-5 4 1,2 1 0,-1 0 0,-13 23 0,20-26-11,1 1 0,0-1 1,1 1-1,0 0 0,1 0 1,1 0-1,0 1 0,1-1 0,0 1 1,1 0-1,1 0 0,2 25 1,-1-33 45,0-1 0,1 1 0,-1 0 1,1-1-1,1 1 0,-1-1 0,1 1 1,0-1-1,0 0 0,0 0 0,1-1 1,-1 1-1,1-1 0,1 1 0,-1-1 1,0 0-1,1-1 0,0 1 1,0-1-1,0 0 0,9 4 0,3 1 145,0 0 0,1-1-1,0-1 1,0-1 0,29 5-1,-19-5-75,0-2-1,0-2 0,1 0 1,-1-2-1,38-5 1,-46 2-89,0 0 0,0-2 0,-1 0 0,0-1 0,0-1 1,-1-1-1,0-1 0,21-14 0,-14 5-60,-1-1 0,-1-1 0,-1-1 0,-1-1 0,0-1 0,26-42 1,-22 26-97,-2 0 0,-2-2 1,28-77-1,-44 103 183,0-1-1,-1 0 1,0 0-1,-2 0 1,0-1-1,-1 1 1,-1 0-1,0-1 0,-5-31 1,4 46-57,1 1 0,-1 0-1,1-1 1,-1 1 0,0 0 0,0 0 0,0 0 0,0 0-1,0 0 1,-1 0 0,1 0 0,0 0 0,-1 0 0,0 0-1,1 1 1,-1-1 0,0 1 0,0-1 0,0 1 0,0 0-1,0 0 1,0 0 0,0 0 0,0 0 0,0 0 0,-1 0-1,1 1 1,0-1 0,0 1 0,-1 0 0,1 0-1,0 0 1,-1 0 0,1 0 0,0 0 0,-4 1 0,-1 0 0,1 1 0,0 0 1,-1 1-1,1-1 0,0 1 1,0 0-1,1 0 1,-1 1-1,1 0 0,-1 0 1,-8 9-1,3 0-6,0 1 1,1 1-1,1 0 0,0 0 0,1 1 0,1 0 1,0 0-1,1 1 0,1 0 0,0 0 1,-3 30-1,0 17 78,3 117 1,5-153-46,0-10 97,1 1 0,0 0 1,2 0-1,0 0 0,1-1 0,13 34 0,-15-45-79,1 0 0,1 0 0,-1-1 0,1 1 0,0-1-1,0 0 1,1 0 0,0-1 0,0 1 0,0-1 0,1 0-1,-1-1 1,1 1 0,0-1 0,1 0 0,-1-1 0,1 1 0,0-1-1,-1-1 1,13 4 0,-6-4-22,1 0 0,0-1 1,0 0-1,1-1 0,-1-1 0,0 0 0,-1-1 0,1 0 0,0-1 1,0-1-1,-1 0 0,25-12 0,-19 7-1306,-1-1 0,22-15 1,-12 3-5519</inkml:trace>
</inkml:ink>
</file>

<file path=ppt/ink/ink1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7.82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1 381 6913,'0'0'6510,"6"-23"-6409,23-77-121,-26 90-14,2 1 0,-1 0 1,1-1-1,1 2 0,0-1 0,0 1 0,1 0 0,-1 0 0,2 0 0,15-12 0,-3 2-76,-4 4 93,0 0 0,1 0 0,34-19 0,-45 29 15,0 1-1,1 0 0,0 0 0,0 0 0,0 1 0,0 0 0,0 1 0,0 0 0,0 0 0,0 0 0,0 1 0,1 0 1,-1 0-1,0 1 0,8 1 0,-12-1 1,-1 1 1,1-1-1,0 1 1,-1 0-1,1-1 1,-1 1-1,0 0 1,0 0-1,0 1 1,0-1-1,0 0 1,0 1-1,0-1 1,-1 1-1,0 0 1,1-1-1,-1 1 1,0 0-1,0 0 1,0 0-1,-1 0 1,1 3 0,2 7 7,0 1 0,-2-1 0,1 21 0,-2-19-26,1 5 122,-1-1-1,-1 1 1,-1-1 0,0 0 0,-1 0 0,-12 37 0,4-24 82,-6 16-56,12-39-135,2-18-58,4-13-64,0-1 1,1 1 0,9-37-1,-8 48 85,0 1 0,0-1 0,2 0 0,-1 1-1,1 0 1,1 0 0,-1 0 0,2 1 0,9-12 0,-12 18 55,1-1 0,0 0 1,0 1-1,0 0 0,1 0 1,-1 0-1,1 1 0,0 0 0,-1 0 1,1 0-1,0 1 0,8-1 1,79-6 202,-72 7-188,52 1-43,-72 5 46,0 0 0,0 0-1,0 0 1,-1 0-1,0 0 1,0 1-1,-1 4 1,1-4 48,-1 13 49,-1 0 0,-1 0 0,-1 0 1,-8 22-1,7-23-82,0 1 0,1-1 0,1 1 0,-2 23 0,5-41 176,1-27 16,0 16-255,2-1 1,-1 1-1,1 0 0,0-1 1,1 1-1,0 1 0,1-1 1,10-15-1,54-71-274,-63 88 276,11-14-30,1 1 0,1 1-1,30-25 1,-43 39 50,0 1 0,0 1 0,1-1 0,0 1 0,0 0 0,0 1 0,1-1 0,-1 2 0,1-1 0,-1 1 1,1 0-1,0 0 0,0 1 0,0 0 0,0 1 0,11 0 0,-18 1-3,1-1 0,-1 1 0,1 0 0,-1 0 0,0 0 0,1 0 0,-1 0 0,0 0 0,0 0 0,0 0 0,0 0 0,0 1 0,0-1 0,0 0 0,0 1 0,0-1 0,-1 1 0,1-1 0,0 1 0,-1-1 0,1 1 0,-1-1 0,0 1 0,0-1 0,1 1 0,-1 0 0,0 1 0,1 54 105,-1-45 10,-2 39 268,1-29-231,0 1 0,6 43 0,-5-64-144,0-1-1,1 1 1,-1 0-1,1 0 1,-1-1 0,1 1-1,0 0 1,0-1 0,0 1-1,0-1 1,0 1 0,0-1-1,0 1 1,0-1-1,1 0 1,-1 0 0,0 0-1,1 0 1,-1 1 0,1-2-1,-1 1 1,1 0 0,0 0-1,-1 0 1,1-1-1,0 1 1,0-1 0,-1 0-1,1 1 1,0-1 0,0 0-1,-1 0 1,1 0 0,0 0-1,0 0 1,0 0-1,-1-1 1,1 1 0,2-2-1,3 1 18,-1-1-1,0 0 0,0 0 0,0-1 1,0 0-1,0 0 0,-1 0 1,1-1-1,7-6 0,58-71-2,-45 50 10,38-37 0,-57 61-38,1 0-1,0 1 0,1 0 0,-1 0 1,1 1-1,0 0 0,0 1 0,1 0 1,-1 0-1,12-2 0,17 2 33,-1 1 0,1 2 0,37 4 1,-38-2-7,-67-1-27,8 0-20,0 0 0,-33 5-1,47-3 25,1-1-1,-1 2 0,0-1 1,0 1-1,1 1 1,0-1-1,0 1 1,0 0-1,0 1 1,-9 7-1,3 0 35,1 0 0,0 1 0,0 1 0,1 0-1,1 0 1,-16 31 0,20-35-19,1 1 1,1 0-1,0 1 0,0-1 0,1 1 1,1-1-1,0 1 0,1 0 0,0 0 1,0 0-1,2 13 0,-1-24-5,1 0-1,-1 0 1,1 0-1,0-1 1,-1 1-1,1 0 1,0 0-1,-1 0 1,1-1-1,0 1 1,0 0-1,0-1 1,0 1-1,-1-1 1,1 1 0,0-1-1,0 1 1,0-1-1,0 0 1,0 0-1,0 1 1,0-1-1,0 0 1,0 0-1,1 0 1,-1 0-1,2 0 1,39-1 213,-32 1-92,1-2-122,1 0 0,-1-1 0,1 0 0,-1 0 0,0-2 0,0 1 1,-1-1-1,1-1 0,-1 0 0,0 0 0,8-8 0,2-1-74,-1-1 0,-1 0 0,-1-1 0,20-27 0,-34 40 52,1 0-1,-2 0 1,1 0 0,0 0-1,-1-1 1,0 1-1,0-1 1,0 1 0,-1-1-1,1 0 1,-1 0 0,0 0-1,0-6 1,-20 13 33,17 1-26,-1 0-1,0 0 1,1 0 0,0 0-1,0 1 1,0-1 0,0 1-1,1-1 1,-1 1-1,1 0 1,0 0 0,0 0-1,0-1 1,1 1 0,-1 0-1,1 5 1,-1 4 17,1 0 0,0 0 0,4 23 0,-3-33-8,0 0 0,0 1 0,1-1 0,-1 0 0,1 0 0,0 0 0,0 0 0,0-1 0,1 1-1,-1 0 1,1-1 0,-1 0 0,1 1 0,0-1 0,0 0 0,0-1 0,0 1 0,0 0 0,0-1-1,0 0 1,0 1 0,1-1 0,-1-1 0,1 1 0,-1 0 0,1-1 0,6 0 0,10 2 12,1-1 1,0-1 0,26-4-1,-28 1 7,-1-1-1,1-1 0,-1 0 0,0-2 0,0 0 1,0-1-1,28-18 0,108-82-105,-113 77 44,-7 6-106,-1-2 1,-1-1 0,42-46 0,-74 74-54,5-8-289</inkml:trace>
</inkml:ink>
</file>

<file path=ppt/ink/ink1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8.11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5153,'0'0'9361,"4"24"-8438,-1 0-774,31 142 785,-29-148-824,0-1 0,1 0 1,0 0-1,2-1 0,0 0 1,17 25-1,-21-36-98,0-1 0,0 1-1,0-1 1,0 0 0,1-1 0,0 1 0,-1-1 0,2 0-1,-1 0 1,0-1 0,0 1 0,1-1 0,-1 0 0,1-1-1,0 1 1,-1-1 0,1 0 0,0 0 0,0-1 0,0 0-1,0 0 1,0 0 0,-1-1 0,10-2 0,-10 2-76,1 0 1,-1-1 0,1 0-1,-1 0 1,0 0-1,1-1 1,-1 0 0,0 0-1,-1 0 1,1-1-1,-1 1 1,6-6 0,16-22-2082</inkml:trace>
</inkml:ink>
</file>

<file path=ppt/ink/ink1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8.34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89 8914,'0'0'5041,"181"0"-4825,-107-5 168,0-7-256,-8-1-120,2-9 64,-18 5-72,-17-3-2704</inkml:trace>
</inkml:ink>
</file>

<file path=ppt/ink/ink1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9.0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22 1 5449,'0'0'4626,"5"0"-4372,17 0-98,-16 0 839,-7 16 1988,-1-3-2687,-1 0-1,0-1 1,-1 1-1,-9 19 1,7-19-224,0 1-1,2 0 1,-6 25-1,9-37-73,1 0 0,-1 1 0,1-1 0,0 0-1,0 0 1,0 1 0,0-1 0,0 0 0,0 0-1,0 0 1,1 1 0,-1-1 0,1 0 0,0 0-1,0 0 1,1 3 0,-1-5-39,0 1 1,1-1-1,-1 1 0,0-1 1,1 0-1,-1 1 1,0-1-1,1 0 0,-1 0 1,0 0-1,1 0 0,-1 0 1,0 0-1,1-1 1,-1 1-1,0 0 0,1-1 1,-1 1-1,0-1 1,0 1-1,1-1 0,-1 1 1,0-1-1,0 0 0,0 0 1,0 0-1,2-1 1,22-18-2034</inkml:trace>
</inkml:ink>
</file>

<file path=ppt/ink/ink1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39.2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0 7762,'0'0'6321,"0"13"-8209,0 6-649,0 3-2544</inkml:trace>
</inkml:ink>
</file>

<file path=ppt/ink/ink1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0.51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0 324 4625,'0'0'6677,"0"16"-4760,1-31-1740,1-1-1,0 0 1,1 1 0,0 0-1,1-1 1,1 2 0,13-29-1,-1 11-285,1 0-1,33-43 0,-50 73 109,0 0 0,1 0-1,-1 0 1,1 1 0,0-1 0,0 0-1,-1 1 1,1 0 0,0-1-1,0 1 1,0 0 0,0 0 0,1 0-1,-1 0 1,0 0 0,0 1 0,1-1-1,-1 1 1,0 0 0,1-1 0,-1 1-1,0 0 1,1 0 0,-1 0 0,0 1-1,1-1 1,-1 0 0,0 1 0,0 0-1,3 0 1,-1 1-9,-1 0 0,1 0 0,-1 0 0,1 0 0,-1 1-1,0-1 1,0 1 0,0-1 0,-1 1 0,1 0 0,0 0 0,-1 1 0,0-1 0,0 0 0,0 1-1,3 6 1,2 17 56,-1 1 0,-1 0-1,-2-1 1,-1 1 0,0 1-1,-4 30 1,1-15 529,-7-109-784,8 41-195,1 1 1,2-1 0,4-24-1,-4 37 310,-1 1-1,2 0 1,-1 0-1,1 0 1,1 0 0,0 1-1,0 0 1,1 0-1,9-11 1,-13 18 134,0 0-1,0 1 1,0-1 0,0 1-1,0-1 1,1 1 0,-1 0 0,0 0-1,1 0 1,-1 0 0,1 0-1,-1 0 1,1 1 0,0-1 0,-1 1-1,1 0 1,-1 0 0,1 0-1,0 0 1,-1 0 0,1 1-1,-1-1 1,1 1 0,0-1 0,-1 1-1,1 0 1,-1 0 0,0 0-1,5 3 1,4 2 80,1 1-1,-1 0 0,-1 1 1,15 13-1,-13-11-72,-1 1-1,-1 0 0,18 24 1,-24-29-30,-1-1 0,0 1 0,0 0 1,0 0-1,-1 0 0,0 1 0,0-1 1,-1 0-1,0 1 0,0-1 0,0 12 0,-1-17 20,0 1-1,-1 0 1,1-1-1,-1 1 1,0-1-1,0 1 1,1-1-1,-1 0 0,0 1 1,0-1-1,0 0 1,0 0-1,-1 1 1,1-1-1,0 0 0,0 0 1,-1 0-1,1 0 1,-1-1-1,1 1 1,0 0-1,-1-1 1,0 1-1,1-1 0,-4 1 1,-43 8 21,50-37-1922,1 21 1789,0-1 1,0 2 0,1-1-1,0 0 1,1 1 0,0 0 0,0 0-1,0 0 1,10-9 0,61-46-308,-66 54 289,3-4 84,-9 7 44,-1 1 0,1 0 0,0-1-1,1 2 1,-1-1 0,0 0-1,1 1 1,-1 0 0,1 0 0,0 0-1,9-2 1,-13 8 76,1 1 0,-1-1 0,0 0-1,0 1 1,-1-1 0,1 1 0,-1-1 0,0 1 0,0-1-1,-2 9 1,2-5 78,-16 197 1820,16-203-2004,0-1 0,0 1 1,0-1-1,1 0 0,-1 1 1,0-1-1,1 0 0,-1 1 1,1-1-1,-1 0 0,1 1 1,0-1-1,0 0 0,-1 0 1,1 0-1,0 0 0,0 0 1,0 0-1,0 0 0,0 0 1,1 0-1,-1 0 0,2 1 1,1 0-2,0-1 1,0 1 0,1 0-1,-1-1 1,1 0 0,-1 0-1,8 0 1,3 0-6,0-1 1,0-1-1,28-4 0,-34 3-128,1-1-1,-1-1 0,0 1 1,-1-1-1,1-1 0,0 0 0,-1 0 1,0 0-1,-1-1 0,15-14 0,-17 15 220,0 0 0,0 0 0,-1-1 0,1 1 0,-1-1 0,-1 0-1,1-1 1,-1 1 0,0-1 0,0 1 0,-1-1 0,0 0 0,0 0-1,-1 0 1,2-12 188,-5 21-265,0 1-1,1-1 1,0 0 0,-1 0-1,1 1 1,0-1-1,0 1 1,0-1 0,0 5-1,0-7-6,-1 8 0,0-1-1,0 0 0,1 1 1,0 0-1,0-1 0,1 1 1,0-1-1,0 1 0,1 0 1,0-1-1,0 1 0,1-1 1,0 1-1,0-1 0,1 0 1,0 0-1,0 0 0,0 0 1,1 0-1,0-1 0,8 10 1,-6-9 1,1 0 1,0-1-1,1 1 1,0-1-1,0-1 1,0 0-1,0 0 1,1 0-1,0-1 1,0 0-1,0-1 1,1 0 0,-1-1-1,1 0 1,-1 0-1,17 0 1,-15-1-2,-1 0-1,1-1 1,-1-1 0,0 0 0,1 0 0,-1-1 0,0 0 0,0-1 0,0 0 0,0 0 0,-1-1 0,1-1 0,-1 1-1,0-2 1,0 1 0,-1-1 0,1-1 0,-1 1 0,-1-1 0,1-1 0,-1 1 0,8-13 0,-7 10-39,-1-1 1,0-1 0,-1 1-1,-1-1 1,0 0-1,0 0 1,-1-1 0,0 1-1,2-17 1,-3 7 1,-1-1 1,-1 0-1,-1 0 1,-4-33 0,4 52 36,-1-1 1,0 1 0,0-1-1,0 1 1,0 0 0,-1 0 0,0-1-1,0 1 1,0 0 0,0 0 0,-1 1-1,1-1 1,-1 0 0,0 1-1,0 0 1,-1 0 0,1-1 0,0 2-1,-1-1 1,0 0 0,0 1-1,0 0 1,0 0 0,-8-3 0,1 2 12,1 0 1,0 1-1,-1 0 1,0 1-1,0 0 0,1 1 1,-1 0-1,0 0 1,-16 4-1,21-2-13,0-1 1,1 1-1,-1 1 0,0-1 0,1 1 0,0 0 0,-1 0 0,1 1 0,0 0 0,1 0 0,-1 0 1,1 0-1,0 1 0,0-1 0,0 1 0,0 0 0,1 0 0,0 1 0,0-1 0,0 1 1,1-1-1,0 1 0,0 0 0,0 0 0,1 0 0,0 0 0,0 0 0,1 0 0,-1 0 1,2 12-1,-1-16-7,1 0 1,-1 1 0,1-1-1,-1 1 1,1-1 0,0 0-1,0 0 1,0 1 0,1-1-1,-1 0 1,0 0 0,1 0-1,-1 0 1,1 0 0,0-1-1,0 1 1,-1 0 0,1-1-1,0 1 1,3 1 0,2 0-10,-1 0 1,0-1-1,1 0 1,-1 1-1,1-2 1,0 1-1,9 0 1,1-1-106,0 0 0,0-1 0,1-1-1,-1-1 1,19-3 0,-25 2-602,0-1-1,-1 0 1,19-9-1,20-17-7217</inkml:trace>
</inkml:ink>
</file>

<file path=ppt/ink/ink1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4.12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1 692 6361,'0'0'7051,"24"-20"-6973,77-62-77,-81 67 2,1 1 1,1 1-1,0 1 0,0 1 1,1 1-1,1 0 1,0 2-1,0 1 0,44-7 1,-27 6-10,66-10-20,-67 13-148,61-16-1,-100 20 67,-19 1-325,-28 3 204,1 3 0,-85 19 0,82-14 146,35-8 59,1 0 1,0 1-1,0 1 0,0 0 1,1 0-1,-1 1 0,1 1 0,1 0 1,-1 0-1,-14 14 0,19-15 39,0 0-1,1 1 1,-1-1 0,1 1-1,1 0 1,-1 0-1,1 1 1,1-1-1,-1 1 1,1 0 0,0 0-1,1 0 1,0 1-1,0-1 1,1 0-1,-1 15 1,2-19 13,0 0 1,0 0 0,0-1-1,1 1 1,-1 0-1,1-1 1,0 1 0,0 0-1,0-1 1,0 1-1,3 4 1,-2-6-3,0 0 0,0 0 0,0 0 0,0 0-1,0-1 1,1 1 0,-1-1 0,0 0 0,1 1 0,-1-1 0,1 0 0,-1-1 0,1 1 0,-1 0 0,1-1 0,0 1-1,4-1 1,15 2-56,0 0 0,0-2 0,0-1 0,1 0-1,-1-2 1,0 0 0,-1-2 0,1 0 0,21-9-1,-30 9-353,0 0-1,-1-1 0,1 0 0,-2-1 0,1 0 0,-1-1 0,0-1 0,0 0 1,-1 0-1,0 0 0,-1-2 0,0 1 0,0-1 0,-1 0 0,11-22 0,-16 26 378,0-1-1,0 0 1,-1 0 0,0 0-1,-1 0 1,2-13-1,-2-26 4251,-1 46-4159,-13 26 813,9-10-745,2 0-1,0 0 1,1 0-1,1 0 1,0 0-1,1 0 1,4 22-1,-5-32-142,1-1-1,1 1 0,-1-1 1,0 1-1,1-1 1,0 0-1,0 0 0,1 0 1,-1 0-1,1 0 1,-1 0-1,1-1 1,0 1-1,1-1 0,-1 0 1,1 0-1,-1 0 1,1 0-1,0-1 1,0 1-1,0-1 0,0 0 1,0 0-1,1-1 1,-1 1-1,1-1 1,-1 0-1,6 1 0,6-1 9,0 0-1,0-1 0,0 0 0,0-1 0,0-1 0,0-1 1,0 0-1,-1-1 0,1-1 0,17-8 0,-22 8-66,1-1-1,-1 0 0,0 0 0,-1-2 1,0 1-1,0-1 0,0-1 1,-1 0-1,0 0 0,-1-1 0,0 1 1,-1-2-1,9-14 0,-4-1 42,-8 18 72,0 0-1,0 0 1,0 0-1,1 0 1,0 1-1,11-13 0,-15 20-57,1-1 0,-1 0 0,0 0 0,0 0 0,0 1 0,0-1-1,0 1 1,1-1 0,-1 1 0,0-1 0,0 1 0,1 0 0,-1-1 0,0 1-1,1 0 1,-1 0 0,0 0 0,1 0 0,-1 0 0,0 1 0,1-1 0,-1 0-1,0 0 1,1 1 0,-1-1 0,0 1 0,0-1 0,0 1 0,1 0 0,-1-1-1,0 1 1,0 0 0,0 0 0,0 0 0,0 0 0,0 0 0,-1 0 0,1 0-1,0 0 1,0 0 0,-1 0 0,1 0 0,0 3 0,4 3-7,-1 0 1,-1 1 0,1 0 0,-1-1-1,3 12 1,-2 2 52,-1 0-1,-1 1 1,0-1 0,-2 1-1,-4 37 1,4-57-16,0 1-1,-1-1 1,1 1 0,-1-1-1,0 1 1,0-1-1,0 0 1,0 0 0,0 1-1,-1-1 1,1 0-1,0 0 1,-1 0 0,0 0-1,1 0 1,-1-1-1,0 1 1,-4 2 0,6-42-57,0 28-91,1 0-1,1 0 0,0 0 1,0 1-1,1-1 1,0 0-1,0 1 0,1 0 1,1 0-1,-1 0 1,1 0-1,1 1 0,0-1 1,9-9-1,-10 12 122,1 0 0,0 0 0,1 0 0,-1 1 0,1 0 0,0 0 0,0 1 0,1 0 0,-1 0 0,1 0 0,0 1 0,0 0 0,0 1 0,1 0 0,-1 0 0,0 1 0,11-1 0,-16 2 9,0 0 0,0 0 0,0 1 0,0-1 0,0 0 0,0 1 0,0 0 0,0 0 0,-1 0 0,1 0 0,0 0 0,0 0 0,-1 1 0,1-1 0,-1 1 0,1 0 0,-1 0 0,0 0 0,0 0-1,4 4 1,-4-1 13,1-1-1,-1 1 0,1 0 0,-2 0 0,1 0 0,0 1 0,-1-1 0,0 0 0,0 0 0,-1 1 0,1 6 0,-1 0 156,-1 1-1,0-1 0,-1 1 0,0-1 0,-1 0 1,0 1-1,-1-1 0,0-1 0,-1 1 0,-9 14 0,7-10-136,5-11-32,0-1-1,0 1 1,1-1 0,-1 1-1,1 0 1,0-1 0,0 1-1,1 0 1,-1 0-1,1 0 1,0 0 0,1 0-1,0 5 1,1-10-5,0 1 0,-1 0 0,1-1-1,0 1 1,0-1 0,0 0 0,-1 1 0,1-1 0,0 0 0,0 0 0,0 0 0,0 0-1,2-1 1,1 1 14,8-1-34,0-1-1,0 0 1,0-1-1,0 0 1,-1-1-1,1 0 1,-1-1-1,0 0 1,-1-1-1,1 0 1,-1-1-1,0 0 1,17-16-1,11-13-225,-2-1-1,36-46 1,-41 46 166,-30 35 70,-1-1-1,0 1 1,1 0-1,0 0 1,-1 0-1,1 0 1,0 0-1,0 1 1,0-1 0,0 1-1,0-1 1,1 1-1,-1-1 1,0 1-1,1 0 1,-1 0-1,1 1 1,-1-1-1,1 0 1,-1 1-1,1-1 1,-1 1 0,1 0-1,0 0 1,-1 0-1,1 0 1,-1 0-1,1 1 1,0-1-1,-1 1 1,3 1-1,59 20 49,-50-16-25,0 0 0,0-1 0,1-1 0,0 0 0,0-1 0,21 1-1,-35-4 28,-17-1 13,-21-4-94,-1 2 0,1 2 0,-1 0 0,-42 7-1,72-5 35,-1 1 0,1 1 0,0-1-1,1 1 1,-1 0 0,0 1-1,1 0 1,0 0 0,0 1 0,0 0-1,0 0 1,1 0 0,0 1-1,0 0 1,0 0 0,-8 12 0,8-8 26,1 0 0,0 0 1,0 1-1,1-1 1,0 1-1,1 0 1,0 0-1,1 0 0,0 0 1,1 0-1,-1 19 1,3-28-20,-1 0 1,0 0 0,1 0 0,-1 0 0,1 0-1,-1 0 1,1 0 0,0 0 0,0-1 0,0 1 0,0 0-1,0 0 1,0-1 0,1 1 0,-1-1 0,0 1-1,1-1 1,0 1 0,-1-1 0,1 0 0,0 0 0,-1 0-1,1 0 1,0 0 0,0 0 0,0-1 0,0 1-1,0 0 1,0-1 0,0 0 0,3 1 0,9 1 65,0 0 1,1-1-1,20-2 1,-18 1-69,-3-1 2,0-1 0,0 0 1,0-1-1,0 0 0,-1-1 0,1-1 0,-1 0 0,0-1 1,0 0-1,18-13 0,-23 14-14,0-1 1,0 1 0,-1-1-1,1-1 1,-1 1-1,-1-1 1,0 0-1,0-1 1,0 1 0,-1-1-1,0 0 1,0-1-1,-1 1 1,0-1-1,0 0 1,3-14-1,-7 2 716,-8 36-660,-11 35-190,9-6 160,2 0 1,1 0 0,0 78 0,-10 64 101,14-167-76,-2 1 0,0 0 0,-1-1 0,-1 0 0,-1 0 0,0-1 0,-14 20 0,19-32-34,-1-1 1,0 1 0,-1-1 0,1 0 0,-1 0-1,0-1 1,-1 1 0,1-1 0,-1 0 0,1 0-1,-1-1 1,-1 0 0,1 0 0,0 0 0,0-1-1,-1 0 1,0 0 0,1-1 0,-1 0 0,0 0-1,0 0 1,0-1 0,1 0 0,-1 0 0,0-1-1,0 0 1,-10-3 0,7 2-29,0-1 0,0-1 0,0 0-1,0 0 1,1-1 0,0 0 0,0-1 0,0 0 0,0 0-1,1-1 1,0 0 0,1 0 0,0-1 0,0 0 0,0-1-1,1 1 1,-5-11 0,6 11-88,1 0-1,0 0 1,0-1 0,1 0-1,0 1 1,1-1 0,0 0-1,1-1 1,-1 1 0,2 0-1,-1 0 1,1-1-1,1 1 1,0 0 0,0 0-1,0 0 1,1 0 0,1 0-1,0 0 1,0 0 0,0 1-1,1-1 1,1 1 0,-1 0-1,1 0 1,1 1-1,-1-1 1,1 1 0,1 0-1,-1 1 1,1 0 0,11-9-1,7 0 73,-1 0 1,2 1-1,0 2 0,29-10 0,114-29 498,5-2 67,-147 44-503,0-2 0,-2-1 1,1-1-1,35-25 1,-54 33-25,0 0-1,-1 0 1,0-1 0,0 0-1,0 0 1,-1 0 0,0-1 0,0 1-1,-1-1 1,0-1 0,0 1 0,-1-1-1,0 1 1,0-1 0,0 0 0,-1 0-1,0 0 1,-1 0 0,0-1 0,0-8-1,0-1 251,-1-15 302,-6 31-438,-5 18-230,3 1 104,1 1-1,1 0 0,1 0 0,0 0 1,1 0-1,1 1 0,1-1 0,1 1 0,0 0 1,2 0-1,2 18 0,-3-33 7,1-1 1,-1 0-1,1 0 1,0 0-1,0 0 0,0 0 1,0 0-1,1 0 1,-1-1-1,1 1 0,0 0 1,0-1-1,0 1 1,0-1-1,0 0 0,0 0 1,1 0-1,-1 0 0,1 0 1,-1 0-1,1 0 1,0-1-1,0 1 0,0-1 1,0 0-1,0 0 1,0 0-1,0-1 0,5 2 1,11 1 35,0-1 1,1 0-1,33-2 1,-31-1-31,-12 1-18,0 0-1,0-1 0,0-1 0,0 0 0,0 0 0,0-1 0,0 0 0,-1-1 0,1 0 0,-1 0 0,17-12 0,-20 12 3,-1 0 0,0 0 0,0-1 0,0 1 0,-1-1 0,0-1 1,0 1-1,0-1 0,0 1 0,-1-1 0,0 0 0,0 0 0,-1-1 0,1 1 1,-2 0-1,1-1 0,0 1 0,-1-1 0,0-9 0,0 3-40,-1-32 190,0 44-140,0 0 0,0 0 0,0 0 0,0 0-1,0 0 1,0 0 0,-1 0 0,1 0 0,-1 0 0,1 0 0,0 0 0,-1 0-1,0 1 1,1-1 0,-1 0 0,1 0 0,-1 0 0,0 1 0,0-1-1,1 0 1,-1 1 0,0-1 0,0 0 0,0 1 0,0 0 0,0-1-1,0 1 1,0-1 0,0 1 0,0 0 0,0 0 0,0-1 0,-1 1-1,0 1-2,1-1 0,0 1 0,-1-1-1,1 1 1,0-1 0,0 1-1,-1 0 1,1 0 0,0 0-1,0 0 1,0 0 0,0 0 0,0 0-1,0 0 1,1 0 0,-1 0-1,0 0 1,0 1 0,0 1 0,-16 32 64,12-22-52,-1-2-1,2 0 1,-1 0-1,1 1 0,1 0 0,0 0 1,1 0-1,0 0 0,1 14 1,1-24 2,0-1 1,1 1-1,-1-1 1,1 0 0,-1 1-1,1-1 1,0 0-1,0 1 1,0-1 0,0 0-1,-1 0 1,1 0 0,1 0-1,-1 0 1,0 0-1,0 0 1,0 0 0,0 0-1,1-1 1,-1 1-1,0 0 1,1-1 0,-1 1-1,1-1 1,-1 1-1,1-1 1,-1 0 0,0 0-1,1 0 1,2 0 0,54 3 266,-50-3-195,-3 0-82,14 1 26,1 0 0,0-2 0,0 0 0,0-2-1,-1 0 1,1-1 0,-1-1 0,33-13 0,-24 4-47,0-2 1,-1-1-1,-1-2 0,-1 0 1,0-2-1,-2 0 0,0-2 1,-2 0-1,0-2 0,-2 0 1,26-43-1,-28 37-17,-1-1-1,-1 0 1,-2-1-1,-1-1 1,-1 1-1,-3-2 1,0 0 0,-2 0-1,-2 0 1,0-39-1,-3 57 135,-4-19 334,3 35-426,-1 0 0,1 1 0,-1-1-1,1 0 1,-1 0 0,0 1 0,0-1 0,1 0 0,-1 1 0,0-1 0,0 1-1,0-1 1,0 1 0,1-1 0,-1 1 0,0 0 0,0-1 0,0 1 0,0 0-1,0 0 1,0-1 0,0 1 0,0 0 0,0 0 0,0 0 0,0 0 0,0 1-1,0-1 1,0 0 0,0 0 0,0 1 0,0-1 0,-1 1 0,-4 1-14,-1 1 0,1-1 0,0 1 0,0 1 0,0-1 0,1 1 0,-1 0 0,1 0 0,0 1 0,0 0 0,-8 9 0,-3 7-30,-24 38 0,18-22 30,2 2 1,1 1 0,3 0-1,1 1 1,1 1 0,3 0-1,2 0 1,1 1 0,2 0-1,0 71 1,6-107 7,0 0-1,1 0 1,0-1 0,0 1-1,0 0 1,1-1 0,0 1 0,0-1-1,1 0 1,-1 0 0,1 1-1,1-2 1,-1 1 0,1 0-1,5 5 1,-2-4 9,0 0 1,1-1-1,-1 0 0,1-1 0,0 1 1,1-1-1,-1-1 0,1 0 1,14 5-1,7-1 7,1-1 0,0-1 1,0-2-1,0-1 0,45-1 0,-60-3-82,1-1 0,-1-1 0,1 0 0,-1-1 0,0-1 0,-1 0 0,1-1 0,-1-1 0,0-1 0,0 0-1,24-18 1,-30 20 37,-1-2 1,1 1-1,-1-1 0,-1-1 0,1 1 0,-1-1 0,-1 0 0,7-13 0,-10 16 48,0 0-1,0-1 1,-1 1-1,0-1 1,0 0-1,-1 0 1,0 1-1,0-1 0,0 0 1,-1 0-1,0 0 1,-1 0-1,1 0 1,-3-8-1,3 14-8,0 0 0,-1-1-1,1 1 1,0 0-1,-1 0 1,1-1 0,-1 1-1,0 0 1,1 0-1,-1 0 1,0-1 0,1 1-1,-1 0 1,0 0-1,0 0 1,0 0 0,0 1-1,0-1 1,0 0-1,-1 0 1,1 0 0,0 1-1,0-1 1,0 1-1,-1-1 1,1 1 0,0 0-1,0-1 1,-1 1-1,1 0 1,0 0 0,-1 0-1,1 0 1,-1 0 0,1 0-1,0 0 1,-1 0-1,1 0 1,0 1 0,0-1-1,-2 1 1,-1 0-15,1 1 1,0-1-1,-1 1 1,1-1-1,0 1 1,0 0-1,0 0 0,0 1 1,0-1-1,1 0 1,-1 1-1,1 0 1,-1 0-1,-1 3 1,-1 4 1,0-1 0,1 2 1,0-1-1,1 0 0,0 1 1,1 0-1,0-1 0,0 1 1,1 0-1,1 0 0,0 0 0,0 0 1,1 0-1,1 0 0,3 14 1,-4-20 8,1 1 1,0 0-1,0-1 1,1 1-1,0-1 1,0 1 0,0-1-1,0 0 1,1-1-1,0 1 1,0 0-1,0-1 1,1 0 0,-1 0-1,1 0 1,0-1-1,0 0 1,0 0-1,1 0 1,-1 0 0,1-1-1,-1 0 1,1 0-1,0 0 1,0-1-1,0 0 1,0 0 0,10 0-1,-3-1 11,0 1-1,0-2 1,0 0-1,-1-1 1,1 0-1,-1 0 1,1-2-1,20-7 1,-24 6-15,0 0 0,-1 0 0,1-1 0,-1 0 0,0 0 0,-1-1 0,0 0 1,0 0-1,0 0 0,-1-1 0,9-15 0,-8 12-27,-2-1 0,1 0 0,-1 0 0,-1 0 0,0 0 0,-1-1 1,0 1-1,1-24 0,-3 29 6,-1 1 0,1 0 0,-2-1 1,1 1-1,-1-1 0,0 1 0,0-1 1,0 1-1,-1 0 0,0 0 0,0 0 1,-1 0-1,0 0 0,0 0 0,0 0 1,-1 1-1,0 0 0,0 0 0,-5-5 1,-3 1 15,-1 0 0,0 1 0,-1 1 0,0 0 0,0 1 0,0 1 1,-1 0-1,0 1 0,0 0 0,0 1 0,0 1 0,-1 1 0,1 0 0,-23 1 0,35 0-2,0 0-1,0 1 0,0-1 0,0 0 0,0 1 1,0 0-1,0-1 0,1 1 0,-1 0 0,0 0 1,0 1-1,1-1 0,-1 1 0,1-1 0,-1 1 1,1 0-1,0 0 0,0 0 0,0 0 0,-2 3 1,1-1-2,1-1-1,0 1 1,0 1 0,0-1 0,0 0 0,1 0 0,0 1-1,0-1 1,0 1 0,0-1 0,1 1 0,0 7 0,0-10-1,1 0 1,0 1-1,-1-1 1,1 0-1,0 1 1,0-1-1,0 0 1,1 0-1,-1 0 1,0 0-1,1 0 0,0 0 1,-1-1-1,1 1 1,0 0-1,0-1 1,0 1-1,0-1 1,0 0-1,0 0 1,0 1-1,0-1 1,1-1-1,3 2 1,62 17-448,-51-15-190,0-2 0,0 0 0,0 0 0,0-2 0,1 0 0,30-5 0,-10-9-5580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21.04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142 1 6241,'0'0'6084,"-12"12"-5545,0-1-450,1 1 0,1 0 0,0 0 0,1 1 0,0 0 0,1 1-1,0 0 1,-7 20 0,5-3-15,2 1 0,1 0 0,2 0-1,1 1 1,1 58 0,3-88-68,0 0-1,0-1 1,1 1-1,-1 0 1,1 0 0,0 0-1,-1 0 1,1-1-1,1 1 1,-1 0 0,0-1-1,1 1 1,-1-1-1,1 0 1,0 1 0,0-1-1,0 0 1,0 0-1,0 0 1,0 0 0,0 0-1,1-1 1,-1 1-1,1-1 1,-1 1 0,1-1-1,-1 0 1,1 0 0,0 0-1,0 0 1,3 0-1,10 2 43,1-1-1,-1 0 1,1-1-1,21-2 1,-15 0-33,-13 1-75,1 0 0,-1-1 0,0 0-1,0-1 1,0 0 0,0-1 0,0 0 0,-1 0 0,1-1-1,-1-1 1,0 1 0,0-2 0,0 1 0,-1-1 0,0 0-1,0-1 1,-1 0 0,13-13 0,-12 9 2,-1 0 1,1-1-1,-2 0 1,0 0-1,0 0 1,-1 0-1,-1-1 1,0 0-1,0 0 1,-2 0-1,1-1 1,-2 1-1,1-23 1,-2 35 94,0 0 0,0 1 1,1-1-1,-1 1 0,0-1 0,0 0 1,0 1-1,0-1 0,0 0 0,0 1 1,0-1-1,0 0 0,0 1 0,0-1 1,0 0-1,-1 1 0,1-1 1,0 0-1,0 1 0,-1-1 0,1 1 1,0-1-1,-1 1 0,1-1 0,0 1 1,-1-1-1,1 1 0,-1-1 0,1 1 1,-1-1-1,0 0 0,-13 17 144,-11 39-269,18-33 155,2 2 0,0-1-1,1 0 1,1 1 0,2 0-1,2 45 1,-1-64-56,0 0 0,0-1 1,0 1-1,1 0 0,0-1 0,0 1 0,0-1 1,0 1-1,1-1 0,0 0 0,-1 1 1,2-1-1,-1 0 0,0 0 0,1 0 0,0-1 1,0 1-1,0 0 0,0-1 0,1 0 0,-1 0 1,1 0-1,0 0 0,0-1 0,0 0 0,0 1 1,0-1-1,0-1 0,1 1 0,-1-1 0,1 1 1,-1-1-1,1 0 0,4 0 0,3-2 9,-1 0-1,1 0 0,-1-1 1,0-1-1,0 0 0,0 0 1,0-1-1,0 0 1,-1-1-1,0 0 0,0-1 1,0 0-1,0-1 0,-1 0 1,0 0-1,9-11 1,21-18-240,-3-3 0,0-1 0,-3-2 0,-2-1 0,46-82 1,-77 124 249,0 1 0,1-1-1,-1 1 1,0-1 0,0 1 0,1-1 0,-1 0 0,0 1 0,1-1 0,-1 1 0,1-1 0,-1 1 0,1 0 0,-1-1 0,0 1 0,1-1 0,0 1 0,-1 0 0,1-1 0,-1 1-1,1 0 1,-1 0 0,1-1 0,0 1 0,-1 0 0,1 0 0,-1 0 0,1 0 0,0 0 0,0 0 0,12 15 125,3 39-406,-14-48 364,6 35-91,-1 0-1,-2 0 1,-1 76 0,-4-116 45,-1-6-139,1 1 1,0-1 0,0 1 0,0 0 0,1-1 0,-1 1 0,1-1-1,1-4 1,3 0-223,0 0-1,0 0 0,1 0 1,0 0-1,1 1 0,0 0 1,0 0-1,11-8 0,73-55-819,-59 48 2543,-32 23-1325,1 0 0,0 0 0,-1 0 0,1 0 0,0 0 0,-1 1-1,1-1 1,0 0 0,-1 0 0,1 0 0,-1 1 0,1-1 0,0 0 0,-1 1 0,1-1 0,-1 1 0,1-1 0,-1 1 0,1-1 0,-1 1 0,0-1 0,1 1 0,-1-1 0,1 1 0,-1-1 0,0 1 0,0 0 0,1-1 0,-1 1 0,0 0 0,0-1 0,0 2 0,17 36-461,-8-15 545,-2-9-155,0-1 0,1 0 1,1 0-1,0 0 0,1-1 1,0-1-1,1 0 0,0 0 1,1-1-1,0 0 0,0-1 1,1-1-1,0 0 0,1 0 1,0-2-1,0 0 0,0 0 1,1-1-1,0-1 0,0 0 1,0-1-1,0-1 0,0 0 1,1-1-1,16-2 0,-28 1-65,0 0 0,0 0 0,0-1 0,0 0 0,0 0 0,0 0 0,0 0 0,0 0 0,-1-1 0,1 0 0,-1 0 0,1 0 0,-1 0 0,1 0 0,-1-1 0,0 0 0,0 1 0,-1-1 0,1 0 0,0 0 0,2-6 0,1-1-408,-1 0 0,-1-1 0,1 1 0,-2-1 0,0 0 0,3-17 0,2-26-6106</inkml:trace>
</inkml:ink>
</file>

<file path=ppt/ink/ink1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4.50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77 5817,'0'0'8058,"181"-35"-8034,-109 28 96,2 2-120,22-5 136,-20 0-272,-13 0-1128</inkml:trace>
</inkml:ink>
</file>

<file path=ppt/ink/ink1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5.88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0 468 7906,'0'0'2073,"24"-18"-1699,75-57 211,-88 66-521,-1 1 0,0-2 0,-1 1 0,0-1 0,-1-1 0,0 0 0,-1 0 0,0 0 0,0-1 0,7-19 0,-5 4 77,-1-1 0,-2 0 0,4-31 1,0 5 558,-6 26-122,-1 10 308,-2 38-789,-3 7-98,-2 1 0,-1-1-1,-1 0 1,-16 45 0,3-11-26,-31 113 85,8-37 77,-43 258 0,95-437 180,1 2 0,34-79 0,-7 21-65,2-28-440,-29 82 149,2 2 0,2-1 1,2 2-1,1 0 0,35-56 0,-45 87 37,0 0 0,0 1 0,1 0-1,0 0 1,0 1 0,1 0-1,0 1 1,0 0 0,1 1 0,0 0-1,0 0 1,0 1 0,16-4 0,-3 3-2,1 0 0,-1 2 1,1 1-1,0 1 1,39 2-1,-58 1-4,-1 0 0,1 0 0,-1 0 0,0 0 0,0 1 0,1 0 0,-1 0 0,0 0 0,-1 0 0,1 1 0,0 0 0,-1 0 0,1 1 0,-1-1 0,0 1 1,0 0-1,-1 0 0,1 0 0,-1 0 0,0 1 0,0-1 0,0 1 0,-1 0 0,1 0 0,-1 0 0,0 0 0,-1 0 0,1 0 0,0 9 0,1-4 9,-2 0 0,1 0 0,-1 1-1,-1-1 1,0 0 0,0 0 0,-1 1 0,-1-1 0,1 0-1,-2 0 1,1 0 0,-1 0 0,-1-1 0,0 1 0,-6 11 0,0-7 52,0-1 0,-1 0 0,0 0 1,-1-1-1,0 0 0,-1-1 1,-1-1-1,0 0 0,-15 8 1,19-12-17,0-1 0,-1 0 0,0-1 0,0 0 0,0-1 1,0 0-1,-1 0 0,0-1 0,1-1 0,-1 0 1,0-1-1,1 0 0,-24-3 0,33 2-102,0 0 0,0 0 0,0 0 0,0-1 0,1 1 0,-1 0 0,0-1 0,1 1 0,-1-1 0,1 1 0,-1-1 0,1 0 0,0 0 0,-1 1 0,1-1 0,0 0 0,0 0 0,1 0 0,-1 0 0,0 0 0,1-1 0,-1-2 0,0 2-218,0 0-1,1 1 0,-1-1 1,1 0-1,0 0 1,0 0-1,0 0 0,0 0 1,0 0-1,0 0 1,1 0-1,0 0 0,0 0 1,-1 0-1,2 1 1,1-6-1,2 5-127,-1-1 1,1 0-1,0 1 0,1 0 1,-1 0-1,0 1 0,1 0 1,11-4-1,16-4-1370</inkml:trace>
</inkml:ink>
</file>

<file path=ppt/ink/ink1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6.80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0 371 3593,'0'0'7463,"24"12"-6724,77 40-62,-94-47-582,0-1 0,-1 1 0,1 0 1,-1 0-1,0 0 0,-1 1 0,1 0 0,6 10 0,-9-12-48,0 0 0,0 0-1,0-1 1,1 1 0,0-1-1,-1 1 1,8 3 0,-1-1 81,1-1 1,0 0-1,0-1 1,0 0-1,0-1 1,1 0 0,0-1-1,-1-1 1,1 1-1,0-2 1,0 1-1,0-2 1,-1 0 0,21-4-1,-21 4-107,0-2 1,0 0-1,0 0 0,-1-1 1,0 0-1,1 0 0,-1-2 1,-1 1-1,1-1 0,-1 0 1,0-1-1,0 0 0,-1-1 1,0 0-1,10-12 0,-13 11-52,0 1 0,-1-1 0,0-1-1,0 1 1,-1 0 0,0-1-1,-1 0 1,0 1 0,0-1-1,-1 0 1,0 0 0,-1 0 0,0 0-1,-1 0 1,0 0 0,-1 0-1,0 0 1,0 1 0,-1-1-1,0 1 1,-1-1 0,0 1 0,-8-14-1,7 14-37,-1-1-1,0 1 1,0 0-1,-1 1 1,0-1-1,0 2 1,-1-1-1,0 1 1,-1 0-1,1 0 1,-1 1-1,-1 0 1,1 1-1,-1 0 1,0 0-1,0 1 0,0 1 1,0 0-1,-1 0 1,0 1-1,-14-2 1,18 4 73,0 0 0,0 0 0,0 1 0,0 0 0,0 0 0,0 0 0,0 1 0,1 0 1,-1 1-1,-6 2 0,11-3-3,-1-1 0,1 0 0,0 1 0,0 0 0,0-1 0,1 1 0,-1 0 0,0 0 1,1 0-1,-1 0 0,1 0 0,0 0 0,-1 0 0,1 1 0,0-1 0,0 0 0,1 1 0,-1-1 0,0 1 1,1-1-1,0 1 0,-1-1 0,1 1 0,0-1 0,0 1 0,1-1 0,-1 1 0,0-1 0,1 1 1,1 4-1,-1-4 3,1 0 0,-1-1 0,1 1 1,0-1-1,0 1 0,0-1 0,0 0 1,0 0-1,0 0 0,0 0 0,1 0 0,-1 0 1,1-1-1,0 1 0,-1-1 0,1 0 1,0 1-1,0-1 0,0-1 0,0 1 1,0 0-1,5 0 0,12 2 29,1 0-1,24-1 0,-32-2 0,23 1-8,-1-2 0,1-1-1,-1-2 1,1-2-1,39-11 1,-51 10-64,-1-1-1,0-1 1,0-1 0,-1-1-1,0-1 1,-1-1 0,-1-1-1,26-22 1,-43 34 34,-1 0 1,1 0-1,-1-1 0,0 1 1,0-1-1,0 1 0,0-1 1,0 0-1,-1 1 0,1-1 1,-1 0-1,0 0 0,0 0 1,0 0-1,0-1 1,0 1-1,-1 0 0,0 0 1,1 0-1,-1-6 0,1 8 10,0 0-1,0 1 0,1 0 1,-1-1-1,0 1 1,0 0-1,1-1 1,-1 1-1,1 0 0,-1 0 1,0 0-1,1 0 1,-1 1-1,0-1 0,1 0 1,-1 0-1,3 2 1,4 2-6,1 0 1,-1 1-1,0 0 1,0 0-1,0 1 1,-1 0 0,11 12-1,42 53-21,-54-63 23,-1 1 1,0 0 0,-1 0-1,0 1 1,0-1-1,-1 1 1,0 0-1,0 0 1,1 19 0,-3-23-2,-1 1 0,0-1 1,0 0-1,0 1 0,-1-1 1,0 0-1,0 0 0,-1 0 1,0 0-1,0 0 0,0 0 1,-1 0-1,1 0 1,-2-1-1,1 0 0,-7 10 1,-16 10-4,-1 0 0,-44 30 0,3-2 76,67-53-75,-1 1 1,1-1-1,0 1 1,0 0-1,0-1 1,0 1-1,0 0 1,0 0-1,1 0 1,-1 0-1,0 0 1,0 0-1,1 0 1,-1 0 0,0 0-1,1 0 1,-1 0-1,1 0 1,-1 1-1,1-1 1,0 0-1,-1 0 1,1 1-1,0-1 1,0 2-1,1-2 6,0 0-1,0 0 0,1-1 1,-1 1-1,0 0 0,0-1 1,0 1-1,1-1 0,-1 1 1,0-1-1,1 0 0,-1 1 1,0-1-1,1 0 0,-1 0 0,1 0 1,-1 0-1,2 0 0,73-10 135,-28-1-143,0-2 1,-1-2-1,0-2 0,-2-2 1,74-42-1,-111 55 16,0 0 0,-1 0 0,0-1 0,0 0 1,0-1-1,-1 1 0,0-1 0,-1 0 0,1-1 0,-2 1 0,1-1 0,-1 0 0,3-12 0,1 5 148,-3 106 139,-5-81-275,0 0-1,0 0 1,1-1-1,0 1 1,1 0-1,0-1 1,0 1-1,6 12 0,-6-17-4,0-1 0,1 1 0,-1 0 0,1-1 0,0 0 0,0 0 0,0 0 0,1 0-1,-1 0 1,1 0 0,-1-1 0,1 0 0,0 0 0,0 0 0,0 0 0,0-1 0,0 1-1,0-1 1,5 1 0,0 0 28,0 0-1,0-1 1,0 0 0,0 0-1,0-1 1,0 0 0,15-3-1,-19 2-42,-1 0 0,0 0 0,0 0 0,0-1 1,0 0-1,0 0 0,0 0 0,0 0 0,-1 0 0,1-1 0,-1 0 0,1 0 0,-1 0 0,0 0 0,0 0 0,-1 0 0,1-1 0,2-5 0,1-3-419,-1 0 0,0 0 0,-1-1 0,0 0 0,3-21 0,-3-11-4070</inkml:trace>
</inkml:ink>
</file>

<file path=ppt/ink/ink1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6.9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10562,'0'0'2825,"82"17"-15340</inkml:trace>
</inkml:ink>
</file>

<file path=ppt/ink/ink1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7.6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104 0 9114,'0'0'5911,"-16"24"-5150,-49 78-165,62-95-586,-1-1-1,1 1 0,1-1 1,-1 1-1,1 0 0,1 0 1,-1 0-1,1 0 0,0 1 1,1-1-1,-1 0 1,3 14-1,-1 1 15,14 266 202,-14-286-226,2 116-14,-14-139-200,11 16 171,1 1 0,-1-1 1,1 0-1,0 1 0,0-1 0,0 0 0,0 1 0,1-1 0,0 1 0,0 0 0,0 0 1,1 0-1,-1 0 0,1 0 0,0 0 0,0 0 0,0 1 0,0 0 0,6-5 1,9-6-121,0 1 0,38-21 0,-37 23-75,134-68-952,-131 69 1180,0 2 0,1 0 0,0 2 0,0 0 0,31-2 0,-53 8 53,1-1 0,-1 1 0,1 1 0,-1-1 0,1 0-1,-1 0 1,1 1 0,-1-1 0,1 0 0,-1 1 0,1 0 0,-1-1-1,0 1 1,1 0 0,-1 0 0,0 0 0,1 0 0,-1 0 0,0 0-1,0 0 1,0 0 0,1 1 0,0 2 21,1 0 1,-1 0-1,0 0 0,0 0 1,-1 1-1,1-1 0,1 8 1,0 10 40,0 1 0,-1 32 0,-2-40-59,1 6 50,0 3 32,0-1 0,-2 0 1,0 0-1,-9 43 0,8-61-101,1 0 0,-1 0-1,1 0 1,-1 0 0,-1-1-1,1 1 1,-1-1 0,1 1-1,-1-1 1,-1 0 0,1 0-1,-1 0 1,1-1 0,-1 1-1,0-1 1,0 0 0,0 0-1,-1 0 1,1 0 0,-1-1 0,0 0-1,0 0 1,1 0 0,-1-1-1,0 1 1,0-1 0,-10 1-1,-1-1-17,1 0 0,0-1 0,-1-1-1,1 0 1,-1-1 0,1-1 0,0 0-1,0-1 1,0-1 0,-15-6 0,21 6-121,-1 0 0,1 0 0,0-1 0,0 0 0,0 0 0,1-1 0,0-1 0,1 1 0,-1-1 0,1 0 0,1-1 0,0 1 0,0-2 0,0 1 0,-5-14 0,11 22 84,-1 1 1,0-1-1,1 0 0,-1 0 0,1 0 1,0 0-1,-1 1 0,1-1 0,0 0 0,-1 0 1,1 0-1,0 0 0,0 0 0,0 0 1,0 0-1,0 0 0,0 0 0,0 0 0,0 0 1,0 0-1,1 0 0,-1 1 0,0-1 1,0 0-1,1 0 0,-1 0 0,1 0 0,-1 0 1,1 1-1,0-2 0,28-1-120,-17 3 141,45 1-89,77-4-2019,-82-5-1719</inkml:trace>
</inkml:ink>
</file>

<file path=ppt/ink/ink1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7.919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71 7 7098,'0'0'8420,"0"0"-8414,0 0 0,0 0-1,0-1 1,0 1 0,0 0 0,0 0 0,1-1-1,-1 1 1,0 0 0,0 0 0,0-1 0,0 1 0,0 0-1,0 0 1,0 0 0,1-1 0,-1 1 0,0 0-1,0 0 1,0 0 0,0-1 0,1 1 0,-1 0 0,0 0-1,0 0 1,1 0 0,-1-1 0,0 1 0,0 0-1,0 0 1,1 0 0,-1 0 0,0 0 0,0 0-1,1 0 1,-1 0 0,0 0 0,1 0 0,-1 0 0,0 0-1,0 0 1,1 0 0,-1 0 0,0 0 0,0 0-1,1 0 1,-1 0 0,0 0 0,1 1 0,0 7 7,0 1 0,0 0-1,-1 0 1,-1 16 0,0 2 40,-3 88 120,-6 0 1,-38 176-1,41-256-150,1 0 0,-1 54 1,8-89-30,-1 1 1,1-1 0,0 1 0,0-1 0,-1 1 0,1-1 0,0 0 0,0 0 0,-1 1 0,1-1-1,0 0 1,0 0 0,0 0 0,0 0 0,-1 0 0,1 0 0,0 0 0,0 0 0,0 0 0,0 0-1,-1 0 1,1-1 0,2 1 0,-1-1-7,5 0-244,0 0 1,-1-1-1,1 0 1,0-1-1,-1 1 1,0-1-1,1-1 1,-1 1-1,8-7 1,22-17-4865</inkml:trace>
</inkml:ink>
</file>

<file path=ppt/ink/ink1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8.3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0 195 6225,'0'0'10085,"28"8"-9623,210 60 62,-218-63-527,0-1 1,0 0 0,0-2 0,1 0 0,28-2-1,-46 0-2,0 0-1,-1-1 0,1 1 1,0-1-1,0 0 1,-1 0-1,1 0 0,-1 0 1,1 0-1,-1 0 0,1-1 1,-1 0-1,0 1 1,1-1-1,-1 0 0,0 0 1,0 0-1,-1 0 0,1 0 1,0 0-1,-1-1 1,1 1-1,-1-1 0,0 1 1,0-1-1,0 1 0,0-1 1,0 0-1,1-4 1,0-9-61,1 1 1,-2-1 0,0 0 0,-2-18 0,1 14-15,0 15 56,0 1 0,0-1-1,-1 0 1,1 0 0,-1 1 0,0-1 0,-1 0 0,1 1 0,-1-1 0,0 1 0,0-1 0,0 1 0,0 0 0,-1 0 0,0 0 0,0 0 0,0 1 0,0-1 0,-1 1 0,-6-6 0,5 6 8,-1 0-1,1 1 1,-1-1 0,1 1 0,-1 0 0,0 1-1,0-1 1,0 1 0,1 0 0,-1 1 0,0 0-1,-1 0 1,1 0 0,0 0 0,1 1 0,-13 3-1,7-1 36,-1 1 0,1 1-1,0 0 1,0 1-1,1 0 1,-1 0-1,1 1 1,1 1 0,-1 0-1,1 0 1,-8 11-1,3-5 79,1 2-1,1 0 0,0 1 1,2 0-1,0 0 1,-8 20-1,12-23-10,2 0 0,-1 0-1,2 0 1,0 1 0,1 0 0,0 0-1,1-1 1,1 18 0,0-23-42,1-1 0,0 0 0,1 0 0,-1 0 0,1 0 0,1 0 0,0 0 0,0-1 0,0 1 0,1-1 0,0 0 0,1 0 0,-1 0 0,1 0 0,12 11 0,-5-8 24,2 1-1,-1-2 1,1 0-1,1 0 1,0-1-1,23 8 0,-29-12-70,-1-1-1,1-1 1,0 1-1,0-2 1,1 1-1,-1-1 1,0-1-1,1 1 1,-1-2-1,0 1 1,0-1-1,1-1 1,11-2-1,-19 2-116,0 1-1,1 0 1,-1-1 0,0 1-1,0-1 1,0 0-1,0 1 1,0-1 0,0 0-1,-1 0 1,1 0 0,0-1-1,-1 1 1,0 0 0,0-1-1,1 1 1,-2 0 0,1-1-1,0 0 1,0 1-1,-1-1 1,1 1 0,-1-5-1,1-14-4184</inkml:trace>
</inkml:ink>
</file>

<file path=ppt/ink/ink1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9.09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541 7 5513,'0'0'7432,"-21"-2"-6965,-68-2-196,81 5-206,0 1 0,0 0 1,0 1-1,0-1 0,0 1 1,1 1-1,-1 0 0,1 0 0,0 0 1,0 1-1,1 0 0,-1 0 1,1 1-1,0 0 0,0 0 0,-6 10 1,5-9-18,-11 15 92,0 1 1,2 0 0,0 1 0,2 1 0,1 1 0,-14 37 0,-46 169 584,62-191-652,-13 45-1,3 1 1,4 1 0,4 1-1,-3 100 1,16-187-73,0 1 1,0-1-1,1 1 1,-1-1-1,0 1 1,1-1-1,0 1 1,-1-1 0,1 0-1,0 1 1,0-1-1,0 0 1,0 0-1,1 1 1,-1-1-1,1 0 1,-1 0 0,1-1-1,0 1 1,0 0-1,0 0 1,4 2-1,-2-2 6,1 0-1,0 0 1,0 0-1,0-1 0,0 1 1,1-1-1,-1 0 1,0-1-1,0 0 1,8 0-1,5-1-29,-1-1 1,0 0-1,0-1 1,0-2-1,26-9 0,24-19-984,-8-6-2451</inkml:trace>
</inkml:ink>
</file>

<file path=ppt/ink/ink1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49.88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695 0 7058,'0'0'4917,"11"8"-4397,-6-4-454,-1-3 5,-1 1-1,0 0 0,0 0 0,1 0 0,-2 1 0,1-1 0,0 1 0,0 0 0,-1-1 0,1 1 1,-1 0-1,0 1 0,0-1 0,0 0 0,0 1 0,-1-1 0,1 1 0,-1-1 0,0 1 0,0-1 1,0 1-1,-1 0 0,1 0 0,-1-1 0,0 1 0,0 0 0,0 0 0,-1 0 0,0 5 0,-4 2 163,1-1-1,-2 0 1,1 0-1,-1-1 1,-1 0-1,0 0 1,-14 15-1,-65 54 336,76-70-527,-26 21 137,-1 0 0,-1-3 0,-79 41 0,93-56-142,-1 0 0,0-2 0,-1-1 0,0-1-1,0-1 1,0-2 0,-1 0 0,-32-1 0,55-2-41,0-1-1,0-1 1,0 1 0,0-1 0,0 1 0,0-1-1,0 0 1,0 0 0,0-1 0,0 1-1,0-1 1,1 0 0,-1 0 0,0 0 0,1-1-1,0 1 1,0-1 0,0 0 0,0 0-1,0 0 1,0 0 0,1 0 0,-1-1 0,1 1-1,0-1 1,0 1 0,0-1 0,1 0-1,-1 0 1,0-4 0,-2-11-129,0 0 1,2 0-1,0-1 0,1 1 0,2-22 1,-1 17 5,0 22 127,0 0 0,1 1 0,-1-1 0,1 1 0,-1-1 0,1 0 0,-1 1 0,1-1 0,0 1 0,0-1 0,0 1 1,0 0-1,0-1 0,0 1 0,0 0 0,0 0 0,0 0 0,1 0 0,-1 0 0,0 0 0,1 0 0,-1 0 0,1 0 0,-1 0 0,1 1 1,-1-1-1,1 1 0,0-1 0,-1 1 0,1 0 0,0 0 0,2-1 0,10 0 6,0 0-1,-1 1 1,17 1 0,-8 0 3,-12-1-8,0 1 1,-1 0-1,1 0 0,0 1 1,0 0-1,-1 1 1,1 0-1,-1 0 1,0 1-1,0 0 1,0 1-1,0 0 1,-1 1-1,15 11 0,-2 4 58,-1 0 1,-1 1-1,28 42 0,-37-49 13,12 12 355,47 47 0,-48-54-321,-2 0 1,0 1-1,28 41 1,-33-22 84,-13-35-187,0-1-1,1 1 0,0 0 0,-1-1 0,1 1 0,1-1 1,-1 1-1,1-1 0,5 7 0,-7-11-5,0 1 0,1-1 0,-1 0 0,1 0 0,-1 0 0,1 0 0,-1 0 0,1 0 0,-1 0 0,1 0 0,-1-1 0,1 1 0,-1-1 0,0 1 0,1-1 0,-1 1 0,1-1 0,-1 0 0,0 0 0,0 1 0,0-1 0,2-1 0,79-67-1176,-41 30-1102</inkml:trace>
</inkml:ink>
</file>

<file path=ppt/ink/ink1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51.87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0 334 8546,'0'0'6463,"6"-31"-5923,2 2-335,24-74-79,-29 95-121,0 1 0,1-1 0,0 1 0,1-1 1,-1 1-1,2 0 0,-1 1 0,1-1 0,-1 1 1,8-6-1,-11 11-12,0 0 0,0 0-1,0 0 1,0 1 0,0-1 0,0 0 0,0 1 0,0-1 0,0 1 0,0 0 0,0-1-1,0 1 1,0 0 0,0 1 0,0-1 0,0 0 0,0 0 0,0 1 0,0-1 0,0 1-1,0 0 1,0 0 0,0-1 0,0 1 0,-1 1 0,1-1 0,0 0 0,0 0 0,-1 0-1,1 1 1,1 2 0,5 4 7,0 0 0,0 1 0,12 19 0,-12-17 44,-1 1 0,0-1 0,-1 1 0,-1 1 0,0-1 0,0 1 0,-1 0 0,-1 0 0,0 0 0,-1 0 0,0 1 0,-1 24 0,0-50-58,1 0 0,0 1 0,1-1 0,0 1 0,0 0 0,2 0 0,-1 0 0,1 0 1,1 1-1,0 0 0,0 0 0,1 0 0,0 1 0,1 0 0,0 1 0,1-1 0,-1 2 0,1-1 0,1 1 0,0 0 0,0 1 1,0 0-1,0 1 0,18-6 0,-27 10 9,0 1 1,-1-1-1,1 1 1,0 0-1,0-1 1,0 1-1,0 0 1,0-1-1,0 1 1,0 0-1,0 0 1,0 0-1,0 0 1,0 0-1,0 0 1,0 0-1,0 1 1,0-1-1,-1 0 1,1 0-1,0 1 1,0-1-1,0 0 1,0 1-1,0-1 1,0 1-1,-1-1 1,1 1-1,0 0 1,0-1-1,-1 1 1,1 0-1,-1 0 1,1-1-1,0 1 1,-1 0-1,1 0 1,-1 0-1,0-1 1,1 1-1,-1 0 1,0 0-1,1 0 1,-1 0-1,0 0 1,0 0-1,0 0 1,0 1-1,8 20 16,15 13 13,-20-32-27,0 1 0,0-1-1,0 1 1,-1 0 0,0 0 0,0 0 0,0 1 0,0-1-1,0 0 1,-1 1 0,0-1 0,0 1 0,0 0 0,0 6-1,-1 60 146,-16-73 79,15-2-233,-1-1 0,1 1-1,1-1 1,-1 1 0,1-1 0,-1 0 0,1 1-1,0-1 1,1 0 0,-1 1 0,1-1 0,0 0-1,0 1 1,1-1 0,-1 1 0,1 0 0,0 0-1,0-1 1,5-5 0,-2 3 18,0 1-1,1-1 1,0 1-1,0 1 1,0-1-1,1 1 1,-1 0-1,2 1 1,-1 0-1,0 0 1,1 0-1,-1 1 1,1 0-1,0 0 1,0 1-1,0 0 1,0 1-1,1 0 1,-1 0-1,0 0 1,10 2-1,41-4-17,-58 36 36,-1-27 23,-1 11 24,1 0 0,1 0 0,1 0-1,0 0 1,8 25 0,-9-38-63,0 0 1,1 0-1,0-1 0,0 1 1,0-1-1,0 1 0,0-1 1,1 0-1,-1 0 0,1 0 1,0 0-1,0 0 0,0 0 1,0-1-1,1 0 0,-1 0 1,1 0-1,-1 0 0,1 0 1,0 0-1,-1-1 0,1 0 1,0 0-1,0 0 0,0 0 1,0-1-1,0 0 0,0 1 1,5-2-1,-2 1 0,-1-1 1,1 0-1,-1 0 0,0-1 1,1 0-1,-1 0 1,0 0-1,0-1 0,0 0 1,0 0-1,-1 0 0,1-1 1,-1 0-1,0 0 1,0 0-1,0-1 0,-1 1 1,1-1-1,4-8 0,8-12-21,-1 0-1,-1-1 1,12-30-1,2-2 88,-27 55-78,0 0 0,1-1 0,0 1 0,-1 0 0,1 0 0,0 1 1,1-1-1,-1 1 0,0-1 0,1 1 0,-1 0 0,1 0 0,0 0 1,0 1-1,0 0 0,0-1 0,0 1 0,0 1 0,6-2 0,9 0 11,1 1 0,38 4 0,-15-1-41,-40-2 195,-6-1-76,-13 1-68,-28 7-53,28 2 32,-1 0 0,2 1 0,-1 1 0,1 0 0,1 1 0,0 1 0,1 0 0,0 1 0,1 0 0,1 1 0,-18 30 0,26-39 1,1 0 1,0 0 0,1 0-1,-1 0 1,1 0 0,0 1-1,1-1 1,-1 0-1,2 11 1,-1-10-1,0-6 3,0 0 1,1-1 0,-1 1-1,1 0 1,-1 0-1,1 0 1,-1-1-1,1 1 1,-1 0-1,1-1 1,-1 1 0,1 0-1,0-1 1,0 1-1,-1-1 1,1 1-1,0-1 1,0 1-1,-1-1 1,1 1 0,0-1-1,0 0 1,0 0-1,0 1 1,0-1-1,0 0 1,0 0-1,-1 0 1,1 0 0,2 0-1,36 0 68,-29 0-20,4 0-51,1 0 0,0-1 0,0 0-1,0-1 1,-1-1 0,1-1 0,-1 0-1,0-1 1,0 0 0,-1-1 0,1 0-1,-1-1 1,-1-1 0,1 0 0,15-14-1,-22 18-63,0-1 0,0 0 0,-1 0 0,1 0 0,-1 0 0,0-1 0,-1 0-1,1 0 1,-1-1 0,0 1 0,-1-1 0,0 0 0,0 0 0,0 0 0,-1 0 0,0 0 0,0-1-1,0-8 1,-2 15 79,0 0 1,-1 1-1,0-1 0,1 1 0,-1-1 0,1 0 0,-1 1 0,0 0 0,1-1 1,-1 1-1,0-1 0,0 1 0,1 0 0,-1 0 0,0-1 0,0 1 0,1 0 1,-1 0-1,0 0 0,0 0 0,0 0 0,1 0 0,-1 0 0,0 0 0,0 0 0,-1 1 1,-24 3-17,25-2 8,-1 0-1,0 0 0,1-1 1,-1 1-1,1 0 0,0 0 0,-1 0 1,1 0-1,0 1 0,0-1 0,0 0 1,1 0-1,-1 1 0,1-1 1,-1 0-1,1 1 0,0-1 0,-1 1 1,1-1-1,1 0 0,-1 1 1,0-1-1,0 0 0,1 1 0,0-1 1,-1 0-1,1 1 0,0-1 0,0 0 1,0 0-1,0 0 0,1 0 1,-1 0-1,0 0 0,1 0 0,0 0 1,-1-1-1,1 1 0,0 0 1,0-1-1,0 1 0,0-1 0,0 0 1,0 0-1,0 0 0,0 0 1,3 1-1,25 3 77,-1 0-1,1-2 1,1-1 0,-1-2 0,0-1 0,38-6 0,-49 5-61,1-2 0,0 0 0,-1-2 0,0 0 0,0-1 0,20-10 0,-33 14-37,-1 0-1,1 0 1,-1 0 0,0 0 0,0-1-1,0 0 1,-1 0 0,1-1 0,-1 1 0,0-1-1,0 0 1,0 0 0,-1 0 0,0 0-1,0-1 1,0 1 0,-1-1 0,0 0 0,0 0-1,0 0 1,-1 0 0,0 0 0,1-9 0,-2 12-45,-1 1 1,1-1-1,-1 1 1,0 0-1,1-1 1,-1 1 0,0 0-1,0 0 1,-1-1-1,1 1 1,0 0 0,-1 0-1,1 0 1,-1 0-1,0 1 1,1-1-1,-1 0 1,0 1 0,0-1-1,0 1 1,0 0-1,-1 0 1,1 0 0,0 0-1,0 0 1,-5-1-1,-7-3-824,-1 1-1,0 1 1,-17-2-1,19 3-598,-16-1-4519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24.11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0 822 568,'0'0'10409,"8"-5"-9777,63-28 825,-50 26-1183,0-2 1,-1-1-1,-1 0 1,1-2-1,32-26 0,-33 18-226,0 0 0,-2-2 0,0 0 0,-2-1 0,0 0-1,-2-2 1,-1 1 0,10-28 0,-1-7 7,-3 0 0,16-90 1,-47 194 53,-29 68 0,-10 26-181,-55 284 105,16-52-70,89-364 65,-15 50-85,10-40 171,6-23 312,3-6-402,1-1-1,0 1 1,1-1-1,1 1 0,-1 0 1,9-12-1,45-73 33,-38 66-53,95-148-590,134-223-1563,-233 374 2106,0-1 21,1 0 0,1 1-1,28-32 1,-39 52 24,1 1 1,-1 0-1,2 0 0,-1 1 1,1 0-1,-1 0 0,1 1 1,1 0-1,-1 0 0,1 1 1,0 1-1,0-1 0,0 2 1,16-3-1,-17 3 6,0 1 0,1 0 0,-1 1 0,0 0 0,0 0 0,0 1 0,18 3 0,-23-2-4,0-1 0,-1 1 0,1 0 0,0 1 0,-1-1 0,1 1 0,-1-1-1,0 1 1,0 0 0,0 0 0,0 0 0,0 1 0,0-1 0,-1 1 0,0-1 0,0 1 0,0 0 0,2 7 0,6 16-9,-1 1-1,-2 0 1,-1 0 0,-1 0-1,-1 1 1,-2 0 0,-1 37-1,-1-59 11,-1-1-1,1 1 1,-1-1 0,0 1-1,0-1 1,-1 1 0,0-1-1,0 0 1,0 0 0,-1 0-1,0 0 1,0 0 0,0-1-1,-1 1 1,-5 5 0,3-5 45,0 0 1,-1 0-1,0-1 0,0 0 1,0 0-1,-1-1 1,0 0-1,0 0 1,0-1-1,-9 3 1,-15 2 126,0-2 0,0-1 0,0-1 0,-62-2 0,90-2-170,-43-4 64,46 3-75,-1 1 0,1 0 0,0-1 0,-1 1 1,1 0-1,0-1 0,-1 1 0,1-1 0,0 0 0,0 0 0,-1 1 1,1-1-1,0 0 0,0 0 0,0 0 0,0 0 0,0 0 1,0 0-1,1 0 0,-1-1 0,0 1 0,0 0 0,1 0 0,-1-1 1,1 1-1,-1 0 0,1-1 0,-1 1 0,1 0 0,0-3 0,43 4-283,42 16 188,-56-10 131,51 5 0,-2-7 194,148-11 1,-199 4-208,-1-1-1,1-1 1,-1-2-1,1 0 1,-2-2-1,1-1 1,-1 0-1,-1-2 1,28-19 0,-36 18-16,1-1 1,-2-1 0,0 0 0,-1-2 0,-1 1-1,0-2 1,-1 1 0,-1-2 0,-1 0 0,0 0-1,-1 0 1,-2-1 0,9-34 0,-1-3-213,-4-1-1,-2 0 1,3-99 0,-12 52 565,-11 107-270,2 3-89,0 1 0,0 0 0,1 1-1,0 0 1,0 0 0,1 0 0,-9 12 0,-43 65-28,35-44 33,1 1 0,3 1 0,2 1 0,1 1 0,3 0 0,1 1 0,2 1 0,2-1 0,3 2 0,1-1 0,2 62 0,3-99 7,1 0 1,0 0-1,1 1 1,0-1-1,0 0 1,1-1-1,0 1 0,0 0 1,1-1-1,0 0 1,1 0-1,6 9 1,-7-12 9,-1 0 0,1 0 0,0-1 0,0 0 1,1 0-1,0 0 0,-1 0 0,1-1 0,0 0 0,1 0 1,-1 0-1,0-1 0,1 1 0,0-1 0,-1 0 1,1-1-1,0 0 0,0 0 0,10 1 0,-7-2-7,1-1-1,-1 0 1,1 0-1,-1-1 0,0 0 1,0-1-1,0 0 1,0 0-1,-1-1 1,1 0-1,-1 0 1,0-1-1,0 0 0,0-1 1,-1 0-1,0 0 1,10-10-1,75-74-203,26-23-438,-99 97 572,1 1 0,0 0 0,1 2 0,33-16 0,-50 27 49,1 0 0,0 1-1,0-1 1,0 1 0,1 0-1,-1 0 1,0 1 0,0-1-1,1 1 1,-1 0 0,0 1-1,0-1 1,8 3-1,1 1 37,-1 0-1,0 1 1,19 11-1,-21-10-31,1 0-1,0-1 0,0 0 1,20 4-1,-26-8 27,-12-1-22,-46-1-20,0 3-1,0 1 1,-65 14 0,104-14 20,1 0 1,-1 0-1,0 2 0,1-1 1,0 1-1,0 1 1,1 0-1,-1 1 1,1 0-1,1 1 0,-1 0 1,1 1-1,1 0 1,0 0-1,0 1 1,0 0-1,2 1 1,-12 18-1,16-24 2,1 0 0,0 0 0,0 0 1,0 0-1,0 0 0,1 1 0,0-1 0,0 1 0,0-1 0,1 0 1,0 1-1,0-1 0,0 1 0,1-1 0,2 11 0,-2-12 7,1-1-1,0 1 0,0-1 0,0 0 0,0 1 0,0-1 0,1 0 1,0 0-1,-1-1 0,1 1 0,0 0 0,0-1 0,1 0 1,-1 0-1,0 0 0,1 0 0,0 0 0,-1-1 0,1 1 1,0-1-1,-1 0 0,6 1 0,23 2 31,-1 0-1,1-2 1,0-1-1,41-5 1,-67 4-93,0 0 1,0-1-1,0 0 0,0 0 1,0 0-1,0-1 1,0 0-1,0 0 0,-1-1 1,1 1-1,-1-1 1,1 0-1,-1-1 0,0 1 1,0-1-1,-1 0 1,1-1-1,-1 1 0,0-1 1,7-8-1,-6 3-42,0 0 0,-1-1 1,0 1-1,0-1 0,-1 0 0,-1 0 0,0 0 0,0 0 0,-1 0 0,-1-21 0,0 32 192,0 10-102,0 133 905,0-141-891,0-1 0,0 1 0,0-1 0,1 0-1,-1 1 1,0-1 0,1 0 0,-1 1 0,1-1 0,-1 0 0,1 0-1,0 1 1,-1-1 0,1 0 0,0 0 0,0 0 0,0 0 0,0 0-1,0 0 1,0 0 0,0 0 0,0 0 0,1 0 0,2 1 15,-1-1 1,0 0-1,1 1 1,-1-1 0,0-1-1,1 1 1,0 0-1,-1-1 1,4 0 0,1 1-6,0-2 0,0 1 1,0-1-1,0 0 1,-1-1-1,1 0 0,0 0 1,8-4-1,-6 0-102,0-1 1,0 0-1,-1 0 0,1-1 0,-2 0 0,1 0 1,10-16-1,49-77-990,-38 54 70,-8 13 319,-13 18 647,1 0 1,1 0-1,1 1 1,14-14-1,-26 28 98,1 1 0,0-1 0,0 0 0,-1 1 0,1-1 0,0 1 0,0-1 0,0 1 0,-1-1 0,1 1 0,0-1 0,0 1 0,0 0 0,0 0 0,0-1 0,0 1 0,0 0 0,0 0 0,0 0-1,0 0 1,0 0 0,0 0 0,0 0 0,0 0 0,0 1 0,-1-1 0,1 0 0,0 1 0,0-1 0,0 0 0,0 1 0,0-1 0,0 1 0,-1-1 0,1 1 0,0 0 0,0-1 0,-1 1 0,1 0 0,-1-1-1,1 1 1,0 0 0,-1 0 0,1 0 0,-1-1 0,1 3 0,19 48-181,-17-39 302,6 19-121,-2 0 1,-1 0-1,-2 1 1,-1 0-1,-2 56 0,-1-87-53,0 0-1,0 0 0,0 0 0,-1 0 0,1 0 0,0 0 0,-1 0 0,1-1 1,0 1-1,-1 0 0,1 0 0,-1 0 0,0 0 0,1 0 0,-1-1 0,0 1 0,1 0 1,-1 0-1,0-1 0,0 1 0,-1 0 0,2-1-3,-1 0-1,1 1 1,0-1-1,-1 0 1,1 0 0,0 0-1,-1 0 1,1 0-1,-1 0 1,1 0-1,0 0 1,-1 0 0,1 0-1,-1 0 1,1 0-1,0 0 1,-1-1 0,1 1-1,-1 0 1,1 0-1,0 0 1,-1 0-1,1-1 1,0 1 0,-1 0-1,1 0 1,0-1-1,0 1 1,-1 0 0,1-1-1,0 1 1,0 0-1,-1 0 1,1-1-1,0 1 1,0-1 0,0 1-1,0 0 1,0-1-1,-1 1 1,1 0 0,0-1-1,0 1 1,0-1-1,0 1 1,0 0-1,0-1 1,0 1 0,0-1-1,0 1 1,0 0-1,1-1 1,-1 1 0,0-1-1,1-12-251,1 0 0,0 0 0,1 0 0,0 1 0,1-1 0,1 1 0,0 0 0,0 0 0,1 0 0,1 1 0,0 0 1,0 0-1,1 1 0,16-17 0,-8 11-16,1 0 0,0 0 0,2 2 0,-1 0 0,2 1 0,-1 1 0,36-15 0,-46 23 642,0 0 0,1 1-1,-1 0 1,0 1 0,1 0 0,0 0-1,-1 1 1,1 0 0,0 1 0,0 0-1,0 0 1,14 4 0,-22-3-362,-1 0 1,1 0-1,-1 1 0,1-1 0,-1 1 1,0-1-1,0 1 0,0-1 1,0 1-1,0 0 0,0-1 0,0 1 1,0 0-1,-1 0 0,1 0 1,-1-1-1,1 1 0,-1 0 0,0 0 1,0 0-1,0 3 0,0 50 16,0-40 22,-1-1-12,-1-1-1,0 0 1,0 0 0,-2 0-1,-6 18 1,5-19-37,1 1 1,1 0-1,0 1 1,0-1-1,0 20 1,2-29 4,1-1 1,0 1-1,0 0 0,1-1 1,-1 1-1,1-1 1,-1 1-1,1-1 0,0 1 1,1-1-1,2 7 1,-2-9 2,0 1 1,0-1-1,0 1 1,0-1 0,0 1-1,0-1 1,0 0 0,0 0-1,0 0 1,1 0-1,-1-1 1,0 1 0,1 0-1,-1-1 1,1 0 0,-1 1-1,1-1 1,3-1-1,18 2-62,1 0 0,-1-2 0,0-1-1,-1-1 1,1-1 0,0-1-1,-1-1 1,23-10 0,-35 11-124,0 0 1,-1 0-1,0-1 1,0 0 0,-1-1-1,0 0 1,0-1-1,0 0 1,-1 0 0,0-1-1,-1 1 1,0-2-1,0 1 1,-1-1 0,0 0-1,-1-1 1,0 1-1,6-21 1,-2-25 921,-7 18 2697,-18 48-3044,9-3-355,0 0 1,1 1 0,1 1 0,-1-1-1,1 1 1,0-1 0,1 1 0,0 1-1,1-1 1,-4 14 0,4-6-11,0-1-1,1 1 1,0 0 0,2 0 0,1 25-1,0-38-22,-1 0 0,1 0 0,0-1 0,0 1 0,0 0 0,0 0-1,1-1 1,-1 1 0,1-1 0,0 0 0,0 1 0,1-1-1,-1 0 1,0 0 0,1 0 0,3 2 0,0 0 4,0-1 0,0 0 0,0 0 0,1-1 0,-1 0 0,1 0 0,0 0 0,7 1 1,11 2 82,1-2 0,0-1 1,44 1-1,-47-3-74,1-1 0,0-1 1,-1-1-1,1-2 0,31-7 0,-48 9-14,1-1-1,-1 0 0,0 0 0,0 0 0,0-1 0,-1 0 0,1-1 1,-1 1-1,0-1 0,0 0 0,0-1 0,-1 0 0,0 1 0,0-2 0,0 1 1,-1 0-1,0-1 0,0 0 0,-1 0 0,3-9 0,0-4-35,-1 0-1,0 0 0,-2 0 1,-1-1-1,0 0 0,-1 1 1,-2-1-1,0 1 0,-4-22 1,4 38 26,-1 0 1,1 0 0,-1 0-1,0 0 1,0 0 0,-1 1-1,1-1 1,-1 1 0,1-1 0,-1 1-1,0 0 1,0 0 0,-1 0-1,1 1 1,-1-1 0,1 1-1,-1 0 1,0 0 0,0 0 0,0 0-1,0 1 1,0-1 0,0 1-1,0 0 1,-1 0 0,1 1-1,0-1 1,-5 1 0,-13-1-9,0 0 0,-1 2 0,1 0 1,-24 6-1,33-5 10,0 0 0,1 1 0,-1 1 0,1 0 0,0 0 0,0 2 0,0-1 1,-20 14-1,31-18-7,0 0-1,0-1 1,0 1 0,0-1 0,1 1 0,-1 0 0,0 0 0,0 0 0,1-1 0,-1 1 0,0 0 0,1 0 0,-1 0 0,1 0 0,-1 0 0,1 0 0,0 0-1,-1 0 1,1 0 0,0 1 0,0-1 0,-1 0 0,1 0 0,0 0 0,0 0 0,0 0 0,1 2 0,0-2 1,0 1 1,0-1 0,0 1-1,0-1 1,0 1-1,0-1 1,0 0 0,1 0-1,-1 1 1,1-1-1,-1 0 1,1 0 0,-1 0-1,4 1 1,7 3 3,0-1 0,1 0 0,17 4-1,-30-8 1,58 10-693,-1-2-1,2-2 1,-1-3-1,0-2 1,78-10-1,-65-5-4195</inkml:trace>
</inkml:ink>
</file>

<file path=ppt/ink/ink1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52.1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39 0 5577,'0'0'10128,"-8"25"-9528,-21 78-271,28-99-310,1 0 0,0 0-1,-1 1 1,1-1 0,1 0 0,-1 0 0,1 0-1,-1 0 1,1 0 0,0 0 0,1-1-1,-1 1 1,1 0 0,-1 0 0,1-1-1,0 1 1,0-1 0,1 0 0,-1 1-1,1-1 1,0 0 0,0 0 0,0-1-1,0 1 1,4 2 0,3 5 3,0-1-3,0 0 0,0 0 1,0-1-1,1 0 0,1 0 0,-1-2 1,1 1-1,0-1 0,1-1 1,-1-1-1,1 1 0,0-2 1,0 0-1,0 0 0,1-1 0,21 0 1,-33-2-63,0 0 0,0 0 1,0 0-1,0 0 0,1 0 1,-1 0-1,0-1 0,0 1 1,0-1-1,0 1 1,0-1-1,0 0 0,0 0 1,0 0-1,3-2 0,9-21-3541,-9 7-1771</inkml:trace>
</inkml:ink>
</file>

<file path=ppt/ink/ink1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52.3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59 6105,'0'0'5153,"179"-22"-4432,-114 15-633,15-3-88,-17 0-208,-19 0-7114</inkml:trace>
</inkml:ink>
</file>

<file path=ppt/ink/ink1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5:52.65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47 1 11210,'0'0'4088,"22"26"-3489,71 89 17,-83-100-428,0 0-1,-1 0 1,-1 1 0,-1 1 0,10 28-1,-3-7 96,40 87 499,-19-46-481,34 109 1,-62-164-271,-1 0 1,-1 0-1,-2 0 1,0 1-1,-1 0 1,-2-1-1,0 1 1,-2 0-1,-5 31 1,3-43-45,0-1 1,-1 1-1,0 0 1,-1-1-1,-1 0 1,0 0-1,0-1 1,-1 0-1,0 0 1,-15 13-1,-8 6-319,-62 46 0,92-76 324,-104 74-1454,8-16-1317</inkml:trace>
</inkml:ink>
</file>

<file path=ppt/ink/ink1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03.0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1 171 5337,'0'0'9011,"4"17"-9204,0-13 202,1 0 0,-1 0 0,1 0 0,0-1 0,0 1 1,0-1-1,0 0 0,1-1 0,0 1 0,-1-1 0,1 0 0,0 0 0,0-1 0,0 0 0,6 1 0,16 0 98,55-1 0,-52-1-78,-24 0-14,-1-1 1,0 0-1,1 0 0,-1 0 0,0-1 0,0 0 1,0 0-1,0-1 0,0 1 0,-1-1 1,1 0-1,-1-1 0,0 0 0,1 1 1,-2-2-1,1 1 0,0 0 0,6-10 1,22-12 4,-27 23-42,-1-1 0,1 0 0,-1 0 0,0 0 0,0-1 1,-1 0-1,8-9 0,-11 12 27,0 0 0,0 0 0,0 0 0,0 1-1,-1-1 1,1 0 0,-1 0 0,1 0 0,-1 0 0,0 0 0,0 0 0,0 0 0,0 0 0,0 0 0,0 0 0,0 0 0,-1 0 0,1 0 0,-1 0-1,0 0 1,0-2 0,-1 1-2,0-1 1,0 1-1,-1 0 0,1 1 0,-1-1 0,0 0 0,1 1 0,-1-1 0,0 1 1,-6-4-1,1 2 0,0 0 0,0 0 0,-1 1 1,1 0-1,-1 1 0,1-1 0,-1 2 1,-16-2-1,15 4-13,0 0 0,-1 1 0,1 1 0,0 0 0,0 0 1,1 1-1,-1 0 0,1 1 0,0 0 0,0 0 0,0 1 0,1 1 1,0-1-1,-10 11 0,1-1-15,1 1 0,1 0-1,1 1 1,0 1 0,-17 31 0,27-42 20,1 1-1,0 0 1,0 0-1,1 0 1,0 0-1,1 0 1,-1 15 0,3 71 19,1-40-29,-2-51 39,1-1-1,-1 0 1,1 0-1,-1 0 1,1 0-1,0 0 1,0 1-1,0-1 1,0-1-1,1 1 1,-1 0-1,1 0 1,0 0-1,0-1 1,0 1-1,0-1 1,0 0-1,0 1 1,1-1-1,-1 0 1,1 0-1,-1-1 1,1 1-1,0 0 1,0-1-1,0 0 1,0 1-1,0-1 1,0-1-1,0 1 1,5 1 0,11 1 122,1-1 1,-1 0-1,1-1 1,22-2-1,-14 0-41,-28 1-43,22-24 641,12-10-721,-17 22-2540,-14 10 1931</inkml:trace>
</inkml:ink>
</file>

<file path=ppt/ink/ink1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05.19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0 306 4641,'0'0'5565,"0"-13"-1240,1-43-3811,1 49-517,0 1 0,1 0 0,-1 1 0,1-1 0,0 0 0,1 1 0,-1 0 0,1 0 0,0 0 0,0 0 0,5-4 0,3-3-18,1 1-1,0 1 1,15-10-1,-25 18 13,0 0 0,0 0 0,1 0 0,-1 1 0,0 0 0,1-1-1,-1 1 1,1 0 0,-1 1 0,1-1 0,-1 0 0,1 1 0,0 0 0,-1 0 0,1 0-1,0 1 1,-1-1 0,1 1 0,-1-1 0,1 1 0,4 2 0,2 2-27,-1 1 0,0 0 0,0 0 0,0 0 0,12 14 0,-18-17 35,1 0 10,0 1 0,-1 0 0,0 0 0,1 1-1,-1-1 1,-1 1 0,1 0 0,-1 0 0,1 0 0,-1 0 0,-1 0 0,1 0 0,-1 0 0,0 1 0,0-1 0,-1 0 0,1 1 0,-1-1 0,0 0 0,-1 1 0,1-1 0,-1 1 0,-3 8-1,-24 26 347,27-40-123,1-25-261,2 10-93,-1 0 1,2 1-1,0-1 1,1 1-1,0 0 0,1 0 1,0 0-1,2 1 1,-1 0-1,2 0 1,10-15-1,-17 26 118,1 0 1,0 1-1,0-1 0,0 0 1,0 1-1,0-1 0,0 1 0,0-1 1,0 1-1,1 0 0,-1 0 1,0 0-1,1 0 0,-1 0 1,1 1-1,-1-1 0,1 1 1,-1-1-1,1 1 0,-1 0 1,1 0-1,0 0 0,-1 1 1,1-1-1,-1 1 0,1-1 0,-1 1 1,1 0-1,-1 0 0,0 0 1,1 0-1,-1 0 0,0 0 1,0 1-1,0-1 0,0 1 1,0-1-1,2 4 0,2-1-3,-1 1 0,0 0 0,0 0 0,0 1 0,-1-1 0,0 1 0,0 0 0,-1 0 0,1 0 0,-1 1 0,0-1 1,-1 1-1,2 8 0,0 64 463,-4-111-315,0 22-364,0 0 0,1-1 0,1 1 0,-1 0 0,1 0-1,1 1 1,0-1 0,1 0 0,-1 1 0,2 0 0,9-17 0,-10 21 208,0 0 1,0 1-1,0-1 1,1 1 0,-1 0-1,1 0 1,0 0-1,0 1 1,0 0-1,1 0 1,-1 0-1,1 0 1,0 1 0,0 0-1,0 0 1,0 1-1,0 0 1,0 0-1,0 0 1,12 0-1,-15 1 20,1 0-1,-1 0 1,1 0-1,-1 1 0,0-1 1,1 1-1,-1 0 1,1 0-1,-1 0 0,0 1 1,0-1-1,1 1 1,-1-1-1,0 1 0,-1 0 1,1 0-1,0 0 0,0 1 1,-1-1-1,0 1 1,3 3-1,0 2 38,0 1 1,-1 0-1,0 0 1,-1 0-1,5 19 1,-5-17 104,0 1-1,1-1 1,1 0 0,7 14 0,-11-23-128,0-1 1,0 1 0,0-1-1,1 0 1,-1 1-1,1-1 1,-1 0-1,1 0 1,-1 0-1,1 0 1,0 0-1,-1 0 1,1 0-1,0-1 1,0 1-1,-1-1 1,1 1-1,0-1 1,0 0-1,0 0 1,0 0-1,0 0 1,0 0-1,-1 0 1,1 0-1,0 0 1,0-1-1,0 1 1,0-1-1,-1 1 1,1-1-1,0 0 1,0 0-1,-1 0 1,2-1 0,9-4 50,-1-1 1,-1 0 0,18-16 0,-25 21-93,51-47 59,50-39-39,-93 79-6,0 2 1,1-1 0,1 1-1,-1 1 1,1 0 0,0 1-1,18-5 1,-31 11-11,1-1 0,-1 0 0,1 0-1,-1 0 1,0 0 0,1 0 0,-1 0 0,1 1-1,-1-1 1,1 0 0,-1 0 0,0 1-1,1-1 1,-1 0 0,1 0 0,-1 1 0,0-1-1,0 1 1,1-1 0,-1 0 0,0 1 0,1-1-1,-1 1 1,0-1 0,0 0 0,0 1 0,0-1-1,1 1 1,-1-1 0,0 1 0,0-1 0,0 1-1,0-1 1,0 1 0,0-1 0,0 1 0,0-1-1,0 1 1,0-1 0,-1 0 0,1 1-1,0-1 1,0 1 0,0-1 0,0 1 0,-1-1-1,1 0 1,0 1 0,-1-1 0,1 1 0,0-1-1,-1 0 1,1 1 0,0-1 0,-1 0 0,1 0-1,0 1 1,-1-1 0,1 0 0,-1 0 0,1 1-1,-1-1 1,1 0 0,0 0 0,-2 0 0,-37-1-238,32 0 214,1 0 0,-1 0 0,0 1 0,0 0 0,1 0 0,-1 1 0,0 0-1,0 0 1,1 1 0,-1-1 0,1 1 0,-1 1 0,1-1 0,0 1 0,0 0-1,0 1 1,0-1 0,1 1 0,-9 8 0,-1 2 257,0 1 0,1 1 1,-20 28-1,30-38-172,1-1 1,0 1 0,0 0-1,0 1 1,1-1 0,0 0-1,0 1 1,0-1 0,1 1-1,0-1 1,0 1-1,1 0 1,0 0 0,0-1-1,2 11 1,-2-16-34,1 0 0,-1 1 0,1-1 0,0 0 0,0 0 0,0 0 0,-1 1 0,1-1 0,0 0-1,0 0 1,0 0 0,0 0 0,1-1 0,-1 1 0,0 0 0,0 0 0,0-1 0,1 1 0,-1-1 0,0 1 0,1-1 0,-1 1 0,1-1 0,-1 0 0,0 0 0,3 0 0,44 2 485,-36-2-469,4-2-93,1 0 1,-1-1 0,1-1 0,-1 0 0,0-2 0,-1 1 0,1-2 0,-1 0 0,-1-1 0,1-1 0,-1 0 0,-1 0 0,0-2 0,0 0 0,-1 0 0,0-1 0,-1 0 0,0-1 0,-1-1 0,15-26 0,-21 23-56,-6 17 120,0 1-1,0 0 1,1 0-1,-1 0 1,0 0 0,1 0-1,-1 0 1,0 0-1,1 0 1,-1 0-1,-1 2 1,0 3 1,-1 0 0,1 0 0,0 0 0,1 0 0,-1 0 0,1 0 0,0 1 0,1-1 0,0 1 0,-1 6 0,1 68-3,2-79 25,-1 0 0,1 0 0,0 0 1,0 0-1,0 0 0,0 0 0,0 0 0,1 0 0,-1 0 0,1 0 0,-1 0 0,1-1 0,0 1 0,-1-1 1,1 1-1,0-1 0,0 0 0,0 0 0,0 0 0,0 0 0,0 0 0,0 0 0,1 0 0,-1-1 0,0 1 1,0-1-1,1 0 0,-1 1 0,0-1 0,4 0 0,11 1 256,0-1-1,31-3 1,-46 3-259,19-4 1,0-1 1,-1-1 0,1-2-1,-1 1 1,-1-2 0,1-1-1,-2 0 1,1-2 0,-1 0-1,28-24 1,-43 33-113,0 0 0,1 0-1,-1 0 1,0 0 0,0 0 0,-1 0 0,1-1 0,-1 1 0,1-1 0,-1 0-1,0 0 1,-1 0 0,1 0 0,-1 0 0,0 0 0,0 0 0,0 0 0,0-1-1,-1 1 1,1 0 0,-1-1 0,0 1 0,-1-6 0,-4-6-2537</inkml:trace>
</inkml:ink>
</file>

<file path=ppt/ink/ink1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05.5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8970,'0'0'5066,"6"23"-4331,19 71-209,-24-90-496,0-1-1,1 1 1,-1-1 0,1 1 0,0-1 0,0 0 0,0 0 0,1 0 0,-1 0 0,1 0-1,-1-1 1,1 1 0,0-1 0,0 1 0,0-1 0,0 0 0,1 0 0,-1-1 0,0 1 0,1-1-1,0 1 1,-1-1 0,6 1 0,4 2 63,24 5 104,-31-8-179,0 0-1,-1 0 1,1 1-1,0 0 0,-1 0 1,10 5-1,2 4-97,-13-8 34,1 1 0,0-1 0,0 0 0,0 0 0,1-1 1,-1 0-1,1 1 0,-1-2 0,1 1 0,6 0 0,-6-4-2192,0-13-3491</inkml:trace>
</inkml:ink>
</file>

<file path=ppt/ink/ink1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05.81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1 178 5025,'0'0'6890,"148"-37"-6314,-91 15 112,4-3-216,-6 3-72,-9 0 56,-10 5-400,-14 2-56,-22 5 0,0 5-1480,-17 3-4201</inkml:trace>
</inkml:ink>
</file>

<file path=ppt/ink/ink1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2.80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0 297 3833,'4'0'10922,"18"4"-11157,-5 3 290,1-1-1,0 0 0,0-1 0,1-1 0,-1-1 1,1 0-1,0-1 0,0-2 0,0 0 0,0-1 0,0 0 1,-1-2-1,24-5 0,-26 4-38,-1-1-1,0 0 1,-1-1 0,1-1 0,-1 0-1,0-1 1,-1 0 0,0-1-1,0-1 1,-1 0 0,0-1-1,-1 0 1,0-1 0,-1 0 0,0 0-1,11-19 1,-18 24-1,1-1 0,-1 1 0,-1-1 0,1 1 0,-1-1 0,-1 0 0,1 0 0,-1 0 0,-1 0 0,1 0-1,-2 0 1,1 0 0,-3-13 0,2 19-13,1 0 1,-1 0-1,0 0 0,-1 0 0,1 0 0,0 1 0,-1-1 0,1 0 0,-1 1 0,1-1 0,-1 1 1,1 0-1,-1-1 0,0 1 0,0 0 0,0 0 0,0 0 0,0 0 0,0 1 0,0-1 0,0 0 1,0 1-1,0-1 0,0 1 0,-4 0 0,-63-1 39,56 1-49,1 2 7,-1 0-1,1 0 0,0 2 1,0-1-1,1 1 0,-1 1 0,1 0 1,0 1-1,0 0 0,1 0 1,-1 1-1,1 1 0,-9 9 0,2-2-1,0 1 0,2 1-1,0 0 1,1 1-1,1 0 1,-15 29-1,21-34 23,0 0 0,1 1-1,1 0 1,0 1-1,1-1 1,1 1-1,0-1 1,1 1 0,0 0-1,1 0 1,1 0-1,0 0 1,2 0 0,2 17-1,-2-27 0,0 0 1,1 0-1,0 0 1,-1-1-1,2 1 0,-1-1 1,1 1-1,-1-1 1,1 0-1,0 0 0,0-1 1,1 1-1,-1-1 1,1 0-1,0 0 0,0 0 1,0-1-1,0 0 1,0 0-1,0 0 0,1 0 1,9 0-1,11 3 78,-1-1-1,1-2 1,37 0 0,-47-3-73,-1 0 1,1-1 0,-1-1 0,0 0 0,0-1 0,0-1 0,0 0 0,-1-1-1,18-10 1,-25 13-59,-1 0-1,0-1 0,0 0 1,-1 0-1,1 0 1,-1-1-1,0 0 0,0 0 1,0 0-1,-1-1 1,0 1-1,0-1 0,0 0 1,-1 0-1,0-1 1,0 1-1,0-1 0,-1 1 1,0-1-1,-1 0 1,1 0-1,0-11 0,-2 17-55,0 0-1,0 0 0,0 1 1,0-1-1,0 0 0,0 1 0,-1-1 1,1 0-1,0 1 0,0-1 1,-1 0-1,1 1 0,0-1 0,-1 0 1,1 1-1,-1-1 0,1 1 1,0-1-1,-1 1 0,1-1 0,-1 1 1,0-1-1,1 1 0,-1 0 1,1-1-1,-1 1 0,0 0 0,1-1 1,-1 1-1,0 0 0,1 0 1,-1 0-1,0 0 0,1-1 1,-1 1-1,-1 0 0,0 0-169,-17-5-2646</inkml:trace>
</inkml:ink>
</file>

<file path=ppt/ink/ink1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3.94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44 351 760,'0'0'5225,"-5"-1"-5165,3 0-366,-20-4 1616,22 5-1206,-1 0 0,1 0 0,-1 0 0,1 0 1,-1 0-1,1 0 0,-1 0 0,1 0 0,-1 0 0,1 0 0,-1 0 0,1 0 0,-1 0 0,1 1 0,-1-1 1,1 0-1,-1 0 0,1 0 0,-1 1 0,1-1 0,-1 0 0,1 1 0,0-1 0,-1 0 0,1 1 1,0-1-1,-1 1 0,1-1 0,0 0 0,-2 7 2913,15-8-2910,0 0-1,1-1 1,-1-1-1,0 0 0,-1-1 1,1 0-1,-1-1 0,15-7 1,93-59 885,-94 54-936,-7 5-45,0 0 0,-1-2 0,-1 0 1,29-31-1,-40 39-12,-1-1 0,0-1 0,0 1 0,0-1 0,-1 0 1,0 0-1,-1 0 0,1 0 0,-2-1 0,1 0 0,-1 1 0,-1-1 1,1 0-1,-1-15 0,-1 32-19,0 22-89,5 44 0,-3-62 114,0-1 0,1 0 1,1 0-1,0-1 0,0 1 0,1-1 1,7 12-1,3 3 17,-6-12-48,-1 0 0,12 27-1,-18-35 50,-1 0 0,1 0 0,-1 0 0,0 0 0,0 0 0,-1 0 0,0 0 0,0 0 0,0 0-1,0 0 1,-1 1 0,-2 8 0,2-11-16,-1 1-1,0-1 1,0 0 0,0 0-1,-1 0 1,1-1-1,0 1 1,-1 0 0,0-1-1,0 0 1,0 0 0,0 0-1,0 0 1,0 0-1,0 0 1,-1-1 0,1 0-1,-1 1 1,1-1-1,-1-1 1,1 1 0,-1 0-1,0-1 1,-5 0-1,5 1-1,-1 0 0,1-1-1,-1 0 1,1 0 0,-1 0-1,1-1 1,-1 1 0,1-1 0,-1 0-1,1 0 1,0-1 0,0 0-1,-1 1 1,1-1 0,0 0-1,1-1 1,-1 1 0,0-1-1,-4-4 1,3 2-153,1-1 1,1 0-1,-1 1 1,1-1-1,0 0 1,0-1-1,1 1 1,0 0-1,0-1 1,-1-9-1,11 16-1644,0-1 1073,0 1-1,0-2 1,0 1-1,0-1 1,10-3-1,-13 3-36,23-7-5802</inkml:trace>
</inkml:ink>
</file>

<file path=ppt/ink/ink1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4.25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195 7 9434,'0'0'8327,"-7"-3"-8147,5 3-181,1-1 0,0 1-1,-1-1 1,1 1 0,0-1-1,-1 1 1,1 0 0,-1 0 0,1 0-1,0 0 1,-1 0 0,1 0-1,-1 0 1,1 0 0,-1 0-1,1 1 1,0-1 0,-1 0 0,1 1-1,0 0 1,-1-1 0,1 1-1,0 0 1,0-1 0,0 1 0,-1 0-1,1 0 1,0 0 0,0 0-1,-1 2 1,-2 3 1,1 1 0,0 0 0,0 1-1,0-1 1,1 0 0,-2 9 0,-10 55-16,2 0-1,-2 87 1,-4 27-7,-25 48 380,28-285-2485,7 9-1942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29.8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0 865 6905,'0'0'2352,"23"-23"-1854,4-3-348,124-136 311,-144 154-467,10-13-221,0-1 0,24-42 0,-41 63 262,1 0 1,-1 0-1,1 0 0,-1 0 0,1 0 0,-1 1 0,0-1 0,1 0 0,-1 0 0,0 0 0,0 0 0,0 0 0,1 0 0,-1 0 1,0 0-1,0 0 0,-1 0 0,1 0 0,0 0 0,0 0 0,0 0 0,-1-2 0,0 3-10,1-1 0,-1 1-1,0 0 1,1-1 0,-1 1 0,0 0-1,0-1 1,1 1 0,-1 0 0,0 0-1,0 0 1,1 0 0,-1 0 0,0 0 0,0 0-1,1 0 1,-1 0 0,0 0 0,0 0-1,0 0 1,0 1 0,-4 0 2,0 1 1,0-1 0,0 1-1,1 1 1,-1-1 0,1 0-1,-7 6 1,-3 7 9,0 0 0,1 2 0,0 0 0,2 0 1,0 1-1,1 0 0,1 1 0,0 0 0,2 1 1,0 0-1,1 0 0,1 0 0,1 0 0,1 1 1,0 0-1,2 34 0,1-52-22,0-1-1,0 1 1,0 0-1,1-1 1,-1 1 0,1-1-1,-1 1 1,1-1 0,0 1-1,0-1 1,0 0 0,1 1-1,-1-1 1,0 0 0,1 0-1,0 0 1,-1 0-1,1 0 1,0 0 0,0 0-1,0-1 1,0 1 0,0-1-1,1 1 1,-1-1 0,0 0-1,1 0 1,-1 0-1,1 0 1,-1 0 0,5 0-1,7 2 84,-1-2 0,1 0-1,0 0 1,24-3 0,-32 2-82,-3-1-5,1 0 0,0 0 0,-1 0 0,1 0-1,-1-1 1,0 1 0,1-1 0,-1 0 0,0 0 0,0 0-1,0 0 1,0 0 0,-1-1 0,1 1 0,-1-1-1,1 0 1,3-6 0,34-62 2,-27 46-3,0 0 5,1 0 0,1 2 1,27-34-1,-37 51-21,0 0 0,0 1 0,1 0 0,0 0 0,0 0 0,1 1 0,-1 0 0,1 0 0,0 1 0,0 0 0,0 0 0,0 0 0,0 1 0,1 0 0,-1 0 0,1 1 0,14-1 0,-17 2 1,1 1 0,-1-1 0,0 1 0,0 0 0,0 0 0,0 1 0,0-1 0,0 1 0,0 0 0,-1 1 0,1-1 0,0 1 0,-1 0 0,0 0 0,0 0 0,0 0-1,0 1 1,0 0 0,-1 0 0,0 0 0,0 0 0,0 0 0,0 1 0,0-1 0,-1 1 0,0 0 0,0-1 0,0 1 0,-1 0 0,0 0 0,1 0 0,-2 1 0,1-1 0,-1 0 0,0 9 0,-1 0 9,-1-1 0,-1 1 0,0-1 1,0 1-1,-2-1 0,0-1 0,0 1 0,-1-1 0,0 1 1,-1-2-1,-15 20 0,12-15-2,10-15-3,0-1 1,-1 1-1,1-1 1,0 1 0,0-1-1,0 1 1,-1-1-1,1 1 1,0-1-1,-1 0 1,1 1-1,0-1 1,-1 1 0,1-1-1,0 0 1,-1 1-1,1-1 1,-1 0-1,1 1 1,-1-1-1,1 0 1,-1 0 0,1 0-1,-1 1 1,1-1-1,-1 0 1,1 0-1,-1 0 1,1 0-1,-1 0 1,-3-15-47,8-26-184,2 28-13,0 0 1,1 1 0,1 0 0,0 0-1,0 1 1,1 0 0,18-17-1,80-62-958,-86 73 1667,0 2 0,27-14-1,-39 25-315,0 0-1,0 0 0,0 1 0,1 0 1,-1 0-1,1 1 0,-1 1 0,20-2 1,-28 7-139,0 0 0,0 0 0,0 1 0,-1-1 0,0 0 1,1 0-1,-1 0 0,-1 7 0,0-5 3,0 13 19,-1-1 1,0 1 0,-8 22-1,6-22-16,0-1-1,1 1 0,-1 24 1,4-27 36,0-12-45,-1 1 0,1 0 1,1 0-1,-1-1 0,1 1 0,-1 0 1,3 6-1,-2-9 2,0-1-1,0 1 1,0-1-1,0 1 1,0-1 0,0 0-1,1 0 1,-1 1-1,0-1 1,1 0 0,-1 0-1,1 0 1,-1-1-1,1 1 1,-1 0 0,1 0-1,0-1 1,-1 1-1,1-1 1,0 0 0,-1 1-1,1-1 1,0 0-1,3 0 1,5 0 73,0 0-1,0-1 1,0 0-1,-1-1 1,1 0-1,0-1 1,-1 0-1,1 0 1,-1-1 0,0 0-1,13-8 1,11-10-98,50-41 1,-28 20 34,22-14-692,147-82 0,-222 138 657,1 0 0,-1-1-1,1 1 1,0 1 0,-1-1 0,1 0-1,0 1 1,-1-1 0,1 1-1,0 0 1,0 0 0,0 0-1,-1 0 1,1 0 0,0 1-1,0-1 1,-1 1 0,5 1 0,0 2-1,0-1 1,-1 1-1,1 1 1,-1-1 0,7 7-1,29 20-1,-11-20 1,1 0 170,-29-7-523,-14-2-571,-59-4 246,33 0 812,0 2 0,1 1 0,-52 9 0,77-8 51,0 1-1,0 0 1,1 0-1,-1 1 0,1 1 1,0 0-1,0 0 1,1 1-1,-1 0 1,1 1-1,0 0 0,1 0 1,0 1-1,0 0 1,-11 15-1,12-13-119,0 1-1,0-1 0,1 2 1,0-1-1,1 1 0,0-1 1,1 1-1,0 1 0,1-1 1,0 0-1,1 1 0,1 0 1,-1 17-1,2-28-39,1 0-1,-1 0 1,1-1 0,-1 1 0,1 0-1,0 0 1,0 0 0,0-1 0,0 1-1,0 0 1,0-1 0,0 1 0,0-1-1,1 0 1,-1 1 0,1-1 0,-1 0-1,1 0 1,-1 0 0,1 0 0,0 0-1,-1 0 1,1 0 0,0 0 0,0-1-1,0 1 1,-1-1 0,1 1 0,3-1-1,8 2 50,0 0-1,-1-2 1,19 0-1,-17 0 67,17-1-101,0-2 0,0 0-1,0-2 1,0-2-1,-1-1 1,0-1-1,-1-1 1,0-2-1,-1-1 1,0-1 0,39-27-1,-45 26-130,-1 0-1,-1-2 1,0-1-1,-1 0 1,-1-2 0,0 0-1,-2 0 1,-1-2-1,0 0 1,-2-1-1,0 0 1,-2-1-1,0 0 1,-2-1 0,12-47-1,18-121 7,-28 127 672,2 1-1,27-77 1,-30 123-566,-7 28-122,-10 37-93,-13 4 212,-43 79 0,-12 29-7,64-127 6,1 1 0,1 0-1,2 1 1,2-1 0,1 1-1,1 0 1,2 0 0,1 1-1,6 36 1,-4-57 12,2-1 0,0-1 0,0 1 0,1 0 0,0-1 0,1 0 0,1 0 0,-1-1 0,2 0 0,-1 0 0,2 0 0,-1-1 0,1 0 0,0-1 0,1 0 0,0-1 0,0 0 0,15 8 0,-20-14 10,0 1 0,1-1 0,-1 0-1,1-1 1,-1 1 0,1-1-1,-1 0 1,1-1 0,-1 1 0,0-1-1,1 0 1,-1 0 0,0-1-1,1 0 1,-1 0 0,9-5 0,7-4-8,-1-1 1,31-25 0,-29 21-17,-2 1-186,0 0 0,-1-1-1,-1-1 1,20-23 0,-33 33 154,0 1 0,0-1 1,-1 0-1,0 0 0,0 0 0,-1-1 0,0 0 1,0 1-1,-1-1 0,0 0 0,0 0 0,-1 0 1,0 0-1,0-1 0,-1 1 0,-1-14 1,1 21 35,-1 0 0,1 0 0,-1 0 0,0 0 0,0 0 0,1 0 0,-1 0 0,0 0 0,0 0 0,0 0 0,0 0 0,0 0 0,0 1 1,0-1-1,0 1 0,0-1 0,0 0 0,0 1 0,-1 0 0,1-1 0,0 1 0,0 0 0,0-1 0,-1 1 0,1 0 0,0 0 0,0 0 0,-1 0 1,1 0-1,0 1 0,0-1 0,-1 0 0,1 0 0,0 1 0,-1 0 0,-2-1 4,0 1 1,0 0-1,0 0 0,1 0 1,-1 0-1,1 1 0,-1 0 1,1-1-1,-1 1 1,-4 4-1,3 1 37,0 1 1,1 0-1,0 0 0,0 0 0,1 1 1,0-1-1,0 1 0,1 0 1,0-1-1,0 1 0,1 0 1,1 0-1,-1 1 0,1-1 1,2 12-1,-2-8-14,1-8-7,0 0 1,0 0-1,1-1 0,0 1 0,0 0 0,0-1 0,0 1 0,1-1 0,-1 0 0,1 0 0,0 0 0,1 0 0,-1 0 0,0 0 1,1-1-1,0 0 0,0 0 0,0 0 0,0 0 0,1-1 0,-1 1 0,9 2 0,-9-3 4,1 1 1,0-1-1,0 0 0,0 0 0,0-1 0,1 0 0,-1 0 1,0 0-1,0 0 0,1-1 0,-1 0 0,0 0 1,1 0-1,-1-1 0,0 0 0,1 0 0,-1 0 0,0-1 1,0 1-1,0-1 0,7-4 0,21-19-145,-2-1 0,-1-1 0,-1-2-1,-1-1 1,-2-1 0,-1-1 0,23-39 466,-42 81-388,4 44 19,-2-1 0,1 95-1,-9-147 19,2-14 125,10-12-243,1 1-1,1 1 1,1 0-1,1 1 1,1 0 0,1 1-1,1 1 1,1 1-1,0 1 1,34-22 0,-49 37 130,0 0 1,0 1 0,1 0 0,-1 0 0,1 0 0,0 1 0,0 0 0,-1 0 0,1 0 0,0 1-1,0 0 1,8 0 0,-13 1-6,1 0-1,-1 0 1,1-1 0,-1 1-1,1 0 1,-1 0-1,0 1 1,0-1 0,1 0-1,-1 0 1,0 1-1,0-1 1,0 0 0,0 1-1,-1-1 1,1 1-1,0-1 1,0 3 0,14 31-2,-3 29 46,-10-51-17,0 0-1,1 1 1,0-1-1,9 22 1,-10-32-24,-1 0 0,1 0 0,0 0 0,0 0 0,0 0 0,1 0 0,-1 0-1,0-1 1,1 1 0,0-1 0,0 0 0,0 0 0,0 0 0,0 0 0,0-1 0,0 1 0,1-1 0,-1 1 0,0-1 0,1 0 0,-1-1 0,6 2 0,0-1 40,-1 0 1,1-1 0,0 0-1,0 0 1,0-1 0,-1 0-1,1-1 1,0 0 0,-1 0-1,1-1 1,10-4 0,1-4 2,-1-1 1,0 0-1,20-18 1,-28 21-46,47-40-62,-42 34 66,1 0 1,0 1-1,0 1 1,2 1-1,-1 0 0,2 2 1,26-12-1,-41 21-21,0 0-1,-1 0 0,1 1 1,0-1-1,0 1 1,-1 0-1,1 1 0,0-1 1,0 1-1,-1 0 0,1 0 1,-1 1-1,1-1 1,-1 1-1,1 0 0,7 5 1,25 8 3,-58-17 43,1 0 0,-1 2 0,1 1-1,-37 5 1,42-4-23,0 2-1,0 0 1,0 1-1,0 1 1,1 0-1,0 1 1,0 0-1,1 1 1,0 1-1,0 0 1,-14 14-1,20-17 38,0 1 0,1 0 0,0 0 0,0 0-1,0 0 1,1 1 0,1 0 0,-1 0 0,1 1-1,0-1 1,1 1 0,0 0 0,1 0 0,-1 0-1,2 0 1,-1 0 0,1 1 0,1-1 0,0 0 0,1 10-1,-1-16-34,1 0 0,0 0 0,0-1 0,1 1 0,-1-1 0,0 1 0,1-1 0,0 1 0,-1-1 0,1 0 0,0 0 0,0 0 0,0 0 1,0 0-1,1 0 0,-1 0 0,0-1 0,1 1 0,0-1 0,-1 0 0,1 0 0,0 0 0,-1 0 0,1 0 0,0 0 0,0-1 0,0 0 0,4 1 0,12 1 49,-1-1 1,0-1 0,22-2-1,-35 1-27,3 1-30,0-2 0,0 1 0,0-1 1,-1-1-1,1 1 0,-1-1 0,1 0 0,-1-1 0,0 0 0,0 0 0,-1-1 1,1 1-1,-1-1 0,0-1 0,0 1 0,0-1 0,5-8 0,-5 6 8,0 0 0,-1-1 0,0 0-1,0 0 1,-1 0 0,0 0 0,-1-1-1,0 0 1,0 0 0,-1 0 0,0 0-1,-1 0 1,0-11 0,-1 21-15,0-1 1,-1 1-1,1-1 0,0 1 1,-1-1-1,1 1 1,0-1-1,-1 1 0,1-1 1,-1 1-1,1 0 1,-1-1-1,1 1 1,-1 0-1,1-1 0,-1 1 1,1 0-1,-1-1 1,0 1-1,1 0 0,-1 0 1,1 0-1,-1 0 1,0 0-1,1 0 0,-1 0 1,1 0-1,-1 0 1,0 0-1,1 0 0,-1 0 1,1 0-1,-1 0 1,0 0-1,1 1 0,-1-1 1,1 0-1,-1 0 1,0 1-1,-26 11 9,22-7-13,1 0 0,-1 0 0,1 1 0,1-1 0,-1 1 0,1 0 0,0 0 0,0 1 0,1-1 0,0 0 0,0 1 0,0-1 0,1 1 0,0 0 0,0 0 0,1-1 0,-1 1 0,2 0 0,-1 0 0,1 0 0,3 12 0,-3-16 11,1 0 0,-1 0 0,1-1 0,0 1 0,-1-1 0,1 1 0,1-1 0,-1 0 1,0 0-1,0 0 0,1 0 0,-1 0 0,1 0 0,0-1 0,0 1 0,-1-1 0,1 0 0,0 0 0,0 0 0,0 0 0,0-1 0,0 1 0,5 0 0,11 1 2,1 0 0,30-2-1,-32 0 16,-3-1-33,-1-1 0,0 0 1,1-1-1,-2-1 0,1 0 0,0-1 0,-1 0 1,22-12-1,100-67-1440,-119 73 1118,36-26 98,-23 15 13,54-30 1,-72 47 203,0 0 1,0 0-1,0 1 1,1 0-1,0 1 1,-1 1-1,1 0 1,0 0-1,13 1 1,-11 0 23,1 1 0,-1 1 0,0 0 0,0 1 1,0 0-1,-1 1 0,1 1 0,22 9 0,-27-10-7,-2 1 13,1 0 0,-1-1 0,1 0 0,0-1 0,0 0 0,0 0 0,14 1 1,-89-16-770,39 10 884,0 1 0,0 1 0,0 1 0,1 2 0,-44 8 0,61-8-59,0 0 0,0 1 0,1 0 0,-1 1 0,1 0 0,0 0 0,0 1 0,1 0 0,-1 1 0,1 0 0,0 0 0,1 1 0,-1 0 0,1 0 0,1 0 0,-1 1 0,1 0 0,-8 16 0,11-18-35,1-1 0,-1 0 0,2 1 0,-1-1-1,1 1 1,-1 0 0,2-1 0,-1 1 0,0 0 0,1 0-1,0-1 1,2 8 0,-2-10-20,1 0 0,-1-1 0,1 1 0,0 0 0,0 0-1,0-1 1,1 1 0,-1-1 0,1 1 0,-1-1 0,1 0 0,0 1 0,0-1 0,0 0-1,0 0 1,0 0 0,0-1 0,1 1 0,-1 0 0,1-1 0,-1 0 0,1 1 0,-1-1 0,1 0-1,4 1 1,6 1-14,1 0-1,-1-1 1,1 0-1,0-1 1,0 0-1,0-2 1,-1 1-1,1-2 1,0 0-1,-1 0 1,1-1-1,-1-1 1,0 0-1,0-1 1,0 0-1,0-1 1,-1-1-1,12-8 1,-13 5-5,0 0 1,0-1-1,-1-1 1,0 1-1,-1-2 1,-1 1 0,0-1-1,0-1 1,-2 1-1,1-1 1,-2-1-1,6-21 1,3-20-30,12-113 0,-17 94 30,-1 25 396,-3 26 39,-1-1 0,0-32 0,-4 56-434,1 32-94,6 94 78,-6 1-1,-16 147 0,3-35 69,12-237-45,1 1 0,-1-1 0,1 0 0,0 1 1,-1-1-1,1 0 0,0 0 0,0 0 0,-1 0 1,1 0-1,0 0 0,0 0 0,0 0 1,1 0-1,-1 0 0,0 0 0,0 0 0,0-1 1,1 1-1,-1-1 0,0 1 0,1-1 0,-1 1 1,0-1-1,1 0 0,-1 0 0,0 1 1,1-1-1,-1 0 0,1 0 0,-1 0 0,3-1 1,57-3 46,-57 4-47,16-4-60,0 0 1,-1-2 0,0 0-1,0-1 1,0 0-1,-1-2 1,0 0-1,-1-1 1,25-20 0,-23 16-90,-1-1 1,0-1-1,-1-1 1,-1 0-1,-1-1 1,0-1-1,21-37 1,-31 47 201,0-1 1,-1 0 0,-1 0 0,0 0 0,0 0-1,-1 0 1,0-1 0,-1 1 0,0-1 0,-1-12-1,-2 23-32,0-1 1,0 0-1,-1 0 0,1 1 0,0-1 0,0 1 1,-1 0-1,1 0 0,0 0 0,0 0 0,-1 0 0,1 0 1,0 1-1,0-1 0,-4 2 0,2 0-17,0 0-1,0 1 1,0 0 0,1-1-1,-1 2 1,1-1 0,-1 0 0,1 1-1,0-1 1,1 1 0,-1 0-1,0 0 1,1 0 0,0 0-1,0 0 1,0 1 0,-1 5-1,-1 2 11,1 0-1,1 0 0,0 0 0,0 0 0,1 17 0,0-22-11,1-1 0,1 1 0,-1-1 0,1 1-1,1-1 1,-1 0 0,1 1 0,0-1 0,0 0-1,1 0 1,4 9 0,-4-12 7,0 0 0,0 1 0,0-1-1,0 0 1,1 0 0,-1 0 0,1-1 0,-1 0 0,1 1 0,0-1 0,0 0 0,0-1-1,0 1 1,1-1 0,-1 0 0,0 0 0,1 0 0,5 0 0,11 1 18,0 0-1,0-2 1,0-1 0,-1 0 0,1-2 0,0 0-1,-1-2 1,1 0 0,-1-1 0,23-10-1,-30 10-26,0-1 0,0 0 0,-1 0 0,0-1 0,0-1-1,-1 0 1,0-1 0,0 0 0,-1 0 0,-1-1-1,0 0 1,0-1 0,-1 0 0,-1-1 0,11-22 0,-15 29 3,-1-1 1,1 0 0,-1 0-1,-1 0 1,1 0 0,-1 0 0,0 0-1,-1-1 1,1 1 0,-2 0 0,1 0-1,-1 0 1,0 0 0,0-1-1,-5-11 1,3 13-3,0 0 0,0 0 0,-1 1-1,0 0 1,0-1 0,0 1 0,0 1 0,-1-1-1,0 1 1,0-1 0,0 1 0,-1 1 0,1-1-1,-1 1 1,0 0 0,0 0 0,-8-2 0,-7-2-2,0 2 1,-1 0-1,1 1 1,-1 1-1,0 0 1,0 2-1,0 1 1,0 1 0,0 1-1,0 0 1,-23 7-1,38-7-7,0 1-1,0 0 1,1 0 0,-1 0-1,1 1 1,-6 4-1,10-7 6,1 0 0,-1 0 0,1 0-1,0 0 1,-1 1 0,1-1-1,0 1 1,0-1 0,0 1-1,0-1 1,0 1 0,0-1-1,0 1 1,1 0 0,-1-1 0,1 1-1,-1 0 1,1 0 0,-1 0-1,1 0 1,0-1 0,0 1-1,0 0 1,0 0 0,0 0-1,1 0 1,-1-1 0,1 5 0,0-5 4,1 1 0,-1-1 1,0 1-1,0-1 0,1 1 1,-1-1-1,0 0 1,1 0-1,-1 0 0,1 0 1,0 0-1,-1 0 0,1 0 1,0 0-1,0-1 1,0 1-1,-1 0 0,1-1 1,2 1-1,44 5-19,-35-4 23,58 4-207,120-5 0,-180-1 4,0-2 1,0 1-1,0-1 1,0-1-1,-1 0 0,1 0 1,11-7-1,36-24-3767,-26 9-4044</inkml:trace>
</inkml:ink>
</file>

<file path=ppt/ink/ink1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4.43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9602,'0'0'4961,"139"135"-4281,-86-105-168,4-5-344,3-8-112,14-12-112,-13-5 40,-12 0-2904</inkml:trace>
</inkml:ink>
</file>

<file path=ppt/ink/ink1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4.65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1 151 6161,'0'0'8762,"85"-66"-8762,-77 31 0,-3 8-424,-5 5-3881</inkml:trace>
</inkml:ink>
</file>

<file path=ppt/ink/ink1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6.16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1 502 6361,'0'0'7274,"17"-18"-6961,-5 7-279,18-19 12,-2-1-1,40-55 1,-26 4-1,-32 59 373,23-39 1,-32 62-403,-1-1 1,0 1-1,1 0 1,-1-1-1,0 1 1,1-1-1,-1 1 1,1 0 0,-1-1-1,0 1 1,1 0-1,-1-1 1,1 1-1,-1 0 1,1 0-1,-1-1 1,1 1 0,-1 0-1,1 0 1,-1 0-1,1 0 1,-1 0-1,1 0 1,0 0 0,-1 0-1,1 0 1,-1 0-1,1 0 1,-1 0-1,1 0 1,-1 0-1,2 1 1,16 13 30,8 25-143,-18-23 117,-1 0 0,0 1-1,-1 0 1,-1 0 0,0 1 0,-2-1-1,0 1 1,-1 0 0,0 0 0,-2 0 0,-2 27-1,2-44-8,0 1-1,0-1 1,0 0-1,0 0 0,-1 1 1,1-1-1,-1 0 1,1 0-1,-1 0 0,1 1 1,-1-1-1,0 0 0,0 0 1,1 0-1,-1 0 1,0 0-1,0 0 0,0 0 1,0-1-1,0 1 1,0 0-1,0 0 0,-2 0 1,3-1-7,-1 0 0,1 0 1,-1 0-1,0 0 0,1 0 0,-1 0 1,1 0-1,-1 0 0,0 0 1,1 0-1,-1-1 0,1 1 0,-1 0 1,0 0-1,1-1 0,-1 1 1,1 0-1,-1-1 0,1 1 0,-1 0 1,1-1-1,0 1 0,-1-1 0,1 1 1,-1-1-1,1 1 0,0-1 1,-1 1-1,1-1 0,0 1 0,0-1 1,-1 1-1,1-1 0,0 0 1,0 1-1,0-1 0,0 1 0,0-1 1,0 0-1,0 1 0,0-1 0,0 1 1,0-1-1,0 0 0,0 1 1,0-1-1,1-1 0,-1-4-3,-1-4-32,1-1 0,0 0 0,1 0 0,0 0 0,0 1 0,1-1 0,1 1 0,0-1 0,0 1 0,10-19 0,-11 24 24,5-8-24,1-1-1,0 2 1,1-1-1,0 1 1,1 0-1,0 1 1,0 0-1,19-13 1,-28 23 37,1 1-1,-1-1 1,1 1-1,-1 0 1,1 0-1,-1 0 1,1 0-1,-1 0 1,1 0-1,-1 1 1,1-1-1,-1 0 1,1 1-1,-1-1 1,1 1-1,-1-1 1,0 1-1,1 0 1,-1 0-1,0-1 1,0 1-1,0 0 1,1 0-1,-1 0 1,0 0-1,0 1 1,0-1-1,-1 0 1,1 0-1,0 1 1,0-1-1,1 3 1,28 52 252,-26-48-286,1 5 45,1 0 1,-2 0-1,0 0 0,0 0 1,-2 0-1,1 1 1,-2-1-1,0 1 0,0 15 1,-2-27-11,1 0 0,-1 0 0,0 0 0,1 0 0,-1 0 0,0 0 0,-1 0 0,1 0 0,0-1 0,0 1 0,-1 0 0,1-1 0,-1 1 0,1 0-1,-1-1 1,0 0 0,1 0 0,-1 1 0,0-1 0,0 0 0,-4 1 0,4-1-18,0 0-1,0 1 1,-1-2 0,1 1-1,-1 0 1,1 0-1,0-1 1,-1 1-1,0-1 1,1 0 0,-1 0-1,1 0 1,-1 0-1,1 0 1,-1 0-1,1-1 1,-1 1 0,-4-3-1,6-1-37,1 0-1,-1-1 0,1 1 1,0 0-1,0-1 1,0 1-1,0 0 0,3-9 1,-1 5 17,1 1 1,1-1-1,-1 0 1,1 1-1,1 0 1,-1 0-1,1 0 1,1 1-1,9-11 1,64-54-34,-64 59 14,-12 8 134,1 1 1,0 0-1,0 0 1,0 0-1,0 1 1,0-1-1,1 1 1,-1 0-1,1 0 1,5-1-1,-9 3-57,0 0-1,0 0 0,0 0 0,0 0 1,-1 0-1,1 0 0,0 0 0,0 1 1,0-1-1,0 0 0,0 1 0,0-1 1,0 0-1,0 1 0,-1-1 0,1 1 1,0-1-1,0 1 0,-1 0 0,2 1 1,0 0-38,-1 0 1,1 1-1,-1-1 1,0 1-1,1 0 1,-2-1-1,1 1 1,0 0-1,0-1 1,0 4 0,3 53 107,-5-50-103,1 1 0,1-1 0,-1 0-1,1 1 1,1-1 0,0 0-1,0 0 1,1 0 0,0 0-1,0 0 1,1 0 0,5 8 0,-7-15 12,0-1 1,0 1 0,0-1 0,0 1 0,1-1 0,-1 0 0,0 0 0,1 0 0,-1 0 0,1 0 0,-1 0-1,1-1 1,-1 1 0,1-1 0,-1 0 0,1 0 0,-1 0 0,1 0 0,0 0 0,-1 0 0,3-1 0,5-1-1,-1 0 0,0-1 0,0 1 0,13-7 0,35-21 11,79-56 0,-11 6-93,-120 78 77,1 0 1,-1 0-1,0 1 1,0 0 0,1 0-1,-1 0 1,1 0-1,-1 1 1,7 0 0,-8 1-21,1-1 0,-1 0 0,0-1 0,0 1 0,0-1 0,0 1 0,1-1 1,-1 0-1,0-1 0,0 1 0,6-4 0,-9 4-35,0 1 1,0-1 0,-1 0-1,1 1 1,0-1-1,0 0 1,-1 1-1,1-1 1,0 0-1,-1 0 1,1 0-1,-1 1 1,1-1-1,-1 0 1,1 0-1,-1 0 1,1 0-1,-1 0 1,0 0 0,0 0-1,0 0 1,1 0-1,-1 0 1,0 0-1,0 0 1,-1 0-1,1 0 1,0 0-1,0 0 1,0 0-1,-1-2 1,0 2 0,0-1-1,0 1 1,0 0 0,0 0 0,0 0-1,0 0 1,0 0 0,0 0-1,-1 0 1,1 0 0,0 1 0,-1-1-1,1 0 1,0 1 0,-1-1-1,1 1 1,-1 0 0,1-1 0,-1 1-1,-2 0 1,-12-2 82,1 2-1,-1 0 1,0 1 0,0 1-1,1 0 1,-1 1-1,1 1 1,0 0 0,0 1-1,-15 7 1,20-7 74,0 0 1,0 1-1,1 0 1,0 1-1,0 0 1,1 1-1,0-1 0,0 2 1,0-1-1,1 1 1,1 0-1,-1 0 0,1 1 1,1 0-1,-5 11 1,8-16-77,0 0 0,0 0 0,0 0 0,1 1 0,0-1 0,0 0 0,0 1 0,0-1 0,1 1 0,0-1-1,0 1 1,1 0 0,0-1 0,0 0 0,0 1 0,0-1 0,3 6 0,-2-7-23,0-1 0,0 0 0,0 0 0,1 0 0,-1 0-1,1 0 1,0-1 0,0 1 0,0-1 0,0 0 0,0 0-1,1 0 1,-1 0 0,0 0 0,1-1 0,-1 0 0,1 0-1,0 0 1,-1 0 0,1 0 0,0 0 0,0-1 0,0 0-1,7 0 1,-3 0 2,0 0 1,0-1-1,0 0 0,1 0 0,-1-1 0,0 0 0,-1-1 0,1 1 1,0-1-1,-1-1 0,1 1 0,-1-1 0,0-1 0,0 1 1,-1-1-1,1-1 0,-1 1 0,0-1 0,-1 0 0,6-7 1,-10 18 54,-1-1-49,0 0-1,1 0 1,-1 0 0,1 0 0,0 0 0,0-1 0,0 1 0,1 0 0,-1 0 0,4 5 0,-1-7-7,1 0 1,-1 0-1,1 0 1,-1 0-1,1-1 1,-1 0-1,1 0 1,0 0-1,0-1 1,7 1-1,55-4 77,-56 3-76,9-3 2,-1-1 1,0 0 0,0-2 0,0 0-1,-1-1 1,0 0 0,0-2 0,22-14-1,9-8-37,69-59 0,-99 74 76,-1-1 0,0-1 1,-1 0-1,20-28 1,-32 37-223,1 0 1,-1 0 0,-1-1-1,1 1 1,4-17 0,-8 20-250,0 1 0,0-1-1,0 0 1,-1 1 0,0-1 0,0 1 0,0-1 0,0 0-1,-1 1 1,0-1 0,-3-7 0,-9-8-4952</inkml:trace>
</inkml:ink>
</file>

<file path=ppt/ink/ink1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6.46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11 0 6529,'0'0'10368,"-2"25"-9879,-6 81 57,8-101-508,0 1 0,0 0 0,0 0 0,1-1 0,0 1 0,0 0 0,0-1 0,1 1 0,0-1 0,0 1 0,0-1 0,1 0 0,0 0 0,0 0 0,4 6 0,5 7 138,98 155 81,-110-173-277,0 0 1,0 0-1,0 0 0,0 0 0,0 1 0,0-1 0,1 0 0,-1 0 0,0 0 0,0 0 1,0 0-1,0 1 0,0-1 0,0 0 0,1 0 0,-1 0 0,0 0 0,0 0 0,0 0 1,0 0-1,1 0 0,-1 0 0,0 0 0,0 1 0,0-1 0,1 0 0,-1 0 0,0 0 0,0 0 1,0 0-1,0 0 0,1 0 0,-1 0 0,0-1 0,0 1 0,0 0 0,1 0 0,-1 0 1,0 0-1,0 0 0,0 0 0,0 0 0,1 0 0,-1 0 0,0-1 0,5-9-714,-1-14-1848,-4-5-4958</inkml:trace>
</inkml:ink>
</file>

<file path=ppt/ink/ink1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6.650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1 228 13771,'0'0'3681,"175"-25"-3545,-87 0-128,8-2 256,0-2-264,0-18-64,-28 7-1336,-24 6-13596</inkml:trace>
</inkml:ink>
</file>

<file path=ppt/ink/ink1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6:19.958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4 156 6521,'0'0'2820,"23"10"2062,-16-4-4827,1 0 1,0 0-1,0-1 1,0 0-1,1-1 1,0 0-1,0 0 1,0-1-1,0 0 1,19 3-1,3-2 118,-1-2 1,34-1-1,-61-1-165,0 0 32,1-1 0,-1 0 0,0 0 0,0 0 0,0-1 0,-1 1 0,1-1 0,0 0 0,0 0 0,-1 0 0,1 0 0,-1 0 0,0 0 0,1 0 0,1-5 0,35-45 412,-31 41-452,-2 2 1,-5 6 0,0 0 0,1 0 0,-1 1 0,1-1 0,0 0 0,-1 1 1,1 0-1,0-1 0,1 1 0,-1 0 0,0 0 0,1 0 0,3-2 0,-6 4-13,1-4 17,-1-1 0,0 0 0,-1 1 0,1-1 1,-1 0-1,1 1 0,-1-1 0,-1 1 0,1-1 0,-1 1 0,-2-6 1,2 8-10,0 0 0,-1-1-1,1 2 1,0-1 0,-1 0 0,1 0 0,-1 1 0,0-1 0,1 1 0,-1 0 0,0 0 0,0 0 0,0 0 0,0 1 0,0-1 0,0 1 0,0 0 0,0-1 0,-4 2 0,-7-3 0,0 1 0,-1 0 0,1 1 0,0 1 0,0 1 0,-1 0 0,1 0 0,0 1 0,1 1 0,-1 1 0,1 0 0,-1 0 0,-17 11 0,22-9 0,0 0 0,0 1 1,1 0-1,0 0 0,0 0 0,1 1 0,0 0 0,1 1 1,0 0-1,0 0 0,1 0 0,0 1 0,1-1 0,0 1 1,1 0-1,0 0 0,1 0 0,0 1 0,1-1 0,0 1 1,1-1-1,0 1 0,0-1 0,4 16 0,-2-23 19,-1 1-1,1-1 0,1 1 1,-1-1-1,1 0 0,-1 0 1,1 0-1,0 0 0,1 0 1,-1-1-1,1 1 1,-1-1-1,7 4 0,57 35 115,-65-40-131,10 2 85,1-1 0,-1 0 0,1 0 0,-1-1 1,1-1-1,0 0 0,-1 0 0,1-2 0,21-2 0,12 1-78,-31 0 23,-1-1 0,0 0 0,0-2 0,0 1 0,-1-2 0,1 0 0,23-14-1,7-2-64,-42 21 15,-1 0-1,1 1 1,0-1 0,-1 0 0,0 0-1,1 0 1,-1 0 0,1 0 0,-1 0-1,0 0 1,0-1 0,0 1 0,0 0-1,0-1 1,0 1 0,0-1 0,0 1 0,0-1-1,-1 0 1,1 1 0,-1-1 0,1 1-1,0-4 1,-3-26-5850,-3 13-1013</inkml:trace>
</inkml:ink>
</file>

<file path=ppt/ink/ink1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1.23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61 0 3441,'0'0'2263,"-44"1"-533,42 1-1224,-12 13 3199</inkml:trace>
</inkml:ink>
</file>

<file path=ppt/ink/ink1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2.11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1 241 5169,'0'0'4300,"0"1"-4252,0-1-1,0 1 1,0-1 0,0 1 0,0-1 0,0 1 0,0-1-1,0 1 1,1-1 0,-1 1 0,0-1 0,0 1 0,1-1-1,-1 1 1,0-1 0,1 1 0,-1-1 0,0 0 0,1 1-1,-1-1 1,1 0 0,-1 1 0,0-1 0,1 0 0,-1 0-1,1 1 1,-1-1 0,1 0 0,-1 0 0,2 1 0,17 4 444,9 5-151,0-2-1,0-2 1,1 0-1,57 3 1,-71-9-308,0 0 1,0-1 0,0-1 0,0 0-1,-1-1 1,1-1 0,19-7-1,-27 8-24,-1 0-1,0 0 0,0-1 0,0 0 1,-1 0-1,1-1 0,-1 1 0,0-1 1,0-1-1,-1 1 0,0 0 1,1-1-1,-2 0 0,1 0 0,-1 0 1,0-1-1,0 1 0,2-9 1,-2 7 3,-1 0-1,0 0 1,0 0 0,-1-1 0,0 1 0,0 0 0,-1-1 0,0 1 0,0-1 0,-1 1 0,-2-11 0,2 16 17,-1-1 0,1 1 1,-1-1-1,0 1 0,1 0 0,-1-1 0,-1 1 1,1 0-1,0 1 0,-1-1 0,0 0 1,1 1-1,-1-1 0,0 1 0,0 0 0,-1 0 1,1 0-1,0 0 0,-1 1 0,1-1 1,-1 1-1,1 0 0,-1 0 0,0 0 0,1 1 1,-1-1-1,-4 1 0,-5-1 4,1 2-1,0-1 0,-1 2 1,1-1-1,0 2 1,0 0-1,0 0 1,1 1-1,-1 0 1,1 1-1,0 1 1,0-1-1,1 2 1,-1 0-1,1 0 0,1 0 1,-1 1-1,1 1 1,-10 12-1,3-2 17,0 0-1,2 1 0,0 0 1,1 1-1,1 1 0,1 0 1,1 1-1,-13 42 0,21-58-14,0 1 0,0 0-1,0 0 1,1 0-1,1 0 1,-1 0-1,1 0 1,0 0 0,1 1-1,2 12 1,-1-17-13,0 0 0,0 0 1,0 0-1,0 0 0,1 0 0,0 0 1,0-1-1,0 1 0,0-1 0,0 0 1,1 0-1,-1 0 0,1 0 1,0-1-1,0 1 0,0-1 0,0 0 1,0 0-1,6 2 0,19 7 43,0 0 0,1-2 0,0-1 0,49 6 0,-67-12-235,0-1-1,-1-1 1,1 0-1,0-1 1,0 0 0,0-1-1,-1 0 1,1 0-1,-1-2 1,1 1 0,-1-1-1,0-1 1,-1 0-1,20-13 1,12-15-5054</inkml:trace>
</inkml:ink>
</file>

<file path=ppt/ink/ink1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4.10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0 203 5873,'0'0'6750,"36"-1"-5341,-10-2-1178,0 1-1,0 2 1,0 0-1,28 4 1,-22-1-283,53-2 0,-73-2 79,0-1 1,-1 0 0,1 0 0,-1-1-1,0-1 1,0 0 0,0 0-1,14-8 1,-15 6-20,1-1 0,-1 1 0,0-2 0,-1 1 1,16-17-1,-22 20-8,0 1 1,0-1-1,-1 0 1,0 0 0,1 0-1,-1 0 1,-1 0-1,1 0 1,0-1 0,-1 1-1,0 0 1,0-1-1,0 1 1,-1-1 0,0 1-1,1-1 1,-2 1-1,0-8 1,1 11-5,-1-1-1,0 1 1,1-1 0,-1 1-1,0-1 1,0 1 0,0 0-1,0-1 1,0 1-1,0 0 1,-1 0 0,1 0-1,0 0 1,-1 0 0,1 0-1,-1 0 1,1 0 0,-1 1-1,1-1 1,-1 1 0,1-1-1,-1 1 1,1-1 0,-1 1-1,0 0 1,1 0-1,-4 0 1,-57-1 13,46 2-29,-2 1 24,-1 1 0,0 1 1,1 0-1,0 1 0,0 2 1,0-1-1,1 2 0,0 0 1,0 1-1,1 1 0,1 0 1,-1 2-1,2-1 0,-1 2 1,-14 16-1,23-20 0,1-1 1,0 1-1,0 0 1,1 0-1,0 1 0,0-1 1,1 1-1,1 0 0,-1 0 1,2 0-1,-1 0 1,1 0-1,1 0 0,0 1 1,0-1-1,3 13 1,-2-18 19,1 1 0,0-1 0,0 1 0,0-1 1,1 0-1,-1 0 0,1 0 0,0 0 0,1-1 1,-1 1-1,1-1 0,0 0 0,0 0 0,0 0 1,1-1-1,9 7 0,-3-3-11,0 0-1,0-1 1,1 0-1,0-1 0,1 0 1,18 5-1,-14-7 17,0-1 0,1 0-1,-1-1 1,1 0-1,-1-2 1,1 0 0,-1-1-1,26-7 1,-7-1-472,-1-1-1,64-31 1,-14-2-3214</inkml:trace>
</inkml:ink>
</file>

<file path=ppt/ink/ink1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6.19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1 203 7634,'0'5'6850,"0"-23"-5799,0 8-1090,0 0-1,1 1 0,1-1 1,-1 0-1,2 1 1,-1 0-1,1 0 0,7-15 1,-1 7-31,1 1 0,1 0 0,19-22 0,-30 38 65,1 0 0,-1-1-1,1 1 1,0 0 0,-1 0-1,1-1 1,-1 1 0,1 0-1,0 0 1,-1 0 0,1 0-1,0 0 1,-1 0 0,1 0-1,0 0 1,-1 0 0,1 0-1,0 0 1,-1 1 0,1-1 0,-1 0-1,1 0 1,0 1 0,-1-1-1,1 0 1,-1 1 0,1-1-1,-1 1 1,1-1 0,-1 0-1,1 1 1,-1-1 0,1 1-1,-1-1 1,0 1 0,1 0-1,-1-1 1,1 2 0,5 3-1690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1:56.279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438 186 9162,'0'0'1552,"-1"-5"-361,1 3-1091,-2-15 803,0-1-1,2 0 0,0 0 1,2-19-1,0 35-899,-1 0 0,1 1 0,0-1 0,0 0-1,0 1 1,0-1 0,0 1 0,0 0 0,0-1 0,0 1 0,1 0 0,-1 0 0,0 1 0,1-1 0,-1 0-1,1 1 1,-1-1 0,1 1 0,2 0 0,6-3 2,161-34 87,-147 33-124,-1 1-1,1 2 0,0 0 0,-1 2 0,31 4 1,-53-5 29,0 1 0,0 0 0,0 0 0,0-1 0,-1 1 0,1 1 0,0-1 0,0 0 0,-1 0 0,1 0 0,-1 1 0,1-1 0,-1 1 0,0 0 0,1-1 0,-1 1 0,0 0 0,0-1 0,0 1 0,0 0 0,-1 0 1,1 0-1,0 0 0,-1 0 0,0 0 0,1 0 0,-1 0 0,0 0 0,0 0 0,0 0 0,0 0 0,0 0 0,0 0 0,-2 4 0,1 3 7,0 1 1,-1-1-1,-1 0 0,1 0 1,-1 0-1,-8 15 0,-2-3-1,-1 0 0,-1-1 0,-1 0 1,-1-2-1,-20 20 0,-104 80-70,115-97 39,-333 223 105,188-134-80,168-108-32,-26 19-23,29-20 46,-1-1 0,0 0 0,1 1 0,-1-1 0,0 1 0,1-1 0,-1 1 0,1-1 0,-1 1 0,0-1 0,1 1 0,-1-1 0,1 1 0,0 0 0,-1-1 0,1 1 0,0 0 0,-1 0 0,1-1 0,0 1 0,0 0 0,-1 0 0,1-1 0,0 1 0,0 0 0,0 0 0,0 0 0,0-1 0,0 1 0,0 0 0,1 0 0,-1-1 0,0 1 0,0 0 0,1 1 0,4-1-13,-1 0 0,1 1-1,0-2 1,0 1 0,0-1 0,0 1-1,0-1 1,0-1 0,0 1-1,6-2 1,5 1-11,4-1-50,0-1 0,1 0 0,35-13 0,-37 10 26,0 1 1,0 0 0,0 2 0,32-2 0,-48 5 53,-1 0 1,0 1-1,1-1 1,-1 1 0,0 0-1,0 0 1,0 0 0,0 0-1,1 0 1,-1 0 0,-1 1-1,1-1 1,0 1 0,0-1-1,0 1 1,-1-1 0,1 1-1,-1 0 1,1 0 0,-1 0-1,0 0 1,2 4 0,23 60-144,-11-25 103,-12-36 52,0 0 0,1 0-1,-1 0 1,1 0 0,0-1-1,1 1 1,-1-1 0,1 0 0,0 0-1,0-1 1,0 1 0,0-1-1,0 0 1,1-1 0,-1 1 0,1-1-1,0 0 1,0-1 0,0 1-1,0-1 1,9 0 0,-3 0-52,-1 0 1,0-2-1,0 1 1,1-2-1,-1 1 1,0-1-1,0-1 1,-1 0-1,1-1 1,16-7-1,29-23-1955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30.1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11747,'0'0'4208</inkml:trace>
</inkml:ink>
</file>

<file path=ppt/ink/ink20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8.415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1 274 2537,'0'0'11347,"0"-29"-10624,0 22-733,1-1 0,1 1 0,-1-1 0,1 1 0,1 0 0,-1-1 0,1 1 0,0 0 0,1 1 0,0-1 0,0 0 0,0 1 0,1 0 0,0 0 0,0 1 0,1-1 0,-1 1 0,1 0 0,0 0 0,1 1 0,-1 0 1,1 0-1,0 1 0,0-1 0,0 2 0,0-1 0,0 1 0,1 0 0,-1 0 0,1 1 0,-1 0 0,12 0 0,-16 0 6,-1 1 0,1 0 1,-1 0-1,1-1 0,-1 2 1,1-1-1,-1 0 0,1 0 1,-1 1-1,1 0 0,-1-1 1,1 1-1,-1 0 0,0 0 1,1 0-1,-1 0 0,0 1 1,0-1-1,0 1 0,0-1 1,0 1-1,0 0 0,-1-1 1,1 1-1,0 0 0,-1 0 1,1 0-1,-1 1 0,0-1 1,0 0-1,0 0 0,0 1 1,0-1-1,0 0 0,-1 1 1,1-1-1,-1 1 0,0-1 1,0 4-1,4 18 24,-2-1-1,-1 1 0,-3 36 1,1-7-59,1-52 101,0-14-106,-2-30-1101,0 16-544,4-48 1,-2 69 1615,0 1 0,1 0 1,0 0-1,0 0 0,0 0 1,1 0-1,0 0 0,0 0 1,0 1-1,0-1 0,1 1 1,0-1-1,0 1 0,0 0 1,6-6-1,-5 7 199,1 1-1,0 0 0,0 0 1,-1 0-1,1 1 0,0 0 1,0-1-1,0 2 1,1-1-1,-1 1 0,9 0 1,58 5 1843,-68-5-1954,0 1-1,1 0 0,-1 1 0,0-1 1,0 1-1,0 0 0,0-1 0,-1 2 1,1-1-1,0 0 0,-1 1 1,1 0-1,-1 0 0,0 0 0,0 0 1,0 0-1,-1 1 0,1-1 1,-1 1-1,1-1 0,-1 1 0,0 0 1,-1 0-1,1 0 0,-1 0 0,2 7 1,1 9 36,-1 0 0,0 1 0,-2-1 1,0 26-1,-1-45-42,-4 22 31,1-16 55,2-16 211,2 1-350,0 0 0,1 0 0,0 0 0,1 0 0,0 0 0,0 1 0,1-1 0,-1 1-1,11-13 1,-4 5 88,1 0 0,1 0-1,20-18 1,-27 31 26,0 1 0,1 0 0,-1 0 0,1 1 0,-1-1 0,1 1 1,-1 0-1,1 0 0,7 2 0,4-1-131,-15-1 62,-1 1 0,0-1 0,1 0 0,-1 1 0,1-1 0,-1 1 0,0-1 0,1 1 0,-1 0 0,0-1-1,0 1 1,1 0 0,-1 0 0,0 0 0,0 0 0,0 0 0,0 0 0,0 0 0,0 1 0,-1-1 0,1 0 0,0 0 0,0 1 0,-1-1 0,1 1 0,0 1 0,13 50-43,-13-45 49,0 0 1,1-1-1,0 1 1,7 13-1,-8-19-4,1 0 1,0 0-1,0 0 0,0 0 0,1-1 0,-1 1 0,0-1 0,0 0 1,1 0-1,-1 1 0,1-2 0,-1 1 0,1 0 0,0 0 0,-1-1 1,1 1-1,0-1 0,-1 0 0,1 0 0,0 0 0,-1 0 0,1-1 1,0 1-1,-1-1 0,1 1 0,0-1 0,-1 0 0,4-2 1,8-1 7,0-2 0,0 0 0,23-14 0,58-49 20,-69 48-27,2 1 0,0 1 0,41-21 0,-55 30-87,-22 6-465,5 3 485,0 1 0,0 0 0,-1 0 0,1 1 0,0-1 0,0 0 0,0 1 0,-6 2 0,0 1 66,0 1 0,0 0 0,0 0 1,1 1-1,0 0 0,0 1 0,1 0 0,0 0 0,0 0 0,0 1 0,1 0 0,0 1 0,1-1 0,0 1 0,0 0 0,1 0 0,0 1 0,0-1 0,1 1 0,1 0 1,-1 0-1,2 0 0,-2 14 0,3-23 5,1 0 0,-1 0 1,1 0-1,-1 0 0,1 0 1,-1-1-1,1 1 0,-1 0 0,1 0 1,0 0-1,-1-1 0,1 1 1,0 0-1,0-1 0,0 1 1,0 0-1,-1-1 0,1 1 1,0-1-1,0 0 0,0 1 1,0-1-1,0 0 0,0 0 0,0 1 1,0-1-1,0 0 0,0 0 1,0 0-1,0 0 0,0 0 1,2-1-1,39-1 739,-19-5-575,-1 0-1,-1-2 1,1 0 0,-1-1-1,-1-1 1,35-25-1,-36 23-176,42-29-3,-60 42 64,-7 36-225,6-34 168,-1-1 1,1 1-1,-1 0 0,1-1 1,0 1-1,0 0 0,0-1 1,0 1-1,0 0 0,0-1 1,0 1-1,1 0 0,-1-1 0,0 1 1,1 0-1,0-1 0,-1 1 1,1-1-1,0 1 0,0-1 1,0 1-1,0-1 0,0 0 1,0 0-1,0 1 0,0-1 1,0 0-1,1 0 0,-1 0 0,0 0 1,1 0-1,-1 0 0,1-1 1,-1 1-1,1 0 0,-1-1 1,1 1-1,0-1 0,2 1 1,9 1-3,-1 0 1,1-1 0,-1-1 0,20-1 0,-8 0 23,-6 0-74,-1 0 1,1-1 0,-1-1 0,0 0-1,0-1 1,0-1 0,-1-1-1,1 0 1,-1-2 0,-1 1-1,1-2 1,-1 0 0,-1-1-1,0 0 1,0-1 0,-1-1 0,21-24-1,-32 34-180,0 0 0,-1 0-1,1 0 1,-1-1 0,1 1-1,-1 0 1,0-1 0,0 1-1,0-1 1,0 1 0,-1-1-1,1 0 1,-1 1 0,1-1-1,-1 0 1,0 1 0,0-1-1,0 0 1,0 1 0,-1-1-1,1 0 1,-1 1 0,0-1-1,1 1 1,-3-5 0,-9-6-2784</inkml:trace>
</inkml:ink>
</file>

<file path=ppt/ink/ink20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8.6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0 6809,'0'0'6147,"2"24"-5343,11 75-332,-11-88-414,0-1 0,1 0 0,1-1 0,0 1 0,0 0 0,1-1 0,0 0 0,0 0 0,1-1 0,0 1 0,13 12 0,3 5 157,-20-23-243,4 6 82,1 0-1,1-1 1,0 0 0,15 13 0,-22-20-77,1 0 0,-1 0 0,0 0 0,1 0 0,-1 0 0,1-1 0,-1 1 0,1 0 0,-1-1 0,1 1 0,-1-1 0,1 0 0,0 1 0,-1-1 0,1 0 0,-1 0 0,1 0 0,0 0 0,-1 0 0,1 0 0,0-1 0,-1 1 0,1 0 0,-1-1 0,1 0 0,-1 1 0,1-1 0,-1 0 0,1 0 0,-1 1 0,0-1 0,1 0 0,-1 0 0,0-1 0,0 1 0,0 0 0,0 0 0,0 0 0,0-1 0,0 1 0,1-3 0,11-24-2116,-9-2-2354</inkml:trace>
</inkml:ink>
</file>

<file path=ppt/ink/ink20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38.84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0 134 9722,'0'0'4585,"143"-123"-4585,-127 118 104,-5 0-256,-5 5 144</inkml:trace>
</inkml:ink>
</file>

<file path=ppt/ink/ink20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0.91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12 203 4001,'0'0'3553,"-11"-2"442,11-11-3963,0 1-1,1-1 0,1 0 1,0 0-1,1 1 1,0-1-1,8-19 1,-9 27-27,1 0 1,-1 1 0,1-1-1,0 1 1,0-1 0,0 1-1,1 0 1,0 1 0,-1-1-1,1 0 1,0 1 0,1 0-1,-1 0 1,1 0 0,-1 1-1,1-1 1,0 1 0,0 0-1,0 1 1,0-1 0,10-1-1,-13 3-7,1-1-1,0 1 1,0-1-1,0 1 1,0 0-1,0 0 1,-1 1 0,1-1-1,0 0 1,0 1-1,0 0 1,-1 0-1,1 0 1,0 0-1,-1 0 1,1 0-1,-1 1 1,1-1 0,-1 1-1,1-1 1,-1 1-1,4 4 1,-2 0 5,0 0-1,-1 0 1,0 0 0,0 1 0,0-1 0,-1 1 0,0 0 0,2 11 0,1 7-8,-1-1 0,-2 1 0,1 25 0,-3-49 162,-5-37-9,3 32-163,1 0 0,0 0 0,0 1 0,0-1 0,1 0 0,-1 0 0,1 0 0,0 0 0,0 0 0,0 0-1,1 0 1,-1 0 0,1 1 0,0-1 0,0 0 0,0 0 0,1 1 0,-1-1 0,1 0 0,0 1 0,0 0 0,0-1 0,1 1 0,-1 0 0,1 0 0,0 0 0,-1 1 0,1-1 0,0 1 0,1-1 0,-1 1 0,0 0 0,1 0 0,-1 1 0,8-4-1,-3 2 22,0-1 0,1 1 0,-1 0 0,0 0-1,1 1 1,0 0 0,0 1 0,16-1-1,-23 2-4,-1 1 0,0-1-1,0 1 1,1 0-1,-1-1 1,0 1 0,0 0-1,0 0 1,0-1-1,0 1 1,0 0 0,0 0-1,0 0 1,0 0-1,0 0 1,-1 1 0,1-1-1,0 0 1,-1 0-1,1 0 1,-1 1 0,1-1-1,-1 0 1,0 1-1,1-1 1,-1 0 0,0 1-1,0-1 1,0 2-1,3 47 22,-3-46-21,1 105 472,3-123-524,1 0 0,0 1 1,1-1-1,0 1 0,1 1 0,1-1 0,0 1 1,0 0-1,1 1 0,1 0 0,14-12 0,-23 21 50,1 1 0,-1 0 0,1 0-1,-1 0 1,1 0 0,0 0-1,-1 1 1,1-1 0,0 0-1,-1 1 1,1-1 0,0 1-1,0 0 1,-1-1 0,1 1-1,0 0 1,0 0 0,0 0 0,0 0-1,-1 1 1,1-1 0,0 0-1,0 1 1,-1-1 0,3 2-1,2 1 3,-1 1-1,1-1 1,-1 1 0,0 1-1,8 7 1,-10-8 10,1 0 0,-1-1 0,1 0 0,0 0 0,0 0 0,0 0 0,0 0 0,1-1 0,-1 0 0,0 0 0,8 3 0,-4-4 21,0 0 0,0-1 0,0 0 1,0 0-1,0 0 0,0-1 0,0-1 1,0 1-1,0-1 0,0 0 0,0-1 0,11-5 1,-3-2-313,-1 1 1,0-2-1,0 0 0,18-19 1,12-14-4309</inkml:trace>
</inkml:ink>
</file>

<file path=ppt/ink/ink20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2.311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52 348 4121,'0'0'5673,"-5"-1"-5003,3 1-585,-1-1 0,1 0 0,-1 0 0,1 0 0,0 0 0,0-1 0,-1 1 0,1-1 0,0 1 0,0-1 0,0 0 0,1 0 0,-1 0 0,0 0 0,1 0 0,-1 0 0,1 0 0,0 0 1,-1-1-1,1 1 0,0-1 0,1 1 0,-1-1 0,0 1 0,1-1 0,-1 1 0,1-1 0,0 1 0,0-1 0,0-4 0,-1-11-83,0 0 0,1-1 0,1 1 0,1 0 0,6-26 0,-6 34-1,0 1 0,2 0 0,-1-1 0,1 1 0,0 0 0,1 0-1,0 1 1,0 0 0,1 0 0,0 0 0,13-12 0,-17 18-3,0 0 0,0 1 0,1-1 0,-1 1 0,1-1 0,0 1 1,-1 0-1,1 0 0,0 0 0,0 1 0,-1-1 0,1 1 0,0-1 0,0 1 1,0 0-1,0 0 0,0 0 0,-1 0 0,1 1 0,0-1 0,0 1 0,0 0 0,-1 0 1,1 0-1,3 2 0,1 0-1,0 1 0,0 0 0,0 0 0,-1 1 0,0 0 0,0 0 0,0 0 0,5 7 0,-8-8 5,0-1 0,0 1 0,0 0-1,-1 1 1,0-1 0,0 0 0,0 1 0,0-1 0,0 1 0,-1 0 0,0-1 0,0 1 0,0 0 0,-1 0 0,1 0 0,-1-1 0,-1 8-1,1-11 94,0-25-75,0 3-50,-1 11 20,0 0-1,1 0 1,1 1-1,-1-1 0,2 0 1,-1 1-1,1-1 0,5-14 1,-6 24 6,-1-1 1,1 1 0,-1-1 0,1 1-1,-1 0 1,1-1 0,-1 1-1,1 0 1,-1 0 0,1-1-1,-1 1 1,1 0 0,0 0 0,-1 0-1,1 0 1,-1 0 0,1 0-1,0-1 1,-1 1 0,1 1-1,-1-1 1,1 0 0,0 0 0,-1 0-1,1 0 1,-1 0 0,1 0-1,-1 1 1,1-1 0,-1 0-1,1 1 1,-1-1 0,1 0-1,-1 1 1,1-1 0,-1 0 0,1 1-1,-1-1 1,1 1 0,-1-1-1,0 1 1,1-1 0,-1 1-1,1 0 1,16 21-22,11 59 1,-26-80 31,1-1-1,-1 0 0,0 1 0,1-1 1,-1 0-1,0 0 0,1-1 0,-1 1 1,0 0-1,1-1 0,-1 1 1,3-2-1,5-5-51,0 0 1,-1-1 0,0 0-1,-1 0 1,0-1 0,0 0-1,0 0 1,-2-1-1,1 0 1,7-17 0,-13 24 56,-1 2 45,0 32 154,0-10-65,-1-12-98,1 0 0,0 0 1,1 0-1,-1 0 1,5 17-1,-4-24-42,0 0 0,0 1 0,0-1 0,0 0 1,1 0-1,-1 0 0,0 0 0,1 0 0,0 0 0,-1 0 0,1-1 0,0 1 1,0 0-1,0-1 0,0 1 0,0-1 0,0 0 0,0 0 0,1 0 0,-1 0 0,0 0 1,1-1-1,-1 1 0,1 0 0,-1-1 0,5 0 0,1 1-50,1 0 0,-1-1 1,1 0-1,-1-1 0,0 0 0,0 0 0,1-1 0,-1 0 1,0 0-1,0-1 0,-1 0 0,1 0 0,0-1 0,-1 0 0,0 0 1,10-9-1,15-16-3693</inkml:trace>
</inkml:ink>
</file>

<file path=ppt/ink/ink20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3.536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88 50 2713,'0'0'4577,"-1"0"-4477,0 0 0,0 1 1,-1-1-1,1 0 1,0 0-1,0 0 1,0 0-1,0 0 1,0 0-1,0 0 0,-1 0 1,1-1-1,0 1 1,0 0-1,-1-1 1,2 0-70,0-1 1,0 1 0,0 0-1,0-1 1,0 1 0,0 0-1,1 0 1,-1-1 0,0 1 0,1 0-1,-1 0 1,1-1 0,-1 1-1,1 0 1,0 0 0,0 0-1,-1 0 1,1 0 0,0 0-1,0 0 1,0 0 0,0 1 0,0-1-1,0 0 1,0 0 0,0 1-1,3-2 1,38-4 325,-39 6-333,1 0 0,-1 0 0,1 0 0,0-1 0,-1 1 0,1-1 0,-1 0 0,1 0 0,-1 0 0,0 0 0,1-1 0,2-2 263,-16 6-31,-3 6-257,0 0 1,0 1 0,1 0 0,1 1 0,-1 0 0,2 0-1,-1 2 1,2-1 0,-1 1 0,2 1 0,0-1-1,0 1 1,-7 19 0,12-25 5,0 1 0,1 0 0,0 0 0,0 0 0,1 0 0,0 0 0,0 14 0,1-20-5,0 0 1,0 0 0,1 0 0,-1-1-1,0 1 1,1 0 0,-1 0-1,1 0 1,-1 0 0,1 0 0,0 0-1,0-1 1,0 1 0,0 0-1,0-1 1,0 1 0,1 0 0,-1-1-1,0 0 1,1 1 0,-1-1-1,1 0 1,0 0 0,-1 0 0,1 0-1,0 0 1,0 0 0,-1 0-1,1 0 1,0-1 0,0 1 0,0-1-1,0 1 1,0-1 0,2 0-1,4 0 46,-1-1-1,0 1 0,0-1 0,0-1 0,0 1 1,0-1-1,0-1 0,0 1 0,0-1 0,-1 0 1,1-1-1,-1 1 0,0-1 0,10-9 0,-6 4-18,0 0 0,-1 0 0,0-1-1,-1 0 1,0-1 0,-1 0 0,10-17 0,-15 23-5,0 0 1,0 0 0,-1 0-1,0 0 1,1 0 0,-2-1-1,1 1 1,-1 0 0,1 0-1,-1-1 1,-1 1 0,1 0-1,-2-8 1,1 12-3,1 1-1,0 0 1,-1-1 0,1 1 0,0-1-1,-1 1 1,1 0 0,0 0 0,-1-1 0,1 1-1,-1 0 1,1 0 0,0-1 0,-1 1-1,1 0 1,-1 0 0,1 0 0,-1 0-1,1-1 1,-1 1 0,1 0 0,-1 0-1,1 0 1,-1 0 0,1 0 0,-1 0-1,1 1 1,-1-1 0,1 0 0,-1 0-1,1 0 1,-1 0 0,1 1 0,-1-1-1,1 0 1,0 0 0,-1 1 0,1-1-1,-1 0 1,1 1 0,0-1 0,-1 0 0,1 1-1,0-1 1,-1 0 0,1 1 0,0 0-1,-15 21 143,11-12-148,1 0 0,1 0 1,-1 0-1,2 1 1,-1-1-1,2 1 0,-1-1 1,1 1-1,3 20 1,-2-29-8,1 0 1,-1 0-1,1 0 0,0 0 1,-1 0-1,1 0 1,0-1-1,0 1 1,0-1-1,0 1 1,0-1-1,0 0 1,1 0-1,-1 0 1,0 0-1,1 0 1,-1 0-1,1-1 1,-1 1-1,0-1 1,1 1-1,-1-1 1,1 0-1,-1 0 1,5-1-1,1 1 68,0 0 0,1 0 0,-1-1 0,0-1 1,0 1-1,14-6 0,61-35 298,-76 38-344,1-1 0,-1 0 0,0 0 0,-1-1 0,1 0 0,-1 0-1,0-1 1,7-10 0,-6-6-1971,-7 9-1973</inkml:trace>
</inkml:ink>
</file>

<file path=ppt/ink/ink20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3.78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0 104 6569,'0'0'5862,"7"0"-5796,23 1-255,-9 0 452,0-1 0,0-1 0,0 0 0,23-6 0,-40 7-425,1-1-1,-1-1 1,0 1-1,1 0 1,-1-1-1,0 0 1,0 0-1,0 0 1,0-1-1,0 0 1,-1 1-1,1-1 1,-1 0-1,1-1 1,-1 1-1,0 0 1,0-1-1,-1 0 1,1 0-1,-1 0 1,0 0-1,0 0 1,0 0-1,-1 0 1,2-6-1,-1-7-3970</inkml:trace>
</inkml:ink>
</file>

<file path=ppt/ink/ink20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4.13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 7242,'0'0'3884,"5"22"-3525,-3-14-317,41 161 579,-30-131-511,2-1 0,22 38 1,-29-51-77,-7-13-2921</inkml:trace>
</inkml:ink>
</file>

<file path=ppt/ink/ink20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4.354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0 176 3809,'0'0'9754,"189"-126"-9762,-137 97-1873,-19 9-4928</inkml:trace>
</inkml:ink>
</file>

<file path=ppt/ink/ink20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5.5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72 260 4657,'0'0'3131,"0"-18"-3085,0-51-33,0 52 794,0 16-728,0 0 0,0 1 0,-1-1 0,1 0 0,0 1 0,0-1-1,-1 0 1,1 1 0,0-1 0,-1 0 0,1 1 0,-1-1 0,1 1 0,0-1 0,-1 1 0,0-1 0,1 1 0,-1-1 0,1 1 0,-1-1 0,1 1 0,-1 0 0,0-1 0,1 1 0,-1 0-1,0 0 1,0-1 0,1 1 0,-1 0 0,0 0 0,1 0 0,-1 0 0,0 0 0,0 0 0,1 0 0,-1 0 0,0 0 0,1 0 0,-1 0 0,0 1 0,0-1 0,1 0 0,-2 1 0,0-1-85,1 1 1,-1-1-1,0 1 1,0-1 0,0 1-1,0 0 1,1 0-1,-1 0 1,0 0 0,1 0-1,-1 0 1,1 1-1,-1-1 1,1 0 0,-1 1-1,-1 2 1,1 0 3,0 1 0,0-1 0,1 0 0,-1 1-1,1 0 1,0-1 0,0 1 0,1 0 0,-1-1 0,1 1 0,0 0 0,0 0 0,1-1 0,-1 1 0,1 0 0,0-1 0,0 1-1,1-1 1,-1 1 0,1-1 0,0 1 0,1-1 0,-1 0 0,1 0 0,-1 0 0,1-1 0,0 1 0,0 0 0,1-1-1,-1 0 1,1 0 0,0 0 0,0 0 0,0-1 0,0 1 0,0-1 0,0 0 0,1 0 0,-1-1 0,6 2 0,-3-1 51,1 0 1,-1 0 0,0-1 0,0 0 0,1 0 0,-1-1 0,1 0-1,-1 0 1,0-1 0,1 0 0,-1 0 0,0-1 0,0 0 0,0 0 0,0 0-1,0-1 1,0 0 0,-1-1 0,1 1 0,-1-1 0,0-1 0,0 1-1,0-1 1,-1 0 0,0 0 0,0-1 0,0 1 0,0-1 0,-1 0-1,0 0 1,-1-1 0,1 1 0,-1-1 0,0 0 0,-1 0 0,1 0 0,-1 0-1,-1 0 1,0 0 0,1-14 0,-1 14-47,-1-1 1,0 1-1,0-1 0,-1 1 1,1-1-1,-2 1 0,1-1 1,-1 1-1,-1 0 0,1 0 1,-1 0-1,0 0 0,-1 0 1,-4-6-1,5 9-6,0 0 0,-1 0 0,0 0 0,0 0 0,0 1 1,-1 0-1,1-1 0,-1 2 0,0-1 0,1 0 0,-1 1 0,0 0 0,-1 0 1,1 1-1,0-1 0,0 1 0,-1 0 0,1 1 0,-1-1 0,-7 1 0,6 1-4,0 0 0,0 0 0,1 0 0,-1 1 0,0 0 1,0 1-1,1-1 0,0 1 0,-1 0 0,1 1 0,0-1 0,0 1 0,1 1 0,-1-1 0,1 1 0,0 0 0,0 0 0,1 0 0,-1 1 0,-4 7 0,3-3 1,0 0 1,0 1-1,1-1 1,0 1-1,1 0 0,0 1 1,1-1-1,0 1 1,1-1-1,0 1 1,0 15-1,2-25 5,0 0 1,1 1-1,-1-1 1,1 0-1,-1 1 1,1-1-1,0 0 1,0 0-1,0 0 1,0 0-1,1 0 1,-1 0-1,0 0 1,1 0-1,-1-1 0,1 1 1,0 0-1,0-1 1,-1 1-1,1-1 1,0 0-1,0 0 1,0 1-1,1-1 1,-1-1-1,0 1 1,0 0-1,0 0 1,1-1-1,-1 0 1,0 1-1,1-1 0,2 0 1,10 2-591,1-2 0,0 1 0,25-4 0,-37 3 262,35-7-3617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30.59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8954,'0'0'7946</inkml:trace>
</inkml:ink>
</file>

<file path=ppt/ink/ink21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5.743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1 179 3321,'0'0'7769,"46"49"-7529,-18-49 505,7 0-337,9-7-184,6-18-40,-1-5-128,6-2-112,-3 0-384,0-12-1769,-14 12-39,-13 7-2697</inkml:trace>
</inkml:ink>
</file>

<file path=ppt/ink/ink21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6.022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1 7394,'0'0'5427,"13"23"-4813,47 72-373,-55-87-215,0 0 0,1-1 0,0 0 0,0 0 0,1 0 0,0-1-1,0 0 1,0-1 0,16 10 0,8 5 50,15 13-23,-32-26-3940</inkml:trace>
</inkml:ink>
</file>

<file path=ppt/ink/ink21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7:46.207"/>
    </inkml:context>
    <inkml:brush xml:id="br0">
      <inkml:brushProperty name="width" value="0.1" units="cm"/>
      <inkml:brushProperty name="height" value="0.1" units="cm"/>
      <inkml:brushProperty name="color" value="#E71224"/>
    </inkml:brush>
  </inkml:definitions>
  <inkml:trace contextRef="#ctx0" brushRef="#br0">1 45 11386,'0'0'3689,"145"-45"-5145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31.26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7114,'0'0'7089</inkml:trace>
</inkml:ink>
</file>

<file path=ppt/ink/ink2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32.62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1 717 4217,'0'0'2686,"8"-5"-2677,-4 2 66,1 0 0,-1 0 0,0 0-1,0-1 1,0 0 0,-1 0 0,1 0 0,-1 0 0,0 0-1,0 0 1,-1-1 0,1 0 0,-1 1 0,0-1-1,0 0 1,0 0 0,-1 0 0,2-11 0,1 1-58,0-1 0,1 0 0,1 1 1,1 0-1,0 0 0,1 1 0,0 0 1,16-20-1,-10 14-33,-1 0 0,20-43 1,-19 33 148,1 1-1,1 1 1,32-43 0,-9 15-123,-34 47 5,1 0 0,-1-1 0,-1 1 0,0-1 0,-1 0 0,1 0 0,-2 0 0,0-1 0,0 1 0,0-1 0,-2 1 0,0-17 0,-4 26-102,0 0-1,-1 0 1,1 0 0,0 1-1,-1 0 1,1 0 0,-8 1 0,6-1 35,-96 0-1811,72 0-1861</inkml:trace>
</inkml:ink>
</file>

<file path=ppt/ink/ink2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4:51.59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1387 192 4689,'0'0'8302,"0"-13"-7347,0-104 2485,0 116-3148,-3 1-286,-8 2-14,1 1 1,0 0-1,0 0 0,0 1 1,0 0-1,0 0 1,1 1-1,0 1 0,-13 9 1,-10 5 3,-50 23-6,-2-4 0,-1-3 0,-1-5 0,-2-2 0,-1-5 0,-1-4 0,-155 15 0,240-35 9,-21 3 9,0-1 1,-1-2 0,-28-3-1,46 2-30,0-1-1,1 0 0,0-1 1,0 1-1,-1-1 0,2-1 0,-1 0 1,0 0-1,1 0 0,0-1 1,0 0-1,0 0 0,-8-9 1,-2-4-141,1 0 1,1-2-1,0 1 1,2-2-1,0 0 0,1-1 1,-16-42-1,26 59 156,1 1-1,0 0 1,0-1-1,0 1 0,1-1 1,-1 1-1,1-1 0,0 1 1,1-1-1,-1 1 0,2-6 1,-2 8 4,1 0 0,0 0 0,0 0 0,0 0 0,0 0 0,1 0-1,-1 0 1,0 0 0,1 0 0,-1 0 0,1 1 0,0-1 0,-1 1 0,1-1 0,0 1 0,0 0 0,0-1 0,0 1 0,0 0 0,0 0 0,4 0 0,19-7-23,0 1 1,1 1-1,0 2 1,0 0-1,0 2 1,0 1-1,48 4 1,-70-2 16,-1 0 0,0 0 1,0 0-1,1 1 0,-1-1 0,0 1 1,0 0-1,-1 0 0,1 0 1,0 0-1,-1 1 0,1-1 1,-1 1-1,0-1 0,0 1 0,0 0 1,0 0-1,0 0 0,-1 0 1,1 0-1,-1 0 0,0 1 1,2 5-1,2 9-6,-1 1 0,4 38 0,-6-43 21,50 303 246,-46-280-156,-4-30-109,0 0-1,0 1 1,0-1 0,1 0 0,0 0 0,1-1 0,-1 1-1,1-1 1,1 0 0,-1 1 0,1-2 0,0 1 0,0-1-1,1 0 1,-1 0 0,1 0 0,0-1 0,1 1 0,-1-2-1,1 1 1,0-1 0,13 5 0,17 3-1742</inkml:trace>
</inkml:ink>
</file>

<file path=ppt/ink/ink2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38.1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1231 70 5521,'0'0'4725,"-17"-18"846,14 15-5568,0 1 1,0-1 0,0 1 0,-1 0-1,1 0 1,0 0 0,-1 1-1,1-1 1,-1 1 0,0 0 0,1 0-1,-1 0 1,-6 0 0,-3-2 37,-39-7-59,0 3 0,-1 2 0,0 3 0,-73 5 0,20-1-137,30 2-11,1 4 0,0 3 0,-93 26 0,99-21 110,65-15 52,-4 0-5,0 1-1,0 0 0,1 1 0,-1 0 1,-8 4-1,15-6 2,0-1-1,0 1 1,-1 0 0,1 0 0,0 0 0,0-1 0,0 1 0,0 0 0,0 0-1,0 0 1,1 1 0,-1-1 0,0 0 0,1 0 0,-1 0 0,0 1 0,1-1-1,-1 0 1,1 1 0,0-1 0,-1 0 0,1 1 0,0-1 0,0 0 0,0 1-1,0-1 1,0 1 0,0-1 0,0 0 0,1 1 0,-1-1 0,0 0 0,1 1-1,-1-1 1,1 0 0,0 0 0,-1 1 0,2 1 0,4 2 4,0 0 1,0 0-1,0-1 0,1 0 1,-1 0-1,1 0 0,0-1 1,0 0-1,0 0 1,16 3-1,-5 0 58,69 24 3,-40-15-67,0 2 0,83 44 0,-97-42 66,38 16-1,-59-30-46,0-1-1,0 0 1,0-1 0,1 0-1,-1-1 1,1 0 0,14 0-1,-49 11-548,-67 11 526,-201 62-11,213-60 22,-123 62 1,187-82 12,0 2-1,0 0 1,0 0 0,2 1 0,-20 18-1,28-24-6,-1 1 0,1-1 0,1 1-1,-1 0 1,0 0 0,1 0 0,0 1-1,0-1 1,0 0 0,1 1 0,-1-1-1,1 1 1,0 0 0,1-1 0,-1 1-1,1 0 1,0-1 0,0 1 0,0 0-1,0 0 1,3 8 0,-1-9 8,-1 0 1,1 0 0,1 0-1,-1-1 1,0 1 0,1-1-1,0 1 1,0-1 0,0 0-1,0 0 1,0 0-1,1-1 1,-1 1 0,1-1-1,0 0 1,0 0 0,0 0-1,0 0 1,6 1 0,10 4 38,0-1 1,34 5 0,26-3 108,0-3 0,120-9 0,-200 4-158,209-17-43,-200 17-221,1-1 0,-1 0 0,0-1 0,0 0 1,12-4-1,-8-1-2181</inkml:trace>
</inkml:ink>
</file>

<file path=ppt/ink/ink2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38.63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102 3 3873,'0'0'4950,"4"-1"-4264,-4 1-646,1 0-1,-1-1 1,0 1 0,1 0 0,-1 0 0,1 0-1,-1-1 1,1 1 0,-1 0 0,1 0 0,-1 0-1,0 0 1,1 0 0,-1 0 0,1 0 0,-1 0-1,1 0 1,-1 0 0,1 0 0,-1 0 0,1 1 0,-1-1-1,0 0 1,1 0 0,-1 0 0,1 1 0,-1-1-1,1 0 1,-1 0 0,0 1 0,1-1 0,-1 0-1,0 1 1,1-1 0,-1 1 0,0-1 0,-1 22 889,-24 40-25,16-43-642,-2 10 145,2 1-1,1 0 0,1 0 1,-5 57-1,6 125 667,7-150-1069,-27-139-3138,19 50 140</inkml:trace>
</inkml:ink>
</file>

<file path=ppt/ink/ink2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38.9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58 8546,'0'0'6664,"17"-9"-6520,57-27-67,-67 33-75,1 1-1,0 0 0,0 0 0,0 0 1,1 1-1,-1 1 0,0-1 0,0 1 1,0 0-1,10 2 0,13 0 4,114-2 287,-98 0-3945,-72 0-2315</inkml:trace>
</inkml:ink>
</file>

<file path=ppt/ink/ink2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39.2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3209,'0'0'8039,"28"2"-6847,-24-2-1148,221 10 1802,-117-16-868,-54 1-1429,1 4-3390</inkml:trace>
</inkml:ink>
</file>

<file path=ppt/ink/ink2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39.5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0 265 5705,'0'0'7535,"25"-17"-6531,11-8-640,106-66 797,-108 74-1014,0 1 0,66-20 0,-41 16-151,-56 19-43,1 0 1,-1-1-1,0 1 1,0-1-1,1 0 0,-1 1 1,0-1-1,-1-1 0,1 1 1,5-5-1,0-11-3155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1:56.728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0 12275,'0'0'2417,"31"5"-2379,194 36-32,22-1-1569,-81-31-6062,-165-9 7607,0 1 0,0-1 0,0 0 0,0 0 0,1 0 0,-1 0 0,0 0 0,0 0 0,0 0 0,0 0 0,0-1 0,0 1 0,0 0 0,0 0 0,0-1 0,0 1 0,-1-1 0,1 1 0,0-1-1,0 1 1,0-1 0,0 0 0,-1 1 0,1-1 0,0 0 0,0 0 0,-1 0 0,1 1 0,-1-1 0,1 0 0,-1 0 0,1 0 0,-1 0 0,1 0 0,-1 0 0,0 0 0,0 0 0,1 0 0,-1 0 0,0 0 0,0 0 0,0 0 0,0 0 0,0 0 0,0 0 0,-1 0 0,1 0 0,0 0 0,-1-2 0,0 0 246,0 1 0,0-1 0,-1 1 1,1-1-1,0 1 0,-1 0 0,0-1 0,0 1 0,1 0 1,-1 0-1,0 0 0,-1 1 0,1-1 0,0 0 0,0 1 0,-1-1 1,1 1-1,-5-2 0,3 2-123,1-1 0,-1 1 0,0 0 1,-1 0-1,1 1 0,0-1 0,0 1 0,0 0 1,0 0-1,0 0 0,0 1 0,-1-1 0,1 1 1,0 0-1,0 0 0,0 0 0,0 1 0,1-1 1,-1 1-1,0 0 0,1 0 0,-1 1 0,1-1 0,0 1 1,-1-1-1,1 1 0,0 0 0,1 0 0,-1 0 1,1 1-1,-4 5 0,-4 12 14,0 1 0,2 0-1,0 1 1,-7 39 0,-8 101 348,9-48-301,-2-26-57,-34 113-1,47-228-1623,3-11-4161</inkml:trace>
</inkml:ink>
</file>

<file path=ppt/ink/ink3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39.8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7074,'0'0'5694,"5"24"-5019,22 78-115,-24-96-539,-1 0-1,1 0 1,0 0 0,1-1-1,-1 1 1,1-1 0,0 0-1,1 0 1,-1 0 0,1 0-1,0-1 1,0 0 0,0 0-1,1 0 1,0-1 0,8 5-1,1 0 18,1 1-14,1 0-1,0-2 0,0 0 0,0-1 1,1-1-1,0 0 0,0-1 0,0-2 1,1 1-1,-1-2 0,1-1 0,-1 0 1,24-4-1,-30 3-419,-1-1-1,0 0 1,0-1 0,-1 0 0,1-1-1,-1 0 1,20-11 0,-4-2-5335</inkml:trace>
</inkml:ink>
</file>

<file path=ppt/ink/ink3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0.0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7682,'0'0'4625,"167"2"-4113,-121 0-48,4-2-288,-6 0-48,-6 0-32,-11 0-96,-10 0-144,-12 0-1809</inkml:trace>
</inkml:ink>
</file>

<file path=ppt/ink/ink3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0.2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5153,'0'0'7914,"156"30"-7258,-112-30-544,0 0 192,-8 0-304,-6 0 16,-8 0-184,-8 0-136,-6-5-2305</inkml:trace>
</inkml:ink>
</file>

<file path=ppt/ink/ink3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0.78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104 363 6585,'0'0'4023,"-15"22"-2997,-48 73-252,59-88-693,1 0 0,-1 0 0,1 0-1,1 0 1,0 1 0,0-1 0,0 0 0,1 1 0,0 0 0,0-1-1,1 1 1,0 0 0,0-1 0,1 1 0,0-1 0,0 1 0,3 8-1,-3-13-77,2 7 53,0 0 1,1 0 0,0 0 0,1-1-1,-1 1 1,2-1 0,0 0 0,0 0-1,0-1 1,1 0 0,0 0-1,1-1 1,0 0 0,14 10 0,-9-7-8,1-2 0,1 1 0,0-1 0,0-1 1,0-1-1,1 0 0,0-1 0,29 5 0,-2-4-48,1-3 0,-1-1 0,1-2 0,0-2 0,-1-2 0,1-2 0,-1-2 0,45-14 0,-62 15-68,0-2 0,0-1 0,-1-1 0,0-2 0,-1 0 0,0-1 0,-1-2 0,-1 0 1,-1-1-1,0-2 0,-1 0 0,-1-1 0,32-44 0,-41 49 179,-2-1-1,0 0 1,0 0 0,-2 0-1,0-1 1,-1 0 0,0-1-1,-2 1 1,0-1 0,-1 1-1,0-30 1,-3 34 31,1 0 0,-2 0 0,0 0 1,0 0-1,-2 1 0,1-1 0,-1 1 0,-1 0 0,-1 0 0,1 0 0,-2 1 0,1 0 0,-2 0 1,1 1-1,-1 0 0,-15-14 0,7 11-140,0 1 0,-1 1-1,0 0 1,-1 1 0,0 1 0,0 1 0,-1 0 0,0 2-1,-1 0 1,1 1 0,-1 1 0,0 1 0,0 0 0,-1 2-1,1 1 1,0 0 0,0 1 0,0 1 0,0 1 0,0 1-1,0 1 1,0 0 0,-35 16 0,-14 16-1136,-63 46 0,50-28-4511</inkml:trace>
</inkml:ink>
</file>

<file path=ppt/ink/ink3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4.38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 74 9154,'0'0'7679,"-1"-12"-6982,-3-37-67,3 36-394,20 13-55,-5 3-188,0-1-1,0 2 1,0 0-1,0 0 1,-1 1-1,0 1 0,0 0 1,13 9-1,4 1 40,74 33-60,130 72-1801,-230-119 1537,-1 0 1,0 0-1,0 1 1,0-1 0,0 1-1,0-1 1,0 1-1,-1 0 1,4 6 0</inkml:trace>
</inkml:ink>
</file>

<file path=ppt/ink/ink3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4.79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327 0 7618,'0'0'4206,"20"30"-4010,66 96-87,-41-61-31,3-2 0,3-2-1,89 84 1,-124-123-114,-16-22 30,0 1 0,0-1 1,0 0-1,0 1 0,0-1 0,0 1 1,0-1-1,0 0 0,0 1 1,0-1-1,-1 1 0,1-1 0,0 0 1,0 1-1,0-1 0,0 0 1,-1 1-1,1-1 0,0 0 0,0 1 1,-1-1-1,1 0 0,0 0 1,-1 1-1,1-1 0,0 0 1,-1 0-1,1 1 0,0-1 0,-1 0 1,1 0-1,-1 0 0,1 0 1,-7 2-54,0-1 0,1-1-1,-1 1 1,0-1 0,-9-1 0,-7 0 135,-117 3-367,-358 22-1480,483-23-592</inkml:trace>
</inkml:ink>
</file>

<file path=ppt/ink/ink3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5.0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6449,'0'0'1873,"170"32"-1513,-90-17-32,-6-1 328,-6-4-344,-8 0-40,-7 0-272,-10-3 136,-4 1-104,-9-3-32,-5 2-128,-1-2-40,-7 0-1304,-6-2-3161</inkml:trace>
</inkml:ink>
</file>

<file path=ppt/ink/ink3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5.3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294 0 7218,'0'0'6081,"-91"148"-5161,69-96-392,-2 8 488,2 1-760,2-2-112,1 1 16,-3-6-15,-5-2-185,2-13 40,3-14-2209</inkml:trace>
</inkml:ink>
</file>

<file path=ppt/ink/ink3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6.8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3625,'0'0'6009,"6"18"-5145,18 54-62,-21-61-399,0 1 1,0 0-1,-2-1 1,1 1-1,-2 0 1,1 0 0,-4 22-1,1 5 107,-3 279 497,5-317-1014,0 0 0,0 0 0,0 1 0,0-1 0,0 0 0,0 0 0,1 1 0,-1-1 0,0 0 0,1 0 0,-1 0 0,1 1 0,-1-1 0,1 0 0,0 0 0,0 0 0,-1 0 1,1 0-1,0 0 0,0 0 0,0 0 0,0-1 0,0 1 0,0 0 0,0 0 0,0-1 0,0 1 0,0-1 0,1 1 0,-1-1 0,2 1 0,-2-1-127,1 1-1,0-1 1,0 0 0,0 0 0,0-1-1,0 1 1,0 0 0,0 0-1,0-1 1,0 0 0,0 1-1,0-1 1,0 0 0,-1 0-1,1 0 1,0 0 0,-1 0-1,1 0 1,-1 0 0,3-2-1,12-18-4176</inkml:trace>
</inkml:ink>
</file>

<file path=ppt/ink/ink3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7.2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1 207 8146,'0'0'3929,"33"-24"-3700,113-79-36,-133 96-164,-1-1 0,1 1-1,0 1 1,1 1 0,0 0 0,-1 0-1,2 1 1,-1 1 0,19-2-1,-4 1 73,48-7 199,1 5 1,99 3-1,-164 3-284,-1 1 1,0 0-1,1 1 1,-1 0-1,0 1 1,0 0-1,0 1 1,16 8-1,-23-9-12,0-1 0,-1 1-1,1 1 1,0-1 0,-1 1-1,0-1 1,0 1 0,0 0-1,0 1 1,-1-1-1,0 1 1,0-1 0,0 1-1,0 0 1,-1 0 0,1 0-1,-1 1 1,-1-1 0,1 0-1,1 12 1,-2-7 25,-1 0-1,0-1 1,-1 1-1,0 0 1,0 0 0,-1 0-1,0-1 1,-1 1-1,0-1 1,0 1 0,-1-1-1,-1 0 1,1-1-1,-1 1 1,-1-1 0,0 0-1,-11 12 1,-9 7 54,-1-1 0,-1-1 0,-41 27 0,36-28-58,-2-1 0,0-2 0,-49 21 0,63-33-48,-1-1-1,0-1 1,-1-1-1,1-1 1,-1-1-1,0-1 0,-31-1 1,53-1-85,1-1 1,-1 0 0,0 0-1,1 0 1,-1 0-1,0 0 1,0 0-1,1 0 1,-1 0-1,0-1 1,1 1 0,-1 0-1,0 0 1,1-1-1,-1 1 1,0 0-1,1-1 1,-1 1 0,1 0-1,-1-1 1,0 1-1,1-1 1,-1 1-1,1-1 1,0 1 0,-1-1-1,1 1 1,-1-1-1,1 0 1,0 1-1,-1-1 1,1 0-1,-1 0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1:56.94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93 10186,'0'0'4745,"208"-24"-4713,-151 7 96,12-2-256,-15 3-728,-14 0-2353</inkml:trace>
</inkml:ink>
</file>

<file path=ppt/ink/ink4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7.57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1 299 7586,'0'0'4801,"153"-103"-3849,-95 70-240,-3 4-88,-3 2-576,-3 0 280,-11 4-328,-5 6 0,-11 2-104,-8 8 104,-9-1-8,-5 4-912,-8 1-2241,-14 1-3352</inkml:trace>
</inkml:ink>
</file>

<file path=ppt/ink/ink4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7.93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7114,'0'0'6917,"9"21"-6137,-4-7-665,2 6 27,2-1 0,0 1-1,1-2 1,1 1 0,25 32 0,131 109 918,-167-159-1085,1 0-1,-1 0 1,1 0 0,-1-1 0,1 1-1,0 0 1,0-1 0,-1 1 0,1 0-1,0-1 1,0 1 0,0-1-1,-1 1 1,1-1 0,0 0 0,0 1-1,0-1 1,0 0 0,0 0 0,0 1-1,0-1 1,0 0 0,0 0-1,0 0 1,0 0 0,0 0 0,0-1-1,0 1 1,0 0 0,0 0 0,0-1-1,-1 1 1,1 0 0,0-1 0,0 1-1,0-1 1,1 0 0,6-12-2361</inkml:trace>
</inkml:ink>
</file>

<file path=ppt/ink/ink4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9.19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21 6057,'0'0'7975,"6"-2"-7831,7-2-89,-1 0-1,1 1 1,0 0-1,0 1 0,23 0 1,79 3 379,-45 1-152,195-2-1157,-287 0-1900,-7-2-1544</inkml:trace>
</inkml:ink>
</file>

<file path=ppt/ink/ink4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49.72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 1 7154,'0'0'5357,"0"25"-4792,-1 5-418,-1 4 161,3 0 0,6 60 0,3-14 654,-3 142-1,-7-214-940,6-12-974,-1-8-630</inkml:trace>
</inkml:ink>
</file>

<file path=ppt/ink/ink4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0.0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80 520,'0'0'10506,"17"-12"-9840,58-39-177,-69 48-413,-1 1 0,0-1 1,1 1-1,0 1 0,-1-1 0,1 1 0,0 0 0,0 0 0,0 1 0,0 0 0,0 0 0,-1 0 1,10 2-1,4 0 180,188 22 1138,-118-11-1260,108 1 0,-172-15-307,12 1 586,-28 0-2107,-38 3-7776</inkml:trace>
</inkml:ink>
</file>

<file path=ppt/ink/ink4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0.34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4217,'0'0'10050,"168"30"-9210,-138-30-568,-3 0 40,-7 0-312,-7 0 48,-5 0-56,1 0 8,-1 0 0,6 2-48,19-2-584,-1 0-1496,-1-2-5050</inkml:trace>
</inkml:ink>
</file>

<file path=ppt/ink/ink4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0.74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0 215 7586,'0'0'4022,"7"22"-3738,21 67 196,-28-88-468,0 1 0,1-1 1,-1 0-1,1 1 0,-1-1 1,1 0-1,-1 1 0,1-1 0,0 0 1,-1 0-1,1 0 0,0 0 0,0 0 1,0 0-1,0 0 0,0 0 0,0 0 1,0 0-1,1 0 0,-1-1 0,0 1 1,0 0-1,1-1 0,-1 1 0,0-1 1,1 0-1,-1 1 0,0-1 0,1 0 1,-1 0-1,1 0 0,-1 0 0,0 0 1,1 0-1,-1 0 0,0 0 0,1 0 1,-1-1-1,1 1 0,-1-1 0,0 1 1,0-1-1,1 1 0,-1-1 0,0 0 1,0 0-1,0 1 0,0-1 0,0 0 1,0 0-1,0 0 0,0 0 1,0 0-1,0-1 0,0 1 0,-1 0 1,2-2-1,3-17 1,-2-1 1,0 1-1,-1-1 1,-1 1-1,-1-1 0,-3-27 1,1-13-415,2-30 230,0 90 178,1 0-1,-1 0 0,1 1 0,0-1 0,-1 0 0,1 1 1,0-1-1,0 1 0,-1-1 0,1 1 0,0-1 1,0 1-1,0-1 0,-1 1 0,1 0 0,0 0 0,0-1 1,0 1-1,0 0 0,0 0 0,0 0 0,0 0 1,0 0-1,0 0 0,0 0 0,1 0 0,33 1 77,-30 0-79,10 0-36,1 2 1,-2 0 0,17 5 0,-21-4-165,0-1 0,0-1 0,0 0 0,0 0 0,0-1 0,1 0 0,-1 0 0,0-2 0,14-1 0</inkml:trace>
</inkml:ink>
</file>

<file path=ppt/ink/ink4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1.60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0 202 4729,'0'0'8355,"7"22"-7865,25 68-40,-31-86-409,1 0-1,0 0 1,1 0 0,-1-1-1,1 1 1,0-1-1,-1 1 1,1-1 0,1 0-1,-1 0 1,0 0-1,1 0 1,0-1-1,0 0 1,-1 1 0,1-1-1,1-1 1,-1 1-1,0 0 1,8 1 0,-2 0 1,-3-1-14,1 0 0,0 0 0,0 0 1,0-1-1,0 0 0,0 0 0,0-1 0,0 0 0,0-1 0,0 0 0,0 0 0,10-3 1,-14 3-31,0-1 0,0 0 1,0 0-1,0 0 0,-1 0 1,1-1-1,-1 1 0,0-1 1,0 0-1,0 0 0,0 0 1,0 0-1,0 0 0,-1-1 1,1 1-1,-1-1 0,0 0 1,-1 0-1,1 0 0,0 0 1,-1 0-1,0 0 1,0 0-1,1-7 0,0-9-417,0 0-1,-1 0 1,-1 0 0,-1 0-1,-6-35 1,5 45 375,0-1 0,-1 1 0,0 0 0,-1 0 1,0 0-1,-1 0 0,0 1 0,0 0 0,-1 0 1,0 0-1,0 1 0,-14-13 0,6 14 954,9 16-580,5-7-330,0 0 1,0 0 0,1 0 0,-1 0-1,1-1 1,-1 1 0,1 0-1,0 0 1,-1-1 0,1 1 0,0-1-1,0 1 1,0 0 0,0-1-1,1 0 1,-1 1 0,1 0 0,9 5 6,0-1 1,0 0-1,1-1 1,-1-1 0,1 0-1,0 0 1,0-1 0,1-1-1,16 2 1,121 1 105,-112-5-97,31 0 428,-71 20-167,-4-13-219,0-1 1,-1 0-1,0 0 0,0 0 0,0-1 0,0 0 0,-13 6 0,-60 25 66,125-55-2493,-26 11 2497,0 1 0,0 1-1,1 1 1,0 0 0,29-1 0,-46 6-73,1 1 0,-1 0 0,0 0 0,0 1 0,0-1 0,0 1 0,0-1 0,-1 1 0,1 0-1,0 0 1,-1 0 0,0 0 0,1 1 0,-1-1 0,0 1 0,0-1 0,2 5 0,30 52 448,-26-38-368,-2 0 1,0 1-1,-1 0 0,-2 0 1,0 0-1,-1 1 0,-1-1 0,-4 40 1,2-52-109,-1-1-1,1 1 1,-1-1 0,-1 0 0,1 1-1,-2-1 1,1 0 0,-1-1 0,-1 1-1,0-1 1,0 0 0,0 0 0,-1 0 0,0-1-1,-1 0 1,1 0 0,-1 0 0,-1-1-1,1 0 1,-1-1 0,-14 8 0,4-4 35,0 0 1,0-2-1,0 0 1,-1-1 0,0-1-1,0-1 1,-1-1-1,1 0 1,-33 0 0,48-4-57,0 1 0,0-1 0,0 0 0,0 0 0,0 0 0,0-1 0,1 1 0,-1-1 0,0 0 0,1 0 0,-1 0 0,1 0 1,0-1-1,0 1 0,0-1 0,0 0 0,0 0 0,0 0 0,1 0 0,-1-1 0,1 1 0,0-1 0,0 1 0,1-1 0,-1 0 0,1 0 0,-1 0 0,1 0 1,0-5-1,-1 2-62,0 0 0,1 0 0,0 0 1,1 0-1,-1 0 0,2 0 0,-1 0 1,1 0-1,0-1 0,0 1 0,1 0 1,0 1-1,0-1 0,0 0 0,1 0 1,0 1-1,5-7 0,13-12-1304,1 2 0,42-35 1,-11 15-4219</inkml:trace>
</inkml:ink>
</file>

<file path=ppt/ink/ink4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1.8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8 1296,'0'0'14315,"124"-8"-14115,-89 8-176,1 0-24,-3 0 0,-3 0 144,-3 0-344,-7 0-296</inkml:trace>
</inkml:ink>
</file>

<file path=ppt/ink/ink4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2.037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5353,'0'0'8898,"179"67"-8562,-127-67 40,-6 0-376,-5-20-16,-10 0-1352,-15-2-4417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1:57.28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307 1 6937,'0'0'3809,"-75"176"-2504,45-95-337,3 12 0,0 10-704,6 5-16,2 6-72,4-3-80,0-8-8,3-11-88,0-13 0,-9-11-176,6-25-864,-3-21-3393</inkml:trace>
</inkml:ink>
</file>

<file path=ppt/ink/ink5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7:52.5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135 184 8330,'0'0'3393,"-15"22"-2536,8-12-780,-9 12 116,1 1 0,2 0 1,0 1-1,1 0 0,1 1 0,2 0 1,-7 29-1,13-40-163,1 1 0,0-1 0,1 1 0,1-1 0,1 1 0,0-1 0,0 1 0,2-1-1,4 17 1,-4-22-11,0 0-1,1-1 1,1 0 0,-1 0-1,1 0 1,0 0-1,1-1 1,0 0-1,0 0 1,1-1-1,-1 1 1,2-1 0,-1-1-1,0 1 1,13 5-1,2 1 25,1-2-1,1-1 0,-1-1 1,1 0-1,1-2 1,-1-1-1,33 3 0,-24-5-11,0-2 0,0-1 0,0-2 1,0-1-1,35-8 0,-44 6 26,-1-2 0,0-1 0,-1 0 0,0-2 0,0-1 0,-1 0 1,0-2-1,-1 0 0,0-1 0,-2-1 0,1-1 0,-2-1 0,0 0 0,-1-2 1,-1 1-1,-1-2 0,0 0 0,-2 0 0,0-2 0,-1 1 0,-1-1 0,-2-1 1,0 0-1,-1 0 0,-1 0 0,-1-1 0,-2 0 0,0 0 0,-1 0 1,-3-31-1,1 47 1,-1 0 0,-1 0 0,1 0 0,-1 0 1,-1 0-1,1 1 0,-1-1 0,-1 1 0,1 0 1,-1 0-1,0 0 0,-1 0 0,0 1 0,0 0 1,0 0-1,-1 0 0,0 1 0,-11-9 0,5 6-18,-1 1-1,1 1 0,-2 0 0,1 0 0,-1 1 1,0 1-1,0 0 0,0 1 0,-23-2 0,6 2-80,0 1-1,1 2 0,-1 1 1,0 1-1,1 1 1,-1 2-1,1 1 0,0 2 1,-45 17-1,-30 26-798,19 1-1414</inkml:trace>
</inkml:ink>
</file>

<file path=ppt/ink/ink5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48.08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20 654 3385,'0'0'3949,"-3"6"-3436,-1 6-159,1 1-1,0 0 1,0 0-1,1 0 1,1 0-1,0 0 1,2 22 0,-2-7-51,2-1 1,0 0 0,2 1 0,1-1 0,11 38 0,-14-59-270,2 0 1,-1 0-1,1 0 1,0 0-1,0 0 1,0-1-1,1 0 0,0 0 1,0 0-1,0 0 1,1 0-1,-1-1 1,1 0-1,0 0 1,1 0-1,-1-1 0,1 0 1,-1 0-1,1 0 1,0 0-1,0-1 1,0 0-1,0-1 1,1 1-1,-1-1 0,0 0 1,1-1-1,-1 1 1,8-2-1,-7 1-22,1 0 0,-1-1-1,1 0 1,-1-1 0,1 0 0,-1 0-1,0 0 1,0-1 0,0 0 0,0 0-1,-1-1 1,1 0 0,-1 0 0,0-1-1,6-5 1,-3 2-19,-1-1-1,0 0 1,-1-1-1,0 0 1,0 0 0,-1 0-1,0-1 1,-1 0-1,4-13 1,-4 12-46,-1 0 0,-1 0 1,0 0-1,0-1 0,-1 1 1,-1-1-1,0 0 0,-1 1 1,0-1-1,-1 0 0,-1 1 1,0-1-1,0 1 0,-1 0 0,-1 0 1,0 0-1,-1 0 0,0 0 1,-7-11-1,3 11 81,0 1 0,-1 0 0,0 1 0,-1 0 0,0 1 0,-1 0 0,0 0 0,-18-9 0,23 14 25,-1 0 0,0 1 0,-1 0 0,1 0 0,0 0 0,-1 1 0,1 1 1,-1-1-1,0 1 0,0 1 0,1 0 0,-1 0 0,0 1 0,0 0 0,-9 2 1,14-1-55,-1 0 0,1 0 1,0 1-1,0-1 0,0 1 1,0 0-1,1 0 0,-1 0 1,1 1-1,0-1 0,0 1 1,0 0-1,0 0 0,0 0 1,1 0-1,-3 7 0,3-8 1,1-1 0,0 0 0,0 1-1,0-1 1,0 1 0,1-1 0,-1 1-1,1-1 1,-1 1 0,1 0 0,0-1 0,0 1-1,0 0 1,0-1 0,0 1 0,1 0-1,-1-1 1,1 1 0,0-1 0,0 1-1,0-1 1,0 1 0,0-1 0,0 0 0,1 0-1,-1 1 1,1-1 0,-1 0 0,1 0-1,0 0 1,2 1 0,4 2 6,0-1 1,0 0-1,1-1 0,-1 1 1,1-2-1,0 1 1,0-1-1,0-1 0,13 2 1,90-3 97,-64-1-79,-25 1-60,1-2 0,-1-1 0,0 0-1,0-2 1,0-1 0,-1 0 0,1-2 0,-2-1-1,1 0 1,-1-2 0,29-19 0,-36 21-34,0-2 0,0 0 0,-1-1 0,0 0 0,-1-1 0,-1 0 0,0 0 0,-1-2 0,0 1 0,-1-1 0,-1-1 0,0 1 0,-2-2 0,1 1 0,-2 0 0,4-20 0,-2-8 221,-3 0 0,-1-1 0,-3 1-1,-8-75 1,8 115-74,-8-42 220,7 44-291,1-1-1,-1 1 1,0 0 0,0-1 0,0 1 0,0 0-1,0-1 1,0 1 0,-1 0 0,1 0-1,-1 0 1,1 0 0,-1 0 0,-3-2 0,5 4-11,-1 0 0,1 0 1,-1-1-1,0 1 0,1 0 1,-1 0-1,0 0 1,1 0-1,-1 0 0,0 0 1,1 0-1,-1 0 1,0 1-1,1-1 0,-1 0 1,1 0-1,-1 0 0,0 1 1,1-1-1,-1 0 1,1 1-1,-1-1 0,1 1 1,-1-1-1,1 0 0,-1 1 1,1-1-1,-1 1 1,1-1-1,0 1 0,-1 0 1,1-1-1,0 1 1,-1 0-1,-12 25-9,12-23 11,-8 22-11,0 1 0,2 0 0,1 0 0,1 0 0,-3 47 0,9 135 141,4-171-62,1 1 1,2-1 0,2 0-1,1-1 1,1 0 0,21 39 0,7 24 155,-40-99-219,0 0 0,1 0-1,-1 0 1,0 1 0,1-1 0,-1 0-1,0 0 1,1 0 0,-1 0 0,0 0-1,1 0 1,-1 0 0,0 0 0,1 0 0,-1 0-1,0 0 1,1 0 0,-1 0 0,0 0-1,1 0 1,-1 0 0,0 0 0,0 0-1,1-1 1,-1 1 0,0 0 0,1 0 0,-1 0-1,0-1 1,0 1 0,1 0 0,-1 0-1,0 0 1,0-1 0,0 1 0,1 0-1,-1-1 1,0 1 0,0-1 0,18-17 140,-7 7-189,7-2-95,0 0 0,0 1 0,1 1 0,1 0 0,0 2 0,0 0 0,1 1 0,26-6-1,-46 15 156,-1 0-1,1-1 0,0 1 1,-1 0-1,1-1 0,-1 1 1,1 0-1,-1 0 0,0-1 1,1 1-1,-1 0 0,0 0 1,0 0-1,1 0 1,-1-1-1,0 1 0,0 0 1,0 0-1,0 0 0,0 0 1,0 0-1,0 0 0,0-1 1,-1 1-1,1 2 0,-7 49 531,5-39-486,0 1 1,1 0 0,0 0 0,3 26 0,-2-36-48,1 0 0,0 1 1,1-1-1,-1 1 0,1-1 1,0 0-1,0 0 0,0 0 1,1 0-1,-1-1 0,1 1 1,0 0-1,0-1 0,0 0 1,0 0-1,1 0 0,-1 0 1,1 0-1,5 2 0,-2-1-9,0-1-1,0 0 1,1 0-1,-1 0 1,1-1-1,0 0 1,-1 0 0,1-1-1,0 0 1,0-1-1,0 0 1,0 0-1,0 0 1,0-1-1,0 0 1,0-1-1,-1 0 1,1 0-1,-1-1 1,1 0-1,-1 0 1,0 0-1,0-1 1,0 0-1,0-1 1,-1 0-1,0 0 1,0 0-1,8-8 1,7-12-1328,-2 0 1,31-53-1,-18 14-4302</inkml:trace>
</inkml:ink>
</file>

<file path=ppt/ink/ink5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48.32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5233,'0'0'4857,"28"143"-3913,-23-96-632,1 5-80,-1 2 129,-5 0-353,3 8-16,0-13-120,-3-17-6562</inkml:trace>
</inkml:ink>
</file>

<file path=ppt/ink/ink5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48.50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43 8954,'0'0'6185,"39"-42"-7665</inkml:trace>
</inkml:ink>
</file>

<file path=ppt/ink/ink5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0.4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1 649 5153,'0'0'1828,"4"-22"-1422,0 0-213,0-3 108,1 0-1,2 0 0,13-35 1,101-283 2279,-117 327-1748,0 0-1,-2-1 1,0 0-1,-1-24 0,-14 77-963,2-11 76,2 16 32,2 0 1,2 1-1,2-1 0,2 1 0,1 0 0,8 55 1,2-31 8,2 0 0,29 86 1,57 124 242,-92-259-153,-4-12-57,-1 1-1,1-1 0,0 0 0,1 0 0,-1 0 1,1-1-1,0 1 0,4 4 0,-7-22 155,-3-35-216,-2 0 0,-19-79 0,-5-49-734,25-91-364,3 258 1143,2-1 0,-1 1 0,1-1 0,1 1 0,0 0 0,0-1-1,1 1 1,0 0 0,0 0 0,1 1 0,0-1 0,1 1 0,0 0 0,0 0 0,1 0 0,0 1 0,0 0 0,1 0 0,0 0 0,0 1-1,0 0 1,1 1 0,0-1 0,0 2 0,0-1 0,1 1 0,0 0 0,0 1 0,0 0 0,0 0 0,0 1 0,15-2 0,21-1 63,0 1 0,1 3 0,-1 1 1,54 9-1,-86-8-71,0 2-1,0 0 1,0 0 0,-1 1 0,0 0-1,1 1 1,-1 1 0,20 13 0,-28-17 5,-1 1-1,0-1 1,1 1 0,-1 0 0,0 0 0,-1 1 0,1-1 0,0 0 0,-1 1 0,0 0-1,0 0 1,0-1 0,0 1 0,-1 0 0,1 0 0,-1 1 0,0-1 0,0 0 0,-1 0 0,1 1-1,-1-1 1,0 0 0,0 0 0,0 1 0,-1-1 0,1 0 0,-1 1 0,0-1 0,-1 0-1,-2 7 1,-1-1 7,0-1-1,0-1 0,-1 1 0,0-1 0,-1 0 1,0 0-1,0-1 0,-1 0 0,0 0 0,-15 10 1,-3 0 16,-1-1 1,-38 17-1,56-28-7,0-1-1,0-1 1,0 1 0,0-1-1,0-1 1,-1 0 0,-16 1-1,26-3-22,-1 1 0,1-1 0,-1 0 0,1 0 0,-1 0 0,0-1 0,1 1 1,-1 0-1,1 0 0,-1 0 0,1 0 0,-1 0 0,1-1 0,-1 1 0,1 0 0,0 0 0,-1-1 0,1 1 0,-1 0 0,1-1 0,-1 1 0,1 0 0,0-1 0,-1 1 0,1-1 0,0 1 0,0-1 0,-1 1 0,1 0 0,0-1 0,0 1 0,-1-1 0,1 1 0,0-1 0,0 0 0,0 1 0,0-1 0,0 1 0,0-1 0,0 1 0,0-1 0,0 0 0,5-15-470,-2 12 409,0 0 0,0 0 0,1 0-1,-1 1 1,1-1 0,0 1 0,0 0 0,0 0 0,1 0 0,-1 0 0,1 1 0,-1 0-1,1 0 1,0 0 0,0 0 0,0 1 0,0 0 0,0 0 0,0 0 0,10 1 0,14-2 327,0 2 1,43 5 0,-50-3-43,10 2 43,0-2 1,-1-2-1,1-1 1,36-5-1,-58 4-240,1-1-1,-1 0 1,0 0-1,0 0 0,0-2 1,-1 1-1,1-1 1,-1 0-1,0-1 0,0 0 1,-1-1-1,0 0 0,0 0 1,-1-1-1,1 1 1,6-12-1,-7 8-25,0 0-1,-1 0 1,0-1-1,-1 0 1,0 0-1,-1 0 1,0-1-1,4-24 1,-4-1-160,-1-65 0,-4 79 92,2 23 85,-1 0 0,0-1 0,1 1 1,-1 0-1,0 0 0,0 0 0,0 0 0,0-1 0,0 1 0,0 0 1,-1 0-1,1 0 0,0 0 0,-1 0 0,1-1 0,0 1 0,-1 0 1,1 0-1,-1 0 0,0 0 0,1 0 0,-1 0 0,0 1 0,0-1 1,1 0-1,-1 0 0,0 0 0,0 1 0,0-1 0,0 0 0,0 1 1,0-1-1,0 1 0,0-1 0,0 1 0,0 0 0,-1-1 0,1 1 1,0 0-1,0 0 0,0 0 0,0-1 0,-1 1 0,1 1 0,0-1 1,0 0-1,0 0 0,0 0 0,0 1 0,-1-1 0,0 1 0,-4 1 48,0 1 0,1 0 0,-1 0 0,1 0 0,-1 0-1,1 1 1,0 0 0,-5 6 0,0 0-57,1 1 0,0 1 0,0-1 1,2 2-1,-1-1 0,1 1 0,1 0 1,0 0-1,1 1 0,1-1 0,0 1 0,1 0 1,0 1-1,1-1 0,1 0 0,0 1 0,1-1 1,2 18-1,-2-27 4,1 0 0,0 0 1,0 0-1,1 0 0,-1 0 0,1 0 1,0 0-1,0-1 0,1 1 0,-1-1 0,1 0 1,0 0-1,0 0 0,1 0 0,-1 0 1,1 0-1,0-1 0,0 0 0,0 0 1,0 0-1,0 0 0,1-1 0,-1 0 1,1 1-1,0-2 0,9 4 0,3-1 1,1 0 0,-1-1 0,1-1-1,0-1 1,-1 0 0,28-3 0,-39 1-64,1 0 0,-1 0 0,0 0 0,1-1 1,-1 0-1,0-1 0,0 1 0,0-1 0,0 0 0,-1-1 0,1 0 0,-1 1 1,0-2-1,0 1 0,7-8 0,4-7-528,-1-1 0,24-42 0,-29 45 418,0 0 0,2 0 0,0 1 0,21-22 0,-30 34 154,0 1 0,1 0-1,-1 0 1,1 0 0,-1 1-1,1-1 1,0 1-1,0 0 1,0 0 0,1 1-1,-1-1 1,8-1-1,-12 4 36,1 1 0,0 0 0,-1-1 0,1 1-1,-1-1 1,0 1 0,1 0 0,-1 0 0,0-1-1,0 1 1,0 0 0,0-1 0,0 1 0,-1 0 0,0 2-1,1-3 3,-2 11 96,-1 0-1,-1 0 1,0 0-1,0-1 1,-1 0-1,-9 14 1,8-12-40,-1-1 1,2 1 0,0 0 0,0 0-1,-3 15 1,7-21-53,0 1 0,0 0-1,0 0 1,1 0 0,0-1 0,0 1-1,1 0 1,3 14 0,-3-19-18,0 0 0,1 0 0,-1 0 0,1-1 0,0 1 0,0 0 0,0-1-1,0 0 1,0 1 0,0-1 0,1 0 0,-1 0 0,1 0 0,-1 0 0,1-1 0,0 1 0,0-1 0,0 0 0,0 1 0,0-1 0,0-1 0,0 1 0,0 0 0,4 0 0,9 1 7,0 0 0,0 0-1,0-2 1,0 0 0,1-1 0,-1-1 0,0 0 0,0-1 0,0 0-1,-1-2 1,22-8 0,-30 10-73,0 0-1,-1 0 0,1-1 1,-1 0-1,1-1 1,-1 1-1,0-1 0,-1 0 1,1-1-1,-1 1 0,0-1 1,-1 0-1,1 0 1,-1-1-1,0 1 0,-1-1 1,0 0-1,0 0 1,0 0-1,-1 0 0,0-1 1,0 1-1,-1-1 0,0 1 1,1-15-1,-3 23 94,1-1 0,0 0 0,0 0 0,0 0 0,-1 1 0,1-1 0,0 0 0,0 0 0,0 0 0,-1 0 0,1 0 0,0 0 0,0 0 0,0 1 0,-1-1 0,1 0 0,0 0 0,0 0 0,-1 0 0,1 0 0,0 0 0,0 0-1,-1 0 1,1 0 0,0 0 0,0 0 0,-1 0 0,1-1 0,0 1 0,0 0 0,0 0 0,-1 0 0,1 0 0,0 0 0,0 0 0,-1 0 0,1-1 0,0 1 0,0 0 0,0 0 0,0 0 0,-1 0 0,1-1 0,0 1 0,0 0 0,0 0 0,0-1 0,0 1 0,0 0 0,0 0 0,0 0 0,-1-1-1,1 1 1,-11 22-145,8-15 142,1 1-1,0 0 1,1 0 0,0 0-1,0 0 1,1 0 0,0 0 0,0 0-1,1 0 1,0 0 0,0-1-1,1 1 1,0 0 0,1 0 0,-1-1-1,1 1 1,1-1 0,0 0-1,0 0 1,5 7 0,-3-7 10,1-1-1,-1 1 1,1-2 0,1 1 0,-1-1-1,1 0 1,0 0 0,0-1 0,0 0-1,0-1 1,1 1 0,0-2 0,-1 1 0,1-1-1,0-1 1,0 1 0,15-1 0,-9 0-2,1-1 0,-1 0 1,1-1-1,-1-1 0,0-1 0,0 0 1,0-1-1,0 0 0,15-7 1,-24 8-48,1 0 0,-1-1 0,-1 0 0,1 0 0,0 0 0,-1 0 0,0-1 0,0 0 0,-1 0 1,1-1-1,-1 1 0,0-1 0,0 0 0,-1 0 0,0 0 0,0 0 0,0-1 0,-1 1 0,0-1 0,0 0 0,-1 1 1,2-13-1,-3 7-7,0 0 1,0 0 0,-1 0 0,-1 0 0,0 0-1,0 0 1,-2 0 0,1 0 0,-1 1-1,-1 0 1,0 0 0,-1 0 0,0 0-1,0 1 1,-1 0 0,0 0 0,-1 1 0,0 0-1,-13-11 1,11 11 52,-1 0 0,0 1-1,0 0 1,-1 0 0,0 1 0,0 1 0,-1 0-1,1 1 1,-1 0 0,-1 1 0,1 0-1,0 1 1,-1 1 0,0 0 0,0 1 0,-25 0-1,36 2-36,0 0-1,0 0 0,1 0 0,-1 0 0,0 0 0,1 1 0,-1-1 0,1 1 0,0-1 1,-1 1-1,1 0 0,0 0 0,0 0 0,0 0 0,0 1 0,1-1 0,-1 0 1,1 1-1,-1-1 0,1 1 0,0 0 0,0-1 0,0 1 0,0 0 0,0 0 1,1-1-1,-1 1 0,1 0 0,0 0 0,0 0 0,0 0 0,0 0 0,0-1 0,1 1 1,-1 0-1,1 0 0,0 0 0,0-1 0,0 1 0,0 0 0,0-1 0,0 1 1,1-1-1,0 1 0,-1-1 0,1 0 0,0 1 0,0-1 0,4 3 0,4 1 20,1-1-1,-1 0 0,1-1 0,0 0 0,0-1 1,0 0-1,0-1 0,0 0 0,21 0 1,-1 0-72,1-2 1,40-6 0,-55 3-455,0 0-1,27-10 0,19-11-3054</inkml:trace>
</inkml:ink>
</file>

<file path=ppt/ink/ink5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2.41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99 102 7362,'0'0'6373,"-1"-1"-6359,1 1 1,-1 0-1,0 0 1,1 0-1,-1 0 1,1 0-1,-1 0 1,0 0-1,1 0 1,-1 0-1,1 0 1,-1 0-1,0 0 1,1 0-1,-1 1 1,1-1-1,-1 0 1,1 0 0,-1 1-1,1-1 1,-1 0-1,1 1 1,-2 0-1,-1 4-20,0 0 0,1 1 0,0-1 1,0 1-1,0 0 0,0-1 0,1 1 0,-1 11 0,-2 3 32,-15 64 438,3 1 1,4 0-1,-2 133 0,14-217-462,0-1-1,0 0 1,0 0 0,0 0 0,1 0 0,-1 1-1,0-1 1,0 0 0,0 0 0,0 0-1,0 0 1,0 0 0,0 1 0,1-1 0,-1 0-1,0 0 1,0 0 0,0 0 0,0 0 0,0 0-1,1 0 1,-1 0 0,0 0 0,0 0 0,0 0-1,0 0 1,1 1 0,-1-1 0,0 0 0,0 0-1,0 0 1,0-1 0,1 1 0,-1 0 0,0 0-1,0 0 1,0 0 0,1 0 0,-1 0 0,0 0-1,0 0 1,0 0 0,0 0 0,0 0 0,1 0-1,-1 0 1,0-1 0,0 1 0,0 0 0,0 0-1,0 0 1,0 0 0,1 0 0,-1-1 0,0 1-1,0 0 1,0 0 0,0 0 0,0 0-1,0-1 1,0 1 0,0 0 0,0 0 0,0 0-1,0 0 1,0-1 0,0 1 0,9-13-16,6-20-81,-2-1 1,-1-1-1,-2 0 1,-2 0 0,-1-1-1,2-38 1,2-223 567,-11 283-368,3 33-8,2-1 0,0 0 0,1 0 0,1 0 0,15 29 0,0-4-125,51 75 0,-50-87 27,2-2 0,0-1 1,2 0-1,1-2 1,61 43-1,-71-57 13,2 0 0,-1-1 0,1-2-1,1 0 1,0-1 0,0-1-1,1-1 1,-1-1 0,1 0-1,0-2 1,34 1 0,-49-4-22,-1 1-1,0-1 1,1-1 0,-1 1-1,1-1 1,-1-1 0,1 1-1,8-4 1,-13 4 16,0-1 1,0 0-1,0 0 0,0 0 1,0 0-1,-1 0 0,1 0 1,-1 0-1,1-1 0,-1 1 1,0 0-1,1-1 1,-1 1-1,0-1 0,-1 1 1,1-1-1,0 0 0,-1 1 1,0-1-1,0 0 0,1 0 1,-2-3-1,3-27 11,-3-1 0,0 1-1,-2 0 1,-2 1 0,-1-1-1,-1 1 1,-17-46 0,-9-11 143,12 35 76,-18-75 0,33 123-320,-3 14-123,-4 12-324,10-12 194,1-1-1,0 1 0,0 0 1,1 0-1,0 0 0,0-1 1,1 1-1,1 15 0,-1-1-1651,0 11-3244</inkml:trace>
</inkml:ink>
</file>

<file path=ppt/ink/ink5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2.67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89 10138,'0'0'4001,"150"-27"-2785,-89 10-744,-1 0-120,-2 4-264,-6 6 137,-11 2-225,-8 2 0,-11 3 0,-14 0-249,-11 13-1023,-24 2-400,-6-3-3457</inkml:trace>
</inkml:ink>
</file>

<file path=ppt/ink/ink5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2.88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9522,'0'0'5353,"179"35"-4905,-122-30-192,-2-3-160,-8 1 56,-9-3-304,-2 0 8,-9-5-2544,-8-10-4234</inkml:trace>
</inkml:ink>
</file>

<file path=ppt/ink/ink5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3.176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11282,'0'0'3769,"0"27"-3697,1 88 16,1-85 24,1 0 1,1-1-1,15 52 0,-12-55-67,-1 1-1,3 35 1,-7 93-186,-3-113-1937,1-61-1439</inkml:trace>
</inkml:ink>
</file>

<file path=ppt/ink/ink5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3.55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1 123 8786,'0'0'3921,"25"-19"-3647,81-59-150,-101 74-110,-1 1-1,1 1 0,0-1 0,0 1 1,0-1-1,0 2 0,0-1 0,1 0 0,-1 1 1,1 0-1,-1 0 0,1 1 0,-1-1 1,1 1-1,8 1 0,5 0-15,-9 0 0,0-1 1,0 2-1,-1-1 1,1 1-1,0 1 1,0 0-1,-1 0 1,0 1 0,1 0-1,11 8 1,-6-3-5,-1 1 0,0 1 0,-1 0 0,-1 1 0,19 21 0,-9-3-3,-1 0 0,-1 1 1,-2 0-1,-1 2 0,14 38 1,-25-57 10,0 0 0,-2 1 0,1-1 1,-2 1-1,0 0 0,-1 0 0,0 0 0,-1 0 0,-1 0 1,-2 23-1,1-35-1,0-1 0,0 1-1,-1 0 1,1-1 0,-1 1 0,1-1 0,-1 0 0,0 1 0,0-1 0,0 0-1,0 0 1,0 0 0,-1-1 0,1 1 0,0 0 0,-1-1 0,1 1 0,-1-1 0,0 0-1,1 0 1,-1 0 0,0 0 0,0-1 0,-3 1 0,-12 3 7,1-2 1,-32 1-1,41-2-7,-150 0 26,-55 4-7,192 0-20,18 0-281,14-1-825,18-1-1243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1:57.760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1 39 7114,'0'0'5225,"153"-35"-4641,-128 32-504,-7 3 192,-6 0-272,-6 0-48,0 0-56,-3 0-1072</inkml:trace>
</inkml:ink>
</file>

<file path=ppt/ink/ink6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3.80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6833,'0'0'7701,"15"22"-7146,49 71-130,-58-85-392,0-1 0,0 1 0,0-1 0,1 0 0,1 0 0,-1-1 0,1 0 0,0-1 0,0 1 0,0-1 0,1-1 0,0 0 0,0 0 0,0-1 0,0 0 0,1 0 0,-1-1 0,1 0 0,10 0 0,-5-2-349,0-1 0,-1 0 1,1-1-1,0-1 0,-1 0 1,1-1-1,-1-1 0,0 0 1,-1-1-1,16-8 0,18-13-3911</inkml:trace>
</inkml:ink>
</file>

<file path=ppt/ink/ink6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4.02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448 1 7786,'0'0'7921,"-157"177"-7040,133-115-529,4 5 312,4 2-568,5 2 112,0-2-192,0-4 120,-5-9-40,-4-9-96,-1-7-24,-10-8-136,-10-5-408,6-5-777,2-10-4248</inkml:trace>
</inkml:ink>
</file>

<file path=ppt/ink/ink6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7.4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 30 4929,'0'0'9714,"-1"-5"-8918,1 4-777,0 0 0,0 1-1,0-1 1,0 0 0,0 0-1,0 0 1,0 1-1,0-1 1,0 0 0,0 0-1,0 0 1,0 1 0,0-1-1,1 0 1,-1 0 0,0 1-1,1-1 1,-1 0 0,0 0-1,1 1 1,-1-1 0,1 1-1,-1-1 1,1 0-1,0 1 1,-1-1 0,1 1-1,-1-1 1,1 1 0,1-1-1,30-2 197,-20 3-268,13 2 103,1 1-1,-1 1 0,0 1 0,30 11 0,-30-9-883,0 0 0,1-2 0,-1 0 1,34 1-1,-44-6-3620</inkml:trace>
</inkml:ink>
</file>

<file path=ppt/ink/ink6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7.76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20 3529,'0'0'6755,"30"2"-5782,11 1-607,129 2 1087,53-29-620,-193 19-831,-25 5-226,-32 8-3274,10 1 1007</inkml:trace>
</inkml:ink>
</file>

<file path=ppt/ink/ink6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59.30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40 519 6601,'0'0'7478,"-3"-5"-6610,-2-1-814,1 0 0,0-1 1,1 0-1,-1 0 0,1 0 0,1 0 0,0-1 0,0 1 0,0-1 0,-1-13 1,1-12-70,2-43 1,1 32-13,-1 28 26,1 0-1,1 0 1,0 1-1,1-1 0,1 1 1,0-1-1,1 1 1,1 1-1,12-24 1,-14 32-8,-1-1 1,1 1 0,1 0 0,-1 0-1,1 1 1,0-1 0,0 1 0,1 0-1,0 1 1,0-1 0,0 1 0,0 0-1,0 1 1,1-1 0,0 1 0,0 0-1,0 1 1,0 0 0,0 0 0,0 0-1,0 1 1,15 0 0,-20 1 1,0 0 0,0 1-1,-1-1 1,1 1 0,0-1 0,0 1 0,0 0-1,-1 0 1,1 0 0,0 0 0,-1 0 0,1 0-1,-1 0 1,0 1 0,1-1 0,-1 0 0,0 1-1,0-1 1,2 4 0,20 38-73,-15-26-16,145 314 81,-145-312 137,-7-29 95,-1-9-125,0-51-274,2-46-126,-1 106 269,0 0 1,1 1-1,0-1 1,1 1-1,0 0 1,0-1-1,1 1 1,0 1 0,6-11-1,-8 17 29,0-1 0,0 1 0,0 0 1,1 0-1,-1 0 0,1 0 0,-1 0 0,1 0 0,0 1 0,0-1 0,-1 1 1,1-1-1,0 1 0,0 0 0,1 1 0,-1-1 0,0 0 0,0 1 0,0 0 0,0 0 1,0 0-1,1 0 0,-1 0 0,0 0 0,0 1 0,0 0 0,0-1 0,0 1 1,6 3-1,2 0 13,1 1 0,-1 1-1,0 0 1,-1 0 0,0 1 0,12 10 0,-1 1 1,-5-6-36,-1 1 0,22 24 0,-33-32 42,-1-1 0,0 1 0,0-1 0,0 1 0,0 0 1,-1 0-1,0 0 0,0 1 0,0-1 0,-1 0 0,0 1 1,0-1-1,0 1 0,0 6 0,-2-1 15,0 0 1,0 1-1,-1-1 0,0 0 1,-1 0-1,-1 0 1,1 0-1,-2 0 0,0-1 1,0 0-1,0 0 0,-1 0 1,-14 15-1,18-20-16,52-78 793,47-68-1016,-68 90 148,46-69 524,-74 120-459,-1 0 0,0 0 0,0-1 0,0 1 0,1 0 0,-1 0-1,0-1 1,0 1 0,1 0 0,-1 0 0,0 0 0,0 0 0,1-1-1,-1 1 1,0 0 0,1 0 0,-1 0 0,0 0 0,1 0 0,-1 0 0,0 0-1,1 0 1,-1 0 0,0 0 0,1 0 0,-1 0 0,0 0 0,1 0-1,-1 0 1,0 0 0,0 0 0,1 1 0,-1-1 0,0 0 0,1 0-1,-1 0 1,0 0 0,0 1 0,1-1 0,-1 0 0,0 0 0,0 1 0,1-1-1,-1 0 1,0 0 0,0 1 0,0-1 0,0 0 0,0 1 0,1-1-1,-1 0 1,0 0 0,0 1 0,0-1 0,0 0 0,0 1 0,8 22-75,-7-20 67,8 19 17,1-1 0,1 0 0,18 25 1,20 41-62,-47-79 37,0 0 1,0 1-1,-1-1 1,0 1-1,-1-1 0,0 1 1,0 0-1,-1-1 1,0 1-1,0-1 0,-1 1 1,-5 13-1</inkml:trace>
</inkml:ink>
</file>

<file path=ppt/ink/ink6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9:00.14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65 48 8194,'0'0'3789,"33"-1"-3280,7 0-356,153-9 211,49-13-99,-328 16-395,1 4 184,47 1-73,0 1 0,0 2-1,-66 10 1,93-8 16,0 0-1,0 1 0,0 0 0,1 1 0,0 0 0,0 0 0,0 1 0,1 1 0,-1-1 0,-13 15 0,18-16-1,-1 1 0,1 0-1,0 0 1,1 1-1,0-1 1,0 1 0,0 0-1,1 0 1,0 0-1,0 1 1,0-1 0,1 1-1,1-1 1,-1 1 0,1 0-1,0 9 1,1-14 17,-1 1 1,1-1-1,0 0 0,0 1 1,0-1-1,1 0 1,-1 1-1,1-1 0,0 0 1,0 0-1,0 0 1,0 0-1,0 0 0,1 0 1,-1 0-1,1 0 0,0 0 1,0 0-1,0-1 1,0 1-1,0-1 0,1 0 1,-1 1-1,1-1 1,0 0-1,-1-1 0,1 1 1,0 0-1,0-1 1,0 1-1,0-1 0,1 0 1,5 1-1,3 2 0,0-1 0,0 0 0,1 0 0,-1-2-1,1 1 1,-1-2 0,1 0 0,-1 0 0,1-1 0,0 0 0,-1-1-1,0-1 1,1 0 0,19-8 0,-24 7 2,1 0-1,-2-1 1,1 0-1,0 0 1,-1 0-1,0-1 1,0 0 0,-1-1-1,0 1 1,0-1-1,0 0 1,-1-1-1,0 0 1,0 1 0,-1-1-1,0-1 1,-1 1-1,0-1 1,0 1-1,3-19 1,1-40 2817,-7 67-2685,0 21-389,-4 81 229,1-67 5,2 0 0,1 0 1,2 0-1,1-1 0,1 1 1,11 37-1,0-27 19,-3 1-1,-1 0 1,-2 1-1,-3-1 1,1 65 0,-7-107-5,0 1 1,-1-1 0,1 0-1,-1 1 1,0-1 0,-1 0 0,1 1-1,-1-1 1,0 0 0,0 0-1,0 0 1,0-1 0,-1 1 0,0 0-1,1-1 1,-1 0 0,-1 0-1,1 1 1,0-2 0,-1 1 0,1 0-1,-1-1 1,0 0 0,0 1-1,0-2 1,0 1 0,0 0-1,0-1 1,-1 0 0,1 0 0,-7 1-1,1 0 17,0-1-1,-1 0 0,1 0 0,-1-1 0,1 0 1,0-1-1,-1 0 0,1-1 0,0 0 1,-1-1-1,1 0 0,-15-7 0,15 5-12,-1-1-1,1 0 1,0 0-1,1-1 0,0-1 1,0 0-1,0 0 1,1 0-1,-8-12 0,11 12-29,0 0 0,1 0 0,0 0-1,1-1 1,-1 1 0,2-1 0,-1 0-1,1 0 1,0 0 0,1 0 0,0 0-1,1-12 1,0 18-45,0 0 0,1 0 0,-1-1 0,1 1-1,0 0 1,0 0 0,0 1 0,0-1 0,0 0 0,1 0-1,-1 0 1,1 1 0,0-1 0,0 1 0,0 0 0,0-1-1,4-3 1,50-30-1730,-41 27 802,36-18-3693</inkml:trace>
</inkml:ink>
</file>

<file path=ppt/ink/ink6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9:00.31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 0 11666,'0'0'8154,"-8"0"-10242,-11 0-1801</inkml:trace>
</inkml:ink>
</file>

<file path=ppt/ink/ink6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9:01.66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279 262 4537,'0'0'5692,"-23"-10"-5143,-71-28-270,90 36-119,0 1 0,0-1 0,0 1 0,0 0 0,0 0 0,0 0 0,0 0 0,0 1 0,0-1 0,0 1 0,0 0 0,0 1 0,0-1 0,0 1 0,-5 1 0,5-1-199,0 1 1,1 0 0,-1 1 0,1-1 0,0 1 0,-1-1 0,1 1-1,0 0 1,-4 6 0,-5 4 246,8-9-181,0 0 1,1 0-1,-1 0 1,1 0-1,0 1 1,0 0-1,0-1 1,0 1-1,1 0 1,0 0-1,0 1 1,1-1-1,-1 0 1,1 1-1,0-1 1,0 0-1,1 1 1,0-1-1,0 1 1,0-1-1,1 1 1,-1-1-1,1 1 1,1-1-1,-1 1 1,1-1-1,0 0 1,0 0-1,0 0 1,1 0-1,0 0 1,0-1-1,0 1 1,0-1-1,1 0 1,-1 0-1,1 0 1,0 0-1,1-1 1,-1 1-1,7 3 1,7 3 15,0-1 0,0-1 0,0 0 1,1-1-1,0-1 0,1-1 0,35 5 0,7-4 88,72-3 0,-118-3-173,0-1 0,-1 0 0,1-1 1,-1 0-1,1-2 0,-1 0 0,0 0 1,0-1-1,21-12 0,-29 14-3,-1-1 0,1-1 0,-1 1 0,-1-1-1,1 0 1,-1 0 0,1-1 0,-2 0 0,1 0 0,-1 0-1,1 0 1,-2-1 0,1 1 0,-1-1 0,0 0 0,0 0-1,-1 0 1,0-1 0,0 1 0,-1 0 0,1-14 0,-1 7 64,2-48-164,-3 59 211,-1-1 0,1 1-1,0 0 1,-1 0 0,0-1 0,1 1 0,-1 0-1,-1 0 1,1 0 0,0 0 0,-1 0 0,1 0-1,-1 0 1,-4-5 0,6 8-65,0 0-1,-1 0 1,1 0 0,0 0 0,0-1-1,0 1 1,0 0 0,0 0-1,-1 0 1,1 0 0,0 0-1,0 0 1,0 0 0,-1 0-1,1 0 1,0 0 0,0-1-1,0 1 1,-1 0 0,1 0-1,0 0 1,0 0 0,0 0-1,-1 0 1,1 0 0,0 1 0,0-1-1,0 0 1,0 0 0,-1 0-1,1 0 1,0 0 0,0 0-1,0 0 1,-1 0 0,1 0-1,0 0 1,0 1 0,0-1-1,0 0 1,0 0 0,-1 0-1,1 0 1,0 1 0,0-1-1,0 0 1,0 0 0,0 0-1,-4 16 3,2 16-31,2-31 27,0 21-17,0-1 0,2 1 0,1 0 0,0-1 0,1 0 0,8 21 0,-9-34 31,0 0 1,1 0-1,0-1 1,0 1-1,0-1 0,1 0 1,0-1-1,1 1 1,-1-1-1,1 0 1,1 0-1,-1-1 0,1 1 1,0-1-1,0-1 1,0 0-1,1 0 1,13 5-1,-10-5-2,1 0 0,0-1 0,0-1-1,0 0 1,1 0 0,-1-2 0,0 1-1,1-1 1,-1-1 0,0 0 0,0-1 0,0 0-1,16-6 1,-21 6-78,0-1-1,-1 0 1,1 0-1,-1 0 1,0-1 0,0 0-1,0 0 1,0-1-1,-1 1 1,0-1 0,0 0-1,0-1 1,0 1-1,-1-1 1,0 0 0,0 0-1,-1 0 1,0-1-1,0 1 1,0-1-1,-1 0 1,0 0 0,2-13-1,-1 3 105,-1-1-1,-2 0 1,1 1-1,-2-1 1,-1 0-1,0 1 1,-1-1-1,0 1 1,-2 0-1,0 0 1,-1 0-1,-1 1 1,0 0-1,-1 0 1,-1 1-1,0 0 0,-1 0 1,-1 1-1,0 1 1,-1-1-1,-1 2 1,0 0-1,0 0 1,-29-17-1,40 27-16,0 0 0,-1 1-1,1-1 1,-1 1-1,1-1 1,-1 1-1,0 0 1,1 0-1,-1 0 1,0 1 0,0-1-1,0 1 1,1-1-1,-1 1 1,0 0-1,0 0 1,0 0 0,0 0-1,0 1 1,0-1-1,-4 2 1,5 0-6,0 0-1,0 0 1,0 0 0,1 0 0,-1 0 0,0 0 0,1 1-1,0-1 1,-1 0 0,1 1 0,0-1 0,0 1 0,1 0 0,-1-1-1,0 1 1,1-1 0,0 1 0,-1 0 0,1 0 0,0-1-1,1 6 1,-1-6-12,0 1-1,1-1 1,-1 1-1,0-1 1,1 1-1,0-1 1,0 0-1,-1 1 1,1-1-1,1 0 1,-1 0-1,0 0 1,0 0-1,1 0 1,-1 0-1,1 0 1,0 0-1,1 1 1,2 1 6,0 0 0,0-1 0,0 0 0,1 0-1,-1 0 1,1-1 0,7 2 0,8 2 15,0-1 0,1-2 0,26 2 0,24 1 40,90-6-1,-141-1-200,1-1 1,-1-1-1,0-1 0,0-1 1,0-1-1,-1 0 1,1-2-1,31-16 1,-47 21 183,0 0 1,0-1 0,0 1 0,-1-1 0,0 1-1,0-1 1,0-1 0,0 1 0,0-1-1,-1 1 1,0-1 0,0 0 0,5-10-1,-12 78-90,1-50 37,2 0-1,0 1 1,0-1 0,1 1-1,1-1 1,0 0 0,1 1-1,1-1 1,0 0-1,8 22 1,-10-33 4,8 15-10,0 1 0,-1-1 0,9 30-1,-16-43 17,0 1-1,0 0 0,0-1 0,-1 1 1,1-1-1,-1 1 0,0 0 1,0-1-1,-1 1 0,1 0 0,-1-1 1,0 1-1,-1-1 0,1 0 0,-1 1 1,1-1-1,-1 0 0,-1 0 1,1 0-1,-5 6 0,-3 1 91,-1 0 1,0-2-1,0 1 1,-1-1-1,-1-1 0,1 0 1,-1-1-1,-1 0 0,-25 9 1,39-16-96,-1 0 0,1 0 0,-1 0 1,1 0-1,-1 1 0,1-1 0,-1 0 1,1 0-1,-1 0 0,1 0 0,-1 0 0,1-1 1,-1 1-1,1 0 0,-1 0 0,1 0 1,-1 0-1,1-1 0,-1 1 0,1 0 1,-1 0-1,1-1 0,-1 1 0,1 0 1,0-1-1,-1 1 0,1 0 0,-1-1 1,1 1-1,0-1 0,0 1 0,-1 0 0,1-1 1,0 1-1,0-1 0,-1 1 0,1-1 1,0 1-1,0-1 0,0 1 0,0-1 1,0 1-1,0-1 0,0 0 0,0 1 1,0-1-1,0 0 0,2-29-2003,-1 27 1402,8-33-7488</inkml:trace>
</inkml:ink>
</file>

<file path=ppt/ink/ink6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9:02.43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747 3 4585,'0'0'8710,"0"-1"-8685,0 1 0,0 0 1,1 0-1,-1 0 0,0-1 0,0 1 0,1 0 1,-1 0-1,0 0 0,0 0 0,1 0 0,-1 0 1,0-1-1,0 1 0,1 0 0,-1 0 1,0 0-1,1 0 0,-1 0 0,0 0 0,0 0 1,1 0-1,-1 0 0,0 0 0,0 0 1,1 1-1,-1-1 0,0 0 0,1 0 0,-1 0 1,0 0-1,0 0 0,1 0 0,-1 1 1,0-1-1,0 0 0,0 0 0,1 0 0,-1 1 1,0-1-1,0 0 0,0 0 0,0 1 1,1-1-1,-4 19 174,0 0 0,0 0 1,-2 0-1,-1 0 0,0-1 1,-1 0-1,-1-1 0,-18 31 0,18-37-120,-1 1-1,0-1 0,-1 0 0,0-1 0,-1 0 0,0-1 0,-1 0 0,1-1 0,-2 0 0,1-1 1,-1 0-1,0-1 0,0 0 0,-24 6 0,7-5-52,-1 0 0,1-2 0,-1-1 0,0-2 1,-57-2-1,76-1-12,-1-1 1,1-1-1,-1 0 1,1 0-1,0-1 1,0-1-1,1 0 1,0-1-1,-1 0 1,2 0 0,-1-1-1,1-1 1,-13-11-1,15 12-97,1 0 0,0-1-1,0 0 1,1 0 0,0 0-1,0-1 1,1 1 0,0-1 0,0-1-1,1 1 1,0-1 0,1 0 0,0 1-1,1-1 1,0-1 0,-1-17-1,3 25 0,0 0 0,0 0-1,0 1 1,0-1-1,0 0 1,1 0-1,-1 1 1,1-1-1,0 0 1,0 1-1,0-1 1,0 1-1,0-1 1,1 1-1,-1-1 1,1 1-1,3-4 1,-2 4 83,0 0 1,0 0-1,0 1 0,1-1 0,-1 1 1,0 0-1,1 0 0,-1 0 1,0 0-1,1 1 0,0-1 1,-1 1-1,1 0 0,4 0 0,-1 0 36,1 0-1,0 1 0,0 0 1,-1 0-1,1 1 0,-1 0 1,1 0-1,-1 0 0,0 1 1,1 0-1,-1 1 0,-1 0 1,1 0-1,-1 0 0,1 1 0,-1 0 1,-1 0-1,1 0 0,-1 1 1,0 0-1,5 7 0,8 6 9,-2 0 0,0 1 0,-2 1-1,0 1 1,-1 0 0,-1 1 0,-1 0 0,-1 0-1,-1 1 1,-2 1 0,10 46 0,-7 35 35,-10-105-100,0-1 0,0 1 0,0 0-1,0 0 1,1-1 0,-1 1-1,0 0 1,0-1 0,1 1-1,-1 0 1,0-1 0,1 1-1,-1 0 1,1-1 0,-1 1-1,1-1 1,-1 1 0,1-1-1,-1 1 1,1-1 0,-1 1-1,1-1 1,0 1 0,-1-1 0,1 0-1,0 1 1,-1-1 0,1 0-1,0 0 1,0 0 0,-1 1-1,1-1 1,0 0 0,-1 0-1,1 0 1,0 0 0,0 0-1,-1 0 1,1 0 0,0-1-1,0 1 1,-1 0 0,2-1 0,2 1-489,12 0-4702</inkml:trace>
</inkml:ink>
</file>

<file path=ppt/ink/ink6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9:02.63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 8850,'0'0'5633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1:58.306"/>
    </inkml:context>
    <inkml:brush xml:id="br0">
      <inkml:brushProperty name="width" value="0.05" units="cm"/>
      <inkml:brushProperty name="height" value="0.05" units="cm"/>
    </inkml:brush>
  </inkml:definitions>
  <inkml:trace contextRef="#ctx0" brushRef="#br0">383 0 7434,'0'0'6562,"-26"28"-5974,-81 87-171,102-109-391,0 1 0,0-1 0,0 1 0,1-1 0,0 1 0,0 1 0,-3 7 0,7-12 3,-1 1-1,0 0 0,1 0 1,-1 0-1,1-1 0,0 1 1,0 0-1,2 6 0,-1 11-7,-1-11-23,-1-2 10,1-1-1,0 1 1,0-1 0,1 0 0,0 1-1,0-1 1,1 0 0,0 0-1,0 0 1,1 0 0,-1 0 0,5 7-1,-3-1 85,-4-12 7,17-2-112,-2-4-83,-1 0 0,1 0 0,-1-1 0,26-16 0,-23 12 34,2 1 1,23-9 0,-11 11 60,1 0 0,0 2 0,0 2 0,1 1 0,-1 1 0,38 4 0,-66-2-1,0-1 0,0 1 0,0 0-1,0 0 1,-1 0 0,1 1 0,0 0 0,0-1 0,-1 1 0,1 0 0,-1 1 0,1-1-1,-1 1 1,0-1 0,0 1 0,0 0 0,-1 0 0,1 0 0,-1 1 0,1-1-1,-1 1 1,0-1 0,-1 1 0,1 0 0,0 0 0,-1-1 0,0 1 0,0 0 0,1 5-1,2 14 12,0 0 0,-2 1 0,-1 41 0,-1-55-4,0 5 23,-1 0 0,0 0-1,-2-1 1,1 1 0,-2 0-1,0-1 1,-1 0 0,0 0-1,-1 0 1,-1-1 0,-13 22 0,13-26 1,0 1 0,-1-2 0,1 1 0,-2-1-1,1 0 1,-1 0 0,0-1 0,-1-1 0,0 1 0,0-2 0,0 1 0,-1-1 0,0-1 0,0 0 0,-19 4 0,-8-2-249,1-3 1,-1-1-1,0-1 0,0-3 0,0-1 0,0-1 0,1-3 0,0 0 0,0-3 0,-49-19 0,-13-9-4822</inkml:trace>
</inkml:ink>
</file>

<file path=ppt/ink/ink7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1.41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33 0 7330,'0'0'7497,"-5"0"-7553,2 8-128,-11 11-160,3-1-1320</inkml:trace>
</inkml:ink>
</file>

<file path=ppt/ink/ink7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2.360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1 176 7890,'0'0'4841,"162"-104"-4705,-91 84-120,0 0-16,3 8 104,6 2 104,7 5-176,9 5-32,9 0 0,2 0-216,21 0-296,-29 0-2129,-25-5-7097</inkml:trace>
</inkml:ink>
</file>

<file path=ppt/ink/ink7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2.5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1 121 6905,'0'0'5698,"178"-54"-5602,9 34-88,21-2-8,-30 7 176,-49 8-464,-55 4 288,-25 3-1121,-13 0-895</inkml:trace>
</inkml:ink>
</file>

<file path=ppt/ink/ink7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2.75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 3913,'0'0'2576,"266"59"-2048,-69-42-215,-7-9-217,-37-6 96,-54-2-192,-31 0-152,-15-5-769</inkml:trace>
</inkml:ink>
</file>

<file path=ppt/ink/ink7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2.88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4185,'0'0'3121,"184"74"-3105,-55-66-16,-8-8-1921</inkml:trace>
</inkml:ink>
</file>

<file path=ppt/ink/ink7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3.653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1 15 5369,'151'0'1072,"101"0"-447,63 0 559,25 3-480,-16 2-296,-53-5-64,-24 0-216,-39 0 0,-51 0-128,-48-3 0,-37-2-312,-7 0 312,-10 0-1584,-11 0-3809</inkml:trace>
</inkml:ink>
</file>

<file path=ppt/ink/ink7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3.938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0 5977,'0'0'3665,"351"50"-2529,-19-38 161,65-5-745,26-4-104,-23-3-256,-63 0-8,-30 0-72,-41 0-112,-41 0 0,-47 0-248,-62 0-1577,-45 0-2111</inkml:trace>
</inkml:ink>
</file>

<file path=ppt/ink/ink7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4.239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0 190 8282,'0'0'1296,"167"3"-1296,39-3 160,96-3 496,54-16 40,9-3-344,-36 2 105,-66 3-377,-41-1-80,-52 3 0,-49 6 184,-42-4-232,9-7 48,-19 6-985,-17-9-2303</inkml:trace>
</inkml:ink>
</file>

<file path=ppt/ink/ink7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4.524"/>
    </inkml:context>
    <inkml:brush xml:id="br0">
      <inkml:brushProperty name="width" value="0.3" units="cm"/>
      <inkml:brushProperty name="height" value="0.6" units="cm"/>
      <inkml:brushProperty name="color" value="#FFFC00"/>
      <inkml:brushProperty name="tip" value="rectangle"/>
      <inkml:brushProperty name="rasterOp" value="maskPen"/>
    </inkml:brush>
  </inkml:definitions>
  <inkml:trace contextRef="#ctx0" brushRef="#br0">0 186 3121,'0'0'5009,"165"-13"-4201,2-9-8,58-7 48,19-3-208,-14 4 393,-54 9-553,-61 4-344,-33 7 352,-21 1-440,-6 0-8,-9 2-40,-5 5 40,-35 0-232</inkml:trace>
</inkml:ink>
</file>

<file path=ppt/ink/ink7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08.56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4 69 8346,'0'0'5201,"-3"-69"-5201,8 69 0,1 0 104,7 0-440,1 0-16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06.88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0 3937,'0'0'3177,"-24"28"-3177,18-26-72,3-2 39,0 0-503</inkml:trace>
</inkml:ink>
</file>

<file path=ppt/ink/ink8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1.76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0 3385,'0'0'4633,"145"0"-4089,-71 0 336,20 0-104,7 0-480,12 0 552,4 0-840,1 0-8,-3 0 0,25 0-32,-33 0-992,-24 0-3801</inkml:trace>
</inkml:ink>
</file>

<file path=ppt/ink/ink8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2.010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63 4793,'0'0'1528,"219"0"-799,-19-3 471,33-14-432,-13 2-40,-50 5 0,-66 8-712,-14-6-16,-35 1-552</inkml:trace>
</inkml:ink>
</file>

<file path=ppt/ink/ink8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2.226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1 274 8346,'0'0'1008,"213"-109"-1008,-89 45-720,-23 13 360,-24 1-1065</inkml:trace>
</inkml:ink>
</file>

<file path=ppt/ink/ink8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2.46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15 4017,'0'0'2504,"151"0"-1647,2 0-857,56-2 104,16-6-80,-17 4-24,-35 4 0,-69 0-8,-30 0-521</inkml:trace>
</inkml:ink>
</file>

<file path=ppt/ink/ink8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3.562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 4705,'24'4'935,"786"71"471,31-53 550,-518-16-959,311 8-380,1052 13-1648,-1673-27 1089,0 0 0,1 1 0,-1 0 0,0 1 0,0 0 0,23 8 1,-33-9-179,0 1 1,1 0 0,-1-1-1,0 1 1,0 0 0,0 1-1,0-1 1,-1 0 0,1 1-1,-1 0 1,1 0 0,-1-1 0,0 1-1,0 0 1,0 1 0,0-1-1,-1 0 1,1 0 0,-1 1-1,0-1 1,0 1 0,0-1-1,-1 1 1,1 0 0,-1-1-1,0 1 1,0 4 0</inkml:trace>
</inkml:ink>
</file>

<file path=ppt/ink/ink8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3.934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1 6585,'0'0'2961,"228"37"-2793,2-18 88,55 1 304,39 0 729,-3-3-153,-28 5-856,-11-2 280,-24 0-560,-22-5 0,-25-8-160,-19-4 160,-16-3 0,-34 0-208,-2 0-1913,-44 0-263,-30 0-1777</inkml:trace>
</inkml:ink>
</file>

<file path=ppt/ink/ink8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4.335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1 198 9098,'0'0'2472,"206"-29"-2464,-102 11 241,8-1 7,1-4-16,-4 1 376,-4 0-616,-12 2 0,-14 3-112,-18 0-88,-17 7-344,-20 10-849</inkml:trace>
</inkml:ink>
</file>

<file path=ppt/ink/ink8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51:16.819"/>
    </inkml:context>
    <inkml:brush xml:id="br0">
      <inkml:brushProperty name="width" value="0.3" units="cm"/>
      <inkml:brushProperty name="height" value="0.6" units="cm"/>
      <inkml:brushProperty name="color" value="#FF8517"/>
      <inkml:brushProperty name="tip" value="rectangle"/>
      <inkml:brushProperty name="rasterOp" value="maskPen"/>
    </inkml:brush>
  </inkml:definitions>
  <inkml:trace contextRef="#ctx0" brushRef="#br0">0 5 6969,'0'0'3321,"3"-5"-3649,-3 15-536,0 10 304,0 0-1089</inkml:trace>
</inkml:ink>
</file>

<file path=ppt/ink/ink8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4.582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174 262 5433,'0'0'4617,"-4"-15"-3706,-55-206 3457,59 220-4325,-1-1 1,1 1 0,0 0 0,-1-1-1,1 1 1,-1 0 0,1 0-1,-1-1 1,0 1 0,1 0 0,-1 0-1,0 0 1,0 0 0,0 0 0,0 0-1,0 0 1,0 0 0,0 0 0,0 0-1,0 1 1,-2-2 0,1 2-39,1 0 1,0 0-1,0 0 1,0 0-1,0 0 1,0 1-1,0-1 1,0 1 0,0-1-1,0 0 1,0 1-1,0 0 1,0-1-1,0 1 1,1-1-1,-1 1 1,0 0-1,0 0 1,0-1-1,0 3 1,-5 4-29,1 1 0,0 0-1,0 0 1,1 1 0,-3 8-1,-2 10 28,1 0 0,1 1-1,2 0 1,-4 49 0,7 118-126,3-109 92,-1-86 30,3 45 56,-3-43-61,0 0 1,1 0-1,-1 0 0,1 0 0,-1 0 1,1 0-1,-1 0 0,1 0 0,0 0 0,0 0 1,0 0-1,0-1 0,0 1 0,1 0 1,-1-1-1,0 1 0,1-1 0,2 3 0,-3-4-12,0 0 0,0 0 0,0 0 0,0 0-1,0 0 1,0 0 0,0-1 0,-1 1 0,1 0-1,0-1 1,0 1 0,0-1 0,-1 1 0,1-1 0,0 1-1,0-1 1,-1 1 0,1-1 0,0 1 0,-1-1-1,1 0 1,-1 0 0,1 1 0,-1-1 0,1 0-1,-1 0 1,0 0 0,1 1 0,-1-3 0,14-27-2655,-14 29 2300,9-30-6015</inkml:trace>
</inkml:ink>
</file>

<file path=ppt/ink/ink8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5.048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39 580 8346,'0'0'2231,"-7"-21"-1471,-2-13-224,1 0 1,-3-39-1,9 54-328,1 0 0,0 0 0,2 0 0,0-1 0,1 1 0,9-36 0,-7 42-147,0 0 1,1 1 0,0 0 0,1 0-1,1 0 1,0 1 0,0 0-1,1 0 1,1 1 0,0 0 0,14-12-1,-10 12-43,0 1 0,1 0 1,0 1-1,0 1 0,1 0 0,0 1 0,0 1 0,1 0 0,16-2 0,36-5-25,0 4-1,1 3 0,107 5 1,-168 0 2,0 1 1,0 1-1,0-1 1,0 1 0,-1 0-1,1 1 1,-1 0-1,0 0 1,0 1-1,0-1 1,0 2 0,0-1-1,-1 1 1,0 0-1,0 0 1,0 1 0,-1-1-1,1 1 1,-1 1-1,-1-1 1,1 1 0,-1-1-1,0 1 1,-1 1-1,5 13 1,-1-2-2,-1-1-1,-1 1 1,-1 1 0,-1-1 0,0 1-1,-1-1 1,-2 1 0,0 0-1,-4 28 1,2-37 23,-1-1-1,0 1 1,-1-1 0,-1 1-1,1-2 1,-2 1 0,1 0-1,-1-1 1,-1 0-1,1 0 1,-2-1 0,1 0-1,-1 0 1,0-1-1,-1 0 1,0 0 0,0-1-1,-13 8 1,-17 7 77,0-2 1,-1-1-1,-50 14 1,50-20-63,22-7-18,1 0 0,-26 13 0,42-17-104,-1 0 0,1 0 0,-1 0 0,1 0 0,0 1-1,0-1 1,0 0 0,0 1 0,0-1 0,0 1-1,0-1 1,0 1 0,0-1 0,1 1 0,-1 0 0,1-1-1,-1 1 1,1 0 0,0-1 0,-1 1 0,1 0 0,0 0-1,0-1 1,0 1 0,1 0 0,-1 3 0,1 3-1076,-1 12-2747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2:08.481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1 523 5065,'0'0'7156,"6"-10"-6733,18-30-28,-23 38-318,0 0 1,1-1 0,-1 1-1,0 0 1,-1-1-1,1 1 1,0 0 0,-1-1-1,1 1 1,-1-1-1,0 0 1,0 1 0,0-1-1,0-3 1,0-10 26,11-15-119,0 1 1,2 0-1,1 1 0,2 0 1,22-32-1,14-25-277,-38 61 183,-8 17 98,-1 0 0,-1 0 1,0 0-1,0 0 0,0-1 1,-1 0-1,0 0 0,-1 0 1,2-11-1,-4 20-60,0 3-828,-1 0 847,1-1 0,0 1 0,0 0 0,0-1 1,0 1-1,0 0 0,1 0 0,-1-1 0,1 1 0,0-1 0,0 1 0,1 3 1,9-3 29,-1 1 1,1-1 0,-1-1-1,1 0 1,0-1 0,0 0 0,15 0-1,-11-1 14,-1 1-1,1 0 1,27 7 0,-39-7-1,1 0 1,0 0 0,-1 1 0,1-1 0,0 1 0,-1 0 0,0 0 0,1 0 0,-1 0 0,0 1 0,3 2-1,-5-3 7,-1-1 0,1 0 0,-1 1 0,0-1 0,1 1 0,-1-1-1,0 1 1,0-1 0,0 1 0,0 0 0,0-1 0,0 1 0,-1-1 0,1 1-1,0-1 1,-1 0 0,1 1 0,-1-1 0,0 1 0,1-1 0,-1 0-1,0 1 1,0-1 0,0 0 0,0 0 0,0 0 0,0 1 0,0-1 0,0 0-1,0-1 1,-2 2 0,-6 7 12,0 0 1,1 1-1,0-1 0,0 2 0,1-1 0,1 1 1,0 0-1,0 0 0,1 0 0,1 1 0,-1 0 1,2 0-1,0 0 0,0 1 0,2-1 0,-1 0 1,1 1-1,1-1 0,2 25 0,-1-35 4,0 1 0,-1-1 0,1 1 0,0-1-1,1 1 1,-1-1 0,0 1 0,1-1 0,-1 0-1,1 0 1,0 0 0,0 0 0,0 0 0,0 0 0,0 0-1,0-1 1,0 1 0,0-1 0,1 1 0,-1-1 0,1 0-1,-1 0 1,1 0 0,-1 0 0,1-1 0,5 2 0,8 0 79,-1 0 1,1-1 0,23-1-1,-24 0-34,6 1-4,-1-2 1,0 0-1,0-2 0,1 0 1,35-10-1,-50 11-75,-1-1 0,1 1-1,0-1 1,-1 0 0,0 0 0,1 0 0,-1-1 0,-1 0-1,1 0 1,0 0 0,-1-1 0,0 1 0,0-1 0,0 0-1,-1 0 1,0 0 0,0-1 0,0 1 0,0-1 0,-1 0-1,0 0 1,0 0 0,1-10 0,0-24-144,-3 39 80,0 23-1734</inkml:trace>
</inkml:ink>
</file>

<file path=ppt/ink/ink90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5.33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1 343 8482,'0'0'1890,"28"-9"-1234,-14 5-610,223-84 2416,-214 78-2301,4-1 13,0-2-1,0 0 1,-1-2-1,-1-1 1,0-1 0,-2-1-1,24-22 1,-36 29-277,-7 7-258,1-1-1,-1 1 1,0-1 0,0 0 0,-1-1 0,1 1 0,-1 0 0,0-1 0,3-9 0,-2-3-4386</inkml:trace>
</inkml:ink>
</file>

<file path=ppt/ink/ink9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5.653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3369,'0'0'7231,"1"22"-5664,3 73-747,-3-84-721,1 0 1,1 1 0,0-1 0,0 0-1,1 0 1,0 0 0,1-1-1,10 17 1,3 7 204,0 8 271,-8-17-426,1 0 0,1-1 0,1-1 1,25 34-1,-35-55-158,-1 1 1,1-1-1,1 1 1,-1-1-1,0 0 1,0 0-1,1 0 1,-1-1-1,1 1 1,-1-1-1,1 0 1,0 0-1,0 0 1,-1-1-1,1 1 0,0-1 1,6 0-1,20-9-2733,-13-6-3606</inkml:trace>
</inkml:ink>
</file>

<file path=ppt/ink/ink9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5.93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0 6481,'0'0'7154,"164"0"-6826,-139 0-248,-3 0 80,0 0-96,-6 0-64,1 3 0,-1-1-176,-2 1-208</inkml:trace>
</inkml:ink>
</file>

<file path=ppt/ink/ink9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6.174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 3065,'0'0'6841,"159"4"-5977,-118-4-16,0 0-55,-2 0-785,-6 3 312,-12-1-320,-10-2-232</inkml:trace>
</inkml:ink>
</file>

<file path=ppt/ink/ink9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6.52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36 1 7466,'0'0'4106,"-6"28"-3865,-17 95 351,19-90-337,2 0-1,1 0 1,2 0-1,2-1 0,0 1 1,2 0-1,13 42 1,-9-38-116,-2 0 0,-1 1 0,0 46 0,-6-55-150,0-25-574,0-17-764,0-10-2533</inkml:trace>
</inkml:ink>
</file>

<file path=ppt/ink/ink9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6.79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44 8386,'0'0'6811,"23"-7"-6674,-9 3-126,12-4-5,-1 1-1,1 1 0,1 1 0,47-2 0,389 26 121,-384-14-459,-46-5-2286,-22 0-1804</inkml:trace>
</inkml:ink>
</file>

<file path=ppt/ink/ink96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7.06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0 408,'0'0'6553,"160"25"-4928,-89-20-353,6-2 144,2-3-119,-5 0-817,-5 0 408,-17 0-560,-14 0-328,-16 0 240,-11 0-232</inkml:trace>
</inkml:ink>
</file>

<file path=ppt/ink/ink97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7.525"/>
    </inkml:context>
    <inkml:brush xml:id="br0">
      <inkml:brushProperty name="width" value="0.1" units="cm"/>
      <inkml:brushProperty name="height" value="0.1" units="cm"/>
    </inkml:brush>
  </inkml:definitions>
  <inkml:trace contextRef="#ctx0" brushRef="#br0">31 398 5633,'0'0'7155,"2"6"-5895,5 12-169,-9-28-336,-14-47-167,11 40-658,-1-12-34,1-1 1,2 0 0,1 0-1,2-41 1,0 44 30,0 22 72,0 1 0,1-1 0,-1 1 0,1-1-1,0 1 1,1-1 0,-1 1 0,1 0 0,-1 0 0,1 0 0,1 0-1,-1 0 1,0 0 0,1 1 0,0-1 0,0 1 0,0-1 0,0 1 0,1 0-1,-1 0 1,1 1 0,0-1 0,0 1 0,0 0 0,0 0 0,0 0-1,8-2 1,5-2-21,0 2 0,1 1 0,-1 0 0,1 1 0,32 0 0,-50 2-28,1 0 0,-1 0 1,0 1-1,0-1 0,1 0 0,-1 0 0,0 1 0,0-1 1,1 0-1,-1 0 0,0 1 0,0-1 0,0 0 1,0 1-1,1-1 0,-1 0 0,0 0 0,0 1 1,0-1-1,0 0 0,0 1 0,0-1 0,0 0 0,0 1 1,0-1-1,0 0 0,0 1 0,0-1 0,0 0 1,0 1-1,0-1 0,-1 1 0,1 0-489</inkml:trace>
</inkml:ink>
</file>

<file path=ppt/ink/ink98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8.410"/>
    </inkml:context>
    <inkml:brush xml:id="br0">
      <inkml:brushProperty name="width" value="0.1" units="cm"/>
      <inkml:brushProperty name="height" value="0.1" units="cm"/>
    </inkml:brush>
  </inkml:definitions>
  <inkml:trace contextRef="#ctx0" brushRef="#br0">1 177 3529,'0'0'8207,"8"14"-8044,5 7-82,1 1 1,2-1-1,27 29 1,-36-43 4,-1 0 1,1-1-1,0 0 1,0-1-1,1 1 1,0-1-1,0-1 0,0 1 1,0-1-1,1-1 1,0 0-1,0 0 1,-1 0-1,2-1 1,15 1-1,-18-3-37,0-1 0,0 1 0,0-1 0,0-1-1,0 0 1,0 0 0,0 0 0,-1-1 0,1 0 0,-1 0-1,0 0 1,0-1 0,0 0 0,0 0 0,-1-1 0,1 0-1,-1 0 1,0 0 0,-1 0 0,1-1 0,-1 1 0,0-1-1,-1 0 1,6-12 0,-3 3-146,0 0-1,0-1 0,-2 0 1,0 0-1,-1 0 1,0 0-1,-1-1 1,-1 1-1,-2-28 1,1 40 80,-1 0-1,0 0 1,0 0 0,0 0 0,-1 0 0,1 0 0,-1 1 0,0-1 0,0 1-1,0-1 1,-1 1 0,1 0 0,-1 0 0,0 0 0,0 0 0,0 0 0,0 0-1,0 1 1,-1 0 0,1-1 0,-1 1 0,1 1 0,-1-1 0,0 0 0,0 1 0,1 0-1,-1 0 1,0 0 0,-7 0 0,-10-2-3,0 0 1,0 2-1,-1 1 0,-28 2 0,41-1 30,0 1 0,-1-1 0,1 1 0,0 1 0,0 0 0,0 0 0,0 1 0,0 0 0,1 0 0,-9 7 0,13-8-41,0 0 0,0 0 0,0 0 0,1 0 0,-1 1 1,1 0-1,0 0 0,0 0 0,0 0 0,1 0 0,-1 0 0,1 1 0,0-1 0,1 1 0,-1-1 0,1 1 0,0 0 0,0 0 0,0 0 0,0 6 0,1 6-2140</inkml:trace>
</inkml:ink>
</file>

<file path=ppt/ink/ink99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5-05-27T18:48:08.889"/>
    </inkml:context>
    <inkml:brush xml:id="br0">
      <inkml:brushProperty name="width" value="0.1" units="cm"/>
      <inkml:brushProperty name="height" value="0.1" units="cm"/>
    </inkml:brush>
  </inkml:definitions>
  <inkml:trace contextRef="#ctx0" brushRef="#br0">0 11 7258,'0'0'7840,"11"-3"-7384,-1 1-437,0 0-1,0 1 1,0-1-1,0 2 1,0 0-1,1 0 1,-1 0 0,0 2-1,0-1 1,0 1-1,-1 0 1,14 6-1,-14-5-14,0 1-1,-1 1 1,0-1 0,0 1-1,0 0 1,-1 1-1,0 0 1,0 0-1,9 11 1,-14-15-2,-1 1 1,1-1-1,0 1 1,-1 0-1,0 0 1,1-1-1,-1 1 1,0 0-1,-1 0 1,1 0-1,0 0 0,-1 0 1,0 1-1,1-1 1,-1 0-1,-1 0 1,1 0-1,0 0 1,-1 0-1,1 0 1,-1 0-1,0 0 1,0 0-1,0 0 1,-1 0-1,1 0 1,-1-1-1,1 1 1,-1 0-1,0-1 1,-4 4-1,-28 36 53,14-20-55,1 1 1,1 0-1,1 2 1,-24 46-1,40-68 0,0 0 0,-1 0 0,1 0 0,0 0 0,1 0 0,-1 1 0,1-1 0,-1 0 0,1 0-1,0 5 1,0-7 3,1 0-1,-1 0 0,1 0 1,-1 0-1,1 0 0,-1 0 1,1 0-1,-1 0 0,1 0 1,0-1-1,0 1 0,-1 0 1,1 0-1,0-1 0,0 1 1,0 0-1,0-1 0,0 1 1,0-1-1,0 1 0,0-1 0,0 0 1,0 1-1,0-1 0,0 0 1,0 0-1,0 0 0,0 0 1,0 0-1,0 0 0,2 0 1,18 1 13,18 1 7,0-1 0,74-9 0,-108 7-72,1 0 0,-1-1 0,1 1 0,-1-2 0,1 1 0,-1 0 0,0-1 0,7-5 0,-9 6-343,0 0 0,0-1 0,-1 0 0,1 0 0,0 0 0,-1 0 0,0 0 0,3-5 0,2-14-6476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33F3C22A-7468-0CA9-A375-1BC39A329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18E64324-32EE-90F5-C777-C279CD5199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2771B652-DFAA-3AAE-CB4D-F1B58E84F7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30FA821-FBFF-A903-39E6-ABE8D2BA13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595E9ED-279A-92C9-C5EE-0FC0989CF2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9360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299FB9C-41D7-35B8-4F3C-A61DCED7AF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4BD2CB26-764A-2A43-6E26-8FCAA5A9B8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DE35EF2-B96A-52B1-50DD-593E8971D6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2CA82278-DCD7-9323-1D5E-B6799CFAC3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4E4AD08E-E2A1-1056-337E-5EEAA0FE1B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60286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AC7A6DA7-583B-25E3-9CE2-370F7BB15A0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xmlns="" id="{2C858AF3-1C89-E0E0-A29C-53998FD827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13462FE2-0205-DC7C-0C10-F3250080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A8A1F55C-5265-FB03-223E-5C5F750C9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D983FBB-FEDA-2059-95F6-0CFAAA6D5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3160709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E25FE89-72C0-04A0-81C1-EE36683643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E591DF06-FDC2-7F63-F9A2-7A30217E88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8463E244-C192-FED2-7B91-1C80664AC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C69D58EE-690E-EE0A-D1C7-964DED3B38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79853500-B6B4-A46F-330A-C11ABB6870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8282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DDBE0EB-8F13-836F-84F2-6684CCF06B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69A914E8-696B-021F-032E-9F2EC734CC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6BD1FFC-25EA-3E0F-C798-B699960B29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BDA0BE0F-40C5-A52E-16F8-E4F348D5D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51885651-840C-82EF-EE24-E6ADDF4E95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7107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4204183-BAD0-0852-40BD-24E6566EE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6DF7260D-D63F-E3A1-5296-E47B39B362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08EC4596-D42A-E030-DF56-FFCB09370F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F8DFB5DE-16C4-426E-3F53-E158ADBF9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5D64810-2F17-1584-C1D5-FD55FBA508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32D299AD-F432-D196-4FA0-E42D919BC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28988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00D34C-0837-99D9-3079-1CA90028CB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8F7840A-AD98-1885-DAFD-4ACA4B244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xmlns="" id="{991601C7-42B6-DE93-DFA3-642F76462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xmlns="" id="{C5269455-CC01-5600-5D63-F7188D10326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xmlns="" id="{A4B0F7DB-CA33-C654-7C30-8E8B991733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xmlns="" id="{22AD7A8F-6E09-CCE1-A50C-D1009DECF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xmlns="" id="{8AE232BA-745F-07A7-CB91-B4748C8D51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xmlns="" id="{E39473AE-D5B2-54C3-EFD0-00B2C16D3B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306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55CADF-64E2-7C73-3FC7-1269A49957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63122BD1-0E38-3263-4648-809E50A1B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948089F4-0046-2462-3CAD-9C30FFA444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ED72D3CA-E435-855C-C1F4-0A27E036A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6333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xmlns="" id="{4DC99BB4-97AC-4A75-B182-23A90E8347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xmlns="" id="{997E8541-905C-3F08-3F10-E9FA03D609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807FDA23-D361-8E04-F0D7-F892EB9F6B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22955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A25C2891-89BB-2312-82E7-0ABD507EB7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CA92DC85-BEC5-ECA1-031F-A184B0A42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844E40D9-125C-FAEA-F449-9D3619BD7C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330BF33-5171-6094-55A4-B8255C43BC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8C35AAD0-65FA-50ED-0577-FCC1BB77A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5A3F32E0-B91D-F3EF-86E3-32033ADF8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0867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035599D-7F05-A99B-6918-B2C8A3BA5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xmlns="" id="{036CBAD8-EDBB-028D-F187-F0CB4557CF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xmlns="" id="{69A27409-0368-344A-9C78-0854E5D8543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xmlns="" id="{1217386C-EC04-6D7A-73E0-0EDE1C2EE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xmlns="" id="{57191216-4830-4562-E4C6-ACB84A35EA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47D359DC-DC05-D9F2-002D-F9DBBDE38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9023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xmlns="" id="{8B5B264E-314D-CAB8-FADB-110BE3F66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1F93BC95-2D54-C472-3AED-8D864FBCF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ACDF38BD-7DDD-8A6D-4254-F994A82933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11B992-C046-481D-85B4-AA709A6F11C1}" type="datetimeFigureOut">
              <a:rPr lang="es-AR" smtClean="0"/>
              <a:t>27/5/2025</a:t>
            </a:fld>
            <a:endParaRPr lang="es-AR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7D32FCF7-E0A1-B990-1BFC-31737F344FB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xmlns="" id="{2E3A36D6-88AD-BB9B-2D1F-4DF44101E7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A3D7AF-499F-432D-8DEF-DE2AE1A5A3DF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722592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17" Type="http://schemas.openxmlformats.org/officeDocument/2006/relationships/customXml" Target="../ink/ink59.xml"/><Relationship Id="rId299" Type="http://schemas.openxmlformats.org/officeDocument/2006/relationships/customXml" Target="../ink/ink150.xml"/><Relationship Id="rId21" Type="http://schemas.openxmlformats.org/officeDocument/2006/relationships/image" Target="../media/image10.png"/><Relationship Id="rId63" Type="http://schemas.openxmlformats.org/officeDocument/2006/relationships/customXml" Target="../ink/ink32.xml"/><Relationship Id="rId159" Type="http://schemas.openxmlformats.org/officeDocument/2006/relationships/image" Target="../media/image79.png"/><Relationship Id="rId324" Type="http://schemas.openxmlformats.org/officeDocument/2006/relationships/customXml" Target="../ink/ink163.xml"/><Relationship Id="rId366" Type="http://schemas.openxmlformats.org/officeDocument/2006/relationships/customXml" Target="../ink/ink184.xml"/><Relationship Id="rId170" Type="http://schemas.openxmlformats.org/officeDocument/2006/relationships/customXml" Target="../ink/ink85.xml"/><Relationship Id="rId226" Type="http://schemas.openxmlformats.org/officeDocument/2006/relationships/image" Target="../media/image112.png"/><Relationship Id="rId268" Type="http://schemas.openxmlformats.org/officeDocument/2006/relationships/image" Target="../media/image133.png"/><Relationship Id="rId32" Type="http://schemas.openxmlformats.org/officeDocument/2006/relationships/customXml" Target="../ink/ink16.xml"/><Relationship Id="rId74" Type="http://schemas.openxmlformats.org/officeDocument/2006/relationships/image" Target="../media/image36.png"/><Relationship Id="rId128" Type="http://schemas.openxmlformats.org/officeDocument/2006/relationships/image" Target="../media/image63.png"/><Relationship Id="rId335" Type="http://schemas.openxmlformats.org/officeDocument/2006/relationships/image" Target="../media/image166.png"/><Relationship Id="rId377" Type="http://schemas.openxmlformats.org/officeDocument/2006/relationships/image" Target="../media/image187.png"/><Relationship Id="rId5" Type="http://schemas.openxmlformats.org/officeDocument/2006/relationships/image" Target="../media/image2.png"/><Relationship Id="rId181" Type="http://schemas.openxmlformats.org/officeDocument/2006/relationships/image" Target="../media/image90.png"/><Relationship Id="rId237" Type="http://schemas.openxmlformats.org/officeDocument/2006/relationships/customXml" Target="../ink/ink119.xml"/><Relationship Id="rId402" Type="http://schemas.openxmlformats.org/officeDocument/2006/relationships/customXml" Target="../ink/ink202.xml"/><Relationship Id="rId279" Type="http://schemas.openxmlformats.org/officeDocument/2006/relationships/customXml" Target="../ink/ink140.xml"/><Relationship Id="rId43" Type="http://schemas.openxmlformats.org/officeDocument/2006/relationships/customXml" Target="../ink/ink23.xml"/><Relationship Id="rId139" Type="http://schemas.openxmlformats.org/officeDocument/2006/relationships/image" Target="../media/image69.png"/><Relationship Id="rId290" Type="http://schemas.openxmlformats.org/officeDocument/2006/relationships/image" Target="../media/image144.png"/><Relationship Id="rId304" Type="http://schemas.openxmlformats.org/officeDocument/2006/relationships/image" Target="../media/image151.png"/><Relationship Id="rId346" Type="http://schemas.openxmlformats.org/officeDocument/2006/relationships/customXml" Target="../ink/ink174.xml"/><Relationship Id="rId388" Type="http://schemas.openxmlformats.org/officeDocument/2006/relationships/customXml" Target="../ink/ink195.xml"/><Relationship Id="rId85" Type="http://schemas.openxmlformats.org/officeDocument/2006/relationships/customXml" Target="../ink/ink43.xml"/><Relationship Id="rId150" Type="http://schemas.openxmlformats.org/officeDocument/2006/relationships/customXml" Target="../ink/ink75.xml"/><Relationship Id="rId192" Type="http://schemas.openxmlformats.org/officeDocument/2006/relationships/customXml" Target="../ink/ink96.xml"/><Relationship Id="rId206" Type="http://schemas.openxmlformats.org/officeDocument/2006/relationships/image" Target="../media/image102.png"/><Relationship Id="rId413" Type="http://schemas.openxmlformats.org/officeDocument/2006/relationships/image" Target="../media/image205.png"/><Relationship Id="rId248" Type="http://schemas.openxmlformats.org/officeDocument/2006/relationships/image" Target="../media/image123.png"/><Relationship Id="rId12" Type="http://schemas.openxmlformats.org/officeDocument/2006/relationships/customXml" Target="../ink/ink6.xml"/><Relationship Id="rId108" Type="http://schemas.openxmlformats.org/officeDocument/2006/relationships/image" Target="../media/image53.png"/><Relationship Id="rId315" Type="http://schemas.openxmlformats.org/officeDocument/2006/relationships/customXml" Target="../ink/ink158.xml"/><Relationship Id="rId357" Type="http://schemas.openxmlformats.org/officeDocument/2006/relationships/image" Target="../media/image177.png"/><Relationship Id="rId54" Type="http://schemas.openxmlformats.org/officeDocument/2006/relationships/image" Target="../media/image26.png"/><Relationship Id="rId96" Type="http://schemas.openxmlformats.org/officeDocument/2006/relationships/image" Target="../media/image47.png"/><Relationship Id="rId161" Type="http://schemas.openxmlformats.org/officeDocument/2006/relationships/image" Target="../media/image80.png"/><Relationship Id="rId217" Type="http://schemas.openxmlformats.org/officeDocument/2006/relationships/customXml" Target="../ink/ink109.xml"/><Relationship Id="rId399" Type="http://schemas.openxmlformats.org/officeDocument/2006/relationships/image" Target="../media/image198.png"/><Relationship Id="rId259" Type="http://schemas.openxmlformats.org/officeDocument/2006/relationships/customXml" Target="../ink/ink130.xml"/><Relationship Id="rId23" Type="http://schemas.openxmlformats.org/officeDocument/2006/relationships/image" Target="../media/image11.png"/><Relationship Id="rId119" Type="http://schemas.openxmlformats.org/officeDocument/2006/relationships/customXml" Target="../ink/ink60.xml"/><Relationship Id="rId270" Type="http://schemas.openxmlformats.org/officeDocument/2006/relationships/image" Target="../media/image134.png"/><Relationship Id="rId326" Type="http://schemas.openxmlformats.org/officeDocument/2006/relationships/customXml" Target="../ink/ink164.xml"/><Relationship Id="rId65" Type="http://schemas.openxmlformats.org/officeDocument/2006/relationships/customXml" Target="../ink/ink33.xml"/><Relationship Id="rId130" Type="http://schemas.openxmlformats.org/officeDocument/2006/relationships/image" Target="../media/image64.png"/><Relationship Id="rId368" Type="http://schemas.openxmlformats.org/officeDocument/2006/relationships/customXml" Target="../ink/ink185.xml"/><Relationship Id="rId172" Type="http://schemas.openxmlformats.org/officeDocument/2006/relationships/customXml" Target="../ink/ink86.xml"/><Relationship Id="rId228" Type="http://schemas.openxmlformats.org/officeDocument/2006/relationships/image" Target="../media/image113.png"/><Relationship Id="rId281" Type="http://schemas.openxmlformats.org/officeDocument/2006/relationships/customXml" Target="../ink/ink141.xml"/><Relationship Id="rId337" Type="http://schemas.openxmlformats.org/officeDocument/2006/relationships/image" Target="../media/image167.png"/><Relationship Id="rId34" Type="http://schemas.openxmlformats.org/officeDocument/2006/relationships/customXml" Target="../ink/ink17.xml"/><Relationship Id="rId76" Type="http://schemas.openxmlformats.org/officeDocument/2006/relationships/image" Target="../media/image37.png"/><Relationship Id="rId141" Type="http://schemas.openxmlformats.org/officeDocument/2006/relationships/image" Target="../media/image70.png"/><Relationship Id="rId379" Type="http://schemas.openxmlformats.org/officeDocument/2006/relationships/image" Target="../media/image188.png"/><Relationship Id="rId7" Type="http://schemas.openxmlformats.org/officeDocument/2006/relationships/image" Target="../media/image3.png"/><Relationship Id="rId183" Type="http://schemas.openxmlformats.org/officeDocument/2006/relationships/image" Target="../media/image91.png"/><Relationship Id="rId239" Type="http://schemas.openxmlformats.org/officeDocument/2006/relationships/customXml" Target="../ink/ink120.xml"/><Relationship Id="rId390" Type="http://schemas.openxmlformats.org/officeDocument/2006/relationships/customXml" Target="../ink/ink196.xml"/><Relationship Id="rId404" Type="http://schemas.openxmlformats.org/officeDocument/2006/relationships/customXml" Target="../ink/ink203.xml"/><Relationship Id="rId250" Type="http://schemas.openxmlformats.org/officeDocument/2006/relationships/image" Target="../media/image124.png"/><Relationship Id="rId292" Type="http://schemas.openxmlformats.org/officeDocument/2006/relationships/image" Target="../media/image145.png"/><Relationship Id="rId306" Type="http://schemas.openxmlformats.org/officeDocument/2006/relationships/image" Target="../media/image152.png"/><Relationship Id="rId45" Type="http://schemas.openxmlformats.org/officeDocument/2006/relationships/image" Target="../media/image21.png"/><Relationship Id="rId87" Type="http://schemas.openxmlformats.org/officeDocument/2006/relationships/customXml" Target="../ink/ink44.xml"/><Relationship Id="rId110" Type="http://schemas.openxmlformats.org/officeDocument/2006/relationships/image" Target="../media/image54.png"/><Relationship Id="rId348" Type="http://schemas.openxmlformats.org/officeDocument/2006/relationships/customXml" Target="../ink/ink175.xml"/><Relationship Id="rId152" Type="http://schemas.openxmlformats.org/officeDocument/2006/relationships/customXml" Target="../ink/ink76.xml"/><Relationship Id="rId194" Type="http://schemas.openxmlformats.org/officeDocument/2006/relationships/customXml" Target="../ink/ink97.xml"/><Relationship Id="rId208" Type="http://schemas.openxmlformats.org/officeDocument/2006/relationships/image" Target="../media/image103.png"/><Relationship Id="rId415" Type="http://schemas.openxmlformats.org/officeDocument/2006/relationships/image" Target="../media/image206.png"/><Relationship Id="rId261" Type="http://schemas.openxmlformats.org/officeDocument/2006/relationships/customXml" Target="../ink/ink131.xml"/><Relationship Id="rId14" Type="http://schemas.openxmlformats.org/officeDocument/2006/relationships/customXml" Target="../ink/ink7.xml"/><Relationship Id="rId56" Type="http://schemas.openxmlformats.org/officeDocument/2006/relationships/image" Target="../media/image27.png"/><Relationship Id="rId317" Type="http://schemas.openxmlformats.org/officeDocument/2006/relationships/customXml" Target="../ink/ink159.xml"/><Relationship Id="rId359" Type="http://schemas.openxmlformats.org/officeDocument/2006/relationships/image" Target="../media/image178.png"/><Relationship Id="rId98" Type="http://schemas.openxmlformats.org/officeDocument/2006/relationships/image" Target="../media/image48.png"/><Relationship Id="rId121" Type="http://schemas.openxmlformats.org/officeDocument/2006/relationships/customXml" Target="../ink/ink61.xml"/><Relationship Id="rId163" Type="http://schemas.openxmlformats.org/officeDocument/2006/relationships/image" Target="../media/image81.png"/><Relationship Id="rId219" Type="http://schemas.openxmlformats.org/officeDocument/2006/relationships/customXml" Target="../ink/ink110.xml"/><Relationship Id="rId370" Type="http://schemas.openxmlformats.org/officeDocument/2006/relationships/customXml" Target="../ink/ink186.xml"/><Relationship Id="rId230" Type="http://schemas.openxmlformats.org/officeDocument/2006/relationships/image" Target="../media/image114.png"/><Relationship Id="rId25" Type="http://schemas.openxmlformats.org/officeDocument/2006/relationships/image" Target="../media/image12.png"/><Relationship Id="rId67" Type="http://schemas.openxmlformats.org/officeDocument/2006/relationships/customXml" Target="../ink/ink34.xml"/><Relationship Id="rId272" Type="http://schemas.openxmlformats.org/officeDocument/2006/relationships/image" Target="../media/image135.png"/><Relationship Id="rId328" Type="http://schemas.openxmlformats.org/officeDocument/2006/relationships/customXml" Target="../ink/ink165.xml"/><Relationship Id="rId132" Type="http://schemas.openxmlformats.org/officeDocument/2006/relationships/image" Target="../media/image65.png"/><Relationship Id="rId174" Type="http://schemas.openxmlformats.org/officeDocument/2006/relationships/customXml" Target="../ink/ink87.xml"/><Relationship Id="rId381" Type="http://schemas.openxmlformats.org/officeDocument/2006/relationships/image" Target="../media/image189.png"/><Relationship Id="rId241" Type="http://schemas.openxmlformats.org/officeDocument/2006/relationships/customXml" Target="../ink/ink121.xml"/><Relationship Id="rId36" Type="http://schemas.openxmlformats.org/officeDocument/2006/relationships/customXml" Target="../ink/ink18.xml"/><Relationship Id="rId283" Type="http://schemas.openxmlformats.org/officeDocument/2006/relationships/customXml" Target="../ink/ink142.xml"/><Relationship Id="rId339" Type="http://schemas.openxmlformats.org/officeDocument/2006/relationships/image" Target="../media/image168.png"/><Relationship Id="rId78" Type="http://schemas.openxmlformats.org/officeDocument/2006/relationships/image" Target="../media/image38.png"/><Relationship Id="rId101" Type="http://schemas.openxmlformats.org/officeDocument/2006/relationships/customXml" Target="../ink/ink51.xml"/><Relationship Id="rId143" Type="http://schemas.openxmlformats.org/officeDocument/2006/relationships/image" Target="../media/image71.png"/><Relationship Id="rId185" Type="http://schemas.openxmlformats.org/officeDocument/2006/relationships/image" Target="../media/image92.png"/><Relationship Id="rId350" Type="http://schemas.openxmlformats.org/officeDocument/2006/relationships/customXml" Target="../ink/ink176.xml"/><Relationship Id="rId406" Type="http://schemas.openxmlformats.org/officeDocument/2006/relationships/customXml" Target="../ink/ink204.xml"/><Relationship Id="rId9" Type="http://schemas.openxmlformats.org/officeDocument/2006/relationships/image" Target="../media/image4.png"/><Relationship Id="rId210" Type="http://schemas.openxmlformats.org/officeDocument/2006/relationships/image" Target="../media/image104.png"/><Relationship Id="rId392" Type="http://schemas.openxmlformats.org/officeDocument/2006/relationships/customXml" Target="../ink/ink197.xml"/><Relationship Id="rId252" Type="http://schemas.openxmlformats.org/officeDocument/2006/relationships/image" Target="../media/image125.png"/><Relationship Id="rId294" Type="http://schemas.openxmlformats.org/officeDocument/2006/relationships/image" Target="../media/image146.png"/><Relationship Id="rId308" Type="http://schemas.openxmlformats.org/officeDocument/2006/relationships/image" Target="../media/image153.png"/><Relationship Id="rId47" Type="http://schemas.openxmlformats.org/officeDocument/2006/relationships/image" Target="../media/image22.png"/><Relationship Id="rId89" Type="http://schemas.openxmlformats.org/officeDocument/2006/relationships/customXml" Target="../ink/ink45.xml"/><Relationship Id="rId112" Type="http://schemas.openxmlformats.org/officeDocument/2006/relationships/image" Target="../media/image55.png"/><Relationship Id="rId154" Type="http://schemas.openxmlformats.org/officeDocument/2006/relationships/customXml" Target="../ink/ink77.xml"/><Relationship Id="rId361" Type="http://schemas.openxmlformats.org/officeDocument/2006/relationships/image" Target="../media/image179.png"/><Relationship Id="rId196" Type="http://schemas.openxmlformats.org/officeDocument/2006/relationships/customXml" Target="../ink/ink98.xml"/><Relationship Id="rId417" Type="http://schemas.openxmlformats.org/officeDocument/2006/relationships/image" Target="../media/image207.png"/><Relationship Id="rId16" Type="http://schemas.openxmlformats.org/officeDocument/2006/relationships/customXml" Target="../ink/ink8.xml"/><Relationship Id="rId221" Type="http://schemas.openxmlformats.org/officeDocument/2006/relationships/customXml" Target="../ink/ink111.xml"/><Relationship Id="rId263" Type="http://schemas.openxmlformats.org/officeDocument/2006/relationships/customXml" Target="../ink/ink132.xml"/><Relationship Id="rId319" Type="http://schemas.openxmlformats.org/officeDocument/2006/relationships/image" Target="../media/image158.png"/><Relationship Id="rId58" Type="http://schemas.openxmlformats.org/officeDocument/2006/relationships/image" Target="../media/image28.png"/><Relationship Id="rId123" Type="http://schemas.openxmlformats.org/officeDocument/2006/relationships/customXml" Target="../ink/ink62.xml"/><Relationship Id="rId330" Type="http://schemas.openxmlformats.org/officeDocument/2006/relationships/customXml" Target="../ink/ink166.xml"/><Relationship Id="rId165" Type="http://schemas.openxmlformats.org/officeDocument/2006/relationships/image" Target="../media/image82.png"/><Relationship Id="rId372" Type="http://schemas.openxmlformats.org/officeDocument/2006/relationships/customXml" Target="../ink/ink187.xml"/><Relationship Id="rId232" Type="http://schemas.openxmlformats.org/officeDocument/2006/relationships/image" Target="../media/image115.png"/><Relationship Id="rId274" Type="http://schemas.openxmlformats.org/officeDocument/2006/relationships/image" Target="../media/image136.png"/><Relationship Id="rId27" Type="http://schemas.openxmlformats.org/officeDocument/2006/relationships/image" Target="../media/image13.png"/><Relationship Id="rId69" Type="http://schemas.openxmlformats.org/officeDocument/2006/relationships/customXml" Target="../ink/ink35.xml"/><Relationship Id="rId134" Type="http://schemas.openxmlformats.org/officeDocument/2006/relationships/image" Target="../media/image66.png"/><Relationship Id="rId80" Type="http://schemas.openxmlformats.org/officeDocument/2006/relationships/image" Target="../media/image39.png"/><Relationship Id="rId176" Type="http://schemas.openxmlformats.org/officeDocument/2006/relationships/customXml" Target="../ink/ink88.xml"/><Relationship Id="rId341" Type="http://schemas.openxmlformats.org/officeDocument/2006/relationships/image" Target="../media/image169.png"/><Relationship Id="rId383" Type="http://schemas.openxmlformats.org/officeDocument/2006/relationships/image" Target="../media/image190.png"/><Relationship Id="rId201" Type="http://schemas.openxmlformats.org/officeDocument/2006/relationships/image" Target="../media/image100.png"/><Relationship Id="rId243" Type="http://schemas.openxmlformats.org/officeDocument/2006/relationships/customXml" Target="../ink/ink122.xml"/><Relationship Id="rId285" Type="http://schemas.openxmlformats.org/officeDocument/2006/relationships/customXml" Target="../ink/ink143.xml"/><Relationship Id="rId17" Type="http://schemas.openxmlformats.org/officeDocument/2006/relationships/image" Target="../media/image8.png"/><Relationship Id="rId38" Type="http://schemas.openxmlformats.org/officeDocument/2006/relationships/customXml" Target="../ink/ink19.xml"/><Relationship Id="rId59" Type="http://schemas.openxmlformats.org/officeDocument/2006/relationships/customXml" Target="../ink/ink30.xml"/><Relationship Id="rId103" Type="http://schemas.openxmlformats.org/officeDocument/2006/relationships/customXml" Target="../ink/ink52.xml"/><Relationship Id="rId124" Type="http://schemas.openxmlformats.org/officeDocument/2006/relationships/image" Target="../media/image61.png"/><Relationship Id="rId310" Type="http://schemas.openxmlformats.org/officeDocument/2006/relationships/image" Target="../media/image154.png"/><Relationship Id="rId70" Type="http://schemas.openxmlformats.org/officeDocument/2006/relationships/image" Target="../media/image34.png"/><Relationship Id="rId91" Type="http://schemas.openxmlformats.org/officeDocument/2006/relationships/customXml" Target="../ink/ink46.xml"/><Relationship Id="rId145" Type="http://schemas.openxmlformats.org/officeDocument/2006/relationships/image" Target="../media/image72.png"/><Relationship Id="rId166" Type="http://schemas.openxmlformats.org/officeDocument/2006/relationships/customXml" Target="../ink/ink83.xml"/><Relationship Id="rId187" Type="http://schemas.openxmlformats.org/officeDocument/2006/relationships/image" Target="../media/image93.png"/><Relationship Id="rId331" Type="http://schemas.openxmlformats.org/officeDocument/2006/relationships/image" Target="../media/image164.png"/><Relationship Id="rId352" Type="http://schemas.openxmlformats.org/officeDocument/2006/relationships/customXml" Target="../ink/ink177.xml"/><Relationship Id="rId373" Type="http://schemas.openxmlformats.org/officeDocument/2006/relationships/image" Target="../media/image185.png"/><Relationship Id="rId394" Type="http://schemas.openxmlformats.org/officeDocument/2006/relationships/customXml" Target="../ink/ink198.xml"/><Relationship Id="rId408" Type="http://schemas.openxmlformats.org/officeDocument/2006/relationships/customXml" Target="../ink/ink205.xml"/><Relationship Id="rId1" Type="http://schemas.openxmlformats.org/officeDocument/2006/relationships/slideLayout" Target="../slideLayouts/slideLayout7.xml"/><Relationship Id="rId212" Type="http://schemas.openxmlformats.org/officeDocument/2006/relationships/image" Target="../media/image105.png"/><Relationship Id="rId233" Type="http://schemas.openxmlformats.org/officeDocument/2006/relationships/customXml" Target="../ink/ink117.xml"/><Relationship Id="rId254" Type="http://schemas.openxmlformats.org/officeDocument/2006/relationships/image" Target="../media/image126.png"/><Relationship Id="rId28" Type="http://schemas.openxmlformats.org/officeDocument/2006/relationships/customXml" Target="../ink/ink14.xml"/><Relationship Id="rId49" Type="http://schemas.openxmlformats.org/officeDocument/2006/relationships/customXml" Target="../ink/ink25.xml"/><Relationship Id="rId114" Type="http://schemas.openxmlformats.org/officeDocument/2006/relationships/image" Target="../media/image56.png"/><Relationship Id="rId275" Type="http://schemas.openxmlformats.org/officeDocument/2006/relationships/customXml" Target="../ink/ink138.xml"/><Relationship Id="rId296" Type="http://schemas.openxmlformats.org/officeDocument/2006/relationships/image" Target="../media/image147.png"/><Relationship Id="rId300" Type="http://schemas.openxmlformats.org/officeDocument/2006/relationships/image" Target="../media/image149.png"/><Relationship Id="rId60" Type="http://schemas.openxmlformats.org/officeDocument/2006/relationships/image" Target="../media/image29.png"/><Relationship Id="rId81" Type="http://schemas.openxmlformats.org/officeDocument/2006/relationships/customXml" Target="../ink/ink41.xml"/><Relationship Id="rId135" Type="http://schemas.openxmlformats.org/officeDocument/2006/relationships/customXml" Target="../ink/ink68.xml"/><Relationship Id="rId156" Type="http://schemas.openxmlformats.org/officeDocument/2006/relationships/customXml" Target="../ink/ink78.xml"/><Relationship Id="rId177" Type="http://schemas.openxmlformats.org/officeDocument/2006/relationships/image" Target="../media/image88.png"/><Relationship Id="rId198" Type="http://schemas.openxmlformats.org/officeDocument/2006/relationships/customXml" Target="../ink/ink99.xml"/><Relationship Id="rId321" Type="http://schemas.openxmlformats.org/officeDocument/2006/relationships/image" Target="../media/image159.png"/><Relationship Id="rId342" Type="http://schemas.openxmlformats.org/officeDocument/2006/relationships/customXml" Target="../ink/ink172.xml"/><Relationship Id="rId363" Type="http://schemas.openxmlformats.org/officeDocument/2006/relationships/image" Target="../media/image180.png"/><Relationship Id="rId384" Type="http://schemas.openxmlformats.org/officeDocument/2006/relationships/customXml" Target="../ink/ink193.xml"/><Relationship Id="rId419" Type="http://schemas.openxmlformats.org/officeDocument/2006/relationships/image" Target="../media/image208.png"/><Relationship Id="rId202" Type="http://schemas.openxmlformats.org/officeDocument/2006/relationships/customXml" Target="../ink/ink101.xml"/><Relationship Id="rId223" Type="http://schemas.openxmlformats.org/officeDocument/2006/relationships/customXml" Target="../ink/ink112.xml"/><Relationship Id="rId244" Type="http://schemas.openxmlformats.org/officeDocument/2006/relationships/image" Target="../media/image121.png"/><Relationship Id="rId18" Type="http://schemas.openxmlformats.org/officeDocument/2006/relationships/customXml" Target="../ink/ink9.xml"/><Relationship Id="rId39" Type="http://schemas.openxmlformats.org/officeDocument/2006/relationships/image" Target="../media/image19.png"/><Relationship Id="rId265" Type="http://schemas.openxmlformats.org/officeDocument/2006/relationships/customXml" Target="../ink/ink133.xml"/><Relationship Id="rId286" Type="http://schemas.openxmlformats.org/officeDocument/2006/relationships/image" Target="../media/image142.png"/><Relationship Id="rId50" Type="http://schemas.openxmlformats.org/officeDocument/2006/relationships/image" Target="../media/image24.png"/><Relationship Id="rId104" Type="http://schemas.openxmlformats.org/officeDocument/2006/relationships/image" Target="../media/image51.png"/><Relationship Id="rId125" Type="http://schemas.openxmlformats.org/officeDocument/2006/relationships/customXml" Target="../ink/ink63.xml"/><Relationship Id="rId146" Type="http://schemas.openxmlformats.org/officeDocument/2006/relationships/customXml" Target="../ink/ink73.xml"/><Relationship Id="rId167" Type="http://schemas.openxmlformats.org/officeDocument/2006/relationships/image" Target="../media/image83.png"/><Relationship Id="rId188" Type="http://schemas.openxmlformats.org/officeDocument/2006/relationships/customXml" Target="../ink/ink94.xml"/><Relationship Id="rId311" Type="http://schemas.openxmlformats.org/officeDocument/2006/relationships/customXml" Target="../ink/ink156.xml"/><Relationship Id="rId332" Type="http://schemas.openxmlformats.org/officeDocument/2006/relationships/customXml" Target="../ink/ink167.xml"/><Relationship Id="rId353" Type="http://schemas.openxmlformats.org/officeDocument/2006/relationships/image" Target="../media/image175.png"/><Relationship Id="rId374" Type="http://schemas.openxmlformats.org/officeDocument/2006/relationships/customXml" Target="../ink/ink188.xml"/><Relationship Id="rId395" Type="http://schemas.openxmlformats.org/officeDocument/2006/relationships/image" Target="../media/image196.png"/><Relationship Id="rId409" Type="http://schemas.openxmlformats.org/officeDocument/2006/relationships/image" Target="../media/image203.png"/><Relationship Id="rId71" Type="http://schemas.openxmlformats.org/officeDocument/2006/relationships/customXml" Target="../ink/ink36.xml"/><Relationship Id="rId92" Type="http://schemas.openxmlformats.org/officeDocument/2006/relationships/image" Target="../media/image45.png"/><Relationship Id="rId213" Type="http://schemas.openxmlformats.org/officeDocument/2006/relationships/customXml" Target="../ink/ink107.xml"/><Relationship Id="rId234" Type="http://schemas.openxmlformats.org/officeDocument/2006/relationships/image" Target="../media/image116.png"/><Relationship Id="rId420" Type="http://schemas.openxmlformats.org/officeDocument/2006/relationships/customXml" Target="../ink/ink211.xml"/><Relationship Id="rId2" Type="http://schemas.openxmlformats.org/officeDocument/2006/relationships/customXml" Target="../ink/ink1.xml"/><Relationship Id="rId29" Type="http://schemas.openxmlformats.org/officeDocument/2006/relationships/image" Target="../media/image14.png"/><Relationship Id="rId255" Type="http://schemas.openxmlformats.org/officeDocument/2006/relationships/customXml" Target="../ink/ink128.xml"/><Relationship Id="rId276" Type="http://schemas.openxmlformats.org/officeDocument/2006/relationships/image" Target="../media/image137.png"/><Relationship Id="rId297" Type="http://schemas.openxmlformats.org/officeDocument/2006/relationships/customXml" Target="../ink/ink149.xml"/><Relationship Id="rId40" Type="http://schemas.openxmlformats.org/officeDocument/2006/relationships/customXml" Target="../ink/ink20.xml"/><Relationship Id="rId115" Type="http://schemas.openxmlformats.org/officeDocument/2006/relationships/customXml" Target="../ink/ink58.xml"/><Relationship Id="rId136" Type="http://schemas.openxmlformats.org/officeDocument/2006/relationships/image" Target="../media/image67.png"/><Relationship Id="rId157" Type="http://schemas.openxmlformats.org/officeDocument/2006/relationships/image" Target="../media/image78.png"/><Relationship Id="rId178" Type="http://schemas.openxmlformats.org/officeDocument/2006/relationships/customXml" Target="../ink/ink89.xml"/><Relationship Id="rId301" Type="http://schemas.openxmlformats.org/officeDocument/2006/relationships/customXml" Target="../ink/ink151.xml"/><Relationship Id="rId322" Type="http://schemas.openxmlformats.org/officeDocument/2006/relationships/customXml" Target="../ink/ink162.xml"/><Relationship Id="rId343" Type="http://schemas.openxmlformats.org/officeDocument/2006/relationships/image" Target="../media/image170.png"/><Relationship Id="rId364" Type="http://schemas.openxmlformats.org/officeDocument/2006/relationships/customXml" Target="../ink/ink183.xml"/><Relationship Id="rId61" Type="http://schemas.openxmlformats.org/officeDocument/2006/relationships/customXml" Target="../ink/ink31.xml"/><Relationship Id="rId82" Type="http://schemas.openxmlformats.org/officeDocument/2006/relationships/image" Target="../media/image40.png"/><Relationship Id="rId199" Type="http://schemas.openxmlformats.org/officeDocument/2006/relationships/image" Target="../media/image99.png"/><Relationship Id="rId203" Type="http://schemas.openxmlformats.org/officeDocument/2006/relationships/customXml" Target="../ink/ink102.xml"/><Relationship Id="rId385" Type="http://schemas.openxmlformats.org/officeDocument/2006/relationships/image" Target="../media/image191.png"/><Relationship Id="rId19" Type="http://schemas.openxmlformats.org/officeDocument/2006/relationships/image" Target="../media/image9.png"/><Relationship Id="rId224" Type="http://schemas.openxmlformats.org/officeDocument/2006/relationships/image" Target="../media/image111.png"/><Relationship Id="rId245" Type="http://schemas.openxmlformats.org/officeDocument/2006/relationships/customXml" Target="../ink/ink123.xml"/><Relationship Id="rId266" Type="http://schemas.openxmlformats.org/officeDocument/2006/relationships/image" Target="../media/image132.png"/><Relationship Id="rId287" Type="http://schemas.openxmlformats.org/officeDocument/2006/relationships/customXml" Target="../ink/ink144.xml"/><Relationship Id="rId410" Type="http://schemas.openxmlformats.org/officeDocument/2006/relationships/customXml" Target="../ink/ink206.xml"/><Relationship Id="rId30" Type="http://schemas.openxmlformats.org/officeDocument/2006/relationships/customXml" Target="../ink/ink15.xml"/><Relationship Id="rId105" Type="http://schemas.openxmlformats.org/officeDocument/2006/relationships/customXml" Target="../ink/ink53.xml"/><Relationship Id="rId126" Type="http://schemas.openxmlformats.org/officeDocument/2006/relationships/image" Target="../media/image62.png"/><Relationship Id="rId147" Type="http://schemas.openxmlformats.org/officeDocument/2006/relationships/image" Target="../media/image73.png"/><Relationship Id="rId168" Type="http://schemas.openxmlformats.org/officeDocument/2006/relationships/customXml" Target="../ink/ink84.xml"/><Relationship Id="rId312" Type="http://schemas.openxmlformats.org/officeDocument/2006/relationships/image" Target="../media/image155.png"/><Relationship Id="rId333" Type="http://schemas.openxmlformats.org/officeDocument/2006/relationships/image" Target="../media/image165.png"/><Relationship Id="rId354" Type="http://schemas.openxmlformats.org/officeDocument/2006/relationships/customXml" Target="../ink/ink178.xml"/><Relationship Id="rId51" Type="http://schemas.openxmlformats.org/officeDocument/2006/relationships/customXml" Target="../ink/ink26.xml"/><Relationship Id="rId72" Type="http://schemas.openxmlformats.org/officeDocument/2006/relationships/image" Target="../media/image35.png"/><Relationship Id="rId93" Type="http://schemas.openxmlformats.org/officeDocument/2006/relationships/customXml" Target="../ink/ink47.xml"/><Relationship Id="rId189" Type="http://schemas.openxmlformats.org/officeDocument/2006/relationships/image" Target="../media/image94.png"/><Relationship Id="rId375" Type="http://schemas.openxmlformats.org/officeDocument/2006/relationships/image" Target="../media/image186.png"/><Relationship Id="rId396" Type="http://schemas.openxmlformats.org/officeDocument/2006/relationships/customXml" Target="../ink/ink199.xml"/><Relationship Id="rId3" Type="http://schemas.openxmlformats.org/officeDocument/2006/relationships/image" Target="../media/image1.png"/><Relationship Id="rId214" Type="http://schemas.openxmlformats.org/officeDocument/2006/relationships/image" Target="../media/image106.png"/><Relationship Id="rId235" Type="http://schemas.openxmlformats.org/officeDocument/2006/relationships/customXml" Target="../ink/ink118.xml"/><Relationship Id="rId256" Type="http://schemas.openxmlformats.org/officeDocument/2006/relationships/image" Target="../media/image127.png"/><Relationship Id="rId277" Type="http://schemas.openxmlformats.org/officeDocument/2006/relationships/customXml" Target="../ink/ink139.xml"/><Relationship Id="rId298" Type="http://schemas.openxmlformats.org/officeDocument/2006/relationships/image" Target="../media/image148.png"/><Relationship Id="rId400" Type="http://schemas.openxmlformats.org/officeDocument/2006/relationships/customXml" Target="../ink/ink201.xml"/><Relationship Id="rId421" Type="http://schemas.openxmlformats.org/officeDocument/2006/relationships/image" Target="../media/image209.png"/><Relationship Id="rId116" Type="http://schemas.openxmlformats.org/officeDocument/2006/relationships/image" Target="../media/image57.png"/><Relationship Id="rId137" Type="http://schemas.openxmlformats.org/officeDocument/2006/relationships/customXml" Target="../ink/ink69.xml"/><Relationship Id="rId158" Type="http://schemas.openxmlformats.org/officeDocument/2006/relationships/customXml" Target="../ink/ink79.xml"/><Relationship Id="rId302" Type="http://schemas.openxmlformats.org/officeDocument/2006/relationships/image" Target="../media/image150.png"/><Relationship Id="rId323" Type="http://schemas.openxmlformats.org/officeDocument/2006/relationships/image" Target="../media/image160.png"/><Relationship Id="rId344" Type="http://schemas.openxmlformats.org/officeDocument/2006/relationships/customXml" Target="../ink/ink173.xml"/><Relationship Id="rId20" Type="http://schemas.openxmlformats.org/officeDocument/2006/relationships/customXml" Target="../ink/ink10.xml"/><Relationship Id="rId41" Type="http://schemas.openxmlformats.org/officeDocument/2006/relationships/customXml" Target="../ink/ink21.xml"/><Relationship Id="rId62" Type="http://schemas.openxmlformats.org/officeDocument/2006/relationships/image" Target="../media/image30.png"/><Relationship Id="rId83" Type="http://schemas.openxmlformats.org/officeDocument/2006/relationships/customXml" Target="../ink/ink42.xml"/><Relationship Id="rId179" Type="http://schemas.openxmlformats.org/officeDocument/2006/relationships/image" Target="../media/image89.png"/><Relationship Id="rId365" Type="http://schemas.openxmlformats.org/officeDocument/2006/relationships/image" Target="../media/image181.png"/><Relationship Id="rId386" Type="http://schemas.openxmlformats.org/officeDocument/2006/relationships/customXml" Target="../ink/ink194.xml"/><Relationship Id="rId190" Type="http://schemas.openxmlformats.org/officeDocument/2006/relationships/customXml" Target="../ink/ink95.xml"/><Relationship Id="rId204" Type="http://schemas.openxmlformats.org/officeDocument/2006/relationships/image" Target="../media/image101.png"/><Relationship Id="rId225" Type="http://schemas.openxmlformats.org/officeDocument/2006/relationships/customXml" Target="../ink/ink113.xml"/><Relationship Id="rId246" Type="http://schemas.openxmlformats.org/officeDocument/2006/relationships/image" Target="../media/image122.png"/><Relationship Id="rId267" Type="http://schemas.openxmlformats.org/officeDocument/2006/relationships/customXml" Target="../ink/ink134.xml"/><Relationship Id="rId288" Type="http://schemas.openxmlformats.org/officeDocument/2006/relationships/image" Target="../media/image143.png"/><Relationship Id="rId411" Type="http://schemas.openxmlformats.org/officeDocument/2006/relationships/image" Target="../media/image204.png"/><Relationship Id="rId106" Type="http://schemas.openxmlformats.org/officeDocument/2006/relationships/image" Target="../media/image52.png"/><Relationship Id="rId127" Type="http://schemas.openxmlformats.org/officeDocument/2006/relationships/customXml" Target="../ink/ink64.xml"/><Relationship Id="rId313" Type="http://schemas.openxmlformats.org/officeDocument/2006/relationships/customXml" Target="../ink/ink157.xml"/><Relationship Id="rId10" Type="http://schemas.openxmlformats.org/officeDocument/2006/relationships/customXml" Target="../ink/ink5.xml"/><Relationship Id="rId31" Type="http://schemas.openxmlformats.org/officeDocument/2006/relationships/image" Target="../media/image15.png"/><Relationship Id="rId52" Type="http://schemas.openxmlformats.org/officeDocument/2006/relationships/image" Target="../media/image25.png"/><Relationship Id="rId73" Type="http://schemas.openxmlformats.org/officeDocument/2006/relationships/customXml" Target="../ink/ink37.xml"/><Relationship Id="rId94" Type="http://schemas.openxmlformats.org/officeDocument/2006/relationships/image" Target="../media/image46.png"/><Relationship Id="rId148" Type="http://schemas.openxmlformats.org/officeDocument/2006/relationships/customXml" Target="../ink/ink74.xml"/><Relationship Id="rId169" Type="http://schemas.openxmlformats.org/officeDocument/2006/relationships/image" Target="../media/image84.png"/><Relationship Id="rId334" Type="http://schemas.openxmlformats.org/officeDocument/2006/relationships/customXml" Target="../ink/ink168.xml"/><Relationship Id="rId355" Type="http://schemas.openxmlformats.org/officeDocument/2006/relationships/image" Target="../media/image176.png"/><Relationship Id="rId376" Type="http://schemas.openxmlformats.org/officeDocument/2006/relationships/customXml" Target="../ink/ink189.xml"/><Relationship Id="rId397" Type="http://schemas.openxmlformats.org/officeDocument/2006/relationships/image" Target="../media/image197.png"/><Relationship Id="rId4" Type="http://schemas.openxmlformats.org/officeDocument/2006/relationships/customXml" Target="../ink/ink2.xml"/><Relationship Id="rId180" Type="http://schemas.openxmlformats.org/officeDocument/2006/relationships/customXml" Target="../ink/ink90.xml"/><Relationship Id="rId215" Type="http://schemas.openxmlformats.org/officeDocument/2006/relationships/customXml" Target="../ink/ink108.xml"/><Relationship Id="rId236" Type="http://schemas.openxmlformats.org/officeDocument/2006/relationships/image" Target="../media/image117.png"/><Relationship Id="rId257" Type="http://schemas.openxmlformats.org/officeDocument/2006/relationships/customXml" Target="../ink/ink129.xml"/><Relationship Id="rId278" Type="http://schemas.openxmlformats.org/officeDocument/2006/relationships/image" Target="../media/image138.png"/><Relationship Id="rId401" Type="http://schemas.openxmlformats.org/officeDocument/2006/relationships/image" Target="../media/image199.png"/><Relationship Id="rId422" Type="http://schemas.openxmlformats.org/officeDocument/2006/relationships/customXml" Target="../ink/ink212.xml"/><Relationship Id="rId303" Type="http://schemas.openxmlformats.org/officeDocument/2006/relationships/customXml" Target="../ink/ink152.xml"/><Relationship Id="rId42" Type="http://schemas.openxmlformats.org/officeDocument/2006/relationships/customXml" Target="../ink/ink22.xml"/><Relationship Id="rId84" Type="http://schemas.openxmlformats.org/officeDocument/2006/relationships/image" Target="../media/image41.png"/><Relationship Id="rId138" Type="http://schemas.openxmlformats.org/officeDocument/2006/relationships/image" Target="../media/image68.png"/><Relationship Id="rId345" Type="http://schemas.openxmlformats.org/officeDocument/2006/relationships/image" Target="../media/image171.png"/><Relationship Id="rId387" Type="http://schemas.openxmlformats.org/officeDocument/2006/relationships/image" Target="../media/image192.png"/><Relationship Id="rId191" Type="http://schemas.openxmlformats.org/officeDocument/2006/relationships/image" Target="../media/image95.png"/><Relationship Id="rId205" Type="http://schemas.openxmlformats.org/officeDocument/2006/relationships/customXml" Target="../ink/ink103.xml"/><Relationship Id="rId247" Type="http://schemas.openxmlformats.org/officeDocument/2006/relationships/customXml" Target="../ink/ink124.xml"/><Relationship Id="rId412" Type="http://schemas.openxmlformats.org/officeDocument/2006/relationships/customXml" Target="../ink/ink207.xml"/><Relationship Id="rId107" Type="http://schemas.openxmlformats.org/officeDocument/2006/relationships/customXml" Target="../ink/ink54.xml"/><Relationship Id="rId289" Type="http://schemas.openxmlformats.org/officeDocument/2006/relationships/customXml" Target="../ink/ink145.xml"/><Relationship Id="rId11" Type="http://schemas.openxmlformats.org/officeDocument/2006/relationships/image" Target="../media/image5.png"/><Relationship Id="rId53" Type="http://schemas.openxmlformats.org/officeDocument/2006/relationships/customXml" Target="../ink/ink27.xml"/><Relationship Id="rId149" Type="http://schemas.openxmlformats.org/officeDocument/2006/relationships/image" Target="../media/image74.png"/><Relationship Id="rId314" Type="http://schemas.openxmlformats.org/officeDocument/2006/relationships/image" Target="../media/image156.png"/><Relationship Id="rId356" Type="http://schemas.openxmlformats.org/officeDocument/2006/relationships/customXml" Target="../ink/ink179.xml"/><Relationship Id="rId398" Type="http://schemas.openxmlformats.org/officeDocument/2006/relationships/customXml" Target="../ink/ink200.xml"/><Relationship Id="rId95" Type="http://schemas.openxmlformats.org/officeDocument/2006/relationships/customXml" Target="../ink/ink48.xml"/><Relationship Id="rId160" Type="http://schemas.openxmlformats.org/officeDocument/2006/relationships/customXml" Target="../ink/ink80.xml"/><Relationship Id="rId216" Type="http://schemas.openxmlformats.org/officeDocument/2006/relationships/image" Target="../media/image107.png"/><Relationship Id="rId423" Type="http://schemas.openxmlformats.org/officeDocument/2006/relationships/image" Target="../media/image210.png"/><Relationship Id="rId258" Type="http://schemas.openxmlformats.org/officeDocument/2006/relationships/image" Target="../media/image128.png"/><Relationship Id="rId22" Type="http://schemas.openxmlformats.org/officeDocument/2006/relationships/customXml" Target="../ink/ink11.xml"/><Relationship Id="rId64" Type="http://schemas.openxmlformats.org/officeDocument/2006/relationships/image" Target="../media/image31.png"/><Relationship Id="rId118" Type="http://schemas.openxmlformats.org/officeDocument/2006/relationships/image" Target="../media/image58.png"/><Relationship Id="rId325" Type="http://schemas.openxmlformats.org/officeDocument/2006/relationships/image" Target="../media/image161.png"/><Relationship Id="rId367" Type="http://schemas.openxmlformats.org/officeDocument/2006/relationships/image" Target="../media/image182.png"/><Relationship Id="rId171" Type="http://schemas.openxmlformats.org/officeDocument/2006/relationships/image" Target="../media/image85.png"/><Relationship Id="rId227" Type="http://schemas.openxmlformats.org/officeDocument/2006/relationships/customXml" Target="../ink/ink114.xml"/><Relationship Id="rId269" Type="http://schemas.openxmlformats.org/officeDocument/2006/relationships/customXml" Target="../ink/ink135.xml"/><Relationship Id="rId33" Type="http://schemas.openxmlformats.org/officeDocument/2006/relationships/image" Target="../media/image16.png"/><Relationship Id="rId129" Type="http://schemas.openxmlformats.org/officeDocument/2006/relationships/customXml" Target="../ink/ink65.xml"/><Relationship Id="rId280" Type="http://schemas.openxmlformats.org/officeDocument/2006/relationships/image" Target="../media/image139.png"/><Relationship Id="rId336" Type="http://schemas.openxmlformats.org/officeDocument/2006/relationships/customXml" Target="../ink/ink169.xml"/><Relationship Id="rId75" Type="http://schemas.openxmlformats.org/officeDocument/2006/relationships/customXml" Target="../ink/ink38.xml"/><Relationship Id="rId140" Type="http://schemas.openxmlformats.org/officeDocument/2006/relationships/customXml" Target="../ink/ink70.xml"/><Relationship Id="rId182" Type="http://schemas.openxmlformats.org/officeDocument/2006/relationships/customXml" Target="../ink/ink91.xml"/><Relationship Id="rId378" Type="http://schemas.openxmlformats.org/officeDocument/2006/relationships/customXml" Target="../ink/ink190.xml"/><Relationship Id="rId403" Type="http://schemas.openxmlformats.org/officeDocument/2006/relationships/image" Target="../media/image200.png"/><Relationship Id="rId6" Type="http://schemas.openxmlformats.org/officeDocument/2006/relationships/customXml" Target="../ink/ink3.xml"/><Relationship Id="rId238" Type="http://schemas.openxmlformats.org/officeDocument/2006/relationships/image" Target="../media/image118.png"/><Relationship Id="rId291" Type="http://schemas.openxmlformats.org/officeDocument/2006/relationships/customXml" Target="../ink/ink146.xml"/><Relationship Id="rId305" Type="http://schemas.openxmlformats.org/officeDocument/2006/relationships/customXml" Target="../ink/ink153.xml"/><Relationship Id="rId347" Type="http://schemas.openxmlformats.org/officeDocument/2006/relationships/image" Target="../media/image172.png"/><Relationship Id="rId44" Type="http://schemas.openxmlformats.org/officeDocument/2006/relationships/image" Target="../media/image20.png"/><Relationship Id="rId86" Type="http://schemas.openxmlformats.org/officeDocument/2006/relationships/image" Target="../media/image42.png"/><Relationship Id="rId151" Type="http://schemas.openxmlformats.org/officeDocument/2006/relationships/image" Target="../media/image75.png"/><Relationship Id="rId389" Type="http://schemas.openxmlformats.org/officeDocument/2006/relationships/image" Target="../media/image193.png"/><Relationship Id="rId193" Type="http://schemas.openxmlformats.org/officeDocument/2006/relationships/image" Target="../media/image96.png"/><Relationship Id="rId207" Type="http://schemas.openxmlformats.org/officeDocument/2006/relationships/customXml" Target="../ink/ink104.xml"/><Relationship Id="rId249" Type="http://schemas.openxmlformats.org/officeDocument/2006/relationships/customXml" Target="../ink/ink125.xml"/><Relationship Id="rId414" Type="http://schemas.openxmlformats.org/officeDocument/2006/relationships/customXml" Target="../ink/ink208.xml"/><Relationship Id="rId13" Type="http://schemas.openxmlformats.org/officeDocument/2006/relationships/image" Target="../media/image6.png"/><Relationship Id="rId109" Type="http://schemas.openxmlformats.org/officeDocument/2006/relationships/customXml" Target="../ink/ink55.xml"/><Relationship Id="rId260" Type="http://schemas.openxmlformats.org/officeDocument/2006/relationships/image" Target="../media/image129.png"/><Relationship Id="rId316" Type="http://schemas.openxmlformats.org/officeDocument/2006/relationships/image" Target="../media/image157.png"/><Relationship Id="rId55" Type="http://schemas.openxmlformats.org/officeDocument/2006/relationships/customXml" Target="../ink/ink28.xml"/><Relationship Id="rId97" Type="http://schemas.openxmlformats.org/officeDocument/2006/relationships/customXml" Target="../ink/ink49.xml"/><Relationship Id="rId120" Type="http://schemas.openxmlformats.org/officeDocument/2006/relationships/image" Target="../media/image59.png"/><Relationship Id="rId358" Type="http://schemas.openxmlformats.org/officeDocument/2006/relationships/customXml" Target="../ink/ink180.xml"/><Relationship Id="rId162" Type="http://schemas.openxmlformats.org/officeDocument/2006/relationships/customXml" Target="../ink/ink81.xml"/><Relationship Id="rId218" Type="http://schemas.openxmlformats.org/officeDocument/2006/relationships/image" Target="../media/image108.png"/><Relationship Id="rId271" Type="http://schemas.openxmlformats.org/officeDocument/2006/relationships/customXml" Target="../ink/ink136.xml"/><Relationship Id="rId24" Type="http://schemas.openxmlformats.org/officeDocument/2006/relationships/customXml" Target="../ink/ink12.xml"/><Relationship Id="rId66" Type="http://schemas.openxmlformats.org/officeDocument/2006/relationships/image" Target="../media/image32.png"/><Relationship Id="rId131" Type="http://schemas.openxmlformats.org/officeDocument/2006/relationships/customXml" Target="../ink/ink66.xml"/><Relationship Id="rId327" Type="http://schemas.openxmlformats.org/officeDocument/2006/relationships/image" Target="../media/image162.png"/><Relationship Id="rId369" Type="http://schemas.openxmlformats.org/officeDocument/2006/relationships/image" Target="../media/image183.png"/><Relationship Id="rId173" Type="http://schemas.openxmlformats.org/officeDocument/2006/relationships/image" Target="../media/image86.png"/><Relationship Id="rId229" Type="http://schemas.openxmlformats.org/officeDocument/2006/relationships/customXml" Target="../ink/ink115.xml"/><Relationship Id="rId380" Type="http://schemas.openxmlformats.org/officeDocument/2006/relationships/customXml" Target="../ink/ink191.xml"/><Relationship Id="rId240" Type="http://schemas.openxmlformats.org/officeDocument/2006/relationships/image" Target="../media/image119.png"/><Relationship Id="rId35" Type="http://schemas.openxmlformats.org/officeDocument/2006/relationships/image" Target="../media/image17.png"/><Relationship Id="rId77" Type="http://schemas.openxmlformats.org/officeDocument/2006/relationships/customXml" Target="../ink/ink39.xml"/><Relationship Id="rId100" Type="http://schemas.openxmlformats.org/officeDocument/2006/relationships/image" Target="../media/image49.png"/><Relationship Id="rId282" Type="http://schemas.openxmlformats.org/officeDocument/2006/relationships/image" Target="../media/image140.png"/><Relationship Id="rId338" Type="http://schemas.openxmlformats.org/officeDocument/2006/relationships/customXml" Target="../ink/ink170.xml"/><Relationship Id="rId8" Type="http://schemas.openxmlformats.org/officeDocument/2006/relationships/customXml" Target="../ink/ink4.xml"/><Relationship Id="rId142" Type="http://schemas.openxmlformats.org/officeDocument/2006/relationships/customXml" Target="../ink/ink71.xml"/><Relationship Id="rId184" Type="http://schemas.openxmlformats.org/officeDocument/2006/relationships/customXml" Target="../ink/ink92.xml"/><Relationship Id="rId391" Type="http://schemas.openxmlformats.org/officeDocument/2006/relationships/image" Target="../media/image194.png"/><Relationship Id="rId405" Type="http://schemas.openxmlformats.org/officeDocument/2006/relationships/image" Target="../media/image201.png"/><Relationship Id="rId251" Type="http://schemas.openxmlformats.org/officeDocument/2006/relationships/customXml" Target="../ink/ink126.xml"/><Relationship Id="rId46" Type="http://schemas.openxmlformats.org/officeDocument/2006/relationships/customXml" Target="../ink/ink24.xml"/><Relationship Id="rId293" Type="http://schemas.openxmlformats.org/officeDocument/2006/relationships/customXml" Target="../ink/ink147.xml"/><Relationship Id="rId307" Type="http://schemas.openxmlformats.org/officeDocument/2006/relationships/customXml" Target="../ink/ink154.xml"/><Relationship Id="rId349" Type="http://schemas.openxmlformats.org/officeDocument/2006/relationships/image" Target="../media/image173.png"/><Relationship Id="rId88" Type="http://schemas.openxmlformats.org/officeDocument/2006/relationships/image" Target="../media/image43.png"/><Relationship Id="rId111" Type="http://schemas.openxmlformats.org/officeDocument/2006/relationships/customXml" Target="../ink/ink56.xml"/><Relationship Id="rId153" Type="http://schemas.openxmlformats.org/officeDocument/2006/relationships/image" Target="../media/image76.png"/><Relationship Id="rId195" Type="http://schemas.openxmlformats.org/officeDocument/2006/relationships/image" Target="../media/image97.png"/><Relationship Id="rId209" Type="http://schemas.openxmlformats.org/officeDocument/2006/relationships/customXml" Target="../ink/ink105.xml"/><Relationship Id="rId360" Type="http://schemas.openxmlformats.org/officeDocument/2006/relationships/customXml" Target="../ink/ink181.xml"/><Relationship Id="rId416" Type="http://schemas.openxmlformats.org/officeDocument/2006/relationships/customXml" Target="../ink/ink209.xml"/><Relationship Id="rId220" Type="http://schemas.openxmlformats.org/officeDocument/2006/relationships/image" Target="../media/image109.png"/><Relationship Id="rId15" Type="http://schemas.openxmlformats.org/officeDocument/2006/relationships/image" Target="../media/image7.png"/><Relationship Id="rId57" Type="http://schemas.openxmlformats.org/officeDocument/2006/relationships/customXml" Target="../ink/ink29.xml"/><Relationship Id="rId262" Type="http://schemas.openxmlformats.org/officeDocument/2006/relationships/image" Target="../media/image130.png"/><Relationship Id="rId318" Type="http://schemas.openxmlformats.org/officeDocument/2006/relationships/customXml" Target="../ink/ink160.xml"/><Relationship Id="rId99" Type="http://schemas.openxmlformats.org/officeDocument/2006/relationships/customXml" Target="../ink/ink50.xml"/><Relationship Id="rId122" Type="http://schemas.openxmlformats.org/officeDocument/2006/relationships/image" Target="../media/image60.png"/><Relationship Id="rId164" Type="http://schemas.openxmlformats.org/officeDocument/2006/relationships/customXml" Target="../ink/ink82.xml"/><Relationship Id="rId371" Type="http://schemas.openxmlformats.org/officeDocument/2006/relationships/image" Target="../media/image184.png"/><Relationship Id="rId26" Type="http://schemas.openxmlformats.org/officeDocument/2006/relationships/customXml" Target="../ink/ink13.xml"/><Relationship Id="rId231" Type="http://schemas.openxmlformats.org/officeDocument/2006/relationships/customXml" Target="../ink/ink116.xml"/><Relationship Id="rId273" Type="http://schemas.openxmlformats.org/officeDocument/2006/relationships/customXml" Target="../ink/ink137.xml"/><Relationship Id="rId329" Type="http://schemas.openxmlformats.org/officeDocument/2006/relationships/image" Target="../media/image163.png"/><Relationship Id="rId68" Type="http://schemas.openxmlformats.org/officeDocument/2006/relationships/image" Target="../media/image33.png"/><Relationship Id="rId133" Type="http://schemas.openxmlformats.org/officeDocument/2006/relationships/customXml" Target="../ink/ink67.xml"/><Relationship Id="rId175" Type="http://schemas.openxmlformats.org/officeDocument/2006/relationships/image" Target="../media/image87.png"/><Relationship Id="rId340" Type="http://schemas.openxmlformats.org/officeDocument/2006/relationships/customXml" Target="../ink/ink171.xml"/><Relationship Id="rId200" Type="http://schemas.openxmlformats.org/officeDocument/2006/relationships/customXml" Target="../ink/ink100.xml"/><Relationship Id="rId382" Type="http://schemas.openxmlformats.org/officeDocument/2006/relationships/customXml" Target="../ink/ink192.xml"/><Relationship Id="rId242" Type="http://schemas.openxmlformats.org/officeDocument/2006/relationships/image" Target="../media/image120.png"/><Relationship Id="rId284" Type="http://schemas.openxmlformats.org/officeDocument/2006/relationships/image" Target="../media/image141.png"/><Relationship Id="rId37" Type="http://schemas.openxmlformats.org/officeDocument/2006/relationships/image" Target="../media/image18.png"/><Relationship Id="rId79" Type="http://schemas.openxmlformats.org/officeDocument/2006/relationships/customXml" Target="../ink/ink40.xml"/><Relationship Id="rId102" Type="http://schemas.openxmlformats.org/officeDocument/2006/relationships/image" Target="../media/image50.png"/><Relationship Id="rId144" Type="http://schemas.openxmlformats.org/officeDocument/2006/relationships/customXml" Target="../ink/ink72.xml"/><Relationship Id="rId90" Type="http://schemas.openxmlformats.org/officeDocument/2006/relationships/image" Target="../media/image44.png"/><Relationship Id="rId186" Type="http://schemas.openxmlformats.org/officeDocument/2006/relationships/customXml" Target="../ink/ink93.xml"/><Relationship Id="rId351" Type="http://schemas.openxmlformats.org/officeDocument/2006/relationships/image" Target="../media/image174.png"/><Relationship Id="rId393" Type="http://schemas.openxmlformats.org/officeDocument/2006/relationships/image" Target="../media/image195.png"/><Relationship Id="rId407" Type="http://schemas.openxmlformats.org/officeDocument/2006/relationships/image" Target="../media/image202.png"/><Relationship Id="rId211" Type="http://schemas.openxmlformats.org/officeDocument/2006/relationships/customXml" Target="../ink/ink106.xml"/><Relationship Id="rId253" Type="http://schemas.openxmlformats.org/officeDocument/2006/relationships/customXml" Target="../ink/ink127.xml"/><Relationship Id="rId295" Type="http://schemas.openxmlformats.org/officeDocument/2006/relationships/customXml" Target="../ink/ink148.xml"/><Relationship Id="rId309" Type="http://schemas.openxmlformats.org/officeDocument/2006/relationships/customXml" Target="../ink/ink155.xml"/><Relationship Id="rId48" Type="http://schemas.openxmlformats.org/officeDocument/2006/relationships/image" Target="../media/image23.png"/><Relationship Id="rId113" Type="http://schemas.openxmlformats.org/officeDocument/2006/relationships/customXml" Target="../ink/ink57.xml"/><Relationship Id="rId320" Type="http://schemas.openxmlformats.org/officeDocument/2006/relationships/customXml" Target="../ink/ink161.xml"/><Relationship Id="rId155" Type="http://schemas.openxmlformats.org/officeDocument/2006/relationships/image" Target="../media/image77.png"/><Relationship Id="rId197" Type="http://schemas.openxmlformats.org/officeDocument/2006/relationships/image" Target="../media/image98.png"/><Relationship Id="rId362" Type="http://schemas.openxmlformats.org/officeDocument/2006/relationships/customXml" Target="../ink/ink182.xml"/><Relationship Id="rId418" Type="http://schemas.openxmlformats.org/officeDocument/2006/relationships/customXml" Target="../ink/ink210.xml"/><Relationship Id="rId222" Type="http://schemas.openxmlformats.org/officeDocument/2006/relationships/image" Target="../media/image110.png"/><Relationship Id="rId264" Type="http://schemas.openxmlformats.org/officeDocument/2006/relationships/image" Target="../media/image13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10" name="Entrada de lápiz 9">
                <a:extLst>
                  <a:ext uri="{FF2B5EF4-FFF2-40B4-BE49-F238E27FC236}">
                    <a16:creationId xmlns:a16="http://schemas.microsoft.com/office/drawing/2014/main" xmlns="" id="{57656E80-E391-CD06-3E17-8F806448D934}"/>
                  </a:ext>
                </a:extLst>
              </p14:cNvPr>
              <p14:cNvContentPartPr/>
              <p14:nvPr/>
            </p14:nvContentPartPr>
            <p14:xfrm>
              <a:off x="3646313" y="2996174"/>
              <a:ext cx="360" cy="360"/>
            </p14:xfrm>
          </p:contentPart>
        </mc:Choice>
        <mc:Fallback xmlns="">
          <p:pic>
            <p:nvPicPr>
              <p:cNvPr id="10" name="Entrada de lápiz 9">
                <a:extLst>
                  <a:ext uri="{FF2B5EF4-FFF2-40B4-BE49-F238E27FC236}">
                    <a16:creationId xmlns:a16="http://schemas.microsoft.com/office/drawing/2014/main" id="{57656E80-E391-CD06-3E17-8F806448D93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628673" y="2978534"/>
                <a:ext cx="36000" cy="36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3" name="Grupo 22">
            <a:extLst>
              <a:ext uri="{FF2B5EF4-FFF2-40B4-BE49-F238E27FC236}">
                <a16:creationId xmlns:a16="http://schemas.microsoft.com/office/drawing/2014/main" xmlns="" id="{6285490F-ECE5-32A8-EE8F-FF030C50E9B1}"/>
              </a:ext>
            </a:extLst>
          </p:cNvPr>
          <p:cNvGrpSpPr/>
          <p:nvPr/>
        </p:nvGrpSpPr>
        <p:grpSpPr>
          <a:xfrm>
            <a:off x="538073" y="211574"/>
            <a:ext cx="10618560" cy="655200"/>
            <a:chOff x="538073" y="211574"/>
            <a:chExt cx="10618560" cy="655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" name="Entrada de lápiz 1">
                  <a:extLst>
                    <a:ext uri="{FF2B5EF4-FFF2-40B4-BE49-F238E27FC236}">
                      <a16:creationId xmlns:a16="http://schemas.microsoft.com/office/drawing/2014/main" xmlns="" id="{018434C0-0F4A-1E7F-BDEC-27188928AF8B}"/>
                    </a:ext>
                  </a:extLst>
                </p14:cNvPr>
                <p14:cNvContentPartPr/>
                <p14:nvPr/>
              </p14:nvContentPartPr>
              <p14:xfrm>
                <a:off x="538073" y="233894"/>
                <a:ext cx="316080" cy="357120"/>
              </p14:xfrm>
            </p:contentPart>
          </mc:Choice>
          <mc:Fallback xmlns="">
            <p:pic>
              <p:nvPicPr>
                <p:cNvPr id="2" name="Entrada de lápiz 1">
                  <a:extLst>
                    <a:ext uri="{FF2B5EF4-FFF2-40B4-BE49-F238E27FC236}">
                      <a16:creationId xmlns:a16="http://schemas.microsoft.com/office/drawing/2014/main" id="{018434C0-0F4A-1E7F-BDEC-27188928AF8B}"/>
                    </a:ext>
                  </a:extLst>
                </p:cNvPr>
                <p:cNvPicPr/>
                <p:nvPr/>
              </p:nvPicPr>
              <p:blipFill>
                <a:blip r:embed="rId5"/>
                <a:stretch>
                  <a:fillRect/>
                </a:stretch>
              </p:blipFill>
              <p:spPr>
                <a:xfrm>
                  <a:off x="529073" y="224894"/>
                  <a:ext cx="333720" cy="374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">
              <p14:nvContentPartPr>
                <p14:cNvPr id="3" name="Entrada de lápiz 2">
                  <a:extLst>
                    <a:ext uri="{FF2B5EF4-FFF2-40B4-BE49-F238E27FC236}">
                      <a16:creationId xmlns:a16="http://schemas.microsoft.com/office/drawing/2014/main" xmlns="" id="{078CD3C5-7828-685C-632C-DA0C68763F04}"/>
                    </a:ext>
                  </a:extLst>
                </p14:cNvPr>
                <p14:cNvContentPartPr/>
                <p14:nvPr/>
              </p14:nvContentPartPr>
              <p14:xfrm>
                <a:off x="943793" y="301574"/>
                <a:ext cx="252360" cy="282600"/>
              </p14:xfrm>
            </p:contentPart>
          </mc:Choice>
          <mc:Fallback xmlns="">
            <p:pic>
              <p:nvPicPr>
                <p:cNvPr id="3" name="Entrada de lápiz 2">
                  <a:extLst>
                    <a:ext uri="{FF2B5EF4-FFF2-40B4-BE49-F238E27FC236}">
                      <a16:creationId xmlns:a16="http://schemas.microsoft.com/office/drawing/2014/main" id="{078CD3C5-7828-685C-632C-DA0C68763F04}"/>
                    </a:ext>
                  </a:extLst>
                </p:cNvPr>
                <p:cNvPicPr/>
                <p:nvPr/>
              </p:nvPicPr>
              <p:blipFill>
                <a:blip r:embed="rId7"/>
                <a:stretch>
                  <a:fillRect/>
                </a:stretch>
              </p:blipFill>
              <p:spPr>
                <a:xfrm>
                  <a:off x="935153" y="292574"/>
                  <a:ext cx="270000" cy="30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">
              <p14:nvContentPartPr>
                <p14:cNvPr id="4" name="Entrada de lápiz 3">
                  <a:extLst>
                    <a:ext uri="{FF2B5EF4-FFF2-40B4-BE49-F238E27FC236}">
                      <a16:creationId xmlns:a16="http://schemas.microsoft.com/office/drawing/2014/main" xmlns="" id="{EAA743D1-EC08-2A1A-B8E9-E16F549A9D70}"/>
                    </a:ext>
                  </a:extLst>
                </p14:cNvPr>
                <p14:cNvContentPartPr/>
                <p14:nvPr/>
              </p14:nvContentPartPr>
              <p14:xfrm>
                <a:off x="968633" y="479054"/>
                <a:ext cx="154440" cy="33480"/>
              </p14:xfrm>
            </p:contentPart>
          </mc:Choice>
          <mc:Fallback xmlns="">
            <p:pic>
              <p:nvPicPr>
                <p:cNvPr id="4" name="Entrada de lápiz 3">
                  <a:extLst>
                    <a:ext uri="{FF2B5EF4-FFF2-40B4-BE49-F238E27FC236}">
                      <a16:creationId xmlns:a16="http://schemas.microsoft.com/office/drawing/2014/main" id="{EAA743D1-EC08-2A1A-B8E9-E16F549A9D70}"/>
                    </a:ext>
                  </a:extLst>
                </p:cNvPr>
                <p:cNvPicPr/>
                <p:nvPr/>
              </p:nvPicPr>
              <p:blipFill>
                <a:blip r:embed="rId9"/>
                <a:stretch>
                  <a:fillRect/>
                </a:stretch>
              </p:blipFill>
              <p:spPr>
                <a:xfrm>
                  <a:off x="959993" y="470414"/>
                  <a:ext cx="172080" cy="51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">
              <p14:nvContentPartPr>
                <p14:cNvPr id="5" name="Entrada de lápiz 4">
                  <a:extLst>
                    <a:ext uri="{FF2B5EF4-FFF2-40B4-BE49-F238E27FC236}">
                      <a16:creationId xmlns:a16="http://schemas.microsoft.com/office/drawing/2014/main" xmlns="" id="{EFE3A2A8-36F7-6AD5-A1CC-2838DDB87DB6}"/>
                    </a:ext>
                  </a:extLst>
                </p14:cNvPr>
                <p14:cNvContentPartPr/>
                <p14:nvPr/>
              </p14:nvContentPartPr>
              <p14:xfrm>
                <a:off x="1245473" y="252614"/>
                <a:ext cx="110880" cy="429840"/>
              </p14:xfrm>
            </p:contentPart>
          </mc:Choice>
          <mc:Fallback xmlns="">
            <p:pic>
              <p:nvPicPr>
                <p:cNvPr id="5" name="Entrada de lápiz 4">
                  <a:extLst>
                    <a:ext uri="{FF2B5EF4-FFF2-40B4-BE49-F238E27FC236}">
                      <a16:creationId xmlns:a16="http://schemas.microsoft.com/office/drawing/2014/main" id="{EFE3A2A8-36F7-6AD5-A1CC-2838DDB87DB6}"/>
                    </a:ext>
                  </a:extLst>
                </p:cNvPr>
                <p:cNvPicPr/>
                <p:nvPr/>
              </p:nvPicPr>
              <p:blipFill>
                <a:blip r:embed="rId11"/>
                <a:stretch>
                  <a:fillRect/>
                </a:stretch>
              </p:blipFill>
              <p:spPr>
                <a:xfrm>
                  <a:off x="1236473" y="243974"/>
                  <a:ext cx="128520" cy="447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">
              <p14:nvContentPartPr>
                <p14:cNvPr id="6" name="Entrada de lápiz 5">
                  <a:extLst>
                    <a:ext uri="{FF2B5EF4-FFF2-40B4-BE49-F238E27FC236}">
                      <a16:creationId xmlns:a16="http://schemas.microsoft.com/office/drawing/2014/main" xmlns="" id="{4865799D-062B-DA3F-052A-0FA141D7E178}"/>
                    </a:ext>
                  </a:extLst>
                </p14:cNvPr>
                <p14:cNvContentPartPr/>
                <p14:nvPr/>
              </p14:nvContentPartPr>
              <p14:xfrm>
                <a:off x="1574873" y="366734"/>
                <a:ext cx="80640" cy="14040"/>
              </p14:xfrm>
            </p:contentPart>
          </mc:Choice>
          <mc:Fallback xmlns="">
            <p:pic>
              <p:nvPicPr>
                <p:cNvPr id="6" name="Entrada de lápiz 5">
                  <a:extLst>
                    <a:ext uri="{FF2B5EF4-FFF2-40B4-BE49-F238E27FC236}">
                      <a16:creationId xmlns:a16="http://schemas.microsoft.com/office/drawing/2014/main" id="{4865799D-062B-DA3F-052A-0FA141D7E178}"/>
                    </a:ext>
                  </a:extLst>
                </p:cNvPr>
                <p:cNvPicPr/>
                <p:nvPr/>
              </p:nvPicPr>
              <p:blipFill>
                <a:blip r:embed="rId13"/>
                <a:stretch>
                  <a:fillRect/>
                </a:stretch>
              </p:blipFill>
              <p:spPr>
                <a:xfrm>
                  <a:off x="1566233" y="358094"/>
                  <a:ext cx="98280" cy="31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4">
              <p14:nvContentPartPr>
                <p14:cNvPr id="8" name="Entrada de lápiz 7">
                  <a:extLst>
                    <a:ext uri="{FF2B5EF4-FFF2-40B4-BE49-F238E27FC236}">
                      <a16:creationId xmlns:a16="http://schemas.microsoft.com/office/drawing/2014/main" xmlns="" id="{8AE9DE21-A406-0539-FF7F-D001D33F47BC}"/>
                    </a:ext>
                  </a:extLst>
                </p14:cNvPr>
                <p14:cNvContentPartPr/>
                <p14:nvPr/>
              </p14:nvContentPartPr>
              <p14:xfrm>
                <a:off x="1431953" y="366014"/>
                <a:ext cx="283320" cy="299520"/>
              </p14:xfrm>
            </p:contentPart>
          </mc:Choice>
          <mc:Fallback xmlns="">
            <p:pic>
              <p:nvPicPr>
                <p:cNvPr id="8" name="Entrada de lápiz 7">
                  <a:extLst>
                    <a:ext uri="{FF2B5EF4-FFF2-40B4-BE49-F238E27FC236}">
                      <a16:creationId xmlns:a16="http://schemas.microsoft.com/office/drawing/2014/main" id="{8AE9DE21-A406-0539-FF7F-D001D33F47BC}"/>
                    </a:ext>
                  </a:extLst>
                </p:cNvPr>
                <p:cNvPicPr/>
                <p:nvPr/>
              </p:nvPicPr>
              <p:blipFill>
                <a:blip r:embed="rId15"/>
                <a:stretch>
                  <a:fillRect/>
                </a:stretch>
              </p:blipFill>
              <p:spPr>
                <a:xfrm>
                  <a:off x="1422953" y="357014"/>
                  <a:ext cx="30096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6">
              <p14:nvContentPartPr>
                <p14:cNvPr id="11" name="Entrada de lápiz 10">
                  <a:extLst>
                    <a:ext uri="{FF2B5EF4-FFF2-40B4-BE49-F238E27FC236}">
                      <a16:creationId xmlns:a16="http://schemas.microsoft.com/office/drawing/2014/main" xmlns="" id="{6858A148-4627-1307-10AA-B2DD003604BA}"/>
                    </a:ext>
                  </a:extLst>
                </p14:cNvPr>
                <p14:cNvContentPartPr/>
                <p14:nvPr/>
              </p14:nvContentPartPr>
              <p14:xfrm>
                <a:off x="2232233" y="567974"/>
                <a:ext cx="13320" cy="11160"/>
              </p14:xfrm>
            </p:contentPart>
          </mc:Choice>
          <mc:Fallback xmlns="">
            <p:pic>
              <p:nvPicPr>
                <p:cNvPr id="11" name="Entrada de lápiz 10">
                  <a:extLst>
                    <a:ext uri="{FF2B5EF4-FFF2-40B4-BE49-F238E27FC236}">
                      <a16:creationId xmlns:a16="http://schemas.microsoft.com/office/drawing/2014/main" id="{6858A148-4627-1307-10AA-B2DD003604BA}"/>
                    </a:ext>
                  </a:extLst>
                </p:cNvPr>
                <p:cNvPicPr/>
                <p:nvPr/>
              </p:nvPicPr>
              <p:blipFill>
                <a:blip r:embed="rId17"/>
                <a:stretch>
                  <a:fillRect/>
                </a:stretch>
              </p:blipFill>
              <p:spPr>
                <a:xfrm>
                  <a:off x="2214233" y="549974"/>
                  <a:ext cx="4896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8">
              <p14:nvContentPartPr>
                <p14:cNvPr id="12" name="Entrada de lápiz 11">
                  <a:extLst>
                    <a:ext uri="{FF2B5EF4-FFF2-40B4-BE49-F238E27FC236}">
                      <a16:creationId xmlns:a16="http://schemas.microsoft.com/office/drawing/2014/main" xmlns="" id="{36438314-3353-FC77-FF64-9833455DA853}"/>
                    </a:ext>
                  </a:extLst>
                </p14:cNvPr>
                <p14:cNvContentPartPr/>
                <p14:nvPr/>
              </p14:nvContentPartPr>
              <p14:xfrm>
                <a:off x="2265713" y="390494"/>
                <a:ext cx="285480" cy="188640"/>
              </p14:xfrm>
            </p:contentPart>
          </mc:Choice>
          <mc:Fallback xmlns="">
            <p:pic>
              <p:nvPicPr>
                <p:cNvPr id="12" name="Entrada de lápiz 11">
                  <a:extLst>
                    <a:ext uri="{FF2B5EF4-FFF2-40B4-BE49-F238E27FC236}">
                      <a16:creationId xmlns:a16="http://schemas.microsoft.com/office/drawing/2014/main" id="{36438314-3353-FC77-FF64-9833455DA853}"/>
                    </a:ext>
                  </a:extLst>
                </p:cNvPr>
                <p:cNvPicPr/>
                <p:nvPr/>
              </p:nvPicPr>
              <p:blipFill>
                <a:blip r:embed="rId19"/>
                <a:stretch>
                  <a:fillRect/>
                </a:stretch>
              </p:blipFill>
              <p:spPr>
                <a:xfrm>
                  <a:off x="2248073" y="372494"/>
                  <a:ext cx="321120" cy="224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0">
              <p14:nvContentPartPr>
                <p14:cNvPr id="13" name="Entrada de lápiz 12">
                  <a:extLst>
                    <a:ext uri="{FF2B5EF4-FFF2-40B4-BE49-F238E27FC236}">
                      <a16:creationId xmlns:a16="http://schemas.microsoft.com/office/drawing/2014/main" xmlns="" id="{214D778D-2F2B-4C1D-BF50-D1305B96CD93}"/>
                    </a:ext>
                  </a:extLst>
                </p14:cNvPr>
                <p14:cNvContentPartPr/>
                <p14:nvPr/>
              </p14:nvContentPartPr>
              <p14:xfrm>
                <a:off x="2300633" y="216974"/>
                <a:ext cx="1458000" cy="649800"/>
              </p14:xfrm>
            </p:contentPart>
          </mc:Choice>
          <mc:Fallback xmlns="">
            <p:pic>
              <p:nvPicPr>
                <p:cNvPr id="13" name="Entrada de lápiz 12">
                  <a:extLst>
                    <a:ext uri="{FF2B5EF4-FFF2-40B4-BE49-F238E27FC236}">
                      <a16:creationId xmlns:a16="http://schemas.microsoft.com/office/drawing/2014/main" id="{214D778D-2F2B-4C1D-BF50-D1305B96CD93}"/>
                    </a:ext>
                  </a:extLst>
                </p:cNvPr>
                <p:cNvPicPr/>
                <p:nvPr/>
              </p:nvPicPr>
              <p:blipFill>
                <a:blip r:embed="rId21"/>
                <a:stretch>
                  <a:fillRect/>
                </a:stretch>
              </p:blipFill>
              <p:spPr>
                <a:xfrm>
                  <a:off x="2282633" y="199334"/>
                  <a:ext cx="1493640" cy="68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2">
              <p14:nvContentPartPr>
                <p14:cNvPr id="14" name="Entrada de lápiz 13">
                  <a:extLst>
                    <a:ext uri="{FF2B5EF4-FFF2-40B4-BE49-F238E27FC236}">
                      <a16:creationId xmlns:a16="http://schemas.microsoft.com/office/drawing/2014/main" xmlns="" id="{8EA03089-876A-483B-0004-7F0AFEAC835F}"/>
                    </a:ext>
                  </a:extLst>
                </p14:cNvPr>
                <p14:cNvContentPartPr/>
                <p14:nvPr/>
              </p14:nvContentPartPr>
              <p14:xfrm>
                <a:off x="4048793" y="279974"/>
                <a:ext cx="428400" cy="307800"/>
              </p14:xfrm>
            </p:contentPart>
          </mc:Choice>
          <mc:Fallback xmlns="">
            <p:pic>
              <p:nvPicPr>
                <p:cNvPr id="14" name="Entrada de lápiz 13">
                  <a:extLst>
                    <a:ext uri="{FF2B5EF4-FFF2-40B4-BE49-F238E27FC236}">
                      <a16:creationId xmlns:a16="http://schemas.microsoft.com/office/drawing/2014/main" id="{8EA03089-876A-483B-0004-7F0AFEAC835F}"/>
                    </a:ext>
                  </a:extLst>
                </p:cNvPr>
                <p:cNvPicPr/>
                <p:nvPr/>
              </p:nvPicPr>
              <p:blipFill>
                <a:blip r:embed="rId23"/>
                <a:stretch>
                  <a:fillRect/>
                </a:stretch>
              </p:blipFill>
              <p:spPr>
                <a:xfrm>
                  <a:off x="4030793" y="262334"/>
                  <a:ext cx="464040" cy="34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4">
              <p14:nvContentPartPr>
                <p14:cNvPr id="15" name="Entrada de lápiz 14">
                  <a:extLst>
                    <a:ext uri="{FF2B5EF4-FFF2-40B4-BE49-F238E27FC236}">
                      <a16:creationId xmlns:a16="http://schemas.microsoft.com/office/drawing/2014/main" xmlns="" id="{1B9D92D5-99DE-7BB1-54EE-A19F8D2C5ABD}"/>
                    </a:ext>
                  </a:extLst>
                </p14:cNvPr>
                <p14:cNvContentPartPr/>
                <p14:nvPr/>
              </p14:nvContentPartPr>
              <p14:xfrm>
                <a:off x="4494473" y="422894"/>
                <a:ext cx="223920" cy="186120"/>
              </p14:xfrm>
            </p:contentPart>
          </mc:Choice>
          <mc:Fallback xmlns="">
            <p:pic>
              <p:nvPicPr>
                <p:cNvPr id="15" name="Entrada de lápiz 14">
                  <a:extLst>
                    <a:ext uri="{FF2B5EF4-FFF2-40B4-BE49-F238E27FC236}">
                      <a16:creationId xmlns:a16="http://schemas.microsoft.com/office/drawing/2014/main" id="{1B9D92D5-99DE-7BB1-54EE-A19F8D2C5ABD}"/>
                    </a:ext>
                  </a:extLst>
                </p:cNvPr>
                <p:cNvPicPr/>
                <p:nvPr/>
              </p:nvPicPr>
              <p:blipFill>
                <a:blip r:embed="rId25"/>
                <a:stretch>
                  <a:fillRect/>
                </a:stretch>
              </p:blipFill>
              <p:spPr>
                <a:xfrm>
                  <a:off x="4476473" y="404894"/>
                  <a:ext cx="259560" cy="221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">
              <p14:nvContentPartPr>
                <p14:cNvPr id="16" name="Entrada de lápiz 15">
                  <a:extLst>
                    <a:ext uri="{FF2B5EF4-FFF2-40B4-BE49-F238E27FC236}">
                      <a16:creationId xmlns:a16="http://schemas.microsoft.com/office/drawing/2014/main" xmlns="" id="{C9217184-13F5-B48A-839A-F0098D7F6A2F}"/>
                    </a:ext>
                  </a:extLst>
                </p14:cNvPr>
                <p14:cNvContentPartPr/>
                <p14:nvPr/>
              </p14:nvContentPartPr>
              <p14:xfrm>
                <a:off x="5074433" y="289694"/>
                <a:ext cx="2677320" cy="554400"/>
              </p14:xfrm>
            </p:contentPart>
          </mc:Choice>
          <mc:Fallback xmlns="">
            <p:pic>
              <p:nvPicPr>
                <p:cNvPr id="16" name="Entrada de lápiz 15">
                  <a:extLst>
                    <a:ext uri="{FF2B5EF4-FFF2-40B4-BE49-F238E27FC236}">
                      <a16:creationId xmlns:a16="http://schemas.microsoft.com/office/drawing/2014/main" id="{C9217184-13F5-B48A-839A-F0098D7F6A2F}"/>
                    </a:ext>
                  </a:extLst>
                </p:cNvPr>
                <p:cNvPicPr/>
                <p:nvPr/>
              </p:nvPicPr>
              <p:blipFill>
                <a:blip r:embed="rId27"/>
                <a:stretch>
                  <a:fillRect/>
                </a:stretch>
              </p:blipFill>
              <p:spPr>
                <a:xfrm>
                  <a:off x="5056793" y="272054"/>
                  <a:ext cx="2712960" cy="59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">
              <p14:nvContentPartPr>
                <p14:cNvPr id="17" name="Entrada de lápiz 16">
                  <a:extLst>
                    <a:ext uri="{FF2B5EF4-FFF2-40B4-BE49-F238E27FC236}">
                      <a16:creationId xmlns:a16="http://schemas.microsoft.com/office/drawing/2014/main" xmlns="" id="{5006D9B4-4021-32E6-99B2-97158E09DCD5}"/>
                    </a:ext>
                  </a:extLst>
                </p14:cNvPr>
                <p14:cNvContentPartPr/>
                <p14:nvPr/>
              </p14:nvContentPartPr>
              <p14:xfrm>
                <a:off x="7398593" y="355214"/>
                <a:ext cx="226080" cy="8280"/>
              </p14:xfrm>
            </p:contentPart>
          </mc:Choice>
          <mc:Fallback xmlns="">
            <p:pic>
              <p:nvPicPr>
                <p:cNvPr id="17" name="Entrada de lápiz 16">
                  <a:extLst>
                    <a:ext uri="{FF2B5EF4-FFF2-40B4-BE49-F238E27FC236}">
                      <a16:creationId xmlns:a16="http://schemas.microsoft.com/office/drawing/2014/main" id="{5006D9B4-4021-32E6-99B2-97158E09DCD5}"/>
                    </a:ext>
                  </a:extLst>
                </p:cNvPr>
                <p:cNvPicPr/>
                <p:nvPr/>
              </p:nvPicPr>
              <p:blipFill>
                <a:blip r:embed="rId29"/>
                <a:stretch>
                  <a:fillRect/>
                </a:stretch>
              </p:blipFill>
              <p:spPr>
                <a:xfrm>
                  <a:off x="7380593" y="337214"/>
                  <a:ext cx="261720" cy="4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">
              <p14:nvContentPartPr>
                <p14:cNvPr id="18" name="Entrada de lápiz 17">
                  <a:extLst>
                    <a:ext uri="{FF2B5EF4-FFF2-40B4-BE49-F238E27FC236}">
                      <a16:creationId xmlns:a16="http://schemas.microsoft.com/office/drawing/2014/main" xmlns="" id="{D95CD2F9-28B1-9BFC-4EA7-63757F9C16C3}"/>
                    </a:ext>
                  </a:extLst>
                </p14:cNvPr>
                <p14:cNvContentPartPr/>
                <p14:nvPr/>
              </p14:nvContentPartPr>
              <p14:xfrm>
                <a:off x="6681833" y="211574"/>
                <a:ext cx="38160" cy="4320"/>
              </p14:xfrm>
            </p:contentPart>
          </mc:Choice>
          <mc:Fallback xmlns="">
            <p:pic>
              <p:nvPicPr>
                <p:cNvPr id="18" name="Entrada de lápiz 17">
                  <a:extLst>
                    <a:ext uri="{FF2B5EF4-FFF2-40B4-BE49-F238E27FC236}">
                      <a16:creationId xmlns:a16="http://schemas.microsoft.com/office/drawing/2014/main" id="{D95CD2F9-28B1-9BFC-4EA7-63757F9C16C3}"/>
                    </a:ext>
                  </a:extLst>
                </p:cNvPr>
                <p:cNvPicPr/>
                <p:nvPr/>
              </p:nvPicPr>
              <p:blipFill>
                <a:blip r:embed="rId31"/>
                <a:stretch>
                  <a:fillRect/>
                </a:stretch>
              </p:blipFill>
              <p:spPr>
                <a:xfrm>
                  <a:off x="6663833" y="193934"/>
                  <a:ext cx="73800" cy="39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">
              <p14:nvContentPartPr>
                <p14:cNvPr id="20" name="Entrada de lápiz 19">
                  <a:extLst>
                    <a:ext uri="{FF2B5EF4-FFF2-40B4-BE49-F238E27FC236}">
                      <a16:creationId xmlns:a16="http://schemas.microsoft.com/office/drawing/2014/main" xmlns="" id="{1EB22C0A-307A-164B-356C-B09C88CDACF1}"/>
                    </a:ext>
                  </a:extLst>
                </p14:cNvPr>
                <p14:cNvContentPartPr/>
                <p14:nvPr/>
              </p14:nvContentPartPr>
              <p14:xfrm>
                <a:off x="8163233" y="418574"/>
                <a:ext cx="425520" cy="171360"/>
              </p14:xfrm>
            </p:contentPart>
          </mc:Choice>
          <mc:Fallback xmlns="">
            <p:pic>
              <p:nvPicPr>
                <p:cNvPr id="20" name="Entrada de lápiz 19">
                  <a:extLst>
                    <a:ext uri="{FF2B5EF4-FFF2-40B4-BE49-F238E27FC236}">
                      <a16:creationId xmlns:a16="http://schemas.microsoft.com/office/drawing/2014/main" id="{1EB22C0A-307A-164B-356C-B09C88CDACF1}"/>
                    </a:ext>
                  </a:extLst>
                </p:cNvPr>
                <p:cNvPicPr/>
                <p:nvPr/>
              </p:nvPicPr>
              <p:blipFill>
                <a:blip r:embed="rId33"/>
                <a:stretch>
                  <a:fillRect/>
                </a:stretch>
              </p:blipFill>
              <p:spPr>
                <a:xfrm>
                  <a:off x="8145233" y="400574"/>
                  <a:ext cx="46116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">
              <p14:nvContentPartPr>
                <p14:cNvPr id="21" name="Entrada de lápiz 20">
                  <a:extLst>
                    <a:ext uri="{FF2B5EF4-FFF2-40B4-BE49-F238E27FC236}">
                      <a16:creationId xmlns:a16="http://schemas.microsoft.com/office/drawing/2014/main" xmlns="" id="{B2A1DA07-1C12-BAC0-003E-933AE2D9B2B7}"/>
                    </a:ext>
                  </a:extLst>
                </p14:cNvPr>
                <p14:cNvContentPartPr/>
                <p14:nvPr/>
              </p14:nvContentPartPr>
              <p14:xfrm>
                <a:off x="8836433" y="435134"/>
                <a:ext cx="600120" cy="203400"/>
              </p14:xfrm>
            </p:contentPart>
          </mc:Choice>
          <mc:Fallback xmlns="">
            <p:pic>
              <p:nvPicPr>
                <p:cNvPr id="21" name="Entrada de lápiz 20">
                  <a:extLst>
                    <a:ext uri="{FF2B5EF4-FFF2-40B4-BE49-F238E27FC236}">
                      <a16:creationId xmlns:a16="http://schemas.microsoft.com/office/drawing/2014/main" id="{B2A1DA07-1C12-BAC0-003E-933AE2D9B2B7}"/>
                    </a:ext>
                  </a:extLst>
                </p:cNvPr>
                <p:cNvPicPr/>
                <p:nvPr/>
              </p:nvPicPr>
              <p:blipFill>
                <a:blip r:embed="rId35"/>
                <a:stretch>
                  <a:fillRect/>
                </a:stretch>
              </p:blipFill>
              <p:spPr>
                <a:xfrm>
                  <a:off x="8818793" y="417494"/>
                  <a:ext cx="635760" cy="23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">
              <p14:nvContentPartPr>
                <p14:cNvPr id="22" name="Entrada de lápiz 21">
                  <a:extLst>
                    <a:ext uri="{FF2B5EF4-FFF2-40B4-BE49-F238E27FC236}">
                      <a16:creationId xmlns:a16="http://schemas.microsoft.com/office/drawing/2014/main" xmlns="" id="{9A61808F-21B7-F3BC-60A9-2531AB65C599}"/>
                    </a:ext>
                  </a:extLst>
                </p14:cNvPr>
                <p14:cNvContentPartPr/>
                <p14:nvPr/>
              </p14:nvContentPartPr>
              <p14:xfrm>
                <a:off x="9651113" y="315254"/>
                <a:ext cx="1505520" cy="494280"/>
              </p14:xfrm>
            </p:contentPart>
          </mc:Choice>
          <mc:Fallback xmlns="">
            <p:pic>
              <p:nvPicPr>
                <p:cNvPr id="22" name="Entrada de lápiz 21">
                  <a:extLst>
                    <a:ext uri="{FF2B5EF4-FFF2-40B4-BE49-F238E27FC236}">
                      <a16:creationId xmlns:a16="http://schemas.microsoft.com/office/drawing/2014/main" id="{9A61808F-21B7-F3BC-60A9-2531AB65C599}"/>
                    </a:ext>
                  </a:extLst>
                </p:cNvPr>
                <p:cNvPicPr/>
                <p:nvPr/>
              </p:nvPicPr>
              <p:blipFill>
                <a:blip r:embed="rId37"/>
                <a:stretch>
                  <a:fillRect/>
                </a:stretch>
              </p:blipFill>
              <p:spPr>
                <a:xfrm>
                  <a:off x="9633113" y="297614"/>
                  <a:ext cx="1541160" cy="5299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30" name="Grupo 29">
            <a:extLst>
              <a:ext uri="{FF2B5EF4-FFF2-40B4-BE49-F238E27FC236}">
                <a16:creationId xmlns:a16="http://schemas.microsoft.com/office/drawing/2014/main" xmlns="" id="{05D80A29-5F60-B9DF-ABB9-EC568D12870C}"/>
              </a:ext>
            </a:extLst>
          </p:cNvPr>
          <p:cNvGrpSpPr/>
          <p:nvPr/>
        </p:nvGrpSpPr>
        <p:grpSpPr>
          <a:xfrm>
            <a:off x="2234393" y="938414"/>
            <a:ext cx="2155320" cy="401040"/>
            <a:chOff x="2234393" y="938414"/>
            <a:chExt cx="2155320" cy="4010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8">
              <p14:nvContentPartPr>
                <p14:cNvPr id="24" name="Entrada de lápiz 23">
                  <a:extLst>
                    <a:ext uri="{FF2B5EF4-FFF2-40B4-BE49-F238E27FC236}">
                      <a16:creationId xmlns:a16="http://schemas.microsoft.com/office/drawing/2014/main" xmlns="" id="{8C5DAB10-B1E5-5521-2350-9D50949C4D9C}"/>
                    </a:ext>
                  </a:extLst>
                </p14:cNvPr>
                <p14:cNvContentPartPr/>
                <p14:nvPr/>
              </p14:nvContentPartPr>
              <p14:xfrm>
                <a:off x="2234393" y="949574"/>
                <a:ext cx="2079360" cy="389880"/>
              </p14:xfrm>
            </p:contentPart>
          </mc:Choice>
          <mc:Fallback xmlns="">
            <p:pic>
              <p:nvPicPr>
                <p:cNvPr id="24" name="Entrada de lápiz 23">
                  <a:extLst>
                    <a:ext uri="{FF2B5EF4-FFF2-40B4-BE49-F238E27FC236}">
                      <a16:creationId xmlns:a16="http://schemas.microsoft.com/office/drawing/2014/main" id="{8C5DAB10-B1E5-5521-2350-9D50949C4D9C}"/>
                    </a:ext>
                  </a:extLst>
                </p:cNvPr>
                <p:cNvPicPr/>
                <p:nvPr/>
              </p:nvPicPr>
              <p:blipFill>
                <a:blip r:embed="rId39"/>
                <a:stretch>
                  <a:fillRect/>
                </a:stretch>
              </p:blipFill>
              <p:spPr>
                <a:xfrm>
                  <a:off x="2216393" y="931934"/>
                  <a:ext cx="2115000" cy="425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">
              <p14:nvContentPartPr>
                <p14:cNvPr id="25" name="Entrada de lápiz 24">
                  <a:extLst>
                    <a:ext uri="{FF2B5EF4-FFF2-40B4-BE49-F238E27FC236}">
                      <a16:creationId xmlns:a16="http://schemas.microsoft.com/office/drawing/2014/main" xmlns="" id="{5FC82307-0114-669B-AF4A-23A3C90842E8}"/>
                    </a:ext>
                  </a:extLst>
                </p14:cNvPr>
                <p14:cNvContentPartPr/>
                <p14:nvPr/>
              </p14:nvContentPartPr>
              <p14:xfrm>
                <a:off x="4389353" y="1246214"/>
                <a:ext cx="360" cy="360"/>
              </p14:xfrm>
            </p:contentPart>
          </mc:Choice>
          <mc:Fallback xmlns="">
            <p:pic>
              <p:nvPicPr>
                <p:cNvPr id="25" name="Entrada de lápiz 24">
                  <a:extLst>
                    <a:ext uri="{FF2B5EF4-FFF2-40B4-BE49-F238E27FC236}">
                      <a16:creationId xmlns:a16="http://schemas.microsoft.com/office/drawing/2014/main" id="{5FC82307-0114-669B-AF4A-23A3C90842E8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4371353" y="1228574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">
              <p14:nvContentPartPr>
                <p14:cNvPr id="26" name="Entrada de lápiz 25">
                  <a:extLst>
                    <a:ext uri="{FF2B5EF4-FFF2-40B4-BE49-F238E27FC236}">
                      <a16:creationId xmlns:a16="http://schemas.microsoft.com/office/drawing/2014/main" xmlns="" id="{6D679532-E7B8-C054-6C7A-D65003BE476C}"/>
                    </a:ext>
                  </a:extLst>
                </p14:cNvPr>
                <p14:cNvContentPartPr/>
                <p14:nvPr/>
              </p14:nvContentPartPr>
              <p14:xfrm>
                <a:off x="3369833" y="1045334"/>
                <a:ext cx="360" cy="360"/>
              </p14:xfrm>
            </p:contentPart>
          </mc:Choice>
          <mc:Fallback xmlns="">
            <p:pic>
              <p:nvPicPr>
                <p:cNvPr id="26" name="Entrada de lápiz 25">
                  <a:extLst>
                    <a:ext uri="{FF2B5EF4-FFF2-40B4-BE49-F238E27FC236}">
                      <a16:creationId xmlns:a16="http://schemas.microsoft.com/office/drawing/2014/main" id="{6D679532-E7B8-C054-6C7A-D65003BE476C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351833" y="1027334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">
              <p14:nvContentPartPr>
                <p14:cNvPr id="27" name="Entrada de lápiz 26">
                  <a:extLst>
                    <a:ext uri="{FF2B5EF4-FFF2-40B4-BE49-F238E27FC236}">
                      <a16:creationId xmlns:a16="http://schemas.microsoft.com/office/drawing/2014/main" xmlns="" id="{D47CA680-4B24-CE7E-9C66-D46973B22803}"/>
                    </a:ext>
                  </a:extLst>
                </p14:cNvPr>
                <p14:cNvContentPartPr/>
                <p14:nvPr/>
              </p14:nvContentPartPr>
              <p14:xfrm>
                <a:off x="2317913" y="1048214"/>
                <a:ext cx="360" cy="360"/>
              </p14:xfrm>
            </p:contentPart>
          </mc:Choice>
          <mc:Fallback xmlns="">
            <p:pic>
              <p:nvPicPr>
                <p:cNvPr id="27" name="Entrada de lápiz 26">
                  <a:extLst>
                    <a:ext uri="{FF2B5EF4-FFF2-40B4-BE49-F238E27FC236}">
                      <a16:creationId xmlns:a16="http://schemas.microsoft.com/office/drawing/2014/main" id="{D47CA680-4B24-CE7E-9C66-D46973B22803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2299913" y="1030214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3">
              <p14:nvContentPartPr>
                <p14:cNvPr id="29" name="Entrada de lápiz 28">
                  <a:extLst>
                    <a:ext uri="{FF2B5EF4-FFF2-40B4-BE49-F238E27FC236}">
                      <a16:creationId xmlns:a16="http://schemas.microsoft.com/office/drawing/2014/main" xmlns="" id="{584BEEC8-D745-0AF4-DE6E-F410FB4CD9AB}"/>
                    </a:ext>
                  </a:extLst>
                </p14:cNvPr>
                <p14:cNvContentPartPr/>
                <p14:nvPr/>
              </p14:nvContentPartPr>
              <p14:xfrm>
                <a:off x="2986793" y="938414"/>
                <a:ext cx="133920" cy="258480"/>
              </p14:xfrm>
            </p:contentPart>
          </mc:Choice>
          <mc:Fallback xmlns="">
            <p:pic>
              <p:nvPicPr>
                <p:cNvPr id="29" name="Entrada de lápiz 28">
                  <a:extLst>
                    <a:ext uri="{FF2B5EF4-FFF2-40B4-BE49-F238E27FC236}">
                      <a16:creationId xmlns:a16="http://schemas.microsoft.com/office/drawing/2014/main" id="{584BEEC8-D745-0AF4-DE6E-F410FB4CD9AB}"/>
                    </a:ext>
                  </a:extLst>
                </p:cNvPr>
                <p:cNvPicPr/>
                <p:nvPr/>
              </p:nvPicPr>
              <p:blipFill>
                <a:blip r:embed="rId44"/>
                <a:stretch>
                  <a:fillRect/>
                </a:stretch>
              </p:blipFill>
              <p:spPr>
                <a:xfrm>
                  <a:off x="2969153" y="920774"/>
                  <a:ext cx="169560" cy="294120"/>
                </a:xfrm>
                <a:prstGeom prst="rect">
                  <a:avLst/>
                </a:prstGeom>
              </p:spPr>
            </p:pic>
          </mc:Fallback>
        </mc:AlternateContent>
      </p:grpSp>
      <p:sp>
        <p:nvSpPr>
          <p:cNvPr id="31" name="Triángulo rectángulo 30">
            <a:extLst>
              <a:ext uri="{FF2B5EF4-FFF2-40B4-BE49-F238E27FC236}">
                <a16:creationId xmlns:a16="http://schemas.microsoft.com/office/drawing/2014/main" xmlns="" id="{D66CBD1B-43DC-EF8C-0065-D62AD433AC75}"/>
              </a:ext>
            </a:extLst>
          </p:cNvPr>
          <p:cNvSpPr/>
          <p:nvPr/>
        </p:nvSpPr>
        <p:spPr>
          <a:xfrm>
            <a:off x="2651728" y="1855334"/>
            <a:ext cx="6269534" cy="2230200"/>
          </a:xfrm>
          <a:prstGeom prst="rt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xmlns="" id="{1CE8A561-AB4D-BC59-6308-2E7B39547B72}"/>
              </a:ext>
            </a:extLst>
          </p:cNvPr>
          <p:cNvSpPr/>
          <p:nvPr/>
        </p:nvSpPr>
        <p:spPr>
          <a:xfrm rot="1265574">
            <a:off x="5118009" y="2455339"/>
            <a:ext cx="914400" cy="4116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cxnSp>
        <p:nvCxnSpPr>
          <p:cNvPr id="34" name="Conector recto de flecha 33">
            <a:extLst>
              <a:ext uri="{FF2B5EF4-FFF2-40B4-BE49-F238E27FC236}">
                <a16:creationId xmlns:a16="http://schemas.microsoft.com/office/drawing/2014/main" xmlns="" id="{3B98B240-11FE-F002-68F0-DD1E068C0E5B}"/>
              </a:ext>
            </a:extLst>
          </p:cNvPr>
          <p:cNvCxnSpPr/>
          <p:nvPr/>
        </p:nvCxnSpPr>
        <p:spPr>
          <a:xfrm>
            <a:off x="5786495" y="2661150"/>
            <a:ext cx="1106674" cy="45718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xmlns="" id="{2845FBF8-D6B3-1835-2250-E7DA004A9A81}"/>
                  </a:ext>
                </a:extLst>
              </p:cNvPr>
              <p:cNvSpPr txBox="1"/>
              <p:nvPr/>
            </p:nvSpPr>
            <p:spPr>
              <a:xfrm>
                <a:off x="6715139" y="2612745"/>
                <a:ext cx="172861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𝑠𝑒𝑛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35" name="CuadroTexto 34">
                <a:extLst>
                  <a:ext uri="{FF2B5EF4-FFF2-40B4-BE49-F238E27FC236}">
                    <a16:creationId xmlns:a16="http://schemas.microsoft.com/office/drawing/2014/main" id="{2845FBF8-D6B3-1835-2250-E7DA004A9A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15139" y="2612745"/>
                <a:ext cx="1728615" cy="369332"/>
              </a:xfrm>
              <a:prstGeom prst="rect">
                <a:avLst/>
              </a:prstGeom>
              <a:blipFill>
                <a:blip r:embed="rId45"/>
                <a:stretch>
                  <a:fillRect l="-3887" r="-1413" b="-1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6">
            <p14:nvContentPartPr>
              <p14:cNvPr id="36" name="Entrada de lápiz 35">
                <a:extLst>
                  <a:ext uri="{FF2B5EF4-FFF2-40B4-BE49-F238E27FC236}">
                    <a16:creationId xmlns:a16="http://schemas.microsoft.com/office/drawing/2014/main" xmlns="" id="{92DFD842-0D37-C71B-1428-6A23788C18B3}"/>
                  </a:ext>
                </a:extLst>
              </p14:cNvPr>
              <p14:cNvContentPartPr/>
              <p14:nvPr/>
            </p14:nvContentPartPr>
            <p14:xfrm>
              <a:off x="7499886" y="3743439"/>
              <a:ext cx="499320" cy="241920"/>
            </p14:xfrm>
          </p:contentPart>
        </mc:Choice>
        <mc:Fallback xmlns="">
          <p:pic>
            <p:nvPicPr>
              <p:cNvPr id="36" name="Entrada de lápiz 35">
                <a:extLst>
                  <a:ext uri="{FF2B5EF4-FFF2-40B4-BE49-F238E27FC236}">
                    <a16:creationId xmlns:a16="http://schemas.microsoft.com/office/drawing/2014/main" id="{92DFD842-0D37-C71B-1428-6A23788C18B3}"/>
                  </a:ext>
                </a:extLst>
              </p:cNvPr>
              <p:cNvPicPr/>
              <p:nvPr/>
            </p:nvPicPr>
            <p:blipFill>
              <a:blip r:embed="rId47"/>
              <a:stretch>
                <a:fillRect/>
              </a:stretch>
            </p:blipFill>
            <p:spPr>
              <a:xfrm>
                <a:off x="7481886" y="3725799"/>
                <a:ext cx="534960" cy="277560"/>
              </a:xfrm>
              <a:prstGeom prst="rect">
                <a:avLst/>
              </a:prstGeom>
            </p:spPr>
          </p:pic>
        </mc:Fallback>
      </mc:AlternateContent>
      <p:cxnSp>
        <p:nvCxnSpPr>
          <p:cNvPr id="37" name="Conector recto de flecha 36">
            <a:extLst>
              <a:ext uri="{FF2B5EF4-FFF2-40B4-BE49-F238E27FC236}">
                <a16:creationId xmlns:a16="http://schemas.microsoft.com/office/drawing/2014/main" xmlns="" id="{4D8CA6E2-E377-2E0F-CB45-D6829D504FC2}"/>
              </a:ext>
            </a:extLst>
          </p:cNvPr>
          <p:cNvCxnSpPr/>
          <p:nvPr/>
        </p:nvCxnSpPr>
        <p:spPr>
          <a:xfrm>
            <a:off x="4274811" y="2064073"/>
            <a:ext cx="1106674" cy="457188"/>
          </a:xfrm>
          <a:prstGeom prst="straightConnector1">
            <a:avLst/>
          </a:prstGeom>
          <a:ln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xmlns="" id="{33C39557-F645-DD59-4FC0-B82D27F0732E}"/>
                  </a:ext>
                </a:extLst>
              </p:cNvPr>
              <p:cNvSpPr txBox="1"/>
              <p:nvPr/>
            </p:nvSpPr>
            <p:spPr>
              <a:xfrm>
                <a:off x="4093211" y="1612465"/>
                <a:ext cx="1508490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𝐹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𝑟𝑜𝑧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AR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𝜇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38" name="CuadroTexto 37">
                <a:extLst>
                  <a:ext uri="{FF2B5EF4-FFF2-40B4-BE49-F238E27FC236}">
                    <a16:creationId xmlns:a16="http://schemas.microsoft.com/office/drawing/2014/main" id="{33C39557-F645-DD59-4FC0-B82D27F0732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93211" y="1612465"/>
                <a:ext cx="1508490" cy="369332"/>
              </a:xfrm>
              <a:prstGeom prst="rect">
                <a:avLst/>
              </a:prstGeom>
              <a:blipFill>
                <a:blip r:embed="rId48"/>
                <a:stretch>
                  <a:fillRect l="-4032" r="-4032" b="-23333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9" name="CuadroTexto 38">
            <a:extLst>
              <a:ext uri="{FF2B5EF4-FFF2-40B4-BE49-F238E27FC236}">
                <a16:creationId xmlns:a16="http://schemas.microsoft.com/office/drawing/2014/main" xmlns="" id="{DC570EE2-5EA8-82C0-EB52-561C47B07AD4}"/>
              </a:ext>
            </a:extLst>
          </p:cNvPr>
          <p:cNvSpPr txBox="1"/>
          <p:nvPr/>
        </p:nvSpPr>
        <p:spPr>
          <a:xfrm>
            <a:off x="7579446" y="868687"/>
            <a:ext cx="338119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dirty="0"/>
              <a:t>El cuerpo está quieto</a:t>
            </a:r>
            <a:endParaRPr lang="es-AR" sz="2800" dirty="0"/>
          </a:p>
        </p:txBody>
      </p:sp>
      <p:grpSp>
        <p:nvGrpSpPr>
          <p:cNvPr id="49" name="Grupo 48">
            <a:extLst>
              <a:ext uri="{FF2B5EF4-FFF2-40B4-BE49-F238E27FC236}">
                <a16:creationId xmlns:a16="http://schemas.microsoft.com/office/drawing/2014/main" xmlns="" id="{25382B00-9D4B-73BA-D6CB-2A3959023F04}"/>
              </a:ext>
            </a:extLst>
          </p:cNvPr>
          <p:cNvGrpSpPr/>
          <p:nvPr/>
        </p:nvGrpSpPr>
        <p:grpSpPr>
          <a:xfrm>
            <a:off x="232846" y="1880271"/>
            <a:ext cx="1657080" cy="422280"/>
            <a:chOff x="232846" y="1880271"/>
            <a:chExt cx="1657080" cy="422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9">
              <p14:nvContentPartPr>
                <p14:cNvPr id="40" name="Entrada de lápiz 39">
                  <a:extLst>
                    <a:ext uri="{FF2B5EF4-FFF2-40B4-BE49-F238E27FC236}">
                      <a16:creationId xmlns:a16="http://schemas.microsoft.com/office/drawing/2014/main" xmlns="" id="{4708B6CB-0E81-2B7E-CE17-97F42086CBBF}"/>
                    </a:ext>
                  </a:extLst>
                </p14:cNvPr>
                <p14:cNvContentPartPr/>
                <p14:nvPr/>
              </p14:nvContentPartPr>
              <p14:xfrm>
                <a:off x="232846" y="1880271"/>
                <a:ext cx="443160" cy="326520"/>
              </p14:xfrm>
            </p:contentPart>
          </mc:Choice>
          <mc:Fallback xmlns="">
            <p:pic>
              <p:nvPicPr>
                <p:cNvPr id="40" name="Entrada de lápiz 39">
                  <a:extLst>
                    <a:ext uri="{FF2B5EF4-FFF2-40B4-BE49-F238E27FC236}">
                      <a16:creationId xmlns:a16="http://schemas.microsoft.com/office/drawing/2014/main" id="{4708B6CB-0E81-2B7E-CE17-97F42086CBBF}"/>
                    </a:ext>
                  </a:extLst>
                </p:cNvPr>
                <p:cNvPicPr/>
                <p:nvPr/>
              </p:nvPicPr>
              <p:blipFill>
                <a:blip r:embed="rId50"/>
                <a:stretch>
                  <a:fillRect/>
                </a:stretch>
              </p:blipFill>
              <p:spPr>
                <a:xfrm>
                  <a:off x="215206" y="1862631"/>
                  <a:ext cx="478800" cy="362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1">
              <p14:nvContentPartPr>
                <p14:cNvPr id="41" name="Entrada de lápiz 40">
                  <a:extLst>
                    <a:ext uri="{FF2B5EF4-FFF2-40B4-BE49-F238E27FC236}">
                      <a16:creationId xmlns:a16="http://schemas.microsoft.com/office/drawing/2014/main" xmlns="" id="{7084EC26-A84A-6F94-A35D-7A8B10CF7F16}"/>
                    </a:ext>
                  </a:extLst>
                </p14:cNvPr>
                <p14:cNvContentPartPr/>
                <p14:nvPr/>
              </p14:nvContentPartPr>
              <p14:xfrm>
                <a:off x="694366" y="1986831"/>
                <a:ext cx="43920" cy="212040"/>
              </p14:xfrm>
            </p:contentPart>
          </mc:Choice>
          <mc:Fallback xmlns="">
            <p:pic>
              <p:nvPicPr>
                <p:cNvPr id="41" name="Entrada de lápiz 40">
                  <a:extLst>
                    <a:ext uri="{FF2B5EF4-FFF2-40B4-BE49-F238E27FC236}">
                      <a16:creationId xmlns:a16="http://schemas.microsoft.com/office/drawing/2014/main" id="{7084EC26-A84A-6F94-A35D-7A8B10CF7F16}"/>
                    </a:ext>
                  </a:extLst>
                </p:cNvPr>
                <p:cNvPicPr/>
                <p:nvPr/>
              </p:nvPicPr>
              <p:blipFill>
                <a:blip r:embed="rId52"/>
                <a:stretch>
                  <a:fillRect/>
                </a:stretch>
              </p:blipFill>
              <p:spPr>
                <a:xfrm>
                  <a:off x="676726" y="1968831"/>
                  <a:ext cx="79560" cy="2476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3">
              <p14:nvContentPartPr>
                <p14:cNvPr id="42" name="Entrada de lápiz 41">
                  <a:extLst>
                    <a:ext uri="{FF2B5EF4-FFF2-40B4-BE49-F238E27FC236}">
                      <a16:creationId xmlns:a16="http://schemas.microsoft.com/office/drawing/2014/main" xmlns="" id="{4241B458-8607-FDD2-3CC8-C90F8B6015D8}"/>
                    </a:ext>
                  </a:extLst>
                </p14:cNvPr>
                <p14:cNvContentPartPr/>
                <p14:nvPr/>
              </p14:nvContentPartPr>
              <p14:xfrm>
                <a:off x="723166" y="1919871"/>
                <a:ext cx="148680" cy="21240"/>
              </p14:xfrm>
            </p:contentPart>
          </mc:Choice>
          <mc:Fallback xmlns="">
            <p:pic>
              <p:nvPicPr>
                <p:cNvPr id="42" name="Entrada de lápiz 41">
                  <a:extLst>
                    <a:ext uri="{FF2B5EF4-FFF2-40B4-BE49-F238E27FC236}">
                      <a16:creationId xmlns:a16="http://schemas.microsoft.com/office/drawing/2014/main" id="{4241B458-8607-FDD2-3CC8-C90F8B6015D8}"/>
                    </a:ext>
                  </a:extLst>
                </p:cNvPr>
                <p:cNvPicPr/>
                <p:nvPr/>
              </p:nvPicPr>
              <p:blipFill>
                <a:blip r:embed="rId54"/>
                <a:stretch>
                  <a:fillRect/>
                </a:stretch>
              </p:blipFill>
              <p:spPr>
                <a:xfrm>
                  <a:off x="705166" y="1901871"/>
                  <a:ext cx="184320" cy="56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5">
              <p14:nvContentPartPr>
                <p14:cNvPr id="43" name="Entrada de lápiz 42">
                  <a:extLst>
                    <a:ext uri="{FF2B5EF4-FFF2-40B4-BE49-F238E27FC236}">
                      <a16:creationId xmlns:a16="http://schemas.microsoft.com/office/drawing/2014/main" xmlns="" id="{DE50B3B9-BA53-155B-7FDE-FB3FD157F2F5}"/>
                    </a:ext>
                  </a:extLst>
                </p14:cNvPr>
                <p14:cNvContentPartPr/>
                <p14:nvPr/>
              </p14:nvContentPartPr>
              <p14:xfrm>
                <a:off x="643966" y="2077551"/>
                <a:ext cx="171000" cy="4680"/>
              </p14:xfrm>
            </p:contentPart>
          </mc:Choice>
          <mc:Fallback xmlns="">
            <p:pic>
              <p:nvPicPr>
                <p:cNvPr id="43" name="Entrada de lápiz 42">
                  <a:extLst>
                    <a:ext uri="{FF2B5EF4-FFF2-40B4-BE49-F238E27FC236}">
                      <a16:creationId xmlns:a16="http://schemas.microsoft.com/office/drawing/2014/main" id="{DE50B3B9-BA53-155B-7FDE-FB3FD157F2F5}"/>
                    </a:ext>
                  </a:extLst>
                </p:cNvPr>
                <p:cNvPicPr/>
                <p:nvPr/>
              </p:nvPicPr>
              <p:blipFill>
                <a:blip r:embed="rId56"/>
                <a:stretch>
                  <a:fillRect/>
                </a:stretch>
              </p:blipFill>
              <p:spPr>
                <a:xfrm>
                  <a:off x="626326" y="2059911"/>
                  <a:ext cx="206640" cy="40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7">
              <p14:nvContentPartPr>
                <p14:cNvPr id="44" name="Entrada de lápiz 43">
                  <a:extLst>
                    <a:ext uri="{FF2B5EF4-FFF2-40B4-BE49-F238E27FC236}">
                      <a16:creationId xmlns:a16="http://schemas.microsoft.com/office/drawing/2014/main" xmlns="" id="{926654A8-FAEF-CED1-A667-3CCE3D55D799}"/>
                    </a:ext>
                  </a:extLst>
                </p14:cNvPr>
                <p14:cNvContentPartPr/>
                <p14:nvPr/>
              </p14:nvContentPartPr>
              <p14:xfrm>
                <a:off x="764566" y="2207151"/>
                <a:ext cx="171720" cy="95400"/>
              </p14:xfrm>
            </p:contentPart>
          </mc:Choice>
          <mc:Fallback xmlns="">
            <p:pic>
              <p:nvPicPr>
                <p:cNvPr id="44" name="Entrada de lápiz 43">
                  <a:extLst>
                    <a:ext uri="{FF2B5EF4-FFF2-40B4-BE49-F238E27FC236}">
                      <a16:creationId xmlns:a16="http://schemas.microsoft.com/office/drawing/2014/main" id="{926654A8-FAEF-CED1-A667-3CCE3D55D799}"/>
                    </a:ext>
                  </a:extLst>
                </p:cNvPr>
                <p:cNvPicPr/>
                <p:nvPr/>
              </p:nvPicPr>
              <p:blipFill>
                <a:blip r:embed="rId58"/>
                <a:stretch>
                  <a:fillRect/>
                </a:stretch>
              </p:blipFill>
              <p:spPr>
                <a:xfrm>
                  <a:off x="746566" y="2189511"/>
                  <a:ext cx="207360" cy="131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9">
              <p14:nvContentPartPr>
                <p14:cNvPr id="45" name="Entrada de lápiz 44">
                  <a:extLst>
                    <a:ext uri="{FF2B5EF4-FFF2-40B4-BE49-F238E27FC236}">
                      <a16:creationId xmlns:a16="http://schemas.microsoft.com/office/drawing/2014/main" xmlns="" id="{61395CAD-1B14-9721-DB88-A4E86463EF11}"/>
                    </a:ext>
                  </a:extLst>
                </p14:cNvPr>
                <p14:cNvContentPartPr/>
                <p14:nvPr/>
              </p14:nvContentPartPr>
              <p14:xfrm>
                <a:off x="812806" y="2193831"/>
                <a:ext cx="191880" cy="101160"/>
              </p14:xfrm>
            </p:contentPart>
          </mc:Choice>
          <mc:Fallback xmlns="">
            <p:pic>
              <p:nvPicPr>
                <p:cNvPr id="45" name="Entrada de lápiz 44">
                  <a:extLst>
                    <a:ext uri="{FF2B5EF4-FFF2-40B4-BE49-F238E27FC236}">
                      <a16:creationId xmlns:a16="http://schemas.microsoft.com/office/drawing/2014/main" id="{61395CAD-1B14-9721-DB88-A4E86463EF11}"/>
                    </a:ext>
                  </a:extLst>
                </p:cNvPr>
                <p:cNvPicPr/>
                <p:nvPr/>
              </p:nvPicPr>
              <p:blipFill>
                <a:blip r:embed="rId60"/>
                <a:stretch>
                  <a:fillRect/>
                </a:stretch>
              </p:blipFill>
              <p:spPr>
                <a:xfrm>
                  <a:off x="795166" y="2176191"/>
                  <a:ext cx="227520" cy="13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1">
              <p14:nvContentPartPr>
                <p14:cNvPr id="46" name="Entrada de lápiz 45">
                  <a:extLst>
                    <a:ext uri="{FF2B5EF4-FFF2-40B4-BE49-F238E27FC236}">
                      <a16:creationId xmlns:a16="http://schemas.microsoft.com/office/drawing/2014/main" xmlns="" id="{08FFCFB5-0B8F-7960-8485-F3B8D0448F4F}"/>
                    </a:ext>
                  </a:extLst>
                </p14:cNvPr>
                <p14:cNvContentPartPr/>
                <p14:nvPr/>
              </p14:nvContentPartPr>
              <p14:xfrm>
                <a:off x="1138606" y="2159271"/>
                <a:ext cx="142560" cy="2160"/>
              </p14:xfrm>
            </p:contentPart>
          </mc:Choice>
          <mc:Fallback xmlns="">
            <p:pic>
              <p:nvPicPr>
                <p:cNvPr id="46" name="Entrada de lápiz 45">
                  <a:extLst>
                    <a:ext uri="{FF2B5EF4-FFF2-40B4-BE49-F238E27FC236}">
                      <a16:creationId xmlns:a16="http://schemas.microsoft.com/office/drawing/2014/main" id="{08FFCFB5-0B8F-7960-8485-F3B8D0448F4F}"/>
                    </a:ext>
                  </a:extLst>
                </p:cNvPr>
                <p:cNvPicPr/>
                <p:nvPr/>
              </p:nvPicPr>
              <p:blipFill>
                <a:blip r:embed="rId62"/>
                <a:stretch>
                  <a:fillRect/>
                </a:stretch>
              </p:blipFill>
              <p:spPr>
                <a:xfrm>
                  <a:off x="1120966" y="2141631"/>
                  <a:ext cx="178200" cy="37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3">
              <p14:nvContentPartPr>
                <p14:cNvPr id="47" name="Entrada de lápiz 46">
                  <a:extLst>
                    <a:ext uri="{FF2B5EF4-FFF2-40B4-BE49-F238E27FC236}">
                      <a16:creationId xmlns:a16="http://schemas.microsoft.com/office/drawing/2014/main" xmlns="" id="{86C05C9E-87F3-8A9F-D2AC-5E0561B6504C}"/>
                    </a:ext>
                  </a:extLst>
                </p14:cNvPr>
                <p14:cNvContentPartPr/>
                <p14:nvPr/>
              </p14:nvContentPartPr>
              <p14:xfrm>
                <a:off x="1079566" y="2251791"/>
                <a:ext cx="127800" cy="11160"/>
              </p14:xfrm>
            </p:contentPart>
          </mc:Choice>
          <mc:Fallback xmlns="">
            <p:pic>
              <p:nvPicPr>
                <p:cNvPr id="47" name="Entrada de lápiz 46">
                  <a:extLst>
                    <a:ext uri="{FF2B5EF4-FFF2-40B4-BE49-F238E27FC236}">
                      <a16:creationId xmlns:a16="http://schemas.microsoft.com/office/drawing/2014/main" id="{86C05C9E-87F3-8A9F-D2AC-5E0561B6504C}"/>
                    </a:ext>
                  </a:extLst>
                </p:cNvPr>
                <p:cNvPicPr/>
                <p:nvPr/>
              </p:nvPicPr>
              <p:blipFill>
                <a:blip r:embed="rId64"/>
                <a:stretch>
                  <a:fillRect/>
                </a:stretch>
              </p:blipFill>
              <p:spPr>
                <a:xfrm>
                  <a:off x="1061566" y="2233791"/>
                  <a:ext cx="16344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5">
              <p14:nvContentPartPr>
                <p14:cNvPr id="48" name="Entrada de lápiz 47">
                  <a:extLst>
                    <a:ext uri="{FF2B5EF4-FFF2-40B4-BE49-F238E27FC236}">
                      <a16:creationId xmlns:a16="http://schemas.microsoft.com/office/drawing/2014/main" xmlns="" id="{B0DDB34E-8E8C-9FEB-B7F2-FBD242127D67}"/>
                    </a:ext>
                  </a:extLst>
                </p14:cNvPr>
                <p14:cNvContentPartPr/>
                <p14:nvPr/>
              </p14:nvContentPartPr>
              <p14:xfrm>
                <a:off x="1484206" y="1993311"/>
                <a:ext cx="405720" cy="304920"/>
              </p14:xfrm>
            </p:contentPart>
          </mc:Choice>
          <mc:Fallback xmlns="">
            <p:pic>
              <p:nvPicPr>
                <p:cNvPr id="48" name="Entrada de lápiz 47">
                  <a:extLst>
                    <a:ext uri="{FF2B5EF4-FFF2-40B4-BE49-F238E27FC236}">
                      <a16:creationId xmlns:a16="http://schemas.microsoft.com/office/drawing/2014/main" id="{B0DDB34E-8E8C-9FEB-B7F2-FBD242127D67}"/>
                    </a:ext>
                  </a:extLst>
                </p:cNvPr>
                <p:cNvPicPr/>
                <p:nvPr/>
              </p:nvPicPr>
              <p:blipFill>
                <a:blip r:embed="rId66"/>
                <a:stretch>
                  <a:fillRect/>
                </a:stretch>
              </p:blipFill>
              <p:spPr>
                <a:xfrm>
                  <a:off x="1466566" y="1975671"/>
                  <a:ext cx="441360" cy="3405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54" name="Grupo 53">
            <a:extLst>
              <a:ext uri="{FF2B5EF4-FFF2-40B4-BE49-F238E27FC236}">
                <a16:creationId xmlns:a16="http://schemas.microsoft.com/office/drawing/2014/main" xmlns="" id="{5E635E2C-DBE5-FBDF-B7AB-87C5DC9896D5}"/>
              </a:ext>
            </a:extLst>
          </p:cNvPr>
          <p:cNvGrpSpPr/>
          <p:nvPr/>
        </p:nvGrpSpPr>
        <p:grpSpPr>
          <a:xfrm>
            <a:off x="8395126" y="3372831"/>
            <a:ext cx="676800" cy="415440"/>
            <a:chOff x="8395126" y="3372831"/>
            <a:chExt cx="676800" cy="4154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67">
              <p14:nvContentPartPr>
                <p14:cNvPr id="50" name="Entrada de lápiz 49">
                  <a:extLst>
                    <a:ext uri="{FF2B5EF4-FFF2-40B4-BE49-F238E27FC236}">
                      <a16:creationId xmlns:a16="http://schemas.microsoft.com/office/drawing/2014/main" xmlns="" id="{E7F12A82-B502-47F3-EAA5-C8E1A55337AC}"/>
                    </a:ext>
                  </a:extLst>
                </p14:cNvPr>
                <p14:cNvContentPartPr/>
                <p14:nvPr/>
              </p14:nvContentPartPr>
              <p14:xfrm>
                <a:off x="8395126" y="3389751"/>
                <a:ext cx="200160" cy="95760"/>
              </p14:xfrm>
            </p:contentPart>
          </mc:Choice>
          <mc:Fallback xmlns="">
            <p:pic>
              <p:nvPicPr>
                <p:cNvPr id="50" name="Entrada de lápiz 49">
                  <a:extLst>
                    <a:ext uri="{FF2B5EF4-FFF2-40B4-BE49-F238E27FC236}">
                      <a16:creationId xmlns:a16="http://schemas.microsoft.com/office/drawing/2014/main" id="{E7F12A82-B502-47F3-EAA5-C8E1A55337AC}"/>
                    </a:ext>
                  </a:extLst>
                </p:cNvPr>
                <p:cNvPicPr/>
                <p:nvPr/>
              </p:nvPicPr>
              <p:blipFill>
                <a:blip r:embed="rId68"/>
                <a:stretch>
                  <a:fillRect/>
                </a:stretch>
              </p:blipFill>
              <p:spPr>
                <a:xfrm>
                  <a:off x="8377126" y="3371751"/>
                  <a:ext cx="235800" cy="13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69">
              <p14:nvContentPartPr>
                <p14:cNvPr id="51" name="Entrada de lápiz 50">
                  <a:extLst>
                    <a:ext uri="{FF2B5EF4-FFF2-40B4-BE49-F238E27FC236}">
                      <a16:creationId xmlns:a16="http://schemas.microsoft.com/office/drawing/2014/main" xmlns="" id="{1D1471A4-A525-5CE6-25E3-531392F14EB1}"/>
                    </a:ext>
                  </a:extLst>
                </p14:cNvPr>
                <p14:cNvContentPartPr/>
                <p14:nvPr/>
              </p14:nvContentPartPr>
              <p14:xfrm>
                <a:off x="8422846" y="3372831"/>
                <a:ext cx="264240" cy="198360"/>
              </p14:xfrm>
            </p:contentPart>
          </mc:Choice>
          <mc:Fallback xmlns="">
            <p:pic>
              <p:nvPicPr>
                <p:cNvPr id="51" name="Entrada de lápiz 50">
                  <a:extLst>
                    <a:ext uri="{FF2B5EF4-FFF2-40B4-BE49-F238E27FC236}">
                      <a16:creationId xmlns:a16="http://schemas.microsoft.com/office/drawing/2014/main" id="{1D1471A4-A525-5CE6-25E3-531392F14EB1}"/>
                    </a:ext>
                  </a:extLst>
                </p:cNvPr>
                <p:cNvPicPr/>
                <p:nvPr/>
              </p:nvPicPr>
              <p:blipFill>
                <a:blip r:embed="rId70"/>
                <a:stretch>
                  <a:fillRect/>
                </a:stretch>
              </p:blipFill>
              <p:spPr>
                <a:xfrm>
                  <a:off x="8404846" y="3354831"/>
                  <a:ext cx="299880" cy="23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1">
              <p14:nvContentPartPr>
                <p14:cNvPr id="52" name="Entrada de lápiz 51">
                  <a:extLst>
                    <a:ext uri="{FF2B5EF4-FFF2-40B4-BE49-F238E27FC236}">
                      <a16:creationId xmlns:a16="http://schemas.microsoft.com/office/drawing/2014/main" xmlns="" id="{DC63B077-A843-54C1-5958-9C99CA781026}"/>
                    </a:ext>
                  </a:extLst>
                </p14:cNvPr>
                <p14:cNvContentPartPr/>
                <p14:nvPr/>
              </p14:nvContentPartPr>
              <p14:xfrm>
                <a:off x="8821726" y="3614391"/>
                <a:ext cx="250200" cy="47520"/>
              </p14:xfrm>
            </p:contentPart>
          </mc:Choice>
          <mc:Fallback xmlns="">
            <p:pic>
              <p:nvPicPr>
                <p:cNvPr id="52" name="Entrada de lápiz 51">
                  <a:extLst>
                    <a:ext uri="{FF2B5EF4-FFF2-40B4-BE49-F238E27FC236}">
                      <a16:creationId xmlns:a16="http://schemas.microsoft.com/office/drawing/2014/main" id="{DC63B077-A843-54C1-5958-9C99CA781026}"/>
                    </a:ext>
                  </a:extLst>
                </p:cNvPr>
                <p:cNvPicPr/>
                <p:nvPr/>
              </p:nvPicPr>
              <p:blipFill>
                <a:blip r:embed="rId72"/>
                <a:stretch>
                  <a:fillRect/>
                </a:stretch>
              </p:blipFill>
              <p:spPr>
                <a:xfrm>
                  <a:off x="8803726" y="3596751"/>
                  <a:ext cx="28584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3">
              <p14:nvContentPartPr>
                <p14:cNvPr id="53" name="Entrada de lápiz 52">
                  <a:extLst>
                    <a:ext uri="{FF2B5EF4-FFF2-40B4-BE49-F238E27FC236}">
                      <a16:creationId xmlns:a16="http://schemas.microsoft.com/office/drawing/2014/main" xmlns="" id="{079B035C-1A01-2CDB-B80C-9A99A41CC9A5}"/>
                    </a:ext>
                  </a:extLst>
                </p14:cNvPr>
                <p14:cNvContentPartPr/>
                <p14:nvPr/>
              </p14:nvContentPartPr>
              <p14:xfrm>
                <a:off x="8851246" y="3568311"/>
                <a:ext cx="105840" cy="219960"/>
              </p14:xfrm>
            </p:contentPart>
          </mc:Choice>
          <mc:Fallback xmlns="">
            <p:pic>
              <p:nvPicPr>
                <p:cNvPr id="53" name="Entrada de lápiz 52">
                  <a:extLst>
                    <a:ext uri="{FF2B5EF4-FFF2-40B4-BE49-F238E27FC236}">
                      <a16:creationId xmlns:a16="http://schemas.microsoft.com/office/drawing/2014/main" id="{079B035C-1A01-2CDB-B80C-9A99A41CC9A5}"/>
                    </a:ext>
                  </a:extLst>
                </p:cNvPr>
                <p:cNvPicPr/>
                <p:nvPr/>
              </p:nvPicPr>
              <p:blipFill>
                <a:blip r:embed="rId74"/>
                <a:stretch>
                  <a:fillRect/>
                </a:stretch>
              </p:blipFill>
              <p:spPr>
                <a:xfrm>
                  <a:off x="8833246" y="3550311"/>
                  <a:ext cx="141480" cy="2556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73" name="Grupo 72">
            <a:extLst>
              <a:ext uri="{FF2B5EF4-FFF2-40B4-BE49-F238E27FC236}">
                <a16:creationId xmlns:a16="http://schemas.microsoft.com/office/drawing/2014/main" xmlns="" id="{823C225F-2578-5B7B-135A-F786FF2672DA}"/>
              </a:ext>
            </a:extLst>
          </p:cNvPr>
          <p:cNvGrpSpPr/>
          <p:nvPr/>
        </p:nvGrpSpPr>
        <p:grpSpPr>
          <a:xfrm>
            <a:off x="58606" y="2568951"/>
            <a:ext cx="2468520" cy="498600"/>
            <a:chOff x="58606" y="2568951"/>
            <a:chExt cx="2468520" cy="498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75">
              <p14:nvContentPartPr>
                <p14:cNvPr id="55" name="Entrada de lápiz 54">
                  <a:extLst>
                    <a:ext uri="{FF2B5EF4-FFF2-40B4-BE49-F238E27FC236}">
                      <a16:creationId xmlns:a16="http://schemas.microsoft.com/office/drawing/2014/main" xmlns="" id="{FA216B0B-440F-308B-35ED-39C4EBA0BC15}"/>
                    </a:ext>
                  </a:extLst>
                </p14:cNvPr>
                <p14:cNvContentPartPr/>
                <p14:nvPr/>
              </p14:nvContentPartPr>
              <p14:xfrm>
                <a:off x="119086" y="2703951"/>
                <a:ext cx="40680" cy="214200"/>
              </p14:xfrm>
            </p:contentPart>
          </mc:Choice>
          <mc:Fallback xmlns="">
            <p:pic>
              <p:nvPicPr>
                <p:cNvPr id="55" name="Entrada de lápiz 54">
                  <a:extLst>
                    <a:ext uri="{FF2B5EF4-FFF2-40B4-BE49-F238E27FC236}">
                      <a16:creationId xmlns:a16="http://schemas.microsoft.com/office/drawing/2014/main" id="{FA216B0B-440F-308B-35ED-39C4EBA0BC15}"/>
                    </a:ext>
                  </a:extLst>
                </p:cNvPr>
                <p:cNvPicPr/>
                <p:nvPr/>
              </p:nvPicPr>
              <p:blipFill>
                <a:blip r:embed="rId76"/>
                <a:stretch>
                  <a:fillRect/>
                </a:stretch>
              </p:blipFill>
              <p:spPr>
                <a:xfrm>
                  <a:off x="101086" y="2685951"/>
                  <a:ext cx="76320" cy="24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7">
              <p14:nvContentPartPr>
                <p14:cNvPr id="56" name="Entrada de lápiz 55">
                  <a:extLst>
                    <a:ext uri="{FF2B5EF4-FFF2-40B4-BE49-F238E27FC236}">
                      <a16:creationId xmlns:a16="http://schemas.microsoft.com/office/drawing/2014/main" xmlns="" id="{93507FAF-A492-673A-C9A0-4FE94AB9C3B0}"/>
                    </a:ext>
                  </a:extLst>
                </p14:cNvPr>
                <p14:cNvContentPartPr/>
                <p14:nvPr/>
              </p14:nvContentPartPr>
              <p14:xfrm>
                <a:off x="58606" y="2568951"/>
                <a:ext cx="321840" cy="213480"/>
              </p14:xfrm>
            </p:contentPart>
          </mc:Choice>
          <mc:Fallback xmlns="">
            <p:pic>
              <p:nvPicPr>
                <p:cNvPr id="56" name="Entrada de lápiz 55">
                  <a:extLst>
                    <a:ext uri="{FF2B5EF4-FFF2-40B4-BE49-F238E27FC236}">
                      <a16:creationId xmlns:a16="http://schemas.microsoft.com/office/drawing/2014/main" id="{93507FAF-A492-673A-C9A0-4FE94AB9C3B0}"/>
                    </a:ext>
                  </a:extLst>
                </p:cNvPr>
                <p:cNvPicPr/>
                <p:nvPr/>
              </p:nvPicPr>
              <p:blipFill>
                <a:blip r:embed="rId78"/>
                <a:stretch>
                  <a:fillRect/>
                </a:stretch>
              </p:blipFill>
              <p:spPr>
                <a:xfrm>
                  <a:off x="40966" y="2551311"/>
                  <a:ext cx="357480" cy="24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79">
              <p14:nvContentPartPr>
                <p14:cNvPr id="57" name="Entrada de lápiz 56">
                  <a:extLst>
                    <a:ext uri="{FF2B5EF4-FFF2-40B4-BE49-F238E27FC236}">
                      <a16:creationId xmlns:a16="http://schemas.microsoft.com/office/drawing/2014/main" xmlns="" id="{2A163548-BB8D-5C95-65D1-1E61F92EA1D5}"/>
                    </a:ext>
                  </a:extLst>
                </p14:cNvPr>
                <p14:cNvContentPartPr/>
                <p14:nvPr/>
              </p14:nvContentPartPr>
              <p14:xfrm>
                <a:off x="396286" y="2818431"/>
                <a:ext cx="173160" cy="108000"/>
              </p14:xfrm>
            </p:contentPart>
          </mc:Choice>
          <mc:Fallback xmlns="">
            <p:pic>
              <p:nvPicPr>
                <p:cNvPr id="57" name="Entrada de lápiz 56">
                  <a:extLst>
                    <a:ext uri="{FF2B5EF4-FFF2-40B4-BE49-F238E27FC236}">
                      <a16:creationId xmlns:a16="http://schemas.microsoft.com/office/drawing/2014/main" id="{2A163548-BB8D-5C95-65D1-1E61F92EA1D5}"/>
                    </a:ext>
                  </a:extLst>
                </p:cNvPr>
                <p:cNvPicPr/>
                <p:nvPr/>
              </p:nvPicPr>
              <p:blipFill>
                <a:blip r:embed="rId80"/>
                <a:stretch>
                  <a:fillRect/>
                </a:stretch>
              </p:blipFill>
              <p:spPr>
                <a:xfrm>
                  <a:off x="378646" y="2800791"/>
                  <a:ext cx="208800" cy="143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1">
              <p14:nvContentPartPr>
                <p14:cNvPr id="58" name="Entrada de lápiz 57">
                  <a:extLst>
                    <a:ext uri="{FF2B5EF4-FFF2-40B4-BE49-F238E27FC236}">
                      <a16:creationId xmlns:a16="http://schemas.microsoft.com/office/drawing/2014/main" xmlns="" id="{1A833FBE-3D3A-F4A0-26C2-7E00EF2363DD}"/>
                    </a:ext>
                  </a:extLst>
                </p14:cNvPr>
                <p14:cNvContentPartPr/>
                <p14:nvPr/>
              </p14:nvContentPartPr>
              <p14:xfrm>
                <a:off x="421846" y="2817711"/>
                <a:ext cx="109800" cy="127800"/>
              </p14:xfrm>
            </p:contentPart>
          </mc:Choice>
          <mc:Fallback xmlns="">
            <p:pic>
              <p:nvPicPr>
                <p:cNvPr id="58" name="Entrada de lápiz 57">
                  <a:extLst>
                    <a:ext uri="{FF2B5EF4-FFF2-40B4-BE49-F238E27FC236}">
                      <a16:creationId xmlns:a16="http://schemas.microsoft.com/office/drawing/2014/main" id="{1A833FBE-3D3A-F4A0-26C2-7E00EF2363DD}"/>
                    </a:ext>
                  </a:extLst>
                </p:cNvPr>
                <p:cNvPicPr/>
                <p:nvPr/>
              </p:nvPicPr>
              <p:blipFill>
                <a:blip r:embed="rId82"/>
                <a:stretch>
                  <a:fillRect/>
                </a:stretch>
              </p:blipFill>
              <p:spPr>
                <a:xfrm>
                  <a:off x="404206" y="2799711"/>
                  <a:ext cx="145440" cy="163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3">
              <p14:nvContentPartPr>
                <p14:cNvPr id="60" name="Entrada de lápiz 59">
                  <a:extLst>
                    <a:ext uri="{FF2B5EF4-FFF2-40B4-BE49-F238E27FC236}">
                      <a16:creationId xmlns:a16="http://schemas.microsoft.com/office/drawing/2014/main" xmlns="" id="{715CDD7B-C7EF-57F1-D529-DCEF01CD5531}"/>
                    </a:ext>
                  </a:extLst>
                </p14:cNvPr>
                <p14:cNvContentPartPr/>
                <p14:nvPr/>
              </p14:nvContentPartPr>
              <p14:xfrm>
                <a:off x="776446" y="2844711"/>
                <a:ext cx="200520" cy="7920"/>
              </p14:xfrm>
            </p:contentPart>
          </mc:Choice>
          <mc:Fallback xmlns="">
            <p:pic>
              <p:nvPicPr>
                <p:cNvPr id="60" name="Entrada de lápiz 59">
                  <a:extLst>
                    <a:ext uri="{FF2B5EF4-FFF2-40B4-BE49-F238E27FC236}">
                      <a16:creationId xmlns:a16="http://schemas.microsoft.com/office/drawing/2014/main" id="{715CDD7B-C7EF-57F1-D529-DCEF01CD5531}"/>
                    </a:ext>
                  </a:extLst>
                </p:cNvPr>
                <p:cNvPicPr/>
                <p:nvPr/>
              </p:nvPicPr>
              <p:blipFill>
                <a:blip r:embed="rId84"/>
                <a:stretch>
                  <a:fillRect/>
                </a:stretch>
              </p:blipFill>
              <p:spPr>
                <a:xfrm>
                  <a:off x="758446" y="2827071"/>
                  <a:ext cx="236160" cy="43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5">
              <p14:nvContentPartPr>
                <p14:cNvPr id="61" name="Entrada de lápiz 60">
                  <a:extLst>
                    <a:ext uri="{FF2B5EF4-FFF2-40B4-BE49-F238E27FC236}">
                      <a16:creationId xmlns:a16="http://schemas.microsoft.com/office/drawing/2014/main" xmlns="" id="{F60C51AF-5988-10E7-E557-ED76472690F3}"/>
                    </a:ext>
                  </a:extLst>
                </p14:cNvPr>
                <p14:cNvContentPartPr/>
                <p14:nvPr/>
              </p14:nvContentPartPr>
              <p14:xfrm>
                <a:off x="1132846" y="2704671"/>
                <a:ext cx="12960" cy="190080"/>
              </p14:xfrm>
            </p:contentPart>
          </mc:Choice>
          <mc:Fallback xmlns="">
            <p:pic>
              <p:nvPicPr>
                <p:cNvPr id="61" name="Entrada de lápiz 60">
                  <a:extLst>
                    <a:ext uri="{FF2B5EF4-FFF2-40B4-BE49-F238E27FC236}">
                      <a16:creationId xmlns:a16="http://schemas.microsoft.com/office/drawing/2014/main" id="{F60C51AF-5988-10E7-E557-ED76472690F3}"/>
                    </a:ext>
                  </a:extLst>
                </p:cNvPr>
                <p:cNvPicPr/>
                <p:nvPr/>
              </p:nvPicPr>
              <p:blipFill>
                <a:blip r:embed="rId86"/>
                <a:stretch>
                  <a:fillRect/>
                </a:stretch>
              </p:blipFill>
              <p:spPr>
                <a:xfrm>
                  <a:off x="1114846" y="2687031"/>
                  <a:ext cx="4860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7">
              <p14:nvContentPartPr>
                <p14:cNvPr id="62" name="Entrada de lápiz 61">
                  <a:extLst>
                    <a:ext uri="{FF2B5EF4-FFF2-40B4-BE49-F238E27FC236}">
                      <a16:creationId xmlns:a16="http://schemas.microsoft.com/office/drawing/2014/main" xmlns="" id="{C1D239F0-8E10-058F-2674-DED91A092702}"/>
                    </a:ext>
                  </a:extLst>
                </p14:cNvPr>
                <p14:cNvContentPartPr/>
                <p14:nvPr/>
              </p14:nvContentPartPr>
              <p14:xfrm>
                <a:off x="1070566" y="2618271"/>
                <a:ext cx="275040" cy="28800"/>
              </p14:xfrm>
            </p:contentPart>
          </mc:Choice>
          <mc:Fallback xmlns="">
            <p:pic>
              <p:nvPicPr>
                <p:cNvPr id="62" name="Entrada de lápiz 61">
                  <a:extLst>
                    <a:ext uri="{FF2B5EF4-FFF2-40B4-BE49-F238E27FC236}">
                      <a16:creationId xmlns:a16="http://schemas.microsoft.com/office/drawing/2014/main" id="{C1D239F0-8E10-058F-2674-DED91A092702}"/>
                    </a:ext>
                  </a:extLst>
                </p:cNvPr>
                <p:cNvPicPr/>
                <p:nvPr/>
              </p:nvPicPr>
              <p:blipFill>
                <a:blip r:embed="rId88"/>
                <a:stretch>
                  <a:fillRect/>
                </a:stretch>
              </p:blipFill>
              <p:spPr>
                <a:xfrm>
                  <a:off x="1052566" y="2600631"/>
                  <a:ext cx="310680" cy="6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89">
              <p14:nvContentPartPr>
                <p14:cNvPr id="63" name="Entrada de lápiz 62">
                  <a:extLst>
                    <a:ext uri="{FF2B5EF4-FFF2-40B4-BE49-F238E27FC236}">
                      <a16:creationId xmlns:a16="http://schemas.microsoft.com/office/drawing/2014/main" xmlns="" id="{76F049CE-23CF-F96E-08D1-446C45698730}"/>
                    </a:ext>
                  </a:extLst>
                </p14:cNvPr>
                <p14:cNvContentPartPr/>
                <p14:nvPr/>
              </p14:nvContentPartPr>
              <p14:xfrm>
                <a:off x="1089286" y="2807631"/>
                <a:ext cx="141480" cy="11880"/>
              </p14:xfrm>
            </p:contentPart>
          </mc:Choice>
          <mc:Fallback xmlns="">
            <p:pic>
              <p:nvPicPr>
                <p:cNvPr id="63" name="Entrada de lápiz 62">
                  <a:extLst>
                    <a:ext uri="{FF2B5EF4-FFF2-40B4-BE49-F238E27FC236}">
                      <a16:creationId xmlns:a16="http://schemas.microsoft.com/office/drawing/2014/main" id="{76F049CE-23CF-F96E-08D1-446C45698730}"/>
                    </a:ext>
                  </a:extLst>
                </p:cNvPr>
                <p:cNvPicPr/>
                <p:nvPr/>
              </p:nvPicPr>
              <p:blipFill>
                <a:blip r:embed="rId90"/>
                <a:stretch>
                  <a:fillRect/>
                </a:stretch>
              </p:blipFill>
              <p:spPr>
                <a:xfrm>
                  <a:off x="1071286" y="2789991"/>
                  <a:ext cx="177120" cy="47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1">
              <p14:nvContentPartPr>
                <p14:cNvPr id="64" name="Entrada de lápiz 63">
                  <a:extLst>
                    <a:ext uri="{FF2B5EF4-FFF2-40B4-BE49-F238E27FC236}">
                      <a16:creationId xmlns:a16="http://schemas.microsoft.com/office/drawing/2014/main" xmlns="" id="{911C27DB-CF37-168C-6E0B-EC57CB3D88D2}"/>
                    </a:ext>
                  </a:extLst>
                </p14:cNvPr>
                <p14:cNvContentPartPr/>
                <p14:nvPr/>
              </p14:nvContentPartPr>
              <p14:xfrm>
                <a:off x="1303486" y="2826711"/>
                <a:ext cx="129240" cy="127080"/>
              </p14:xfrm>
            </p:contentPart>
          </mc:Choice>
          <mc:Fallback xmlns="">
            <p:pic>
              <p:nvPicPr>
                <p:cNvPr id="64" name="Entrada de lápiz 63">
                  <a:extLst>
                    <a:ext uri="{FF2B5EF4-FFF2-40B4-BE49-F238E27FC236}">
                      <a16:creationId xmlns:a16="http://schemas.microsoft.com/office/drawing/2014/main" id="{911C27DB-CF37-168C-6E0B-EC57CB3D88D2}"/>
                    </a:ext>
                  </a:extLst>
                </p:cNvPr>
                <p:cNvPicPr/>
                <p:nvPr/>
              </p:nvPicPr>
              <p:blipFill>
                <a:blip r:embed="rId92"/>
                <a:stretch>
                  <a:fillRect/>
                </a:stretch>
              </p:blipFill>
              <p:spPr>
                <a:xfrm>
                  <a:off x="1285486" y="2809071"/>
                  <a:ext cx="164880" cy="162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3">
              <p14:nvContentPartPr>
                <p14:cNvPr id="65" name="Entrada de lápiz 64">
                  <a:extLst>
                    <a:ext uri="{FF2B5EF4-FFF2-40B4-BE49-F238E27FC236}">
                      <a16:creationId xmlns:a16="http://schemas.microsoft.com/office/drawing/2014/main" xmlns="" id="{CD775A84-39A1-1901-14BB-C4D6DA177C5E}"/>
                    </a:ext>
                  </a:extLst>
                </p14:cNvPr>
                <p14:cNvContentPartPr/>
                <p14:nvPr/>
              </p14:nvContentPartPr>
              <p14:xfrm>
                <a:off x="1469446" y="2810871"/>
                <a:ext cx="279360" cy="256680"/>
              </p14:xfrm>
            </p:contentPart>
          </mc:Choice>
          <mc:Fallback xmlns="">
            <p:pic>
              <p:nvPicPr>
                <p:cNvPr id="65" name="Entrada de lápiz 64">
                  <a:extLst>
                    <a:ext uri="{FF2B5EF4-FFF2-40B4-BE49-F238E27FC236}">
                      <a16:creationId xmlns:a16="http://schemas.microsoft.com/office/drawing/2014/main" id="{CD775A84-39A1-1901-14BB-C4D6DA177C5E}"/>
                    </a:ext>
                  </a:extLst>
                </p:cNvPr>
                <p:cNvPicPr/>
                <p:nvPr/>
              </p:nvPicPr>
              <p:blipFill>
                <a:blip r:embed="rId94"/>
                <a:stretch>
                  <a:fillRect/>
                </a:stretch>
              </p:blipFill>
              <p:spPr>
                <a:xfrm>
                  <a:off x="1451446" y="2793231"/>
                  <a:ext cx="315000" cy="29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5">
              <p14:nvContentPartPr>
                <p14:cNvPr id="66" name="Entrada de lápiz 65">
                  <a:extLst>
                    <a:ext uri="{FF2B5EF4-FFF2-40B4-BE49-F238E27FC236}">
                      <a16:creationId xmlns:a16="http://schemas.microsoft.com/office/drawing/2014/main" xmlns="" id="{8DDDDA63-DFD0-FF49-D245-03F8E0E8F998}"/>
                    </a:ext>
                  </a:extLst>
                </p14:cNvPr>
                <p14:cNvContentPartPr/>
                <p14:nvPr/>
              </p14:nvContentPartPr>
              <p14:xfrm>
                <a:off x="1859326" y="2829231"/>
                <a:ext cx="109800" cy="2880"/>
              </p14:xfrm>
            </p:contentPart>
          </mc:Choice>
          <mc:Fallback xmlns="">
            <p:pic>
              <p:nvPicPr>
                <p:cNvPr id="66" name="Entrada de lápiz 65">
                  <a:extLst>
                    <a:ext uri="{FF2B5EF4-FFF2-40B4-BE49-F238E27FC236}">
                      <a16:creationId xmlns:a16="http://schemas.microsoft.com/office/drawing/2014/main" id="{8DDDDA63-DFD0-FF49-D245-03F8E0E8F998}"/>
                    </a:ext>
                  </a:extLst>
                </p:cNvPr>
                <p:cNvPicPr/>
                <p:nvPr/>
              </p:nvPicPr>
              <p:blipFill>
                <a:blip r:embed="rId96"/>
                <a:stretch>
                  <a:fillRect/>
                </a:stretch>
              </p:blipFill>
              <p:spPr>
                <a:xfrm>
                  <a:off x="1841326" y="2811231"/>
                  <a:ext cx="145440" cy="38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7">
              <p14:nvContentPartPr>
                <p14:cNvPr id="67" name="Entrada de lápiz 66">
                  <a:extLst>
                    <a:ext uri="{FF2B5EF4-FFF2-40B4-BE49-F238E27FC236}">
                      <a16:creationId xmlns:a16="http://schemas.microsoft.com/office/drawing/2014/main" xmlns="" id="{A99B7AD1-86C2-EBE4-02F0-4380F63B9469}"/>
                    </a:ext>
                  </a:extLst>
                </p14:cNvPr>
                <p14:cNvContentPartPr/>
                <p14:nvPr/>
              </p14:nvContentPartPr>
              <p14:xfrm>
                <a:off x="1855366" y="2899431"/>
                <a:ext cx="131760" cy="24480"/>
              </p14:xfrm>
            </p:contentPart>
          </mc:Choice>
          <mc:Fallback xmlns="">
            <p:pic>
              <p:nvPicPr>
                <p:cNvPr id="67" name="Entrada de lápiz 66">
                  <a:extLst>
                    <a:ext uri="{FF2B5EF4-FFF2-40B4-BE49-F238E27FC236}">
                      <a16:creationId xmlns:a16="http://schemas.microsoft.com/office/drawing/2014/main" id="{A99B7AD1-86C2-EBE4-02F0-4380F63B9469}"/>
                    </a:ext>
                  </a:extLst>
                </p:cNvPr>
                <p:cNvPicPr/>
                <p:nvPr/>
              </p:nvPicPr>
              <p:blipFill>
                <a:blip r:embed="rId98"/>
                <a:stretch>
                  <a:fillRect/>
                </a:stretch>
              </p:blipFill>
              <p:spPr>
                <a:xfrm>
                  <a:off x="1837366" y="2881431"/>
                  <a:ext cx="167400" cy="6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99">
              <p14:nvContentPartPr>
                <p14:cNvPr id="68" name="Entrada de lápiz 67">
                  <a:extLst>
                    <a:ext uri="{FF2B5EF4-FFF2-40B4-BE49-F238E27FC236}">
                      <a16:creationId xmlns:a16="http://schemas.microsoft.com/office/drawing/2014/main" xmlns="" id="{3915AAFC-D0BB-5D6D-B9F2-C12CEFE5F7DF}"/>
                    </a:ext>
                  </a:extLst>
                </p14:cNvPr>
                <p14:cNvContentPartPr/>
                <p14:nvPr/>
              </p14:nvContentPartPr>
              <p14:xfrm>
                <a:off x="2165326" y="2638791"/>
                <a:ext cx="361800" cy="283320"/>
              </p14:xfrm>
            </p:contentPart>
          </mc:Choice>
          <mc:Fallback xmlns="">
            <p:pic>
              <p:nvPicPr>
                <p:cNvPr id="68" name="Entrada de lápiz 67">
                  <a:extLst>
                    <a:ext uri="{FF2B5EF4-FFF2-40B4-BE49-F238E27FC236}">
                      <a16:creationId xmlns:a16="http://schemas.microsoft.com/office/drawing/2014/main" id="{3915AAFC-D0BB-5D6D-B9F2-C12CEFE5F7DF}"/>
                    </a:ext>
                  </a:extLst>
                </p:cNvPr>
                <p:cNvPicPr/>
                <p:nvPr/>
              </p:nvPicPr>
              <p:blipFill>
                <a:blip r:embed="rId100"/>
                <a:stretch>
                  <a:fillRect/>
                </a:stretch>
              </p:blipFill>
              <p:spPr>
                <a:xfrm>
                  <a:off x="2147326" y="2621151"/>
                  <a:ext cx="397440" cy="31896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11" name="Grupo 110">
            <a:extLst>
              <a:ext uri="{FF2B5EF4-FFF2-40B4-BE49-F238E27FC236}">
                <a16:creationId xmlns:a16="http://schemas.microsoft.com/office/drawing/2014/main" xmlns="" id="{59F9AE76-D3E8-92DB-F619-198AB727D28A}"/>
              </a:ext>
            </a:extLst>
          </p:cNvPr>
          <p:cNvGrpSpPr/>
          <p:nvPr/>
        </p:nvGrpSpPr>
        <p:grpSpPr>
          <a:xfrm>
            <a:off x="5012926" y="4384791"/>
            <a:ext cx="606600" cy="413280"/>
            <a:chOff x="5012926" y="4384791"/>
            <a:chExt cx="606600" cy="4132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1">
              <p14:nvContentPartPr>
                <p14:cNvPr id="107" name="Entrada de lápiz 106">
                  <a:extLst>
                    <a:ext uri="{FF2B5EF4-FFF2-40B4-BE49-F238E27FC236}">
                      <a16:creationId xmlns:a16="http://schemas.microsoft.com/office/drawing/2014/main" xmlns="" id="{4D5542EE-D503-92B5-8301-4ACDA8005784}"/>
                    </a:ext>
                  </a:extLst>
                </p14:cNvPr>
                <p14:cNvContentPartPr/>
                <p14:nvPr/>
              </p14:nvContentPartPr>
              <p14:xfrm>
                <a:off x="5012926" y="4384791"/>
                <a:ext cx="516960" cy="394200"/>
              </p14:xfrm>
            </p:contentPart>
          </mc:Choice>
          <mc:Fallback xmlns="">
            <p:pic>
              <p:nvPicPr>
                <p:cNvPr id="107" name="Entrada de lápiz 106">
                  <a:extLst>
                    <a:ext uri="{FF2B5EF4-FFF2-40B4-BE49-F238E27FC236}">
                      <a16:creationId xmlns:a16="http://schemas.microsoft.com/office/drawing/2014/main" id="{4D5542EE-D503-92B5-8301-4ACDA8005784}"/>
                    </a:ext>
                  </a:extLst>
                </p:cNvPr>
                <p:cNvPicPr/>
                <p:nvPr/>
              </p:nvPicPr>
              <p:blipFill>
                <a:blip r:embed="rId102"/>
                <a:stretch>
                  <a:fillRect/>
                </a:stretch>
              </p:blipFill>
              <p:spPr>
                <a:xfrm>
                  <a:off x="4994926" y="4366791"/>
                  <a:ext cx="552600" cy="429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3">
              <p14:nvContentPartPr>
                <p14:cNvPr id="108" name="Entrada de lápiz 107">
                  <a:extLst>
                    <a:ext uri="{FF2B5EF4-FFF2-40B4-BE49-F238E27FC236}">
                      <a16:creationId xmlns:a16="http://schemas.microsoft.com/office/drawing/2014/main" xmlns="" id="{9A747CBD-1C0F-344B-DD52-8EE5EEADB0B8}"/>
                    </a:ext>
                  </a:extLst>
                </p14:cNvPr>
                <p14:cNvContentPartPr/>
                <p14:nvPr/>
              </p14:nvContentPartPr>
              <p14:xfrm>
                <a:off x="5552206" y="4393431"/>
                <a:ext cx="18000" cy="178200"/>
              </p14:xfrm>
            </p:contentPart>
          </mc:Choice>
          <mc:Fallback xmlns="">
            <p:pic>
              <p:nvPicPr>
                <p:cNvPr id="108" name="Entrada de lápiz 107">
                  <a:extLst>
                    <a:ext uri="{FF2B5EF4-FFF2-40B4-BE49-F238E27FC236}">
                      <a16:creationId xmlns:a16="http://schemas.microsoft.com/office/drawing/2014/main" id="{9A747CBD-1C0F-344B-DD52-8EE5EEADB0B8}"/>
                    </a:ext>
                  </a:extLst>
                </p:cNvPr>
                <p:cNvPicPr/>
                <p:nvPr/>
              </p:nvPicPr>
              <p:blipFill>
                <a:blip r:embed="rId104"/>
                <a:stretch>
                  <a:fillRect/>
                </a:stretch>
              </p:blipFill>
              <p:spPr>
                <a:xfrm>
                  <a:off x="5534206" y="4375791"/>
                  <a:ext cx="53640" cy="213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05">
              <p14:nvContentPartPr>
                <p14:cNvPr id="109" name="Entrada de lápiz 108">
                  <a:extLst>
                    <a:ext uri="{FF2B5EF4-FFF2-40B4-BE49-F238E27FC236}">
                      <a16:creationId xmlns:a16="http://schemas.microsoft.com/office/drawing/2014/main" xmlns="" id="{3AAAC5FA-A0CF-1426-F79B-5B1825235D45}"/>
                    </a:ext>
                  </a:extLst>
                </p14:cNvPr>
                <p14:cNvContentPartPr/>
                <p14:nvPr/>
              </p14:nvContentPartPr>
              <p14:xfrm>
                <a:off x="5605486" y="4782591"/>
                <a:ext cx="14040" cy="15480"/>
              </p14:xfrm>
            </p:contentPart>
          </mc:Choice>
          <mc:Fallback xmlns="">
            <p:pic>
              <p:nvPicPr>
                <p:cNvPr id="109" name="Entrada de lápiz 108">
                  <a:extLst>
                    <a:ext uri="{FF2B5EF4-FFF2-40B4-BE49-F238E27FC236}">
                      <a16:creationId xmlns:a16="http://schemas.microsoft.com/office/drawing/2014/main" id="{3AAAC5FA-A0CF-1426-F79B-5B1825235D45}"/>
                    </a:ext>
                  </a:extLst>
                </p:cNvPr>
                <p:cNvPicPr/>
                <p:nvPr/>
              </p:nvPicPr>
              <p:blipFill>
                <a:blip r:embed="rId106"/>
                <a:stretch>
                  <a:fillRect/>
                </a:stretch>
              </p:blipFill>
              <p:spPr>
                <a:xfrm>
                  <a:off x="5587486" y="4764951"/>
                  <a:ext cx="49680" cy="511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107">
            <p14:nvContentPartPr>
              <p14:cNvPr id="110" name="Entrada de lápiz 109">
                <a:extLst>
                  <a:ext uri="{FF2B5EF4-FFF2-40B4-BE49-F238E27FC236}">
                    <a16:creationId xmlns:a16="http://schemas.microsoft.com/office/drawing/2014/main" xmlns="" id="{B7437BB5-073B-2812-9A01-DD1DE40B56C0}"/>
                  </a:ext>
                </a:extLst>
              </p14:cNvPr>
              <p14:cNvContentPartPr/>
              <p14:nvPr/>
            </p14:nvContentPartPr>
            <p14:xfrm>
              <a:off x="6009046" y="4569831"/>
              <a:ext cx="870120" cy="379440"/>
            </p14:xfrm>
          </p:contentPart>
        </mc:Choice>
        <mc:Fallback xmlns="">
          <p:pic>
            <p:nvPicPr>
              <p:cNvPr id="110" name="Entrada de lápiz 109">
                <a:extLst>
                  <a:ext uri="{FF2B5EF4-FFF2-40B4-BE49-F238E27FC236}">
                    <a16:creationId xmlns:a16="http://schemas.microsoft.com/office/drawing/2014/main" id="{B7437BB5-073B-2812-9A01-DD1DE40B56C0}"/>
                  </a:ext>
                </a:extLst>
              </p:cNvPr>
              <p:cNvPicPr/>
              <p:nvPr/>
            </p:nvPicPr>
            <p:blipFill>
              <a:blip r:embed="rId108"/>
              <a:stretch>
                <a:fillRect/>
              </a:stretch>
            </p:blipFill>
            <p:spPr>
              <a:xfrm>
                <a:off x="5991406" y="4551831"/>
                <a:ext cx="905760" cy="415080"/>
              </a:xfrm>
              <a:prstGeom prst="rect">
                <a:avLst/>
              </a:prstGeom>
            </p:spPr>
          </p:pic>
        </mc:Fallback>
      </mc:AlternateContent>
      <p:grpSp>
        <p:nvGrpSpPr>
          <p:cNvPr id="128" name="Grupo 127">
            <a:extLst>
              <a:ext uri="{FF2B5EF4-FFF2-40B4-BE49-F238E27FC236}">
                <a16:creationId xmlns:a16="http://schemas.microsoft.com/office/drawing/2014/main" xmlns="" id="{23B3F693-E3F1-5B8E-CFAF-C7E06611D15C}"/>
              </a:ext>
            </a:extLst>
          </p:cNvPr>
          <p:cNvGrpSpPr/>
          <p:nvPr/>
        </p:nvGrpSpPr>
        <p:grpSpPr>
          <a:xfrm>
            <a:off x="7256086" y="4370751"/>
            <a:ext cx="4025880" cy="606600"/>
            <a:chOff x="7256086" y="4370751"/>
            <a:chExt cx="4025880" cy="6066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109">
              <p14:nvContentPartPr>
                <p14:cNvPr id="112" name="Entrada de lápiz 111">
                  <a:extLst>
                    <a:ext uri="{FF2B5EF4-FFF2-40B4-BE49-F238E27FC236}">
                      <a16:creationId xmlns:a16="http://schemas.microsoft.com/office/drawing/2014/main" xmlns="" id="{0535F27C-C60C-2AA6-18CC-38B41292E104}"/>
                    </a:ext>
                  </a:extLst>
                </p14:cNvPr>
                <p14:cNvContentPartPr/>
                <p14:nvPr/>
              </p14:nvContentPartPr>
              <p14:xfrm>
                <a:off x="7256086" y="4491351"/>
                <a:ext cx="302400" cy="238320"/>
              </p14:xfrm>
            </p:contentPart>
          </mc:Choice>
          <mc:Fallback xmlns="">
            <p:pic>
              <p:nvPicPr>
                <p:cNvPr id="112" name="Entrada de lápiz 111">
                  <a:extLst>
                    <a:ext uri="{FF2B5EF4-FFF2-40B4-BE49-F238E27FC236}">
                      <a16:creationId xmlns:a16="http://schemas.microsoft.com/office/drawing/2014/main" id="{0535F27C-C60C-2AA6-18CC-38B41292E104}"/>
                    </a:ext>
                  </a:extLst>
                </p:cNvPr>
                <p:cNvPicPr/>
                <p:nvPr/>
              </p:nvPicPr>
              <p:blipFill>
                <a:blip r:embed="rId110"/>
                <a:stretch>
                  <a:fillRect/>
                </a:stretch>
              </p:blipFill>
              <p:spPr>
                <a:xfrm>
                  <a:off x="7238086" y="4473351"/>
                  <a:ext cx="338040" cy="273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1">
              <p14:nvContentPartPr>
                <p14:cNvPr id="113" name="Entrada de lápiz 112">
                  <a:extLst>
                    <a:ext uri="{FF2B5EF4-FFF2-40B4-BE49-F238E27FC236}">
                      <a16:creationId xmlns:a16="http://schemas.microsoft.com/office/drawing/2014/main" xmlns="" id="{F24DE937-28BC-76F1-6095-13213F52B6CC}"/>
                    </a:ext>
                  </a:extLst>
                </p14:cNvPr>
                <p14:cNvContentPartPr/>
                <p14:nvPr/>
              </p14:nvContentPartPr>
              <p14:xfrm>
                <a:off x="7782046" y="4656591"/>
                <a:ext cx="174960" cy="32400"/>
              </p14:xfrm>
            </p:contentPart>
          </mc:Choice>
          <mc:Fallback xmlns="">
            <p:pic>
              <p:nvPicPr>
                <p:cNvPr id="113" name="Entrada de lápiz 112">
                  <a:extLst>
                    <a:ext uri="{FF2B5EF4-FFF2-40B4-BE49-F238E27FC236}">
                      <a16:creationId xmlns:a16="http://schemas.microsoft.com/office/drawing/2014/main" id="{F24DE937-28BC-76F1-6095-13213F52B6CC}"/>
                    </a:ext>
                  </a:extLst>
                </p:cNvPr>
                <p:cNvPicPr/>
                <p:nvPr/>
              </p:nvPicPr>
              <p:blipFill>
                <a:blip r:embed="rId112"/>
                <a:stretch>
                  <a:fillRect/>
                </a:stretch>
              </p:blipFill>
              <p:spPr>
                <a:xfrm>
                  <a:off x="7764406" y="4638591"/>
                  <a:ext cx="21060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3">
              <p14:nvContentPartPr>
                <p14:cNvPr id="114" name="Entrada de lápiz 113">
                  <a:extLst>
                    <a:ext uri="{FF2B5EF4-FFF2-40B4-BE49-F238E27FC236}">
                      <a16:creationId xmlns:a16="http://schemas.microsoft.com/office/drawing/2014/main" xmlns="" id="{7C92A936-92E9-C76A-4B64-650F6B3916E0}"/>
                    </a:ext>
                  </a:extLst>
                </p14:cNvPr>
                <p14:cNvContentPartPr/>
                <p14:nvPr/>
              </p14:nvContentPartPr>
              <p14:xfrm>
                <a:off x="7783126" y="4728591"/>
                <a:ext cx="165240" cy="16200"/>
              </p14:xfrm>
            </p:contentPart>
          </mc:Choice>
          <mc:Fallback xmlns="">
            <p:pic>
              <p:nvPicPr>
                <p:cNvPr id="114" name="Entrada de lápiz 113">
                  <a:extLst>
                    <a:ext uri="{FF2B5EF4-FFF2-40B4-BE49-F238E27FC236}">
                      <a16:creationId xmlns:a16="http://schemas.microsoft.com/office/drawing/2014/main" id="{7C92A936-92E9-C76A-4B64-650F6B3916E0}"/>
                    </a:ext>
                  </a:extLst>
                </p:cNvPr>
                <p:cNvPicPr/>
                <p:nvPr/>
              </p:nvPicPr>
              <p:blipFill>
                <a:blip r:embed="rId114"/>
                <a:stretch>
                  <a:fillRect/>
                </a:stretch>
              </p:blipFill>
              <p:spPr>
                <a:xfrm>
                  <a:off x="7765126" y="4710591"/>
                  <a:ext cx="200880" cy="518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5">
              <p14:nvContentPartPr>
                <p14:cNvPr id="115" name="Entrada de lápiz 114">
                  <a:extLst>
                    <a:ext uri="{FF2B5EF4-FFF2-40B4-BE49-F238E27FC236}">
                      <a16:creationId xmlns:a16="http://schemas.microsoft.com/office/drawing/2014/main" xmlns="" id="{7E8BF285-9DFA-6068-34D1-3F1722F8D101}"/>
                    </a:ext>
                  </a:extLst>
                </p14:cNvPr>
                <p14:cNvContentPartPr/>
                <p14:nvPr/>
              </p14:nvContentPartPr>
              <p14:xfrm>
                <a:off x="8108926" y="4516191"/>
                <a:ext cx="19440" cy="225000"/>
              </p14:xfrm>
            </p:contentPart>
          </mc:Choice>
          <mc:Fallback xmlns="">
            <p:pic>
              <p:nvPicPr>
                <p:cNvPr id="115" name="Entrada de lápiz 114">
                  <a:extLst>
                    <a:ext uri="{FF2B5EF4-FFF2-40B4-BE49-F238E27FC236}">
                      <a16:creationId xmlns:a16="http://schemas.microsoft.com/office/drawing/2014/main" id="{7E8BF285-9DFA-6068-34D1-3F1722F8D101}"/>
                    </a:ext>
                  </a:extLst>
                </p:cNvPr>
                <p:cNvPicPr/>
                <p:nvPr/>
              </p:nvPicPr>
              <p:blipFill>
                <a:blip r:embed="rId116"/>
                <a:stretch>
                  <a:fillRect/>
                </a:stretch>
              </p:blipFill>
              <p:spPr>
                <a:xfrm>
                  <a:off x="8090926" y="4498191"/>
                  <a:ext cx="55080" cy="260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7">
              <p14:nvContentPartPr>
                <p14:cNvPr id="116" name="Entrada de lápiz 115">
                  <a:extLst>
                    <a:ext uri="{FF2B5EF4-FFF2-40B4-BE49-F238E27FC236}">
                      <a16:creationId xmlns:a16="http://schemas.microsoft.com/office/drawing/2014/main" xmlns="" id="{9A0617DC-E2E1-8362-FECC-CF50B658AF99}"/>
                    </a:ext>
                  </a:extLst>
                </p14:cNvPr>
                <p14:cNvContentPartPr/>
                <p14:nvPr/>
              </p14:nvContentPartPr>
              <p14:xfrm>
                <a:off x="8094886" y="4370751"/>
                <a:ext cx="223560" cy="220320"/>
              </p14:xfrm>
            </p:contentPart>
          </mc:Choice>
          <mc:Fallback xmlns="">
            <p:pic>
              <p:nvPicPr>
                <p:cNvPr id="116" name="Entrada de lápiz 115">
                  <a:extLst>
                    <a:ext uri="{FF2B5EF4-FFF2-40B4-BE49-F238E27FC236}">
                      <a16:creationId xmlns:a16="http://schemas.microsoft.com/office/drawing/2014/main" id="{9A0617DC-E2E1-8362-FECC-CF50B658AF99}"/>
                    </a:ext>
                  </a:extLst>
                </p:cNvPr>
                <p:cNvPicPr/>
                <p:nvPr/>
              </p:nvPicPr>
              <p:blipFill>
                <a:blip r:embed="rId118"/>
                <a:stretch>
                  <a:fillRect/>
                </a:stretch>
              </p:blipFill>
              <p:spPr>
                <a:xfrm>
                  <a:off x="8077246" y="4352751"/>
                  <a:ext cx="259200" cy="255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19">
              <p14:nvContentPartPr>
                <p14:cNvPr id="117" name="Entrada de lápiz 116">
                  <a:extLst>
                    <a:ext uri="{FF2B5EF4-FFF2-40B4-BE49-F238E27FC236}">
                      <a16:creationId xmlns:a16="http://schemas.microsoft.com/office/drawing/2014/main" xmlns="" id="{36971C45-A2AA-AE6A-FD52-4508EA12DBAD}"/>
                    </a:ext>
                  </a:extLst>
                </p14:cNvPr>
                <p14:cNvContentPartPr/>
                <p14:nvPr/>
              </p14:nvContentPartPr>
              <p14:xfrm>
                <a:off x="8344726" y="4672431"/>
                <a:ext cx="170280" cy="77400"/>
              </p14:xfrm>
            </p:contentPart>
          </mc:Choice>
          <mc:Fallback xmlns="">
            <p:pic>
              <p:nvPicPr>
                <p:cNvPr id="117" name="Entrada de lápiz 116">
                  <a:extLst>
                    <a:ext uri="{FF2B5EF4-FFF2-40B4-BE49-F238E27FC236}">
                      <a16:creationId xmlns:a16="http://schemas.microsoft.com/office/drawing/2014/main" id="{36971C45-A2AA-AE6A-FD52-4508EA12DBAD}"/>
                    </a:ext>
                  </a:extLst>
                </p:cNvPr>
                <p:cNvPicPr/>
                <p:nvPr/>
              </p:nvPicPr>
              <p:blipFill>
                <a:blip r:embed="rId120"/>
                <a:stretch>
                  <a:fillRect/>
                </a:stretch>
              </p:blipFill>
              <p:spPr>
                <a:xfrm>
                  <a:off x="8327086" y="4654791"/>
                  <a:ext cx="205920" cy="113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1">
              <p14:nvContentPartPr>
                <p14:cNvPr id="118" name="Entrada de lápiz 117">
                  <a:extLst>
                    <a:ext uri="{FF2B5EF4-FFF2-40B4-BE49-F238E27FC236}">
                      <a16:creationId xmlns:a16="http://schemas.microsoft.com/office/drawing/2014/main" xmlns="" id="{948F1741-C20F-31F9-AA5C-DD82C8806DA7}"/>
                    </a:ext>
                  </a:extLst>
                </p14:cNvPr>
                <p14:cNvContentPartPr/>
                <p14:nvPr/>
              </p14:nvContentPartPr>
              <p14:xfrm>
                <a:off x="8363446" y="4651191"/>
                <a:ext cx="161280" cy="294480"/>
              </p14:xfrm>
            </p:contentPart>
          </mc:Choice>
          <mc:Fallback xmlns="">
            <p:pic>
              <p:nvPicPr>
                <p:cNvPr id="118" name="Entrada de lápiz 117">
                  <a:extLst>
                    <a:ext uri="{FF2B5EF4-FFF2-40B4-BE49-F238E27FC236}">
                      <a16:creationId xmlns:a16="http://schemas.microsoft.com/office/drawing/2014/main" id="{948F1741-C20F-31F9-AA5C-DD82C8806DA7}"/>
                    </a:ext>
                  </a:extLst>
                </p:cNvPr>
                <p:cNvPicPr/>
                <p:nvPr/>
              </p:nvPicPr>
              <p:blipFill>
                <a:blip r:embed="rId122"/>
                <a:stretch>
                  <a:fillRect/>
                </a:stretch>
              </p:blipFill>
              <p:spPr>
                <a:xfrm>
                  <a:off x="8345806" y="4633551"/>
                  <a:ext cx="196920" cy="330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3">
              <p14:nvContentPartPr>
                <p14:cNvPr id="120" name="Entrada de lápiz 119">
                  <a:extLst>
                    <a:ext uri="{FF2B5EF4-FFF2-40B4-BE49-F238E27FC236}">
                      <a16:creationId xmlns:a16="http://schemas.microsoft.com/office/drawing/2014/main" xmlns="" id="{252BCA65-E0BA-BD63-011E-66D7AE58EB39}"/>
                    </a:ext>
                  </a:extLst>
                </p14:cNvPr>
                <p14:cNvContentPartPr/>
                <p14:nvPr/>
              </p14:nvContentPartPr>
              <p14:xfrm>
                <a:off x="8771686" y="4616631"/>
                <a:ext cx="138960" cy="21600"/>
              </p14:xfrm>
            </p:contentPart>
          </mc:Choice>
          <mc:Fallback xmlns="">
            <p:pic>
              <p:nvPicPr>
                <p:cNvPr id="120" name="Entrada de lápiz 119">
                  <a:extLst>
                    <a:ext uri="{FF2B5EF4-FFF2-40B4-BE49-F238E27FC236}">
                      <a16:creationId xmlns:a16="http://schemas.microsoft.com/office/drawing/2014/main" id="{252BCA65-E0BA-BD63-011E-66D7AE58EB39}"/>
                    </a:ext>
                  </a:extLst>
                </p:cNvPr>
                <p:cNvPicPr/>
                <p:nvPr/>
              </p:nvPicPr>
              <p:blipFill>
                <a:blip r:embed="rId124"/>
                <a:stretch>
                  <a:fillRect/>
                </a:stretch>
              </p:blipFill>
              <p:spPr>
                <a:xfrm>
                  <a:off x="8754046" y="4598631"/>
                  <a:ext cx="17460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5">
              <p14:nvContentPartPr>
                <p14:cNvPr id="121" name="Entrada de lápiz 120">
                  <a:extLst>
                    <a:ext uri="{FF2B5EF4-FFF2-40B4-BE49-F238E27FC236}">
                      <a16:creationId xmlns:a16="http://schemas.microsoft.com/office/drawing/2014/main" xmlns="" id="{58F18331-14C1-2500-C890-8909663434AF}"/>
                    </a:ext>
                  </a:extLst>
                </p14:cNvPr>
                <p14:cNvContentPartPr/>
                <p14:nvPr/>
              </p14:nvContentPartPr>
              <p14:xfrm>
                <a:off x="8710846" y="4715991"/>
                <a:ext cx="180000" cy="10800"/>
              </p14:xfrm>
            </p:contentPart>
          </mc:Choice>
          <mc:Fallback xmlns="">
            <p:pic>
              <p:nvPicPr>
                <p:cNvPr id="121" name="Entrada de lápiz 120">
                  <a:extLst>
                    <a:ext uri="{FF2B5EF4-FFF2-40B4-BE49-F238E27FC236}">
                      <a16:creationId xmlns:a16="http://schemas.microsoft.com/office/drawing/2014/main" id="{58F18331-14C1-2500-C890-8909663434AF}"/>
                    </a:ext>
                  </a:extLst>
                </p:cNvPr>
                <p:cNvPicPr/>
                <p:nvPr/>
              </p:nvPicPr>
              <p:blipFill>
                <a:blip r:embed="rId126"/>
                <a:stretch>
                  <a:fillRect/>
                </a:stretch>
              </p:blipFill>
              <p:spPr>
                <a:xfrm>
                  <a:off x="8693206" y="4698351"/>
                  <a:ext cx="215640" cy="46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7">
              <p14:nvContentPartPr>
                <p14:cNvPr id="122" name="Entrada de lápiz 121">
                  <a:extLst>
                    <a:ext uri="{FF2B5EF4-FFF2-40B4-BE49-F238E27FC236}">
                      <a16:creationId xmlns:a16="http://schemas.microsoft.com/office/drawing/2014/main" xmlns="" id="{BB5C4BA7-061E-6DAA-D94B-4B229E689267}"/>
                    </a:ext>
                  </a:extLst>
                </p14:cNvPr>
                <p14:cNvContentPartPr/>
                <p14:nvPr/>
              </p14:nvContentPartPr>
              <p14:xfrm>
                <a:off x="9128086" y="4580991"/>
                <a:ext cx="389160" cy="186840"/>
              </p14:xfrm>
            </p:contentPart>
          </mc:Choice>
          <mc:Fallback xmlns="">
            <p:pic>
              <p:nvPicPr>
                <p:cNvPr id="122" name="Entrada de lápiz 121">
                  <a:extLst>
                    <a:ext uri="{FF2B5EF4-FFF2-40B4-BE49-F238E27FC236}">
                      <a16:creationId xmlns:a16="http://schemas.microsoft.com/office/drawing/2014/main" id="{BB5C4BA7-061E-6DAA-D94B-4B229E689267}"/>
                    </a:ext>
                  </a:extLst>
                </p:cNvPr>
                <p:cNvPicPr/>
                <p:nvPr/>
              </p:nvPicPr>
              <p:blipFill>
                <a:blip r:embed="rId128"/>
                <a:stretch>
                  <a:fillRect/>
                </a:stretch>
              </p:blipFill>
              <p:spPr>
                <a:xfrm>
                  <a:off x="9110446" y="4563351"/>
                  <a:ext cx="424800" cy="222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29">
              <p14:nvContentPartPr>
                <p14:cNvPr id="123" name="Entrada de lápiz 122">
                  <a:extLst>
                    <a:ext uri="{FF2B5EF4-FFF2-40B4-BE49-F238E27FC236}">
                      <a16:creationId xmlns:a16="http://schemas.microsoft.com/office/drawing/2014/main" xmlns="" id="{48C77B47-4598-9B58-4A3D-71EB9A35E414}"/>
                    </a:ext>
                  </a:extLst>
                </p14:cNvPr>
                <p14:cNvContentPartPr/>
                <p14:nvPr/>
              </p14:nvContentPartPr>
              <p14:xfrm>
                <a:off x="9632446" y="4647591"/>
                <a:ext cx="206280" cy="329760"/>
              </p14:xfrm>
            </p:contentPart>
          </mc:Choice>
          <mc:Fallback xmlns="">
            <p:pic>
              <p:nvPicPr>
                <p:cNvPr id="123" name="Entrada de lápiz 122">
                  <a:extLst>
                    <a:ext uri="{FF2B5EF4-FFF2-40B4-BE49-F238E27FC236}">
                      <a16:creationId xmlns:a16="http://schemas.microsoft.com/office/drawing/2014/main" id="{48C77B47-4598-9B58-4A3D-71EB9A35E414}"/>
                    </a:ext>
                  </a:extLst>
                </p:cNvPr>
                <p:cNvPicPr/>
                <p:nvPr/>
              </p:nvPicPr>
              <p:blipFill>
                <a:blip r:embed="rId130"/>
                <a:stretch>
                  <a:fillRect/>
                </a:stretch>
              </p:blipFill>
              <p:spPr>
                <a:xfrm>
                  <a:off x="9614806" y="4629591"/>
                  <a:ext cx="241920" cy="365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1">
              <p14:nvContentPartPr>
                <p14:cNvPr id="124" name="Entrada de lápiz 123">
                  <a:extLst>
                    <a:ext uri="{FF2B5EF4-FFF2-40B4-BE49-F238E27FC236}">
                      <a16:creationId xmlns:a16="http://schemas.microsoft.com/office/drawing/2014/main" xmlns="" id="{279D3412-E3DD-6203-4BDA-85BA0E08A6CF}"/>
                    </a:ext>
                  </a:extLst>
                </p14:cNvPr>
                <p14:cNvContentPartPr/>
                <p14:nvPr/>
              </p14:nvContentPartPr>
              <p14:xfrm>
                <a:off x="10004326" y="4745511"/>
                <a:ext cx="10080" cy="360"/>
              </p14:xfrm>
            </p:contentPart>
          </mc:Choice>
          <mc:Fallback xmlns="">
            <p:pic>
              <p:nvPicPr>
                <p:cNvPr id="124" name="Entrada de lápiz 123">
                  <a:extLst>
                    <a:ext uri="{FF2B5EF4-FFF2-40B4-BE49-F238E27FC236}">
                      <a16:creationId xmlns:a16="http://schemas.microsoft.com/office/drawing/2014/main" id="{279D3412-E3DD-6203-4BDA-85BA0E08A6CF}"/>
                    </a:ext>
                  </a:extLst>
                </p:cNvPr>
                <p:cNvPicPr/>
                <p:nvPr/>
              </p:nvPicPr>
              <p:blipFill>
                <a:blip r:embed="rId132"/>
                <a:stretch>
                  <a:fillRect/>
                </a:stretch>
              </p:blipFill>
              <p:spPr>
                <a:xfrm>
                  <a:off x="9986326" y="4727511"/>
                  <a:ext cx="45720" cy="36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3">
              <p14:nvContentPartPr>
                <p14:cNvPr id="125" name="Entrada de lápiz 124">
                  <a:extLst>
                    <a:ext uri="{FF2B5EF4-FFF2-40B4-BE49-F238E27FC236}">
                      <a16:creationId xmlns:a16="http://schemas.microsoft.com/office/drawing/2014/main" xmlns="" id="{F3596087-5E75-C99D-5AB3-358FA0C47BB5}"/>
                    </a:ext>
                  </a:extLst>
                </p14:cNvPr>
                <p14:cNvContentPartPr/>
                <p14:nvPr/>
              </p14:nvContentPartPr>
              <p14:xfrm>
                <a:off x="10248406" y="4563351"/>
                <a:ext cx="579240" cy="206280"/>
              </p14:xfrm>
            </p:contentPart>
          </mc:Choice>
          <mc:Fallback xmlns="">
            <p:pic>
              <p:nvPicPr>
                <p:cNvPr id="125" name="Entrada de lápiz 124">
                  <a:extLst>
                    <a:ext uri="{FF2B5EF4-FFF2-40B4-BE49-F238E27FC236}">
                      <a16:creationId xmlns:a16="http://schemas.microsoft.com/office/drawing/2014/main" id="{F3596087-5E75-C99D-5AB3-358FA0C47BB5}"/>
                    </a:ext>
                  </a:extLst>
                </p:cNvPr>
                <p:cNvPicPr/>
                <p:nvPr/>
              </p:nvPicPr>
              <p:blipFill>
                <a:blip r:embed="rId134"/>
                <a:stretch>
                  <a:fillRect/>
                </a:stretch>
              </p:blipFill>
              <p:spPr>
                <a:xfrm>
                  <a:off x="10230766" y="4545711"/>
                  <a:ext cx="614880" cy="24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5">
              <p14:nvContentPartPr>
                <p14:cNvPr id="126" name="Entrada de lápiz 125">
                  <a:extLst>
                    <a:ext uri="{FF2B5EF4-FFF2-40B4-BE49-F238E27FC236}">
                      <a16:creationId xmlns:a16="http://schemas.microsoft.com/office/drawing/2014/main" xmlns="" id="{57BC86A5-4F32-5FF2-D0F3-B7A7A35603EB}"/>
                    </a:ext>
                  </a:extLst>
                </p14:cNvPr>
                <p14:cNvContentPartPr/>
                <p14:nvPr/>
              </p14:nvContentPartPr>
              <p14:xfrm>
                <a:off x="10949686" y="4583871"/>
                <a:ext cx="272880" cy="202680"/>
              </p14:xfrm>
            </p:contentPart>
          </mc:Choice>
          <mc:Fallback xmlns="">
            <p:pic>
              <p:nvPicPr>
                <p:cNvPr id="126" name="Entrada de lápiz 125">
                  <a:extLst>
                    <a:ext uri="{FF2B5EF4-FFF2-40B4-BE49-F238E27FC236}">
                      <a16:creationId xmlns:a16="http://schemas.microsoft.com/office/drawing/2014/main" id="{57BC86A5-4F32-5FF2-D0F3-B7A7A35603EB}"/>
                    </a:ext>
                  </a:extLst>
                </p:cNvPr>
                <p:cNvPicPr/>
                <p:nvPr/>
              </p:nvPicPr>
              <p:blipFill>
                <a:blip r:embed="rId136"/>
                <a:stretch>
                  <a:fillRect/>
                </a:stretch>
              </p:blipFill>
              <p:spPr>
                <a:xfrm>
                  <a:off x="10932046" y="4565871"/>
                  <a:ext cx="308520" cy="238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137">
              <p14:nvContentPartPr>
                <p14:cNvPr id="127" name="Entrada de lápiz 126">
                  <a:extLst>
                    <a:ext uri="{FF2B5EF4-FFF2-40B4-BE49-F238E27FC236}">
                      <a16:creationId xmlns:a16="http://schemas.microsoft.com/office/drawing/2014/main" xmlns="" id="{A80533C8-9775-B6C1-C6BA-BFCE19E40217}"/>
                    </a:ext>
                  </a:extLst>
                </p14:cNvPr>
                <p14:cNvContentPartPr/>
                <p14:nvPr/>
              </p14:nvContentPartPr>
              <p14:xfrm>
                <a:off x="11281606" y="4754151"/>
                <a:ext cx="360" cy="360"/>
              </p14:xfrm>
            </p:contentPart>
          </mc:Choice>
          <mc:Fallback xmlns="">
            <p:pic>
              <p:nvPicPr>
                <p:cNvPr id="127" name="Entrada de lápiz 126">
                  <a:extLst>
                    <a:ext uri="{FF2B5EF4-FFF2-40B4-BE49-F238E27FC236}">
                      <a16:creationId xmlns:a16="http://schemas.microsoft.com/office/drawing/2014/main" id="{A80533C8-9775-B6C1-C6BA-BFCE19E40217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11263606" y="4736511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p:cxnSp>
        <p:nvCxnSpPr>
          <p:cNvPr id="129" name="Conector recto de flecha 128">
            <a:extLst>
              <a:ext uri="{FF2B5EF4-FFF2-40B4-BE49-F238E27FC236}">
                <a16:creationId xmlns:a16="http://schemas.microsoft.com/office/drawing/2014/main" xmlns="" id="{AB6364FC-C06E-404F-52E6-98E1504C394F}"/>
              </a:ext>
            </a:extLst>
          </p:cNvPr>
          <p:cNvCxnSpPr>
            <a:cxnSpLocks/>
          </p:cNvCxnSpPr>
          <p:nvPr/>
        </p:nvCxnSpPr>
        <p:spPr>
          <a:xfrm flipV="1">
            <a:off x="5626896" y="1981797"/>
            <a:ext cx="269812" cy="63094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CuadroTexto 131">
                <a:extLst>
                  <a:ext uri="{FF2B5EF4-FFF2-40B4-BE49-F238E27FC236}">
                    <a16:creationId xmlns:a16="http://schemas.microsoft.com/office/drawing/2014/main" xmlns="" id="{149B6494-4F46-8730-EE1B-DE60CD1BAFFC}"/>
                  </a:ext>
                </a:extLst>
              </p:cNvPr>
              <p:cNvSpPr txBox="1"/>
              <p:nvPr/>
            </p:nvSpPr>
            <p:spPr>
              <a:xfrm>
                <a:off x="4611217" y="3374268"/>
                <a:ext cx="1713611" cy="3985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s-AR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𝑃</m:t>
                          </m:r>
                        </m:e>
                        <m:sub>
                          <m:r>
                            <a:rPr lang="es-MX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sub>
                      </m:sSub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</a:rPr>
                        <m:t>𝑐𝑜𝑠</m:t>
                      </m:r>
                      <m:r>
                        <a:rPr lang="es-MX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𝛼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32" name="CuadroTexto 131">
                <a:extLst>
                  <a:ext uri="{FF2B5EF4-FFF2-40B4-BE49-F238E27FC236}">
                    <a16:creationId xmlns:a16="http://schemas.microsoft.com/office/drawing/2014/main" id="{149B6494-4F46-8730-EE1B-DE60CD1BAFF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1217" y="3374268"/>
                <a:ext cx="1713611" cy="398507"/>
              </a:xfrm>
              <a:prstGeom prst="rect">
                <a:avLst/>
              </a:prstGeom>
              <a:blipFill>
                <a:blip r:embed="rId138"/>
                <a:stretch>
                  <a:fillRect l="-3546" r="-1418" b="-20000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3" name="Conector recto de flecha 132">
            <a:extLst>
              <a:ext uri="{FF2B5EF4-FFF2-40B4-BE49-F238E27FC236}">
                <a16:creationId xmlns:a16="http://schemas.microsoft.com/office/drawing/2014/main" xmlns="" id="{95D29E0B-EF1B-29AA-9A0D-4085C1D876CE}"/>
              </a:ext>
            </a:extLst>
          </p:cNvPr>
          <p:cNvCxnSpPr>
            <a:cxnSpLocks/>
          </p:cNvCxnSpPr>
          <p:nvPr/>
        </p:nvCxnSpPr>
        <p:spPr>
          <a:xfrm flipH="1">
            <a:off x="5263936" y="2718575"/>
            <a:ext cx="311273" cy="609123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uadroTexto 134">
                <a:extLst>
                  <a:ext uri="{FF2B5EF4-FFF2-40B4-BE49-F238E27FC236}">
                    <a16:creationId xmlns:a16="http://schemas.microsoft.com/office/drawing/2014/main" xmlns="" id="{D6BD83BE-0D30-0BC3-3112-9B6388B02FA0}"/>
                  </a:ext>
                </a:extLst>
              </p:cNvPr>
              <p:cNvSpPr txBox="1"/>
              <p:nvPr/>
            </p:nvSpPr>
            <p:spPr>
              <a:xfrm>
                <a:off x="5921903" y="1762408"/>
                <a:ext cx="302455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s-MX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𝑁</m:t>
                      </m:r>
                    </m:oMath>
                  </m:oMathPara>
                </a14:m>
                <a:endParaRPr lang="es-AR" sz="2400" dirty="0"/>
              </a:p>
            </p:txBody>
          </p:sp>
        </mc:Choice>
        <mc:Fallback xmlns="">
          <p:sp>
            <p:nvSpPr>
              <p:cNvPr id="135" name="CuadroTexto 134">
                <a:extLst>
                  <a:ext uri="{FF2B5EF4-FFF2-40B4-BE49-F238E27FC236}">
                    <a16:creationId xmlns:a16="http://schemas.microsoft.com/office/drawing/2014/main" id="{D6BD83BE-0D30-0BC3-3112-9B6388B02FA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21903" y="1762408"/>
                <a:ext cx="302455" cy="369332"/>
              </a:xfrm>
              <a:prstGeom prst="rect">
                <a:avLst/>
              </a:prstGeom>
              <a:blipFill>
                <a:blip r:embed="rId139"/>
                <a:stretch>
                  <a:fillRect l="-22000" r="-22000" b="-6557"/>
                </a:stretch>
              </a:blipFill>
            </p:spPr>
            <p:txBody>
              <a:bodyPr/>
              <a:lstStyle/>
              <a:p>
                <a:r>
                  <a:rPr lang="es-A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0">
            <p14:nvContentPartPr>
              <p14:cNvPr id="153" name="Entrada de lápiz 152">
                <a:extLst>
                  <a:ext uri="{FF2B5EF4-FFF2-40B4-BE49-F238E27FC236}">
                    <a16:creationId xmlns:a16="http://schemas.microsoft.com/office/drawing/2014/main" xmlns="" id="{81FA6D2F-1B0B-221F-9495-DB742B0CF3D1}"/>
                  </a:ext>
                </a:extLst>
              </p14:cNvPr>
              <p14:cNvContentPartPr/>
              <p14:nvPr/>
            </p14:nvContentPartPr>
            <p14:xfrm>
              <a:off x="1752766" y="5878883"/>
              <a:ext cx="12240" cy="16200"/>
            </p14:xfrm>
          </p:contentPart>
        </mc:Choice>
        <mc:Fallback xmlns="">
          <p:pic>
            <p:nvPicPr>
              <p:cNvPr id="153" name="Entrada de lápiz 152">
                <a:extLst>
                  <a:ext uri="{FF2B5EF4-FFF2-40B4-BE49-F238E27FC236}">
                    <a16:creationId xmlns:a16="http://schemas.microsoft.com/office/drawing/2014/main" id="{81FA6D2F-1B0B-221F-9495-DB742B0CF3D1}"/>
                  </a:ext>
                </a:extLst>
              </p:cNvPr>
              <p:cNvPicPr/>
              <p:nvPr/>
            </p:nvPicPr>
            <p:blipFill>
              <a:blip r:embed="rId141"/>
              <a:stretch>
                <a:fillRect/>
              </a:stretch>
            </p:blipFill>
            <p:spPr>
              <a:xfrm>
                <a:off x="1698766" y="5770883"/>
                <a:ext cx="119880" cy="23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2">
            <p14:nvContentPartPr>
              <p14:cNvPr id="154" name="Entrada de lápiz 153">
                <a:extLst>
                  <a:ext uri="{FF2B5EF4-FFF2-40B4-BE49-F238E27FC236}">
                    <a16:creationId xmlns:a16="http://schemas.microsoft.com/office/drawing/2014/main" xmlns="" id="{0A9C46A0-1FD0-E518-993A-48E9DBEF2F5A}"/>
                  </a:ext>
                </a:extLst>
              </p14:cNvPr>
              <p14:cNvContentPartPr/>
              <p14:nvPr/>
            </p14:nvContentPartPr>
            <p14:xfrm>
              <a:off x="3904486" y="4606643"/>
              <a:ext cx="415800" cy="63360"/>
            </p14:xfrm>
          </p:contentPart>
        </mc:Choice>
        <mc:Fallback xmlns="">
          <p:pic>
            <p:nvPicPr>
              <p:cNvPr id="154" name="Entrada de lápiz 153">
                <a:extLst>
                  <a:ext uri="{FF2B5EF4-FFF2-40B4-BE49-F238E27FC236}">
                    <a16:creationId xmlns:a16="http://schemas.microsoft.com/office/drawing/2014/main" id="{0A9C46A0-1FD0-E518-993A-48E9DBEF2F5A}"/>
                  </a:ext>
                </a:extLst>
              </p:cNvPr>
              <p:cNvPicPr/>
              <p:nvPr/>
            </p:nvPicPr>
            <p:blipFill>
              <a:blip r:embed="rId143"/>
              <a:stretch>
                <a:fillRect/>
              </a:stretch>
            </p:blipFill>
            <p:spPr>
              <a:xfrm>
                <a:off x="3850846" y="4498643"/>
                <a:ext cx="523440" cy="279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4">
            <p14:nvContentPartPr>
              <p14:cNvPr id="155" name="Entrada de lápiz 154">
                <a:extLst>
                  <a:ext uri="{FF2B5EF4-FFF2-40B4-BE49-F238E27FC236}">
                    <a16:creationId xmlns:a16="http://schemas.microsoft.com/office/drawing/2014/main" xmlns="" id="{E8594B5B-D72F-B29B-A28E-547EBEF0A60D}"/>
                  </a:ext>
                </a:extLst>
              </p14:cNvPr>
              <p14:cNvContentPartPr/>
              <p14:nvPr/>
            </p14:nvContentPartPr>
            <p14:xfrm>
              <a:off x="3778126" y="4560563"/>
              <a:ext cx="374400" cy="43920"/>
            </p14:xfrm>
          </p:contentPart>
        </mc:Choice>
        <mc:Fallback xmlns="">
          <p:pic>
            <p:nvPicPr>
              <p:cNvPr id="155" name="Entrada de lápiz 154">
                <a:extLst>
                  <a:ext uri="{FF2B5EF4-FFF2-40B4-BE49-F238E27FC236}">
                    <a16:creationId xmlns:a16="http://schemas.microsoft.com/office/drawing/2014/main" id="{E8594B5B-D72F-B29B-A28E-547EBEF0A60D}"/>
                  </a:ext>
                </a:extLst>
              </p:cNvPr>
              <p:cNvPicPr/>
              <p:nvPr/>
            </p:nvPicPr>
            <p:blipFill>
              <a:blip r:embed="rId145"/>
              <a:stretch>
                <a:fillRect/>
              </a:stretch>
            </p:blipFill>
            <p:spPr>
              <a:xfrm>
                <a:off x="3724486" y="4452563"/>
                <a:ext cx="482040" cy="259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6">
            <p14:nvContentPartPr>
              <p14:cNvPr id="156" name="Entrada de lápiz 155">
                <a:extLst>
                  <a:ext uri="{FF2B5EF4-FFF2-40B4-BE49-F238E27FC236}">
                    <a16:creationId xmlns:a16="http://schemas.microsoft.com/office/drawing/2014/main" xmlns="" id="{5FA57E3C-8901-0326-711A-7384B0A734D0}"/>
                  </a:ext>
                </a:extLst>
              </p14:cNvPr>
              <p14:cNvContentPartPr/>
              <p14:nvPr/>
            </p14:nvContentPartPr>
            <p14:xfrm>
              <a:off x="3724126" y="4799243"/>
              <a:ext cx="369720" cy="31320"/>
            </p14:xfrm>
          </p:contentPart>
        </mc:Choice>
        <mc:Fallback xmlns="">
          <p:pic>
            <p:nvPicPr>
              <p:cNvPr id="156" name="Entrada de lápiz 155">
                <a:extLst>
                  <a:ext uri="{FF2B5EF4-FFF2-40B4-BE49-F238E27FC236}">
                    <a16:creationId xmlns:a16="http://schemas.microsoft.com/office/drawing/2014/main" id="{5FA57E3C-8901-0326-711A-7384B0A734D0}"/>
                  </a:ext>
                </a:extLst>
              </p:cNvPr>
              <p:cNvPicPr/>
              <p:nvPr/>
            </p:nvPicPr>
            <p:blipFill>
              <a:blip r:embed="rId147"/>
              <a:stretch>
                <a:fillRect/>
              </a:stretch>
            </p:blipFill>
            <p:spPr>
              <a:xfrm>
                <a:off x="3670126" y="4691603"/>
                <a:ext cx="477360" cy="24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48">
            <p14:nvContentPartPr>
              <p14:cNvPr id="157" name="Entrada de lápiz 156">
                <a:extLst>
                  <a:ext uri="{FF2B5EF4-FFF2-40B4-BE49-F238E27FC236}">
                    <a16:creationId xmlns:a16="http://schemas.microsoft.com/office/drawing/2014/main" xmlns="" id="{6E542F8B-BD74-EC70-8F68-96E00F1C8D99}"/>
                  </a:ext>
                </a:extLst>
              </p14:cNvPr>
              <p14:cNvContentPartPr/>
              <p14:nvPr/>
            </p14:nvContentPartPr>
            <p14:xfrm>
              <a:off x="3856246" y="4830563"/>
              <a:ext cx="156240" cy="29520"/>
            </p14:xfrm>
          </p:contentPart>
        </mc:Choice>
        <mc:Fallback xmlns="">
          <p:pic>
            <p:nvPicPr>
              <p:cNvPr id="157" name="Entrada de lápiz 156">
                <a:extLst>
                  <a:ext uri="{FF2B5EF4-FFF2-40B4-BE49-F238E27FC236}">
                    <a16:creationId xmlns:a16="http://schemas.microsoft.com/office/drawing/2014/main" id="{6E542F8B-BD74-EC70-8F68-96E00F1C8D99}"/>
                  </a:ext>
                </a:extLst>
              </p:cNvPr>
              <p:cNvPicPr/>
              <p:nvPr/>
            </p:nvPicPr>
            <p:blipFill>
              <a:blip r:embed="rId149"/>
              <a:stretch>
                <a:fillRect/>
              </a:stretch>
            </p:blipFill>
            <p:spPr>
              <a:xfrm>
                <a:off x="3802246" y="4722563"/>
                <a:ext cx="263880" cy="245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0">
            <p14:nvContentPartPr>
              <p14:cNvPr id="158" name="Entrada de lápiz 157">
                <a:extLst>
                  <a:ext uri="{FF2B5EF4-FFF2-40B4-BE49-F238E27FC236}">
                    <a16:creationId xmlns:a16="http://schemas.microsoft.com/office/drawing/2014/main" xmlns="" id="{E58F976F-057A-395B-A960-BAA4057D4C42}"/>
                  </a:ext>
                </a:extLst>
              </p14:cNvPr>
              <p14:cNvContentPartPr/>
              <p14:nvPr/>
            </p14:nvContentPartPr>
            <p14:xfrm>
              <a:off x="2894686" y="5571443"/>
              <a:ext cx="939960" cy="8280"/>
            </p14:xfrm>
          </p:contentPart>
        </mc:Choice>
        <mc:Fallback xmlns="">
          <p:pic>
            <p:nvPicPr>
              <p:cNvPr id="158" name="Entrada de lápiz 157">
                <a:extLst>
                  <a:ext uri="{FF2B5EF4-FFF2-40B4-BE49-F238E27FC236}">
                    <a16:creationId xmlns:a16="http://schemas.microsoft.com/office/drawing/2014/main" id="{E58F976F-057A-395B-A960-BAA4057D4C42}"/>
                  </a:ext>
                </a:extLst>
              </p:cNvPr>
              <p:cNvPicPr/>
              <p:nvPr/>
            </p:nvPicPr>
            <p:blipFill>
              <a:blip r:embed="rId151"/>
              <a:stretch>
                <a:fillRect/>
              </a:stretch>
            </p:blipFill>
            <p:spPr>
              <a:xfrm>
                <a:off x="2841046" y="5463443"/>
                <a:ext cx="1047600" cy="223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2">
            <p14:nvContentPartPr>
              <p14:cNvPr id="159" name="Entrada de lápiz 158">
                <a:extLst>
                  <a:ext uri="{FF2B5EF4-FFF2-40B4-BE49-F238E27FC236}">
                    <a16:creationId xmlns:a16="http://schemas.microsoft.com/office/drawing/2014/main" xmlns="" id="{E9A56334-6703-C7F5-0863-384967613F8E}"/>
                  </a:ext>
                </a:extLst>
              </p14:cNvPr>
              <p14:cNvContentPartPr/>
              <p14:nvPr/>
            </p14:nvContentPartPr>
            <p14:xfrm>
              <a:off x="2820886" y="5660363"/>
              <a:ext cx="1225440" cy="26280"/>
            </p14:xfrm>
          </p:contentPart>
        </mc:Choice>
        <mc:Fallback xmlns="">
          <p:pic>
            <p:nvPicPr>
              <p:cNvPr id="159" name="Entrada de lápiz 158">
                <a:extLst>
                  <a:ext uri="{FF2B5EF4-FFF2-40B4-BE49-F238E27FC236}">
                    <a16:creationId xmlns:a16="http://schemas.microsoft.com/office/drawing/2014/main" id="{E9A56334-6703-C7F5-0863-384967613F8E}"/>
                  </a:ext>
                </a:extLst>
              </p:cNvPr>
              <p:cNvPicPr/>
              <p:nvPr/>
            </p:nvPicPr>
            <p:blipFill>
              <a:blip r:embed="rId153"/>
              <a:stretch>
                <a:fillRect/>
              </a:stretch>
            </p:blipFill>
            <p:spPr>
              <a:xfrm>
                <a:off x="2766886" y="5552363"/>
                <a:ext cx="1333080" cy="241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4">
            <p14:nvContentPartPr>
              <p14:cNvPr id="160" name="Entrada de lápiz 159">
                <a:extLst>
                  <a:ext uri="{FF2B5EF4-FFF2-40B4-BE49-F238E27FC236}">
                    <a16:creationId xmlns:a16="http://schemas.microsoft.com/office/drawing/2014/main" xmlns="" id="{1EA47423-9C35-9106-3E09-39AD3C9B622F}"/>
                  </a:ext>
                </a:extLst>
              </p14:cNvPr>
              <p14:cNvContentPartPr/>
              <p14:nvPr/>
            </p14:nvContentPartPr>
            <p14:xfrm>
              <a:off x="2931406" y="5748203"/>
              <a:ext cx="1004400" cy="69480"/>
            </p14:xfrm>
          </p:contentPart>
        </mc:Choice>
        <mc:Fallback xmlns="">
          <p:pic>
            <p:nvPicPr>
              <p:cNvPr id="160" name="Entrada de lápiz 159">
                <a:extLst>
                  <a:ext uri="{FF2B5EF4-FFF2-40B4-BE49-F238E27FC236}">
                    <a16:creationId xmlns:a16="http://schemas.microsoft.com/office/drawing/2014/main" id="{1EA47423-9C35-9106-3E09-39AD3C9B622F}"/>
                  </a:ext>
                </a:extLst>
              </p:cNvPr>
              <p:cNvPicPr/>
              <p:nvPr/>
            </p:nvPicPr>
            <p:blipFill>
              <a:blip r:embed="rId155"/>
              <a:stretch>
                <a:fillRect/>
              </a:stretch>
            </p:blipFill>
            <p:spPr>
              <a:xfrm>
                <a:off x="2877406" y="5640203"/>
                <a:ext cx="1112040" cy="285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6">
            <p14:nvContentPartPr>
              <p14:cNvPr id="161" name="Entrada de lápiz 160">
                <a:extLst>
                  <a:ext uri="{FF2B5EF4-FFF2-40B4-BE49-F238E27FC236}">
                    <a16:creationId xmlns:a16="http://schemas.microsoft.com/office/drawing/2014/main" xmlns="" id="{713B75A9-0027-4CB2-89A4-681D13D7BD5F}"/>
                  </a:ext>
                </a:extLst>
              </p14:cNvPr>
              <p14:cNvContentPartPr/>
              <p14:nvPr/>
            </p14:nvContentPartPr>
            <p14:xfrm>
              <a:off x="3481126" y="5577563"/>
              <a:ext cx="580680" cy="66960"/>
            </p14:xfrm>
          </p:contentPart>
        </mc:Choice>
        <mc:Fallback xmlns="">
          <p:pic>
            <p:nvPicPr>
              <p:cNvPr id="161" name="Entrada de lápiz 160">
                <a:extLst>
                  <a:ext uri="{FF2B5EF4-FFF2-40B4-BE49-F238E27FC236}">
                    <a16:creationId xmlns:a16="http://schemas.microsoft.com/office/drawing/2014/main" id="{713B75A9-0027-4CB2-89A4-681D13D7BD5F}"/>
                  </a:ext>
                </a:extLst>
              </p:cNvPr>
              <p:cNvPicPr/>
              <p:nvPr/>
            </p:nvPicPr>
            <p:blipFill>
              <a:blip r:embed="rId157"/>
              <a:stretch>
                <a:fillRect/>
              </a:stretch>
            </p:blipFill>
            <p:spPr>
              <a:xfrm>
                <a:off x="3427126" y="5469923"/>
                <a:ext cx="688320" cy="282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58">
            <p14:nvContentPartPr>
              <p14:cNvPr id="162" name="Entrada de lápiz 161">
                <a:extLst>
                  <a:ext uri="{FF2B5EF4-FFF2-40B4-BE49-F238E27FC236}">
                    <a16:creationId xmlns:a16="http://schemas.microsoft.com/office/drawing/2014/main" xmlns="" id="{66E5A3AF-54B6-D75E-539B-A65C2EE545FA}"/>
                  </a:ext>
                </a:extLst>
              </p14:cNvPr>
              <p14:cNvContentPartPr/>
              <p14:nvPr/>
            </p14:nvContentPartPr>
            <p14:xfrm>
              <a:off x="1267846" y="5981123"/>
              <a:ext cx="14040" cy="25200"/>
            </p14:xfrm>
          </p:contentPart>
        </mc:Choice>
        <mc:Fallback xmlns="">
          <p:pic>
            <p:nvPicPr>
              <p:cNvPr id="162" name="Entrada de lápiz 161">
                <a:extLst>
                  <a:ext uri="{FF2B5EF4-FFF2-40B4-BE49-F238E27FC236}">
                    <a16:creationId xmlns:a16="http://schemas.microsoft.com/office/drawing/2014/main" id="{66E5A3AF-54B6-D75E-539B-A65C2EE545FA}"/>
                  </a:ext>
                </a:extLst>
              </p:cNvPr>
              <p:cNvPicPr/>
              <p:nvPr/>
            </p:nvPicPr>
            <p:blipFill>
              <a:blip r:embed="rId159"/>
              <a:stretch>
                <a:fillRect/>
              </a:stretch>
            </p:blipFill>
            <p:spPr>
              <a:xfrm>
                <a:off x="1214206" y="5873123"/>
                <a:ext cx="121680" cy="240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0">
            <p14:nvContentPartPr>
              <p14:cNvPr id="163" name="Entrada de lápiz 162">
                <a:extLst>
                  <a:ext uri="{FF2B5EF4-FFF2-40B4-BE49-F238E27FC236}">
                    <a16:creationId xmlns:a16="http://schemas.microsoft.com/office/drawing/2014/main" xmlns="" id="{31BCBB4B-8B3A-AC35-8BBD-0F90EC92F97D}"/>
                  </a:ext>
                </a:extLst>
              </p14:cNvPr>
              <p14:cNvContentPartPr/>
              <p14:nvPr/>
            </p14:nvContentPartPr>
            <p14:xfrm>
              <a:off x="210886" y="3968003"/>
              <a:ext cx="434880" cy="360"/>
            </p14:xfrm>
          </p:contentPart>
        </mc:Choice>
        <mc:Fallback xmlns="">
          <p:pic>
            <p:nvPicPr>
              <p:cNvPr id="163" name="Entrada de lápiz 162">
                <a:extLst>
                  <a:ext uri="{FF2B5EF4-FFF2-40B4-BE49-F238E27FC236}">
                    <a16:creationId xmlns:a16="http://schemas.microsoft.com/office/drawing/2014/main" id="{31BCBB4B-8B3A-AC35-8BBD-0F90EC92F97D}"/>
                  </a:ext>
                </a:extLst>
              </p:cNvPr>
              <p:cNvPicPr/>
              <p:nvPr/>
            </p:nvPicPr>
            <p:blipFill>
              <a:blip r:embed="rId161"/>
              <a:stretch>
                <a:fillRect/>
              </a:stretch>
            </p:blipFill>
            <p:spPr>
              <a:xfrm>
                <a:off x="156886" y="3860003"/>
                <a:ext cx="54252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2">
            <p14:nvContentPartPr>
              <p14:cNvPr id="164" name="Entrada de lápiz 163">
                <a:extLst>
                  <a:ext uri="{FF2B5EF4-FFF2-40B4-BE49-F238E27FC236}">
                    <a16:creationId xmlns:a16="http://schemas.microsoft.com/office/drawing/2014/main" xmlns="" id="{0B33472F-D897-6C52-73BB-CF3A640679C1}"/>
                  </a:ext>
                </a:extLst>
              </p14:cNvPr>
              <p14:cNvContentPartPr/>
              <p14:nvPr/>
            </p14:nvContentPartPr>
            <p14:xfrm>
              <a:off x="231406" y="3944603"/>
              <a:ext cx="465480" cy="22680"/>
            </p14:xfrm>
          </p:contentPart>
        </mc:Choice>
        <mc:Fallback xmlns="">
          <p:pic>
            <p:nvPicPr>
              <p:cNvPr id="164" name="Entrada de lápiz 163">
                <a:extLst>
                  <a:ext uri="{FF2B5EF4-FFF2-40B4-BE49-F238E27FC236}">
                    <a16:creationId xmlns:a16="http://schemas.microsoft.com/office/drawing/2014/main" id="{0B33472F-D897-6C52-73BB-CF3A640679C1}"/>
                  </a:ext>
                </a:extLst>
              </p:cNvPr>
              <p:cNvPicPr/>
              <p:nvPr/>
            </p:nvPicPr>
            <p:blipFill>
              <a:blip r:embed="rId163"/>
              <a:stretch>
                <a:fillRect/>
              </a:stretch>
            </p:blipFill>
            <p:spPr>
              <a:xfrm>
                <a:off x="177766" y="3836963"/>
                <a:ext cx="573120" cy="2383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4">
            <p14:nvContentPartPr>
              <p14:cNvPr id="165" name="Entrada de lápiz 164">
                <a:extLst>
                  <a:ext uri="{FF2B5EF4-FFF2-40B4-BE49-F238E27FC236}">
                    <a16:creationId xmlns:a16="http://schemas.microsoft.com/office/drawing/2014/main" xmlns="" id="{DF0A5FD1-0FB2-CEE1-AEF9-E50A65CCE4AC}"/>
                  </a:ext>
                </a:extLst>
              </p14:cNvPr>
              <p14:cNvContentPartPr/>
              <p14:nvPr/>
            </p14:nvContentPartPr>
            <p14:xfrm>
              <a:off x="265966" y="3635723"/>
              <a:ext cx="186120" cy="99000"/>
            </p14:xfrm>
          </p:contentPart>
        </mc:Choice>
        <mc:Fallback xmlns="">
          <p:pic>
            <p:nvPicPr>
              <p:cNvPr id="165" name="Entrada de lápiz 164">
                <a:extLst>
                  <a:ext uri="{FF2B5EF4-FFF2-40B4-BE49-F238E27FC236}">
                    <a16:creationId xmlns:a16="http://schemas.microsoft.com/office/drawing/2014/main" id="{DF0A5FD1-0FB2-CEE1-AEF9-E50A65CCE4AC}"/>
                  </a:ext>
                </a:extLst>
              </p:cNvPr>
              <p:cNvPicPr/>
              <p:nvPr/>
            </p:nvPicPr>
            <p:blipFill>
              <a:blip r:embed="rId165"/>
              <a:stretch>
                <a:fillRect/>
              </a:stretch>
            </p:blipFill>
            <p:spPr>
              <a:xfrm>
                <a:off x="212326" y="3527723"/>
                <a:ext cx="293760" cy="314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6">
            <p14:nvContentPartPr>
              <p14:cNvPr id="166" name="Entrada de lápiz 165">
                <a:extLst>
                  <a:ext uri="{FF2B5EF4-FFF2-40B4-BE49-F238E27FC236}">
                    <a16:creationId xmlns:a16="http://schemas.microsoft.com/office/drawing/2014/main" xmlns="" id="{AB7C1D04-F39F-DAB6-AA58-0BE1B43CE2E9}"/>
                  </a:ext>
                </a:extLst>
              </p14:cNvPr>
              <p14:cNvContentPartPr/>
              <p14:nvPr/>
            </p14:nvContentPartPr>
            <p14:xfrm>
              <a:off x="111166" y="3528083"/>
              <a:ext cx="467280" cy="5760"/>
            </p14:xfrm>
          </p:contentPart>
        </mc:Choice>
        <mc:Fallback xmlns="">
          <p:pic>
            <p:nvPicPr>
              <p:cNvPr id="166" name="Entrada de lápiz 165">
                <a:extLst>
                  <a:ext uri="{FF2B5EF4-FFF2-40B4-BE49-F238E27FC236}">
                    <a16:creationId xmlns:a16="http://schemas.microsoft.com/office/drawing/2014/main" id="{AB7C1D04-F39F-DAB6-AA58-0BE1B43CE2E9}"/>
                  </a:ext>
                </a:extLst>
              </p:cNvPr>
              <p:cNvPicPr/>
              <p:nvPr/>
            </p:nvPicPr>
            <p:blipFill>
              <a:blip r:embed="rId167"/>
              <a:stretch>
                <a:fillRect/>
              </a:stretch>
            </p:blipFill>
            <p:spPr>
              <a:xfrm>
                <a:off x="57166" y="3420443"/>
                <a:ext cx="574920" cy="22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68">
            <p14:nvContentPartPr>
              <p14:cNvPr id="167" name="Entrada de lápiz 166">
                <a:extLst>
                  <a:ext uri="{FF2B5EF4-FFF2-40B4-BE49-F238E27FC236}">
                    <a16:creationId xmlns:a16="http://schemas.microsoft.com/office/drawing/2014/main" xmlns="" id="{919C12C5-9E56-31AD-BF5F-73B627DF8B5F}"/>
                  </a:ext>
                </a:extLst>
              </p14:cNvPr>
              <p14:cNvContentPartPr/>
              <p14:nvPr/>
            </p14:nvContentPartPr>
            <p14:xfrm>
              <a:off x="133846" y="4590443"/>
              <a:ext cx="1615320" cy="89640"/>
            </p14:xfrm>
          </p:contentPart>
        </mc:Choice>
        <mc:Fallback xmlns="">
          <p:pic>
            <p:nvPicPr>
              <p:cNvPr id="167" name="Entrada de lápiz 166">
                <a:extLst>
                  <a:ext uri="{FF2B5EF4-FFF2-40B4-BE49-F238E27FC236}">
                    <a16:creationId xmlns:a16="http://schemas.microsoft.com/office/drawing/2014/main" id="{919C12C5-9E56-31AD-BF5F-73B627DF8B5F}"/>
                  </a:ext>
                </a:extLst>
              </p:cNvPr>
              <p:cNvPicPr/>
              <p:nvPr/>
            </p:nvPicPr>
            <p:blipFill>
              <a:blip r:embed="rId169"/>
              <a:stretch>
                <a:fillRect/>
              </a:stretch>
            </p:blipFill>
            <p:spPr>
              <a:xfrm>
                <a:off x="79846" y="4482803"/>
                <a:ext cx="1722960" cy="3052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0">
            <p14:nvContentPartPr>
              <p14:cNvPr id="168" name="Entrada de lápiz 167">
                <a:extLst>
                  <a:ext uri="{FF2B5EF4-FFF2-40B4-BE49-F238E27FC236}">
                    <a16:creationId xmlns:a16="http://schemas.microsoft.com/office/drawing/2014/main" xmlns="" id="{C385A8A5-E1A6-BB34-B388-174CEFE893CE}"/>
                  </a:ext>
                </a:extLst>
              </p14:cNvPr>
              <p14:cNvContentPartPr/>
              <p14:nvPr/>
            </p14:nvContentPartPr>
            <p14:xfrm>
              <a:off x="757726" y="4736243"/>
              <a:ext cx="1253160" cy="72360"/>
            </p14:xfrm>
          </p:contentPart>
        </mc:Choice>
        <mc:Fallback xmlns="">
          <p:pic>
            <p:nvPicPr>
              <p:cNvPr id="168" name="Entrada de lápiz 167">
                <a:extLst>
                  <a:ext uri="{FF2B5EF4-FFF2-40B4-BE49-F238E27FC236}">
                    <a16:creationId xmlns:a16="http://schemas.microsoft.com/office/drawing/2014/main" id="{C385A8A5-E1A6-BB34-B388-174CEFE893CE}"/>
                  </a:ext>
                </a:extLst>
              </p:cNvPr>
              <p:cNvPicPr/>
              <p:nvPr/>
            </p:nvPicPr>
            <p:blipFill>
              <a:blip r:embed="rId171"/>
              <a:stretch>
                <a:fillRect/>
              </a:stretch>
            </p:blipFill>
            <p:spPr>
              <a:xfrm>
                <a:off x="703726" y="4628603"/>
                <a:ext cx="1360800" cy="288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2">
            <p14:nvContentPartPr>
              <p14:cNvPr id="169" name="Entrada de lápiz 168">
                <a:extLst>
                  <a:ext uri="{FF2B5EF4-FFF2-40B4-BE49-F238E27FC236}">
                    <a16:creationId xmlns:a16="http://schemas.microsoft.com/office/drawing/2014/main" xmlns="" id="{20E0F5A9-3814-A17B-8B34-1017E5547C8C}"/>
                  </a:ext>
                </a:extLst>
              </p14:cNvPr>
              <p14:cNvContentPartPr/>
              <p14:nvPr/>
            </p14:nvContentPartPr>
            <p14:xfrm>
              <a:off x="1833406" y="4717523"/>
              <a:ext cx="378360" cy="71280"/>
            </p14:xfrm>
          </p:contentPart>
        </mc:Choice>
        <mc:Fallback xmlns="">
          <p:pic>
            <p:nvPicPr>
              <p:cNvPr id="169" name="Entrada de lápiz 168">
                <a:extLst>
                  <a:ext uri="{FF2B5EF4-FFF2-40B4-BE49-F238E27FC236}">
                    <a16:creationId xmlns:a16="http://schemas.microsoft.com/office/drawing/2014/main" id="{20E0F5A9-3814-A17B-8B34-1017E5547C8C}"/>
                  </a:ext>
                </a:extLst>
              </p:cNvPr>
              <p:cNvPicPr/>
              <p:nvPr/>
            </p:nvPicPr>
            <p:blipFill>
              <a:blip r:embed="rId173"/>
              <a:stretch>
                <a:fillRect/>
              </a:stretch>
            </p:blipFill>
            <p:spPr>
              <a:xfrm>
                <a:off x="1779766" y="4609883"/>
                <a:ext cx="486000" cy="286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4">
            <p14:nvContentPartPr>
              <p14:cNvPr id="170" name="Entrada de lápiz 169">
                <a:extLst>
                  <a:ext uri="{FF2B5EF4-FFF2-40B4-BE49-F238E27FC236}">
                    <a16:creationId xmlns:a16="http://schemas.microsoft.com/office/drawing/2014/main" xmlns="" id="{C89485FF-5263-C26D-7A0F-44B16CE74AE8}"/>
                  </a:ext>
                </a:extLst>
              </p14:cNvPr>
              <p14:cNvContentPartPr/>
              <p14:nvPr/>
            </p14:nvContentPartPr>
            <p14:xfrm>
              <a:off x="3845446" y="-92077"/>
              <a:ext cx="1440" cy="18000"/>
            </p14:xfrm>
          </p:contentPart>
        </mc:Choice>
        <mc:Fallback xmlns="">
          <p:pic>
            <p:nvPicPr>
              <p:cNvPr id="170" name="Entrada de lápiz 169">
                <a:extLst>
                  <a:ext uri="{FF2B5EF4-FFF2-40B4-BE49-F238E27FC236}">
                    <a16:creationId xmlns:a16="http://schemas.microsoft.com/office/drawing/2014/main" id="{C89485FF-5263-C26D-7A0F-44B16CE74AE8}"/>
                  </a:ext>
                </a:extLst>
              </p:cNvPr>
              <p:cNvPicPr/>
              <p:nvPr/>
            </p:nvPicPr>
            <p:blipFill>
              <a:blip r:embed="rId175"/>
              <a:stretch>
                <a:fillRect/>
              </a:stretch>
            </p:blipFill>
            <p:spPr>
              <a:xfrm>
                <a:off x="3791446" y="-200077"/>
                <a:ext cx="109080" cy="23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6">
            <p14:nvContentPartPr>
              <p14:cNvPr id="74" name="Entrada de lápiz 73">
                <a:extLst>
                  <a:ext uri="{FF2B5EF4-FFF2-40B4-BE49-F238E27FC236}">
                    <a16:creationId xmlns:a16="http://schemas.microsoft.com/office/drawing/2014/main" xmlns="" id="{9D13516E-866E-2C45-80CA-448EB66D45CD}"/>
                  </a:ext>
                </a:extLst>
              </p14:cNvPr>
              <p14:cNvContentPartPr/>
              <p14:nvPr/>
            </p14:nvContentPartPr>
            <p14:xfrm>
              <a:off x="220246" y="3778911"/>
              <a:ext cx="63000" cy="223200"/>
            </p14:xfrm>
          </p:contentPart>
        </mc:Choice>
        <mc:Fallback xmlns="">
          <p:pic>
            <p:nvPicPr>
              <p:cNvPr id="74" name="Entrada de lápiz 73">
                <a:extLst>
                  <a:ext uri="{FF2B5EF4-FFF2-40B4-BE49-F238E27FC236}">
                    <a16:creationId xmlns:a16="http://schemas.microsoft.com/office/drawing/2014/main" id="{9D13516E-866E-2C45-80CA-448EB66D45CD}"/>
                  </a:ext>
                </a:extLst>
              </p:cNvPr>
              <p:cNvPicPr/>
              <p:nvPr/>
            </p:nvPicPr>
            <p:blipFill>
              <a:blip r:embed="rId177"/>
              <a:stretch>
                <a:fillRect/>
              </a:stretch>
            </p:blipFill>
            <p:spPr>
              <a:xfrm>
                <a:off x="202246" y="3761271"/>
                <a:ext cx="98640" cy="258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78">
            <p14:nvContentPartPr>
              <p14:cNvPr id="75" name="Entrada de lápiz 74">
                <a:extLst>
                  <a:ext uri="{FF2B5EF4-FFF2-40B4-BE49-F238E27FC236}">
                    <a16:creationId xmlns:a16="http://schemas.microsoft.com/office/drawing/2014/main" xmlns="" id="{04CD6D9D-7ADF-94D9-6059-B518AC025872}"/>
                  </a:ext>
                </a:extLst>
              </p14:cNvPr>
              <p14:cNvContentPartPr/>
              <p14:nvPr/>
            </p14:nvContentPartPr>
            <p14:xfrm>
              <a:off x="129886" y="3526551"/>
              <a:ext cx="304920" cy="261360"/>
            </p14:xfrm>
          </p:contentPart>
        </mc:Choice>
        <mc:Fallback xmlns="">
          <p:pic>
            <p:nvPicPr>
              <p:cNvPr id="75" name="Entrada de lápiz 74">
                <a:extLst>
                  <a:ext uri="{FF2B5EF4-FFF2-40B4-BE49-F238E27FC236}">
                    <a16:creationId xmlns:a16="http://schemas.microsoft.com/office/drawing/2014/main" id="{04CD6D9D-7ADF-94D9-6059-B518AC025872}"/>
                  </a:ext>
                </a:extLst>
              </p:cNvPr>
              <p:cNvPicPr/>
              <p:nvPr/>
            </p:nvPicPr>
            <p:blipFill>
              <a:blip r:embed="rId179"/>
              <a:stretch>
                <a:fillRect/>
              </a:stretch>
            </p:blipFill>
            <p:spPr>
              <a:xfrm>
                <a:off x="111886" y="3508911"/>
                <a:ext cx="340560" cy="297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0">
            <p14:nvContentPartPr>
              <p14:cNvPr id="76" name="Entrada de lápiz 75">
                <a:extLst>
                  <a:ext uri="{FF2B5EF4-FFF2-40B4-BE49-F238E27FC236}">
                    <a16:creationId xmlns:a16="http://schemas.microsoft.com/office/drawing/2014/main" xmlns="" id="{D69B9851-DF35-B6FB-BAC3-F7D8C795D24F}"/>
                  </a:ext>
                </a:extLst>
              </p14:cNvPr>
              <p14:cNvContentPartPr/>
              <p14:nvPr/>
            </p14:nvContentPartPr>
            <p14:xfrm>
              <a:off x="409966" y="3877551"/>
              <a:ext cx="210600" cy="123840"/>
            </p14:xfrm>
          </p:contentPart>
        </mc:Choice>
        <mc:Fallback xmlns="">
          <p:pic>
            <p:nvPicPr>
              <p:cNvPr id="76" name="Entrada de lápiz 75">
                <a:extLst>
                  <a:ext uri="{FF2B5EF4-FFF2-40B4-BE49-F238E27FC236}">
                    <a16:creationId xmlns:a16="http://schemas.microsoft.com/office/drawing/2014/main" id="{D69B9851-DF35-B6FB-BAC3-F7D8C795D24F}"/>
                  </a:ext>
                </a:extLst>
              </p:cNvPr>
              <p:cNvPicPr/>
              <p:nvPr/>
            </p:nvPicPr>
            <p:blipFill>
              <a:blip r:embed="rId181"/>
              <a:stretch>
                <a:fillRect/>
              </a:stretch>
            </p:blipFill>
            <p:spPr>
              <a:xfrm>
                <a:off x="392326" y="3859551"/>
                <a:ext cx="246240" cy="15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2">
            <p14:nvContentPartPr>
              <p14:cNvPr id="77" name="Entrada de lápiz 76">
                <a:extLst>
                  <a:ext uri="{FF2B5EF4-FFF2-40B4-BE49-F238E27FC236}">
                    <a16:creationId xmlns:a16="http://schemas.microsoft.com/office/drawing/2014/main" xmlns="" id="{08BF6435-72BB-027C-4E27-7CA7DA28ED74}"/>
                  </a:ext>
                </a:extLst>
              </p14:cNvPr>
              <p14:cNvContentPartPr/>
              <p14:nvPr/>
            </p14:nvContentPartPr>
            <p14:xfrm>
              <a:off x="515806" y="3860631"/>
              <a:ext cx="101160" cy="176040"/>
            </p14:xfrm>
          </p:contentPart>
        </mc:Choice>
        <mc:Fallback xmlns="">
          <p:pic>
            <p:nvPicPr>
              <p:cNvPr id="77" name="Entrada de lápiz 76">
                <a:extLst>
                  <a:ext uri="{FF2B5EF4-FFF2-40B4-BE49-F238E27FC236}">
                    <a16:creationId xmlns:a16="http://schemas.microsoft.com/office/drawing/2014/main" id="{08BF6435-72BB-027C-4E27-7CA7DA28ED74}"/>
                  </a:ext>
                </a:extLst>
              </p:cNvPr>
              <p:cNvPicPr/>
              <p:nvPr/>
            </p:nvPicPr>
            <p:blipFill>
              <a:blip r:embed="rId183"/>
              <a:stretch>
                <a:fillRect/>
              </a:stretch>
            </p:blipFill>
            <p:spPr>
              <a:xfrm>
                <a:off x="497806" y="3842631"/>
                <a:ext cx="136800" cy="211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4">
            <p14:nvContentPartPr>
              <p14:cNvPr id="78" name="Entrada de lápiz 77">
                <a:extLst>
                  <a:ext uri="{FF2B5EF4-FFF2-40B4-BE49-F238E27FC236}">
                    <a16:creationId xmlns:a16="http://schemas.microsoft.com/office/drawing/2014/main" xmlns="" id="{95E7A761-B7E6-E7CC-1B1C-BCFFEEA9E9AC}"/>
                  </a:ext>
                </a:extLst>
              </p14:cNvPr>
              <p14:cNvContentPartPr/>
              <p14:nvPr/>
            </p14:nvContentPartPr>
            <p14:xfrm>
              <a:off x="862126" y="3927231"/>
              <a:ext cx="106920" cy="2880"/>
            </p14:xfrm>
          </p:contentPart>
        </mc:Choice>
        <mc:Fallback xmlns="">
          <p:pic>
            <p:nvPicPr>
              <p:cNvPr id="78" name="Entrada de lápiz 77">
                <a:extLst>
                  <a:ext uri="{FF2B5EF4-FFF2-40B4-BE49-F238E27FC236}">
                    <a16:creationId xmlns:a16="http://schemas.microsoft.com/office/drawing/2014/main" id="{95E7A761-B7E6-E7CC-1B1C-BCFFEEA9E9AC}"/>
                  </a:ext>
                </a:extLst>
              </p:cNvPr>
              <p:cNvPicPr/>
              <p:nvPr/>
            </p:nvPicPr>
            <p:blipFill>
              <a:blip r:embed="rId185"/>
              <a:stretch>
                <a:fillRect/>
              </a:stretch>
            </p:blipFill>
            <p:spPr>
              <a:xfrm>
                <a:off x="844486" y="3909231"/>
                <a:ext cx="142560" cy="38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6">
            <p14:nvContentPartPr>
              <p14:cNvPr id="79" name="Entrada de lápiz 78">
                <a:extLst>
                  <a:ext uri="{FF2B5EF4-FFF2-40B4-BE49-F238E27FC236}">
                    <a16:creationId xmlns:a16="http://schemas.microsoft.com/office/drawing/2014/main" xmlns="" id="{58B1F70D-ABBE-A4CA-41B4-E2E35F74322D}"/>
                  </a:ext>
                </a:extLst>
              </p14:cNvPr>
              <p14:cNvContentPartPr/>
              <p14:nvPr/>
            </p14:nvContentPartPr>
            <p14:xfrm>
              <a:off x="846286" y="4005351"/>
              <a:ext cx="124560" cy="3960"/>
            </p14:xfrm>
          </p:contentPart>
        </mc:Choice>
        <mc:Fallback xmlns="">
          <p:pic>
            <p:nvPicPr>
              <p:cNvPr id="79" name="Entrada de lápiz 78">
                <a:extLst>
                  <a:ext uri="{FF2B5EF4-FFF2-40B4-BE49-F238E27FC236}">
                    <a16:creationId xmlns:a16="http://schemas.microsoft.com/office/drawing/2014/main" id="{58B1F70D-ABBE-A4CA-41B4-E2E35F74322D}"/>
                  </a:ext>
                </a:extLst>
              </p:cNvPr>
              <p:cNvPicPr/>
              <p:nvPr/>
            </p:nvPicPr>
            <p:blipFill>
              <a:blip r:embed="rId187"/>
              <a:stretch>
                <a:fillRect/>
              </a:stretch>
            </p:blipFill>
            <p:spPr>
              <a:xfrm>
                <a:off x="828646" y="3987711"/>
                <a:ext cx="160200" cy="396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88">
            <p14:nvContentPartPr>
              <p14:cNvPr id="80" name="Entrada de lápiz 79">
                <a:extLst>
                  <a:ext uri="{FF2B5EF4-FFF2-40B4-BE49-F238E27FC236}">
                    <a16:creationId xmlns:a16="http://schemas.microsoft.com/office/drawing/2014/main" xmlns="" id="{7D4921A4-8E76-0698-0CC0-D18CBDF1CA0B}"/>
                  </a:ext>
                </a:extLst>
              </p14:cNvPr>
              <p14:cNvContentPartPr/>
              <p14:nvPr/>
            </p14:nvContentPartPr>
            <p14:xfrm>
              <a:off x="1210606" y="3762711"/>
              <a:ext cx="21240" cy="247320"/>
            </p14:xfrm>
          </p:contentPart>
        </mc:Choice>
        <mc:Fallback xmlns="">
          <p:pic>
            <p:nvPicPr>
              <p:cNvPr id="80" name="Entrada de lápiz 79">
                <a:extLst>
                  <a:ext uri="{FF2B5EF4-FFF2-40B4-BE49-F238E27FC236}">
                    <a16:creationId xmlns:a16="http://schemas.microsoft.com/office/drawing/2014/main" id="{7D4921A4-8E76-0698-0CC0-D18CBDF1CA0B}"/>
                  </a:ext>
                </a:extLst>
              </p:cNvPr>
              <p:cNvPicPr/>
              <p:nvPr/>
            </p:nvPicPr>
            <p:blipFill>
              <a:blip r:embed="rId189"/>
              <a:stretch>
                <a:fillRect/>
              </a:stretch>
            </p:blipFill>
            <p:spPr>
              <a:xfrm>
                <a:off x="1192606" y="3745071"/>
                <a:ext cx="56880" cy="282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0">
            <p14:nvContentPartPr>
              <p14:cNvPr id="81" name="Entrada de lápiz 80">
                <a:extLst>
                  <a:ext uri="{FF2B5EF4-FFF2-40B4-BE49-F238E27FC236}">
                    <a16:creationId xmlns:a16="http://schemas.microsoft.com/office/drawing/2014/main" xmlns="" id="{32ADC0B1-63CF-735A-9817-65EE1F56EFF8}"/>
                  </a:ext>
                </a:extLst>
              </p14:cNvPr>
              <p14:cNvContentPartPr/>
              <p14:nvPr/>
            </p14:nvContentPartPr>
            <p14:xfrm>
              <a:off x="1125646" y="3683151"/>
              <a:ext cx="288720" cy="16200"/>
            </p14:xfrm>
          </p:contentPart>
        </mc:Choice>
        <mc:Fallback xmlns="">
          <p:pic>
            <p:nvPicPr>
              <p:cNvPr id="81" name="Entrada de lápiz 80">
                <a:extLst>
                  <a:ext uri="{FF2B5EF4-FFF2-40B4-BE49-F238E27FC236}">
                    <a16:creationId xmlns:a16="http://schemas.microsoft.com/office/drawing/2014/main" id="{32ADC0B1-63CF-735A-9817-65EE1F56EFF8}"/>
                  </a:ext>
                </a:extLst>
              </p:cNvPr>
              <p:cNvPicPr/>
              <p:nvPr/>
            </p:nvPicPr>
            <p:blipFill>
              <a:blip r:embed="rId191"/>
              <a:stretch>
                <a:fillRect/>
              </a:stretch>
            </p:blipFill>
            <p:spPr>
              <a:xfrm>
                <a:off x="1108006" y="3665151"/>
                <a:ext cx="32436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2">
            <p14:nvContentPartPr>
              <p14:cNvPr id="82" name="Entrada de lápiz 81">
                <a:extLst>
                  <a:ext uri="{FF2B5EF4-FFF2-40B4-BE49-F238E27FC236}">
                    <a16:creationId xmlns:a16="http://schemas.microsoft.com/office/drawing/2014/main" xmlns="" id="{652B2F19-0C8A-4EF1-BA88-48AD0BE47E86}"/>
                  </a:ext>
                </a:extLst>
              </p14:cNvPr>
              <p14:cNvContentPartPr/>
              <p14:nvPr/>
            </p14:nvContentPartPr>
            <p14:xfrm>
              <a:off x="1054726" y="3883671"/>
              <a:ext cx="235440" cy="11880"/>
            </p14:xfrm>
          </p:contentPart>
        </mc:Choice>
        <mc:Fallback xmlns="">
          <p:pic>
            <p:nvPicPr>
              <p:cNvPr id="82" name="Entrada de lápiz 81">
                <a:extLst>
                  <a:ext uri="{FF2B5EF4-FFF2-40B4-BE49-F238E27FC236}">
                    <a16:creationId xmlns:a16="http://schemas.microsoft.com/office/drawing/2014/main" id="{652B2F19-0C8A-4EF1-BA88-48AD0BE47E86}"/>
                  </a:ext>
                </a:extLst>
              </p:cNvPr>
              <p:cNvPicPr/>
              <p:nvPr/>
            </p:nvPicPr>
            <p:blipFill>
              <a:blip r:embed="rId193"/>
              <a:stretch>
                <a:fillRect/>
              </a:stretch>
            </p:blipFill>
            <p:spPr>
              <a:xfrm>
                <a:off x="1036726" y="3865671"/>
                <a:ext cx="271080" cy="4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4">
            <p14:nvContentPartPr>
              <p14:cNvPr id="83" name="Entrada de lápiz 82">
                <a:extLst>
                  <a:ext uri="{FF2B5EF4-FFF2-40B4-BE49-F238E27FC236}">
                    <a16:creationId xmlns:a16="http://schemas.microsoft.com/office/drawing/2014/main" xmlns="" id="{6B248191-A909-7144-7717-1119F4C0536D}"/>
                  </a:ext>
                </a:extLst>
              </p14:cNvPr>
              <p14:cNvContentPartPr/>
              <p14:nvPr/>
            </p14:nvContentPartPr>
            <p14:xfrm>
              <a:off x="1463326" y="3924351"/>
              <a:ext cx="78840" cy="151920"/>
            </p14:xfrm>
          </p:contentPart>
        </mc:Choice>
        <mc:Fallback xmlns="">
          <p:pic>
            <p:nvPicPr>
              <p:cNvPr id="83" name="Entrada de lápiz 82">
                <a:extLst>
                  <a:ext uri="{FF2B5EF4-FFF2-40B4-BE49-F238E27FC236}">
                    <a16:creationId xmlns:a16="http://schemas.microsoft.com/office/drawing/2014/main" id="{6B248191-A909-7144-7717-1119F4C0536D}"/>
                  </a:ext>
                </a:extLst>
              </p:cNvPr>
              <p:cNvPicPr/>
              <p:nvPr/>
            </p:nvPicPr>
            <p:blipFill>
              <a:blip r:embed="rId195"/>
              <a:stretch>
                <a:fillRect/>
              </a:stretch>
            </p:blipFill>
            <p:spPr>
              <a:xfrm>
                <a:off x="1445686" y="3906711"/>
                <a:ext cx="114480" cy="1875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6">
            <p14:nvContentPartPr>
              <p14:cNvPr id="85" name="Entrada de lápiz 84">
                <a:extLst>
                  <a:ext uri="{FF2B5EF4-FFF2-40B4-BE49-F238E27FC236}">
                    <a16:creationId xmlns:a16="http://schemas.microsoft.com/office/drawing/2014/main" xmlns="" id="{951622F1-5870-51F6-CF8A-3868F4633FB1}"/>
                  </a:ext>
                </a:extLst>
              </p14:cNvPr>
              <p14:cNvContentPartPr/>
              <p14:nvPr/>
            </p14:nvContentPartPr>
            <p14:xfrm>
              <a:off x="1635046" y="3947031"/>
              <a:ext cx="152280" cy="136080"/>
            </p14:xfrm>
          </p:contentPart>
        </mc:Choice>
        <mc:Fallback xmlns="">
          <p:pic>
            <p:nvPicPr>
              <p:cNvPr id="85" name="Entrada de lápiz 84">
                <a:extLst>
                  <a:ext uri="{FF2B5EF4-FFF2-40B4-BE49-F238E27FC236}">
                    <a16:creationId xmlns:a16="http://schemas.microsoft.com/office/drawing/2014/main" id="{951622F1-5870-51F6-CF8A-3868F4633FB1}"/>
                  </a:ext>
                </a:extLst>
              </p:cNvPr>
              <p:cNvPicPr/>
              <p:nvPr/>
            </p:nvPicPr>
            <p:blipFill>
              <a:blip r:embed="rId197"/>
              <a:stretch>
                <a:fillRect/>
              </a:stretch>
            </p:blipFill>
            <p:spPr>
              <a:xfrm>
                <a:off x="1617406" y="3929391"/>
                <a:ext cx="187920" cy="171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198">
            <p14:nvContentPartPr>
              <p14:cNvPr id="86" name="Entrada de lápiz 85">
                <a:extLst>
                  <a:ext uri="{FF2B5EF4-FFF2-40B4-BE49-F238E27FC236}">
                    <a16:creationId xmlns:a16="http://schemas.microsoft.com/office/drawing/2014/main" xmlns="" id="{556FD11F-D8DB-8F65-72B8-8C101E7F2265}"/>
                  </a:ext>
                </a:extLst>
              </p14:cNvPr>
              <p14:cNvContentPartPr/>
              <p14:nvPr/>
            </p14:nvContentPartPr>
            <p14:xfrm>
              <a:off x="1957966" y="3907431"/>
              <a:ext cx="146520" cy="158040"/>
            </p14:xfrm>
          </p:contentPart>
        </mc:Choice>
        <mc:Fallback xmlns="">
          <p:pic>
            <p:nvPicPr>
              <p:cNvPr id="86" name="Entrada de lápiz 85">
                <a:extLst>
                  <a:ext uri="{FF2B5EF4-FFF2-40B4-BE49-F238E27FC236}">
                    <a16:creationId xmlns:a16="http://schemas.microsoft.com/office/drawing/2014/main" id="{556FD11F-D8DB-8F65-72B8-8C101E7F2265}"/>
                  </a:ext>
                </a:extLst>
              </p:cNvPr>
              <p:cNvPicPr/>
              <p:nvPr/>
            </p:nvPicPr>
            <p:blipFill>
              <a:blip r:embed="rId199"/>
              <a:stretch>
                <a:fillRect/>
              </a:stretch>
            </p:blipFill>
            <p:spPr>
              <a:xfrm>
                <a:off x="1939966" y="3889791"/>
                <a:ext cx="182160" cy="1936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0">
            <p14:nvContentPartPr>
              <p14:cNvPr id="87" name="Entrada de lápiz 86">
                <a:extLst>
                  <a:ext uri="{FF2B5EF4-FFF2-40B4-BE49-F238E27FC236}">
                    <a16:creationId xmlns:a16="http://schemas.microsoft.com/office/drawing/2014/main" xmlns="" id="{5BCD1675-215C-4DE8-66B0-1B76264F5605}"/>
                  </a:ext>
                </a:extLst>
              </p14:cNvPr>
              <p14:cNvContentPartPr/>
              <p14:nvPr/>
            </p14:nvContentPartPr>
            <p14:xfrm>
              <a:off x="1940326" y="3978711"/>
              <a:ext cx="145440" cy="27000"/>
            </p14:xfrm>
          </p:contentPart>
        </mc:Choice>
        <mc:Fallback xmlns="">
          <p:pic>
            <p:nvPicPr>
              <p:cNvPr id="87" name="Entrada de lápiz 86">
                <a:extLst>
                  <a:ext uri="{FF2B5EF4-FFF2-40B4-BE49-F238E27FC236}">
                    <a16:creationId xmlns:a16="http://schemas.microsoft.com/office/drawing/2014/main" id="{5BCD1675-215C-4DE8-66B0-1B76264F5605}"/>
                  </a:ext>
                </a:extLst>
              </p:cNvPr>
              <p:cNvPicPr/>
              <p:nvPr/>
            </p:nvPicPr>
            <p:blipFill>
              <a:blip r:embed="rId201"/>
              <a:stretch>
                <a:fillRect/>
              </a:stretch>
            </p:blipFill>
            <p:spPr>
              <a:xfrm>
                <a:off x="1922326" y="3961071"/>
                <a:ext cx="181080" cy="62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2">
            <p14:nvContentPartPr>
              <p14:cNvPr id="89" name="Entrada de lápiz 88">
                <a:extLst>
                  <a:ext uri="{FF2B5EF4-FFF2-40B4-BE49-F238E27FC236}">
                    <a16:creationId xmlns:a16="http://schemas.microsoft.com/office/drawing/2014/main" xmlns="" id="{C5243469-370C-115A-161A-B2A243174CB9}"/>
                  </a:ext>
                </a:extLst>
              </p14:cNvPr>
              <p14:cNvContentPartPr/>
              <p14:nvPr/>
            </p14:nvContentPartPr>
            <p14:xfrm>
              <a:off x="199726" y="4692951"/>
              <a:ext cx="360" cy="360"/>
            </p14:xfrm>
          </p:contentPart>
        </mc:Choice>
        <mc:Fallback xmlns="">
          <p:pic>
            <p:nvPicPr>
              <p:cNvPr id="89" name="Entrada de lápiz 88">
                <a:extLst>
                  <a:ext uri="{FF2B5EF4-FFF2-40B4-BE49-F238E27FC236}">
                    <a16:creationId xmlns:a16="http://schemas.microsoft.com/office/drawing/2014/main" id="{C5243469-370C-115A-161A-B2A243174CB9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2086" y="4675311"/>
                <a:ext cx="36000" cy="3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3">
            <p14:nvContentPartPr>
              <p14:cNvPr id="90" name="Entrada de lápiz 89">
                <a:extLst>
                  <a:ext uri="{FF2B5EF4-FFF2-40B4-BE49-F238E27FC236}">
                    <a16:creationId xmlns:a16="http://schemas.microsoft.com/office/drawing/2014/main" xmlns="" id="{74A560D6-2F7F-C138-B2D4-98F0C38068CF}"/>
                  </a:ext>
                </a:extLst>
              </p14:cNvPr>
              <p14:cNvContentPartPr/>
              <p14:nvPr/>
            </p14:nvContentPartPr>
            <p14:xfrm>
              <a:off x="178846" y="4561551"/>
              <a:ext cx="438120" cy="151200"/>
            </p14:xfrm>
          </p:contentPart>
        </mc:Choice>
        <mc:Fallback xmlns="">
          <p:pic>
            <p:nvPicPr>
              <p:cNvPr id="90" name="Entrada de lápiz 89">
                <a:extLst>
                  <a:ext uri="{FF2B5EF4-FFF2-40B4-BE49-F238E27FC236}">
                    <a16:creationId xmlns:a16="http://schemas.microsoft.com/office/drawing/2014/main" id="{74A560D6-2F7F-C138-B2D4-98F0C38068CF}"/>
                  </a:ext>
                </a:extLst>
              </p:cNvPr>
              <p:cNvPicPr/>
              <p:nvPr/>
            </p:nvPicPr>
            <p:blipFill>
              <a:blip r:embed="rId204"/>
              <a:stretch>
                <a:fillRect/>
              </a:stretch>
            </p:blipFill>
            <p:spPr>
              <a:xfrm>
                <a:off x="160846" y="4543911"/>
                <a:ext cx="473760" cy="18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5">
            <p14:nvContentPartPr>
              <p14:cNvPr id="91" name="Entrada de lápiz 90">
                <a:extLst>
                  <a:ext uri="{FF2B5EF4-FFF2-40B4-BE49-F238E27FC236}">
                    <a16:creationId xmlns:a16="http://schemas.microsoft.com/office/drawing/2014/main" xmlns="" id="{28CBD2F6-B224-F667-4A97-70C754B01AEC}"/>
                  </a:ext>
                </a:extLst>
              </p14:cNvPr>
              <p14:cNvContentPartPr/>
              <p14:nvPr/>
            </p14:nvContentPartPr>
            <p14:xfrm>
              <a:off x="744766" y="4613031"/>
              <a:ext cx="204840" cy="354240"/>
            </p14:xfrm>
          </p:contentPart>
        </mc:Choice>
        <mc:Fallback xmlns="">
          <p:pic>
            <p:nvPicPr>
              <p:cNvPr id="91" name="Entrada de lápiz 90">
                <a:extLst>
                  <a:ext uri="{FF2B5EF4-FFF2-40B4-BE49-F238E27FC236}">
                    <a16:creationId xmlns:a16="http://schemas.microsoft.com/office/drawing/2014/main" id="{28CBD2F6-B224-F667-4A97-70C754B01AEC}"/>
                  </a:ext>
                </a:extLst>
              </p:cNvPr>
              <p:cNvPicPr/>
              <p:nvPr/>
            </p:nvPicPr>
            <p:blipFill>
              <a:blip r:embed="rId206"/>
              <a:stretch>
                <a:fillRect/>
              </a:stretch>
            </p:blipFill>
            <p:spPr>
              <a:xfrm>
                <a:off x="726766" y="4595031"/>
                <a:ext cx="240480" cy="389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7">
            <p14:nvContentPartPr>
              <p14:cNvPr id="92" name="Entrada de lápiz 91">
                <a:extLst>
                  <a:ext uri="{FF2B5EF4-FFF2-40B4-BE49-F238E27FC236}">
                    <a16:creationId xmlns:a16="http://schemas.microsoft.com/office/drawing/2014/main" xmlns="" id="{2FF5C545-6138-0C3C-DA79-CF4997C2550F}"/>
                  </a:ext>
                </a:extLst>
              </p14:cNvPr>
              <p14:cNvContentPartPr/>
              <p14:nvPr/>
            </p14:nvContentPartPr>
            <p14:xfrm>
              <a:off x="1172086" y="4602951"/>
              <a:ext cx="615960" cy="177480"/>
            </p14:xfrm>
          </p:contentPart>
        </mc:Choice>
        <mc:Fallback xmlns="">
          <p:pic>
            <p:nvPicPr>
              <p:cNvPr id="92" name="Entrada de lápiz 91">
                <a:extLst>
                  <a:ext uri="{FF2B5EF4-FFF2-40B4-BE49-F238E27FC236}">
                    <a16:creationId xmlns:a16="http://schemas.microsoft.com/office/drawing/2014/main" id="{2FF5C545-6138-0C3C-DA79-CF4997C2550F}"/>
                  </a:ext>
                </a:extLst>
              </p:cNvPr>
              <p:cNvPicPr/>
              <p:nvPr/>
            </p:nvPicPr>
            <p:blipFill>
              <a:blip r:embed="rId208"/>
              <a:stretch>
                <a:fillRect/>
              </a:stretch>
            </p:blipFill>
            <p:spPr>
              <a:xfrm>
                <a:off x="1154446" y="4585311"/>
                <a:ext cx="651600" cy="213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09">
            <p14:nvContentPartPr>
              <p14:cNvPr id="93" name="Entrada de lápiz 92">
                <a:extLst>
                  <a:ext uri="{FF2B5EF4-FFF2-40B4-BE49-F238E27FC236}">
                    <a16:creationId xmlns:a16="http://schemas.microsoft.com/office/drawing/2014/main" xmlns="" id="{1883774D-E3B8-F5DB-610A-A1C9B0E4A1F3}"/>
                  </a:ext>
                </a:extLst>
              </p14:cNvPr>
              <p14:cNvContentPartPr/>
              <p14:nvPr/>
            </p14:nvContentPartPr>
            <p14:xfrm>
              <a:off x="1968766" y="4662711"/>
              <a:ext cx="225360" cy="192240"/>
            </p14:xfrm>
          </p:contentPart>
        </mc:Choice>
        <mc:Fallback xmlns="">
          <p:pic>
            <p:nvPicPr>
              <p:cNvPr id="93" name="Entrada de lápiz 92">
                <a:extLst>
                  <a:ext uri="{FF2B5EF4-FFF2-40B4-BE49-F238E27FC236}">
                    <a16:creationId xmlns:a16="http://schemas.microsoft.com/office/drawing/2014/main" id="{1883774D-E3B8-F5DB-610A-A1C9B0E4A1F3}"/>
                  </a:ext>
                </a:extLst>
              </p:cNvPr>
              <p:cNvPicPr/>
              <p:nvPr/>
            </p:nvPicPr>
            <p:blipFill>
              <a:blip r:embed="rId210"/>
              <a:stretch>
                <a:fillRect/>
              </a:stretch>
            </p:blipFill>
            <p:spPr>
              <a:xfrm>
                <a:off x="1951126" y="4645071"/>
                <a:ext cx="261000" cy="227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1">
            <p14:nvContentPartPr>
              <p14:cNvPr id="94" name="Entrada de lápiz 93">
                <a:extLst>
                  <a:ext uri="{FF2B5EF4-FFF2-40B4-BE49-F238E27FC236}">
                    <a16:creationId xmlns:a16="http://schemas.microsoft.com/office/drawing/2014/main" xmlns="" id="{EAAD0418-E0F4-74B7-54DA-82022B526E70}"/>
                  </a:ext>
                </a:extLst>
              </p14:cNvPr>
              <p14:cNvContentPartPr/>
              <p14:nvPr/>
            </p14:nvContentPartPr>
            <p14:xfrm>
              <a:off x="2591566" y="4726791"/>
              <a:ext cx="132480" cy="15480"/>
            </p14:xfrm>
          </p:contentPart>
        </mc:Choice>
        <mc:Fallback xmlns="">
          <p:pic>
            <p:nvPicPr>
              <p:cNvPr id="94" name="Entrada de lápiz 93">
                <a:extLst>
                  <a:ext uri="{FF2B5EF4-FFF2-40B4-BE49-F238E27FC236}">
                    <a16:creationId xmlns:a16="http://schemas.microsoft.com/office/drawing/2014/main" id="{EAAD0418-E0F4-74B7-54DA-82022B526E70}"/>
                  </a:ext>
                </a:extLst>
              </p:cNvPr>
              <p:cNvPicPr/>
              <p:nvPr/>
            </p:nvPicPr>
            <p:blipFill>
              <a:blip r:embed="rId212"/>
              <a:stretch>
                <a:fillRect/>
              </a:stretch>
            </p:blipFill>
            <p:spPr>
              <a:xfrm>
                <a:off x="2573926" y="4708791"/>
                <a:ext cx="168120" cy="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3">
            <p14:nvContentPartPr>
              <p14:cNvPr id="95" name="Entrada de lápiz 94">
                <a:extLst>
                  <a:ext uri="{FF2B5EF4-FFF2-40B4-BE49-F238E27FC236}">
                    <a16:creationId xmlns:a16="http://schemas.microsoft.com/office/drawing/2014/main" xmlns="" id="{56274414-6A20-B5BF-69D8-BBD40AB1DB51}"/>
                  </a:ext>
                </a:extLst>
              </p14:cNvPr>
              <p14:cNvContentPartPr/>
              <p14:nvPr/>
            </p14:nvContentPartPr>
            <p14:xfrm>
              <a:off x="2608486" y="4789071"/>
              <a:ext cx="147600" cy="18000"/>
            </p14:xfrm>
          </p:contentPart>
        </mc:Choice>
        <mc:Fallback xmlns="">
          <p:pic>
            <p:nvPicPr>
              <p:cNvPr id="95" name="Entrada de lápiz 94">
                <a:extLst>
                  <a:ext uri="{FF2B5EF4-FFF2-40B4-BE49-F238E27FC236}">
                    <a16:creationId xmlns:a16="http://schemas.microsoft.com/office/drawing/2014/main" id="{56274414-6A20-B5BF-69D8-BBD40AB1DB51}"/>
                  </a:ext>
                </a:extLst>
              </p:cNvPr>
              <p:cNvPicPr/>
              <p:nvPr/>
            </p:nvPicPr>
            <p:blipFill>
              <a:blip r:embed="rId214"/>
              <a:stretch>
                <a:fillRect/>
              </a:stretch>
            </p:blipFill>
            <p:spPr>
              <a:xfrm>
                <a:off x="2590486" y="4771071"/>
                <a:ext cx="183240" cy="53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5">
            <p14:nvContentPartPr>
              <p14:cNvPr id="99" name="Entrada de lápiz 98">
                <a:extLst>
                  <a:ext uri="{FF2B5EF4-FFF2-40B4-BE49-F238E27FC236}">
                    <a16:creationId xmlns:a16="http://schemas.microsoft.com/office/drawing/2014/main" xmlns="" id="{F796AEFC-71C8-DA48-F3B3-7BF809FD0C93}"/>
                  </a:ext>
                </a:extLst>
              </p14:cNvPr>
              <p14:cNvContentPartPr/>
              <p14:nvPr/>
            </p14:nvContentPartPr>
            <p14:xfrm>
              <a:off x="3127606" y="4746231"/>
              <a:ext cx="2160" cy="9360"/>
            </p14:xfrm>
          </p:contentPart>
        </mc:Choice>
        <mc:Fallback xmlns="">
          <p:pic>
            <p:nvPicPr>
              <p:cNvPr id="99" name="Entrada de lápiz 98">
                <a:extLst>
                  <a:ext uri="{FF2B5EF4-FFF2-40B4-BE49-F238E27FC236}">
                    <a16:creationId xmlns:a16="http://schemas.microsoft.com/office/drawing/2014/main" id="{F796AEFC-71C8-DA48-F3B3-7BF809FD0C93}"/>
                  </a:ext>
                </a:extLst>
              </p:cNvPr>
              <p:cNvPicPr/>
              <p:nvPr/>
            </p:nvPicPr>
            <p:blipFill>
              <a:blip r:embed="rId216"/>
              <a:stretch>
                <a:fillRect/>
              </a:stretch>
            </p:blipFill>
            <p:spPr>
              <a:xfrm>
                <a:off x="3109966" y="4728591"/>
                <a:ext cx="37800" cy="45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7">
            <p14:nvContentPartPr>
              <p14:cNvPr id="100" name="Entrada de lápiz 99">
                <a:extLst>
                  <a:ext uri="{FF2B5EF4-FFF2-40B4-BE49-F238E27FC236}">
                    <a16:creationId xmlns:a16="http://schemas.microsoft.com/office/drawing/2014/main" xmlns="" id="{21F5D6A0-3119-7B95-7B01-615EDF7B3F1E}"/>
                  </a:ext>
                </a:extLst>
              </p14:cNvPr>
              <p14:cNvContentPartPr/>
              <p14:nvPr/>
            </p14:nvContentPartPr>
            <p14:xfrm>
              <a:off x="3088366" y="4772151"/>
              <a:ext cx="32040" cy="16200"/>
            </p14:xfrm>
          </p:contentPart>
        </mc:Choice>
        <mc:Fallback xmlns="">
          <p:pic>
            <p:nvPicPr>
              <p:cNvPr id="100" name="Entrada de lápiz 99">
                <a:extLst>
                  <a:ext uri="{FF2B5EF4-FFF2-40B4-BE49-F238E27FC236}">
                    <a16:creationId xmlns:a16="http://schemas.microsoft.com/office/drawing/2014/main" id="{21F5D6A0-3119-7B95-7B01-615EDF7B3F1E}"/>
                  </a:ext>
                </a:extLst>
              </p:cNvPr>
              <p:cNvPicPr/>
              <p:nvPr/>
            </p:nvPicPr>
            <p:blipFill>
              <a:blip r:embed="rId218"/>
              <a:stretch>
                <a:fillRect/>
              </a:stretch>
            </p:blipFill>
            <p:spPr>
              <a:xfrm>
                <a:off x="3070366" y="4754151"/>
                <a:ext cx="67680" cy="51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19">
            <p14:nvContentPartPr>
              <p14:cNvPr id="101" name="Entrada de lápiz 100">
                <a:extLst>
                  <a:ext uri="{FF2B5EF4-FFF2-40B4-BE49-F238E27FC236}">
                    <a16:creationId xmlns:a16="http://schemas.microsoft.com/office/drawing/2014/main" xmlns="" id="{1B870C80-94B4-F6CC-555B-4124A65D3783}"/>
                  </a:ext>
                </a:extLst>
              </p14:cNvPr>
              <p14:cNvContentPartPr/>
              <p14:nvPr/>
            </p14:nvContentPartPr>
            <p14:xfrm>
              <a:off x="3048766" y="4487751"/>
              <a:ext cx="316080" cy="493560"/>
            </p14:xfrm>
          </p:contentPart>
        </mc:Choice>
        <mc:Fallback xmlns="">
          <p:pic>
            <p:nvPicPr>
              <p:cNvPr id="101" name="Entrada de lápiz 100">
                <a:extLst>
                  <a:ext uri="{FF2B5EF4-FFF2-40B4-BE49-F238E27FC236}">
                    <a16:creationId xmlns:a16="http://schemas.microsoft.com/office/drawing/2014/main" id="{1B870C80-94B4-F6CC-555B-4124A65D3783}"/>
                  </a:ext>
                </a:extLst>
              </p:cNvPr>
              <p:cNvPicPr/>
              <p:nvPr/>
            </p:nvPicPr>
            <p:blipFill>
              <a:blip r:embed="rId220"/>
              <a:stretch>
                <a:fillRect/>
              </a:stretch>
            </p:blipFill>
            <p:spPr>
              <a:xfrm>
                <a:off x="3030766" y="4470111"/>
                <a:ext cx="351720" cy="5292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1">
            <p14:nvContentPartPr>
              <p14:cNvPr id="102" name="Entrada de lápiz 101">
                <a:extLst>
                  <a:ext uri="{FF2B5EF4-FFF2-40B4-BE49-F238E27FC236}">
                    <a16:creationId xmlns:a16="http://schemas.microsoft.com/office/drawing/2014/main" xmlns="" id="{C271CA6E-4D6F-AE71-6610-1E2DD356A3E6}"/>
                  </a:ext>
                </a:extLst>
              </p14:cNvPr>
              <p14:cNvContentPartPr/>
              <p14:nvPr/>
            </p14:nvContentPartPr>
            <p14:xfrm>
              <a:off x="3489046" y="4797711"/>
              <a:ext cx="37800" cy="19440"/>
            </p14:xfrm>
          </p:contentPart>
        </mc:Choice>
        <mc:Fallback xmlns="">
          <p:pic>
            <p:nvPicPr>
              <p:cNvPr id="102" name="Entrada de lápiz 101">
                <a:extLst>
                  <a:ext uri="{FF2B5EF4-FFF2-40B4-BE49-F238E27FC236}">
                    <a16:creationId xmlns:a16="http://schemas.microsoft.com/office/drawing/2014/main" id="{C271CA6E-4D6F-AE71-6610-1E2DD356A3E6}"/>
                  </a:ext>
                </a:extLst>
              </p:cNvPr>
              <p:cNvPicPr/>
              <p:nvPr/>
            </p:nvPicPr>
            <p:blipFill>
              <a:blip r:embed="rId222"/>
              <a:stretch>
                <a:fillRect/>
              </a:stretch>
            </p:blipFill>
            <p:spPr>
              <a:xfrm>
                <a:off x="3471046" y="4780071"/>
                <a:ext cx="73440" cy="550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3">
            <p14:nvContentPartPr>
              <p14:cNvPr id="103" name="Entrada de lápiz 102">
                <a:extLst>
                  <a:ext uri="{FF2B5EF4-FFF2-40B4-BE49-F238E27FC236}">
                    <a16:creationId xmlns:a16="http://schemas.microsoft.com/office/drawing/2014/main" xmlns="" id="{EBB1C3B0-A35D-21CA-DB63-C7867B46C180}"/>
                  </a:ext>
                </a:extLst>
              </p14:cNvPr>
              <p14:cNvContentPartPr/>
              <p14:nvPr/>
            </p14:nvContentPartPr>
            <p14:xfrm>
              <a:off x="3816646" y="4492431"/>
              <a:ext cx="342000" cy="365760"/>
            </p14:xfrm>
          </p:contentPart>
        </mc:Choice>
        <mc:Fallback xmlns="">
          <p:pic>
            <p:nvPicPr>
              <p:cNvPr id="103" name="Entrada de lápiz 102">
                <a:extLst>
                  <a:ext uri="{FF2B5EF4-FFF2-40B4-BE49-F238E27FC236}">
                    <a16:creationId xmlns:a16="http://schemas.microsoft.com/office/drawing/2014/main" id="{EBB1C3B0-A35D-21CA-DB63-C7867B46C180}"/>
                  </a:ext>
                </a:extLst>
              </p:cNvPr>
              <p:cNvPicPr/>
              <p:nvPr/>
            </p:nvPicPr>
            <p:blipFill>
              <a:blip r:embed="rId224"/>
              <a:stretch>
                <a:fillRect/>
              </a:stretch>
            </p:blipFill>
            <p:spPr>
              <a:xfrm>
                <a:off x="3799006" y="4474791"/>
                <a:ext cx="377640" cy="40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5">
            <p14:nvContentPartPr>
              <p14:cNvPr id="105" name="Entrada de lápiz 104">
                <a:extLst>
                  <a:ext uri="{FF2B5EF4-FFF2-40B4-BE49-F238E27FC236}">
                    <a16:creationId xmlns:a16="http://schemas.microsoft.com/office/drawing/2014/main" xmlns="" id="{24D64871-F503-663E-6CB6-308134841F55}"/>
                  </a:ext>
                </a:extLst>
              </p14:cNvPr>
              <p14:cNvContentPartPr/>
              <p14:nvPr/>
            </p14:nvContentPartPr>
            <p14:xfrm>
              <a:off x="4731766" y="4605111"/>
              <a:ext cx="13320" cy="89280"/>
            </p14:xfrm>
          </p:contentPart>
        </mc:Choice>
        <mc:Fallback xmlns="">
          <p:pic>
            <p:nvPicPr>
              <p:cNvPr id="105" name="Entrada de lápiz 104">
                <a:extLst>
                  <a:ext uri="{FF2B5EF4-FFF2-40B4-BE49-F238E27FC236}">
                    <a16:creationId xmlns:a16="http://schemas.microsoft.com/office/drawing/2014/main" id="{24D64871-F503-663E-6CB6-308134841F55}"/>
                  </a:ext>
                </a:extLst>
              </p:cNvPr>
              <p:cNvPicPr/>
              <p:nvPr/>
            </p:nvPicPr>
            <p:blipFill>
              <a:blip r:embed="rId226"/>
              <a:stretch>
                <a:fillRect/>
              </a:stretch>
            </p:blipFill>
            <p:spPr>
              <a:xfrm>
                <a:off x="4714126" y="4587111"/>
                <a:ext cx="48960" cy="124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7">
            <p14:nvContentPartPr>
              <p14:cNvPr id="106" name="Entrada de lápiz 105">
                <a:extLst>
                  <a:ext uri="{FF2B5EF4-FFF2-40B4-BE49-F238E27FC236}">
                    <a16:creationId xmlns:a16="http://schemas.microsoft.com/office/drawing/2014/main" xmlns="" id="{CFCFF1BD-450B-0814-A01E-6BC49F25FC6F}"/>
                  </a:ext>
                </a:extLst>
              </p14:cNvPr>
              <p14:cNvContentPartPr/>
              <p14:nvPr/>
            </p14:nvContentPartPr>
            <p14:xfrm>
              <a:off x="4686406" y="4874031"/>
              <a:ext cx="43560" cy="123840"/>
            </p14:xfrm>
          </p:contentPart>
        </mc:Choice>
        <mc:Fallback xmlns="">
          <p:pic>
            <p:nvPicPr>
              <p:cNvPr id="106" name="Entrada de lápiz 105">
                <a:extLst>
                  <a:ext uri="{FF2B5EF4-FFF2-40B4-BE49-F238E27FC236}">
                    <a16:creationId xmlns:a16="http://schemas.microsoft.com/office/drawing/2014/main" id="{CFCFF1BD-450B-0814-A01E-6BC49F25FC6F}"/>
                  </a:ext>
                </a:extLst>
              </p:cNvPr>
              <p:cNvPicPr/>
              <p:nvPr/>
            </p:nvPicPr>
            <p:blipFill>
              <a:blip r:embed="rId228"/>
              <a:stretch>
                <a:fillRect/>
              </a:stretch>
            </p:blipFill>
            <p:spPr>
              <a:xfrm>
                <a:off x="4668766" y="4856391"/>
                <a:ext cx="79200" cy="1594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29">
            <p14:nvContentPartPr>
              <p14:cNvPr id="136" name="Entrada de lápiz 135">
                <a:extLst>
                  <a:ext uri="{FF2B5EF4-FFF2-40B4-BE49-F238E27FC236}">
                    <a16:creationId xmlns:a16="http://schemas.microsoft.com/office/drawing/2014/main" xmlns="" id="{6B9DF196-2FC4-61F5-7209-9895596A0D89}"/>
                  </a:ext>
                </a:extLst>
              </p14:cNvPr>
              <p14:cNvContentPartPr/>
              <p14:nvPr/>
            </p14:nvContentPartPr>
            <p14:xfrm>
              <a:off x="4283926" y="4025511"/>
              <a:ext cx="304200" cy="2891520"/>
            </p14:xfrm>
          </p:contentPart>
        </mc:Choice>
        <mc:Fallback xmlns="">
          <p:pic>
            <p:nvPicPr>
              <p:cNvPr id="136" name="Entrada de lápiz 135">
                <a:extLst>
                  <a:ext uri="{FF2B5EF4-FFF2-40B4-BE49-F238E27FC236}">
                    <a16:creationId xmlns:a16="http://schemas.microsoft.com/office/drawing/2014/main" id="{6B9DF196-2FC4-61F5-7209-9895596A0D89}"/>
                  </a:ext>
                </a:extLst>
              </p:cNvPr>
              <p:cNvPicPr/>
              <p:nvPr/>
            </p:nvPicPr>
            <p:blipFill>
              <a:blip r:embed="rId230"/>
              <a:stretch>
                <a:fillRect/>
              </a:stretch>
            </p:blipFill>
            <p:spPr>
              <a:xfrm>
                <a:off x="4265926" y="4007511"/>
                <a:ext cx="339840" cy="29271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1">
            <p14:nvContentPartPr>
              <p14:cNvPr id="137" name="Entrada de lápiz 136">
                <a:extLst>
                  <a:ext uri="{FF2B5EF4-FFF2-40B4-BE49-F238E27FC236}">
                    <a16:creationId xmlns:a16="http://schemas.microsoft.com/office/drawing/2014/main" xmlns="" id="{D5EF958C-BBDB-1AB4-58EB-030F0D65F7DA}"/>
                  </a:ext>
                </a:extLst>
              </p14:cNvPr>
              <p14:cNvContentPartPr/>
              <p14:nvPr/>
            </p14:nvContentPartPr>
            <p14:xfrm>
              <a:off x="105046" y="5328083"/>
              <a:ext cx="327960" cy="227160"/>
            </p14:xfrm>
          </p:contentPart>
        </mc:Choice>
        <mc:Fallback xmlns="">
          <p:pic>
            <p:nvPicPr>
              <p:cNvPr id="137" name="Entrada de lápiz 136">
                <a:extLst>
                  <a:ext uri="{FF2B5EF4-FFF2-40B4-BE49-F238E27FC236}">
                    <a16:creationId xmlns:a16="http://schemas.microsoft.com/office/drawing/2014/main" id="{D5EF958C-BBDB-1AB4-58EB-030F0D65F7DA}"/>
                  </a:ext>
                </a:extLst>
              </p:cNvPr>
              <p:cNvPicPr/>
              <p:nvPr/>
            </p:nvPicPr>
            <p:blipFill>
              <a:blip r:embed="rId232"/>
              <a:stretch>
                <a:fillRect/>
              </a:stretch>
            </p:blipFill>
            <p:spPr>
              <a:xfrm>
                <a:off x="87406" y="5310443"/>
                <a:ext cx="363600" cy="2628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3">
            <p14:nvContentPartPr>
              <p14:cNvPr id="138" name="Entrada de lápiz 137">
                <a:extLst>
                  <a:ext uri="{FF2B5EF4-FFF2-40B4-BE49-F238E27FC236}">
                    <a16:creationId xmlns:a16="http://schemas.microsoft.com/office/drawing/2014/main" xmlns="" id="{4B181A80-D1A5-399F-8A5F-83A11FE09A20}"/>
                  </a:ext>
                </a:extLst>
              </p14:cNvPr>
              <p14:cNvContentPartPr/>
              <p14:nvPr/>
            </p14:nvContentPartPr>
            <p14:xfrm>
              <a:off x="523006" y="5375963"/>
              <a:ext cx="164520" cy="375120"/>
            </p14:xfrm>
          </p:contentPart>
        </mc:Choice>
        <mc:Fallback xmlns="">
          <p:pic>
            <p:nvPicPr>
              <p:cNvPr id="138" name="Entrada de lápiz 137">
                <a:extLst>
                  <a:ext uri="{FF2B5EF4-FFF2-40B4-BE49-F238E27FC236}">
                    <a16:creationId xmlns:a16="http://schemas.microsoft.com/office/drawing/2014/main" id="{4B181A80-D1A5-399F-8A5F-83A11FE09A20}"/>
                  </a:ext>
                </a:extLst>
              </p:cNvPr>
              <p:cNvPicPr/>
              <p:nvPr/>
            </p:nvPicPr>
            <p:blipFill>
              <a:blip r:embed="rId234"/>
              <a:stretch>
                <a:fillRect/>
              </a:stretch>
            </p:blipFill>
            <p:spPr>
              <a:xfrm>
                <a:off x="505006" y="5357963"/>
                <a:ext cx="200160" cy="4107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5">
            <p14:nvContentPartPr>
              <p14:cNvPr id="139" name="Entrada de lápiz 138">
                <a:extLst>
                  <a:ext uri="{FF2B5EF4-FFF2-40B4-BE49-F238E27FC236}">
                    <a16:creationId xmlns:a16="http://schemas.microsoft.com/office/drawing/2014/main" xmlns="" id="{5AFE59E7-6029-1F9D-DA88-6FAB0550C365}"/>
                  </a:ext>
                </a:extLst>
              </p14:cNvPr>
              <p14:cNvContentPartPr/>
              <p14:nvPr/>
            </p14:nvContentPartPr>
            <p14:xfrm>
              <a:off x="793006" y="5534003"/>
              <a:ext cx="25920" cy="15480"/>
            </p14:xfrm>
          </p:contentPart>
        </mc:Choice>
        <mc:Fallback xmlns="">
          <p:pic>
            <p:nvPicPr>
              <p:cNvPr id="139" name="Entrada de lápiz 138">
                <a:extLst>
                  <a:ext uri="{FF2B5EF4-FFF2-40B4-BE49-F238E27FC236}">
                    <a16:creationId xmlns:a16="http://schemas.microsoft.com/office/drawing/2014/main" id="{5AFE59E7-6029-1F9D-DA88-6FAB0550C365}"/>
                  </a:ext>
                </a:extLst>
              </p:cNvPr>
              <p:cNvPicPr/>
              <p:nvPr/>
            </p:nvPicPr>
            <p:blipFill>
              <a:blip r:embed="rId236"/>
              <a:stretch>
                <a:fillRect/>
              </a:stretch>
            </p:blipFill>
            <p:spPr>
              <a:xfrm>
                <a:off x="775366" y="5516363"/>
                <a:ext cx="61560" cy="51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7">
            <p14:nvContentPartPr>
              <p14:cNvPr id="140" name="Entrada de lápiz 139">
                <a:extLst>
                  <a:ext uri="{FF2B5EF4-FFF2-40B4-BE49-F238E27FC236}">
                    <a16:creationId xmlns:a16="http://schemas.microsoft.com/office/drawing/2014/main" xmlns="" id="{7A3091E1-9FAD-DC0E-AF82-DD2534B2B8BB}"/>
                  </a:ext>
                </a:extLst>
              </p14:cNvPr>
              <p14:cNvContentPartPr/>
              <p14:nvPr/>
            </p14:nvContentPartPr>
            <p14:xfrm>
              <a:off x="982726" y="5316923"/>
              <a:ext cx="554040" cy="252000"/>
            </p14:xfrm>
          </p:contentPart>
        </mc:Choice>
        <mc:Fallback xmlns="">
          <p:pic>
            <p:nvPicPr>
              <p:cNvPr id="140" name="Entrada de lápiz 139">
                <a:extLst>
                  <a:ext uri="{FF2B5EF4-FFF2-40B4-BE49-F238E27FC236}">
                    <a16:creationId xmlns:a16="http://schemas.microsoft.com/office/drawing/2014/main" id="{7A3091E1-9FAD-DC0E-AF82-DD2534B2B8BB}"/>
                  </a:ext>
                </a:extLst>
              </p:cNvPr>
              <p:cNvPicPr/>
              <p:nvPr/>
            </p:nvPicPr>
            <p:blipFill>
              <a:blip r:embed="rId238"/>
              <a:stretch>
                <a:fillRect/>
              </a:stretch>
            </p:blipFill>
            <p:spPr>
              <a:xfrm>
                <a:off x="964726" y="5299283"/>
                <a:ext cx="589680" cy="2876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39">
            <p14:nvContentPartPr>
              <p14:cNvPr id="141" name="Entrada de lápiz 140">
                <a:extLst>
                  <a:ext uri="{FF2B5EF4-FFF2-40B4-BE49-F238E27FC236}">
                    <a16:creationId xmlns:a16="http://schemas.microsoft.com/office/drawing/2014/main" xmlns="" id="{3D83C73B-63EF-D7D2-B109-812591E34183}"/>
                  </a:ext>
                </a:extLst>
              </p14:cNvPr>
              <p14:cNvContentPartPr/>
              <p14:nvPr/>
            </p14:nvContentPartPr>
            <p14:xfrm>
              <a:off x="1604446" y="5310083"/>
              <a:ext cx="197280" cy="238320"/>
            </p14:xfrm>
          </p:contentPart>
        </mc:Choice>
        <mc:Fallback xmlns="">
          <p:pic>
            <p:nvPicPr>
              <p:cNvPr id="141" name="Entrada de lápiz 140">
                <a:extLst>
                  <a:ext uri="{FF2B5EF4-FFF2-40B4-BE49-F238E27FC236}">
                    <a16:creationId xmlns:a16="http://schemas.microsoft.com/office/drawing/2014/main" id="{3D83C73B-63EF-D7D2-B109-812591E34183}"/>
                  </a:ext>
                </a:extLst>
              </p:cNvPr>
              <p:cNvPicPr/>
              <p:nvPr/>
            </p:nvPicPr>
            <p:blipFill>
              <a:blip r:embed="rId240"/>
              <a:stretch>
                <a:fillRect/>
              </a:stretch>
            </p:blipFill>
            <p:spPr>
              <a:xfrm>
                <a:off x="1586806" y="5292443"/>
                <a:ext cx="232920" cy="273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1">
            <p14:nvContentPartPr>
              <p14:cNvPr id="142" name="Entrada de lápiz 141">
                <a:extLst>
                  <a:ext uri="{FF2B5EF4-FFF2-40B4-BE49-F238E27FC236}">
                    <a16:creationId xmlns:a16="http://schemas.microsoft.com/office/drawing/2014/main" xmlns="" id="{A6F2DD26-544C-1303-39DF-6802F2969AF4}"/>
                  </a:ext>
                </a:extLst>
              </p14:cNvPr>
              <p14:cNvContentPartPr/>
              <p14:nvPr/>
            </p14:nvContentPartPr>
            <p14:xfrm>
              <a:off x="1921606" y="5476403"/>
              <a:ext cx="75240" cy="41400"/>
            </p14:xfrm>
          </p:contentPart>
        </mc:Choice>
        <mc:Fallback xmlns="">
          <p:pic>
            <p:nvPicPr>
              <p:cNvPr id="142" name="Entrada de lápiz 141">
                <a:extLst>
                  <a:ext uri="{FF2B5EF4-FFF2-40B4-BE49-F238E27FC236}">
                    <a16:creationId xmlns:a16="http://schemas.microsoft.com/office/drawing/2014/main" id="{A6F2DD26-544C-1303-39DF-6802F2969AF4}"/>
                  </a:ext>
                </a:extLst>
              </p:cNvPr>
              <p:cNvPicPr/>
              <p:nvPr/>
            </p:nvPicPr>
            <p:blipFill>
              <a:blip r:embed="rId242"/>
              <a:stretch>
                <a:fillRect/>
              </a:stretch>
            </p:blipFill>
            <p:spPr>
              <a:xfrm>
                <a:off x="1903606" y="5458403"/>
                <a:ext cx="110880" cy="770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3">
            <p14:nvContentPartPr>
              <p14:cNvPr id="143" name="Entrada de lápiz 142">
                <a:extLst>
                  <a:ext uri="{FF2B5EF4-FFF2-40B4-BE49-F238E27FC236}">
                    <a16:creationId xmlns:a16="http://schemas.microsoft.com/office/drawing/2014/main" xmlns="" id="{3EF240B8-E006-81B3-BDD7-561F5685200B}"/>
                  </a:ext>
                </a:extLst>
              </p14:cNvPr>
              <p14:cNvContentPartPr/>
              <p14:nvPr/>
            </p14:nvContentPartPr>
            <p14:xfrm>
              <a:off x="1917646" y="5570363"/>
              <a:ext cx="89280" cy="11880"/>
            </p14:xfrm>
          </p:contentPart>
        </mc:Choice>
        <mc:Fallback xmlns="">
          <p:pic>
            <p:nvPicPr>
              <p:cNvPr id="143" name="Entrada de lápiz 142">
                <a:extLst>
                  <a:ext uri="{FF2B5EF4-FFF2-40B4-BE49-F238E27FC236}">
                    <a16:creationId xmlns:a16="http://schemas.microsoft.com/office/drawing/2014/main" id="{3EF240B8-E006-81B3-BDD7-561F5685200B}"/>
                  </a:ext>
                </a:extLst>
              </p:cNvPr>
              <p:cNvPicPr/>
              <p:nvPr/>
            </p:nvPicPr>
            <p:blipFill>
              <a:blip r:embed="rId244"/>
              <a:stretch>
                <a:fillRect/>
              </a:stretch>
            </p:blipFill>
            <p:spPr>
              <a:xfrm>
                <a:off x="1899646" y="5552723"/>
                <a:ext cx="124920" cy="4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5">
            <p14:nvContentPartPr>
              <p14:cNvPr id="144" name="Entrada de lápiz 143">
                <a:extLst>
                  <a:ext uri="{FF2B5EF4-FFF2-40B4-BE49-F238E27FC236}">
                    <a16:creationId xmlns:a16="http://schemas.microsoft.com/office/drawing/2014/main" xmlns="" id="{ED874AF8-0432-01A2-AA06-5C93F107DDDF}"/>
                  </a:ext>
                </a:extLst>
              </p14:cNvPr>
              <p14:cNvContentPartPr/>
              <p14:nvPr/>
            </p14:nvContentPartPr>
            <p14:xfrm>
              <a:off x="2203846" y="5273003"/>
              <a:ext cx="308520" cy="528480"/>
            </p14:xfrm>
          </p:contentPart>
        </mc:Choice>
        <mc:Fallback xmlns="">
          <p:pic>
            <p:nvPicPr>
              <p:cNvPr id="144" name="Entrada de lápiz 143">
                <a:extLst>
                  <a:ext uri="{FF2B5EF4-FFF2-40B4-BE49-F238E27FC236}">
                    <a16:creationId xmlns:a16="http://schemas.microsoft.com/office/drawing/2014/main" id="{ED874AF8-0432-01A2-AA06-5C93F107DDDF}"/>
                  </a:ext>
                </a:extLst>
              </p:cNvPr>
              <p:cNvPicPr/>
              <p:nvPr/>
            </p:nvPicPr>
            <p:blipFill>
              <a:blip r:embed="rId246"/>
              <a:stretch>
                <a:fillRect/>
              </a:stretch>
            </p:blipFill>
            <p:spPr>
              <a:xfrm>
                <a:off x="2185846" y="5255003"/>
                <a:ext cx="344160" cy="5641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7">
            <p14:nvContentPartPr>
              <p14:cNvPr id="145" name="Entrada de lápiz 144">
                <a:extLst>
                  <a:ext uri="{FF2B5EF4-FFF2-40B4-BE49-F238E27FC236}">
                    <a16:creationId xmlns:a16="http://schemas.microsoft.com/office/drawing/2014/main" xmlns="" id="{1B2E307D-B700-5D65-1BE7-A3DA5887E494}"/>
                  </a:ext>
                </a:extLst>
              </p14:cNvPr>
              <p14:cNvContentPartPr/>
              <p14:nvPr/>
            </p14:nvContentPartPr>
            <p14:xfrm>
              <a:off x="2628286" y="5612123"/>
              <a:ext cx="360" cy="20880"/>
            </p14:xfrm>
          </p:contentPart>
        </mc:Choice>
        <mc:Fallback xmlns="">
          <p:pic>
            <p:nvPicPr>
              <p:cNvPr id="145" name="Entrada de lápiz 144">
                <a:extLst>
                  <a:ext uri="{FF2B5EF4-FFF2-40B4-BE49-F238E27FC236}">
                    <a16:creationId xmlns:a16="http://schemas.microsoft.com/office/drawing/2014/main" id="{1B2E307D-B700-5D65-1BE7-A3DA5887E494}"/>
                  </a:ext>
                </a:extLst>
              </p:cNvPr>
              <p:cNvPicPr/>
              <p:nvPr/>
            </p:nvPicPr>
            <p:blipFill>
              <a:blip r:embed="rId248"/>
              <a:stretch>
                <a:fillRect/>
              </a:stretch>
            </p:blipFill>
            <p:spPr>
              <a:xfrm>
                <a:off x="2610286" y="5594483"/>
                <a:ext cx="36000" cy="56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49">
            <p14:nvContentPartPr>
              <p14:cNvPr id="148" name="Entrada de lápiz 147">
                <a:extLst>
                  <a:ext uri="{FF2B5EF4-FFF2-40B4-BE49-F238E27FC236}">
                    <a16:creationId xmlns:a16="http://schemas.microsoft.com/office/drawing/2014/main" xmlns="" id="{04EA8E1E-C92A-5AEB-E256-FAA2EC934F4C}"/>
                  </a:ext>
                </a:extLst>
              </p14:cNvPr>
              <p14:cNvContentPartPr/>
              <p14:nvPr/>
            </p14:nvContentPartPr>
            <p14:xfrm>
              <a:off x="2779126" y="5476763"/>
              <a:ext cx="244080" cy="172800"/>
            </p14:xfrm>
          </p:contentPart>
        </mc:Choice>
        <mc:Fallback xmlns="">
          <p:pic>
            <p:nvPicPr>
              <p:cNvPr id="148" name="Entrada de lápiz 147">
                <a:extLst>
                  <a:ext uri="{FF2B5EF4-FFF2-40B4-BE49-F238E27FC236}">
                    <a16:creationId xmlns:a16="http://schemas.microsoft.com/office/drawing/2014/main" id="{04EA8E1E-C92A-5AEB-E256-FAA2EC934F4C}"/>
                  </a:ext>
                </a:extLst>
              </p:cNvPr>
              <p:cNvPicPr/>
              <p:nvPr/>
            </p:nvPicPr>
            <p:blipFill>
              <a:blip r:embed="rId250"/>
              <a:stretch>
                <a:fillRect/>
              </a:stretch>
            </p:blipFill>
            <p:spPr>
              <a:xfrm>
                <a:off x="2761486" y="5459123"/>
                <a:ext cx="279720" cy="2084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1">
            <p14:nvContentPartPr>
              <p14:cNvPr id="149" name="Entrada de lápiz 148">
                <a:extLst>
                  <a:ext uri="{FF2B5EF4-FFF2-40B4-BE49-F238E27FC236}">
                    <a16:creationId xmlns:a16="http://schemas.microsoft.com/office/drawing/2014/main" xmlns="" id="{3E1709B3-9F7E-B50F-0B72-E9B1D83703DF}"/>
                  </a:ext>
                </a:extLst>
              </p14:cNvPr>
              <p14:cNvContentPartPr/>
              <p14:nvPr/>
            </p14:nvContentPartPr>
            <p14:xfrm>
              <a:off x="3043366" y="5498723"/>
              <a:ext cx="218160" cy="389880"/>
            </p14:xfrm>
          </p:contentPart>
        </mc:Choice>
        <mc:Fallback xmlns="">
          <p:pic>
            <p:nvPicPr>
              <p:cNvPr id="149" name="Entrada de lápiz 148">
                <a:extLst>
                  <a:ext uri="{FF2B5EF4-FFF2-40B4-BE49-F238E27FC236}">
                    <a16:creationId xmlns:a16="http://schemas.microsoft.com/office/drawing/2014/main" id="{3E1709B3-9F7E-B50F-0B72-E9B1D83703DF}"/>
                  </a:ext>
                </a:extLst>
              </p:cNvPr>
              <p:cNvPicPr/>
              <p:nvPr/>
            </p:nvPicPr>
            <p:blipFill>
              <a:blip r:embed="rId252"/>
              <a:stretch>
                <a:fillRect/>
              </a:stretch>
            </p:blipFill>
            <p:spPr>
              <a:xfrm>
                <a:off x="3025726" y="5480723"/>
                <a:ext cx="253800" cy="425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3">
            <p14:nvContentPartPr>
              <p14:cNvPr id="150" name="Entrada de lápiz 149">
                <a:extLst>
                  <a:ext uri="{FF2B5EF4-FFF2-40B4-BE49-F238E27FC236}">
                    <a16:creationId xmlns:a16="http://schemas.microsoft.com/office/drawing/2014/main" xmlns="" id="{B6E57C40-A059-C593-D7FC-4E4A8DDFBD6F}"/>
                  </a:ext>
                </a:extLst>
              </p14:cNvPr>
              <p14:cNvContentPartPr/>
              <p14:nvPr/>
            </p14:nvContentPartPr>
            <p14:xfrm>
              <a:off x="3371686" y="5444723"/>
              <a:ext cx="487080" cy="242280"/>
            </p14:xfrm>
          </p:contentPart>
        </mc:Choice>
        <mc:Fallback xmlns="">
          <p:pic>
            <p:nvPicPr>
              <p:cNvPr id="150" name="Entrada de lápiz 149">
                <a:extLst>
                  <a:ext uri="{FF2B5EF4-FFF2-40B4-BE49-F238E27FC236}">
                    <a16:creationId xmlns:a16="http://schemas.microsoft.com/office/drawing/2014/main" id="{B6E57C40-A059-C593-D7FC-4E4A8DDFBD6F}"/>
                  </a:ext>
                </a:extLst>
              </p:cNvPr>
              <p:cNvPicPr/>
              <p:nvPr/>
            </p:nvPicPr>
            <p:blipFill>
              <a:blip r:embed="rId254"/>
              <a:stretch>
                <a:fillRect/>
              </a:stretch>
            </p:blipFill>
            <p:spPr>
              <a:xfrm>
                <a:off x="3353686" y="5427083"/>
                <a:ext cx="522720" cy="2779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5">
            <p14:nvContentPartPr>
              <p14:cNvPr id="151" name="Entrada de lápiz 150">
                <a:extLst>
                  <a:ext uri="{FF2B5EF4-FFF2-40B4-BE49-F238E27FC236}">
                    <a16:creationId xmlns:a16="http://schemas.microsoft.com/office/drawing/2014/main" xmlns="" id="{3099628C-B365-9739-845F-B58E0F9998B5}"/>
                  </a:ext>
                </a:extLst>
              </p14:cNvPr>
              <p14:cNvContentPartPr/>
              <p14:nvPr/>
            </p14:nvContentPartPr>
            <p14:xfrm>
              <a:off x="3900166" y="5432843"/>
              <a:ext cx="307800" cy="281880"/>
            </p14:xfrm>
          </p:contentPart>
        </mc:Choice>
        <mc:Fallback xmlns="">
          <p:pic>
            <p:nvPicPr>
              <p:cNvPr id="151" name="Entrada de lápiz 150">
                <a:extLst>
                  <a:ext uri="{FF2B5EF4-FFF2-40B4-BE49-F238E27FC236}">
                    <a16:creationId xmlns:a16="http://schemas.microsoft.com/office/drawing/2014/main" id="{3099628C-B365-9739-845F-B58E0F9998B5}"/>
                  </a:ext>
                </a:extLst>
              </p:cNvPr>
              <p:cNvPicPr/>
              <p:nvPr/>
            </p:nvPicPr>
            <p:blipFill>
              <a:blip r:embed="rId256"/>
              <a:stretch>
                <a:fillRect/>
              </a:stretch>
            </p:blipFill>
            <p:spPr>
              <a:xfrm>
                <a:off x="3882526" y="5414843"/>
                <a:ext cx="343440" cy="317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7">
            <p14:nvContentPartPr>
              <p14:cNvPr id="171" name="Entrada de lápiz 170">
                <a:extLst>
                  <a:ext uri="{FF2B5EF4-FFF2-40B4-BE49-F238E27FC236}">
                    <a16:creationId xmlns:a16="http://schemas.microsoft.com/office/drawing/2014/main" xmlns="" id="{7E26244E-5627-3E20-D9D2-0BEFBAAE18C0}"/>
                  </a:ext>
                </a:extLst>
              </p14:cNvPr>
              <p14:cNvContentPartPr/>
              <p14:nvPr/>
            </p14:nvContentPartPr>
            <p14:xfrm>
              <a:off x="1713166" y="5921363"/>
              <a:ext cx="17280" cy="1080"/>
            </p14:xfrm>
          </p:contentPart>
        </mc:Choice>
        <mc:Fallback xmlns="">
          <p:pic>
            <p:nvPicPr>
              <p:cNvPr id="171" name="Entrada de lápiz 170">
                <a:extLst>
                  <a:ext uri="{FF2B5EF4-FFF2-40B4-BE49-F238E27FC236}">
                    <a16:creationId xmlns:a16="http://schemas.microsoft.com/office/drawing/2014/main" id="{7E26244E-5627-3E20-D9D2-0BEFBAAE18C0}"/>
                  </a:ext>
                </a:extLst>
              </p:cNvPr>
              <p:cNvPicPr/>
              <p:nvPr/>
            </p:nvPicPr>
            <p:blipFill>
              <a:blip r:embed="rId258"/>
              <a:stretch>
                <a:fillRect/>
              </a:stretch>
            </p:blipFill>
            <p:spPr>
              <a:xfrm>
                <a:off x="1695166" y="5903723"/>
                <a:ext cx="52920" cy="367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59">
            <p14:nvContentPartPr>
              <p14:cNvPr id="172" name="Entrada de lápiz 171">
                <a:extLst>
                  <a:ext uri="{FF2B5EF4-FFF2-40B4-BE49-F238E27FC236}">
                    <a16:creationId xmlns:a16="http://schemas.microsoft.com/office/drawing/2014/main" xmlns="" id="{E9C01E78-E10F-294D-4491-53CFEFE0CE15}"/>
                  </a:ext>
                </a:extLst>
              </p14:cNvPr>
              <p14:cNvContentPartPr/>
              <p14:nvPr/>
            </p14:nvContentPartPr>
            <p14:xfrm>
              <a:off x="98206" y="5460203"/>
              <a:ext cx="736200" cy="31320"/>
            </p14:xfrm>
          </p:contentPart>
        </mc:Choice>
        <mc:Fallback xmlns="">
          <p:pic>
            <p:nvPicPr>
              <p:cNvPr id="172" name="Entrada de lápiz 171">
                <a:extLst>
                  <a:ext uri="{FF2B5EF4-FFF2-40B4-BE49-F238E27FC236}">
                    <a16:creationId xmlns:a16="http://schemas.microsoft.com/office/drawing/2014/main" id="{E9C01E78-E10F-294D-4491-53CFEFE0CE15}"/>
                  </a:ext>
                </a:extLst>
              </p:cNvPr>
              <p:cNvPicPr/>
              <p:nvPr/>
            </p:nvPicPr>
            <p:blipFill>
              <a:blip r:embed="rId260"/>
              <a:stretch>
                <a:fillRect/>
              </a:stretch>
            </p:blipFill>
            <p:spPr>
              <a:xfrm>
                <a:off x="80206" y="5442563"/>
                <a:ext cx="771840" cy="6696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1">
            <p14:nvContentPartPr>
              <p14:cNvPr id="173" name="Entrada de lápiz 172">
                <a:extLst>
                  <a:ext uri="{FF2B5EF4-FFF2-40B4-BE49-F238E27FC236}">
                    <a16:creationId xmlns:a16="http://schemas.microsoft.com/office/drawing/2014/main" xmlns="" id="{896EAE1C-CB9A-AC02-9CA3-5FB036AD9FC4}"/>
                  </a:ext>
                </a:extLst>
              </p14:cNvPr>
              <p14:cNvContentPartPr/>
              <p14:nvPr/>
            </p14:nvContentPartPr>
            <p14:xfrm>
              <a:off x="2717206" y="5556683"/>
              <a:ext cx="579240" cy="61200"/>
            </p14:xfrm>
          </p:contentPart>
        </mc:Choice>
        <mc:Fallback xmlns="">
          <p:pic>
            <p:nvPicPr>
              <p:cNvPr id="173" name="Entrada de lápiz 172">
                <a:extLst>
                  <a:ext uri="{FF2B5EF4-FFF2-40B4-BE49-F238E27FC236}">
                    <a16:creationId xmlns:a16="http://schemas.microsoft.com/office/drawing/2014/main" id="{896EAE1C-CB9A-AC02-9CA3-5FB036AD9FC4}"/>
                  </a:ext>
                </a:extLst>
              </p:cNvPr>
              <p:cNvPicPr/>
              <p:nvPr/>
            </p:nvPicPr>
            <p:blipFill>
              <a:blip r:embed="rId262"/>
              <a:stretch>
                <a:fillRect/>
              </a:stretch>
            </p:blipFill>
            <p:spPr>
              <a:xfrm>
                <a:off x="2699206" y="5538683"/>
                <a:ext cx="614880" cy="96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263">
            <p14:nvContentPartPr>
              <p14:cNvPr id="178" name="Entrada de lápiz 177">
                <a:extLst>
                  <a:ext uri="{FF2B5EF4-FFF2-40B4-BE49-F238E27FC236}">
                    <a16:creationId xmlns:a16="http://schemas.microsoft.com/office/drawing/2014/main" xmlns="" id="{C0C126CD-898B-9CEE-884F-418FF66DF8AA}"/>
                  </a:ext>
                </a:extLst>
              </p14:cNvPr>
              <p14:cNvContentPartPr/>
              <p14:nvPr/>
            </p14:nvContentPartPr>
            <p14:xfrm>
              <a:off x="2380606" y="6090563"/>
              <a:ext cx="425160" cy="486360"/>
            </p14:xfrm>
          </p:contentPart>
        </mc:Choice>
        <mc:Fallback xmlns="">
          <p:pic>
            <p:nvPicPr>
              <p:cNvPr id="178" name="Entrada de lápiz 177">
                <a:extLst>
                  <a:ext uri="{FF2B5EF4-FFF2-40B4-BE49-F238E27FC236}">
                    <a16:creationId xmlns:a16="http://schemas.microsoft.com/office/drawing/2014/main" id="{C0C126CD-898B-9CEE-884F-418FF66DF8AA}"/>
                  </a:ext>
                </a:extLst>
              </p:cNvPr>
              <p:cNvPicPr/>
              <p:nvPr/>
            </p:nvPicPr>
            <p:blipFill>
              <a:blip r:embed="rId264"/>
              <a:stretch>
                <a:fillRect/>
              </a:stretch>
            </p:blipFill>
            <p:spPr>
              <a:xfrm>
                <a:off x="2362606" y="6072563"/>
                <a:ext cx="460800" cy="522000"/>
              </a:xfrm>
              <a:prstGeom prst="rect">
                <a:avLst/>
              </a:prstGeom>
            </p:spPr>
          </p:pic>
        </mc:Fallback>
      </mc:AlternateContent>
      <p:grpSp>
        <p:nvGrpSpPr>
          <p:cNvPr id="185" name="Grupo 184">
            <a:extLst>
              <a:ext uri="{FF2B5EF4-FFF2-40B4-BE49-F238E27FC236}">
                <a16:creationId xmlns:a16="http://schemas.microsoft.com/office/drawing/2014/main" xmlns="" id="{744DCEA5-AE22-46FF-EE0F-8A580D1B11A6}"/>
              </a:ext>
            </a:extLst>
          </p:cNvPr>
          <p:cNvGrpSpPr/>
          <p:nvPr/>
        </p:nvGrpSpPr>
        <p:grpSpPr>
          <a:xfrm>
            <a:off x="705166" y="6003083"/>
            <a:ext cx="1411920" cy="653760"/>
            <a:chOff x="705166" y="6003083"/>
            <a:chExt cx="1411920" cy="6537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65">
              <p14:nvContentPartPr>
                <p14:cNvPr id="174" name="Entrada de lápiz 173">
                  <a:extLst>
                    <a:ext uri="{FF2B5EF4-FFF2-40B4-BE49-F238E27FC236}">
                      <a16:creationId xmlns:a16="http://schemas.microsoft.com/office/drawing/2014/main" xmlns="" id="{552FB0A7-442C-4ADC-CAEE-1AA50D9D7700}"/>
                    </a:ext>
                  </a:extLst>
                </p14:cNvPr>
                <p14:cNvContentPartPr/>
                <p14:nvPr/>
              </p14:nvContentPartPr>
              <p14:xfrm>
                <a:off x="1885966" y="6299003"/>
                <a:ext cx="125640" cy="14400"/>
              </p14:xfrm>
            </p:contentPart>
          </mc:Choice>
          <mc:Fallback xmlns="">
            <p:pic>
              <p:nvPicPr>
                <p:cNvPr id="174" name="Entrada de lápiz 173">
                  <a:extLst>
                    <a:ext uri="{FF2B5EF4-FFF2-40B4-BE49-F238E27FC236}">
                      <a16:creationId xmlns:a16="http://schemas.microsoft.com/office/drawing/2014/main" id="{552FB0A7-442C-4ADC-CAEE-1AA50D9D7700}"/>
                    </a:ext>
                  </a:extLst>
                </p:cNvPr>
                <p:cNvPicPr/>
                <p:nvPr/>
              </p:nvPicPr>
              <p:blipFill>
                <a:blip r:embed="rId266"/>
                <a:stretch>
                  <a:fillRect/>
                </a:stretch>
              </p:blipFill>
              <p:spPr>
                <a:xfrm>
                  <a:off x="1867966" y="6281003"/>
                  <a:ext cx="161280" cy="50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7">
              <p14:nvContentPartPr>
                <p14:cNvPr id="175" name="Entrada de lápiz 174">
                  <a:extLst>
                    <a:ext uri="{FF2B5EF4-FFF2-40B4-BE49-F238E27FC236}">
                      <a16:creationId xmlns:a16="http://schemas.microsoft.com/office/drawing/2014/main" xmlns="" id="{36D59F1F-45A3-0CD3-6F14-3FCCE434D4EE}"/>
                    </a:ext>
                  </a:extLst>
                </p14:cNvPr>
                <p14:cNvContentPartPr/>
                <p14:nvPr/>
              </p14:nvContentPartPr>
              <p14:xfrm>
                <a:off x="1922326" y="6375323"/>
                <a:ext cx="194760" cy="12960"/>
              </p14:xfrm>
            </p:contentPart>
          </mc:Choice>
          <mc:Fallback xmlns="">
            <p:pic>
              <p:nvPicPr>
                <p:cNvPr id="175" name="Entrada de lápiz 174">
                  <a:extLst>
                    <a:ext uri="{FF2B5EF4-FFF2-40B4-BE49-F238E27FC236}">
                      <a16:creationId xmlns:a16="http://schemas.microsoft.com/office/drawing/2014/main" id="{36D59F1F-45A3-0CD3-6F14-3FCCE434D4EE}"/>
                    </a:ext>
                  </a:extLst>
                </p:cNvPr>
                <p:cNvPicPr/>
                <p:nvPr/>
              </p:nvPicPr>
              <p:blipFill>
                <a:blip r:embed="rId268"/>
                <a:stretch>
                  <a:fillRect/>
                </a:stretch>
              </p:blipFill>
              <p:spPr>
                <a:xfrm>
                  <a:off x="1904686" y="6357683"/>
                  <a:ext cx="230400" cy="48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69">
              <p14:nvContentPartPr>
                <p14:cNvPr id="179" name="Entrada de lápiz 178">
                  <a:extLst>
                    <a:ext uri="{FF2B5EF4-FFF2-40B4-BE49-F238E27FC236}">
                      <a16:creationId xmlns:a16="http://schemas.microsoft.com/office/drawing/2014/main" xmlns="" id="{A73D9898-D8FC-15E0-BE86-548C38E409C2}"/>
                    </a:ext>
                  </a:extLst>
                </p14:cNvPr>
                <p14:cNvContentPartPr/>
                <p14:nvPr/>
              </p14:nvContentPartPr>
              <p14:xfrm>
                <a:off x="948166" y="6057083"/>
                <a:ext cx="543960" cy="244800"/>
              </p14:xfrm>
            </p:contentPart>
          </mc:Choice>
          <mc:Fallback xmlns="">
            <p:pic>
              <p:nvPicPr>
                <p:cNvPr id="179" name="Entrada de lápiz 178">
                  <a:extLst>
                    <a:ext uri="{FF2B5EF4-FFF2-40B4-BE49-F238E27FC236}">
                      <a16:creationId xmlns:a16="http://schemas.microsoft.com/office/drawing/2014/main" id="{A73D9898-D8FC-15E0-BE86-548C38E409C2}"/>
                    </a:ext>
                  </a:extLst>
                </p:cNvPr>
                <p:cNvPicPr/>
                <p:nvPr/>
              </p:nvPicPr>
              <p:blipFill>
                <a:blip r:embed="rId270"/>
                <a:stretch>
                  <a:fillRect/>
                </a:stretch>
              </p:blipFill>
              <p:spPr>
                <a:xfrm>
                  <a:off x="930526" y="6039443"/>
                  <a:ext cx="579600" cy="280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1">
              <p14:nvContentPartPr>
                <p14:cNvPr id="180" name="Entrada de lápiz 179">
                  <a:extLst>
                    <a:ext uri="{FF2B5EF4-FFF2-40B4-BE49-F238E27FC236}">
                      <a16:creationId xmlns:a16="http://schemas.microsoft.com/office/drawing/2014/main" xmlns="" id="{CFD57A30-FB0E-0859-1D50-7AEF791B0E72}"/>
                    </a:ext>
                  </a:extLst>
                </p14:cNvPr>
                <p14:cNvContentPartPr/>
                <p14:nvPr/>
              </p14:nvContentPartPr>
              <p14:xfrm>
                <a:off x="1597606" y="6003083"/>
                <a:ext cx="182160" cy="221400"/>
              </p14:xfrm>
            </p:contentPart>
          </mc:Choice>
          <mc:Fallback xmlns="">
            <p:pic>
              <p:nvPicPr>
                <p:cNvPr id="180" name="Entrada de lápiz 179">
                  <a:extLst>
                    <a:ext uri="{FF2B5EF4-FFF2-40B4-BE49-F238E27FC236}">
                      <a16:creationId xmlns:a16="http://schemas.microsoft.com/office/drawing/2014/main" id="{CFD57A30-FB0E-0859-1D50-7AEF791B0E72}"/>
                    </a:ext>
                  </a:extLst>
                </p:cNvPr>
                <p:cNvPicPr/>
                <p:nvPr/>
              </p:nvPicPr>
              <p:blipFill>
                <a:blip r:embed="rId272"/>
                <a:stretch>
                  <a:fillRect/>
                </a:stretch>
              </p:blipFill>
              <p:spPr>
                <a:xfrm>
                  <a:off x="1579606" y="5985443"/>
                  <a:ext cx="217800" cy="257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3">
              <p14:nvContentPartPr>
                <p14:cNvPr id="181" name="Entrada de lápiz 180">
                  <a:extLst>
                    <a:ext uri="{FF2B5EF4-FFF2-40B4-BE49-F238E27FC236}">
                      <a16:creationId xmlns:a16="http://schemas.microsoft.com/office/drawing/2014/main" xmlns="" id="{7BFFFD8F-A0CE-DBD4-FECD-C8A78C559360}"/>
                    </a:ext>
                  </a:extLst>
                </p14:cNvPr>
                <p14:cNvContentPartPr/>
                <p14:nvPr/>
              </p14:nvContentPartPr>
              <p14:xfrm>
                <a:off x="705166" y="6287483"/>
                <a:ext cx="993960" cy="47520"/>
              </p14:xfrm>
            </p:contentPart>
          </mc:Choice>
          <mc:Fallback xmlns="">
            <p:pic>
              <p:nvPicPr>
                <p:cNvPr id="181" name="Entrada de lápiz 180">
                  <a:extLst>
                    <a:ext uri="{FF2B5EF4-FFF2-40B4-BE49-F238E27FC236}">
                      <a16:creationId xmlns:a16="http://schemas.microsoft.com/office/drawing/2014/main" id="{7BFFFD8F-A0CE-DBD4-FECD-C8A78C559360}"/>
                    </a:ext>
                  </a:extLst>
                </p:cNvPr>
                <p:cNvPicPr/>
                <p:nvPr/>
              </p:nvPicPr>
              <p:blipFill>
                <a:blip r:embed="rId274"/>
                <a:stretch>
                  <a:fillRect/>
                </a:stretch>
              </p:blipFill>
              <p:spPr>
                <a:xfrm>
                  <a:off x="687526" y="6269483"/>
                  <a:ext cx="1029600" cy="83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5">
              <p14:nvContentPartPr>
                <p14:cNvPr id="182" name="Entrada de lápiz 181">
                  <a:extLst>
                    <a:ext uri="{FF2B5EF4-FFF2-40B4-BE49-F238E27FC236}">
                      <a16:creationId xmlns:a16="http://schemas.microsoft.com/office/drawing/2014/main" xmlns="" id="{3F15FDD0-5BFE-AD57-BCFF-7F7431DA6220}"/>
                    </a:ext>
                  </a:extLst>
                </p14:cNvPr>
                <p14:cNvContentPartPr/>
                <p14:nvPr/>
              </p14:nvContentPartPr>
              <p14:xfrm>
                <a:off x="939886" y="6485483"/>
                <a:ext cx="482400" cy="171360"/>
              </p14:xfrm>
            </p:contentPart>
          </mc:Choice>
          <mc:Fallback xmlns="">
            <p:pic>
              <p:nvPicPr>
                <p:cNvPr id="182" name="Entrada de lápiz 181">
                  <a:extLst>
                    <a:ext uri="{FF2B5EF4-FFF2-40B4-BE49-F238E27FC236}">
                      <a16:creationId xmlns:a16="http://schemas.microsoft.com/office/drawing/2014/main" id="{3F15FDD0-5BFE-AD57-BCFF-7F7431DA6220}"/>
                    </a:ext>
                  </a:extLst>
                </p:cNvPr>
                <p:cNvPicPr/>
                <p:nvPr/>
              </p:nvPicPr>
              <p:blipFill>
                <a:blip r:embed="rId276"/>
                <a:stretch>
                  <a:fillRect/>
                </a:stretch>
              </p:blipFill>
              <p:spPr>
                <a:xfrm>
                  <a:off x="921886" y="6467843"/>
                  <a:ext cx="518040" cy="207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77">
              <p14:nvContentPartPr>
                <p14:cNvPr id="183" name="Entrada de lápiz 182">
                  <a:extLst>
                    <a:ext uri="{FF2B5EF4-FFF2-40B4-BE49-F238E27FC236}">
                      <a16:creationId xmlns:a16="http://schemas.microsoft.com/office/drawing/2014/main" xmlns="" id="{B70DC7BA-B637-40BA-EA9D-6791861DE5ED}"/>
                    </a:ext>
                  </a:extLst>
                </p14:cNvPr>
                <p14:cNvContentPartPr/>
                <p14:nvPr/>
              </p14:nvContentPartPr>
              <p14:xfrm>
                <a:off x="1554766" y="6467843"/>
                <a:ext cx="191520" cy="178200"/>
              </p14:xfrm>
            </p:contentPart>
          </mc:Choice>
          <mc:Fallback xmlns="">
            <p:pic>
              <p:nvPicPr>
                <p:cNvPr id="183" name="Entrada de lápiz 182">
                  <a:extLst>
                    <a:ext uri="{FF2B5EF4-FFF2-40B4-BE49-F238E27FC236}">
                      <a16:creationId xmlns:a16="http://schemas.microsoft.com/office/drawing/2014/main" id="{B70DC7BA-B637-40BA-EA9D-6791861DE5ED}"/>
                    </a:ext>
                  </a:extLst>
                </p:cNvPr>
                <p:cNvPicPr/>
                <p:nvPr/>
              </p:nvPicPr>
              <p:blipFill>
                <a:blip r:embed="rId278"/>
                <a:stretch>
                  <a:fillRect/>
                </a:stretch>
              </p:blipFill>
              <p:spPr>
                <a:xfrm>
                  <a:off x="1537126" y="6449843"/>
                  <a:ext cx="227160" cy="21384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195" name="Grupo 194">
            <a:extLst>
              <a:ext uri="{FF2B5EF4-FFF2-40B4-BE49-F238E27FC236}">
                <a16:creationId xmlns:a16="http://schemas.microsoft.com/office/drawing/2014/main" xmlns="" id="{8BD3666B-AD8A-230E-BD08-AF17E246C934}"/>
              </a:ext>
            </a:extLst>
          </p:cNvPr>
          <p:cNvGrpSpPr/>
          <p:nvPr/>
        </p:nvGrpSpPr>
        <p:grpSpPr>
          <a:xfrm>
            <a:off x="3729886" y="5860883"/>
            <a:ext cx="3901320" cy="639000"/>
            <a:chOff x="3729886" y="5860883"/>
            <a:chExt cx="3901320" cy="6390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79">
              <p14:nvContentPartPr>
                <p14:cNvPr id="186" name="Entrada de lápiz 185">
                  <a:extLst>
                    <a:ext uri="{FF2B5EF4-FFF2-40B4-BE49-F238E27FC236}">
                      <a16:creationId xmlns:a16="http://schemas.microsoft.com/office/drawing/2014/main" xmlns="" id="{2B367408-62F9-0E98-8A08-6010D3CE100B}"/>
                    </a:ext>
                  </a:extLst>
                </p14:cNvPr>
                <p14:cNvContentPartPr/>
                <p14:nvPr/>
              </p14:nvContentPartPr>
              <p14:xfrm>
                <a:off x="3729886" y="6311963"/>
                <a:ext cx="1163160" cy="32760"/>
              </p14:xfrm>
            </p:contentPart>
          </mc:Choice>
          <mc:Fallback xmlns="">
            <p:pic>
              <p:nvPicPr>
                <p:cNvPr id="186" name="Entrada de lápiz 185">
                  <a:extLst>
                    <a:ext uri="{FF2B5EF4-FFF2-40B4-BE49-F238E27FC236}">
                      <a16:creationId xmlns:a16="http://schemas.microsoft.com/office/drawing/2014/main" id="{2B367408-62F9-0E98-8A08-6010D3CE100B}"/>
                    </a:ext>
                  </a:extLst>
                </p:cNvPr>
                <p:cNvPicPr/>
                <p:nvPr/>
              </p:nvPicPr>
              <p:blipFill>
                <a:blip r:embed="rId280"/>
                <a:stretch>
                  <a:fillRect/>
                </a:stretch>
              </p:blipFill>
              <p:spPr>
                <a:xfrm>
                  <a:off x="3711886" y="6294323"/>
                  <a:ext cx="1198800" cy="68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1">
              <p14:nvContentPartPr>
                <p14:cNvPr id="187" name="Entrada de lápiz 186">
                  <a:extLst>
                    <a:ext uri="{FF2B5EF4-FFF2-40B4-BE49-F238E27FC236}">
                      <a16:creationId xmlns:a16="http://schemas.microsoft.com/office/drawing/2014/main" xmlns="" id="{B1237605-1CDE-4700-CC34-5EB362F29244}"/>
                    </a:ext>
                  </a:extLst>
                </p14:cNvPr>
                <p14:cNvContentPartPr/>
                <p14:nvPr/>
              </p14:nvContentPartPr>
              <p14:xfrm>
                <a:off x="4648966" y="6192083"/>
                <a:ext cx="478800" cy="281520"/>
              </p14:xfrm>
            </p:contentPart>
          </mc:Choice>
          <mc:Fallback xmlns="">
            <p:pic>
              <p:nvPicPr>
                <p:cNvPr id="187" name="Entrada de lápiz 186">
                  <a:extLst>
                    <a:ext uri="{FF2B5EF4-FFF2-40B4-BE49-F238E27FC236}">
                      <a16:creationId xmlns:a16="http://schemas.microsoft.com/office/drawing/2014/main" id="{B1237605-1CDE-4700-CC34-5EB362F29244}"/>
                    </a:ext>
                  </a:extLst>
                </p:cNvPr>
                <p:cNvPicPr/>
                <p:nvPr/>
              </p:nvPicPr>
              <p:blipFill>
                <a:blip r:embed="rId282"/>
                <a:stretch>
                  <a:fillRect/>
                </a:stretch>
              </p:blipFill>
              <p:spPr>
                <a:xfrm>
                  <a:off x="4630966" y="6174443"/>
                  <a:ext cx="514440" cy="317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3">
              <p14:nvContentPartPr>
                <p14:cNvPr id="189" name="Entrada de lápiz 188">
                  <a:extLst>
                    <a:ext uri="{FF2B5EF4-FFF2-40B4-BE49-F238E27FC236}">
                      <a16:creationId xmlns:a16="http://schemas.microsoft.com/office/drawing/2014/main" xmlns="" id="{3FA356E4-4F63-D6AE-CF62-82B5279F2A1E}"/>
                    </a:ext>
                  </a:extLst>
                </p14:cNvPr>
                <p14:cNvContentPartPr/>
                <p14:nvPr/>
              </p14:nvContentPartPr>
              <p14:xfrm>
                <a:off x="5620606" y="5860883"/>
                <a:ext cx="423720" cy="639000"/>
              </p14:xfrm>
            </p:contentPart>
          </mc:Choice>
          <mc:Fallback xmlns="">
            <p:pic>
              <p:nvPicPr>
                <p:cNvPr id="189" name="Entrada de lápiz 188">
                  <a:extLst>
                    <a:ext uri="{FF2B5EF4-FFF2-40B4-BE49-F238E27FC236}">
                      <a16:creationId xmlns:a16="http://schemas.microsoft.com/office/drawing/2014/main" id="{3FA356E4-4F63-D6AE-CF62-82B5279F2A1E}"/>
                    </a:ext>
                  </a:extLst>
                </p:cNvPr>
                <p:cNvPicPr/>
                <p:nvPr/>
              </p:nvPicPr>
              <p:blipFill>
                <a:blip r:embed="rId284"/>
                <a:stretch>
                  <a:fillRect/>
                </a:stretch>
              </p:blipFill>
              <p:spPr>
                <a:xfrm>
                  <a:off x="5602606" y="5842883"/>
                  <a:ext cx="459360" cy="6746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5">
              <p14:nvContentPartPr>
                <p14:cNvPr id="190" name="Entrada de lápiz 189">
                  <a:extLst>
                    <a:ext uri="{FF2B5EF4-FFF2-40B4-BE49-F238E27FC236}">
                      <a16:creationId xmlns:a16="http://schemas.microsoft.com/office/drawing/2014/main" xmlns="" id="{8BE7C488-011C-D10D-44A5-F69B62B1EBF3}"/>
                    </a:ext>
                  </a:extLst>
                </p14:cNvPr>
                <p14:cNvContentPartPr/>
                <p14:nvPr/>
              </p14:nvContentPartPr>
              <p14:xfrm>
                <a:off x="6196246" y="6017483"/>
                <a:ext cx="354240" cy="282240"/>
              </p14:xfrm>
            </p:contentPart>
          </mc:Choice>
          <mc:Fallback xmlns="">
            <p:pic>
              <p:nvPicPr>
                <p:cNvPr id="190" name="Entrada de lápiz 189">
                  <a:extLst>
                    <a:ext uri="{FF2B5EF4-FFF2-40B4-BE49-F238E27FC236}">
                      <a16:creationId xmlns:a16="http://schemas.microsoft.com/office/drawing/2014/main" id="{8BE7C488-011C-D10D-44A5-F69B62B1EBF3}"/>
                    </a:ext>
                  </a:extLst>
                </p:cNvPr>
                <p:cNvPicPr/>
                <p:nvPr/>
              </p:nvPicPr>
              <p:blipFill>
                <a:blip r:embed="rId286"/>
                <a:stretch>
                  <a:fillRect/>
                </a:stretch>
              </p:blipFill>
              <p:spPr>
                <a:xfrm>
                  <a:off x="6178606" y="5999483"/>
                  <a:ext cx="389880" cy="3178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7">
              <p14:nvContentPartPr>
                <p14:cNvPr id="191" name="Entrada de lápiz 190">
                  <a:extLst>
                    <a:ext uri="{FF2B5EF4-FFF2-40B4-BE49-F238E27FC236}">
                      <a16:creationId xmlns:a16="http://schemas.microsoft.com/office/drawing/2014/main" xmlns="" id="{3E58ED0A-4495-0BB8-5B26-BEEAB3E6A833}"/>
                    </a:ext>
                  </a:extLst>
                </p14:cNvPr>
                <p14:cNvContentPartPr/>
                <p14:nvPr/>
              </p14:nvContentPartPr>
              <p14:xfrm>
                <a:off x="5366446" y="5896523"/>
                <a:ext cx="498960" cy="5760"/>
              </p14:xfrm>
            </p:contentPart>
          </mc:Choice>
          <mc:Fallback xmlns="">
            <p:pic>
              <p:nvPicPr>
                <p:cNvPr id="191" name="Entrada de lápiz 190">
                  <a:extLst>
                    <a:ext uri="{FF2B5EF4-FFF2-40B4-BE49-F238E27FC236}">
                      <a16:creationId xmlns:a16="http://schemas.microsoft.com/office/drawing/2014/main" id="{3E58ED0A-4495-0BB8-5B26-BEEAB3E6A833}"/>
                    </a:ext>
                  </a:extLst>
                </p:cNvPr>
                <p:cNvPicPr/>
                <p:nvPr/>
              </p:nvPicPr>
              <p:blipFill>
                <a:blip r:embed="rId288"/>
                <a:stretch>
                  <a:fillRect/>
                </a:stretch>
              </p:blipFill>
              <p:spPr>
                <a:xfrm>
                  <a:off x="5348806" y="5878883"/>
                  <a:ext cx="534600" cy="41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89">
              <p14:nvContentPartPr>
                <p14:cNvPr id="192" name="Entrada de lápiz 191">
                  <a:extLst>
                    <a:ext uri="{FF2B5EF4-FFF2-40B4-BE49-F238E27FC236}">
                      <a16:creationId xmlns:a16="http://schemas.microsoft.com/office/drawing/2014/main" xmlns="" id="{DD15B6C5-9ECA-8819-28C3-C9559492EA07}"/>
                    </a:ext>
                  </a:extLst>
                </p14:cNvPr>
                <p14:cNvContentPartPr/>
                <p14:nvPr/>
              </p14:nvContentPartPr>
              <p14:xfrm>
                <a:off x="6864046" y="6148883"/>
                <a:ext cx="183960" cy="11160"/>
              </p14:xfrm>
            </p:contentPart>
          </mc:Choice>
          <mc:Fallback xmlns="">
            <p:pic>
              <p:nvPicPr>
                <p:cNvPr id="192" name="Entrada de lápiz 191">
                  <a:extLst>
                    <a:ext uri="{FF2B5EF4-FFF2-40B4-BE49-F238E27FC236}">
                      <a16:creationId xmlns:a16="http://schemas.microsoft.com/office/drawing/2014/main" id="{DD15B6C5-9ECA-8819-28C3-C9559492EA07}"/>
                    </a:ext>
                  </a:extLst>
                </p:cNvPr>
                <p:cNvPicPr/>
                <p:nvPr/>
              </p:nvPicPr>
              <p:blipFill>
                <a:blip r:embed="rId290"/>
                <a:stretch>
                  <a:fillRect/>
                </a:stretch>
              </p:blipFill>
              <p:spPr>
                <a:xfrm>
                  <a:off x="6846406" y="6130883"/>
                  <a:ext cx="219600" cy="46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1">
              <p14:nvContentPartPr>
                <p14:cNvPr id="193" name="Entrada de lápiz 192">
                  <a:extLst>
                    <a:ext uri="{FF2B5EF4-FFF2-40B4-BE49-F238E27FC236}">
                      <a16:creationId xmlns:a16="http://schemas.microsoft.com/office/drawing/2014/main" xmlns="" id="{56A07173-CB37-68AB-0C3B-7F02F05D467C}"/>
                    </a:ext>
                  </a:extLst>
                </p14:cNvPr>
                <p14:cNvContentPartPr/>
                <p14:nvPr/>
              </p14:nvContentPartPr>
              <p14:xfrm>
                <a:off x="6820486" y="6274163"/>
                <a:ext cx="182160" cy="26280"/>
              </p14:xfrm>
            </p:contentPart>
          </mc:Choice>
          <mc:Fallback xmlns="">
            <p:pic>
              <p:nvPicPr>
                <p:cNvPr id="193" name="Entrada de lápiz 192">
                  <a:extLst>
                    <a:ext uri="{FF2B5EF4-FFF2-40B4-BE49-F238E27FC236}">
                      <a16:creationId xmlns:a16="http://schemas.microsoft.com/office/drawing/2014/main" id="{56A07173-CB37-68AB-0C3B-7F02F05D467C}"/>
                    </a:ext>
                  </a:extLst>
                </p:cNvPr>
                <p:cNvPicPr/>
                <p:nvPr/>
              </p:nvPicPr>
              <p:blipFill>
                <a:blip r:embed="rId292"/>
                <a:stretch>
                  <a:fillRect/>
                </a:stretch>
              </p:blipFill>
              <p:spPr>
                <a:xfrm>
                  <a:off x="6802846" y="6256163"/>
                  <a:ext cx="217800" cy="61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3">
              <p14:nvContentPartPr>
                <p14:cNvPr id="194" name="Entrada de lápiz 193">
                  <a:extLst>
                    <a:ext uri="{FF2B5EF4-FFF2-40B4-BE49-F238E27FC236}">
                      <a16:creationId xmlns:a16="http://schemas.microsoft.com/office/drawing/2014/main" xmlns="" id="{55A6D074-2D6E-8F62-CC1C-EAA74F338D07}"/>
                    </a:ext>
                  </a:extLst>
                </p14:cNvPr>
                <p14:cNvContentPartPr/>
                <p14:nvPr/>
              </p14:nvContentPartPr>
              <p14:xfrm>
                <a:off x="7253926" y="5879963"/>
                <a:ext cx="377280" cy="546840"/>
              </p14:xfrm>
            </p:contentPart>
          </mc:Choice>
          <mc:Fallback xmlns="">
            <p:pic>
              <p:nvPicPr>
                <p:cNvPr id="194" name="Entrada de lápiz 193">
                  <a:extLst>
                    <a:ext uri="{FF2B5EF4-FFF2-40B4-BE49-F238E27FC236}">
                      <a16:creationId xmlns:a16="http://schemas.microsoft.com/office/drawing/2014/main" id="{55A6D074-2D6E-8F62-CC1C-EAA74F338D07}"/>
                    </a:ext>
                  </a:extLst>
                </p:cNvPr>
                <p:cNvPicPr/>
                <p:nvPr/>
              </p:nvPicPr>
              <p:blipFill>
                <a:blip r:embed="rId294"/>
                <a:stretch>
                  <a:fillRect/>
                </a:stretch>
              </p:blipFill>
              <p:spPr>
                <a:xfrm>
                  <a:off x="7236286" y="5861963"/>
                  <a:ext cx="412920" cy="5824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08" name="Grupo 207">
            <a:extLst>
              <a:ext uri="{FF2B5EF4-FFF2-40B4-BE49-F238E27FC236}">
                <a16:creationId xmlns:a16="http://schemas.microsoft.com/office/drawing/2014/main" xmlns="" id="{04BE1190-8117-9437-5D9B-A4E2AE557A8B}"/>
              </a:ext>
            </a:extLst>
          </p:cNvPr>
          <p:cNvGrpSpPr/>
          <p:nvPr/>
        </p:nvGrpSpPr>
        <p:grpSpPr>
          <a:xfrm>
            <a:off x="8327086" y="5726963"/>
            <a:ext cx="1784160" cy="753480"/>
            <a:chOff x="8327086" y="5726963"/>
            <a:chExt cx="1784160" cy="7534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295">
              <p14:nvContentPartPr>
                <p14:cNvPr id="196" name="Entrada de lápiz 195">
                  <a:extLst>
                    <a:ext uri="{FF2B5EF4-FFF2-40B4-BE49-F238E27FC236}">
                      <a16:creationId xmlns:a16="http://schemas.microsoft.com/office/drawing/2014/main" xmlns="" id="{D8316CFC-1345-5998-D7D1-2B57242165CC}"/>
                    </a:ext>
                  </a:extLst>
                </p14:cNvPr>
                <p14:cNvContentPartPr/>
                <p14:nvPr/>
              </p14:nvContentPartPr>
              <p14:xfrm>
                <a:off x="8327086" y="5914163"/>
                <a:ext cx="136440" cy="98280"/>
              </p14:xfrm>
            </p:contentPart>
          </mc:Choice>
          <mc:Fallback xmlns="">
            <p:pic>
              <p:nvPicPr>
                <p:cNvPr id="196" name="Entrada de lápiz 195">
                  <a:extLst>
                    <a:ext uri="{FF2B5EF4-FFF2-40B4-BE49-F238E27FC236}">
                      <a16:creationId xmlns:a16="http://schemas.microsoft.com/office/drawing/2014/main" id="{D8316CFC-1345-5998-D7D1-2B57242165CC}"/>
                    </a:ext>
                  </a:extLst>
                </p:cNvPr>
                <p:cNvPicPr/>
                <p:nvPr/>
              </p:nvPicPr>
              <p:blipFill>
                <a:blip r:embed="rId296"/>
                <a:stretch>
                  <a:fillRect/>
                </a:stretch>
              </p:blipFill>
              <p:spPr>
                <a:xfrm>
                  <a:off x="8309086" y="5896523"/>
                  <a:ext cx="172080" cy="13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7">
              <p14:nvContentPartPr>
                <p14:cNvPr id="197" name="Entrada de lápiz 196">
                  <a:extLst>
                    <a:ext uri="{FF2B5EF4-FFF2-40B4-BE49-F238E27FC236}">
                      <a16:creationId xmlns:a16="http://schemas.microsoft.com/office/drawing/2014/main" xmlns="" id="{ED530130-3EDA-358E-DD3F-9AE943116A5F}"/>
                    </a:ext>
                  </a:extLst>
                </p14:cNvPr>
                <p14:cNvContentPartPr/>
                <p14:nvPr/>
              </p14:nvContentPartPr>
              <p14:xfrm>
                <a:off x="8466406" y="6101003"/>
                <a:ext cx="47520" cy="245880"/>
              </p14:xfrm>
            </p:contentPart>
          </mc:Choice>
          <mc:Fallback xmlns="">
            <p:pic>
              <p:nvPicPr>
                <p:cNvPr id="197" name="Entrada de lápiz 196">
                  <a:extLst>
                    <a:ext uri="{FF2B5EF4-FFF2-40B4-BE49-F238E27FC236}">
                      <a16:creationId xmlns:a16="http://schemas.microsoft.com/office/drawing/2014/main" id="{ED530130-3EDA-358E-DD3F-9AE943116A5F}"/>
                    </a:ext>
                  </a:extLst>
                </p:cNvPr>
                <p:cNvPicPr/>
                <p:nvPr/>
              </p:nvPicPr>
              <p:blipFill>
                <a:blip r:embed="rId298"/>
                <a:stretch>
                  <a:fillRect/>
                </a:stretch>
              </p:blipFill>
              <p:spPr>
                <a:xfrm>
                  <a:off x="8448406" y="6083003"/>
                  <a:ext cx="83160" cy="281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299">
              <p14:nvContentPartPr>
                <p14:cNvPr id="198" name="Entrada de lápiz 197">
                  <a:extLst>
                    <a:ext uri="{FF2B5EF4-FFF2-40B4-BE49-F238E27FC236}">
                      <a16:creationId xmlns:a16="http://schemas.microsoft.com/office/drawing/2014/main" xmlns="" id="{0856ACE4-1A97-12E7-4797-90CE2F30DE09}"/>
                    </a:ext>
                  </a:extLst>
                </p14:cNvPr>
                <p14:cNvContentPartPr/>
                <p14:nvPr/>
              </p14:nvContentPartPr>
              <p14:xfrm>
                <a:off x="8702926" y="5941523"/>
                <a:ext cx="279720" cy="227880"/>
              </p14:xfrm>
            </p:contentPart>
          </mc:Choice>
          <mc:Fallback xmlns="">
            <p:pic>
              <p:nvPicPr>
                <p:cNvPr id="198" name="Entrada de lápiz 197">
                  <a:extLst>
                    <a:ext uri="{FF2B5EF4-FFF2-40B4-BE49-F238E27FC236}">
                      <a16:creationId xmlns:a16="http://schemas.microsoft.com/office/drawing/2014/main" id="{0856ACE4-1A97-12E7-4797-90CE2F30DE09}"/>
                    </a:ext>
                  </a:extLst>
                </p:cNvPr>
                <p:cNvPicPr/>
                <p:nvPr/>
              </p:nvPicPr>
              <p:blipFill>
                <a:blip r:embed="rId300"/>
                <a:stretch>
                  <a:fillRect/>
                </a:stretch>
              </p:blipFill>
              <p:spPr>
                <a:xfrm>
                  <a:off x="8684926" y="5923883"/>
                  <a:ext cx="315360" cy="263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1">
              <p14:nvContentPartPr>
                <p14:cNvPr id="199" name="Entrada de lápiz 198">
                  <a:extLst>
                    <a:ext uri="{FF2B5EF4-FFF2-40B4-BE49-F238E27FC236}">
                      <a16:creationId xmlns:a16="http://schemas.microsoft.com/office/drawing/2014/main" xmlns="" id="{B7B6CBDB-D06D-820E-C8D4-591771B13CFC}"/>
                    </a:ext>
                  </a:extLst>
                </p14:cNvPr>
                <p14:cNvContentPartPr/>
                <p14:nvPr/>
              </p14:nvContentPartPr>
              <p14:xfrm>
                <a:off x="9056086" y="5950883"/>
                <a:ext cx="331560" cy="215280"/>
              </p14:xfrm>
            </p:contentPart>
          </mc:Choice>
          <mc:Fallback xmlns="">
            <p:pic>
              <p:nvPicPr>
                <p:cNvPr id="199" name="Entrada de lápiz 198">
                  <a:extLst>
                    <a:ext uri="{FF2B5EF4-FFF2-40B4-BE49-F238E27FC236}">
                      <a16:creationId xmlns:a16="http://schemas.microsoft.com/office/drawing/2014/main" id="{B7B6CBDB-D06D-820E-C8D4-591771B13CFC}"/>
                    </a:ext>
                  </a:extLst>
                </p:cNvPr>
                <p:cNvPicPr/>
                <p:nvPr/>
              </p:nvPicPr>
              <p:blipFill>
                <a:blip r:embed="rId302"/>
                <a:stretch>
                  <a:fillRect/>
                </a:stretch>
              </p:blipFill>
              <p:spPr>
                <a:xfrm>
                  <a:off x="9038086" y="5932883"/>
                  <a:ext cx="367200" cy="250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3">
              <p14:nvContentPartPr>
                <p14:cNvPr id="200" name="Entrada de lápiz 199">
                  <a:extLst>
                    <a:ext uri="{FF2B5EF4-FFF2-40B4-BE49-F238E27FC236}">
                      <a16:creationId xmlns:a16="http://schemas.microsoft.com/office/drawing/2014/main" xmlns="" id="{C7D0ACFD-0515-F372-EB39-BDD6303C99A7}"/>
                    </a:ext>
                  </a:extLst>
                </p14:cNvPr>
                <p14:cNvContentPartPr/>
                <p14:nvPr/>
              </p14:nvContentPartPr>
              <p14:xfrm>
                <a:off x="9493846" y="5898323"/>
                <a:ext cx="92160" cy="303120"/>
              </p14:xfrm>
            </p:contentPart>
          </mc:Choice>
          <mc:Fallback xmlns="">
            <p:pic>
              <p:nvPicPr>
                <p:cNvPr id="200" name="Entrada de lápiz 199">
                  <a:extLst>
                    <a:ext uri="{FF2B5EF4-FFF2-40B4-BE49-F238E27FC236}">
                      <a16:creationId xmlns:a16="http://schemas.microsoft.com/office/drawing/2014/main" id="{C7D0ACFD-0515-F372-EB39-BDD6303C99A7}"/>
                    </a:ext>
                  </a:extLst>
                </p:cNvPr>
                <p:cNvPicPr/>
                <p:nvPr/>
              </p:nvPicPr>
              <p:blipFill>
                <a:blip r:embed="rId304"/>
                <a:stretch>
                  <a:fillRect/>
                </a:stretch>
              </p:blipFill>
              <p:spPr>
                <a:xfrm>
                  <a:off x="9475846" y="5880683"/>
                  <a:ext cx="127800" cy="3387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5">
              <p14:nvContentPartPr>
                <p14:cNvPr id="201" name="Entrada de lápiz 200">
                  <a:extLst>
                    <a:ext uri="{FF2B5EF4-FFF2-40B4-BE49-F238E27FC236}">
                      <a16:creationId xmlns:a16="http://schemas.microsoft.com/office/drawing/2014/main" xmlns="" id="{D7B3EA45-4A4D-2A75-BDCF-7117CC81406B}"/>
                    </a:ext>
                  </a:extLst>
                </p14:cNvPr>
                <p14:cNvContentPartPr/>
                <p14:nvPr/>
              </p14:nvContentPartPr>
              <p14:xfrm>
                <a:off x="9403846" y="6072563"/>
                <a:ext cx="411120" cy="20880"/>
              </p14:xfrm>
            </p:contentPart>
          </mc:Choice>
          <mc:Fallback xmlns="">
            <p:pic>
              <p:nvPicPr>
                <p:cNvPr id="201" name="Entrada de lápiz 200">
                  <a:extLst>
                    <a:ext uri="{FF2B5EF4-FFF2-40B4-BE49-F238E27FC236}">
                      <a16:creationId xmlns:a16="http://schemas.microsoft.com/office/drawing/2014/main" id="{D7B3EA45-4A4D-2A75-BDCF-7117CC81406B}"/>
                    </a:ext>
                  </a:extLst>
                </p:cNvPr>
                <p:cNvPicPr/>
                <p:nvPr/>
              </p:nvPicPr>
              <p:blipFill>
                <a:blip r:embed="rId306"/>
                <a:stretch>
                  <a:fillRect/>
                </a:stretch>
              </p:blipFill>
              <p:spPr>
                <a:xfrm>
                  <a:off x="9386206" y="6054563"/>
                  <a:ext cx="446760" cy="565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7">
              <p14:nvContentPartPr>
                <p14:cNvPr id="202" name="Entrada de lápiz 201">
                  <a:extLst>
                    <a:ext uri="{FF2B5EF4-FFF2-40B4-BE49-F238E27FC236}">
                      <a16:creationId xmlns:a16="http://schemas.microsoft.com/office/drawing/2014/main" xmlns="" id="{8FBF7037-C924-EEBE-C95D-DE0AB7EEBB80}"/>
                    </a:ext>
                  </a:extLst>
                </p14:cNvPr>
                <p14:cNvContentPartPr/>
                <p14:nvPr/>
              </p14:nvContentPartPr>
              <p14:xfrm>
                <a:off x="9683206" y="5971043"/>
                <a:ext cx="62640" cy="245520"/>
              </p14:xfrm>
            </p:contentPart>
          </mc:Choice>
          <mc:Fallback xmlns="">
            <p:pic>
              <p:nvPicPr>
                <p:cNvPr id="202" name="Entrada de lápiz 201">
                  <a:extLst>
                    <a:ext uri="{FF2B5EF4-FFF2-40B4-BE49-F238E27FC236}">
                      <a16:creationId xmlns:a16="http://schemas.microsoft.com/office/drawing/2014/main" id="{8FBF7037-C924-EEBE-C95D-DE0AB7EEBB80}"/>
                    </a:ext>
                  </a:extLst>
                </p:cNvPr>
                <p:cNvPicPr/>
                <p:nvPr/>
              </p:nvPicPr>
              <p:blipFill>
                <a:blip r:embed="rId308"/>
                <a:stretch>
                  <a:fillRect/>
                </a:stretch>
              </p:blipFill>
              <p:spPr>
                <a:xfrm>
                  <a:off x="9665566" y="5953403"/>
                  <a:ext cx="98280" cy="281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09">
              <p14:nvContentPartPr>
                <p14:cNvPr id="203" name="Entrada de lápiz 202">
                  <a:extLst>
                    <a:ext uri="{FF2B5EF4-FFF2-40B4-BE49-F238E27FC236}">
                      <a16:creationId xmlns:a16="http://schemas.microsoft.com/office/drawing/2014/main" xmlns="" id="{9471DE21-2237-0E16-8E24-37B014E24138}"/>
                    </a:ext>
                  </a:extLst>
                </p14:cNvPr>
                <p14:cNvContentPartPr/>
                <p14:nvPr/>
              </p14:nvContentPartPr>
              <p14:xfrm>
                <a:off x="8859886" y="5981123"/>
                <a:ext cx="148320" cy="36360"/>
              </p14:xfrm>
            </p:contentPart>
          </mc:Choice>
          <mc:Fallback xmlns="">
            <p:pic>
              <p:nvPicPr>
                <p:cNvPr id="203" name="Entrada de lápiz 202">
                  <a:extLst>
                    <a:ext uri="{FF2B5EF4-FFF2-40B4-BE49-F238E27FC236}">
                      <a16:creationId xmlns:a16="http://schemas.microsoft.com/office/drawing/2014/main" id="{9471DE21-2237-0E16-8E24-37B014E24138}"/>
                    </a:ext>
                  </a:extLst>
                </p:cNvPr>
                <p:cNvPicPr/>
                <p:nvPr/>
              </p:nvPicPr>
              <p:blipFill>
                <a:blip r:embed="rId310"/>
                <a:stretch>
                  <a:fillRect/>
                </a:stretch>
              </p:blipFill>
              <p:spPr>
                <a:xfrm>
                  <a:off x="8842246" y="5963483"/>
                  <a:ext cx="183960" cy="72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1">
              <p14:nvContentPartPr>
                <p14:cNvPr id="204" name="Entrada de lápiz 203">
                  <a:extLst>
                    <a:ext uri="{FF2B5EF4-FFF2-40B4-BE49-F238E27FC236}">
                      <a16:creationId xmlns:a16="http://schemas.microsoft.com/office/drawing/2014/main" xmlns="" id="{5BA21726-3C30-8143-88BD-D5EA70C0A737}"/>
                    </a:ext>
                  </a:extLst>
                </p14:cNvPr>
                <p14:cNvContentPartPr/>
                <p14:nvPr/>
              </p14:nvContentPartPr>
              <p14:xfrm>
                <a:off x="9200806" y="5995163"/>
                <a:ext cx="181440" cy="61560"/>
              </p14:xfrm>
            </p:contentPart>
          </mc:Choice>
          <mc:Fallback xmlns="">
            <p:pic>
              <p:nvPicPr>
                <p:cNvPr id="204" name="Entrada de lápiz 203">
                  <a:extLst>
                    <a:ext uri="{FF2B5EF4-FFF2-40B4-BE49-F238E27FC236}">
                      <a16:creationId xmlns:a16="http://schemas.microsoft.com/office/drawing/2014/main" id="{5BA21726-3C30-8143-88BD-D5EA70C0A737}"/>
                    </a:ext>
                  </a:extLst>
                </p:cNvPr>
                <p:cNvPicPr/>
                <p:nvPr/>
              </p:nvPicPr>
              <p:blipFill>
                <a:blip r:embed="rId312"/>
                <a:stretch>
                  <a:fillRect/>
                </a:stretch>
              </p:blipFill>
              <p:spPr>
                <a:xfrm>
                  <a:off x="9182806" y="5977163"/>
                  <a:ext cx="217080" cy="9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3">
              <p14:nvContentPartPr>
                <p14:cNvPr id="205" name="Entrada de lápiz 204">
                  <a:extLst>
                    <a:ext uri="{FF2B5EF4-FFF2-40B4-BE49-F238E27FC236}">
                      <a16:creationId xmlns:a16="http://schemas.microsoft.com/office/drawing/2014/main" xmlns="" id="{A25F6336-6FD2-9ADB-F662-F0043B1A1947}"/>
                    </a:ext>
                  </a:extLst>
                </p14:cNvPr>
                <p14:cNvContentPartPr/>
                <p14:nvPr/>
              </p14:nvContentPartPr>
              <p14:xfrm>
                <a:off x="8916406" y="6323123"/>
                <a:ext cx="349920" cy="157320"/>
              </p14:xfrm>
            </p:contentPart>
          </mc:Choice>
          <mc:Fallback xmlns="">
            <p:pic>
              <p:nvPicPr>
                <p:cNvPr id="205" name="Entrada de lápiz 204">
                  <a:extLst>
                    <a:ext uri="{FF2B5EF4-FFF2-40B4-BE49-F238E27FC236}">
                      <a16:creationId xmlns:a16="http://schemas.microsoft.com/office/drawing/2014/main" id="{A25F6336-6FD2-9ADB-F662-F0043B1A1947}"/>
                    </a:ext>
                  </a:extLst>
                </p:cNvPr>
                <p:cNvPicPr/>
                <p:nvPr/>
              </p:nvPicPr>
              <p:blipFill>
                <a:blip r:embed="rId314"/>
                <a:stretch>
                  <a:fillRect/>
                </a:stretch>
              </p:blipFill>
              <p:spPr>
                <a:xfrm>
                  <a:off x="8898406" y="6305123"/>
                  <a:ext cx="385560" cy="1929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5">
              <p14:nvContentPartPr>
                <p14:cNvPr id="206" name="Entrada de lápiz 205">
                  <a:extLst>
                    <a:ext uri="{FF2B5EF4-FFF2-40B4-BE49-F238E27FC236}">
                      <a16:creationId xmlns:a16="http://schemas.microsoft.com/office/drawing/2014/main" xmlns="" id="{7B58EE94-36C2-44A0-E6FE-DD7996B7160A}"/>
                    </a:ext>
                  </a:extLst>
                </p14:cNvPr>
                <p14:cNvContentPartPr/>
                <p14:nvPr/>
              </p14:nvContentPartPr>
              <p14:xfrm>
                <a:off x="10060486" y="5726963"/>
                <a:ext cx="50760" cy="353160"/>
              </p14:xfrm>
            </p:contentPart>
          </mc:Choice>
          <mc:Fallback xmlns="">
            <p:pic>
              <p:nvPicPr>
                <p:cNvPr id="206" name="Entrada de lápiz 205">
                  <a:extLst>
                    <a:ext uri="{FF2B5EF4-FFF2-40B4-BE49-F238E27FC236}">
                      <a16:creationId xmlns:a16="http://schemas.microsoft.com/office/drawing/2014/main" id="{7B58EE94-36C2-44A0-E6FE-DD7996B7160A}"/>
                    </a:ext>
                  </a:extLst>
                </p:cNvPr>
                <p:cNvPicPr/>
                <p:nvPr/>
              </p:nvPicPr>
              <p:blipFill>
                <a:blip r:embed="rId316"/>
                <a:stretch>
                  <a:fillRect/>
                </a:stretch>
              </p:blipFill>
              <p:spPr>
                <a:xfrm>
                  <a:off x="10042486" y="5708963"/>
                  <a:ext cx="86400" cy="388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17">
              <p14:nvContentPartPr>
                <p14:cNvPr id="207" name="Entrada de lápiz 206">
                  <a:extLst>
                    <a:ext uri="{FF2B5EF4-FFF2-40B4-BE49-F238E27FC236}">
                      <a16:creationId xmlns:a16="http://schemas.microsoft.com/office/drawing/2014/main" xmlns="" id="{05B63282-6997-09B8-D616-8D7349193F09}"/>
                    </a:ext>
                  </a:extLst>
                </p14:cNvPr>
                <p14:cNvContentPartPr/>
                <p14:nvPr/>
              </p14:nvContentPartPr>
              <p14:xfrm>
                <a:off x="9939166" y="6331043"/>
                <a:ext cx="360" cy="360"/>
              </p14:xfrm>
            </p:contentPart>
          </mc:Choice>
          <mc:Fallback xmlns="">
            <p:pic>
              <p:nvPicPr>
                <p:cNvPr id="207" name="Entrada de lápiz 206">
                  <a:extLst>
                    <a:ext uri="{FF2B5EF4-FFF2-40B4-BE49-F238E27FC236}">
                      <a16:creationId xmlns:a16="http://schemas.microsoft.com/office/drawing/2014/main" id="{05B63282-6997-09B8-D616-8D7349193F09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9921166" y="6313043"/>
                  <a:ext cx="36000" cy="36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18">
            <p14:nvContentPartPr>
              <p14:cNvPr id="209" name="Entrada de lápiz 208">
                <a:extLst>
                  <a:ext uri="{FF2B5EF4-FFF2-40B4-BE49-F238E27FC236}">
                    <a16:creationId xmlns:a16="http://schemas.microsoft.com/office/drawing/2014/main" xmlns="" id="{99894998-7001-A018-2783-75DE814C839E}"/>
                  </a:ext>
                </a:extLst>
              </p14:cNvPr>
              <p14:cNvContentPartPr/>
              <p14:nvPr/>
            </p14:nvContentPartPr>
            <p14:xfrm>
              <a:off x="907486" y="4162403"/>
              <a:ext cx="12240" cy="5760"/>
            </p14:xfrm>
          </p:contentPart>
        </mc:Choice>
        <mc:Fallback xmlns="">
          <p:pic>
            <p:nvPicPr>
              <p:cNvPr id="209" name="Entrada de lápiz 208">
                <a:extLst>
                  <a:ext uri="{FF2B5EF4-FFF2-40B4-BE49-F238E27FC236}">
                    <a16:creationId xmlns:a16="http://schemas.microsoft.com/office/drawing/2014/main" id="{99894998-7001-A018-2783-75DE814C839E}"/>
                  </a:ext>
                </a:extLst>
              </p:cNvPr>
              <p:cNvPicPr/>
              <p:nvPr/>
            </p:nvPicPr>
            <p:blipFill>
              <a:blip r:embed="rId319"/>
              <a:stretch>
                <a:fillRect/>
              </a:stretch>
            </p:blipFill>
            <p:spPr>
              <a:xfrm>
                <a:off x="889846" y="4144763"/>
                <a:ext cx="47880" cy="414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20">
            <p14:nvContentPartPr>
              <p14:cNvPr id="210" name="Entrada de lápiz 209">
                <a:extLst>
                  <a:ext uri="{FF2B5EF4-FFF2-40B4-BE49-F238E27FC236}">
                    <a16:creationId xmlns:a16="http://schemas.microsoft.com/office/drawing/2014/main" xmlns="" id="{F5BEBE94-FB25-AAF7-47ED-4AAE9EA7076D}"/>
                  </a:ext>
                </a:extLst>
              </p14:cNvPr>
              <p14:cNvContentPartPr/>
              <p14:nvPr/>
            </p14:nvContentPartPr>
            <p14:xfrm>
              <a:off x="10925206" y="1079363"/>
              <a:ext cx="531360" cy="197280"/>
            </p14:xfrm>
          </p:contentPart>
        </mc:Choice>
        <mc:Fallback xmlns="">
          <p:pic>
            <p:nvPicPr>
              <p:cNvPr id="210" name="Entrada de lápiz 209">
                <a:extLst>
                  <a:ext uri="{FF2B5EF4-FFF2-40B4-BE49-F238E27FC236}">
                    <a16:creationId xmlns:a16="http://schemas.microsoft.com/office/drawing/2014/main" id="{F5BEBE94-FB25-AAF7-47ED-4AAE9EA7076D}"/>
                  </a:ext>
                </a:extLst>
              </p:cNvPr>
              <p:cNvPicPr/>
              <p:nvPr/>
            </p:nvPicPr>
            <p:blipFill>
              <a:blip r:embed="rId321"/>
              <a:stretch>
                <a:fillRect/>
              </a:stretch>
            </p:blipFill>
            <p:spPr>
              <a:xfrm>
                <a:off x="10907206" y="1061363"/>
                <a:ext cx="567000" cy="232920"/>
              </a:xfrm>
              <a:prstGeom prst="rect">
                <a:avLst/>
              </a:prstGeom>
            </p:spPr>
          </p:pic>
        </mc:Fallback>
      </mc:AlternateContent>
      <p:grpSp>
        <p:nvGrpSpPr>
          <p:cNvPr id="235" name="Grupo 234">
            <a:extLst>
              <a:ext uri="{FF2B5EF4-FFF2-40B4-BE49-F238E27FC236}">
                <a16:creationId xmlns:a16="http://schemas.microsoft.com/office/drawing/2014/main" xmlns="" id="{3D8442FB-6FBE-9D0E-1DA3-6BF570EFC967}"/>
              </a:ext>
            </a:extLst>
          </p:cNvPr>
          <p:cNvGrpSpPr/>
          <p:nvPr/>
        </p:nvGrpSpPr>
        <p:grpSpPr>
          <a:xfrm>
            <a:off x="7762246" y="1415603"/>
            <a:ext cx="3860280" cy="1093680"/>
            <a:chOff x="7762246" y="1415603"/>
            <a:chExt cx="3860280" cy="1093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22">
              <p14:nvContentPartPr>
                <p14:cNvPr id="211" name="Entrada de lápiz 210">
                  <a:extLst>
                    <a:ext uri="{FF2B5EF4-FFF2-40B4-BE49-F238E27FC236}">
                      <a16:creationId xmlns:a16="http://schemas.microsoft.com/office/drawing/2014/main" xmlns="" id="{B695A001-CBB0-9E58-8884-9A42DA4CC916}"/>
                    </a:ext>
                  </a:extLst>
                </p14:cNvPr>
                <p14:cNvContentPartPr/>
                <p14:nvPr/>
              </p14:nvContentPartPr>
              <p14:xfrm>
                <a:off x="7762246" y="1415603"/>
                <a:ext cx="472320" cy="293400"/>
              </p14:xfrm>
            </p:contentPart>
          </mc:Choice>
          <mc:Fallback xmlns="">
            <p:pic>
              <p:nvPicPr>
                <p:cNvPr id="211" name="Entrada de lápiz 210">
                  <a:extLst>
                    <a:ext uri="{FF2B5EF4-FFF2-40B4-BE49-F238E27FC236}">
                      <a16:creationId xmlns:a16="http://schemas.microsoft.com/office/drawing/2014/main" id="{B695A001-CBB0-9E58-8884-9A42DA4CC916}"/>
                    </a:ext>
                  </a:extLst>
                </p:cNvPr>
                <p:cNvPicPr/>
                <p:nvPr/>
              </p:nvPicPr>
              <p:blipFill>
                <a:blip r:embed="rId323"/>
                <a:stretch>
                  <a:fillRect/>
                </a:stretch>
              </p:blipFill>
              <p:spPr>
                <a:xfrm>
                  <a:off x="7744606" y="1397963"/>
                  <a:ext cx="507960" cy="329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4">
              <p14:nvContentPartPr>
                <p14:cNvPr id="212" name="Entrada de lápiz 211">
                  <a:extLst>
                    <a:ext uri="{FF2B5EF4-FFF2-40B4-BE49-F238E27FC236}">
                      <a16:creationId xmlns:a16="http://schemas.microsoft.com/office/drawing/2014/main" xmlns="" id="{932D61B5-4C80-7D25-4364-A47FB7AB0F58}"/>
                    </a:ext>
                  </a:extLst>
                </p14:cNvPr>
                <p14:cNvContentPartPr/>
                <p14:nvPr/>
              </p14:nvContentPartPr>
              <p14:xfrm>
                <a:off x="8355526" y="1576883"/>
                <a:ext cx="842400" cy="159840"/>
              </p14:xfrm>
            </p:contentPart>
          </mc:Choice>
          <mc:Fallback xmlns="">
            <p:pic>
              <p:nvPicPr>
                <p:cNvPr id="212" name="Entrada de lápiz 211">
                  <a:extLst>
                    <a:ext uri="{FF2B5EF4-FFF2-40B4-BE49-F238E27FC236}">
                      <a16:creationId xmlns:a16="http://schemas.microsoft.com/office/drawing/2014/main" id="{932D61B5-4C80-7D25-4364-A47FB7AB0F58}"/>
                    </a:ext>
                  </a:extLst>
                </p:cNvPr>
                <p:cNvPicPr/>
                <p:nvPr/>
              </p:nvPicPr>
              <p:blipFill>
                <a:blip r:embed="rId325"/>
                <a:stretch>
                  <a:fillRect/>
                </a:stretch>
              </p:blipFill>
              <p:spPr>
                <a:xfrm>
                  <a:off x="8337886" y="1559243"/>
                  <a:ext cx="878040" cy="195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6">
              <p14:nvContentPartPr>
                <p14:cNvPr id="213" name="Entrada de lápiz 212">
                  <a:extLst>
                    <a:ext uri="{FF2B5EF4-FFF2-40B4-BE49-F238E27FC236}">
                      <a16:creationId xmlns:a16="http://schemas.microsoft.com/office/drawing/2014/main" xmlns="" id="{64C50332-9C10-ECE9-AB4A-484F9FC2C2CD}"/>
                    </a:ext>
                  </a:extLst>
                </p14:cNvPr>
                <p14:cNvContentPartPr/>
                <p14:nvPr/>
              </p14:nvContentPartPr>
              <p14:xfrm>
                <a:off x="9064366" y="1582643"/>
                <a:ext cx="122760" cy="147600"/>
              </p14:xfrm>
            </p:contentPart>
          </mc:Choice>
          <mc:Fallback xmlns="">
            <p:pic>
              <p:nvPicPr>
                <p:cNvPr id="213" name="Entrada de lápiz 212">
                  <a:extLst>
                    <a:ext uri="{FF2B5EF4-FFF2-40B4-BE49-F238E27FC236}">
                      <a16:creationId xmlns:a16="http://schemas.microsoft.com/office/drawing/2014/main" id="{64C50332-9C10-ECE9-AB4A-484F9FC2C2CD}"/>
                    </a:ext>
                  </a:extLst>
                </p:cNvPr>
                <p:cNvPicPr/>
                <p:nvPr/>
              </p:nvPicPr>
              <p:blipFill>
                <a:blip r:embed="rId327"/>
                <a:stretch>
                  <a:fillRect/>
                </a:stretch>
              </p:blipFill>
              <p:spPr>
                <a:xfrm>
                  <a:off x="9046726" y="1564643"/>
                  <a:ext cx="158400" cy="183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28">
              <p14:nvContentPartPr>
                <p14:cNvPr id="214" name="Entrada de lápiz 213">
                  <a:extLst>
                    <a:ext uri="{FF2B5EF4-FFF2-40B4-BE49-F238E27FC236}">
                      <a16:creationId xmlns:a16="http://schemas.microsoft.com/office/drawing/2014/main" xmlns="" id="{7C372F5A-599B-3D35-A966-F07CFFFE10E4}"/>
                    </a:ext>
                  </a:extLst>
                </p14:cNvPr>
                <p14:cNvContentPartPr/>
                <p14:nvPr/>
              </p14:nvContentPartPr>
              <p14:xfrm>
                <a:off x="8963566" y="1457363"/>
                <a:ext cx="196920" cy="32400"/>
              </p14:xfrm>
            </p:contentPart>
          </mc:Choice>
          <mc:Fallback xmlns="">
            <p:pic>
              <p:nvPicPr>
                <p:cNvPr id="214" name="Entrada de lápiz 213">
                  <a:extLst>
                    <a:ext uri="{FF2B5EF4-FFF2-40B4-BE49-F238E27FC236}">
                      <a16:creationId xmlns:a16="http://schemas.microsoft.com/office/drawing/2014/main" id="{7C372F5A-599B-3D35-A966-F07CFFFE10E4}"/>
                    </a:ext>
                  </a:extLst>
                </p:cNvPr>
                <p:cNvPicPr/>
                <p:nvPr/>
              </p:nvPicPr>
              <p:blipFill>
                <a:blip r:embed="rId329"/>
                <a:stretch>
                  <a:fillRect/>
                </a:stretch>
              </p:blipFill>
              <p:spPr>
                <a:xfrm>
                  <a:off x="8945926" y="1439363"/>
                  <a:ext cx="232560" cy="680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0">
              <p14:nvContentPartPr>
                <p14:cNvPr id="215" name="Entrada de lápiz 214">
                  <a:extLst>
                    <a:ext uri="{FF2B5EF4-FFF2-40B4-BE49-F238E27FC236}">
                      <a16:creationId xmlns:a16="http://schemas.microsoft.com/office/drawing/2014/main" xmlns="" id="{60D4AC60-BE2B-C0CA-DFC3-5223CADE938B}"/>
                    </a:ext>
                  </a:extLst>
                </p14:cNvPr>
                <p14:cNvContentPartPr/>
                <p14:nvPr/>
              </p14:nvContentPartPr>
              <p14:xfrm>
                <a:off x="9231406" y="1634843"/>
                <a:ext cx="24840" cy="80280"/>
              </p14:xfrm>
            </p:contentPart>
          </mc:Choice>
          <mc:Fallback xmlns="">
            <p:pic>
              <p:nvPicPr>
                <p:cNvPr id="215" name="Entrada de lápiz 214">
                  <a:extLst>
                    <a:ext uri="{FF2B5EF4-FFF2-40B4-BE49-F238E27FC236}">
                      <a16:creationId xmlns:a16="http://schemas.microsoft.com/office/drawing/2014/main" id="{60D4AC60-BE2B-C0CA-DFC3-5223CADE938B}"/>
                    </a:ext>
                  </a:extLst>
                </p:cNvPr>
                <p:cNvPicPr/>
                <p:nvPr/>
              </p:nvPicPr>
              <p:blipFill>
                <a:blip r:embed="rId331"/>
                <a:stretch>
                  <a:fillRect/>
                </a:stretch>
              </p:blipFill>
              <p:spPr>
                <a:xfrm>
                  <a:off x="9213766" y="1617203"/>
                  <a:ext cx="60480" cy="115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2">
              <p14:nvContentPartPr>
                <p14:cNvPr id="216" name="Entrada de lápiz 215">
                  <a:extLst>
                    <a:ext uri="{FF2B5EF4-FFF2-40B4-BE49-F238E27FC236}">
                      <a16:creationId xmlns:a16="http://schemas.microsoft.com/office/drawing/2014/main" xmlns="" id="{6CA4C38D-A7AE-7359-286A-E3751C92F117}"/>
                    </a:ext>
                  </a:extLst>
                </p14:cNvPr>
                <p14:cNvContentPartPr/>
                <p14:nvPr/>
              </p14:nvContentPartPr>
              <p14:xfrm>
                <a:off x="9322846" y="1527563"/>
                <a:ext cx="360" cy="19800"/>
              </p14:xfrm>
            </p:contentPart>
          </mc:Choice>
          <mc:Fallback xmlns="">
            <p:pic>
              <p:nvPicPr>
                <p:cNvPr id="216" name="Entrada de lápiz 215">
                  <a:extLst>
                    <a:ext uri="{FF2B5EF4-FFF2-40B4-BE49-F238E27FC236}">
                      <a16:creationId xmlns:a16="http://schemas.microsoft.com/office/drawing/2014/main" id="{6CA4C38D-A7AE-7359-286A-E3751C92F117}"/>
                    </a:ext>
                  </a:extLst>
                </p:cNvPr>
                <p:cNvPicPr/>
                <p:nvPr/>
              </p:nvPicPr>
              <p:blipFill>
                <a:blip r:embed="rId333"/>
                <a:stretch>
                  <a:fillRect/>
                </a:stretch>
              </p:blipFill>
              <p:spPr>
                <a:xfrm>
                  <a:off x="9305206" y="1509563"/>
                  <a:ext cx="36000" cy="55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4">
              <p14:nvContentPartPr>
                <p14:cNvPr id="217" name="Entrada de lápiz 216">
                  <a:extLst>
                    <a:ext uri="{FF2B5EF4-FFF2-40B4-BE49-F238E27FC236}">
                      <a16:creationId xmlns:a16="http://schemas.microsoft.com/office/drawing/2014/main" xmlns="" id="{9735B9A5-7193-94B6-5529-86C619CDEC34}"/>
                    </a:ext>
                  </a:extLst>
                </p14:cNvPr>
                <p14:cNvContentPartPr/>
                <p14:nvPr/>
              </p14:nvContentPartPr>
              <p14:xfrm>
                <a:off x="9352726" y="1600283"/>
                <a:ext cx="527400" cy="174600"/>
              </p14:xfrm>
            </p:contentPart>
          </mc:Choice>
          <mc:Fallback xmlns="">
            <p:pic>
              <p:nvPicPr>
                <p:cNvPr id="217" name="Entrada de lápiz 216">
                  <a:extLst>
                    <a:ext uri="{FF2B5EF4-FFF2-40B4-BE49-F238E27FC236}">
                      <a16:creationId xmlns:a16="http://schemas.microsoft.com/office/drawing/2014/main" id="{9735B9A5-7193-94B6-5529-86C619CDEC34}"/>
                    </a:ext>
                  </a:extLst>
                </p:cNvPr>
                <p:cNvPicPr/>
                <p:nvPr/>
              </p:nvPicPr>
              <p:blipFill>
                <a:blip r:embed="rId335"/>
                <a:stretch>
                  <a:fillRect/>
                </a:stretch>
              </p:blipFill>
              <p:spPr>
                <a:xfrm>
                  <a:off x="9334726" y="1582643"/>
                  <a:ext cx="563040" cy="210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6">
              <p14:nvContentPartPr>
                <p14:cNvPr id="218" name="Entrada de lápiz 217">
                  <a:extLst>
                    <a:ext uri="{FF2B5EF4-FFF2-40B4-BE49-F238E27FC236}">
                      <a16:creationId xmlns:a16="http://schemas.microsoft.com/office/drawing/2014/main" xmlns="" id="{06450CC1-FE44-6E27-B70D-157F5439B0C0}"/>
                    </a:ext>
                  </a:extLst>
                </p14:cNvPr>
                <p14:cNvContentPartPr/>
                <p14:nvPr/>
              </p14:nvContentPartPr>
              <p14:xfrm>
                <a:off x="10154086" y="1498763"/>
                <a:ext cx="1468440" cy="497160"/>
              </p14:xfrm>
            </p:contentPart>
          </mc:Choice>
          <mc:Fallback xmlns="">
            <p:pic>
              <p:nvPicPr>
                <p:cNvPr id="218" name="Entrada de lápiz 217">
                  <a:extLst>
                    <a:ext uri="{FF2B5EF4-FFF2-40B4-BE49-F238E27FC236}">
                      <a16:creationId xmlns:a16="http://schemas.microsoft.com/office/drawing/2014/main" id="{06450CC1-FE44-6E27-B70D-157F5439B0C0}"/>
                    </a:ext>
                  </a:extLst>
                </p:cNvPr>
                <p:cNvPicPr/>
                <p:nvPr/>
              </p:nvPicPr>
              <p:blipFill>
                <a:blip r:embed="rId337"/>
                <a:stretch>
                  <a:fillRect/>
                </a:stretch>
              </p:blipFill>
              <p:spPr>
                <a:xfrm>
                  <a:off x="10136446" y="1480763"/>
                  <a:ext cx="1504080" cy="5328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38">
              <p14:nvContentPartPr>
                <p14:cNvPr id="219" name="Entrada de lápiz 218">
                  <a:extLst>
                    <a:ext uri="{FF2B5EF4-FFF2-40B4-BE49-F238E27FC236}">
                      <a16:creationId xmlns:a16="http://schemas.microsoft.com/office/drawing/2014/main" xmlns="" id="{F4ABABAD-22DA-4F09-B0AE-7021D3B2F3C2}"/>
                    </a:ext>
                  </a:extLst>
                </p14:cNvPr>
                <p14:cNvContentPartPr/>
                <p14:nvPr/>
              </p14:nvContentPartPr>
              <p14:xfrm>
                <a:off x="10615246" y="1465283"/>
                <a:ext cx="202680" cy="28080"/>
              </p14:xfrm>
            </p:contentPart>
          </mc:Choice>
          <mc:Fallback xmlns="">
            <p:pic>
              <p:nvPicPr>
                <p:cNvPr id="219" name="Entrada de lápiz 218">
                  <a:extLst>
                    <a:ext uri="{FF2B5EF4-FFF2-40B4-BE49-F238E27FC236}">
                      <a16:creationId xmlns:a16="http://schemas.microsoft.com/office/drawing/2014/main" id="{F4ABABAD-22DA-4F09-B0AE-7021D3B2F3C2}"/>
                    </a:ext>
                  </a:extLst>
                </p:cNvPr>
                <p:cNvPicPr/>
                <p:nvPr/>
              </p:nvPicPr>
              <p:blipFill>
                <a:blip r:embed="rId339"/>
                <a:stretch>
                  <a:fillRect/>
                </a:stretch>
              </p:blipFill>
              <p:spPr>
                <a:xfrm>
                  <a:off x="10597246" y="1447283"/>
                  <a:ext cx="238320" cy="63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0">
              <p14:nvContentPartPr>
                <p14:cNvPr id="222" name="Entrada de lápiz 221">
                  <a:extLst>
                    <a:ext uri="{FF2B5EF4-FFF2-40B4-BE49-F238E27FC236}">
                      <a16:creationId xmlns:a16="http://schemas.microsoft.com/office/drawing/2014/main" xmlns="" id="{9517DF69-B491-92BC-6935-8480373CE5CD}"/>
                    </a:ext>
                  </a:extLst>
                </p14:cNvPr>
                <p14:cNvContentPartPr/>
                <p14:nvPr/>
              </p14:nvContentPartPr>
              <p14:xfrm>
                <a:off x="7945126" y="1947323"/>
                <a:ext cx="278280" cy="348480"/>
              </p14:xfrm>
            </p:contentPart>
          </mc:Choice>
          <mc:Fallback xmlns="">
            <p:pic>
              <p:nvPicPr>
                <p:cNvPr id="222" name="Entrada de lápiz 221">
                  <a:extLst>
                    <a:ext uri="{FF2B5EF4-FFF2-40B4-BE49-F238E27FC236}">
                      <a16:creationId xmlns:a16="http://schemas.microsoft.com/office/drawing/2014/main" id="{9517DF69-B491-92BC-6935-8480373CE5CD}"/>
                    </a:ext>
                  </a:extLst>
                </p:cNvPr>
                <p:cNvPicPr/>
                <p:nvPr/>
              </p:nvPicPr>
              <p:blipFill>
                <a:blip r:embed="rId341"/>
                <a:stretch>
                  <a:fillRect/>
                </a:stretch>
              </p:blipFill>
              <p:spPr>
                <a:xfrm>
                  <a:off x="7927126" y="1929323"/>
                  <a:ext cx="313920" cy="384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2">
              <p14:nvContentPartPr>
                <p14:cNvPr id="223" name="Entrada de lápiz 222">
                  <a:extLst>
                    <a:ext uri="{FF2B5EF4-FFF2-40B4-BE49-F238E27FC236}">
                      <a16:creationId xmlns:a16="http://schemas.microsoft.com/office/drawing/2014/main" xmlns="" id="{89E262BF-913F-26EB-9A2D-3A14B8985E90}"/>
                    </a:ext>
                  </a:extLst>
                </p14:cNvPr>
                <p14:cNvContentPartPr/>
                <p14:nvPr/>
              </p14:nvContentPartPr>
              <p14:xfrm>
                <a:off x="8200726" y="1953803"/>
                <a:ext cx="622080" cy="201960"/>
              </p14:xfrm>
            </p:contentPart>
          </mc:Choice>
          <mc:Fallback xmlns="">
            <p:pic>
              <p:nvPicPr>
                <p:cNvPr id="223" name="Entrada de lápiz 222">
                  <a:extLst>
                    <a:ext uri="{FF2B5EF4-FFF2-40B4-BE49-F238E27FC236}">
                      <a16:creationId xmlns:a16="http://schemas.microsoft.com/office/drawing/2014/main" id="{89E262BF-913F-26EB-9A2D-3A14B8985E90}"/>
                    </a:ext>
                  </a:extLst>
                </p:cNvPr>
                <p:cNvPicPr/>
                <p:nvPr/>
              </p:nvPicPr>
              <p:blipFill>
                <a:blip r:embed="rId343"/>
                <a:stretch>
                  <a:fillRect/>
                </a:stretch>
              </p:blipFill>
              <p:spPr>
                <a:xfrm>
                  <a:off x="8182726" y="1935803"/>
                  <a:ext cx="657720" cy="237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4">
              <p14:nvContentPartPr>
                <p14:cNvPr id="224" name="Entrada de lápiz 223">
                  <a:extLst>
                    <a:ext uri="{FF2B5EF4-FFF2-40B4-BE49-F238E27FC236}">
                      <a16:creationId xmlns:a16="http://schemas.microsoft.com/office/drawing/2014/main" xmlns="" id="{F3056135-7099-514C-118C-700CF88EA48E}"/>
                    </a:ext>
                  </a:extLst>
                </p14:cNvPr>
                <p14:cNvContentPartPr/>
                <p14:nvPr/>
              </p14:nvContentPartPr>
              <p14:xfrm>
                <a:off x="8826406" y="1925363"/>
                <a:ext cx="29880" cy="6480"/>
              </p14:xfrm>
            </p:contentPart>
          </mc:Choice>
          <mc:Fallback xmlns="">
            <p:pic>
              <p:nvPicPr>
                <p:cNvPr id="224" name="Entrada de lápiz 223">
                  <a:extLst>
                    <a:ext uri="{FF2B5EF4-FFF2-40B4-BE49-F238E27FC236}">
                      <a16:creationId xmlns:a16="http://schemas.microsoft.com/office/drawing/2014/main" id="{F3056135-7099-514C-118C-700CF88EA48E}"/>
                    </a:ext>
                  </a:extLst>
                </p:cNvPr>
                <p:cNvPicPr/>
                <p:nvPr/>
              </p:nvPicPr>
              <p:blipFill>
                <a:blip r:embed="rId345"/>
                <a:stretch>
                  <a:fillRect/>
                </a:stretch>
              </p:blipFill>
              <p:spPr>
                <a:xfrm>
                  <a:off x="8808766" y="1907723"/>
                  <a:ext cx="6552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6">
              <p14:nvContentPartPr>
                <p14:cNvPr id="225" name="Entrada de lápiz 224">
                  <a:extLst>
                    <a:ext uri="{FF2B5EF4-FFF2-40B4-BE49-F238E27FC236}">
                      <a16:creationId xmlns:a16="http://schemas.microsoft.com/office/drawing/2014/main" xmlns="" id="{62540202-EA68-A88D-9174-D0C9FDC3782F}"/>
                    </a:ext>
                  </a:extLst>
                </p14:cNvPr>
                <p14:cNvContentPartPr/>
                <p14:nvPr/>
              </p14:nvContentPartPr>
              <p14:xfrm>
                <a:off x="8910646" y="1867763"/>
                <a:ext cx="196200" cy="288360"/>
              </p14:xfrm>
            </p:contentPart>
          </mc:Choice>
          <mc:Fallback xmlns="">
            <p:pic>
              <p:nvPicPr>
                <p:cNvPr id="225" name="Entrada de lápiz 224">
                  <a:extLst>
                    <a:ext uri="{FF2B5EF4-FFF2-40B4-BE49-F238E27FC236}">
                      <a16:creationId xmlns:a16="http://schemas.microsoft.com/office/drawing/2014/main" id="{62540202-EA68-A88D-9174-D0C9FDC3782F}"/>
                    </a:ext>
                  </a:extLst>
                </p:cNvPr>
                <p:cNvPicPr/>
                <p:nvPr/>
              </p:nvPicPr>
              <p:blipFill>
                <a:blip r:embed="rId347"/>
                <a:stretch>
                  <a:fillRect/>
                </a:stretch>
              </p:blipFill>
              <p:spPr>
                <a:xfrm>
                  <a:off x="8892646" y="1849763"/>
                  <a:ext cx="231840" cy="324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48">
              <p14:nvContentPartPr>
                <p14:cNvPr id="226" name="Entrada de lápiz 225">
                  <a:extLst>
                    <a:ext uri="{FF2B5EF4-FFF2-40B4-BE49-F238E27FC236}">
                      <a16:creationId xmlns:a16="http://schemas.microsoft.com/office/drawing/2014/main" xmlns="" id="{4A08B926-8439-D95F-EF1E-C46FD7B9B6E6}"/>
                    </a:ext>
                  </a:extLst>
                </p14:cNvPr>
                <p14:cNvContentPartPr/>
                <p14:nvPr/>
              </p14:nvContentPartPr>
              <p14:xfrm>
                <a:off x="9184966" y="1846523"/>
                <a:ext cx="47880" cy="278280"/>
              </p14:xfrm>
            </p:contentPart>
          </mc:Choice>
          <mc:Fallback xmlns="">
            <p:pic>
              <p:nvPicPr>
                <p:cNvPr id="226" name="Entrada de lápiz 225">
                  <a:extLst>
                    <a:ext uri="{FF2B5EF4-FFF2-40B4-BE49-F238E27FC236}">
                      <a16:creationId xmlns:a16="http://schemas.microsoft.com/office/drawing/2014/main" id="{4A08B926-8439-D95F-EF1E-C46FD7B9B6E6}"/>
                    </a:ext>
                  </a:extLst>
                </p:cNvPr>
                <p:cNvPicPr/>
                <p:nvPr/>
              </p:nvPicPr>
              <p:blipFill>
                <a:blip r:embed="rId349"/>
                <a:stretch>
                  <a:fillRect/>
                </a:stretch>
              </p:blipFill>
              <p:spPr>
                <a:xfrm>
                  <a:off x="9166966" y="1828883"/>
                  <a:ext cx="83520" cy="313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0">
              <p14:nvContentPartPr>
                <p14:cNvPr id="227" name="Entrada de lápiz 226">
                  <a:extLst>
                    <a:ext uri="{FF2B5EF4-FFF2-40B4-BE49-F238E27FC236}">
                      <a16:creationId xmlns:a16="http://schemas.microsoft.com/office/drawing/2014/main" xmlns="" id="{9510D710-0BC6-127F-9D11-A32F2AC5D39D}"/>
                    </a:ext>
                  </a:extLst>
                </p14:cNvPr>
                <p14:cNvContentPartPr/>
                <p14:nvPr/>
              </p14:nvContentPartPr>
              <p14:xfrm>
                <a:off x="9287566" y="1977203"/>
                <a:ext cx="174600" cy="213840"/>
              </p14:xfrm>
            </p:contentPart>
          </mc:Choice>
          <mc:Fallback xmlns="">
            <p:pic>
              <p:nvPicPr>
                <p:cNvPr id="227" name="Entrada de lápiz 226">
                  <a:extLst>
                    <a:ext uri="{FF2B5EF4-FFF2-40B4-BE49-F238E27FC236}">
                      <a16:creationId xmlns:a16="http://schemas.microsoft.com/office/drawing/2014/main" id="{9510D710-0BC6-127F-9D11-A32F2AC5D39D}"/>
                    </a:ext>
                  </a:extLst>
                </p:cNvPr>
                <p:cNvPicPr/>
                <p:nvPr/>
              </p:nvPicPr>
              <p:blipFill>
                <a:blip r:embed="rId351"/>
                <a:stretch>
                  <a:fillRect/>
                </a:stretch>
              </p:blipFill>
              <p:spPr>
                <a:xfrm>
                  <a:off x="9269566" y="1959563"/>
                  <a:ext cx="210240" cy="2494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2">
              <p14:nvContentPartPr>
                <p14:cNvPr id="228" name="Entrada de lápiz 227">
                  <a:extLst>
                    <a:ext uri="{FF2B5EF4-FFF2-40B4-BE49-F238E27FC236}">
                      <a16:creationId xmlns:a16="http://schemas.microsoft.com/office/drawing/2014/main" xmlns="" id="{55F771D8-B0E1-1D95-9D3F-23FF73D53749}"/>
                    </a:ext>
                  </a:extLst>
                </p14:cNvPr>
                <p14:cNvContentPartPr/>
                <p14:nvPr/>
              </p14:nvContentPartPr>
              <p14:xfrm>
                <a:off x="9734686" y="1945163"/>
                <a:ext cx="194760" cy="421560"/>
              </p14:xfrm>
            </p:contentPart>
          </mc:Choice>
          <mc:Fallback xmlns="">
            <p:pic>
              <p:nvPicPr>
                <p:cNvPr id="228" name="Entrada de lápiz 227">
                  <a:extLst>
                    <a:ext uri="{FF2B5EF4-FFF2-40B4-BE49-F238E27FC236}">
                      <a16:creationId xmlns:a16="http://schemas.microsoft.com/office/drawing/2014/main" id="{55F771D8-B0E1-1D95-9D3F-23FF73D53749}"/>
                    </a:ext>
                  </a:extLst>
                </p:cNvPr>
                <p:cNvPicPr/>
                <p:nvPr/>
              </p:nvPicPr>
              <p:blipFill>
                <a:blip r:embed="rId353"/>
                <a:stretch>
                  <a:fillRect/>
                </a:stretch>
              </p:blipFill>
              <p:spPr>
                <a:xfrm>
                  <a:off x="9716686" y="1927523"/>
                  <a:ext cx="230400" cy="4572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4">
              <p14:nvContentPartPr>
                <p14:cNvPr id="229" name="Entrada de lápiz 228">
                  <a:extLst>
                    <a:ext uri="{FF2B5EF4-FFF2-40B4-BE49-F238E27FC236}">
                      <a16:creationId xmlns:a16="http://schemas.microsoft.com/office/drawing/2014/main" xmlns="" id="{EC8518C9-6F4F-4064-E17E-9FD6470798C4}"/>
                    </a:ext>
                  </a:extLst>
                </p14:cNvPr>
                <p14:cNvContentPartPr/>
                <p14:nvPr/>
              </p14:nvContentPartPr>
              <p14:xfrm>
                <a:off x="10026646" y="2097083"/>
                <a:ext cx="286920" cy="270720"/>
              </p14:xfrm>
            </p:contentPart>
          </mc:Choice>
          <mc:Fallback xmlns="">
            <p:pic>
              <p:nvPicPr>
                <p:cNvPr id="229" name="Entrada de lápiz 228">
                  <a:extLst>
                    <a:ext uri="{FF2B5EF4-FFF2-40B4-BE49-F238E27FC236}">
                      <a16:creationId xmlns:a16="http://schemas.microsoft.com/office/drawing/2014/main" id="{EC8518C9-6F4F-4064-E17E-9FD6470798C4}"/>
                    </a:ext>
                  </a:extLst>
                </p:cNvPr>
                <p:cNvPicPr/>
                <p:nvPr/>
              </p:nvPicPr>
              <p:blipFill>
                <a:blip r:embed="rId355"/>
                <a:stretch>
                  <a:fillRect/>
                </a:stretch>
              </p:blipFill>
              <p:spPr>
                <a:xfrm>
                  <a:off x="10008646" y="2079083"/>
                  <a:ext cx="322560" cy="30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6">
              <p14:nvContentPartPr>
                <p14:cNvPr id="231" name="Entrada de lápiz 230">
                  <a:extLst>
                    <a:ext uri="{FF2B5EF4-FFF2-40B4-BE49-F238E27FC236}">
                      <a16:creationId xmlns:a16="http://schemas.microsoft.com/office/drawing/2014/main" xmlns="" id="{1ABAD814-549A-28E6-D4C2-45786804E1F7}"/>
                    </a:ext>
                  </a:extLst>
                </p14:cNvPr>
                <p14:cNvContentPartPr/>
                <p14:nvPr/>
              </p14:nvContentPartPr>
              <p14:xfrm>
                <a:off x="10451446" y="2231003"/>
                <a:ext cx="686520" cy="134640"/>
              </p14:xfrm>
            </p:contentPart>
          </mc:Choice>
          <mc:Fallback xmlns="">
            <p:pic>
              <p:nvPicPr>
                <p:cNvPr id="231" name="Entrada de lápiz 230">
                  <a:extLst>
                    <a:ext uri="{FF2B5EF4-FFF2-40B4-BE49-F238E27FC236}">
                      <a16:creationId xmlns:a16="http://schemas.microsoft.com/office/drawing/2014/main" id="{1ABAD814-549A-28E6-D4C2-45786804E1F7}"/>
                    </a:ext>
                  </a:extLst>
                </p:cNvPr>
                <p:cNvPicPr/>
                <p:nvPr/>
              </p:nvPicPr>
              <p:blipFill>
                <a:blip r:embed="rId357"/>
                <a:stretch>
                  <a:fillRect/>
                </a:stretch>
              </p:blipFill>
              <p:spPr>
                <a:xfrm>
                  <a:off x="10433446" y="2213363"/>
                  <a:ext cx="722160" cy="170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58">
              <p14:nvContentPartPr>
                <p14:cNvPr id="232" name="Entrada de lápiz 231">
                  <a:extLst>
                    <a:ext uri="{FF2B5EF4-FFF2-40B4-BE49-F238E27FC236}">
                      <a16:creationId xmlns:a16="http://schemas.microsoft.com/office/drawing/2014/main" xmlns="" id="{D7E64827-335E-3A46-E01A-B542B00138B4}"/>
                    </a:ext>
                  </a:extLst>
                </p14:cNvPr>
                <p14:cNvContentPartPr/>
                <p14:nvPr/>
              </p14:nvContentPartPr>
              <p14:xfrm>
                <a:off x="11024926" y="2233883"/>
                <a:ext cx="119880" cy="119520"/>
              </p14:xfrm>
            </p:contentPart>
          </mc:Choice>
          <mc:Fallback xmlns="">
            <p:pic>
              <p:nvPicPr>
                <p:cNvPr id="232" name="Entrada de lápiz 231">
                  <a:extLst>
                    <a:ext uri="{FF2B5EF4-FFF2-40B4-BE49-F238E27FC236}">
                      <a16:creationId xmlns:a16="http://schemas.microsoft.com/office/drawing/2014/main" id="{D7E64827-335E-3A46-E01A-B542B00138B4}"/>
                    </a:ext>
                  </a:extLst>
                </p:cNvPr>
                <p:cNvPicPr/>
                <p:nvPr/>
              </p:nvPicPr>
              <p:blipFill>
                <a:blip r:embed="rId359"/>
                <a:stretch>
                  <a:fillRect/>
                </a:stretch>
              </p:blipFill>
              <p:spPr>
                <a:xfrm>
                  <a:off x="11006926" y="2215883"/>
                  <a:ext cx="155520" cy="155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0">
              <p14:nvContentPartPr>
                <p14:cNvPr id="233" name="Entrada de lápiz 232">
                  <a:extLst>
                    <a:ext uri="{FF2B5EF4-FFF2-40B4-BE49-F238E27FC236}">
                      <a16:creationId xmlns:a16="http://schemas.microsoft.com/office/drawing/2014/main" xmlns="" id="{ABA3AEEB-8BE3-9681-04F0-DDF08F0D6BAC}"/>
                    </a:ext>
                  </a:extLst>
                </p14:cNvPr>
                <p14:cNvContentPartPr/>
                <p14:nvPr/>
              </p14:nvContentPartPr>
              <p14:xfrm>
                <a:off x="10959766" y="2123723"/>
                <a:ext cx="155520" cy="21600"/>
              </p14:xfrm>
            </p:contentPart>
          </mc:Choice>
          <mc:Fallback xmlns="">
            <p:pic>
              <p:nvPicPr>
                <p:cNvPr id="233" name="Entrada de lápiz 232">
                  <a:extLst>
                    <a:ext uri="{FF2B5EF4-FFF2-40B4-BE49-F238E27FC236}">
                      <a16:creationId xmlns:a16="http://schemas.microsoft.com/office/drawing/2014/main" id="{ABA3AEEB-8BE3-9681-04F0-DDF08F0D6BAC}"/>
                    </a:ext>
                  </a:extLst>
                </p:cNvPr>
                <p:cNvPicPr/>
                <p:nvPr/>
              </p:nvPicPr>
              <p:blipFill>
                <a:blip r:embed="rId361"/>
                <a:stretch>
                  <a:fillRect/>
                </a:stretch>
              </p:blipFill>
              <p:spPr>
                <a:xfrm>
                  <a:off x="10941766" y="2105723"/>
                  <a:ext cx="191160" cy="572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2">
              <p14:nvContentPartPr>
                <p14:cNvPr id="234" name="Entrada de lápiz 233">
                  <a:extLst>
                    <a:ext uri="{FF2B5EF4-FFF2-40B4-BE49-F238E27FC236}">
                      <a16:creationId xmlns:a16="http://schemas.microsoft.com/office/drawing/2014/main" xmlns="" id="{6DBE4543-74F1-98E2-5334-C86E794ADB7E}"/>
                    </a:ext>
                  </a:extLst>
                </p14:cNvPr>
                <p14:cNvContentPartPr/>
                <p14:nvPr/>
              </p14:nvContentPartPr>
              <p14:xfrm>
                <a:off x="11287366" y="2022203"/>
                <a:ext cx="151920" cy="487080"/>
              </p14:xfrm>
            </p:contentPart>
          </mc:Choice>
          <mc:Fallback xmlns="">
            <p:pic>
              <p:nvPicPr>
                <p:cNvPr id="234" name="Entrada de lápiz 233">
                  <a:extLst>
                    <a:ext uri="{FF2B5EF4-FFF2-40B4-BE49-F238E27FC236}">
                      <a16:creationId xmlns:a16="http://schemas.microsoft.com/office/drawing/2014/main" id="{6DBE4543-74F1-98E2-5334-C86E794ADB7E}"/>
                    </a:ext>
                  </a:extLst>
                </p:cNvPr>
                <p:cNvPicPr/>
                <p:nvPr/>
              </p:nvPicPr>
              <p:blipFill>
                <a:blip r:embed="rId363"/>
                <a:stretch>
                  <a:fillRect/>
                </a:stretch>
              </p:blipFill>
              <p:spPr>
                <a:xfrm>
                  <a:off x="11269726" y="2004563"/>
                  <a:ext cx="187560" cy="52272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0" name="Grupo 239">
            <a:extLst>
              <a:ext uri="{FF2B5EF4-FFF2-40B4-BE49-F238E27FC236}">
                <a16:creationId xmlns:a16="http://schemas.microsoft.com/office/drawing/2014/main" xmlns="" id="{0D03B116-004F-4080-4615-45D34B928497}"/>
              </a:ext>
            </a:extLst>
          </p:cNvPr>
          <p:cNvGrpSpPr/>
          <p:nvPr/>
        </p:nvGrpSpPr>
        <p:grpSpPr>
          <a:xfrm>
            <a:off x="1333006" y="3060803"/>
            <a:ext cx="854640" cy="231840"/>
            <a:chOff x="1333006" y="3060803"/>
            <a:chExt cx="854640" cy="231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64">
              <p14:nvContentPartPr>
                <p14:cNvPr id="236" name="Entrada de lápiz 235">
                  <a:extLst>
                    <a:ext uri="{FF2B5EF4-FFF2-40B4-BE49-F238E27FC236}">
                      <a16:creationId xmlns:a16="http://schemas.microsoft.com/office/drawing/2014/main" xmlns="" id="{6CF8668B-0B48-E3BC-02D1-660D24CD41C5}"/>
                    </a:ext>
                  </a:extLst>
                </p14:cNvPr>
                <p14:cNvContentPartPr/>
                <p14:nvPr/>
              </p14:nvContentPartPr>
              <p14:xfrm>
                <a:off x="1333006" y="3102563"/>
                <a:ext cx="158760" cy="190080"/>
              </p14:xfrm>
            </p:contentPart>
          </mc:Choice>
          <mc:Fallback xmlns="">
            <p:pic>
              <p:nvPicPr>
                <p:cNvPr id="236" name="Entrada de lápiz 235">
                  <a:extLst>
                    <a:ext uri="{FF2B5EF4-FFF2-40B4-BE49-F238E27FC236}">
                      <a16:creationId xmlns:a16="http://schemas.microsoft.com/office/drawing/2014/main" id="{6CF8668B-0B48-E3BC-02D1-660D24CD41C5}"/>
                    </a:ext>
                  </a:extLst>
                </p:cNvPr>
                <p:cNvPicPr/>
                <p:nvPr/>
              </p:nvPicPr>
              <p:blipFill>
                <a:blip r:embed="rId365"/>
                <a:stretch>
                  <a:fillRect/>
                </a:stretch>
              </p:blipFill>
              <p:spPr>
                <a:xfrm>
                  <a:off x="1315366" y="3084923"/>
                  <a:ext cx="194400" cy="225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6">
              <p14:nvContentPartPr>
                <p14:cNvPr id="237" name="Entrada de lápiz 236">
                  <a:extLst>
                    <a:ext uri="{FF2B5EF4-FFF2-40B4-BE49-F238E27FC236}">
                      <a16:creationId xmlns:a16="http://schemas.microsoft.com/office/drawing/2014/main" xmlns="" id="{771CAF21-D551-4B51-E333-8ABF385828B5}"/>
                    </a:ext>
                  </a:extLst>
                </p14:cNvPr>
                <p14:cNvContentPartPr/>
                <p14:nvPr/>
              </p14:nvContentPartPr>
              <p14:xfrm>
                <a:off x="1586806" y="3170243"/>
                <a:ext cx="600840" cy="116640"/>
              </p14:xfrm>
            </p:contentPart>
          </mc:Choice>
          <mc:Fallback xmlns="">
            <p:pic>
              <p:nvPicPr>
                <p:cNvPr id="237" name="Entrada de lápiz 236">
                  <a:extLst>
                    <a:ext uri="{FF2B5EF4-FFF2-40B4-BE49-F238E27FC236}">
                      <a16:creationId xmlns:a16="http://schemas.microsoft.com/office/drawing/2014/main" id="{771CAF21-D551-4B51-E333-8ABF385828B5}"/>
                    </a:ext>
                  </a:extLst>
                </p:cNvPr>
                <p:cNvPicPr/>
                <p:nvPr/>
              </p:nvPicPr>
              <p:blipFill>
                <a:blip r:embed="rId367"/>
                <a:stretch>
                  <a:fillRect/>
                </a:stretch>
              </p:blipFill>
              <p:spPr>
                <a:xfrm>
                  <a:off x="1568806" y="3152243"/>
                  <a:ext cx="63648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68">
              <p14:nvContentPartPr>
                <p14:cNvPr id="238" name="Entrada de lápiz 237">
                  <a:extLst>
                    <a:ext uri="{FF2B5EF4-FFF2-40B4-BE49-F238E27FC236}">
                      <a16:creationId xmlns:a16="http://schemas.microsoft.com/office/drawing/2014/main" xmlns="" id="{498C4D9E-75E1-EE20-2D54-91D158A816B0}"/>
                    </a:ext>
                  </a:extLst>
                </p14:cNvPr>
                <p14:cNvContentPartPr/>
                <p14:nvPr/>
              </p14:nvContentPartPr>
              <p14:xfrm>
                <a:off x="2081446" y="3194003"/>
                <a:ext cx="105120" cy="89280"/>
              </p14:xfrm>
            </p:contentPart>
          </mc:Choice>
          <mc:Fallback xmlns="">
            <p:pic>
              <p:nvPicPr>
                <p:cNvPr id="238" name="Entrada de lápiz 237">
                  <a:extLst>
                    <a:ext uri="{FF2B5EF4-FFF2-40B4-BE49-F238E27FC236}">
                      <a16:creationId xmlns:a16="http://schemas.microsoft.com/office/drawing/2014/main" id="{498C4D9E-75E1-EE20-2D54-91D158A816B0}"/>
                    </a:ext>
                  </a:extLst>
                </p:cNvPr>
                <p:cNvPicPr/>
                <p:nvPr/>
              </p:nvPicPr>
              <p:blipFill>
                <a:blip r:embed="rId369"/>
                <a:stretch>
                  <a:fillRect/>
                </a:stretch>
              </p:blipFill>
              <p:spPr>
                <a:xfrm>
                  <a:off x="2063446" y="3176363"/>
                  <a:ext cx="140760" cy="1249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0">
              <p14:nvContentPartPr>
                <p14:cNvPr id="239" name="Entrada de lápiz 238">
                  <a:extLst>
                    <a:ext uri="{FF2B5EF4-FFF2-40B4-BE49-F238E27FC236}">
                      <a16:creationId xmlns:a16="http://schemas.microsoft.com/office/drawing/2014/main" xmlns="" id="{E9F2B5A5-34C5-7647-C5EC-060CB76647DD}"/>
                    </a:ext>
                  </a:extLst>
                </p14:cNvPr>
                <p14:cNvContentPartPr/>
                <p14:nvPr/>
              </p14:nvContentPartPr>
              <p14:xfrm>
                <a:off x="2010166" y="3060803"/>
                <a:ext cx="153360" cy="64440"/>
              </p14:xfrm>
            </p:contentPart>
          </mc:Choice>
          <mc:Fallback xmlns="">
            <p:pic>
              <p:nvPicPr>
                <p:cNvPr id="239" name="Entrada de lápiz 238">
                  <a:extLst>
                    <a:ext uri="{FF2B5EF4-FFF2-40B4-BE49-F238E27FC236}">
                      <a16:creationId xmlns:a16="http://schemas.microsoft.com/office/drawing/2014/main" id="{E9F2B5A5-34C5-7647-C5EC-060CB76647DD}"/>
                    </a:ext>
                  </a:extLst>
                </p:cNvPr>
                <p:cNvPicPr/>
                <p:nvPr/>
              </p:nvPicPr>
              <p:blipFill>
                <a:blip r:embed="rId371"/>
                <a:stretch>
                  <a:fillRect/>
                </a:stretch>
              </p:blipFill>
              <p:spPr>
                <a:xfrm>
                  <a:off x="1992526" y="3043163"/>
                  <a:ext cx="189000" cy="10008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49" name="Grupo 248">
            <a:extLst>
              <a:ext uri="{FF2B5EF4-FFF2-40B4-BE49-F238E27FC236}">
                <a16:creationId xmlns:a16="http://schemas.microsoft.com/office/drawing/2014/main" xmlns="" id="{C7168B66-865E-E07F-C64D-044082E88501}"/>
              </a:ext>
            </a:extLst>
          </p:cNvPr>
          <p:cNvGrpSpPr/>
          <p:nvPr/>
        </p:nvGrpSpPr>
        <p:grpSpPr>
          <a:xfrm>
            <a:off x="2266126" y="3756323"/>
            <a:ext cx="1361520" cy="400320"/>
            <a:chOff x="2266126" y="3756323"/>
            <a:chExt cx="1361520" cy="4003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72">
              <p14:nvContentPartPr>
                <p14:cNvPr id="241" name="Entrada de lápiz 240">
                  <a:extLst>
                    <a:ext uri="{FF2B5EF4-FFF2-40B4-BE49-F238E27FC236}">
                      <a16:creationId xmlns:a16="http://schemas.microsoft.com/office/drawing/2014/main" xmlns="" id="{F7C06B61-85DF-9E95-21C0-E0141BAB854B}"/>
                    </a:ext>
                  </a:extLst>
                </p14:cNvPr>
                <p14:cNvContentPartPr/>
                <p14:nvPr/>
              </p14:nvContentPartPr>
              <p14:xfrm>
                <a:off x="2266126" y="3944603"/>
                <a:ext cx="218520" cy="199440"/>
              </p14:xfrm>
            </p:contentPart>
          </mc:Choice>
          <mc:Fallback xmlns="">
            <p:pic>
              <p:nvPicPr>
                <p:cNvPr id="241" name="Entrada de lápiz 240">
                  <a:extLst>
                    <a:ext uri="{FF2B5EF4-FFF2-40B4-BE49-F238E27FC236}">
                      <a16:creationId xmlns:a16="http://schemas.microsoft.com/office/drawing/2014/main" id="{F7C06B61-85DF-9E95-21C0-E0141BAB854B}"/>
                    </a:ext>
                  </a:extLst>
                </p:cNvPr>
                <p:cNvPicPr/>
                <p:nvPr/>
              </p:nvPicPr>
              <p:blipFill>
                <a:blip r:embed="rId373"/>
                <a:stretch>
                  <a:fillRect/>
                </a:stretch>
              </p:blipFill>
              <p:spPr>
                <a:xfrm>
                  <a:off x="2248126" y="3926963"/>
                  <a:ext cx="254160" cy="2350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4">
              <p14:nvContentPartPr>
                <p14:cNvPr id="242" name="Entrada de lápiz 241">
                  <a:extLst>
                    <a:ext uri="{FF2B5EF4-FFF2-40B4-BE49-F238E27FC236}">
                      <a16:creationId xmlns:a16="http://schemas.microsoft.com/office/drawing/2014/main" xmlns="" id="{4CFA96CB-2588-3EAC-8AFD-DA9365D2D19D}"/>
                    </a:ext>
                  </a:extLst>
                </p14:cNvPr>
                <p14:cNvContentPartPr/>
                <p14:nvPr/>
              </p14:nvContentPartPr>
              <p14:xfrm>
                <a:off x="2480326" y="3969443"/>
                <a:ext cx="197640" cy="153720"/>
              </p14:xfrm>
            </p:contentPart>
          </mc:Choice>
          <mc:Fallback xmlns="">
            <p:pic>
              <p:nvPicPr>
                <p:cNvPr id="242" name="Entrada de lápiz 241">
                  <a:extLst>
                    <a:ext uri="{FF2B5EF4-FFF2-40B4-BE49-F238E27FC236}">
                      <a16:creationId xmlns:a16="http://schemas.microsoft.com/office/drawing/2014/main" id="{4CFA96CB-2588-3EAC-8AFD-DA9365D2D19D}"/>
                    </a:ext>
                  </a:extLst>
                </p:cNvPr>
                <p:cNvPicPr/>
                <p:nvPr/>
              </p:nvPicPr>
              <p:blipFill>
                <a:blip r:embed="rId375"/>
                <a:stretch>
                  <a:fillRect/>
                </a:stretch>
              </p:blipFill>
              <p:spPr>
                <a:xfrm>
                  <a:off x="2462326" y="3951443"/>
                  <a:ext cx="233280" cy="189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6">
              <p14:nvContentPartPr>
                <p14:cNvPr id="243" name="Entrada de lápiz 242">
                  <a:extLst>
                    <a:ext uri="{FF2B5EF4-FFF2-40B4-BE49-F238E27FC236}">
                      <a16:creationId xmlns:a16="http://schemas.microsoft.com/office/drawing/2014/main" xmlns="" id="{06197A5E-3EC6-99B5-FFFD-B275DE448AC8}"/>
                    </a:ext>
                  </a:extLst>
                </p14:cNvPr>
                <p14:cNvContentPartPr/>
                <p14:nvPr/>
              </p14:nvContentPartPr>
              <p14:xfrm>
                <a:off x="2754646" y="3862523"/>
                <a:ext cx="70560" cy="284760"/>
              </p14:xfrm>
            </p:contentPart>
          </mc:Choice>
          <mc:Fallback xmlns="">
            <p:pic>
              <p:nvPicPr>
                <p:cNvPr id="243" name="Entrada de lápiz 242">
                  <a:extLst>
                    <a:ext uri="{FF2B5EF4-FFF2-40B4-BE49-F238E27FC236}">
                      <a16:creationId xmlns:a16="http://schemas.microsoft.com/office/drawing/2014/main" id="{06197A5E-3EC6-99B5-FFFD-B275DE448AC8}"/>
                    </a:ext>
                  </a:extLst>
                </p:cNvPr>
                <p:cNvPicPr/>
                <p:nvPr/>
              </p:nvPicPr>
              <p:blipFill>
                <a:blip r:embed="rId377"/>
                <a:stretch>
                  <a:fillRect/>
                </a:stretch>
              </p:blipFill>
              <p:spPr>
                <a:xfrm>
                  <a:off x="2736646" y="3844883"/>
                  <a:ext cx="106200" cy="3204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78">
              <p14:nvContentPartPr>
                <p14:cNvPr id="244" name="Entrada de lápiz 243">
                  <a:extLst>
                    <a:ext uri="{FF2B5EF4-FFF2-40B4-BE49-F238E27FC236}">
                      <a16:creationId xmlns:a16="http://schemas.microsoft.com/office/drawing/2014/main" xmlns="" id="{A51C736D-BA6D-2DDF-966F-B0777E445630}"/>
                    </a:ext>
                  </a:extLst>
                </p14:cNvPr>
                <p14:cNvContentPartPr/>
                <p14:nvPr/>
              </p14:nvContentPartPr>
              <p14:xfrm>
                <a:off x="2688406" y="3885203"/>
                <a:ext cx="178200" cy="76680"/>
              </p14:xfrm>
            </p:contentPart>
          </mc:Choice>
          <mc:Fallback xmlns="">
            <p:pic>
              <p:nvPicPr>
                <p:cNvPr id="244" name="Entrada de lápiz 243">
                  <a:extLst>
                    <a:ext uri="{FF2B5EF4-FFF2-40B4-BE49-F238E27FC236}">
                      <a16:creationId xmlns:a16="http://schemas.microsoft.com/office/drawing/2014/main" id="{A51C736D-BA6D-2DDF-966F-B0777E445630}"/>
                    </a:ext>
                  </a:extLst>
                </p:cNvPr>
                <p:cNvPicPr/>
                <p:nvPr/>
              </p:nvPicPr>
              <p:blipFill>
                <a:blip r:embed="rId379"/>
                <a:stretch>
                  <a:fillRect/>
                </a:stretch>
              </p:blipFill>
              <p:spPr>
                <a:xfrm>
                  <a:off x="2670766" y="3867563"/>
                  <a:ext cx="213840" cy="1123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0">
              <p14:nvContentPartPr>
                <p14:cNvPr id="245" name="Entrada de lápiz 244">
                  <a:extLst>
                    <a:ext uri="{FF2B5EF4-FFF2-40B4-BE49-F238E27FC236}">
                      <a16:creationId xmlns:a16="http://schemas.microsoft.com/office/drawing/2014/main" xmlns="" id="{11542931-611F-2450-3A9D-910CF7B13E1A}"/>
                    </a:ext>
                  </a:extLst>
                </p14:cNvPr>
                <p14:cNvContentPartPr/>
                <p14:nvPr/>
              </p14:nvContentPartPr>
              <p14:xfrm>
                <a:off x="2879926" y="4101923"/>
                <a:ext cx="36000" cy="54720"/>
              </p14:xfrm>
            </p:contentPart>
          </mc:Choice>
          <mc:Fallback xmlns="">
            <p:pic>
              <p:nvPicPr>
                <p:cNvPr id="245" name="Entrada de lápiz 244">
                  <a:extLst>
                    <a:ext uri="{FF2B5EF4-FFF2-40B4-BE49-F238E27FC236}">
                      <a16:creationId xmlns:a16="http://schemas.microsoft.com/office/drawing/2014/main" id="{11542931-611F-2450-3A9D-910CF7B13E1A}"/>
                    </a:ext>
                  </a:extLst>
                </p:cNvPr>
                <p:cNvPicPr/>
                <p:nvPr/>
              </p:nvPicPr>
              <p:blipFill>
                <a:blip r:embed="rId381"/>
                <a:stretch>
                  <a:fillRect/>
                </a:stretch>
              </p:blipFill>
              <p:spPr>
                <a:xfrm>
                  <a:off x="2862286" y="4084283"/>
                  <a:ext cx="71640" cy="90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2">
              <p14:nvContentPartPr>
                <p14:cNvPr id="246" name="Entrada de lápiz 245">
                  <a:extLst>
                    <a:ext uri="{FF2B5EF4-FFF2-40B4-BE49-F238E27FC236}">
                      <a16:creationId xmlns:a16="http://schemas.microsoft.com/office/drawing/2014/main" xmlns="" id="{789EF40C-614B-1DC5-DFB4-D70B861C3B50}"/>
                    </a:ext>
                  </a:extLst>
                </p14:cNvPr>
                <p14:cNvContentPartPr/>
                <p14:nvPr/>
              </p14:nvContentPartPr>
              <p14:xfrm>
                <a:off x="2963806" y="3942803"/>
                <a:ext cx="662040" cy="180720"/>
              </p14:xfrm>
            </p:contentPart>
          </mc:Choice>
          <mc:Fallback xmlns="">
            <p:pic>
              <p:nvPicPr>
                <p:cNvPr id="246" name="Entrada de lápiz 245">
                  <a:extLst>
                    <a:ext uri="{FF2B5EF4-FFF2-40B4-BE49-F238E27FC236}">
                      <a16:creationId xmlns:a16="http://schemas.microsoft.com/office/drawing/2014/main" id="{789EF40C-614B-1DC5-DFB4-D70B861C3B50}"/>
                    </a:ext>
                  </a:extLst>
                </p:cNvPr>
                <p:cNvPicPr/>
                <p:nvPr/>
              </p:nvPicPr>
              <p:blipFill>
                <a:blip r:embed="rId383"/>
                <a:stretch>
                  <a:fillRect/>
                </a:stretch>
              </p:blipFill>
              <p:spPr>
                <a:xfrm>
                  <a:off x="2946166" y="3925163"/>
                  <a:ext cx="697680" cy="2163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4">
              <p14:nvContentPartPr>
                <p14:cNvPr id="247" name="Entrada de lápiz 246">
                  <a:extLst>
                    <a:ext uri="{FF2B5EF4-FFF2-40B4-BE49-F238E27FC236}">
                      <a16:creationId xmlns:a16="http://schemas.microsoft.com/office/drawing/2014/main" xmlns="" id="{6D415358-3E78-816C-E3AF-7DC0CB41A015}"/>
                    </a:ext>
                  </a:extLst>
                </p14:cNvPr>
                <p14:cNvContentPartPr/>
                <p14:nvPr/>
              </p14:nvContentPartPr>
              <p14:xfrm>
                <a:off x="3532606" y="3947483"/>
                <a:ext cx="60120" cy="150480"/>
              </p14:xfrm>
            </p:contentPart>
          </mc:Choice>
          <mc:Fallback xmlns="">
            <p:pic>
              <p:nvPicPr>
                <p:cNvPr id="247" name="Entrada de lápiz 246">
                  <a:extLst>
                    <a:ext uri="{FF2B5EF4-FFF2-40B4-BE49-F238E27FC236}">
                      <a16:creationId xmlns:a16="http://schemas.microsoft.com/office/drawing/2014/main" id="{6D415358-3E78-816C-E3AF-7DC0CB41A015}"/>
                    </a:ext>
                  </a:extLst>
                </p:cNvPr>
                <p:cNvPicPr/>
                <p:nvPr/>
              </p:nvPicPr>
              <p:blipFill>
                <a:blip r:embed="rId385"/>
                <a:stretch>
                  <a:fillRect/>
                </a:stretch>
              </p:blipFill>
              <p:spPr>
                <a:xfrm>
                  <a:off x="3514966" y="3929483"/>
                  <a:ext cx="95760" cy="186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86">
              <p14:nvContentPartPr>
                <p14:cNvPr id="248" name="Entrada de lápiz 247">
                  <a:extLst>
                    <a:ext uri="{FF2B5EF4-FFF2-40B4-BE49-F238E27FC236}">
                      <a16:creationId xmlns:a16="http://schemas.microsoft.com/office/drawing/2014/main" xmlns="" id="{2A4B8673-01CF-76B0-00A6-78F6000E812F}"/>
                    </a:ext>
                  </a:extLst>
                </p14:cNvPr>
                <p14:cNvContentPartPr/>
                <p14:nvPr/>
              </p14:nvContentPartPr>
              <p14:xfrm>
                <a:off x="3388246" y="3756323"/>
                <a:ext cx="239400" cy="82080"/>
              </p14:xfrm>
            </p:contentPart>
          </mc:Choice>
          <mc:Fallback xmlns="">
            <p:pic>
              <p:nvPicPr>
                <p:cNvPr id="248" name="Entrada de lápiz 247">
                  <a:extLst>
                    <a:ext uri="{FF2B5EF4-FFF2-40B4-BE49-F238E27FC236}">
                      <a16:creationId xmlns:a16="http://schemas.microsoft.com/office/drawing/2014/main" id="{2A4B8673-01CF-76B0-00A6-78F6000E812F}"/>
                    </a:ext>
                  </a:extLst>
                </p:cNvPr>
                <p:cNvPicPr/>
                <p:nvPr/>
              </p:nvPicPr>
              <p:blipFill>
                <a:blip r:embed="rId387"/>
                <a:stretch>
                  <a:fillRect/>
                </a:stretch>
              </p:blipFill>
              <p:spPr>
                <a:xfrm>
                  <a:off x="3370606" y="3738683"/>
                  <a:ext cx="275040" cy="11772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88">
            <p14:nvContentPartPr>
              <p14:cNvPr id="250" name="Entrada de lápiz 249">
                <a:extLst>
                  <a:ext uri="{FF2B5EF4-FFF2-40B4-BE49-F238E27FC236}">
                    <a16:creationId xmlns:a16="http://schemas.microsoft.com/office/drawing/2014/main" xmlns="" id="{96F7D0C4-3E58-0AA3-8A10-041644AD91BD}"/>
                  </a:ext>
                </a:extLst>
              </p14:cNvPr>
              <p14:cNvContentPartPr/>
              <p14:nvPr/>
            </p14:nvContentPartPr>
            <p14:xfrm>
              <a:off x="3469966" y="4897883"/>
              <a:ext cx="186480" cy="155160"/>
            </p14:xfrm>
          </p:contentPart>
        </mc:Choice>
        <mc:Fallback xmlns="">
          <p:pic>
            <p:nvPicPr>
              <p:cNvPr id="250" name="Entrada de lápiz 249">
                <a:extLst>
                  <a:ext uri="{FF2B5EF4-FFF2-40B4-BE49-F238E27FC236}">
                    <a16:creationId xmlns:a16="http://schemas.microsoft.com/office/drawing/2014/main" id="{96F7D0C4-3E58-0AA3-8A10-041644AD91BD}"/>
                  </a:ext>
                </a:extLst>
              </p:cNvPr>
              <p:cNvPicPr/>
              <p:nvPr/>
            </p:nvPicPr>
            <p:blipFill>
              <a:blip r:embed="rId389"/>
              <a:stretch>
                <a:fillRect/>
              </a:stretch>
            </p:blipFill>
            <p:spPr>
              <a:xfrm>
                <a:off x="3452326" y="4879883"/>
                <a:ext cx="222120" cy="190800"/>
              </a:xfrm>
              <a:prstGeom prst="rect">
                <a:avLst/>
              </a:prstGeom>
            </p:spPr>
          </p:pic>
        </mc:Fallback>
      </mc:AlternateContent>
      <p:grpSp>
        <p:nvGrpSpPr>
          <p:cNvPr id="253" name="Grupo 252">
            <a:extLst>
              <a:ext uri="{FF2B5EF4-FFF2-40B4-BE49-F238E27FC236}">
                <a16:creationId xmlns:a16="http://schemas.microsoft.com/office/drawing/2014/main" xmlns="" id="{2EA8326B-669A-4B7E-FBEB-C8DEB7B65C1A}"/>
              </a:ext>
            </a:extLst>
          </p:cNvPr>
          <p:cNvGrpSpPr/>
          <p:nvPr/>
        </p:nvGrpSpPr>
        <p:grpSpPr>
          <a:xfrm>
            <a:off x="2539366" y="5723723"/>
            <a:ext cx="186120" cy="200520"/>
            <a:chOff x="2539366" y="5723723"/>
            <a:chExt cx="186120" cy="20052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0">
              <p14:nvContentPartPr>
                <p14:cNvPr id="251" name="Entrada de lápiz 250">
                  <a:extLst>
                    <a:ext uri="{FF2B5EF4-FFF2-40B4-BE49-F238E27FC236}">
                      <a16:creationId xmlns:a16="http://schemas.microsoft.com/office/drawing/2014/main" xmlns="" id="{EAF3543E-E754-87BA-BAB1-0BA56DE320E3}"/>
                    </a:ext>
                  </a:extLst>
                </p14:cNvPr>
                <p14:cNvContentPartPr/>
                <p14:nvPr/>
              </p14:nvContentPartPr>
              <p14:xfrm>
                <a:off x="2546206" y="5806883"/>
                <a:ext cx="21960" cy="6480"/>
              </p14:xfrm>
            </p:contentPart>
          </mc:Choice>
          <mc:Fallback xmlns="">
            <p:pic>
              <p:nvPicPr>
                <p:cNvPr id="251" name="Entrada de lápiz 250">
                  <a:extLst>
                    <a:ext uri="{FF2B5EF4-FFF2-40B4-BE49-F238E27FC236}">
                      <a16:creationId xmlns:a16="http://schemas.microsoft.com/office/drawing/2014/main" id="{EAF3543E-E754-87BA-BAB1-0BA56DE320E3}"/>
                    </a:ext>
                  </a:extLst>
                </p:cNvPr>
                <p:cNvPicPr/>
                <p:nvPr/>
              </p:nvPicPr>
              <p:blipFill>
                <a:blip r:embed="rId391"/>
                <a:stretch>
                  <a:fillRect/>
                </a:stretch>
              </p:blipFill>
              <p:spPr>
                <a:xfrm>
                  <a:off x="2528566" y="5788883"/>
                  <a:ext cx="57600" cy="42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392">
              <p14:nvContentPartPr>
                <p14:cNvPr id="252" name="Entrada de lápiz 251">
                  <a:extLst>
                    <a:ext uri="{FF2B5EF4-FFF2-40B4-BE49-F238E27FC236}">
                      <a16:creationId xmlns:a16="http://schemas.microsoft.com/office/drawing/2014/main" xmlns="" id="{842A1B9B-0FF7-CA62-8510-E409569D8964}"/>
                    </a:ext>
                  </a:extLst>
                </p14:cNvPr>
                <p14:cNvContentPartPr/>
                <p14:nvPr/>
              </p14:nvContentPartPr>
              <p14:xfrm>
                <a:off x="2539366" y="5723723"/>
                <a:ext cx="186120" cy="200520"/>
              </p14:xfrm>
            </p:contentPart>
          </mc:Choice>
          <mc:Fallback xmlns="">
            <p:pic>
              <p:nvPicPr>
                <p:cNvPr id="252" name="Entrada de lápiz 251">
                  <a:extLst>
                    <a:ext uri="{FF2B5EF4-FFF2-40B4-BE49-F238E27FC236}">
                      <a16:creationId xmlns:a16="http://schemas.microsoft.com/office/drawing/2014/main" id="{842A1B9B-0FF7-CA62-8510-E409569D8964}"/>
                    </a:ext>
                  </a:extLst>
                </p:cNvPr>
                <p:cNvPicPr/>
                <p:nvPr/>
              </p:nvPicPr>
              <p:blipFill>
                <a:blip r:embed="rId393"/>
                <a:stretch>
                  <a:fillRect/>
                </a:stretch>
              </p:blipFill>
              <p:spPr>
                <a:xfrm>
                  <a:off x="2521726" y="5705723"/>
                  <a:ext cx="221760" cy="23616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394">
            <p14:nvContentPartPr>
              <p14:cNvPr id="254" name="Entrada de lápiz 253">
                <a:extLst>
                  <a:ext uri="{FF2B5EF4-FFF2-40B4-BE49-F238E27FC236}">
                    <a16:creationId xmlns:a16="http://schemas.microsoft.com/office/drawing/2014/main" xmlns="" id="{FDB03DCA-040F-F4FA-D9F7-34A2CB0F0C24}"/>
                  </a:ext>
                </a:extLst>
              </p14:cNvPr>
              <p14:cNvContentPartPr/>
              <p14:nvPr/>
            </p14:nvContentPartPr>
            <p14:xfrm>
              <a:off x="2943286" y="6481883"/>
              <a:ext cx="247320" cy="165240"/>
            </p14:xfrm>
          </p:contentPart>
        </mc:Choice>
        <mc:Fallback xmlns="">
          <p:pic>
            <p:nvPicPr>
              <p:cNvPr id="254" name="Entrada de lápiz 253">
                <a:extLst>
                  <a:ext uri="{FF2B5EF4-FFF2-40B4-BE49-F238E27FC236}">
                    <a16:creationId xmlns:a16="http://schemas.microsoft.com/office/drawing/2014/main" id="{FDB03DCA-040F-F4FA-D9F7-34A2CB0F0C24}"/>
                  </a:ext>
                </a:extLst>
              </p:cNvPr>
              <p:cNvPicPr/>
              <p:nvPr/>
            </p:nvPicPr>
            <p:blipFill>
              <a:blip r:embed="rId395"/>
              <a:stretch>
                <a:fillRect/>
              </a:stretch>
            </p:blipFill>
            <p:spPr>
              <a:xfrm>
                <a:off x="2925286" y="6463883"/>
                <a:ext cx="282960" cy="20088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396">
            <p14:nvContentPartPr>
              <p14:cNvPr id="255" name="Entrada de lápiz 254">
                <a:extLst>
                  <a:ext uri="{FF2B5EF4-FFF2-40B4-BE49-F238E27FC236}">
                    <a16:creationId xmlns:a16="http://schemas.microsoft.com/office/drawing/2014/main" xmlns="" id="{81EA3BAC-155F-E1AD-400A-832DD091EFAE}"/>
                  </a:ext>
                </a:extLst>
              </p14:cNvPr>
              <p14:cNvContentPartPr/>
              <p14:nvPr/>
            </p14:nvContentPartPr>
            <p14:xfrm>
              <a:off x="7631926" y="6428603"/>
              <a:ext cx="39960" cy="74880"/>
            </p14:xfrm>
          </p:contentPart>
        </mc:Choice>
        <mc:Fallback xmlns="">
          <p:pic>
            <p:nvPicPr>
              <p:cNvPr id="255" name="Entrada de lápiz 254">
                <a:extLst>
                  <a:ext uri="{FF2B5EF4-FFF2-40B4-BE49-F238E27FC236}">
                    <a16:creationId xmlns:a16="http://schemas.microsoft.com/office/drawing/2014/main" id="{81EA3BAC-155F-E1AD-400A-832DD091EFAE}"/>
                  </a:ext>
                </a:extLst>
              </p:cNvPr>
              <p:cNvPicPr/>
              <p:nvPr/>
            </p:nvPicPr>
            <p:blipFill>
              <a:blip r:embed="rId397"/>
              <a:stretch>
                <a:fillRect/>
              </a:stretch>
            </p:blipFill>
            <p:spPr>
              <a:xfrm>
                <a:off x="7614286" y="6410963"/>
                <a:ext cx="75600" cy="110520"/>
              </a:xfrm>
              <a:prstGeom prst="rect">
                <a:avLst/>
              </a:prstGeom>
            </p:spPr>
          </p:pic>
        </mc:Fallback>
      </mc:AlternateContent>
      <p:grpSp>
        <p:nvGrpSpPr>
          <p:cNvPr id="259" name="Grupo 258">
            <a:extLst>
              <a:ext uri="{FF2B5EF4-FFF2-40B4-BE49-F238E27FC236}">
                <a16:creationId xmlns:a16="http://schemas.microsoft.com/office/drawing/2014/main" xmlns="" id="{B23C6296-7C40-33A9-4870-2BD16D2A41C3}"/>
              </a:ext>
            </a:extLst>
          </p:cNvPr>
          <p:cNvGrpSpPr/>
          <p:nvPr/>
        </p:nvGrpSpPr>
        <p:grpSpPr>
          <a:xfrm>
            <a:off x="6209566" y="6388643"/>
            <a:ext cx="671760" cy="195840"/>
            <a:chOff x="6209566" y="6388643"/>
            <a:chExt cx="671760" cy="19584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398">
              <p14:nvContentPartPr>
                <p14:cNvPr id="256" name="Entrada de lápiz 255">
                  <a:extLst>
                    <a:ext uri="{FF2B5EF4-FFF2-40B4-BE49-F238E27FC236}">
                      <a16:creationId xmlns:a16="http://schemas.microsoft.com/office/drawing/2014/main" xmlns="" id="{7E2474C0-4D35-6CC5-1759-9A5479387D57}"/>
                    </a:ext>
                  </a:extLst>
                </p14:cNvPr>
                <p14:cNvContentPartPr/>
                <p14:nvPr/>
              </p14:nvContentPartPr>
              <p14:xfrm>
                <a:off x="6209566" y="6467843"/>
                <a:ext cx="637920" cy="116640"/>
              </p14:xfrm>
            </p:contentPart>
          </mc:Choice>
          <mc:Fallback xmlns="">
            <p:pic>
              <p:nvPicPr>
                <p:cNvPr id="256" name="Entrada de lápiz 255">
                  <a:extLst>
                    <a:ext uri="{FF2B5EF4-FFF2-40B4-BE49-F238E27FC236}">
                      <a16:creationId xmlns:a16="http://schemas.microsoft.com/office/drawing/2014/main" id="{7E2474C0-4D35-6CC5-1759-9A5479387D57}"/>
                    </a:ext>
                  </a:extLst>
                </p:cNvPr>
                <p:cNvPicPr/>
                <p:nvPr/>
              </p:nvPicPr>
              <p:blipFill>
                <a:blip r:embed="rId399"/>
                <a:stretch>
                  <a:fillRect/>
                </a:stretch>
              </p:blipFill>
              <p:spPr>
                <a:xfrm>
                  <a:off x="6191926" y="6449843"/>
                  <a:ext cx="673560" cy="152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0">
              <p14:nvContentPartPr>
                <p14:cNvPr id="257" name="Entrada de lápiz 256">
                  <a:extLst>
                    <a:ext uri="{FF2B5EF4-FFF2-40B4-BE49-F238E27FC236}">
                      <a16:creationId xmlns:a16="http://schemas.microsoft.com/office/drawing/2014/main" xmlns="" id="{4491FEC5-4A66-7ED5-0644-3100AC6CC6A4}"/>
                    </a:ext>
                  </a:extLst>
                </p14:cNvPr>
                <p14:cNvContentPartPr/>
                <p14:nvPr/>
              </p14:nvContentPartPr>
              <p14:xfrm>
                <a:off x="6797086" y="6454523"/>
                <a:ext cx="84240" cy="123480"/>
              </p14:xfrm>
            </p:contentPart>
          </mc:Choice>
          <mc:Fallback xmlns="">
            <p:pic>
              <p:nvPicPr>
                <p:cNvPr id="257" name="Entrada de lápiz 256">
                  <a:extLst>
                    <a:ext uri="{FF2B5EF4-FFF2-40B4-BE49-F238E27FC236}">
                      <a16:creationId xmlns:a16="http://schemas.microsoft.com/office/drawing/2014/main" id="{4491FEC5-4A66-7ED5-0644-3100AC6CC6A4}"/>
                    </a:ext>
                  </a:extLst>
                </p:cNvPr>
                <p:cNvPicPr/>
                <p:nvPr/>
              </p:nvPicPr>
              <p:blipFill>
                <a:blip r:embed="rId401"/>
                <a:stretch>
                  <a:fillRect/>
                </a:stretch>
              </p:blipFill>
              <p:spPr>
                <a:xfrm>
                  <a:off x="6779086" y="6436523"/>
                  <a:ext cx="119880" cy="1591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2">
              <p14:nvContentPartPr>
                <p14:cNvPr id="258" name="Entrada de lápiz 257">
                  <a:extLst>
                    <a:ext uri="{FF2B5EF4-FFF2-40B4-BE49-F238E27FC236}">
                      <a16:creationId xmlns:a16="http://schemas.microsoft.com/office/drawing/2014/main" xmlns="" id="{AC4A603A-E2AF-E6A5-F089-44845FA6FDF2}"/>
                    </a:ext>
                  </a:extLst>
                </p14:cNvPr>
                <p14:cNvContentPartPr/>
                <p14:nvPr/>
              </p14:nvContentPartPr>
              <p14:xfrm>
                <a:off x="6712126" y="6388643"/>
                <a:ext cx="63360" cy="48240"/>
              </p14:xfrm>
            </p:contentPart>
          </mc:Choice>
          <mc:Fallback xmlns="">
            <p:pic>
              <p:nvPicPr>
                <p:cNvPr id="258" name="Entrada de lápiz 257">
                  <a:extLst>
                    <a:ext uri="{FF2B5EF4-FFF2-40B4-BE49-F238E27FC236}">
                      <a16:creationId xmlns:a16="http://schemas.microsoft.com/office/drawing/2014/main" id="{AC4A603A-E2AF-E6A5-F089-44845FA6FDF2}"/>
                    </a:ext>
                  </a:extLst>
                </p:cNvPr>
                <p:cNvPicPr/>
                <p:nvPr/>
              </p:nvPicPr>
              <p:blipFill>
                <a:blip r:embed="rId403"/>
                <a:stretch>
                  <a:fillRect/>
                </a:stretch>
              </p:blipFill>
              <p:spPr>
                <a:xfrm>
                  <a:off x="6694126" y="6371003"/>
                  <a:ext cx="99000" cy="8388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404">
            <p14:nvContentPartPr>
              <p14:cNvPr id="260" name="Entrada de lápiz 259">
                <a:extLst>
                  <a:ext uri="{FF2B5EF4-FFF2-40B4-BE49-F238E27FC236}">
                    <a16:creationId xmlns:a16="http://schemas.microsoft.com/office/drawing/2014/main" xmlns="" id="{F5A224EB-D652-FEA5-ABD6-34E328458A7F}"/>
                  </a:ext>
                </a:extLst>
              </p14:cNvPr>
              <p14:cNvContentPartPr/>
              <p14:nvPr/>
            </p14:nvContentPartPr>
            <p14:xfrm>
              <a:off x="1803886" y="6669443"/>
              <a:ext cx="321120" cy="84600"/>
            </p14:xfrm>
          </p:contentPart>
        </mc:Choice>
        <mc:Fallback xmlns="">
          <p:pic>
            <p:nvPicPr>
              <p:cNvPr id="260" name="Entrada de lápiz 259">
                <a:extLst>
                  <a:ext uri="{FF2B5EF4-FFF2-40B4-BE49-F238E27FC236}">
                    <a16:creationId xmlns:a16="http://schemas.microsoft.com/office/drawing/2014/main" id="{F5A224EB-D652-FEA5-ABD6-34E328458A7F}"/>
                  </a:ext>
                </a:extLst>
              </p:cNvPr>
              <p:cNvPicPr/>
              <p:nvPr/>
            </p:nvPicPr>
            <p:blipFill>
              <a:blip r:embed="rId405"/>
              <a:stretch>
                <a:fillRect/>
              </a:stretch>
            </p:blipFill>
            <p:spPr>
              <a:xfrm>
                <a:off x="1786246" y="6651803"/>
                <a:ext cx="356760" cy="120240"/>
              </a:xfrm>
              <a:prstGeom prst="rect">
                <a:avLst/>
              </a:prstGeom>
            </p:spPr>
          </p:pic>
        </mc:Fallback>
      </mc:AlternateContent>
      <p:grpSp>
        <p:nvGrpSpPr>
          <p:cNvPr id="266" name="Grupo 265">
            <a:extLst>
              <a:ext uri="{FF2B5EF4-FFF2-40B4-BE49-F238E27FC236}">
                <a16:creationId xmlns:a16="http://schemas.microsoft.com/office/drawing/2014/main" xmlns="" id="{F3AB01B6-C068-5FBF-3870-214431959208}"/>
              </a:ext>
            </a:extLst>
          </p:cNvPr>
          <p:cNvGrpSpPr/>
          <p:nvPr/>
        </p:nvGrpSpPr>
        <p:grpSpPr>
          <a:xfrm>
            <a:off x="1892086" y="6027923"/>
            <a:ext cx="490680" cy="229680"/>
            <a:chOff x="1892086" y="6027923"/>
            <a:chExt cx="490680" cy="22968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06">
              <p14:nvContentPartPr>
                <p14:cNvPr id="261" name="Entrada de lápiz 260">
                  <a:extLst>
                    <a:ext uri="{FF2B5EF4-FFF2-40B4-BE49-F238E27FC236}">
                      <a16:creationId xmlns:a16="http://schemas.microsoft.com/office/drawing/2014/main" xmlns="" id="{C0AD890B-FD71-B670-FEF5-3ECFB4D7F54C}"/>
                    </a:ext>
                  </a:extLst>
                </p14:cNvPr>
                <p14:cNvContentPartPr/>
                <p14:nvPr/>
              </p14:nvContentPartPr>
              <p14:xfrm>
                <a:off x="1892086" y="6124043"/>
                <a:ext cx="247680" cy="125640"/>
              </p14:xfrm>
            </p:contentPart>
          </mc:Choice>
          <mc:Fallback xmlns="">
            <p:pic>
              <p:nvPicPr>
                <p:cNvPr id="261" name="Entrada de lápiz 260">
                  <a:extLst>
                    <a:ext uri="{FF2B5EF4-FFF2-40B4-BE49-F238E27FC236}">
                      <a16:creationId xmlns:a16="http://schemas.microsoft.com/office/drawing/2014/main" id="{C0AD890B-FD71-B670-FEF5-3ECFB4D7F54C}"/>
                    </a:ext>
                  </a:extLst>
                </p:cNvPr>
                <p:cNvPicPr/>
                <p:nvPr/>
              </p:nvPicPr>
              <p:blipFill>
                <a:blip r:embed="rId407"/>
                <a:stretch>
                  <a:fillRect/>
                </a:stretch>
              </p:blipFill>
              <p:spPr>
                <a:xfrm>
                  <a:off x="1874446" y="6106043"/>
                  <a:ext cx="283320" cy="16128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08">
              <p14:nvContentPartPr>
                <p14:cNvPr id="262" name="Entrada de lápiz 261">
                  <a:extLst>
                    <a:ext uri="{FF2B5EF4-FFF2-40B4-BE49-F238E27FC236}">
                      <a16:creationId xmlns:a16="http://schemas.microsoft.com/office/drawing/2014/main" xmlns="" id="{329EA2D7-AB4E-B052-700F-6D94AF3D20AC}"/>
                    </a:ext>
                  </a:extLst>
                </p14:cNvPr>
                <p14:cNvContentPartPr/>
                <p14:nvPr/>
              </p14:nvContentPartPr>
              <p14:xfrm>
                <a:off x="2131846" y="6139163"/>
                <a:ext cx="173880" cy="106920"/>
              </p14:xfrm>
            </p:contentPart>
          </mc:Choice>
          <mc:Fallback xmlns="">
            <p:pic>
              <p:nvPicPr>
                <p:cNvPr id="262" name="Entrada de lápiz 261">
                  <a:extLst>
                    <a:ext uri="{FF2B5EF4-FFF2-40B4-BE49-F238E27FC236}">
                      <a16:creationId xmlns:a16="http://schemas.microsoft.com/office/drawing/2014/main" id="{329EA2D7-AB4E-B052-700F-6D94AF3D20AC}"/>
                    </a:ext>
                  </a:extLst>
                </p:cNvPr>
                <p:cNvPicPr/>
                <p:nvPr/>
              </p:nvPicPr>
              <p:blipFill>
                <a:blip r:embed="rId409"/>
                <a:stretch>
                  <a:fillRect/>
                </a:stretch>
              </p:blipFill>
              <p:spPr>
                <a:xfrm>
                  <a:off x="2113846" y="6121163"/>
                  <a:ext cx="209520" cy="1425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0">
              <p14:nvContentPartPr>
                <p14:cNvPr id="263" name="Entrada de lápiz 262">
                  <a:extLst>
                    <a:ext uri="{FF2B5EF4-FFF2-40B4-BE49-F238E27FC236}">
                      <a16:creationId xmlns:a16="http://schemas.microsoft.com/office/drawing/2014/main" xmlns="" id="{78FF0DF5-EAE5-273E-A094-31FC185E9FA0}"/>
                    </a:ext>
                  </a:extLst>
                </p14:cNvPr>
                <p14:cNvContentPartPr/>
                <p14:nvPr/>
              </p14:nvContentPartPr>
              <p14:xfrm>
                <a:off x="2291686" y="6145283"/>
                <a:ext cx="91080" cy="38520"/>
              </p14:xfrm>
            </p:contentPart>
          </mc:Choice>
          <mc:Fallback xmlns="">
            <p:pic>
              <p:nvPicPr>
                <p:cNvPr id="263" name="Entrada de lápiz 262">
                  <a:extLst>
                    <a:ext uri="{FF2B5EF4-FFF2-40B4-BE49-F238E27FC236}">
                      <a16:creationId xmlns:a16="http://schemas.microsoft.com/office/drawing/2014/main" id="{78FF0DF5-EAE5-273E-A094-31FC185E9FA0}"/>
                    </a:ext>
                  </a:extLst>
                </p:cNvPr>
                <p:cNvPicPr/>
                <p:nvPr/>
              </p:nvPicPr>
              <p:blipFill>
                <a:blip r:embed="rId411"/>
                <a:stretch>
                  <a:fillRect/>
                </a:stretch>
              </p:blipFill>
              <p:spPr>
                <a:xfrm>
                  <a:off x="2273686" y="6127643"/>
                  <a:ext cx="126720" cy="7416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2">
              <p14:nvContentPartPr>
                <p14:cNvPr id="264" name="Entrada de lápiz 263">
                  <a:extLst>
                    <a:ext uri="{FF2B5EF4-FFF2-40B4-BE49-F238E27FC236}">
                      <a16:creationId xmlns:a16="http://schemas.microsoft.com/office/drawing/2014/main" xmlns="" id="{35C8A93E-8D56-754F-46CF-938869681B49}"/>
                    </a:ext>
                  </a:extLst>
                </p14:cNvPr>
                <p14:cNvContentPartPr/>
                <p14:nvPr/>
              </p14:nvContentPartPr>
              <p14:xfrm>
                <a:off x="2314366" y="6118643"/>
                <a:ext cx="44640" cy="138960"/>
              </p14:xfrm>
            </p:contentPart>
          </mc:Choice>
          <mc:Fallback xmlns="">
            <p:pic>
              <p:nvPicPr>
                <p:cNvPr id="264" name="Entrada de lápiz 263">
                  <a:extLst>
                    <a:ext uri="{FF2B5EF4-FFF2-40B4-BE49-F238E27FC236}">
                      <a16:creationId xmlns:a16="http://schemas.microsoft.com/office/drawing/2014/main" id="{35C8A93E-8D56-754F-46CF-938869681B49}"/>
                    </a:ext>
                  </a:extLst>
                </p:cNvPr>
                <p:cNvPicPr/>
                <p:nvPr/>
              </p:nvPicPr>
              <p:blipFill>
                <a:blip r:embed="rId413"/>
                <a:stretch>
                  <a:fillRect/>
                </a:stretch>
              </p:blipFill>
              <p:spPr>
                <a:xfrm>
                  <a:off x="2296366" y="6101003"/>
                  <a:ext cx="80280" cy="1746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4">
              <p14:nvContentPartPr>
                <p14:cNvPr id="265" name="Entrada de lápiz 264">
                  <a:extLst>
                    <a:ext uri="{FF2B5EF4-FFF2-40B4-BE49-F238E27FC236}">
                      <a16:creationId xmlns:a16="http://schemas.microsoft.com/office/drawing/2014/main" xmlns="" id="{BC9B91CC-B3E5-67CE-ADB8-8613B0DD2AB6}"/>
                    </a:ext>
                  </a:extLst>
                </p14:cNvPr>
                <p14:cNvContentPartPr/>
                <p14:nvPr/>
              </p14:nvContentPartPr>
              <p14:xfrm>
                <a:off x="2197006" y="6027923"/>
                <a:ext cx="99000" cy="63360"/>
              </p14:xfrm>
            </p:contentPart>
          </mc:Choice>
          <mc:Fallback xmlns="">
            <p:pic>
              <p:nvPicPr>
                <p:cNvPr id="265" name="Entrada de lápiz 264">
                  <a:extLst>
                    <a:ext uri="{FF2B5EF4-FFF2-40B4-BE49-F238E27FC236}">
                      <a16:creationId xmlns:a16="http://schemas.microsoft.com/office/drawing/2014/main" id="{BC9B91CC-B3E5-67CE-ADB8-8613B0DD2AB6}"/>
                    </a:ext>
                  </a:extLst>
                </p:cNvPr>
                <p:cNvPicPr/>
                <p:nvPr/>
              </p:nvPicPr>
              <p:blipFill>
                <a:blip r:embed="rId415"/>
                <a:stretch>
                  <a:fillRect/>
                </a:stretch>
              </p:blipFill>
              <p:spPr>
                <a:xfrm>
                  <a:off x="2179006" y="6010283"/>
                  <a:ext cx="134640" cy="99000"/>
                </a:xfrm>
                <a:prstGeom prst="rect">
                  <a:avLst/>
                </a:prstGeom>
              </p:spPr>
            </p:pic>
          </mc:Fallback>
        </mc:AlternateContent>
      </p:grpSp>
      <p:grpSp>
        <p:nvGrpSpPr>
          <p:cNvPr id="271" name="Grupo 270">
            <a:extLst>
              <a:ext uri="{FF2B5EF4-FFF2-40B4-BE49-F238E27FC236}">
                <a16:creationId xmlns:a16="http://schemas.microsoft.com/office/drawing/2014/main" xmlns="" id="{71B41BFD-8C10-CE73-FD84-5765425E34D1}"/>
              </a:ext>
            </a:extLst>
          </p:cNvPr>
          <p:cNvGrpSpPr/>
          <p:nvPr/>
        </p:nvGrpSpPr>
        <p:grpSpPr>
          <a:xfrm>
            <a:off x="2095126" y="6604643"/>
            <a:ext cx="279720" cy="187200"/>
            <a:chOff x="2095126" y="6604643"/>
            <a:chExt cx="279720" cy="18720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16">
              <p14:nvContentPartPr>
                <p14:cNvPr id="267" name="Entrada de lápiz 266">
                  <a:extLst>
                    <a:ext uri="{FF2B5EF4-FFF2-40B4-BE49-F238E27FC236}">
                      <a16:creationId xmlns:a16="http://schemas.microsoft.com/office/drawing/2014/main" xmlns="" id="{2F8326BB-46A7-2092-3B6B-FD45F3AC68F8}"/>
                    </a:ext>
                  </a:extLst>
                </p14:cNvPr>
                <p14:cNvContentPartPr/>
                <p14:nvPr/>
              </p14:nvContentPartPr>
              <p14:xfrm>
                <a:off x="2095126" y="6673043"/>
                <a:ext cx="113040" cy="118800"/>
              </p14:xfrm>
            </p:contentPart>
          </mc:Choice>
          <mc:Fallback xmlns="">
            <p:pic>
              <p:nvPicPr>
                <p:cNvPr id="267" name="Entrada de lápiz 266">
                  <a:extLst>
                    <a:ext uri="{FF2B5EF4-FFF2-40B4-BE49-F238E27FC236}">
                      <a16:creationId xmlns:a16="http://schemas.microsoft.com/office/drawing/2014/main" id="{2F8326BB-46A7-2092-3B6B-FD45F3AC68F8}"/>
                    </a:ext>
                  </a:extLst>
                </p:cNvPr>
                <p:cNvPicPr/>
                <p:nvPr/>
              </p:nvPicPr>
              <p:blipFill>
                <a:blip r:embed="rId417"/>
                <a:stretch>
                  <a:fillRect/>
                </a:stretch>
              </p:blipFill>
              <p:spPr>
                <a:xfrm>
                  <a:off x="2077486" y="6655043"/>
                  <a:ext cx="148680" cy="154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18">
              <p14:nvContentPartPr>
                <p14:cNvPr id="268" name="Entrada de lápiz 267">
                  <a:extLst>
                    <a:ext uri="{FF2B5EF4-FFF2-40B4-BE49-F238E27FC236}">
                      <a16:creationId xmlns:a16="http://schemas.microsoft.com/office/drawing/2014/main" xmlns="" id="{B3B73F7B-0D17-AAAF-7DD5-18F90601B7A8}"/>
                    </a:ext>
                  </a:extLst>
                </p14:cNvPr>
                <p14:cNvContentPartPr/>
                <p14:nvPr/>
              </p14:nvContentPartPr>
              <p14:xfrm>
                <a:off x="2201686" y="6698603"/>
                <a:ext cx="171000" cy="82080"/>
              </p14:xfrm>
            </p:contentPart>
          </mc:Choice>
          <mc:Fallback xmlns="">
            <p:pic>
              <p:nvPicPr>
                <p:cNvPr id="268" name="Entrada de lápiz 267">
                  <a:extLst>
                    <a:ext uri="{FF2B5EF4-FFF2-40B4-BE49-F238E27FC236}">
                      <a16:creationId xmlns:a16="http://schemas.microsoft.com/office/drawing/2014/main" id="{B3B73F7B-0D17-AAAF-7DD5-18F90601B7A8}"/>
                    </a:ext>
                  </a:extLst>
                </p:cNvPr>
                <p:cNvPicPr/>
                <p:nvPr/>
              </p:nvPicPr>
              <p:blipFill>
                <a:blip r:embed="rId419"/>
                <a:stretch>
                  <a:fillRect/>
                </a:stretch>
              </p:blipFill>
              <p:spPr>
                <a:xfrm>
                  <a:off x="2184046" y="6680963"/>
                  <a:ext cx="206640" cy="11772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0">
              <p14:nvContentPartPr>
                <p14:cNvPr id="269" name="Entrada de lápiz 268">
                  <a:extLst>
                    <a:ext uri="{FF2B5EF4-FFF2-40B4-BE49-F238E27FC236}">
                      <a16:creationId xmlns:a16="http://schemas.microsoft.com/office/drawing/2014/main" xmlns="" id="{9CB0D5D3-8059-BCC1-85ED-4FE0F1AAAF1D}"/>
                    </a:ext>
                  </a:extLst>
                </p14:cNvPr>
                <p14:cNvContentPartPr/>
                <p14:nvPr/>
              </p14:nvContentPartPr>
              <p14:xfrm>
                <a:off x="2286646" y="6682763"/>
                <a:ext cx="88200" cy="91800"/>
              </p14:xfrm>
            </p:contentPart>
          </mc:Choice>
          <mc:Fallback xmlns="">
            <p:pic>
              <p:nvPicPr>
                <p:cNvPr id="269" name="Entrada de lápiz 268">
                  <a:extLst>
                    <a:ext uri="{FF2B5EF4-FFF2-40B4-BE49-F238E27FC236}">
                      <a16:creationId xmlns:a16="http://schemas.microsoft.com/office/drawing/2014/main" id="{9CB0D5D3-8059-BCC1-85ED-4FE0F1AAAF1D}"/>
                    </a:ext>
                  </a:extLst>
                </p:cNvPr>
                <p:cNvPicPr/>
                <p:nvPr/>
              </p:nvPicPr>
              <p:blipFill>
                <a:blip r:embed="rId421"/>
                <a:stretch>
                  <a:fillRect/>
                </a:stretch>
              </p:blipFill>
              <p:spPr>
                <a:xfrm>
                  <a:off x="2269006" y="6665123"/>
                  <a:ext cx="123840" cy="12744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422">
              <p14:nvContentPartPr>
                <p14:cNvPr id="270" name="Entrada de lápiz 269">
                  <a:extLst>
                    <a:ext uri="{FF2B5EF4-FFF2-40B4-BE49-F238E27FC236}">
                      <a16:creationId xmlns:a16="http://schemas.microsoft.com/office/drawing/2014/main" xmlns="" id="{D720209E-68DF-D992-3CC1-E4E7BADC6BD0}"/>
                    </a:ext>
                  </a:extLst>
                </p14:cNvPr>
                <p14:cNvContentPartPr/>
                <p14:nvPr/>
              </p14:nvContentPartPr>
              <p14:xfrm>
                <a:off x="2228326" y="6604643"/>
                <a:ext cx="52560" cy="16200"/>
              </p14:xfrm>
            </p:contentPart>
          </mc:Choice>
          <mc:Fallback xmlns="">
            <p:pic>
              <p:nvPicPr>
                <p:cNvPr id="270" name="Entrada de lápiz 269">
                  <a:extLst>
                    <a:ext uri="{FF2B5EF4-FFF2-40B4-BE49-F238E27FC236}">
                      <a16:creationId xmlns:a16="http://schemas.microsoft.com/office/drawing/2014/main" id="{D720209E-68DF-D992-3CC1-E4E7BADC6BD0}"/>
                    </a:ext>
                  </a:extLst>
                </p:cNvPr>
                <p:cNvPicPr/>
                <p:nvPr/>
              </p:nvPicPr>
              <p:blipFill>
                <a:blip r:embed="rId423"/>
                <a:stretch>
                  <a:fillRect/>
                </a:stretch>
              </p:blipFill>
              <p:spPr>
                <a:xfrm>
                  <a:off x="2210686" y="6586643"/>
                  <a:ext cx="88200" cy="51840"/>
                </a:xfrm>
                <a:prstGeom prst="rect">
                  <a:avLst/>
                </a:prstGeom>
              </p:spPr>
            </p:pic>
          </mc:Fallback>
        </mc:AlternateContent>
      </p:grpSp>
    </p:spTree>
    <p:extLst>
      <p:ext uri="{BB962C8B-B14F-4D97-AF65-F5344CB8AC3E}">
        <p14:creationId xmlns:p14="http://schemas.microsoft.com/office/powerpoint/2010/main" val="94124425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</Words>
  <Application>Microsoft Office PowerPoint</Application>
  <PresentationFormat>Panorámica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Cambria Math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Lenovo</dc:creator>
  <cp:lastModifiedBy>User</cp:lastModifiedBy>
  <cp:revision>2</cp:revision>
  <dcterms:created xsi:type="dcterms:W3CDTF">2025-05-27T18:58:41Z</dcterms:created>
  <dcterms:modified xsi:type="dcterms:W3CDTF">2025-05-27T23:53:07Z</dcterms:modified>
</cp:coreProperties>
</file>