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336D9-6AA5-4DB7-A360-1EE2FF7DFCA0}" type="datetimeFigureOut">
              <a:rPr lang="es-AR" smtClean="0"/>
              <a:t>19/4/2025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B18AB-C0FF-47F7-9E55-A1505849214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14589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336D9-6AA5-4DB7-A360-1EE2FF7DFCA0}" type="datetimeFigureOut">
              <a:rPr lang="es-AR" smtClean="0"/>
              <a:t>19/4/2025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B18AB-C0FF-47F7-9E55-A1505849214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40534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336D9-6AA5-4DB7-A360-1EE2FF7DFCA0}" type="datetimeFigureOut">
              <a:rPr lang="es-AR" smtClean="0"/>
              <a:t>19/4/2025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B18AB-C0FF-47F7-9E55-A1505849214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93300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336D9-6AA5-4DB7-A360-1EE2FF7DFCA0}" type="datetimeFigureOut">
              <a:rPr lang="es-AR" smtClean="0"/>
              <a:t>19/4/2025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B18AB-C0FF-47F7-9E55-A1505849214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75700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336D9-6AA5-4DB7-A360-1EE2FF7DFCA0}" type="datetimeFigureOut">
              <a:rPr lang="es-AR" smtClean="0"/>
              <a:t>19/4/2025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B18AB-C0FF-47F7-9E55-A1505849214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73144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336D9-6AA5-4DB7-A360-1EE2FF7DFCA0}" type="datetimeFigureOut">
              <a:rPr lang="es-AR" smtClean="0"/>
              <a:t>19/4/2025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B18AB-C0FF-47F7-9E55-A1505849214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10369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336D9-6AA5-4DB7-A360-1EE2FF7DFCA0}" type="datetimeFigureOut">
              <a:rPr lang="es-AR" smtClean="0"/>
              <a:t>19/4/2025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B18AB-C0FF-47F7-9E55-A1505849214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01492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336D9-6AA5-4DB7-A360-1EE2FF7DFCA0}" type="datetimeFigureOut">
              <a:rPr lang="es-AR" smtClean="0"/>
              <a:t>19/4/2025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B18AB-C0FF-47F7-9E55-A1505849214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84069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336D9-6AA5-4DB7-A360-1EE2FF7DFCA0}" type="datetimeFigureOut">
              <a:rPr lang="es-AR" smtClean="0"/>
              <a:t>19/4/2025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B18AB-C0FF-47F7-9E55-A1505849214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16667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336D9-6AA5-4DB7-A360-1EE2FF7DFCA0}" type="datetimeFigureOut">
              <a:rPr lang="es-AR" smtClean="0"/>
              <a:t>19/4/2025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B18AB-C0FF-47F7-9E55-A1505849214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45276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336D9-6AA5-4DB7-A360-1EE2FF7DFCA0}" type="datetimeFigureOut">
              <a:rPr lang="es-AR" smtClean="0"/>
              <a:t>19/4/2025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B18AB-C0FF-47F7-9E55-A1505849214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74292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336D9-6AA5-4DB7-A360-1EE2FF7DFCA0}" type="datetimeFigureOut">
              <a:rPr lang="es-AR" smtClean="0"/>
              <a:t>19/4/2025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7B18AB-C0FF-47F7-9E55-A1505849214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52040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239252" y="1323474"/>
            <a:ext cx="7796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dirty="0" smtClean="0"/>
              <a:t>TRES EJERCICIOS DE OPCIÓN MÚLTIPLE (DE FINALES)</a:t>
            </a:r>
            <a:endParaRPr lang="es-AR" sz="2800" dirty="0"/>
          </a:p>
        </p:txBody>
      </p:sp>
      <p:sp>
        <p:nvSpPr>
          <p:cNvPr id="5" name="CuadroTexto 4"/>
          <p:cNvSpPr txBox="1"/>
          <p:nvPr/>
        </p:nvSpPr>
        <p:spPr>
          <a:xfrm>
            <a:off x="4066674" y="649706"/>
            <a:ext cx="24063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/>
              <a:t>TIRO 0BLICUO</a:t>
            </a: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957290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792" y="721895"/>
            <a:ext cx="11034968" cy="2791454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547" y="120037"/>
            <a:ext cx="10791458" cy="601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395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716" y="709863"/>
            <a:ext cx="11850863" cy="3661870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048" y="122294"/>
            <a:ext cx="11075680" cy="587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228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28" y="697832"/>
            <a:ext cx="11713022" cy="1900990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482" y="201256"/>
            <a:ext cx="3940566" cy="496575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8602" y="201255"/>
            <a:ext cx="1715667" cy="400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54829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Panorámica</PresentationFormat>
  <Paragraphs>2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User</cp:lastModifiedBy>
  <cp:revision>3</cp:revision>
  <dcterms:created xsi:type="dcterms:W3CDTF">2025-04-19T15:56:25Z</dcterms:created>
  <dcterms:modified xsi:type="dcterms:W3CDTF">2025-04-19T16:00:04Z</dcterms:modified>
</cp:coreProperties>
</file>