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4660"/>
  </p:normalViewPr>
  <p:slideViewPr>
    <p:cSldViewPr snapToGrid="0">
      <p:cViewPr varScale="1">
        <p:scale>
          <a:sx n="82" d="100"/>
          <a:sy n="82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09:58.4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0 676 3329,'0'0'4649,"19"-15"-4164,10-6-259,-13 10-2,0 0-1,-1-1 0,0-1 1,14-18-1,-24 23 446,-9 5 446,-1 4-201,7-2-847,12-5-9,0 0 0,-1-1 1,1-1-1,-2 0 0,1-1 1,-1 0-1,0-1 0,18-20 1,-6 8 24,4-3-54,-1-1 0,-2-1 0,42-56 0,-59 70-56,0 1-1,-1-1 0,-1 0 0,0-1 0,-1 0 0,0 1 0,-1-2 1,-1 1-1,0 0 0,-1-1 0,0 1 0,-1-28 0,-1 39 10,-1 1-1,1 0 1,0-1-1,-1 1 0,0 0 1,1-1-1,-1 1 1,0 0-1,0 0 0,-1 0 1,1 0-1,0 0 1,-1 0-1,1 0 0,-1 0 1,1 0-1,-1 1 1,0-1-1,-3-2 0,1 1 2,-2 0-1,1 1 0,0-1 1,0 1-1,-1 0 1,0 1-1,-10-3 0,-3 2-3,0 0 0,-1 1-1,1 1 1,-20 3-1,32-2 8,0 0-1,1 0 1,-1 1-1,1 0 1,-1 0 0,1 1-1,0 0 1,0 0-1,0 0 1,0 1-1,1 0 1,-1 0-1,-8 9 1,6-5 0,0 2 1,1-1 0,0 1-1,1 0 1,0 0-1,0 1 1,-5 14-1,2 1 9,2 0-1,0 0 0,2 0 0,0 1 0,2-1 0,1 34 1,1-45 0,2 0 0,0 0 0,1 0 0,0 0 0,1 0 0,1 0 0,5 14 0,-4-19 16,-1 0-1,2-1 0,0 0 0,0 0 0,0 0 0,1-1 0,0 0 0,1 0 0,0-1 0,15 11 1,-17-13 29,1 0 1,0 0 0,0-1 0,1 0 0,-1-1-1,1 1 1,0-1 0,0-1 0,0 0 0,0 0-1,1 0 1,-1-1 0,0 0 0,14-1 0,-11-1 29,-1-1 0,0 0 1,0 0-1,0-1 1,0-1-1,-1 0 1,1 0-1,-1 0 0,0-1 1,12-10-1,2-3-63,0-2 0,-2 0-1,-1-1 1,-1-2 0,0 0-1,-2 0 1,19-35 0,2-9-323,-13 20-110,45-62 1,-61 97 397,0 1 0,1 0 0,0 0-1,1 1 1,0 0 0,0 1 0,1 1 0,0-1 0,27-12 0,-37 20 28,1 0 1,0 0 0,-1 0 0,1 0-1,0 0 1,-1 0 0,1 1 0,0 0 0,0-1-1,0 1 1,0 0 0,-1 0 0,1 0-1,0 1 1,0-1 0,0 1 0,-1-1 0,5 3-1,-4-2-3,-1 1 0,0-1-1,0 1 1,-1 0 0,1 0-1,0 0 1,0 0-1,-1 0 1,1 0 0,-1 0-1,0 0 1,0 1 0,0-1-1,0 0 1,0 1-1,1 3 1,1 11 4,-1 0-1,0 0 1,-2 0 0,0-1 0,-2 19-1,1-21 45,-2 9 8,-1 1-1,-2-1 1,0 0-1,-1 0 1,-20 41-1,-14 46 172,34-90-165,-6 25-177,12-38 352,7-21 447,18-40-756,2 2 0,2 1 0,58-79 0,-85 128 82,10-12 11,0-1-1,21-19 0,-30 32-21,1-1-1,-1 1 1,1 0 0,0 0-1,0 0 1,-1 0-1,1 0 1,0 1 0,0-1-1,1 1 1,-1 0 0,0 0-1,0 0 1,1 0-1,-1 1 1,0-1 0,1 1-1,-1 0 1,1 0 0,-1 0-1,5 1 1,-7 0 7,1 0-1,-1 0 1,0 0 0,1 0 0,-1 1-1,0-1 1,0 0 0,0 1 0,0-1 0,0 1-1,0-1 1,-1 1 0,1-1 0,-1 1-1,1 0 1,-1-1 0,1 3 0,8 37-5,-8-33 8,12 87 79,3 23 87,-13-106-134,0 0 0,1 0 0,0-1 0,0 0 0,2 0 0,-1 0 0,11 15 0,-13-23-16,-1 0 0,1-1 1,-1 1-1,1-1 0,0 0 1,0 0-1,0 0 0,0 0 1,0-1-1,1 1 0,-1-1 1,0 1-1,1-1 0,-1-1 1,1 1-1,-1 0 0,1-1 1,0 1-1,-1-1 0,1 0 1,-1-1-1,1 1 0,0 0 1,-1-1-1,1 0 0,-1 0 1,5-2-1,5-1 17,0-1 1,-1-1-1,0 0 0,0 0 1,21-16-1,-10 3-268,0-1 0,-1-1 1,0-1-1,17-25 0,32-53-3656,-37 42-836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07.0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132 957 6057,'0'0'7060,"-20"20"-6609,-60 69-239,76-82-199,0 0 0,0 1 0,0-1 0,1 1 0,0 0 0,1-1 0,0 1 0,0 1 0,1-1 0,-1 0 0,2 0 0,-1 1 0,1-1 0,1 0 0,-1 0-1,2 1 1,2 10 0,-3-9-7,0-5-4,0 0-1,0 0 1,1 0-1,-1 0 1,1 0-1,0 0 1,1 0-1,-1-1 1,1 1 0,0-1-1,0 1 1,0-1-1,1 0 1,-1 0-1,8 5 1,-3-3 16,0-1 0,0 0 0,0-1 0,0 0 0,1-1-1,0 1 1,0-2 0,12 4 0,9-2 41,0 0 0,0-2 0,0-2 0,47-4 0,-54 1-19,0 0-1,-1-2 0,1 0 0,-1-2 1,-1 0-1,1-2 0,-1 0 1,23-15-1,-34 19-83,0-1 1,0-1-1,-1 0 0,0 0 1,-1-1-1,0 0 0,0 0 1,0-1-1,-1 0 0,-1 0 1,1-1-1,-1 1 0,-1-2 1,0 1-1,-1 0 0,1-1 1,-2 0-1,4-15 0,-6 14 39,1 1-1,-1-1 0,-1 0 1,0 0-1,-1 0 0,0 1 1,-1-1-1,0 0 0,-1 1 0,0-1 1,-1 1-1,0 0 0,-1 0 1,0 1-1,0-1 0,-1 1 1,-1 0-1,0 1 0,0-1 1,-1 1-1,0 1 0,-1 0 0,1 0 1,-2 0-1,1 1 0,-1 1 1,0-1-1,0 2 0,-19-9 1,11 7 99,-1 1 1,0 1 0,0 0 0,0 1 0,-1 1 0,1 1 0,-1 1 0,0 0-1,1 2 1,-38 5 0,43-4-62,0 1 0,1 0 0,-1 1 0,1 1 0,0 0 0,0 0 0,1 2 1,-1-1-1,1 2 0,1-1 0,0 2 0,0-1 0,0 2 0,1-1 0,-17 22 0,24-26-31,0-1-1,0 1 1,1 0 0,0-1-1,0 1 1,0 0 0,0 0-1,1 1 1,0-1 0,0 0-1,0 0 1,1 1 0,-1 5-1,1-9-2,1 1 0,-1 0 0,1-1 0,-1 1 0,1 0 0,0-1 0,0 1 0,0-1 0,0 0 0,0 1 0,0-1 0,1 0 0,-1 0 0,1 1-1,0-1 1,0 0 0,-1-1 0,1 1 0,1 0 0,-1-1 0,0 1 0,0-1 0,0 1 0,1-1 0,-1 0 0,5 1 0,12 4 1,1-2 0,-1 0 0,1-1 0,0-1 0,0-1 0,38-3 0,-26-1 24,-1-2 0,1-1 0,49-16 0,-32 5-30,-1-2-1,-1-3 1,-1-2 0,-1-1 0,-1-3 0,48-39 0,-64 43 24,0 0-1,-3-2 1,0-1 0,-1-1 0,-2-1-1,-1 0 1,-1-2 0,-1-1 0,22-53-1,-23 35-11,-2-1 0,-2 0-1,-2-1 1,-3 0 0,-2-1 0,1-96-1,-7 137-93,-1 33 23,-22 88 7,10-51 81,-6 65 0,13 330-152,27-234 140,-1-36 16,-22-183-26,1 1-1,0-1 0,0 1 0,0-1 1,0 0-1,0 1 0,-1-1 1,1 1-1,0-1 0,0 1 0,0-1 1,1 1-1,-1-1 0,0 1 1,0-1-1,0 1 0,0-1 0,0 1 1,0-1-1,1 1 0,-1-1 0,0 0 1,0 1-1,1-1 0,-1 1 1,0-1-1,1 0 0,-1 1 0,0-1 1,1 0-1,-1 1 0,0-1 1,1 0-1,-1 0 0,1 0 0,-1 1 1,1-1-1,-1 0 0,0 0 1,1 0-1,-1 0 0,1 0 0,-1 1 1,1-1-1,-1 0 0,1 0 0,-1 0 1,1 0-1,-1-1 0,1 1 1,-1 0-1,1 0 0,-1 0 0,1 0 1,-1 0-1,0-1 0,1 1 1,-1 0-1,1 0 0,-1-1 0,0 1 1,1 0-1,-1-1 0,1 1 1,-1-1-1,32-33 9,-18 18-33,58-46-495,146-99-1,-31 26 419,-187 135 125,0 0-1,1 0 1,-1-1-1,0 1 1,0 0-1,1 0 1,-1 0 0,0-1-1,0 1 1,1 0-1,-1 0 1,0 0-1,0 0 1,1 0 0,-1 0-1,0 0 1,1-1-1,-1 1 1,0 0-1,1 0 1,-1 0 0,0 0-1,0 0 1,1 0-1,-1 1 1,0-1-1,1 0 1,-1 0 0,0 0-1,0 0 1,1 0-1,-1 0 1,0 0-1,1 1 1,-1-1-1,0 0 1,5 14 219,-5 30-468,0-32 287,-1 58-50,-12 76 0,8-60-36,5-86 25,0 1 1,0-1-1,0 1 0,1-1 0,-1 1 0,0-1 0,1 1 1,-1-1-1,0 1 0,1-1 0,-1 0 0,1 1 1,-1-1-1,1 0 0,-1 1 0,0-1 0,1 0 0,-1 1 1,1-1-1,0 0 0,-1 0 0,1 0 0,-1 0 0,1 1 1,-1-1-1,1 0 0,-1 0 0,1 0 0,0 0 0,0 0 1,26-1 63,-17 1-44,13-3-19,0-1 0,0-1 0,-1 0 0,1-2 0,-1-1 0,-1-1 0,31-17 0,-19 11 2,162-85 7,45-20 11,-215 113-12,12-5-40,-36 12 19,0-1-1,1 1 0,-1-1 1,0 1-1,0-1 0,0 0 1,0 0-1,-1 1 1,1-1-1,0 0 0,0 0 1,0 0-1,-1 0 0,1 0 1,0 0-1,-1 0 1,1 0-1,-1 0 0,1 0 1,-1 0-1,0-1 0,1 1 1,-1 0-1,0-2 1,0 2 6,0 0 0,0 1 0,0-1 0,0 0 0,0 1 0,-1-1 0,1 1 0,0-1 0,0 0 1,-1 1-1,1-1 0,0 1 0,-1-1 0,1 1 0,-1-1 0,1 1 0,-1-1 0,1 1 0,-1 0 1,1-1-1,-1 1 0,1-1 0,-1 1 0,1 0 0,-1 0 0,0-1 0,1 1 0,-1 0 0,0 0 1,1 0-1,-1 0 0,0 0 0,-26-1-11,20 1-9,-17-1 27,0 2 1,0 0-1,0 2 1,1 1-1,-1 0 1,1 2-1,0 1 0,0 0 1,1 2-1,0 1 1,-23 14-1,24-11 40,0 1 0,2 1 0,-1 0 0,2 2 0,0 0-1,-29 38 1,40-45-30,0-1 0,0 1 0,2 0 0,-1 1 0,1-1 0,0 1 0,1 0 0,1 1 0,0-1 0,0 1 0,1-1 0,1 1 0,0 0-1,0 0 1,1-1 0,2 19 0,-1-27-11,0 1 0,1-1-1,-1 0 1,1 0 0,0 0 0,-1 0-1,1 0 1,1 0 0,-1 0 0,0-1-1,1 1 1,-1-1 0,1 1 0,0-1-1,0 0 1,0 0 0,0 0-1,0-1 1,0 1 0,0-1 0,1 0-1,-1 0 1,0 0 0,1 0 0,-1 0-1,1-1 1,6 1 0,12 1 32,1-1 1,-1-1 0,26-3 0,-42 2-28,12-1 11,1-2 0,-1 0 1,0-1-1,0-1 1,-1-1-1,0 0 0,0-1 1,0-1-1,-1 0 1,25-21-1,-18 13-32,-2-2-1,0-1 1,-1 0 0,-1-1-1,-1-2 1,21-32 0,-33 46 19,-1 0 1,-1 0-1,1-1 0,-2 1 1,1-1-1,-1 0 1,-1 0-1,0 0 1,0 0-1,-1 0 1,0-13-1,-1 23-3,0 0 0,0 0 0,0-1 0,0 1 0,-1 0 0,1-1 0,0 1 0,0 0 0,-1 0 0,1-1 0,0 1 0,0 0 0,-1 0 0,1 0 0,0 0 0,0-1-1,-1 1 1,1 0 0,0 0 0,-1 0 0,1 0 0,0 0 0,-1 0 0,1 0 0,0 0 0,-1 0 0,1 0 0,0 0 0,-1 0 0,1 0 0,0 0 0,-1 0 0,1 0 0,0 0 0,-1 0 0,1 0 0,0 0 0,-1 1 0,1-1 0,0 0 0,0 0 0,-1 0 0,1 1 0,0-1 0,0 0 0,-1 0 0,1 1-1,0-1 1,0 0 0,-16 12 40,11-5-47,1 0-1,0 0 0,0 1 0,1-1 1,0 1-1,0 0 0,1 0 0,0 0 1,0 0-1,1 0 0,0 1 1,0-1-1,1 0 0,0 1 0,1-1 1,2 13-1,-2-16 7,0 0 1,1 1-1,-1-1 0,1 0 1,0 0-1,1 0 1,-1 0-1,1 0 0,0-1 1,1 1-1,-1-1 1,1 0-1,-1 0 1,1 0-1,0-1 0,1 1 1,-1-1-1,1 0 1,-1 0-1,1 0 0,0-1 1,0 1-1,0-1 1,0-1-1,7 3 0,1-2 13,1 1 0,-1-2 0,0 0 0,1 0 0,0-1-1,-1-1 1,1 0 0,-1-1 0,0-1 0,1 0 0,18-7-1,-14 2-578,0 0 0,0-2-1,0 0 1,-2-1 0,1 0-1,-1-2 1,14-14-1,11-15-8539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11.4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75 1 10562,'0'0'1533,"27"24"-827,373 300-266,-376-306-391,308 255 365,-296-239-375,-2 2 1,-1 2-1,-1 0 1,-3 2-1,-1 2 1,34 67-1,-51-85 86,-2 0-1,-1 0 1,-1 1 0,-1 0-1,-1 0 1,-1 1-1,-1-1 1,-1 1-1,-2 0 1,0-1 0,-5 31-1,-1-24 63,-1 0 1,-1 0-1,-2-1 0,-1 0 1,-1-1-1,-2 0 0,-1-1 1,-23 35-1,-6-3-156,-2-2-1,-3-3 1,-2-1-1,-2-3 1,-92 70-1,5-21-12,-191 103 0,298-185-28,15-8-16,0 0 1,-1-2-1,0 0 1,-31 10-1,49-19 13,1 0 0,-1 1 0,0-1 0,1 0 0,-1 0 0,0 0 0,1 0 0,-1 1-1,0-1 1,0 0 0,1 0 0,-1 0 0,0 0 0,0-1 0,1 1 0,-1 0 0,0 0-1,1 0 1,-1 0 0,0-1 0,1 1 0,-1 0 0,0-1 0,1 1 0,-1-1 0,1 1 0,-1 0-1,1-1 1,-1 1 0,1-1 0,-1 0 0,1 1 0,-1-1 0,1 1 0,-1-1 0,1 0 0,0 1-1,0-1 1,-1 0 0,1 1 0,0-2 0,1-32-1607,0 28 1208,8-41-4142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12.1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19 8370,'0'0'2626,"32"-3"-2505,-8 0-104,38-4 129,1 2 1,64 4-1,-123 1-142,0 1 0,-1-1-1,1 0 1,0 1 0,0 0-1,0 0 1,0 0 0,-1 0 0,1 0-1,0 1 1,-1 0 0,1 0-1,-1 0 1,0 0 0,0 0 0,0 1-1,0-1 1,0 1 0,0 0-1,0 0 1,-1 0 0,0 0-1,0 0 1,1 1 0,-2-1 0,1 1-1,0-1 1,-1 1 0,0 0-1,0-1 1,0 1 0,0 0 0,0 0-1,-1 0 1,0 0 0,0 0-1,0 0 1,0 0 0,0 0 0,-1-1-1,0 1 1,0 0 0,0 0-1,0 0 1,-2 3 0,-2 4 147,0 0 1,0 0 0,-1-1-1,0 0 1,0 0 0,-2 0-1,-14 15 1,-70 61 981,63-60-817,0-1-91,8-8-44,-34 37 0,51-49-168,0 0 0,0-1 0,1 1 0,-1 0 0,1 1 0,1-1 0,-1 0 0,1 1-1,0 0 1,0-1 0,0 1 0,1 0 0,0 0 0,-1 6 0,3-10-5,-1 1-1,0-1 1,0 0-1,1 0 1,-1 0-1,1-1 0,-1 1 1,1 0-1,0 0 1,0 0-1,0 0 1,0 0-1,0-1 1,0 1-1,1-1 0,-1 1 1,1-1-1,-1 1 1,1-1-1,-1 0 1,1 1-1,0-1 1,-1 0-1,1 0 1,3 1-1,5 2 76,0-1 0,1 1 0,20 2 0,47 5 72,1-4 0,1-4 0,86-7 0,-135 3-107,60-2-309,0-4 0,92-20 0,-57-8-2998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42.3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1176 7722,'0'0'4829,"31"0"-3444,-15-4-1259,-1-1 0,0 0 0,-1-1-1,1 0 1,-1-2 0,0 1 0,24-19 0,-31 21-111,26-18 52,0-2 1,-2-1-1,0-1 1,40-48 0,-55 56-88,0-1 1,-2-1 0,0-1-1,-1 0 1,-2 0 0,0-1-1,-1-1 1,9-35 0,-16 48-10,-1-1 1,0 1-1,0-1 0,-1-17 1,-1 27 22,0 0 1,0 0-1,0 0 1,0 0 0,0 0-1,-1 0 1,1 0-1,-1 0 1,1 0 0,-1 0-1,0 0 1,0 1-1,0-1 1,0 0 0,0 0-1,0 1 1,0-1-1,0 1 1,-1-1 0,1 1-1,-1-1 1,1 1-1,-1 0 1,1 0 0,-1 0-1,0 0 1,0 0 0,0 0-1,1 0 1,-1 0-1,0 1 1,0-1 0,-2 1-1,-7-2-14,1 1 0,0 1 0,-1 0-1,1 0 1,0 1 0,-1 0 0,1 1 0,0 0-1,0 1 1,0 0 0,0 0 0,0 1-1,1 1 1,0-1 0,0 1 0,0 1 0,0 0-1,1 0 1,0 1 0,0 0 0,1 0 0,0 1-1,0 0 1,1 0 0,0 0 0,0 1 0,1 0-1,0 0 1,1 1 0,0-1 0,0 1 0,-3 15-1,1 11-26,1 1 0,1 1 0,4 71 0,1-52 95,-1-49-53,0 0 0,0 0 0,1-1-1,0 1 1,1 0 0,0-1 0,0 1-1,1-1 1,-1 0 0,2 0 0,4 8-1,-6-10 2,2-1 0,-1-1 0,0 1 0,1 0 0,0-1 0,0 0 0,0 0 0,0 0 0,0 0 0,1 0 0,-1-1 0,1 0 0,-1 0 0,1 0 0,0-1-1,0 0 1,0 0 0,8 1 0,6-1 19,1-1 0,-1 0 0,0-2 0,0 0 0,0-1-1,0-1 1,-1-1 0,1 0 0,-1-2 0,0 0 0,-1-1-1,0 0 1,23-16 0,9-10-63,0-1-1,-3-3 0,43-44 1,-57 51-307,-2-2 0,-1-1 1,-2-1-1,-1-1 0,-1-1 1,-3-2-1,-1 0 0,-2-1 0,-1-1 1,19-72-1,-27 72 887,-2-1 0,-2 1 0,1-78 0,-7-76 1166,-17 209-1897,3 11 203,1 0 0,1 0 1,1 1-1,1 1 0,2-1 0,1 2 1,1-1-1,-5 54 0,5 17 33,8 116 0,0-180-36,9 123-37,1 41 154,-12-196-119,0-1 0,1 1 0,-1 0 0,0-1 0,1 1 0,-1 0 0,1 0-1,-1-1 1,1 1 0,0-1 0,-1 1 0,1-1 0,0 1 0,0-1 0,0 1 0,0-1 0,1 0 0,-1 0 0,0 1 0,0-1 0,1 0 0,-1 0 0,1 0 0,-1 0 0,1-1 0,-1 1 0,1 0 0,0-1 0,-1 1 0,1-1 0,0 1 0,-1-1 0,1 0 0,0 0 0,0 0 0,-1 0 0,1 0 0,0 0 0,0 0 0,-1 0 0,1-1 0,1 0 0,8 0 4,-1-1 0,0-1 0,0 0 0,0 0 0,18-9 0,151-98 149,-134 79-200,0 2 1,2 2-1,1 2 0,62-23 1,-96 44 42,-1-1 1,0-1 0,0 0 0,0-1 0,-1-1-1,17-12 1,-29 20 116,-10 0-326,-8 1 140,-1 1 0,1 1 0,-34 11 0,2-1-261,31-10 272,0 2 0,1 1 0,0 0 0,0 1 0,0 1 0,1 1 0,0 0 0,1 1 0,-22 19 0,30-22 101,0 0 0,0 1 0,1 0 0,1 1 0,-1 0 0,1 0 0,1 0 0,0 0 0,0 1 0,1 0 0,0 0 0,1 0 0,0 1 0,0-1 0,1 1 0,1-1 0,0 1 0,0 13 0,1-15 18,0-1 0,0 1 1,1-1-1,0 1 0,0-1 0,1 0 1,0 0-1,4 10 0,-3-13-44,0-1 0,0 1 0,0-1 0,0 0-1,1 0 1,-1-1 0,1 1 0,0-1 0,0 1 0,1-1 0,-1-1-1,0 1 1,1-1 0,8 4 0,-2-1 3,1-1 0,0-1 0,0 1 0,0-2 0,1 0 0,-1 0 0,0-1 0,1-1 0,-1 0 0,1-1 0,-1 0 0,1-1 0,-1 0 0,0-1 0,0 0 0,0-1 0,22-10-1,6-7-19,-1-1 0,0-3 0,53-43 0,-85 62-33,-1 1-52,3-1-260,1-1 0,-1 0-1,-1-1 1,1 0 0,-1 0-1,-1-1 1,1 0 0,-2 0-1,9-14 1,-10 0-4238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42.7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63 7666,'0'0'3248,"192"-20"-1911,-85 8-289,5-1-1040,-2 6 344,13 2-352,-27 2-256,-27 1-2033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43.1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40 8666,'0'0'4545,"148"-39"-4537,-134 39-8,-14 5 0,-14 14-824,-21-1-3537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43.5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85 10386,'0'0'3377,"180"-62"-5826,-144 40-4592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43.8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 3 11306,'0'0'3273,"-25"32"-13939</inkml:trace>
  <inkml:trace contextRef="#ctx0" brushRef="#br0" timeOffset="1">563 0 72,'0'0'15411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46.5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19 930 7194,'0'0'2801,"-18"13"2303,32-46-5075,2 2-1,33-51 1,5-10-20,72-156-268,76-139 349,-169 318-18,-32 68-148,41 71-305,-27-48 378,22 45 0,30 119 34,-52-135-12,3 0 0,2-2-1,2 0 1,32 52 0,14-11 119,-50-69-110,-1 1 0,0 0 0,-2 1 0,-1 1 0,16 36 1895,-58-58-1851,0 1 1,1 1 0,-1 1-1,1 1 1,0 2 0,-35 15-1,-44 11 33,39-16-102,-1-2-1,-1-4 1,0-2 0,-73 0-1,101-10-10,40 0-58,2-23-618,1 17 211,-1 0 0,1 0 1,1 0-1,-1 0 1,1 1-1,0-1 0,0 1 1,1-1-1,6-6 0,-4 3-1088,9-11-3546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47.0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6 494 5393,'0'0'9586,"-5"-16"-8826,6 10-731,0 0-1,0 1 0,1-1 0,0 1 0,0-1 0,1 1 0,0 0 1,0 0-1,0 0 0,4-5 0,43-47 80,-40 46-82,153-138 468,-2 0-450,-144 122-645,-14 7-2895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47.4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6409,'0'0'6500,"18"6"-6037,-13-4-404,11 3 15,1 1 0,-1 0 1,0 1-1,-1 1 0,0 0 0,0 1 0,-1 1 0,0 1 1,-1-1-1,15 16 0,-9 2 164,0 1 1,-3 1-1,18 41 0,-16-33 37,33 54 0,-43-81-252,0 0 0,0 0 0,1-1 0,1 0 0,-1-1 0,2 0 0,-1 0 0,20 11 0,-23-16 5,0 0-1,-1-1 1,1 0 0,0-1 0,1 1 0,-1-1 0,8 1-1,-12-12-444,-3-4-766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07.4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8 5169,'0'0'9093,"-7"-5"-8585,7 5-507,0 0 0,0 0 0,0 0 1,0 0-1,1 0 0,-1 0 0,0 0 1,0 0-1,0 0 0,0 0 0,0 0 0,0 0 1,0 0-1,1 0 0,-1 0 0,0 0 1,0 0-1,0-1 0,0 1 0,0 0 0,0 0 1,0 0-1,0 0 0,0 0 0,0 0 1,1 0-1,-1 0 0,0 0 0,0 0 0,0 0 1,0-1-1,0 1 0,0 0 0,0 0 0,61 21 152,1-3-1,1-2 0,0-3 0,74 4 0,-25-9-134,170-10 0,-248 0-364,44-10 0,10-11-1584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53.0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8754,'0'0'5976,"20"15"-5531,1-6-453,-1-1-1,1-1 0,0-1 1,1 0-1,0-2 1,33 3-1,134-4-210,-150-4 143,30-3-1446,-14-7-2318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53.3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3569,'0'0'6921,"148"23"-6409,-101-19-336,2-1 328,1-3-415,-1 0 15,-2 0-80,-4 0 184,-1 0-112,-4 0-96,-2-3-16,-17 3-152,-11 0-449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02.7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26 776 3129,'0'0'5379,"-4"2"-4684,4-1-578,0-1-1,-1 1 0,1-1 0,0 1 0,-1-1 1,1 1-1,0-1 0,-1 0 0,1 1 0,-1-1 1,1 0-1,-1 1 0,1-1 0,-1 0 1,1 0-1,-1 1 0,1-1 0,-1 0 0,1 0 1,-1 0-1,1 0 0,-1 0 0,1 1 0,-1-1 1,1 0-1,-1 0 0,1 0 0,-1-1 1,0 1-1,1 0 0,-1 0 0,1 0 0,-1 0 1,1 0-1,-1-1 0,1 1 0,-1 0 0,1 0 1,-1-1-1,1 1 0,0 0 0,-1-1 1,0-18 2933,3-2-4224,5-2 1139,0 1 0,2 0-1,0 0 1,2 1 0,0 0 0,25-34 0,-1-1-55,-7 4 61,-7 14 11,29-43-1,-43 72 2,0 0-1,0 1 0,1 0 0,0 0 1,0 0-1,1 1 0,-1 0 0,2 1 1,16-10-1,-22 15 9,-1-1 0,1 1 0,0 0-1,-1 0 1,1 0 0,0 0 0,0 0 0,0 1 0,0 0 0,0 0-1,0 0 1,5 1 0,-7-1-3,0 1 0,-1 0 1,1-1-1,0 1 0,-1 0 0,1 0 0,0 0 0,-1 0 0,1 0 1,-1 0-1,0 0 0,1 0 0,-1 1 0,0-1 0,0 1 0,0-1 1,0 1-1,0-1 0,0 1 0,0-1 0,0 1 0,-1 0 0,1-1 1,-1 1-1,1 0 0,-1 0 0,0 2 0,4 40-20,-1 0 1,-6 52-1,2-64 21,-12 82-45,7-80 68,-2 60 0,8-93-12,0 1 0,0 0 1,0-1-1,1 1 1,-1 0-1,0-1 1,1 1-1,-1 0 1,1-1-1,0 1 1,-1-1-1,1 1 1,0-1-1,0 0 0,0 1 1,0-1-1,0 0 1,0 1-1,0-1 1,1 0-1,-1 0 1,0 0-1,1 0 1,2 1-1,0 0 2,0-1-1,0 1 1,0-1-1,0 0 1,0-1-1,1 1 1,-1-1-1,0 1 1,8-2-1,-3 1 24,-1-1 0,1 0 0,-1-1 0,0 0-1,1 0 1,-1-1 0,0 0 0,0 0-1,13-8 1,-15 5-30,1 0 0,-1-1 0,0 0 0,0-1 0,-1 1 0,0-1-1,0 0 1,-1 0 0,0 0 0,0-1 0,-1 1 0,0-1 0,-1 0 0,1 0 0,0-14-1,1-16-243,-2 0-1,-4-55 0,1 31 112,0 3 113,0 12 103,2 0 1,10-73-1,-9 120-56,0 0 0,0 0-1,1 0 1,-1 0-1,0 1 1,1-1 0,-1 0-1,0 1 1,1 0-1,-1-1 1,0 1 0,1 0-1,-1 1 1,1-1-1,-1 0 1,3 1-1,4 0-16,78-1-28,109-1 61,-183-1-31,0 1 0,0-2 1,0 0-1,-1 0 0,0-1 0,1-1 0,-1 0 0,-1-1 0,1 0 0,-1 0 0,0-1 1,0-1-1,-1 0 0,13-13 0,-23 21-115,-2 2-399,-36 33-2951,12-11 719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03.3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253 0 8978,'0'0'4404,"-24"7"-4046,-75 22-210,97-29-147,-1 1 1,1 0-1,-1 0 0,1 1 0,-1-1 0,1 1 0,0-1 0,-1 1 1,1 0-1,0-1 0,0 1 0,0 0 0,0 0 0,1 1 1,-1-1-1,1 0 0,-1 0 0,1 1 0,0-1 0,0 1 0,0 0 1,0-1-1,0 1 0,1-1 0,-1 1 0,1 0 0,-1 0 0,1-1 1,0 1-1,0 0 0,0 0 0,1-1 0,-1 1 0,1 0 0,0 3 1,1 8-4,-2-3 4,0-1 0,0 1 0,2-1 0,-1 1 0,1-1 0,6 17 0,-7-23 1,1-1 0,-1 0 0,1 0 0,0 0 0,0 0-1,0-1 1,0 1 0,0 0 0,1-1 0,-1 1 0,1-1 0,-1 0-1,1 0 1,0 0 0,0 0 0,0 0 0,0-1 0,0 0 0,1 1-1,-1-1 1,0 0 0,1 0 0,-1-1 0,6 1 0,2 0 22,-1 0 0,0-1 0,0 0 0,1-1 0,-1 0 0,0-1 0,0 0 0,0 0 0,0-1 0,10-5 0,-15 6-29,0-1-1,-1 0 0,1 0 0,-1 0 1,0 0-1,0 0 0,0-1 0,0 0 0,-1 0 1,0 0-1,1 0 0,-1 0 0,-1-1 1,1 0-1,-1 1 0,0-1 0,0 0 0,0 0 1,0 0-1,-1 0 0,1-10 0,-1 9 1,0 0 0,0 0 0,-1 0 0,0 0-1,0-1 1,-1 1 0,0 0 0,0 0 0,0 0 0,0 1-1,-1-1 1,0 0 0,-1 0 0,-4-8 0,4 10 3,0 0 1,-1 1 0,1-1-1,-1 1 1,0 0 0,1 0-1,-1 1 1,-1-1 0,1 1-1,0 0 1,-1 0 0,1 0-1,-1 0 1,1 1 0,-1 0-1,0 0 1,1 0 0,-1 0-1,-6 1 1,-1-1-194,1 0 1,0 0-1,-1 1 0,1 1 0,0 0 1,0 1-1,-1 0 0,1 1 1,0 0-1,1 0 0,-1 1 1,0 1-1,1 0 0,0 0 0,0 1 1,1 0-1,0 1 0,0 0 1,0 0-1,1 1 0,0 0 0,0 0 1,-8 13-1,9-5-6223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04.1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 74 5601,'0'0'7889,"2"-4"-7752,3-1-124,-1 1 1,1-1 0,0 1-1,0 0 1,0 0-1,0 1 1,1-1 0,-1 1-1,1 0 1,0 1-1,0-1 1,0 1-1,12-2 1,6-2-16,1 2-1,34-3 1,-48 6 14,1 0 0,-1 1 0,1 0 0,-1 1 0,1 1 0,12 2 0,-21-3-17,0 0 0,-1 0 0,1 0 0,0 1 1,-1-1-1,1 1 0,-1-1 0,1 1 1,-1 0-1,0 0 0,0 0 0,0 0 0,0 1 1,0-1-1,0 1 0,0-1 0,-1 1 1,0-1-1,1 1 0,-1 0 0,0 0 0,0-1 1,0 1-1,-1 0 0,1 0 0,-1 0 1,1 0-1,-1 5 0,0-3 10,0 1-1,0 0 1,0 0 0,0 0-1,-1 0 1,0-1 0,0 1-1,-1 0 1,0-1 0,0 1-1,0-1 1,0 1 0,-5 6-1,0-4-1,0 0 0,0 0 0,0-1 1,-1 0-1,0 0 0,-17 10 0,-67 36-58,66-39 71,1 0 0,0 1 1,1 1-1,-29 27 0,51-42-17,1 0-1,-1 1 0,1-1 1,-1 1-1,1-1 1,-1 1-1,1 0 0,0-1 1,0 1-1,0 0 1,0 0-1,0 0 0,0 0 1,1 0-1,-1 0 1,1 0-1,-1 0 0,1 3 1,0-4 2,0 0-1,1 0 1,-1 0 0,1 0 0,0 0-1,-1 0 1,1-1 0,0 1 0,-1 0-1,1 0 1,0 0 0,0-1 0,0 1-1,-1 0 1,1-1 0,0 1-1,0 0 1,0-1 0,0 1 0,0-1-1,0 0 1,1 1 0,-1-1 0,1 0-1,12 3 22,0-1 0,-1-1 0,1 0 0,17-2 0,-16 1 3,10 1 39,0-1 0,0-2 1,0 0-1,0-2 0,43-11 0,19-14-914,-69 21-1866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06.1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0 111 5697,'0'0'6472,"34"-9"-6182,374 1 804,-370 8-1071,382 28 1,-362-28 83,9 0-132,0 3 0,0 2 0,89 19 0,-107-15 18,0-2 0,0-3 1,0-2-1,92-7 0,0 0-11,-134 5 26,-1 1 0,1 1 0,0-1 0,-1 1 0,1 1 0,-1-1 0,8 5 0,28 9 11,-7-10-15,-1-2 0,1-2 0,0-1 1,38-4-1,9 1 8,-15 2-103,17 1 213,0-3 0,127-20 0,-128 11-31,0 3 0,141 6 1,79-7 87,-41-5 52,12-1 209,197-28 76,-137 15 73,77 20-442,-238 11-112,454-30 148,-565 22-193,-67 2-118,-63-5-4187,15 1-5996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06.8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267 225 9994,'0'0'4184,"29"-21"-3806,96-67-68,-100 72-288,0 2 1,2 2-1,-1 0 1,1 1-1,1 2 1,48-10-1,-38 10-27,-32 7 5,41-8 23,-46 10-28,0 0 1,0-1 0,0 1-1,1 0 1,-1 0-1,0 0 1,0 0 0,0 0-1,0 0 1,0 0-1,0 0 1,0 0-1,1 0 1,-1 1 0,0-1-1,0 0 1,0 1-1,0-1 1,0 1 0,0-1-1,0 1 1,0-1-1,-1 1 1,1 0 0,0 0-1,0-1 1,0 1-1,-1 0 1,1 0-1,0 0 1,-1 0 0,2 1-1,-2 11 2,0 1 0,0-1 0,-1 0 0,-1 0 0,0 0-1,-1 0 1,-1 0 0,1 0 0,-2-1 0,0 0 0,-1 0 0,0 0 0,-11 17-1,-12 14 72,-2-2-1,-39 43 1,29-39 40,-2-2 0,-2-2 0,-57 41 0,65-57-583,-60 30 0,64-39-1007,-2-1 1,-41 12-1,28-14-2017,11-3-1421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07.1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0 188 2961,'0'0'5653,"27"0"-5138,375 0 2049,-391 1-2512,0 1 0,0 0 0,0 1-1,0 0 1,0 0 0,0 1 0,-1 1-1,15 8 1,-12-6 132,1-1-1,-1 0 1,26 6-1,-33-10-76,-1-2-1,1 1 0,0-1 1,0 1-1,0-2 0,0 1 1,0-1-1,-1 0 0,1 0 1,0 0-1,-1-1 0,1 0 1,-1 0-1,1 0 0,-1-1 1,0 0-1,0 0 0,0 0 0,0-1 1,-1 1-1,6-6 0,-2 0-111,0 0 0,0 0 0,-1-1 0,0 1 0,-1-2 0,0 1 0,-1-1 0,0 0 0,5-17 0,-7 18-200,1-3-219,0 1-1,-1-1 1,0 0-1,1-24 1,-17 34-5542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08.1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113 150 5937,'0'0'5139,"26"-14"-4086,83-48-585,-95 55-431,1 1-1,0 0 0,0 1 0,0 1 0,1 1 0,-1 0 1,1 0-1,0 2 0,0 0 0,26 2 0,-25-1-39,-1 0-1,0 0 0,0-2 1,1 0-1,20-5 0,-37 6 5,0 1 0,-1 0 0,1 0 0,0 0 0,0 0 0,-1 0 0,1 0 0,0-1 0,0 1 0,0 0 0,-1 0 0,1 0 0,0-1 0,0 1 0,0 0 0,0 0 0,-1 0 0,1-1 0,0 1 0,0 0 0,0 0 0,0-1 0,0 1 0,0 0 0,0-1 0,0 1 0,0 0 0,0 0 0,0-1 0,0 1 0,0 0 0,0 0 0,0-1 0,0 1 0,0 0 0,0 0 0,0-1 0,0 1 0,1 0 0,-1 0 0,0-1 0,0 1 0,0 0 0,0 0 0,0 0 0,1-1 0,-1 1 0,0 0 0,0 0 0,0 0 0,1 0 0,-1 0 0,0-1 0,0 1 0,1 0 0,-1 0 0,1 0 0,-23-7-37,-12 4 10,1 1 0,0 1 0,-49 6 0,64-2 13,0 1 0,-1 0 0,1 1 0,1 1 0,-1 0 0,1 2 0,-27 15 0,18-8 78,1 2 1,1 0 0,-27 25-1,45-36-46,0 0-1,0 0 0,1 0 1,0 1-1,1 0 0,-1 0 0,1 0 1,0 0-1,1 1 0,0-1 1,0 1-1,1 0 0,0 0 0,0 0 1,1 0-1,-1 14 0,1-19 2,1 1-1,0-1 1,0 1 0,0-1-1,1 0 1,-1 1-1,1-1 1,0 0 0,-1 1-1,2-1 1,-1 0-1,0 0 1,1 0 0,-1 0-1,1 0 1,0 0-1,0 0 1,0-1 0,0 1-1,0-1 1,1 1-1,-1-1 1,1 0 0,0 0-1,-1 0 1,1 0-1,0-1 1,0 1 0,0-1-1,1 0 1,-1 1-1,0-1 1,0-1-1,1 1 1,3 0 0,9 2 48,0-1 0,1-1 0,-1 0 0,1-1 1,-1-1-1,1-1 0,-1 0 0,0-1 0,1-1 1,-2 0-1,1-1 0,0-1 0,21-11 0,-9 2-49,1-2 1,-2 0-1,0-2 0,-1-1 0,43-43 0,-66 60-25,0 0-1,-1 0 1,1 0-1,-1-1 1,0 1 0,0-1-1,0 1 1,-1-1-1,1 1 1,-1-1-1,0 0 1,0 0 0,1-6-1,3-11 165,-16 52-156,7-21-2,0 0 0,0 1 0,2 0 1,-1 0-1,1 0 0,0 16 0,2-19 7,0 1-1,1-1 1,0 0-1,0 0 1,1 0 0,0 0-1,1-1 1,0 1-1,0 0 1,1-1 0,-1 0-1,2 0 1,-1 0 0,1 0-1,0-1 1,0 1-1,1-1 1,0-1 0,0 1-1,0-1 1,1 0-1,-1 0 1,1-1 0,14 7-1,-14-8 27,0 0 0,1 0 0,-1 0-1,1-1 1,0 0 0,0 0 0,0-1-1,0 0 1,0-1 0,0 1 0,0-1 0,0-1-1,0 0 1,0 0 0,-1 0 0,1-1-1,0-1 1,-1 1 0,1-1 0,-1 0-1,0-1 1,1 1 0,-2-2 0,1 1 0,0-1-1,-1 0 1,0 0 0,0 0 0,8-11-1,-4 3-294,0 1 1,-1-1-1,0-1 0,-1 1 0,-1-2 0,0 1 0,-1-1 0,0 0 0,-1 0 0,-1 0 0,0-1 0,-2 0 0,1 1 0,-1-19 0,-2 34 177,0-1 0,0 0 0,0 0 0,0 0-1,0 0 1,0 0 0,0 0 0,-1 1 0,1-1-1,0 0 1,0 0 0,-1 0 0,1 0 0,-1 1-1,1-1 1,-1 0 0,1 0 0,-1 1 0,1-1-1,-1 0 1,1 1 0,-1-1 0,0 1 0,1-1-1,-1 1 1,0-1 0,0 1 0,1-1 0,-2 1-1,-28-2-2312,17 2 978,-16 0-3911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13.4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568 473 5801,'0'0'2194,"-9"14"-2045,-26 46-58,33-55-57,0 1 0,0-1 0,0 0 0,1 1 0,-1-1 0,1 1 0,1-1 0,-1 1 0,1 0 0,0-1 0,1 9 0,-1 17 197,-66 358 1475,17-128-1460,-254 1611 1751,210-1039-1971,92-744 4,2-88-32,-1 0-1,1 0 1,-1 0 0,1 0 0,-1 0 0,1 0-1,0 0 1,0-1 0,0 1 0,-1 0 0,1 0 0,0-1-1,0 1 1,0 0 0,0-1 0,0 1 0,0-1-1,0 1 1,0-1 0,0 0 0,1 1 0,-1-1 0,0 0-1,0 0 1,0 0 0,0 0 0,0 0 0,2 0-1,44 1 56,-38-1-70,64-3 66,106-20 0,5 0-62,144-10 207,186-10 191,405 49-355,-263 2-12,-119-24 135,0 0 398,1523 6 937,-1662 34-991,-124-3-470,504-11 110,-174-7-113,-420 1 5,372 23-86,-351-12 90,207-13 0,-196-4 18,61 4-89,316-6 132,-414-6-195,193-5 178,240 9-94,-1-33 161,-556 32-153,-1-3 0,1-2 0,85-30 0,-125 35 301,0-1 0,-1 0 0,23-17 1,0 0-290,-33 22 0,0 0 1,0 0-1,0 0 1,-1 0-1,1-1 0,-1 0 1,0 1-1,0-1 1,0 0-1,3-7 1,6-8 74,-1 3-51,-5 8-20,0 0 1,-1-1-1,0 0 1,0 0 0,-1 0-1,6-18 1,-9 22-22,1 0 1,0 1-1,1-1 1,-1 0-1,1 1 1,0 0-1,0 0 1,0-1-1,1 2 1,5-6-1,-5 4 18,1 1 0,-1-1 1,0 0-1,-1 0 0,1 0 0,2-7 0,-3 8-19,0 0 1,0-1-1,0 1 1,0 0-1,0 1 1,1-1-1,0 1 1,0-1-1,0 1 0,0 0 1,8-4-1,58-25-329,-45 21 335,19-19 118,-16 10-157,-25 18 56,1-1-1,-1 1 1,1-1 0,-1 1 0,0-1-1,0 0 1,0 0 0,0-1-1,0 1 1,-1-1 0,1 1 0,-1-1-1,0 0 1,2-5 0,-2 0-8,0 0 1,-1 0 0,0 0 0,0 0-1,-1-15 1,4-66-33,22-124 0,-12 119-175,2-98-1,-15 127 143,-3 0 0,-3 1-1,-25-118 1,20 142 41,-15-59 84,3-1 0,6 0 0,-6-122 0,21 117-28,19-631 75,8 537-105,-8 70 13,3-162 0,-21 263-22,-2 0 0,-6-38 0,6 56 2,-1 0 0,0 0 0,0 0 0,-1 1-1,0-1 1,-1 1 0,0 0 0,-1 0 0,-7-9 0,10 16-5,0-1 1,-1 1-1,0 0 1,0 0-1,0 0 1,0 1-1,0 0 1,-1-1-1,1 2 0,-1-1 1,1 0-1,-1 1 1,0 0-1,0 0 1,-7-1-1,-10 1-37,0 0-1,-26 3 0,10-1-42,-44 3-155,-142 26 0,55-5-605,-497 42 394,469-53 565,-311-16 1,50-27-144,364 21 171,-122-26-1,-75-8 130,150 35-250,-280-28 37,275 16-31,-164 0 0,-149 23 22,-240 58-100,79-4 26,232-35 64,-437 11-166,685-33 77,-40 1 47,-252-30-1,362 18 45,0 3 0,-1 3 0,1 3-1,-1 3 1,-83 13 0,-331 61-229,-5-43 169,-311-33 42,725-4-22,-108-18 0,-44-4-4,-273 23 44,292 4 55,163 0-519,0 3 1,-78 16-1,-91 35-923,114-27 1426,60-16-71,1 3-1,0 1 1,1 2 0,-57 34-1,87-45 53,-2-1 0,1 0-1,-1-1 1,0-1 0,0 1-1,0-2 1,0 1-1,-1-2 1,-22 4 245,3 3-554,17-8 74,1 1 0,0 0 0,0 1 1,0 0-1,-17 7 0,-24 6-282,48-15 1316,-30 23-1834,29-19 941,-1-1 1,1 1-1,-1-2 0,-1 1 1,1-1-1,0 0 1,-1-1-1,1 0 0,-15 2 1,26-4-785,25 1-21,44 7-1,-33-2-469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08.9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7282,'0'0'2352,"44"158"-2304,-33-123 56,0-3-104,-3-5 104,-2 0-96,2-2-8,-2-6 0,13-4-112,-3-5-248,6-10-5905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38.5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1278 3673,'0'0'5864,"4"-5"-5239,18-15-237,2 1 1,-1 1-1,2 1 0,36-19 0,0-1-67,58-38-241,-4-5 1,107-98-1,-182 141-60,-1-2 0,-2-2-1,-1-1 1,-3-2 0,-2-1 0,-1-2-1,-3 0 1,26-63 0,-40 81-6,-1-2 0,-2 1 0,-1-2 0,-2 1 0,-1-1 0,-1 0 0,0-39 0,-5 69 0,0-1 1,-1 1-1,1 0 1,-1-1-1,0 1 1,0 0-1,0-1 1,0 1-1,0 0 1,0 0-1,-1 0 1,1 0-1,-1 0 1,1 0-1,-1 1 1,0-1-1,0 0 1,1 1-1,-1-1 1,0 1-1,-1 0 1,1-1-1,0 1 1,0 0 0,0 1-1,-1-1 1,1 0-1,-1 0 1,1 1-1,0 0 1,-1-1-1,-3 1 1,0-1-15,1 1 1,-1 0 0,0 0 0,0 0-1,0 0 1,0 1 0,0 0 0,0 0-1,1 1 1,-1-1 0,1 1 0,-1 1-1,-6 3 1,-8 9-28,1 1 0,1 0-1,0 2 1,1 0 0,1 1-1,-21 32 1,-72 139-34,14 13 92,9 4 0,-61 229 1,104-271 132,-38 310 1,76-441-177,2 7 39,0 50 0,3-77-25,0-13-2,0 0 0,0 0 0,1 0 0,-1 0 0,0 0 0,0 0 0,0 0 0,1 0 0,-1 0 0,0 0 0,1 0 1,-1 0-1,1 0 0,0 0 0,-1 0 0,1 0 0,0-1 0,-1 1 0,1 0 0,0 0 0,0-1 0,-1 1 0,1 0 0,0-1 0,0 1 0,0-1 0,0 1 0,1 0 0,2 0 1,0-1-1,-1 1 1,1 0-1,0-1 1,0 0-1,-1 0 1,1 0-1,6-1 1,2-1 3,0-1-1,0 0 1,-1-1-1,22-9 1,17-18-40,-1-2 0,-2-2 0,-1-2 1,-2-2-1,-2-2 0,54-68 0,-70 77-317,-2 0-1,-1-2 1,-2 0 0,18-40-1,-29 52 122,-1-1 0,-1-1 1,-1 0-1,-1 0 0,-2 0 0,0 0 0,1-46 0,-5 67 306,0 0-1,0 0 1,0 0-1,0 1 1,-1-1-1,1 0 1,-1 0-1,1 1 1,-1-1-1,0 0 1,0 1-1,-1-1 1,1 1-1,0-1 1,-1 1-1,1 0 0,-1 0 1,0-1-1,0 1 1,0 0-1,0 1 1,-4-4-1,1 2 54,-1 1-1,1 0 1,0 0-1,-1 1 0,1-1 1,-1 1-1,0 1 1,1-1-1,-1 1 0,-7 0 1,13 0-191,1 0-253,0 1 310,0 0 0,0-1-1,0 1 1,0 0 0,0 0 0,0 0-1,0 0 1,0 0 0,0 0-1,0 0 1,-1 0 0,1 0 0,0 0-1,-1 0 1,1 0 0,0 3 0,-1 22 11,0 0 1,-2-1-1,-1 1 1,-9 35-1,6-31 2,1 1 0,-2 47 0,7-76 0,0 0 0,0 0 0,0 0 0,0 0 0,0 0 0,1 0 0,-1 0 0,1-1 0,-1 1 0,1 0 0,0 0 1,0 0-1,0-1 0,0 1 0,0 0 0,0-1 0,0 1 0,0-1 0,1 1 0,-1-1 0,1 0 0,-1 1 0,1-1 0,-1 0 1,1 0-1,0 0 0,-1 0 0,1-1 0,0 1 0,0 0 0,0-1 0,0 1 0,0-1 0,0 0 0,0 1 0,0-1 0,-1 0 1,1 0-1,0 0 0,3-1 0,6 0 43,0 0 1,0-1-1,0-1 1,0 0 0,-1 0-1,13-7 1,19-9-8,-2-3 0,-1-2 0,0-1 0,-2-2 0,-1-1 0,-1-2 0,-2-1 0,32-40 1,-57 63-8,-2-1 0,1 0 1,-2 0-1,1-1 0,-1 1 1,0-1-1,-1 0 0,0-1 1,-1 1-1,0-1 0,-1 1 1,0-1-1,0 0 0,-1 0 1,-1-13-1,-1 24-12,0 0 0,0 0-1,-1-1 1,1 1 0,0 0 0,0 0-1,0 1 1,-1-1 0,1 0 0,0 0 0,0 1-1,0-1 1,0 0 0,0 1 0,0-1 0,-1 1-1,1 0 1,0-1 0,1 1 0,-1 0-1,0-1 1,0 1 0,-1 2 0,-4 10-37,0 2 0,2-1 0,0 0-1,0 1 1,1 0 0,0 19 0,-1 95 15,5-93 18,-2-33-22,1 0 0,0 0 1,0 0-1,1-1 0,-1 1 0,0 0 0,1 0 1,0 0-1,0 0 0,0-1 0,0 1 0,0 0 1,0-1-1,1 1 0,-1-1 0,1 1 0,0-1 1,3 4-1,-2-4 1,1 0 0,-1 0-1,1-1 1,-1 1 0,1-1 0,0 0 0,0 0 0,0 0 0,0 0 0,-1-1 0,1 1 0,0-1-1,6-1 1,0 1 20,0-2-1,-1 1 1,1-1-1,-1-1 1,1 0-1,-1 0 0,0-1 1,0 0-1,0-1 1,-1 1-1,0-2 1,0 1-1,0-1 0,11-12 1,-2 2-10,-2 0 0,0-1 0,-1-1 0,0 0 0,13-26 0,-22 33-37,1 1 0,-2-1 1,1 0-1,-2 0 0,1 0 1,-2 0-1,1-1 1,-2 1-1,1-1 0,-2 0 1,1 1-1,-2-1 0,1 0 1,-5-19-1,2 18-19,-1-1 0,-1 1 0,0-1 0,-1 1 0,-1 1 0,0-1 0,0 1 0,-1 0 0,0 1 0,-1 0 0,-16-15 0,8 10-4,0 1 0,-2 0 0,-35-21 0,44 30 103,0 1 1,-1 0-1,1 1 0,-1 0 0,0 0 0,0 1 1,-1 1-1,1 0 0,-20-1 0,31 4-63,-1 0 0,1 0-1,-1 0 1,1 0-1,0 0 1,-1 0 0,1 0-1,0 0 1,0 0-1,-1 0 1,1 1 0,0-1-1,0 0 1,0 0 0,1 0-1,-1 0 1,0 0-1,0 1 1,1-1 0,0 1-1,0 0 6,1 1-1,0-1 1,0 0-1,0 1 1,0-1-1,0 0 1,0-1-1,1 1 1,-1 0-1,1-1 1,-1 1-1,1-1 1,0 0-1,-1 0 1,1 0-1,0 0 1,3 0 0,52 11-7,-9-8-6,-1-2-1,1-2 0,77-10 0,140-44-13,-255 51 42,-1 1 0,1 1 1,1 0-1,10 0 0,-21 2-9,0 0 0,0 0 0,0 0 0,-1 1-1,1-1 1,0 0 0,-1 1 0,1-1 0,-1 0-1,0 1 1,1-1 0,-1 1 0,0-1 0,0 1 0,0-1-1,0 0 1,0 1 0,0-1 0,-1 1 0,0 1 0,1-1 0,-1 18 9,-1 0 0,-1-1 0,-8 32 0,5-32 0,2 1 0,1 0 0,-2 33 0,3-8 9,0-29-7,2 0 0,0 0 0,0 0 0,5 25 0,-4-39-10,0 1 1,0-1 0,0 0-1,1 1 1,-1-1-1,1 0 1,-1 0 0,1 0-1,0 0 1,0 0 0,0-1-1,0 1 1,0-1 0,0 1-1,0-1 1,0 1 0,1-1-1,-1 0 1,0 0-1,1 0 1,-1-1 0,1 1-1,-1-1 1,1 1 0,0-1-1,-1 0 1,1 0 0,-1 0-1,4 0 1,2 0 14,-1-1-1,1 1 1,-1-1 0,1-1 0,-1 0-1,0 0 1,1 0 0,-1-1 0,7-3-1,9-9-17,-1 0-1,0-1 1,-1-1-1,34-37 1,64-90-43,-59 68 36,-59 74 3,1 0 0,0-1 1,0 1-1,0 0 0,0 0 0,1 0 0,-1 0 1,0 1-1,1-1 0,-1 0 0,1 1 0,0 0 0,-1 0 1,5-2-1,-5 3 4,0 0-1,0 1 1,-1-1 0,1 0-1,0 1 1,-1-1 0,1 1-1,-1-1 1,1 1 0,-1 0-1,1-1 1,-1 1 0,1 0-1,-1 0 1,0 0 0,1 0-1,-1 1 1,0-1 0,0 0-1,0 0 1,0 1 0,0-1-1,0 1 1,0-1 0,0 1-1,0 1 1,13 25 7,-1 2-1,-1-1 1,-2 1-1,-1 1 1,-2 0 0,0 0-1,-2 0 1,-2 1 0,-1 0-1,-2 38 1,0-61-6,-1-1 1,0 0-1,-1 0 1,0 0-1,0 0 1,0 0 0,-1 0-1,-5 9 1,6-12-20,0-1 0,-1 1 0,0-1 1,0 0-1,0 0 0,0 0 1,0 0-1,-1-1 0,0 1 0,0-1 1,0 0-1,0 0 0,0 0 1,-7 3-1,11-6-8,-1 0-1,1 0 1,0 0 0,0 0 0,-1 0-1,1 0 1,0 0 0,-1 0 0,1 0-1,0 0 1,0 0 0,-1 0 0,1 0-1,0 0 1,0 0 0,-1 0 0,1-1-1,0 1 1,0 0 0,0 0 0,-1 0 0,1 0-1,0 0 1,0-1 0,0 1 0,-1 0-1,1 0 1,0 0 0,0 0 0,0-1-1,0 1 1,0 0 0,-1 0 0,1-1-1,0 1 1,0 0 0,0 0 0,0-1-1,0 1 1,0-1 0,-2-17-823,7-18-405,0 21 815,2 1-1,0-1 1,0 1-1,1 1 1,19-24-1,59-63-2524,-72 86 2409,-3 1-179,93-92 373,-93 95 1059,0 1 0,0 0 0,1 1-1,1 0 1,-1 0 0,1 2 0,25-10-1,-34 15-590,-1 0-1,0 0 0,1 1 0,-1-1 0,1 1 0,-1 0 0,1 0 0,-1 0 1,1 1-1,-1-1 0,1 1 0,-1 0 0,0-1 0,1 2 0,-1-1 1,0 0-1,0 1 0,0-1 0,0 1 0,0 0 0,0 0 0,0 0 0,-1 0 1,1 1-1,-1-1 0,0 1 0,4 4 0,1 4-25,0 1 0,0 0-1,-2 0 1,1 0 0,6 25-1,-8-23-60,-1 0 0,0 0 0,-1 0 0,-1 0 0,0 0-1,-1 1 1,0-1 0,-1 0 0,-5 24 0,3-28-8,1-1 1,-1 1 0,0-1-1,-1 0 1,0 0 0,-1 0-1,0 0 1,0-1 0,0 0-1,-1 0 1,-1 0 0,1-1 0,-1 0-1,-13 11 1,19-18-25,1 0 0,0 0 1,0 0-1,-1 0 0,1 1 0,0-1 0,0 0 1,-1 0-1,1 0 0,0 0 0,0 0 1,-1 0-1,1 0 0,0 0 0,0 0 0,-1 0 1,1 0-1,0 0 0,0 0 0,-1 0 1,1 0-1,0 0 0,-1 0 0,1 0 0,0 0 1,0 0-1,-1 0 0,1 0 0,0-1 1,0 1-1,0 0 0,-1 0 0,1 0 0,0 0 1,0-1-1,0 1 0,-1 0 0,1 0 1,0 0-1,0-1 0,0 1 0,0 0 0,0 0 1,-1-1-1,1 1 0,0 0 0,0 0 1,0-1-1,0 1 0,0 0 0,0 0 1,0-1-1,0 1 0,0 0 0,0-1 0,0 1 1,0 0-1,0 0 0,0-1 0,0 1 1,0 0-1,1 0 0,-1-1 0,0 1 0,0-1 1,3-21-778,1 9 501,0 0 0,0 0 0,2 1 0,-1 0 0,2 0 0,9-15 0,56-69-1266,-41 57 1630,-12 13-34,59-71 1666,-68 85-1186,0 1 1,2 1 0,-1 0 0,1 0 0,25-14-1,-35 22-497,1 1-1,0-1 1,0 1-1,0 0 0,-1-1 1,1 1-1,0 1 1,0-1-1,1 0 1,-1 1-1,0 0 0,0-1 1,0 1-1,0 0 1,0 1-1,0-1 0,0 0 1,0 1-1,0 0 1,0 0-1,4 1 0,-4 0-11,0 0-1,-1 1 1,1-1-1,0 1 0,-1 0 1,1-1-1,-1 1 0,0 0 1,0 0-1,0 1 0,0-1 1,0 0-1,-1 1 0,2 6 1,2 10-16,-1 0-1,0 0 1,-2 0 0,0 39 0,-2 131 204,0-189-197,0 0-1,1 0 1,0 1-1,-1-1 0,1 0 1,0 0-1,0 0 1,-1 0-1,1 0 0,0 0 1,0 0-1,0 0 1,0-1-1,0 1 0,0 0 1,1-1-1,-1 1 1,0 0-1,0-1 0,0 1 1,1-1-1,-1 0 1,0 1-1,1-1 1,-1 0-1,0 0 0,0 0 1,1 0-1,-1 0 1,2 0-1,52 0 185,-42 0-137,0-1-25,1 0 1,-1-1 0,0-1-1,0 0 1,0-1 0,0 0-1,-1-1 1,1 0 0,-1-1-1,-1 0 1,15-11 0,0-1 41,-1-2 0,-2 0 0,38-41 0,-55 54-67,0 0 1,0 0 0,0-1-1,-1 0 1,0 0-1,-1-1 1,0 1-1,0-1 1,-1 0 0,0 0-1,-1 0 1,1-1-1,-2 1 1,1 0 0,-1-19-1,-1 27 22,0 1 0,0-1-1,0 0 1,0 0 0,0 1 0,0-1 0,0 0-1,0 0 1,0 1 0,0-1 0,-1 0-1,1 1 1,0-1 0,0 0 0,-1 1 0,1-1-1,-1 0 1,1 1 0,0-1 0,-1 0-1,1 1 1,-1-1 0,1 1 0,-1-1 0,0 1-1,1-1 1,-1 1 0,1 0 0,-1-1 0,0 1-1,1 0 1,-1-1 0,0 1 0,0 0-1,1 0 1,-1 0 0,0 0 0,0 0 0,1 0-1,-1 0 1,0 0 0,0 0 0,0 0-1,-1 0-6,1 1-1,0-1 0,0 0 0,-1 1 0,1 0 0,0-1 0,0 1 0,0 0 0,0-1 0,0 1 0,0 0 0,0 0 0,0 0 0,0 0 1,0 0-1,0 0 0,1 0 0,-1 0 0,0 0 0,1 1 0,-1-1 0,1 0 0,-1 0 0,1 1 0,-1 1 0,-4 45-51,1 1-1,4 53 0,1-46 22,-1-53 19,0-1 0,0 0 1,0 0-1,0 0 0,1 0 0,-1 0 0,1 0 0,-1 0 1,1 0-1,0 0 0,0 0 0,0 0 0,0 0 0,0-1 1,0 1-1,0 0 0,1-1 0,-1 1 0,0-1 0,1 1 1,0-1-1,3 3 0,-1-2 4,0-1 0,0 1 0,0-1 0,0 1 0,0-1 0,0 0 0,1-1 0,-1 1 0,0-1 0,8 0 0,1-1 1,-1 0-1,0-1 1,1-1 0,-1 0-1,0 0 1,0-1-1,15-8 1,-17 7-147,0 0 0,0-1 0,0-1 0,-1 0 0,0 0 0,0 0 1,-1-1-1,0-1 0,0 1 0,-1-1 0,0-1 0,0 1 0,-1-1 0,-1 0 0,0-1 1,0 1-1,-1-1 0,0 0 0,-1 0 0,0 0 0,-1 0 0,0-1 0,0 1 0,-1-20 1,-24 38 1851,14 1-1604,1 0 1,0 1-1,1 0 1,0 0-1,0 1 1,1 0-1,1 0 1,-1 0-1,2 1 1,-1 0-1,1 0 1,1 0-1,0 0 1,1 1-1,0-1 1,1 1-1,0-1 1,0 1-1,2 0 1,2 20-1,-2-29-102,0 0-1,1 0 0,-1 0 0,1-1 0,0 1 0,-1-1 0,1 1 1,1-1-1,-1 0 0,0 1 0,0-1 0,1 0 0,-1-1 1,1 1-1,0 0 0,0-1 0,-1 1 0,1-1 0,0 0 0,0 0 1,0 0-1,0 0 0,1-1 0,4 1 0,12 2 45,0-1 1,34-1-1,-40-1-47,6-2 19,0 0 1,1-1 0,-1-1-1,0-1 1,0-1-1,-1-1 1,0 0-1,0-2 1,-1 0-1,0-1 1,20-14 0,3-5 34,-1-2 1,-2-2 0,49-54-1,-65 64-52,-2-2-1,0-1 1,-2 0-1,0-2 0,17-38 1,-28 51-2,-1-1 1,0 1-1,-1-1 1,-1 0 0,0-1-1,-2 1 1,0 0-1,0-1 1,-2 0-1,0 1 1,-1-1-1,-3-20 1,-3 18 21,0 0 0,-2 0 0,0 0 0,-1 1 1,-1 1-1,-21-28 0,31 45-28,1 0 0,-1-1-1,1 1 1,-1 0 0,1 0 0,-1-1 0,1 1-1,-1 0 1,1 0 0,-1 0 0,1 0 0,-1 0-1,0 0 1,1 0 0,-1 0 0,1 0 0,-1 0-1,1 0 1,-1 0 0,0 0 0,1 0 0,-1 1-1,1-1 1,-1 0 0,1 0 0,-1 1 0,1-1-1,-1 0 1,1 1 0,-1-1 0,1 0 0,0 1 0,-1-1-1,1 1 1,-1-1 0,1 0 0,0 1 0,0-1-1,-1 1 1,1-1 0,-1 2 0,-16 23-77,16-23 69,-22 38-9,2 1 0,1 1 0,3 0 0,1 2 1,2 0-1,3 0 0,1 1 0,2 1 1,2-1-1,2 1 0,5 91 0,-1-124 13,1 0-1,1 0 0,0 0 1,1 0-1,1 0 1,0-1-1,0 0 1,1 0-1,1 0 0,0 0 1,1-1-1,0 0 1,0 0-1,1-1 0,18 19 1,-22-26 14,0-1 0,1 1 0,-1 0 0,0-1 0,1 0 0,-1 0 1,1 0-1,0-1 0,0 1 0,0-1 0,-1 0 0,1-1 0,0 1 0,0-1 0,0 0 0,0 0 1,0-1-1,0 1 0,0-1 0,0 0 0,9-4 0,1 0-3,-1-1 0,0 0 1,-1-2-1,1 1 0,20-17 0,-2 0-199,-1-2 0,-2-1-1,0-1 1,-1-1 0,-2-1-1,-2-2 1,0-1 0,31-59-1,-43 56 499,-10 29 40,-1 29-174,-2-2-181,-1-1 0,-9 38 0,7-40 0,1 0 0,0 0 0,1 0-1,1 25 1,2-39 16,-1 0 1,1 0-1,0 0 0,0 0 0,0 0 1,1-1-1,-1 1 0,1 0 1,0-1-1,-1 1 0,1-1 0,0 0 1,0 1-1,1-1 0,-1 0 1,0 0-1,1 0 0,-1-1 1,1 1-1,0-1 0,-1 1 0,1-1 1,0 0-1,0 0 0,0 0 1,0 0-1,5 0 0,9 2 138,-1 0 1,0-1-1,29 0 0,-33-2-91,0 0-1,1 0 1,-1-1-1,0-1 1,0 0-1,-1 0 0,1-1 1,0-1-1,-1 0 1,0-1-1,0 0 0,0 0 1,0-1-1,-1-1 1,0 0-1,-1 0 1,1-1-1,15-17 0,-4 1-37,-1 0-1,-2-2 0,0 0 0,-2-1 1,-1-1-1,-1 0 0,-2-1 1,0-1-1,-2 0 0,-2 0 1,8-47-1,-3-18-7,-4-1 1,-5-115-1,-4 199-18,-2 38 8,-2-1-1,0 0 1,-2 0 0,-1 0-1,-16 38 1,-13 51-48,25-58 71,3 1 0,1 0 0,4 1 0,6 98 0,-2-142-25,0 0 0,1-1 0,1 1 0,0 0 0,1-1 0,0 0 0,1 0 0,1 0 0,0-1 0,10 15 0,-15-26 9,0 0-1,0 0 1,0 0-1,1 0 0,-1 0 1,0 0-1,1 0 1,-1-1-1,1 1 1,-1-1-1,0 1 0,1-1 1,-1 1-1,1-1 1,-1 0-1,1 0 0,-1 0 1,1 0-1,0 0 1,-1 0-1,1 0 1,-1 0-1,1 0 0,-1-1 1,1 1-1,-1-1 1,1 1-1,-1-1 1,0 0-1,1 1 0,-1-1 1,0 0-1,0 0 1,3-2-1,4-4 11,1 0 0,-1-1 0,12-13 0,-14 14 5,86-103 11,-56 63 10,78-77 0,-110 120-44,1 0-1,-1 0 0,1 1 0,0 0 1,0 0-1,0 0 0,0 0 0,0 1 1,1-1-1,-1 2 0,1-1 0,-1 0 1,1 1-1,0 0 0,0 1 0,0-1 0,-1 1 1,1 0-1,0 0 0,0 1 0,0 0 1,0 0-1,-1 0 0,1 1 0,-1 0 1,1 0-1,-1 0 0,1 1 0,-1-1 1,0 1-1,0 1 0,4 3 0,60 52-297,-82-59-631,2 0 879,-14-1 59,0 1-1,-1 1 1,1 1 0,0 1-1,0 1 1,1 1 0,-1 1 0,-27 12-1,28-7 109,1 1-1,0 1 1,1 0-1,1 2 1,-26 23-1,39-31-61,1 0-1,0 0 1,1 0 0,0 1-1,0 0 1,0 0 0,1 0-1,0 1 1,1 0 0,0 0-1,0 0 1,1 0 0,0 1-1,1-1 1,0 1 0,-2 19-1,4-24-43,0 1-1,0-1 1,1 0 0,-1 0-1,1 0 1,0 0-1,1 0 1,-1 0-1,1 0 1,2 5-1,-1-7-1,-1 0 1,0 0-1,1 0 0,-1-1 0,1 1 0,0-1 0,0 0 1,0 0-1,0 0 0,0 0 0,0 0 0,1-1 0,-1 1 0,0-1 1,7 2-1,3 0 18,1-1 0,-1 0 0,1-1 0,0-1 1,-1 0-1,1 0 0,0-2 0,-1 0 0,1 0 0,-1-1 0,1-1 1,-1 0-1,0-1 0,-1 0 0,1-1 0,-1 0 0,20-15 1,-10 7-42,-2-2 1,1 0-1,-2-2 1,-1 0-1,0-1 1,-1 0-1,-1-2 1,21-34-1,-33 48 61,-1 0 0,0 0 0,0 0 0,0 0 0,-1 0 0,0-1 0,-1 1 0,1-1-1,-2 0 1,1 1 0,-1-10 0,-14 22 286,11 0-328,0 0 0,1 0 0,0 0 0,-1 1 1,2-1-1,-1 1 0,1-1 0,-1 1 0,1 10 1,-1 59-27,2-52 23,1-14 0,0 0 1,1 0-1,0-1 0,0 1 0,1-1 1,0 1-1,1-1 0,0 0 1,0 0-1,0-1 0,1 1 1,0-1-1,1 0 0,0 0 0,0-1 1,0 0-1,1 0 0,-1 0 1,10 5-1,-12-8-27,1 1 1,0-1-1,-1 0 0,1-1 1,0 1-1,0-1 0,1 0 0,-1 0 1,0 0-1,1-1 0,-1 0 1,1 0-1,-1-1 0,1 1 1,0-1-1,-1 0 0,1-1 1,-1 1-1,1-1 0,-1 0 1,1 0-1,-1-1 0,1 0 0,-1 0 1,0 0-1,0-1 0,0 1 1,0-1-1,-1 0 0,7-5 1,20-26-2523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38.9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77 6849,'0'0'5506,"164"12"-4714,-106-12-352,10 0-368,4 0 184,-1-9-256,6-19-184,-20 1-664,-18 3-6186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39.2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11522,'0'0'3841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42.6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288 696 7114,'0'0'5831,"8"-4"-5469,2 0-312,-1-1 0,0 0 1,0-1-1,0 0 0,-1 0 0,0-1 1,13-13-1,-17 15-35,0 1 1,0-1-1,-1 0 1,0 0-1,0 0 1,0 0-1,0-1 1,-1 1-1,0-1 0,0 1 1,-1-1-1,0 0 1,1 0-1,-2 0 1,1 0-1,-1 1 1,0-9-1,-1 13-14,0 0-1,0-1 1,1 1-1,-1 0 1,0-1-1,0 1 1,0 0-1,-1 0 1,1 0 0,0 0-1,0 0 1,-1 1-1,1-1 1,0 0-1,-1 0 1,1 1-1,-1-1 1,1 1-1,-1-1 1,1 1 0,-1 0-1,1 0 1,-1-1-1,1 1 1,-1 0-1,1 0 1,-1 0-1,-2 1 1,-51 3 15,42 0-16,-1 1 0,1 0 0,0 0 0,0 1 1,1 1-1,-1 0 0,1 1 0,-20 18 0,4-2-9,2 1 0,-31 39-1,49-55 17,0 0 0,1 1 0,0 0 0,0 0-1,1 1 1,1 0 0,0 0 0,0 0 0,1 1-1,1-1 1,0 1 0,0 0 0,1 0 0,1 0-1,0 0 1,1 0 0,0 1 0,2 12 0,-1-20-7,1-1 1,0 1 0,0 0 0,0-1 0,0 0-1,1 1 1,0-1 0,0 0 0,0 0 0,0-1-1,0 1 1,1-1 0,0 1 0,0-1-1,0 0 1,0-1 0,0 1 0,1-1 0,-1 0-1,1 0 1,-1 0 0,1 0 0,9 1 0,6 2 26,2 0 0,-1-2 1,0-1-1,25 0 1,-14-1 18,-1-1 1,0-2-1,0-2 1,0 0-1,0-2 1,58-20-1,-42 9-51,0-2 0,70-39 0,-105 50-30,0 1-1,0-2 1,-1 0 0,0 0-1,0-1 1,-1 0-1,-1-1 1,0 0-1,0 0 1,-1-1 0,0-1-1,-1 1 1,10-25-1,-10 20-26,-5 13 69,0 0 1,-1 0-1,1-1 1,-1 1 0,0 0-1,0 0 1,0-1-1,0 1 1,-1-8 0,-21 44 5,10-17-16,0 5 7,2 1-1,1 1 0,0-1 0,1 1 1,2 0-1,0 1 0,1-1 1,2 1-1,0 0 0,2 28 0,0-48 0,0 1 0,0-1 0,1 1 0,-1-1 0,1 0 0,0 1 0,0-1 0,0 1 0,0-1 0,1 0 0,-1 0 1,1 0-1,0 0 0,0 0 0,0 0 0,0-1 0,0 1 0,3 2 0,0-1 12,0-1 1,0 1 0,0-1 0,1 0 0,-1-1-1,1 0 1,-1 1 0,1-2 0,10 3 0,3-1 76,1-1 1,-1-1-1,1 0 1,-1-2 0,33-5-1,-33 3-61,0-2 0,-1 0 0,1-1-1,30-15 1,-39 16-21,0 0 1,0-1-1,0 0 0,-1-1 0,0 0 0,0 0 1,-1-1-1,0 0 0,10-13 0,-15 15-25,0 1 0,-1 0 0,1 0 1,-1-1-1,0 1 0,-1-1 0,1 0 0,-1 0 0,0 1 0,-1-1 0,0 0 0,1 0 0,-2 0 0,1 0 0,-1 1 0,0-1 1,0 0-1,0 0 0,-1 1 0,-3-10 0,-1 2-35,-1 0-1,0 0 1,0 1 0,-1 0 0,-1 0 0,0 1 0,-11-11-1,7 8 31,-1 2 0,0-1 0,-1 2-1,-1 0 1,0 1 0,-18-9-1,26 15 21,0 0-1,-1 1 0,1 0 0,-1 0 1,0 1-1,1 1 0,-1-1 0,0 1 1,0 1-1,0-1 0,0 2 0,0-1 1,0 1-1,-18 4 0,24-3 6,-1 0 1,0-1-1,1 1 0,0 1 1,-1-1-1,1 0 0,0 1 1,0 0-1,0-1 0,1 1 1,-1 0-1,1 1 0,-1-1 1,1 0-1,0 1 0,0-1 1,1 1-1,-1-1 0,1 1 1,-1 0-1,0 8 0,-1-1-8,1 0-1,1 1 0,0 0 1,1-1-1,0 1 1,2 16-1,-1-24 5,0-1-1,0 1 1,1-1-1,-1 1 1,1-1-1,-1 0 1,1 0-1,0 1 1,1-2-1,-1 1 1,0 0-1,1 0 1,0-1-1,-1 1 1,1-1-1,0 0 1,0 0-1,0 0 1,1 0-1,-1 0 1,0-1-1,1 0 1,-1 1-1,1-1 1,-1-1-1,1 1 0,0 0 1,6-1 0,3 2 8,0-1 1,1-1-1,-1 0 1,0-1-1,1 0 1,24-7-1,1-5 39,-1-2-1,-1-2 1,64-38-1,-65 33-32,1 2-1,0 1 1,69-22-1,-97 38-20,-1 1 0,1 0 0,0 1 0,1-1 0,-1 2 0,0 0 0,0 0 0,0 0 0,0 1 0,0 0 0,0 1 0,0 0 0,0 1 0,11 4 0,-14-4 6,0 0-1,0 1 1,-1 0-1,0 0 1,1 0-1,-1 1 1,-1 0-1,1 0 1,-1 0-1,0 0 1,0 1-1,0 0 1,-1 0-1,0 0 1,0 0-1,0 0 1,-1 0-1,0 1 1,2 11-1,-1-1 34,0 0-1,-2 0 0,0-1 1,-2 24-1,0-30 9,0-1 1,0 0-1,-1 0 1,0 0-1,0 0 1,-1 0-1,-1 0 1,0 0-1,-6 10 1,8-16-1,3-51-253,3 32 53,0-1 0,2 2 0,0-1 0,0 1 0,2 0 0,-1 0 0,17-21 0,-1 3 74,2 2-1,29-30 1,-47 54 120,1 0 1,0 1 0,0 0 0,0 0-1,1 0 1,-1 1 0,1 1 0,19-8 0,-23 11-22,-1-1-1,1 1 1,0 0 0,0 1 0,-1-1 0,1 1 0,0 0 0,0 0 0,0 0-1,0 0 1,-1 1 0,1 0 0,0 0 0,-1 0 0,1 1 0,0 0 0,-1 0-1,0 0 1,1 0 0,4 4 0,3 4 4,-1 0 0,0 1-1,0 0 1,-1 1 0,0 0 0,-1 0-1,-1 1 1,0 1 0,0-1 0,-2 1-1,0 0 1,0 1 0,-1 0 0,-1-1-1,-1 2 1,0-1 0,0 0 0,-2 0-1,0 1 1,-1-1 0,-3 29 0,3-39-18,-1 1 1,0-1-1,-1 0 0,1 0 1,-1 0-1,0 0 0,0 0 1,-1 0-1,1-1 1,-1 1-1,0-1 0,0 1 1,-6 4-1,9-9-13,0 0 1,0 0-1,0 0 0,-1 0 0,1 0 0,0 0 1,0 0-1,-1 0 0,1 0 0,0 0 0,0 0 1,-1 0-1,1 0 0,0 0 0,0 0 0,0 0 1,-1 0-1,1 0 0,0-1 0,0 1 0,0 0 1,-1 0-1,1 0 0,0 0 0,0 0 1,0-1-1,0 1 0,0 0 0,-1 0 0,1 0 1,0-1-1,0 1 0,0 0 0,0 0 0,0 0 1,0-1-1,0 1 0,0 0 0,0 0 0,0-1 1,0 1-1,0 0 0,0 0 0,0-1 0,0 1 1,0 0-1,0 0 0,0 0 0,0-1 1,0 1-1,0 0 0,0 0 0,0 0 0,1-1 1,-2-15-304,3 5 182,0 0 0,0 0-1,1 0 1,0 0 0,1 0 0,0 1-1,8-14 1,46-73 219,-39 69-24,-15 23 25,-1 1 0,2-1 0,-1 1 0,0 0 0,1 0 0,0 1 0,0-1 0,0 1 0,0 0 0,1 1 0,-1-1 0,1 1 0,-1 0 0,1 0 0,0 1 0,0 0 0,11-1 0,6-1-97,1 2 0,0 1 0,24 3 0,-46-2 12,-1-1-1,1 1 0,-1-1 1,0 1-1,1 0 1,-1-1-1,0 1 0,0 0 1,0 0-1,0 0 0,1 0 1,-1 0-1,-1 0 1,1 0-1,0 0 0,0 1 1,0-1-1,0 0 1,-1 0-1,1 1 0,-1-1 1,1 0-1,-1 1 0,1-1 1,-1 1-1,0-1 1,0 1-1,0-1 0,0 2 1,2 52 118,-3-43-98,0 38 1,-1-32 13,1 0 1,1 0-1,1 0 1,5 27-1,-5-41-32,1 0-1,0 0 0,0 0 1,0 0-1,0-1 1,0 1-1,1 0 1,0-1-1,0 0 1,0 0-1,0 0 1,0 0-1,1 0 1,-1-1-1,1 1 0,0-1 1,0 0-1,-1 0 1,1 0-1,1-1 1,-1 1-1,0-1 1,0 0-1,0 0 1,5 0-1,1 0 3,-1 0 1,0 0-1,0-1 0,0 0 1,0-1-1,0 0 0,0 0 1,0-1-1,0 0 0,0-1 1,11-4-1,-5-2 0,1 0-1,-1-1 1,-1 0-1,0-2 1,0 1-1,-1-2 0,-1 1 1,0-2-1,-1 0 1,0 0-1,-1-1 1,-1 0-1,0-1 1,-1 0-1,7-21 1,-6 11 2,-1 0 1,-1 0-1,-1-1 0,-1 1 1,-2-1-1,0-1 0,-2 1 1,-1 0-1,-6-41 0,1 59 403,-2 17-356,-3 17-124,-26 120 322,6 1 0,-18 242 0,47-376-244,-30 275 77,22-236-17,-1-1-1,-3 0 0,-29 74 1,41-121-67,0-1 1,0 0-1,0 0 1,0 0 0,0 1-1,0-1 1,0 0-1,-1-1 1,1 1-1,-1 0 1,0 0 0,-2 2-1,4-4 1,-1 0 0,1 0 0,-1 0 0,1 0-1,-1 0 1,1 0 0,0 0 0,-1-1 0,1 1 0,-1 0 0,1 0 0,0 0-1,-1 0 1,1-1 0,-1 1 0,1 0 0,0 0 0,-1-1 0,1 1 0,0 0-1,-1 0 1,1-1 0,0 1 0,0 0 0,-1-1 0,1 1 0,0-1 0,0 1-1,0 0 1,0-1 0,-1 1 0,1-1 0,0 1 0,0 0 0,0-1-1,0 1 1,0-1 0,-2-9 14,0 1 0,1 0 0,0-1 0,0-11 0,4-8-42,1 1 0,1 0 1,1 0-1,2 1 1,1 0-1,21-45 0,-8 16-64,39-113 42,60-142 185,-110 290-146,2 1 0,0 0 0,1 0 0,0 2 0,2 0 0,0 0 0,1 2 0,33-26 0,-20 21 27,0 2 1,2 0 0,0 2 0,68-25-1,-37 25-156,-61 17 138,0-1 0,0 1 0,0-1 0,0 1-1,0 0 1,0 0 0,0 0 0,0 0 0,0 0 0,0 0 0,0 1 0,0-1 0,-1 0 0,1 1 0,0 0 0,0-1 0,0 1 0,0 0 0,-1 0 0,1 0 0,0 0 0,-1 0 0,1 1 0,-1-1 0,1 0 0,-1 1 0,0-1-1,2 3 1,3 17-20,-2 1 0,0 0 0,-1 0 0,-2 0 0,0 0 0,-4 40 0,1-2 44,2-56-17,0-1 1,0 0-1,0 1 0,0-1 0,-1 0 0,1 0 0,-1 0 0,0 1 0,0-1 0,0 0 0,0 0 0,-1 0 0,1 0 0,-1-1 0,0 1 0,0 0 1,0-1-1,-4 5 0,2-4-8,-1 0 0,1-1 0,-1 0 0,1 0 0,-1 0 1,0 0-1,0-1 0,0 0 0,1 0 0,-1 0 0,-10 0 0,3 0 17,-21 2-117,0-1-1,1-1 1,-67-8 0,118 6 60,-1 0-1,0-1 1,0-1-1,25-8 1,-1 1 420,66-27 1,-65 18-325,-1-2-1,-1-2 1,-1-1-1,62-50 1,-86 61-54,-1-2 0,0 0 0,0 0 0,-2-1 0,0-1 0,-1-1 0,-1 1 0,0-2 0,-2 1 0,0-2 0,-1 1 0,10-37 0,-6-18-50,-3-1 0,-3 1 0,-6-101 1,0 96 172,-18 112-200,-64 141-18,-59 143 165,132-289-90,1 0-1,1 0 1,-5 45-1,10-64 18,1 0-1,1 0 1,0 0-1,0 0 0,1 0 1,0-1-1,1 1 0,-1 0 1,2 0-1,-1-1 0,1 1 1,1-1-1,-1 0 0,1 0 1,9 13-1,16 9 10,2-2-1,0-1 0,2-1 1,1-2-1,53 29 1,-82-51-15,-1 0 0,1-1 0,0 1 0,0-1 0,0 0 0,0 0 0,0 0 0,0-1 0,0 1 0,0-1 0,0 0 0,0-1 0,0 0 0,0 1 0,0-1 0,8-3 0,2-1 14,1-1 0,-1-1 0,24-13 0,2-5 4,-1-1 0,55-48 0,-80 60-57,0 0 1,-1-1-1,0-1 0,-1 0 1,-1 0-1,0-2 1,-2 1-1,13-28 0,-18 30 51,-2 0-1,0 1 0,-1-1 0,0 0 0,-1 0 1,0 0-1,-2 0 0,0-1 0,-4-20 0,5 35-5,0-1 0,0 1-1,0-1 1,-1 1 0,1-1-1,-1 1 1,1 0 0,-1-1-1,1 1 1,-1 0-1,0-1 1,0 1 0,0 0-1,0 0 1,1 0 0,-1 0-1,-1-1 1,1 1 0,0 1-1,0-1 1,0 0-1,-1 0 1,1 0 0,0 1-1,-1-1 1,1 0 0,0 1-1,-1 0 1,1-1 0,-1 1-1,1 0 1,-1-1 0,1 1-1,-1 0 1,1 0-1,-1 0 1,1 1 0,-1-1-1,1 0 1,0 0 0,-1 1-1,-1 0 1,-3 1-5,0 0-1,-1 1 1,1 0-1,0 0 1,1 1 0,-1-1-1,1 1 1,-6 5-1,-10 10 15,1 1-1,1 1 1,0 1-1,2 0 1,-22 36-1,32-45-9,1-1 1,0 1-1,1 0 1,0 1-1,1-1 1,0 1-1,1 0 1,1 0-1,0 0 0,1 0 1,1 0-1,2 27 1,-1-36 5,0-1 0,0 0-1,1 0 1,0 0 0,0 0 0,0 0 0,0 0 0,0 0 0,1-1 0,0 1 0,0-1 0,0 0 0,0 0 0,0 0 0,1 0-1,-1 0 1,1-1 0,0 0 0,0 0 0,0 0 0,0 0 0,0 0 0,0-1 0,0 0 0,0 0 0,8 1 0,12 3 24,1-2 1,-1-1 0,35-1 0,-52-1-14,27 3-50,-30-2-98,1 0 0,0 0 0,-1 0 0,1-1 0,0 1 0,0-1 0,-1-1 1,1 1-1,0-1 0,0 1 0,-1-1 0,1-1 0,-1 1 0,1-1 0,-1 1 1,1-1-1,5-4 0,8-17-6055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47.4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1234 6489,'0'0'4997,"7"-11"-4700,5-5-209,0 1 0,1 0 0,1 1 0,0 0 1,19-13-1,-20 17-43,105-86 188,-105 84-212,-1-1-1,0 0 1,-1 0-1,-1-1 0,0-1 1,13-24-1,-22 36 24,0 1-1,0 0 0,0 0 0,1 0 0,-1 0 0,1 0 0,-1 0 0,1 1 0,0-1 1,0 0-1,0 1 0,0-1 0,0 1 0,0 0 0,0 0 0,0 0 0,0 0 0,1 0 1,-1 0-1,4-1 0,3 1-12,0 1 0,0-1 0,0 1 0,13 2 0,-9-1-33,-9 0 1,0 0 0,0 0 0,0 1 0,0-1 0,-1 1 0,1 0 0,0 0 0,-1 0-1,0 1 1,1-1 0,-1 1 0,0 0 0,0 0 0,-1 0 0,1 0 0,0 0 0,-1 1 0,0-1 0,0 1-1,0-1 1,2 7 0,3 5 15,-1 0-1,-1 1 0,0-1 1,3 21-1,-5-18-20,-1 1-1,-1-1 1,-1 21 0,0-34 13,0 1 1,0-1-1,-1 0 1,0 1-1,0-1 1,-1 0-1,1 0 1,-1 0-1,0 0 1,0 0-1,-1 0 1,1 0-1,-1-1 1,0 1-1,-5 4 1,6-8 5,12-27 186,54-68-274,133-150 0,-193 239 71,1 0 0,0 0 0,1 0 0,-1 1 0,1 0 0,0 0 0,0 0 0,0 1 0,1 0 0,-1 0 0,1 1 0,6-2 0,-10 3 1,0 1 0,-1-1-1,1 1 1,0 0-1,0 0 1,-1 0 0,1 0-1,0 0 1,0 0 0,-1 1-1,1 0 1,0-1-1,-1 1 1,1 0 0,-1 0-1,1 0 1,-1 1-1,1-1 1,-1 1 0,0-1-1,1 1 1,-1 0-1,0 0 1,0 0 0,-1 0-1,1 0 1,0 0-1,-1 0 1,1 1 0,-1-1-1,2 5 1,3 11 7,0 0-1,-2 0 1,0 1 0,-2 0-1,0-1 1,0 1 0,-2 0-1,-1 0 1,0 0 0,-1 0-1,-6 24 1,2-24 33,0 1 0,-1-2 0,-19 36 0,21-66-60,4-8-87,1 5 61,1 1-1,1 0 1,1-1 0,0 1-1,0 1 1,1-1-1,1 0 1,1 1 0,-1 0-1,2 0 1,0 1-1,1-1 1,0 2 0,15-18-1,-10 10 14,1 1 1,1 1-1,0 0 0,2 0 1,-1 2-1,2 0 0,30-19 1,-46 33 36,-1 0 0,1 0 1,0 0-1,0 1 0,1-1 1,-1 1-1,0-1 1,0 1-1,0 0 0,0 0 1,0 0-1,1 0 0,-1 0 1,0 0-1,0 0 0,0 1 1,0-1-1,0 1 0,0 0 1,4 1-1,-3 0 2,1 1 0,0-1 0,-1 1 0,0 0 0,1 0-1,-1 0 1,-1 0 0,1 1 0,4 6 0,-1 0 6,0 1-1,-1 0 1,0 0-1,-1 0 0,0 1 1,3 17-1,-4-5 84,-2-1 1,0 1-1,-5 34 0,1 13 250,3-70-342,1 0 0,-1 0 0,1 0 0,-1 1 0,1-1 0,-1 0 0,1 0 0,0 0 0,0 0 0,0 0 0,-1-1 0,1 1 0,0 0 0,0 0 0,0 0 0,0-1 0,0 1 0,0 0 0,0-1 0,1 1 0,-1-1 0,0 0 0,0 1 0,0-1 0,0 0 0,1 0 0,-1 1 0,0-1 0,0 0 0,1 0 0,0-1 0,53 1 57,-39 0 29,-4-1-59,1-1 0,-1 0 0,1-1-1,-1 0 1,0-1 0,0-1 0,-1 1-1,1-2 1,-1 0 0,11-7 0,11-9 89,57-48 1,-70 53-115,0-1 0,-2-1 0,21-26 0,-34 38-1,0-1 1,0 0-1,0 0 0,-1-1 1,-1 1-1,1-1 0,-1 0 0,-1 0 1,0 0-1,0 0 0,0 0 1,-1-16-1,-1 22-4,1 1 0,-1 0 1,-1-1-1,1 1 0,0-1 0,-1 1 1,1 0-1,-1 0 0,1-1 0,-1 1 1,0 0-1,0 0 0,0 0 0,-1-1 1,1 1-1,0 1 0,-1-1 0,1 0 0,-1 0 1,0 0-1,1 1 0,-1-1 0,0 1 1,0 0-1,0-1 0,0 1 0,0 0 1,0 0-1,-1 0 0,1 0 0,0 1 0,-1-1 1,1 0-1,0 1 0,-1 0 0,1 0 1,0 0-1,-1 0 0,1 0 0,0 0 1,-1 0-1,-4 2 0,-1-1-20,-1 1-1,1 0 1,0 0 0,0 1 0,0 0-1,0 1 1,0 0 0,0 0-1,1 0 1,0 1 0,-8 7 0,2-1 43,2 2 0,0-1 1,0 1-1,1 1 0,1 0 1,0 0-1,1 1 0,-11 26 1,17-34-14,0-1 1,0 1 0,0 0-1,1-1 1,0 1 0,0 0-1,1 0 1,0 0-1,0 0 1,0 0 0,1-1-1,0 1 1,1 0 0,0 0-1,-1-1 1,2 1 0,-1-1-1,1 0 1,0 1-1,1-1 1,-1 0 0,1-1-1,9 11 1,2 1-10,2-1 1,0 0-1,1-1 1,22 14-1,-33-24 20,1-1 1,-1 0-1,1 0 1,0 0-1,0-1 0,0 0 1,1-1-1,-1 0 1,1 0-1,-1-1 0,1 0 1,0 0-1,-1-1 1,14-1-1,-17-1-10,0 0 1,0 0-1,0 0 0,0-1 0,0 0 1,0 0-1,0 0 0,-1 0 0,0-1 1,0 1-1,0-1 0,0 0 0,0-1 1,-1 1-1,0-1 0,0 1 1,0-1-1,4-10 0,4-9-107,0-1 0,9-39 1,-16 52 97,0 1 0,1 0 0,0-1 1,0 1-1,1 1 0,1-1 0,-1 1 1,2 0-1,-1 1 0,2 0 0,-1 0 1,1 1-1,0 0 0,1 0 0,0 1 1,0 0-1,1 1 0,0 0 0,0 1 1,0 0-1,23-6 0,-32 10 1,-1 0 1,1 1-1,0-1 1,-1 1-1,1 0 1,0-1-1,0 1 1,-1 0-1,1 0 1,0 0-1,-1 0 1,1 1-1,0-1 1,0 0-1,-1 1 1,1-1-1,0 1 0,-1-1 1,1 1-1,-1 0 1,1 0-1,-1 0 1,1 0-1,-1 0 1,0 0-1,1 0 1,-1 0-1,0 0 1,0 1-1,0-1 1,0 1-1,0-1 1,0 1-1,0-1 0,0 1 1,-1-1-1,1 1 1,0 2-1,1 6-3,-1-1 0,-1 1 0,0 0 0,0-1 0,-3 19 0,2-21 16,-4 17 4,-1 0 0,-1 0 0,-1-1 0,-1 0 0,-21 37 0,-12 34 17,37-83-15,7-19 17,11-25-21,50-82-331,-46 80 157,1 1 0,2 1 0,1 1 0,26-30 0,-45 59 186,0 1-1,0 0 0,1 0 0,-1 0 0,1 0 0,0 0 1,0 0-1,-1 1 0,1-1 0,0 1 0,0 0 0,0 0 1,0 0-1,1 0 0,-1 1 0,0-1 0,0 1 0,0 0 1,1 0-1,5 0 0,-7 1-21,0-1-1,1 1 1,-1 0 0,0 0 0,0 0-1,0 0 1,0 0 0,0 0-1,0 0 1,0 1 0,-1-1 0,1 1-1,0-1 1,-1 1 0,1 0 0,-1 0-1,1-1 1,-1 1 0,0 0-1,0 0 1,0 0 0,0 1 0,0-1-1,0 0 1,-1 0 0,1 0-1,-1 1 1,1-1 0,-1 3 0,2 33 222,-2 1 1,-8 73 0,-2 21-178,13-132-38,1-1 0,-1 1 0,0 0 0,0-1 0,0 0 0,0 0-1,0 0 1,1 0 0,-1-1 0,4 0 0,5-4 16,0 0 0,-1-1 0,0-1 0,0 0 0,0 0 0,-1-1 0,0 0 0,14-17 0,-4 7-38,16-16-8,-1-1-1,-2-2 1,-2-1-1,-1-2 0,-2-1 1,-2-1-1,29-64 1,-31 50-93,-3-1 0,-2-1 0,-3-1 0,-2 0 0,9-100 0,-12-123 1546,-12 291-1443,0 0 0,-1 0 0,0 0 0,-1-1 0,0 1 0,0-1 0,-1 1-1,0-1 1,-9 12 0,-9 21 21,-8 30-20,3 2 0,2 1 0,4 2 1,4-1-1,2 2 0,5 0 0,-3 143 0,12-193 5,1 1 1,2-1-1,1 1 0,1-1 0,1 0 0,1 0 0,2 0 0,0-1 0,2 0 1,1-1-1,1 0 0,18 28 0,-22-40-3,-6-9 4,0 0-1,1 0 0,-1 0 0,1-1 0,0 1 0,0-1 0,6 6 1,-7-9-14,-1 1-1,0 0 1,1-1 0,-1 1 0,1-1 0,-1 0 0,1 1 0,-1-1 0,1 0 0,-1 0 0,1 0 0,-1 0 0,1 0 0,0 0 0,-1-1 0,1 1 0,-1 0 0,1-1 0,-1 1 0,0-1 0,1 1 0,-1-1 0,1 0 0,-1 0 0,0 0 0,0 0 0,0 0 0,2-1-1,20-18-333,-2-1-1,0-1 0,26-35 0,-12 13 58,-1 3 128,-8 8 108,2 2 0,49-45 0,-67 68 68,0 0 0,1 1 0,-1 0-1,1 1 1,0 0 0,1 1 0,0 0 0,-1 1 0,1 0 0,1 1 0,-1 0-1,0 1 1,15-1 0,26 3-27,41-2 22,-86 1-2,1 0 0,-1-1 0,1 0 0,-1 0 1,0 0-1,0-1 0,0-1 0,10-5 0,-17 9-50,0 0 0,-1-1 1,1 1-1,0 0 0,0-1 0,0 1 1,-1-1-1,1 0 0,0 1 0,-1-1 1,1 1-1,0-1 0,-1 0 0,1 0 1,-1 1-1,1-1 0,-1 0 0,1 0 1,-1 0-1,0 0 0,1 1 0,-1-3 1,-15-4-1507,-41 6-475,47 1 2270,-11 1-19,1 1 0,-1 1 0,1 0 0,0 2 0,0 0 0,1 1-1,0 1 1,0 1 0,0 0 0,1 1 0,-20 14 0,23-13-123,0 0 0,0 1 1,2 0-1,-1 1 0,1 1 0,1 0 0,0 0 1,1 1-1,0 0 0,1 1 0,1 0 0,0 0 1,-5 18-1,10-22-84,0 0-1,1 0 1,0 0 0,1 0 0,0 1 0,1-1 0,0 0-1,3 15 1,-2-19-17,0-1 0,0 1 0,1-1 0,0 1 0,1-1 0,-1 1 0,1-1 0,0 0 0,1 0 0,-1-1 0,1 1 0,0-1 0,1 0-1,9 9 1,-11-12 0,0 0-1,0-1 1,0 1-1,0-1 1,0 1-1,0-1 1,1 0-1,-1-1 1,0 1 0,1-1-1,-1 1 1,0-1-1,1 0 1,-1 0-1,1 0 1,-1-1-1,0 1 1,1-1-1,5-2 1,-1 1-84,1-1 0,0-1 1,-1 0-1,0 0 1,0 0-1,8-7 1,1-1-797,0-2 1,-1 0-1,-1 0 1,0-2-1,-2 0 1,23-32-1,-28 35 785,-1-1 0,0 1 0,-1-1 0,-1 0 0,5-20 0,-7 21 1674,-1-1-1,0 0 1,0-21 1641,-2 42-1994,1 52-1283,0-28 72,0-1 0,-2 1-1,-2 0 1,0 0 0,-12 45 0,11-67-147,2 1 0,-1-1 0,1 1 1,1 0-1,-1 13 0,5-22 92,1 0-1,-1 0 1,1-1 0,-1 1-1,1-1 1,-1 0 0,1 0-1,4-1 1,-2 1-29,-1 0 18,1-1 0,0 0 0,-1 0 0,1-1 0,-1 0 0,1 0 0,-1 0 0,0 0 0,1-1 0,-1 0 0,-1 0 0,1 0 0,5-5 0,58-59-331,-45 43 239,104-118-848,-83 89 704,2 2 0,105-89 0,-142 136 2253,-15 14-1355,-16 17-302,-4 0-205,1 1 1,1 1 0,-30 50 0,45-65-112,1 1 0,1 1 1,1-1-1,0 1 0,1 1 0,1-1 1,0 1-1,1-1 0,1 1 1,0 21-1,2-31 10,0 0 0,0 0 0,1 0 0,0 0 0,1-1 0,0 1 0,0 0 0,0-1 0,1 1 0,-1-1 0,2 0 0,-1 0 0,7 9 0,-7-11-3,1-1 0,-1 0 0,0 1 0,1-2 0,0 1 0,0 0 0,0-1 0,0 0-1,0 1 1,0-2 0,1 1 0,-1 0 0,0-1 0,1 0 0,-1 0 0,1 0-1,0-1 1,-1 1 0,1-1 0,0 0 0,5-1 0,-3-1-46,0 1 0,0-1 1,0-1-1,0 1 0,-1-1 0,1 0 1,-1 0-1,0-1 0,11-9 0,52-48-1961,-51 44 1103,0 1 232,-1-1 0,-1-2 0,-1 1 0,0-2 0,12-21 1,-20 28 778,-1 0 0,0 0 0,6-24 1,-8 24 791,-1-1 0,-1 1 0,-1-1 1,1-17-1,-4 31-760,1 0 0,-1 0 0,1 1 0,-1-1 1,1 0-1,-1 1 0,1-1 0,-1 1 0,1 0 0,-1-1 1,1 1-1,0 0 0,-1 0 0,1 0 0,0 0 0,-2 2 1,-5 7-116,0 0 1,0 1-1,1 0 1,0 0-1,1 1 1,0 0-1,1 0 1,1 0-1,0 1 1,0-1-1,-2 22 1,0 12-66,1 89 1,5-132 36,0-1 6,0 1 1,0-1 0,0 0-1,1 0 1,-1 0-1,0 0 1,1 1-1,0-1 1,-1 0-1,1 0 1,0 0-1,0 0 1,0 0-1,0-1 1,1 1-1,-1 0 1,0 0-1,1-1 1,-1 1-1,1-1 1,0 1 0,-1-1-1,1 0 1,0 0-1,0 1 1,0-1-1,0-1 1,0 1-1,0 0 1,0 0-1,0-1 1,0 1-1,4 0 1,-2-1-2,0 0 1,0 0-1,0 0 1,0 0-1,0 0 1,0-1 0,0 0-1,0 0 1,0 0-1,0 0 1,0-1-1,0 1 1,0-1-1,-1 0 1,1 0-1,-1-1 1,4-2-1,45-46-326,49-64 1,-68 75 303,2 1 0,1 1 0,1 2 0,49-35-1,-79 66 43,1 1 0,1-1-1,-1 1 1,0 1 0,1 0-1,0 0 1,0 0 0,0 1 0,0 1-1,0-1 1,0 1 0,0 1-1,11 0 1,-19 0-80,0-1 1,0 0-1,0 0 0,0 0 1,0 1-1,0-1 1,0 0-1,0 0 0,0 0 1,-1 0-1,1-1 0,0 1 1,-1 0-1,1 0 1,-1 0-1,1 0 0,-1-1 1,0 1-1,1 0 1,-1 0-1,0-1 0,0 1 1,0 0-1,0-1 0,0 1 1,0 0-1,0 0 1,-1-1-1,1 1 0,0 0 1,-1 0-1,1-1 0,-1 1 1,1 0-1,-1 0 1,0 0-1,1 0 0,-1 0 1,0 0-1,0 0 1,0 0-1,-1-1 0,-7 1 69,-1 1-1,1 0 1,0 0-1,-1 1 1,1 0-1,0 1 0,0 0 1,0 1-1,0-1 1,0 2-1,1-1 1,-1 1-1,1 1 1,0-1-1,0 1 0,-7 7 1,-15 11 491,1 1 0,-41 44 1,54-51-379,1 1 1,0 0-1,-22 37 1,31-44-110,1-1 1,0 1-1,1-1 1,1 1-1,-1 0 1,2 1-1,-1-1 1,2 0-1,-2 21 0,4-30-13,0-1 0,-1 0 0,1 1 0,0-1 0,-1 0 0,1 0 0,0 0-1,0 1 1,0-1 0,0 0 0,0 0 0,0 0 0,0-1 0,1 1 0,-1 0-1,0 0 1,0-1 0,1 1 0,-1 0 0,0-1 0,1 1 0,-1-1-1,1 0 1,-1 0 0,0 1 0,1-1 0,-1 0 0,1 0 0,-1 0 0,1 0-1,1-1 1,52-2 45,-46 1-60,1-1-1,-1 0 1,-1 0 0,1-1 0,0 0 0,-1-1-1,0 0 1,12-9 0,60-55-146,-72 61 157,20-18-160,-2-1 0,0-1 0,21-33 0,-39 50-261,-1 0 1,0-1 0,0 0 0,-1-1-1,-1 1 1,0-1 0,-1 0-1,0-1 1,-1 1 0,-1 0 0,2-24-1,-4 36 447,0 1 0,0-1-1,0 0 1,0 0 0,0 0 0,0 1-1,0-1 1,0 0 0,0 0 0,0 0-1,-1 1 1,1-1 0,0 0 0,-1 1-1,1-1 1,-1 0 0,1 0 0,0 1-1,-1-1 1,1 1 0,-1-1 0,0 0-1,1 1 1,-1-1 0,0 1 0,1 0-1,-1-1 1,0 1 0,1-1 0,-2 1-1,-1-1 104,1 1 0,0 0 0,0 0-1,0 0 1,0 0 0,-1 1 0,1-1-1,0 0 1,0 1 0,0 0 0,-3 1-1,-1 0 117,0 1-1,0 0 0,0 0 1,0 1-1,1 0 0,0 0 1,-7 6-1,1 6-132,1 0 0,0 1 0,1 0 0,1 0 0,0 1 0,2 1 0,0-1 0,1 1 0,1 0 0,0 0 0,2 0 0,0 0 0,2 37 0,0-53-116,0 1 0,0-1 1,1 1-1,0-1 0,-1 0 1,1 1-1,0-1 0,1 0 1,-1 1-1,1-1 0,-1 0 1,1 0-1,0 0 0,0-1 0,0 1 1,0 0-1,3 2 0,1-1 30,-1 1-1,1-1 0,-1-1 1,1 1-1,0-1 0,0 0 1,1 0-1,8 2 0,-1-1-110,0-1-1,1 0 1,-1-1-1,1-1 0,-1 0 1,1-1-1,26-4 1,-39 4-62,1-1 0,-1 1 1,0-1-1,0 0 1,0 0-1,0 0 1,0 0-1,-1 0 0,1 0 1,0 0-1,0-1 1,-1 1-1,1-1 1,-1 1-1,1-1 0,-1 0 1,0 0-1,2-3 1,7-17-5951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47.8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9314,'0'0'3465,"60"2"-4441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48.2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28 10266,'0'0'3821,"5"-3"-3577,11-1-240,1 1-1,-1 0 0,1 1 1,0 1-1,0 0 1,-1 1-1,25 4 1,-12-3 0,385 34 64,224-32 236,-602-4-327,-1-2 1,0-1-1,0-2 0,48-14 1,-36 0-1085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4:57.4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1 701 3649,'0'0'7719,"9"-13"-7583,10-16-52,1 1 0,2 0 1,1 2-1,31-28 0,7-9-78,23-37-176,-46 53 19,67-65-1,-102 109 142,0 0 0,0 0 0,1 0 0,-1 1 0,0-1-1,1 1 1,0 0 0,-1 0 0,1 0 0,0 1 0,0-1-1,0 1 1,0 0 0,0 0 0,8-1 0,-10 5-2,0-1-1,0 1 1,0 0 0,-1 0 0,1-1-1,-1 1 1,1 0 0,-1 0 0,0 1-1,-1-1 1,1 0 0,0 0 0,-1 6 0,2-1-1,52 179 13,-37-135 2,-13-37-11,0-1 1,0 1-1,-2 0 0,0 0 0,1 24 0,-4-33 0,1 0 0,-1 1 1,1-1-1,-2 0 0,1 0 0,-1 0 0,0 0 0,0 0 1,-1 0-1,1 0 0,-1-1 0,-1 1 0,1-1 0,-1 0 0,-8 9 1,-153 128-1185,182-155 1376,0 1-1,1 1 0,21-11 1,4-1-22,96-55 182,49-29 25,-159 89-493,-1-3 0,-1 0 0,-1-1 0,26-29 0,-45 42 217,-1 0 0,1-1 0,-2 0 0,1 0 1,-1 0-1,-1 0 0,0-1 0,-1 0 0,0 0 0,0 0 1,-1 0-1,0 0 0,-1-16 0,-1 26-91,-3 23 27,-2 0 1,-9 25 0,7-24 9,1 0 1,-4 26 0,7-25-10,1-1-1,1 1 0,1 0 0,1-1 1,1 1-1,9 38 0,-10-55-24,1-1-1,0 0 1,1 1-1,0-1 1,0 0 0,0 0-1,0 0 1,1-1-1,0 1 1,0-1 0,0 0-1,1 0 1,0 0-1,0-1 1,0 0 0,1 0-1,-1 0 1,1 0 0,0-1-1,0 0 1,0-1-1,0 1 1,1-1 0,-1 0-1,1 0 1,-1-1-1,13 1 1,-2-1 39,0 0-1,0-1 1,-1-2-1,1 1 1,-1-2-1,1 0 1,-1-1 0,0 0-1,0-2 1,19-8-1,-12 2-5,0-1-1,0-2 1,-2 0-1,0 0 0,34-34 1,-47 41-28,0 0 1,0-1-1,0 1 0,-1-1 1,0-1-1,-1 1 1,0-1-1,-1 0 0,0-1 1,0 1-1,-1-1 1,-1 0-1,1 0 1,-2 0-1,0-1 0,0 1 1,0-22-1,-3 9-25,1 16 15,0 1 1,0-1-1,0 1 0,1-1 0,0 1 0,0 0 0,3-8 1,-3 13-5,0-1 1,0 1 0,1 0-1,-1-1 1,1 1 0,0 0 0,0 0-1,0 0 1,0 1 0,0-1-1,0 0 1,0 1 0,0-1 0,1 1-1,-1 0 1,1 0 0,-1 0-1,1 0 1,-1 0 0,1 0 0,0 1-1,-1 0 1,5-1 0,0-1-2,1 1 1,-1 0 0,0 1-1,0 0 1,1 0 0,-1 0-1,0 1 1,14 3-1,-18-3 1,0 1-1,0-1 0,0 1 0,0 0 0,0 0 0,-1 0 0,1 1 1,-1-1-1,0 0 0,1 1 0,-1 0 0,0-1 0,0 1 0,-1 0 0,1 0 1,-1 0-1,1 0 0,-1 1 0,0-1 0,0 0 0,0 5 0,4 15 2,-2 0-1,-1 0 1,-1 1-1,-3 39 0,0-37 55,2 0 0,0 0 0,7 43 0,-5-61-40,0 0-1,0-1 1,1 1-1,0 0 1,0-1-1,1 0 0,0 0 1,0 0-1,0 0 1,1-1-1,0 1 1,1-1-1,-1-1 1,1 1-1,0-1 0,7 5 1,-10-8 0,0 0-1,0-1 1,1 1 0,-1-1-1,0 0 1,0 0 0,1 0-1,-1 0 1,1 0 0,-1-1-1,1 0 1,-1 1 0,0-1-1,1-1 1,-1 1 0,1 0-1,-1-1 1,1 0 0,-1 0 0,5-1-1,-1-1 1,-1 0 0,0 0 0,0 0 1,0-1-1,-1 0 0,1 0 0,-1 0 0,0-1 0,6-6 0,4-10 3,0-1 1,-2-1-1,0 0 1,-2-1-1,0-1 1,-2 1-1,10-37 1,-7 21-7,31-67 0,-37 95-11,1 0 1,0 1-1,1 0 1,0 0-1,0 1 1,1 0-1,1 0 1,0 1-1,17-13 1,-21 17-6,1 1 0,-1 0 1,1 0-1,0 0 1,0 1-1,0 0 0,1 0 1,-1 0-1,1 1 0,0 1 1,-1-1-1,11 0 1,-17 3 3,0 0 1,0 1 0,0-1 0,0 0 0,0 0-1,0 0 1,0 1 0,-1-1 0,1 0 0,-1 1-1,1-1 1,-1 1 0,1-1 0,-1 0 0,0 1-1,0-1 1,1 1 0,-1-1 0,-1 3 0,2 1 1,5 43 66,-3 0-1,-4 83 1,1 35 62,0-163-119,1-1-1,-1 1 0,0 0 0,1-1 0,0 1 1,0 0-1,-1-1 0,2 1 0,-1-1 1,1 3-1,-1-4-5,-1 0 1,1 0-1,0-1 0,-1 1 1,1 0-1,0-1 1,-1 1-1,1-1 1,0 1-1,0-1 0,-1 1 1,1-1-1,0 0 1,0 1-1,0-1 0,-1 0 1,1 1-1,0-1 1,0 0-1,0 0 0,1 0 1,1-1 7,-1 1-1,1-1 1,-1 0 0,0 0-1,1 0 1,-1 0 0,0 0-1,0-1 1,1 1 0,-1-1-1,0 1 1,-1-1 0,1 0-1,0 0 1,0 0 0,-1 0-1,1 0 1,-1 0 0,2-3-1,7-12 8,-1 0-1,-1-1 0,-1 0 0,0-1 1,-1 1-1,-1-1 0,4-29 1,-5 14-13,-2-1 1,-1 0 0,-5-47 0,-4 51 6,3 20 237,3 13 680,4 2-927,-1 0 0,1 0 0,0 0 0,0-1-1,0 1 1,1-1 0,-1 1 0,1-1 0,0 0 0,0 0-1,0 0 1,0-1 0,0 1 0,1-1 0,-1 1-1,7 2 1,-3-1 2,0 0-1,0 0 1,1-1-1,-1 0 1,1 0-1,0-1 1,14 3-1,-10-5 10,-1 0-1,0 0 1,0-1 0,0-1-1,0 0 1,0 0-1,0-1 1,16-7-1,0-2 11,48-32-1,-59 34 10,1-1-35,0 0 0,0-1 1,-1-1-1,21-22 1,-32 30 0,0-1 0,-1 0 0,1 0 0,-1-1 0,-1 1 1,1-1-1,-1 0 0,0 0 0,-1 0 0,0 0 0,0 0 1,0-1-1,-1 1 0,0 0 0,0-10 0,-1 15 9,0-1 0,0 1 0,0 0 0,-1-1 1,1 1-1,0 0 0,-1 0 0,0-1 0,1 1 0,-1 0 0,0 0 0,0 0 0,-3-4 0,4 6-3,-1-1 0,0 0 0,0 1 1,0-1-1,0 1 0,0-1 0,-1 1 0,1-1 0,0 1 0,0 0 1,0-1-1,0 1 0,0 0 0,-1 0 0,1 0 0,0 0 0,0 0 1,0 0-1,0 0 0,-1 1 0,1-1 0,0 0 0,0 1 0,0-1 1,0 0-1,0 1 0,0 0 0,0-1 0,0 1 0,0-1 1,-1 2-1,-6 4 12,1 1 0,0 0 1,0 1-1,1-1 1,0 1-1,0 0 0,1 1 1,0-1-1,0 1 1,-4 12-1,-2 0-22,-9 21 59,2 0 0,1 1-1,2 1 1,3 1-1,1 0 1,2 0 0,2 1-1,2 0 1,2 51-1,3-96-50,0-1-1,0 1 1,0 0-1,0 0 1,0-1-1,0 1 1,1 0-1,-1 0 1,0-1-1,1 1 1,-1 0-1,0 0 1,1-1-1,-1 1 1,1 0-1,-1-1 1,1 1-1,-1-1 1,1 1-1,-1-1 1,1 1-1,0-1 1,-1 1-1,1-1 1,0 1-1,-1-1 1,1 0-1,0 0 1,1 1-1,31 0 4,-22-3 28,1 0 1,-1-1 0,19-8-1,19-11-128,53-35-1,-44 15-2395,-30 15-2871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05.8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5 507 6081,'0'0'5779,"-1"-4"-5634,-1-6-126,1-1 0,0 1 0,1 0-1,0 0 1,1-1 0,0 1 0,0 0 0,1 0-1,1 0 1,0 0 0,0 0 0,1 1 0,6-13-1,3-2-47,1 1 0,2 0 0,0 2 0,19-21 0,-23 28 39,1 1 0,0 0 0,1 1 0,26-17 1,-35 25-17,0 1 0,0 0 0,1 1 0,-1-1 0,0 1 0,1 0 0,0 1 0,-1-1 0,1 1 0,0 0 0,0 0 0,0 1 0,-1 0 0,1 0 0,0 0 0,0 1 0,0 0 0,10 2 0,-13-1 2,0 0 0,0 0 0,0 0 0,0 0 0,-1 1 1,1-1-1,-1 1 0,1-1 0,-1 1 0,0 0 0,0 0 0,0 0 0,0 0 0,-1 0 1,1 1-1,0 4 0,16 57-27,-14-42 53,-2 0 1,0-1-1,-1 1 0,-1 0 1,-1 0-1,-5 29 1,6-51-3,0 0 0,0 0-1,0 0 1,0 0 0,0 0 0,0 0-1,0 0 1,0 0 0,-1 0 0,1 0 0,0 0-1,-1-1 1,1 1 0,0 0 0,-1 0 0,1 0-1,-1-1 1,0 1 0,1 0 0,-1 0 0,1-1-1,-1 1 1,0 0 0,0-1 0,0 1-1,9-30 290,7-1-350,2 0 0,0 2 0,2 0 1,1 1-1,1 1 0,2 0 0,0 2 0,1 1 0,35-25 1,-57 47 38,0 0 0,1-1 1,-1 1-1,0 1 0,0-1 1,1 0-1,-1 0 0,0 1 1,1 0-1,-1-1 0,0 1 1,1 0-1,-1 0 0,1 0 1,-1 0-1,0 1 1,1-1-1,-1 1 0,0-1 1,1 1-1,-1 0 0,0 0 1,0 0-1,1 0 0,-1 0 1,0 1-1,0-1 0,-1 1 1,1-1-1,0 1 0,0-1 1,-1 1-1,1 0 0,-1 0 1,2 3-1,7 8-8,0 1-1,-2 0 1,14 30-1,-15-31 25,-1-2-5,0 1 0,-1 0-1,0 1 1,-1-1 0,0 1 0,-1 0 0,0 0 0,-1 0 0,1 24 0,-3 66-1,39-104 83,-25-4-77,0 0 0,0-1 1,-1 0-1,0-1 0,0-1 1,-1 0-1,20-16 0,-8 6 14,12-7-2,-12 9-26,0-1 0,-1-1 0,31-32 0,-53 49 31,1-1-1,-1 0 1,0 0 0,0 0 0,0 0 0,0 0-1,0 0 1,-1 0 0,1 0 0,-1-1 0,1-3-1,-1 5 224,-1 19-140,1 6-113,-1-11-8,1-1 0,0 0-1,1 0 1,0 1 0,5 18-1,-4-28 12,-1 1 0,0-1 0,1 1 0,0-1 0,0 0 0,0 0 0,0 1-1,1-2 1,-1 1 0,1 0 0,0 0 0,0-1 0,0 1 0,0-1 0,0 0 0,0 0 0,0 0-1,1-1 1,-1 1 0,1-1 0,-1 1 0,7 0 0,4 1 15,-1-1 0,1 0 0,-1-1 0,1-1 0,-1 0 0,1 0 0,0-2 0,-1 0 0,0 0 1,1-1-1,16-6 0,-20 5-6,0 0 0,-1 0 0,1-1 0,-1 0 1,0-1-1,0 1 0,-1-2 0,0 1 1,0-1-1,0-1 0,-1 1 0,0-1 0,-1-1 1,0 1-1,7-13 0,-10 14-38,0 0 1,0 0-1,-1 0 1,0 0-1,-1 0 1,1 0-1,-1-1 0,-1 1 1,0 0-1,0-1 1,0 1-1,-1-1 1,0 1-1,-2-10 0,0 5-126,-1 1-1,0 0 1,-1 1-1,0-1 1,0 1-1,-1 0 1,-1 0-1,-8-11 1,7 12 36,-1 0 0,0 1 0,0-1 0,0 2 0,-1-1 0,0 1 0,-1 1 0,0 0 0,-14-6 0,18 9 134,1 1 0,0 0-1,-1 0 1,0 1 0,1-1 0,-1 2-1,0-1 1,1 1 0,-1 0 0,0 0-1,0 1 1,1-1 0,-1 2-1,0-1 1,1 1 0,-1 0 0,1 0-1,-11 6 1,2 1 59,0 1 1,1 1-1,0 0 0,0 1 1,-14 16-1,22-22-47,1 0 1,0 0-1,0 1 0,1 0 0,0-1 1,0 1-1,0 1 0,1-1 0,0 0 1,1 1-1,-1 0 0,2-1 0,-1 1 1,0 9-1,2-17-28,0 1 0,0 0 0,1 0 0,-1-1 0,0 1 0,1 0 0,-1-1 0,0 1 0,1-1 0,-1 1 0,1 0 0,-1-1 0,1 1 0,-1-1 0,1 1 0,-1-1 0,1 1 0,0-1-1,-1 0 1,1 1 0,0-1 0,-1 0 0,1 1 0,0-1 0,-1 0 0,1 0 0,0 0 0,0 0 0,-1 0 0,1 0 0,1 0 0,32 1 79,-24-2-72,5 0 14,-1 0 1,1-1 0,-1-1 0,1 0-1,-1-1 1,21-9 0,85-45 253,-72 34-216,-24 12-20,-8 5-134,-1-1-1,-1 0 1,23-17-1,-36 24-89,0 1 0,0-1-1,-1 1 1,1-1 0,0 0-1,-1 1 1,1-1 0,-1 0 0,1 1-1,-1-1 1,1 0 0,-1 0 0,1 0-1,-1 0 1,1 1 0,-1-1 0,0 0-1,0 0 1,0 0 0,1-1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01.3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318 603 5881,'0'0'4661,"1"-12"-4583,1-5 59,1-50-743,-3 63 571,-1 0 1,1 1-1,-1-1 1,0 0-1,0 1 1,0-1-1,0 1 1,-1 0-1,1-1 1,-1 1-1,0 0 1,0 0 0,0 0-1,0 0 1,-1 0-1,1 0 1,-4-2-1,2 2 121,0 0-1,-1 0 1,0 1 0,1-1-1,-1 1 1,0 0 0,0 0-1,0 1 1,0 0-1,0 0 1,0 0 0,0 0-1,-1 1 1,1-1 0,0 2-1,0-1 1,-1 0 0,1 1-1,0 0 1,0 0-1,0 1 1,-7 2 0,3 0-91,1 0 0,0 0 1,0 1-1,1 0 0,0 1 0,0-1 1,0 2-1,0-1 0,1 1 1,0-1-1,0 2 0,-6 10 0,0 2 44,2 1 0,0 0 0,2 1 0,0-1 0,1 2 0,1-1 0,1 1 0,2-1 0,0 1 0,0 43 0,3-62-22,1 1 1,0-1-1,-1 1 1,2-1-1,-1 0 1,0 1-1,1-1 1,0 0-1,0 0 1,0 0-1,0 0 1,1 0 0,-1 0-1,1-1 1,0 1-1,0-1 1,0 0-1,1 0 1,-1 0-1,1 0 1,0-1-1,0 1 1,0-1-1,0 0 1,0 0 0,0-1-1,6 2 1,6 3 100,0-2 0,1 0 0,0-1 0,-1-1 0,1 0 0,18-1 0,-14-1-86,-1-1 0,0-1-1,1 0 1,-1-2 0,0 0 0,0-2-1,-1 0 1,0-1 0,0-1 0,0 0-1,-1-2 1,0 0 0,-1-1 0,26-21-1,-33 20-29,0-1-1,-1 1 0,-1-2 0,0 1 1,0-1-1,-1 0 0,-1-1 0,-1 1 1,0-1-1,3-16 0,-1 5 15,2 1 0,15-30 0,-16 40-34,-5 11 26,0-1 1,0 1-1,-1-1 0,0 0 0,0 0 0,0 0 0,0 0 0,1-9 1,-3 14-79,0 25-208,-1-5 292,-1 1 1,-7 30-1,5-31 2,0 0 0,0 31-1,3-40 14,1 1-1,1-1 0,0 0 1,0 1-1,1-1 0,6 21 1,-6-29-27,0 1 0,0-1 0,0 0 0,0 0 0,0 0 0,1 0 0,-1 0 1,1 0-1,0-1 0,0 1 0,0-1 0,0 0 0,0 0 0,1 0 0,-1 0 1,1 0-1,-1-1 0,1 0 0,-1 0 0,1 0 0,0 0 0,0 0 0,6 0 1,-4 0 9,0 0 0,0 0 0,0 0 0,0 0 1,0-1-1,0 0 0,0-1 0,0 1 0,0-1 1,0-1-1,0 1 0,0-1 0,0 0 0,0 0 1,-1 0-1,1-1 0,-1 0 0,0 0 0,0 0 1,0-1-1,0 0 0,0 0 0,-1 0 0,0 0 1,0-1-1,7-9 0,17-23 45,43-78 1,-61 95-58,0-2 1,-1 1-1,-1-1 0,0-1 1,6-40-1,-78 195-164,58-115 179,2-1-1,0 1 0,1 0 1,1 0-1,0 1 1,1-1-1,1 0 0,3 22 1,-3-38-14,0 1 0,1-1 1,-1 1-1,0-1 0,1 1 0,0-1 1,-1 1-1,1-1 0,0 0 0,0 0 1,0 1-1,0-1 0,0 0 0,0 0 1,0 0-1,0 0 0,0 0 1,1 0-1,-1 0 0,0-1 0,0 1 1,2 0-1,2 1 3,-1 0 0,1-1 1,-1 0-1,1 0 0,0 0 1,-1-1-1,8 1 0,-1-2 11,1 1 0,-1-2 0,0 1-1,1-2 1,16-5 0,23-15 32,-2-3 0,0-1 0,70-55 0,54-32-35,-128 88-97,-26 14 83,0 0 1,1 1 0,1 1 0,0 1 0,42-12 0,-60 21-875,-9 0 372,-25 5 261,-47 13 356,52-9-112,1 1 0,0 1 0,1 1 0,0 1 0,1 2 0,-37 29 0,51-36 47,0 0 1,1 0-1,0 1 0,0 0 1,1 0-1,1 1 0,-1 0 0,1 0 1,1 1-1,0-1 0,1 1 1,0 0-1,0 1 0,1-1 0,1 0 1,0 1-1,-1 23 0,2-30-42,1-1 0,0 0-1,0 1 1,1-1 0,-1 1-1,1-1 1,0 0 0,0 1 0,1-1-1,-1 0 1,4 7 0,-3-8 1,1-1 1,-1 0 0,0-1 0,1 1-1,-1 0 1,1-1 0,0 1-1,-1-1 1,1 0 0,0 1-1,0-1 1,0-1 0,0 1-1,-1 0 1,1-1 0,0 0 0,0 1-1,5-1 1,9 0-35,0-1 0,0 0 0,-1-1 1,1-1-1,-1-1 0,1 0 0,-1-1 0,0 0 0,-1-2 1,1 0-1,-1 0 0,-1-1 0,1-1 0,-1-1 0,-1 0 1,0-1-1,0 0 0,-1-1 0,-1 0 0,0-1 0,0 0 1,-2-1-1,1 0 0,-2-1 0,0 0 0,-1 0 0,0 0 0,-1-1 1,-1 0-1,0 0 0,2-19 0,-14 59 1336,0-1-1245,1 1 0,1 0 0,-3 37-1,7-52-67,1 0-1,1 0 0,-1 0 0,2 0 0,-1 0 0,1 0 0,6 17 0,-6-24 11,-1 1-1,1 0 1,0-1 0,0 1-1,0-1 1,0 1-1,1-1 1,-1 0-1,1 0 1,-1 0-1,1 0 1,0 0 0,0-1-1,-1 1 1,1-1-1,0 0 1,0 0-1,1 0 1,-1 0 0,0 0-1,0-1 1,0 1-1,1-1 1,-1 0-1,6-1 1,0 1-1,0-1 1,0-1 0,0 0-1,0 0 1,0-1-1,0 0 1,0 0-1,-1-1 1,0 0 0,0-1-1,0 0 1,0 0-1,-1 0 1,1-1 0,-1 0-1,12-14 1,7-11-239,-2-1 0,35-58 1,-26 36-1,-32 53 229,0 0 1,0 0-1,0 0 1,0-1-1,0 1 0,0 0 1,0 0-1,0 1 1,0-1-1,1 0 1,-1 0-1,0 0 1,1 1-1,-1-1 1,0 1-1,1-1 1,-1 1-1,1-1 1,-1 1-1,0 0 0,1 0 1,-1 0-1,1 0 1,-1 0-1,1 0 1,-1 0-1,1 0 1,-1 1-1,1-1 1,-1 0-1,0 1 1,1-1-1,-1 1 1,1 0-1,-1-1 0,0 1 1,2 1-1,6 4 1,-1 1 0,1 0 0,-1 0 0,8 10 0,-4-5-10,-7-8 25,0 1 1,0 0-1,0 0 1,-1 1-1,0-1 0,0 1 1,0 0-1,0 0 1,-1 0-1,0 0 0,-1 1 1,1-1-1,-1 1 1,-1 0-1,1 0 0,-1 0 1,0-1-1,-1 1 1,1 0-1,-1 0 1,-1 0-1,-1 10 0,2-16-34,-1 1 0,1-1 0,-1 0-1,0 0 1,1 0 0,-1 0 0,0 1 0,1-1-1,-1 0 1,0 0 0,0 0 0,0-1-1,0 1 1,0 0 0,0 0 0,-2 0 0,3-1 13,-1 0-1,1 1 1,-1-1 0,1 0 0,0 0 0,-1 0 0,1 0 0,-1-1 0,1 1 0,-1 0 0,1 0 0,0 0 0,-1 0 0,1 0 0,-1 0-1,1-1 1,0 1 0,-1 0 0,1 0 0,-1-1 0,1 1 0,0 0 0,-1-1 0,1 1 0,0 0 0,0-1 0,-1 1 0,1 0 0,0-1-1,0 1 1,0 0 0,-1-1 0,1 1 0,0-1 0,0 1 0,0-1 0,0 1 0,0 0 0,0-1 0,0 1 0,0-1 0,0 1 0,0-1-1,0 1 1,0-1 0,0 1 0,0 0 0,0-1 0,0 1 0,1-1 0,-1 0 0,1-8-21,0-1 0,1 1-1,1-1 1,-1 1 0,1 0 0,1 0 0,0 0 0,0 0-1,0 1 1,1 0 0,1 0 0,-1 0 0,8-8 0,5-4 29,1 0 1,0 2 0,35-27 0,-50 42 3,1-1-1,0 1 1,0 0 0,0 0-1,0 0 1,0 1 0,1 0-1,-1 0 1,1 0 0,-1 1-1,1-1 1,0 1 0,0 1-1,-1-1 1,1 1 0,0 0-1,0 0 1,0 1 0,6 1-1,-10 0 2,1-1 0,-1 1 0,0 0-1,0 0 1,0 0 0,0 0 0,0 0 0,0 0-1,-1 0 1,1 1 0,-1-1 0,0 1-1,1-1 1,-1 1 0,0-1 0,-1 1-1,2 4 1,10 56 138,-10-50-142,-2-11 11,5 27 166,12 43 0,-15-64-167,0-1-1,1 0 1,0 0-1,1 0 0,-1-1 1,1 1-1,0-1 1,1 0-1,0 0 1,0 0-1,7 6 1,-10-10-7,0-1 1,0 0 0,0 1-1,0-1 1,1 0 0,-1 0-1,0-1 1,0 1 0,1 0-1,-1-1 1,1 1 0,-1-1-1,0 0 1,1 0 0,-1 0-1,1 0 1,-1 0 0,1 0-1,-1-1 1,0 1 0,1-1-1,-1 0 1,0 0 0,1 0-1,-1 0 1,0 0 0,0 0-1,0 0 1,0-1 0,2-1 0,7-6 35,-1 0 1,0 0 0,0-1-1,9-14 1,-7 10-67,51-63-23,47-51 147,-97 114-109,1 1 1,1 1 0,0 0 0,1 0-1,0 2 1,24-12 0,-33 19 7,0 1 1,-1 0-1,1 0 1,0 1-1,0 0 1,0 0-1,0 1 0,0-1 1,0 2-1,0-1 1,0 1-1,0 0 1,8 2-1,8 4-8,0 1 0,31 15 1,-49-21 9,-69-2-458,46-1 448,0 0-1,0 0 0,0 2 1,0 0-1,1 2 1,-1-1-1,0 2 0,1 1 1,-29 11-1,32-10 71,1 1-1,0 1 1,0 0-1,0 0 1,1 2-1,1-1 1,0 2-1,0-1 1,1 1-1,0 1 1,-16 25-1,21-28 3,1 1-1,0 0 0,0 0 0,1 0 0,0 1 1,1-1-1,0 1 0,1-1 0,0 1 1,0 0-1,3 18 0,-2-24-53,0-1-1,1 0 1,0 0-1,0 0 0,0 0 1,1 0-1,-1 0 1,1-1-1,0 1 1,0 0-1,0-1 1,0 1-1,1-1 1,-1 0-1,1 0 1,0 0-1,0 0 1,0 0-1,1-1 1,-1 1-1,0-1 1,1 0-1,0 0 0,-1 0 1,1 0-1,0-1 1,0 0-1,6 2 1,-1-1 18,0 1 0,0-2 1,1 1-1,-1-1 0,0-1 1,0 0-1,1 0 0,-1-1 1,0 0-1,0 0 0,1-1 1,11-4-1,3-7 0,-1-1 1,0-1-1,-1-1 1,-1-1 0,-1-1-1,30-32 1,-39 39-24,27-27-14,-2-1 0,-2-3 0,36-54 0,-58 76 9,0 1-1,-2-2 0,0 1 0,-1-2 1,-2 1-1,0-1 0,-1 0 0,-1 0 1,-1-1-1,1-27 0,-5 43 3,2-12 38,-2 1-1,0-1 1,-2 1 0,0 0 0,0-1-1,-7-18 1,9 36-38,0 1-1,0 0 1,0-1 0,0 1-1,0 0 1,0 0-1,0-1 1,0 1-1,0 0 1,0-1 0,0 1-1,0 0 1,-1-1-1,1 1 1,0 0-1,0 0 1,0-1 0,-1 1-1,1 0 1,0 0-1,0-1 1,-1 1 0,1 0-1,0 0 1,0 0-1,-1-1 1,1 1-1,0 0 1,0 0 0,-1 0-1,1 0 1,0 0-1,-1 0 1,1 0-1,0 0 1,-1 0 0,1 0-1,0 0 1,-1 0-1,1 0 1,-1 0-1,-10 14-43,-8 34 29,17-40 13,-12 29-30,-60 195 142,68-204-117,0 1-1,2 0 1,1 0 0,1 0 0,2 0-1,4 37 1,-2-55 18,0 0-1,1 0 1,1 0-1,-1-1 0,2 0 1,0 0-1,0 0 1,0 0-1,2-1 0,-1 0 1,1 0-1,0 0 1,1-1-1,0 0 1,15 11-1,-18-16-8,1-1 0,-1 0 1,1 0-1,0-1 0,-1 0 0,1 0 1,0 0-1,0-1 0,0 0 0,0 0 0,0 0 1,0 0-1,0-1 0,7-2 0,2-1 35,-1 0 0,1-1 0,-2-1 0,19-9-1,-8 1-36,-1 0-1,-1-1 0,0-2 0,-1 0 1,22-24-1,-33 31-1,-1 0 0,0-2 0,0 1 0,-1-1 0,-1 0 0,0 0 0,-1-1 0,0 0 0,-1 0 0,0-1 0,4-21 0,-7-16 675,-11 65-470,1 6-195,1 0-1,0 0 0,2 1 1,0-1-1,1 1 0,1 0 1,1 0-1,1 0 1,2 24-1,0-40-9,-1 0 1,0 0 0,1 0-1,0 0 1,0 0 0,1 0-1,-1 0 1,1 0-1,0 0 1,0-1 0,1 1-1,-1-1 1,1 0 0,0 1-1,0-1 1,1 0 0,-1-1-1,1 1 1,0-1-1,0 0 1,0 1 0,0-2-1,1 1 1,-1 0 0,1-1-1,-1 0 1,1 0-1,0-1 1,0 1 0,9 1-1,12 2 19,-1-1 0,0-2 0,1 0-1,46-4 1,-68 2-18,1-1-1,-1 1 0,1-1 1,-1 0-1,1-1 0,-1 1 1,0-1-1,0 0 0,0 0 1,0 0-1,0 0 0,0-1 1,0 1-1,-1-1 0,1 0 1,-1 0-1,0-1 0,0 1 1,0-1-1,0 1 0,-1-1 1,1 0-1,-1 0 0,0 0 1,0 0-1,-1-1 0,1 1 1,1-7-1,-1 2-95,-1 0 0,1 0 0,-1 0 0,-1 0 0,0 0 0,0 0 0,0 0 0,-1 0 0,-1 0 0,0 0 0,0 0 0,0 1 0,-7-16 0,-6-3-36,-1 1 1,-1 0-1,-2 1 1,0 1-1,-1 1 1,-2 0-1,0 2 0,-29-22 1,47 40 151,0 0 0,0 1 1,0-1-1,0 1 0,-1-1 0,1 1 1,-1 1-1,0-1 0,0 1 0,0-1 0,1 1 1,-1 1-1,0-1 0,0 1 0,0 0 1,0 0-1,0 0 0,0 1 0,0-1 1,0 1-1,0 1 0,0-1 0,0 1 1,1-1-1,-1 2 0,1-1 0,-1 0 0,1 1 1,0 0-1,0 0 0,0 0 0,0 0 1,1 0-1,-1 1 0,-3 4 0,-1 1 29,1 1 0,0 0 0,1 0 0,0 0-1,0 1 1,1-1 0,0 1 0,1 1 0,1-1-1,-1 1 1,2-1 0,0 1 0,-2 20 0,5-28-41,-1-1 0,0 1 1,1-1-1,0 1 1,0 0-1,0-1 1,0 0-1,0 1 1,1-1-1,0 0 1,-1 0-1,1 0 1,1 0-1,-1 0 1,0 0-1,1 0 1,-1-1-1,1 1 1,0-1-1,-1 0 1,1 0-1,1 0 1,-1 0-1,0 0 1,0-1-1,1 1 1,-1-1-1,0 0 1,1 0-1,0 0 1,6 0-1,10 2 13,1 0 1,-1-2-1,1-1 0,25-2 0,-25-1-140,0 0-1,-1-2 1,0 0-1,0-2 1,0 0 0,-1-1-1,0-1 1,-1 0-1,0-2 1,30-22-1,10-11-2307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09.3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102 1 5145,'0'0'10250,"-101"143"-10250,101-106 0,0 0-48,24 3 48,4-11-1160,-4-11-7234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02.1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8106,'0'0'5305,"16"7"-5513,-5-4-1128,-3-3-1297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02.7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621 1 4049,'0'0'4239,"-25"8"-3769,-79 27-73,99-33-371,-1 0 0,1 1-1,0-1 1,0 1 0,0 0 0,0 1-1,0-1 1,1 1 0,-1 0-1,1 0 1,0 0 0,0 0-1,1 1 1,-6 8 0,0 1-5,-24 35 562,2 2 0,-33 75 1,-37 116 675,98-235-1237,-40 108 559,-40 171 0,66-206-396,3 1 1,4 0-1,1 95 0,9-166-168,-1 5 19,2 0 1,-1 0 0,2-1 0,4 22-1,-4-31-29,-1 0 0,1 0-1,1-1 1,-1 1 0,1 0-1,-1-1 1,1 0 0,0 0-1,1 0 1,-1 0 0,1 0-1,0-1 1,0 1 0,0-1-1,0 0 1,7 4 0,4 0 0,0 0 0,1 0 0,0-2 1,0 0-1,0 0 0,1-2 0,-1 0 0,22 1 0,18-2 12,63-6 0,-114 3-20,67-4-467,0-4 0,0-3 0,78-24 0,-4-17-4561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13.8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1 727 104,'0'-1'12694,"4"-9"-12693,11-11 143,0 1 0,2 1 0,19-18 0,25-29-120,-32 28-37,-1-2 1,-3-1-1,-1-1 0,-2-1 1,-2-1-1,-2 0 0,23-89 1,-38 118 37,0 0 1,-1-1 0,-1-25-1,-1 41-62,22-30-158,-6 20 36,-11 16-39,-13 29-105,3-14 318,-49 319 34,50-305 79,-1 8 44,-1 0 1,-2 0-1,-16 47 1,19-75-129,0 1 0,2-1 0,0 1 0,0 0 1,1 0-1,1 21 0,2-36-41,-1 1 0,1-1 0,0 1 0,-1-1 0,1 0 1,0 1-1,0-1 0,0 0 0,0 0 0,0 0 0,0 0 0,0 0 0,1 0 0,-1 0 1,0 0-1,1 0 0,-1 0 0,0-1 0,1 1 0,-1 0 0,1-1 0,-1 0 0,1 1 1,-1-1-1,1 0 0,-1 0 0,1 0 0,0 1 0,-1-2 0,1 1 0,1 0 0,57-2 112,-57 2-113,12-3-1,-1 1 0,0-2 0,0 0 0,-1-1 0,1 0 0,-1-1 1,22-13-1,-3-1 48,51-43 1,-56 41-51,70-64-44,-87 76 60,0 0 0,-1-1 1,0-1-1,0 1 1,-2-1-1,12-22 0,-17 25-9,1 0 1,-1 0-1,0 0 0,0-16 0,-1 23-6,-1-1 0,1 1-1,-1 0 1,0-1 0,0 1 0,0-1-1,-1 1 1,1 0 0,0-1 0,-1 1 0,1 0-1,-1-1 1,0 1 0,0 0 0,0 0-1,0 0 1,0 0 0,-1 0 0,1 0-1,0 0 1,-1 0 0,-2-2 0,1 3-16,1 1 0,-1 0 1,1 0-1,-1 0 0,1 0 1,-1 0-1,0 0 0,1 1 1,-1-1-1,1 1 0,-1-1 1,1 1-1,-1 0 0,1 0 1,0 0-1,-1 1 0,1-1 1,0 0-1,0 1 0,0 0 1,0-1-1,0 1 0,0 0 1,1 0-1,-1 0 0,1 0 1,-1 0-1,-1 3 0,-5 7 16,-1 0 0,2 1-1,-10 20 1,11-19-1,1 0 0,0 1 0,1 0 0,0 0 0,1 0 1,1 0-1,1 1 0,0-1 0,1 0 0,0 1 1,2-1-1,4 24 0,-5-36 6,0 1-1,0-1 1,0 1 0,0-1 0,1 1-1,0-1 1,-1 0 0,1 0 0,1 0-1,-1 0 1,0 0 0,1-1 0,-1 1-1,1-1 1,0 1 0,0-1 0,0 0-1,0 0 1,0 0 0,5 1 0,-3-1 9,1-1 1,-1 0-1,0 0 1,1-1-1,-1 1 1,1-1-1,-1-1 1,0 1-1,1-1 1,-1 0-1,1 0 0,6-3 1,5-2 18,0-1 0,-1 0 0,0-2 0,0 0 0,-1 0 0,0-2 0,16-14 0,-7 2-25,-2-2 0,-1 0 0,21-34-1,-24 32-4,2 1 0,0 1 0,29-27 0,-48 51-5,1-1 0,-1 1 0,0 0 0,1 0 0,-1 0-1,1 0 1,0 0 0,-1 0 0,1 0 0,0 1 0,-1-1 0,1 1 0,3-1 0,-5 1-2,1 0 0,0 0 0,0 0 0,0 0 0,-1 0 0,1 1 0,0-1 0,0 0 0,-1 0 0,1 1 0,0-1 0,-1 0 0,1 1 0,0-1 0,-1 1 0,1-1 0,0 1 0,-1 0 0,1-1 0,-1 1 0,1 1 0,2 3-19,0 1 1,-1-1 0,0 1 0,0 0 0,-1 0 0,2 9 0,2 8 52,2 0 16,3 5-31,-2 0-1,-1 1 1,-2 0-1,4 55 1,-9-83 73,0-24-49,1 10-66,0 1 0,1-1 0,0 1 0,1 0 1,0-1-1,1 1 0,1 1 0,0-1 0,0 1 0,1 0 0,0 0 1,1 0-1,0 1 0,1 0 0,17-17 0,-22 25 25,0 0-1,1 0 1,-1 0 0,0 0-1,0 1 1,1 0-1,-1 0 1,1 0 0,-1 0-1,1 0 1,-1 1-1,1-1 1,0 1-1,-1 0 1,1 0 0,-1 1-1,1-1 1,0 1-1,-1-1 1,1 1 0,-1 0-1,1 1 1,-1-1-1,0 0 1,0 1-1,1 0 1,-1 0 0,0 0-1,3 3 1,-1-2 0,0 0 0,-1 1 0,1 0 0,-1 0 0,0 0 0,0 1-1,0-1 1,0 1 0,-1 0 0,0 0 0,0 0 0,0 0 0,0 1 0,-1-1 0,0 1 0,0 0 0,1 7 0,-4 55 224,-1-49-149,2 0 1,0-1-1,4 24 0,-4-41-73,1 0 1,0-1-1,-1 1 1,1 0-1,0-1 1,0 1-1,0-1 1,-1 1-1,1-1 1,0 0-1,0 1 1,0-1-1,0 0 0,0 1 1,0-1-1,0 0 1,0 0-1,0 0 1,0 0-1,-1 0 1,1 0-1,0 0 1,2-1-1,25-2 34,-10-5-15,0-1 0,-1 0 1,0-1-1,-1-1 0,0-1 0,0 0 0,13-15 0,20-13-4,-29 24 20,127-90 26,-123 91-67,1 1 0,0 1 0,1 1 1,36-12-1,-36 20-61,-25 4 64,0 0 0,-1 0 0,1 0 0,0 0 0,0 0 0,-1 0-1,1 0 1,0 0 0,-1 0 0,1 0 0,0 0 0,-1 0 0,1 1-1,0-1 1,-1 0 0,1 0 0,0 1 0,-1-1 0,1 1 0,-1-1-1,1 0 1,0 1 0,-1-1 0,1 1 0,-1-1 0,0 1-1,1-1 1,-1 1 0,1 0 0,-1-1 0,0 1 0,1 0 0,-1-1-1,0 1 1,0 0 0,1 0 0,-24 0-122,7 1 70,0 0 0,1 2 0,-1-1 0,1 2 0,0 0 0,1 1 1,-1 1-1,-26 16 0,29-16 78,1 1-1,-1 0 1,2 0 0,-1 1-1,1 1 1,1 0 0,0 0 0,0 1-1,1 0 1,-11 20 0,16-24 3,0 0 1,0 0-1,0 1 0,1-1 1,0 1-1,1 0 1,0 0-1,0-1 1,1 1-1,-1 0 1,2 0-1,-1 0 1,4 14-1,-3-17-15,1 1 0,0-1 0,0 0 0,1 0 1,-1 0-1,1 0 0,0 0 0,1-1 0,-1 1 0,1-1 0,0 0 0,0 0 0,0 0 0,0-1 0,1 1 0,-1-1 1,1 0-1,0 0 0,8 3 0,3-1 49,0 0 1,0-1-1,0-1 1,1 0-1,-1-1 1,1-1-1,24-1 1,-38 0-76,-1-1 1,1 1-1,0 0 1,-1-1-1,0 1 1,1-1-1,-1 0 1,1 0-1,-1 0 1,0 0-1,0 0 1,1 0-1,-1-1 1,0 1-1,0-1 1,0 0-1,0 1 1,-1-1-1,1 0 1,0 0-1,-1 0 1,0 0-1,1 0 1,-1-1-1,0 1 1,0 0-1,0-1 1,0 1-1,0-4 1,2-5 18,0-1 1,-2 0-1,1 0 1,-1-22 0,-1 33 83,-3 27-231,-3 63 324,5 96 0,-1 29 241,0-204-393,1 0 0,-2 1-1,1-1 1,-1 0-1,-1 0 1,0 0 0,0-1-1,-1 0 1,0 1 0,-1-2-1,0 1 1,0-1-1,-1 1 1,0-2 0,-16 14-1,17-16-15,0 1-1,0-2 0,-1 1 0,0-1 1,0 0-1,0-1 0,0 1 1,-1-1-1,1-1 0,-1 1 0,1-2 1,-1 1-1,0-1 0,0 0 1,0 0-1,0-1 0,0 0 0,0 0 1,0-1-1,0 0 0,-14-5 0,17 4-32,-1 0-1,1-1 0,0 1 0,0-1 0,0-1 0,0 1 0,1-1 0,-1 0 1,1 0-1,0 0 0,0 0 0,0-1 0,-5-9 0,3 5-59,1-1-1,1 0 1,0 0-1,0 0 1,1-1-1,0 1 0,-1-14 1,2 9-7,0 0 1,1-1 0,1 1-1,1-1 1,0 1-1,1 0 1,0 0 0,1-1-1,1 2 1,10-26-1,-7 27 77,0 1 0,1-1-1,1 1 1,0 1-1,0-1 1,1 2 0,1-1-1,0 2 1,0-1 0,1 1-1,0 1 1,0 0-1,1 1 1,22-9 0,14-2 54,1 1 1,92-17 0,-27 8-18,-69 13-2,0-2 1,83-39 0,-112 46-38,0-2 0,-1 0-1,0-1 1,-1 0 0,0-2 0,-1 0 0,0 0 0,-1-1 0,0-1 0,10-16 0,-19 26-19,-1-1 0,0 0 0,0 0 0,-1 0 0,0-1 1,0 1-1,0 0 0,-1-1 0,0 1 0,0-1 0,0 0 0,-1 1 1,0-1-1,-2-10 0,1 16 35,1 0-1,-1 0 1,0 0 0,0 0 0,0 0 0,0 0-1,0 0 1,0 0 0,0 0 0,0 1-1,0-1 1,-1 0 0,1 1 0,0-1-1,0 1 1,0 0 0,-1-1 0,1 1 0,0 0-1,-1 0 1,1-1 0,0 1 0,-1 0-1,1 0 1,0 1 0,-1-1 0,1 0-1,0 0 1,-2 1 0,-42 10 207,36-5-176,0-1-1,0 1 1,1 1 0,0 0 0,0 0-1,1 0 1,-1 1 0,2 0 0,-1 0-1,1 1 1,1 0 0,-1 0-1,2 0 1,-1 1 0,1 0 0,1 0-1,0 0 1,0 0 0,1 0 0,0 1-1,0-1 1,2 0 0,-1 1-1,1 0 1,2 15 0,-1-22-35,0 0 0,0 0 1,0 0-1,1 0 0,-1 0 0,1 0 1,0-1-1,0 1 0,0 0 0,1-1 1,-1 0-1,1 1 0,0-1 0,0 0 1,0-1-1,0 1 0,1 0 1,-1-1-1,1 0 0,-1 0 0,1 0 1,0 0-1,0 0 0,0-1 0,0 0 1,4 2-1,10 1 34,0 0 0,0-2 0,-1 1 0,33-2 0,-31-1-6,-1-1-1,1-1 1,-1-1-1,1-1 1,-1 0-1,0-1 1,-1-1 0,1-1-1,-1-1 1,0 0-1,-1-1 1,0 0-1,-1-2 1,1 0-1,-2 0 1,26-27-1,-36 32-29,1 1 0,-1-1 0,-1 0 0,1 0 0,-1-1 0,0 1 0,0 0 0,-1-1 0,0 0 0,2-8 0,-4 12-13,1-1 1,-1 0-1,0 1 0,0-1 1,0 0-1,0 0 1,-1 1-1,1-1 0,-1 0 1,0 0-1,0 1 0,0-1 1,-1 1-1,1-1 1,-1 1-1,0 0 0,0 0 1,0-1-1,0 1 1,-5-5-1,-3 1-34,1-1-1,-1 2 1,-1-1 0,1 1-1,-1 1 1,0-1 0,-1 2 0,1 0-1,-1 0 1,1 1 0,-25-3-1,-14 1 69,-78 2-1,102 3 9,2-1-5,-1 2 1,-42 7-1,61-7-13,-1 1-1,0 0 0,0 0 1,1 0-1,-1 1 1,1 0-1,0 0 0,0 1 1,0-1-1,0 2 1,1-1-1,-1 0 0,1 1 1,-7 8-1,11-11-9,-1-1 0,1 0-1,0 1 1,0-1 0,0 1-1,0 0 1,0-1 0,1 1-1,-1 0 1,0 0 0,1-1-1,-1 1 1,1 0 0,0 0-1,-1 0 1,1 0 0,0 0-1,0 0 1,0-1 0,1 1 0,-1 0-1,0 0 1,1 2 0,1-1-2,-1-1 1,1 0 0,-1 0-1,1 0 1,0 0 0,0 0-1,0 0 1,0 0-1,0-1 1,0 1 0,0-1-1,0 1 1,1-1 0,3 1-1,5 3 5,1-1 0,0-1-1,0 0 1,0-1-1,22 2 1,-11-2 21,1-1 0,-1-1 1,1-1-1,-1-1 0,1-2 1,-1 0-1,0-1 0,0-1 0,-1-1 1,0-1-1,0-1 0,21-13 1,10-14-1282,-15-1-2243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14.3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1 196 1144,'0'0'10707,"192"-94"-9811,-118 69-56,8 0-488,11 6-200,3 4 352,3 5-496,-3 3 152,-8 7-160,-9 0 168,-2 0-408,-20 0 56,-18 0-4017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15.9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1 440 2561,'0'0'6641,"3"-20"-6716,12-63 61,-11 70 10,1 1 1,-1-1 0,2 1 0,0 0 0,0 0-1,1 0 1,1 1 0,0 0 0,0 1 0,15-14-1,0-3 1,-7 8 31,1 0 0,1 2 0,0-1 0,40-26 0,-47 37-16,0 0-1,1 1 1,-1 1 0,1 0-1,0 0 1,1 2 0,-1-1-1,1 1 1,0 1 0,-1 0-1,19 1 1,-28 1-11,0 0 0,0 0 0,0 1 0,0 0 0,-1 0 0,1-1 0,0 2-1,0-1 1,-1 0 0,1 0 0,-1 1 0,1 0 0,-1-1 0,1 1 0,-1 0 0,0 0 0,0 0 0,0 0 0,0 1 0,-1-1 0,1 1 0,0-1 0,-1 1-1,0-1 1,1 1 0,-1 0 0,0 0 0,-1-1 0,1 1 0,0 0 0,0 3 0,2 13 17,-1 1-1,0-1 1,-2 33-1,0-33 2,-2 24 63,-10 57 0,6-54 97,-2 62 0,8-107-67,0-22 241,2 4-422,0 0 0,0 0 0,2 0 0,0 1 0,1 0 0,1 0 0,0 0 0,1 0 0,1 1 0,0 0 0,20-25 0,-13 19 77,1 2-1,1 0 1,1 0 0,0 2 0,2 0 0,-1 1-1,31-17 1,-41 27 37,-1 1 1,1 0-1,0 0 0,0 1 0,1 0 1,-1 1-1,1 0 0,0 1 0,0 0 1,0 0-1,0 1 0,0 1 0,0-1 1,0 1-1,16 3 0,-23-2-41,-1 0 0,0 1-1,0-1 1,1 0 0,-1 1-1,0-1 1,-1 1 0,1 0-1,0 0 1,0 0 0,-1 0-1,1 0 1,-1 0 0,0 0-1,1 0 1,-1 1 0,0-1-1,0 0 1,-1 1 0,1-1-1,0 1 1,-1-1-1,1 6 1,3 65 113,-4-62-110,-1 8 45,2 0 0,0 0-1,2 0 1,0 0 0,9 32 0,-10-45-35,0-1 1,0-1 0,0 1-1,0 0 1,1 0 0,0-1-1,0 1 1,0-1 0,1 0-1,-1 0 1,1 0 0,0-1-1,0 1 1,0-1 0,1 0-1,-1 0 1,1-1 0,-1 1-1,1-1 1,0 0-1,0 0 1,0 0 0,0-1-1,1 0 1,7 1 0,-5-1 19,0-1 1,1 0-1,-1-1 0,0 0 1,0 0-1,0-1 0,0 0 1,0 0-1,0 0 1,-1-1-1,1-1 0,-1 1 1,0-1-1,0-1 1,0 1-1,0-1 0,-1 0 1,0-1-1,0 1 0,0-1 1,0 0-1,-1-1 1,0 1-1,-1-1 0,0 0 1,0 0-1,0-1 1,-1 1-1,0-1 0,4-14 1,-3 4-32,-1 0 0,-1 0 0,0-1 1,-2-28-1,0 42 7,0 5 81,6 26-300,-1 0 215,1 1 1,1-1-1,1 0 1,22 45-1,-27-64-2,1-1 1,0 0-1,0 0 0,0-1 1,1 1-1,-1-1 0,2 0 0,-1 0 1,0-1-1,1 1 0,0-1 0,0 0 1,0-1-1,0 0 0,1 0 1,-1 0-1,1 0 0,0-1 0,0 0 1,0-1-1,0 0 0,0 0 1,0 0-1,7-1 0,-4 0 18,0-1 0,0-1 1,0 1-1,-1-2 0,1 1 0,-1-1 0,1-1 0,-1 0 1,0 0-1,0-1 0,-1 0 0,1 0 0,9-9 1,4-5-204,-1-1 1,0-1-1,21-29 1,-4-4-3064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16.3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 0 9978,'0'0'2705,"-44"133"-2937,55-101-1017,11-4-3256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19.3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0 933 5521,'0'0'3637,"3"-21"-3380,11-69-35,-13 84-171,0 0 0,1 0 1,0 0-1,0 0 1,0 1-1,0-1 0,1 1 1,0-1-1,0 1 0,1 0 1,-1 0-1,1 0 0,0 1 1,6-6-1,1 2 28,0 1 0,0 0 0,0 0 0,18-7 0,-4 2-76,30-18 85,-29 14-65,1 1 1,1 1-1,0 1 1,1 2-1,0 1 1,37-8-1,-64 18-24,0 0 0,-1 0 0,1 1 1,0-1-1,0 0 0,0 1 0,-1-1 0,1 1 0,0 0 0,-1-1 1,1 1-1,0 0 0,-1 0 0,1 0 0,-1 0 0,0 0 0,1 1 1,-1-1-1,0 0 0,1 1 0,-1-1 0,0 1 0,0-1 0,0 1 1,-1-1-1,1 1 0,0 0 0,0-1 0,-1 1 0,1 0 0,-1 0 1,0-1-1,1 1 0,-1 0 0,0 2 0,2 14 79,0 0 0,-1 33-1,-1-26-87,2 125 255,-10-161-527,8 2 160,0-1 1,0 1-1,0 0 0,1 0 1,1-1-1,-1 1 1,2 0-1,-1 0 0,1 0 1,0 1-1,1-1 1,0 1-1,8-12 1,0 2 218,2 1 1,0 1 0,0 0-1,31-24 1,-32 28-65,44-32 121,-53 42-137,0-1 0,1 1 0,-1 0 0,0 1 0,1-1 0,-1 1 1,1 0-1,-1 0 0,1 0 0,0 1 0,-1-1 0,10 2 1,-11 0 4,-1 0 0,1 1 0,-1-1 0,0 1 0,0 0 0,0-1 0,0 1 0,0 0 1,0 0-1,0 1 0,-1-1 0,1 0 0,-1 1 0,0-1 0,1 0 0,-1 1 0,0 0 1,0-1-1,0 4 0,17 55 412,-16-44-375,0 0 0,-1 0-1,-1 0 1,-2 19 0,0-23 0,2-1 1,-1 0-1,1 0 0,1 0 0,0 1 1,1-1-1,0 0 0,1 0 0,5 13 1,-7-22-58,0 0 1,1 0-1,0-1 1,-1 1-1,1 0 1,0-1-1,0 0 1,0 1-1,0-1 1,1 0-1,-1 0 1,1 0-1,-1-1 1,1 1-1,0 0 1,-1-1-1,1 0 1,0 0-1,4 2 1,-2-2 16,1-1-1,-1 1 1,0-1 0,0 0 0,1 0-1,-1-1 1,0 0 0,0 0 0,0 0-1,9-3 1,2-3 77,0 0-1,-1 0 1,0-2-1,0 0 1,26-22-1,-19 13-64,-1-1-1,-1-1 1,-1-1-1,-1-1 1,22-34-1,-31 41-19,-1-1 0,0 1 0,-1-2-1,-1 1 1,-1-1 0,0 0 0,-1 0-1,-1 0 1,2-36 0,-4 25-18,0 8 3,0-1 0,-4-35 0,2 56 9,1-1 1,-1 0-1,1 1 0,-1-1 1,0 1-1,1-1 0,-1 1 0,0-1 1,1 1-1,-1-1 0,0 1 0,1-1 1,-1 1-1,0 0 0,0 0 0,0-1 1,1 1-1,-1 0 0,0 0 1,0 0-1,0 0 0,0 0 0,1 0 1,-1 0-1,0 0 0,0 0 0,0 1 1,1-1-1,-3 1 0,-26 7-80,21-3 64,1 1 1,0-1-1,0 2 1,0-1-1,1 1 1,-1 0-1,2 0 1,-1 1-1,1-1 1,0 1-1,1 0 1,0 1-1,-6 16 1,6-15 10,1 1 1,0-1 0,1 0-1,0 1 1,1-1 0,0 1-1,0 0 1,1-1 0,1 1-1,-1 0 1,2-1-1,3 15 1,-3-19 0,1 1 0,1-1 0,-1 1 0,1-1 0,0 0 0,0 0 0,0-1 0,1 1 0,0-1 0,0 0 0,1 0 0,-1-1 0,1 1 0,0-1 0,0-1 0,1 1 0,-1-1 0,1 0 0,-1 0 0,12 2 0,3 1 83,-1-2 0,1 0 0,0-1 0,0-1 0,38-2 1,-46-1-65,-1-1 0,0-1 0,0 0 0,0 0 0,0-1 0,0-1 0,-1 0 0,1 0 0,12-9 0,17-13-21,37-32 0,-59 44 5,6-4 73,104-76-69,-115 86-18,1 0 0,0 1 0,1 1 0,0 0 0,0 1 0,0 1 1,18-3-1,-30 7 6,0 0 1,0 0 0,0 1 0,0 0 0,0 0-1,0 0 1,0 0 0,-1 0 0,1 1 0,0 0-1,0 0 1,0 0 0,4 2 0,-7-2-42,1 1 1,0-1-1,-1 1 1,1-1 0,-1 1-1,1 0 1,-1 0-1,0 0 1,0 0-1,0 0 1,0 0 0,0 0-1,0 0 1,-1 0-1,1 0 1,-1 1-1,1-1 1,-1 0-1,0 0 1,0 0 0,0 1-1,-1 3 1,1-5 20,-1 0 0,1 1 1,-1-1-1,0 0 1,1 0-1,-1 0 0,0 1 1,0-1-1,0 0 0,0 0 1,0 0-1,0-1 0,-1 1 1,1 0-1,0 0 0,0-1 1,0 1-1,-1 0 0,1-1 1,0 1-1,-1-1 1,1 0-1,-1 1 0,1-1 1,0 0-1,-1 0 0,-1 0 1,-41 4-415,-9-8-600,39 3 1007,0 0 1,-1 0-1,1 1 1,0 1 0,-26 4-1,34-2 95,0-1-1,1 1 0,0 0 1,0 1-1,0 0 1,0-1-1,0 1 1,1 1-1,-1-1 0,1 1 1,0 0-1,1 0 1,-1 0-1,1 0 0,-3 6 1,0 1 53,1-1 0,-1 2 0,2-1 0,0 0 0,0 1 0,-1 14 0,4-20-83,0-1 1,0 1-1,1-1 0,-1 1 1,2-1-1,-1 1 0,1 0 1,0-1-1,0 1 0,1-1 1,3 9-1,-3-12-19,0 1-1,1-1 1,0 1 0,-1-1-1,1 0 1,1 0-1,-1 0 1,0 0 0,1-1-1,-1 1 1,1-1-1,0 0 1,0 0-1,0-1 1,0 1 0,0-1-1,0 1 1,6 0-1,10 2 75,1-1-1,0-1 0,0 0 0,0-2 0,0 0 0,0-2 1,0 0-1,0-1 0,0-1 0,-1-1 0,37-14 0,14-10 146,124-71 0,-187 95-230,12-6-8,0-1-1,-1-1 1,0-1 0,-1 0-1,28-31 1,-39 37 15,0 0 0,-1 0-1,0-1 1,-1 0 0,0 0 0,0-1 0,-1 1 0,0-1-1,0 0 1,-1 0 0,-1 0 0,0-1 0,0 1-1,0-20 1,-2 20 3,1 4-17,-1-1 0,0 1 0,-1 0 1,1 0-1,-1-1 0,-1 1 0,-1-7 1,2 12 4,1 0 0,0 0 0,-1 1 0,1-1 0,-1 0 0,1 0 0,-1 1 0,0-1 1,1 0-1,-1 1 0,0-1 0,1 1 0,-1-1 0,0 1 0,0-1 0,1 1 1,-1 0-1,0-1 0,0 1 0,0 0 0,0-1 0,-1 1 0,0 0 12,-1 0 1,1 1-1,-1-1 0,1 0 0,0 1 1,-1 0-1,1 0 0,0-1 1,-1 1-1,1 1 0,0-1 0,-3 2 1,-6 5-17,0 1 1,0 0-1,1 0 1,0 2 0,0-1-1,1 1 1,-8 13-1,1 0 47,2-1-1,-20 45 0,29-55-31,0 0 0,1 1 0,0-1 0,1 1-1,1 0 1,0 0 0,1 27 0,1-37-13,0 0 1,0 0-1,0 0 0,1 0 0,0 0 0,0 0 0,0 0 0,0 0 1,1-1-1,-1 1 0,1 0 0,0-1 0,0 1 0,1-1 1,-1 0-1,0 1 0,1-1 0,0-1 0,0 1 0,0 0 0,0-1 1,0 1-1,1-1 0,-1 0 0,1 0 0,-1 0 0,1 0 0,0-1 1,0 0-1,5 2 0,2-1 17,1 0 0,-1-1 0,1 0-1,0-1 1,-1 0 0,1-1 0,-1 0 0,1-1 0,18-5 0,-12 1 10,-1 0 1,0-2-1,-1 0 0,0-1 1,20-14-1,7-7-34,53-49-1,-81 65-4,0-1 0,-1-1 0,0 0 0,-2-1 0,0 0 1,13-26-1,-22 35-50,0-1 1,0 1-1,0-1 1,-1 0-1,-1 0 1,0 0-1,0 0 1,0-17-1,-1 26-47,5 9-185,10 20 312,-2 1 0,10 36 0,6 15-29,-25-70 0,0-1 0,-1 2-1,0-1 1,0 0 0,-1 1 0,-1-1 0,0 1-1,0 0 1,-1-1 0,-3 22 0,2-29-26,0 0 0,0 0 0,0 0-1,0 0 1,-1 0 0,0 0 0,0-1 0,0 1 0,0 0 0,0-1 0,-1 0 0,0 0 0,0 1 0,1-2 0,-2 1 0,1 0-1,0-1 1,0 1 0,-1-1 0,0 0 0,1 0 0,-1 0 0,0-1 0,0 1 0,0-1 0,0 0 0,0 0 0,0 0-1,0-1 1,0 1 0,0-1 0,-8-1 0,-5-2 28,17 3 17,-1 0 1,1-1-1,0 1 0,0 0 0,-1 0 1,1 0-1,0 0 0,0 0 1,-1 0-1,1-1 0,0 1 0,0 0 1,-1 0-1,1 0 0,0-1 0,0 1 1,0 0-1,-1 0 0,1-1 1,0 1-1,0 0 0,0 0 0,0-1 1,0 1-1,0 0 0,0 0 1,-1-1-1,1 1 0,0 0 0,0-1 1,0 1-1,0 0 0,0 0 0,0-1 1,0 1-1,0 0 0,1-1 1,-1 1-1,0 0 0,0 0 0,0-1 1,0 1-1,0 0 0,0-1 1,1 1-1,-1 0 0,0 0 0,0 0 1,0-1-1,0 1 0,1 0 1,-1 0-1,0 0 0,0-1 0,1 1 1,-1 0-1,35-5 10,-14 4 52,17-6 3,0-2 0,-1-1 0,0-2 0,65-30 0,-93 38-63,0-1 0,-1 0 0,1 0-1,-1-1 1,0 0 0,-1-1 0,1 1-1,-1-2 1,-1 1 0,1-1 0,-1 0 0,0 0-1,-1 0 1,0-1 0,-1 0 0,1 0-1,-2-1 1,1 1 0,-1-1 0,-1 1-1,0-1 1,0 0 0,-1 0 0,1-11-1,-4 4 372,-1 14-133,-7 25-39,-5 48-140,14-62-70,1 0-1,0 1 0,0-1 1,1 0-1,0 1 1,1-1-1,0 0 0,0 0 1,1 0-1,4 9 1,-5-14 7,0 1 1,0-1 0,0 0 0,1 0 0,-1 0 0,1-1-1,0 1 1,0-1 0,0 1 0,0-1 0,1 0 0,-1 0-1,0-1 1,1 1 0,0-1 0,-1 1 0,1-1 0,0 0 0,-1-1-1,1 1 1,0 0 0,0-1 0,0 0 0,4 0 0,3-1 8,-1 0 0,0 0 1,0 0-1,1-2 0,-1 1 0,-1-1 1,1-1-1,0 1 0,-1-2 1,0 1-1,1-1 0,-2-1 0,1 0 1,11-10-1,6-3 10,-1-1-1,0-2 1,-2 0 0,-1-2-1,22-28 1,-34 38-28,0-2 0,0 1-1,-2-1 1,0-1 0,0 1-1,-2-1 1,0-1 0,-1 1 0,-1-1-1,4-28 1,-7 37 8,2-28 21,-2-60 1,-1 89-23,-1-1 1,0 1-1,0-1 1,-1 1 0,0 0-1,0-1 1,-1 1-1,0 0 1,0 0-1,-1 1 1,0-1-1,-1 1 1,-5-8-1,10 15-8,-1 0 0,1-1 0,0 1 0,0 0 0,0 0 0,-1-1 0,1 1 0,0 0 0,0 0 0,0 0 0,-1 0 0,1-1-1,0 1 1,0 0 0,-1 0 0,1 0 0,0 0 0,0 0 0,-1 0 0,1 0 0,0 0 0,-1 0 0,1 0 0,0 0 0,0 0 0,-1 0 0,1 0-1,0 0 1,-1 0 0,1 0 0,0 0 0,0 0 0,-1 0 0,1 1 0,0-1 0,0 0 0,-1 0 0,1 0 0,0 0 0,-8 14-51,-1 26 37,8-34-9,-31 142 50,13-72 44,3 1 0,4 0 0,-2 92-1,14-163-68,0 1-1,0-1 0,1 0 1,0 1-1,0-1 1,1 0-1,-1 0 0,2 0 1,-1 0-1,0 0 0,1-1 1,0 1-1,1-1 0,-1 0 1,1 1-1,0-2 0,8 9 1,-7-9 4,1 1 0,1-1 0,-1 0 1,1-1-1,-1 1 0,1-1 0,0-1 0,0 1 1,0-1-1,0 0 0,1-1 0,-1 0 0,1 0 1,13 0-1,-17-2 1,0 0 1,1 0 0,-1 0-1,0 0 1,0-1 0,0 0-1,0 0 1,0 0 0,0 0-1,-1 0 1,1-1 0,-1 0-1,4-3 1,43-45-137,-46 48 121,11-13-345,-2 0 0,1-1 0,-2 0-1,0-1 1,-1 0 0,15-35 0,-35 61 1558,-6 15 34,13-16-1231,-1-1 0,1 1 0,0 0 0,1 0 0,0 0 0,0 0 0,0 1 0,1-1 0,0 0 0,0 0 0,1 0 0,0 0 0,0 0 0,1 0 0,0 0 0,0 0 0,0 0 0,1 0-1,5 7 1,-5-8-3,1-1 0,0 0 0,0-1 0,1 1 0,-1-1 0,1 0 0,0 0 0,0 0-1,0 0 1,1-1 0,-1 0 0,1 0 0,0-1 0,0 1 0,0-1 0,0-1 0,0 1-1,0-1 1,0 0 0,1 0 0,11-1 0,-6-1 9,0 0 0,0-1 0,0-1 0,-1 0 0,1 0 0,-1-1 0,0-1 0,0 0 0,0 0 0,-1-1 0,1 0 0,15-14 0,-14 11-8,-1-1 0,0 0 1,-1 0-1,0-1 0,-1-1 0,0 0 1,-1 0-1,0 0 0,-1-1 0,7-16 1,-12 24-14,-1 0 0,1 0 0,-1 1 0,1-1 0,-2 0 0,1-1 0,0 1 1,-1 0-1,0 0 0,0 0 0,0 0 0,-1 0 0,0 0 0,-2-9 0,1 12 6,1-1 1,-1 0-1,0 1 0,1-1 0,-1 1 1,0 0-1,-1-1 0,1 1 0,0 0 1,-1 0-1,1 1 0,-1-1 0,0 0 0,1 1 1,-1 0-1,0 0 0,0-1 0,0 2 1,0-1-1,0 0 0,0 1 0,0-1 1,0 1-1,-6 0 0,-2-2 0,1 2-1,-1-1 1,0 2-1,0-1 1,0 1 0,0 1-1,0 0 1,0 1 0,1 0-1,-1 0 1,1 1-1,0 0 1,0 1 0,0 0-1,1 1 1,0 0-1,0 0 1,0 1 0,1 0-1,0 1 1,0 0-1,1 0 1,0 1 0,-10 15-1,15-21 0,0 0 1,1 0-1,-1-1 0,1 1 0,0 0 0,-1 0 0,1 0 0,1 0 0,-1 0 1,0 1-1,1-1 0,0 0 0,-1 0 0,1 0 0,1 1 0,-1-1 0,0 0 1,1 0-1,-1 0 0,1 0 0,0 0 0,0 0 0,0 0 0,1 0 0,-1 0 0,1 0 1,-1 0-1,1-1 0,0 1 0,0-1 0,0 1 0,1-1 0,-1 0 0,0 0 1,1 0-1,0 0 0,-1 0 0,1-1 0,0 1 0,0-1 0,0 0 0,0 1 1,0-1-1,0-1 0,0 1 0,0 0 0,0-1 0,5 1 0,8 1-69,1 0 0,-1-2 0,0 1 0,1-2 0,-1 0 0,0-1 0,1-1 0,-1 0 0,0-1 0,-1-1 0,1 0 0,-1-2 0,0 1 0,22-15 0,-1-6-3617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19.7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0 218 7762,'0'0'2000,"148"0"-1024,-63-8 49,9-16-145,2-8-696,-6-5 192,-5-13-376,-25 16-72,-24 2-2209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20.6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1123 6753,'0'0'1323,"26"-15"-923,161-92 542,-161 92-856,-1-1 1,0-2-1,-2 0 1,25-25-1,-41 36-78,0-1-1,-1 0 0,0 0 0,0 0 0,-1-1 0,0 0 0,-1 0 0,0 0 0,0 0 0,-1-1 0,0 1 0,0-1 0,-1 0 0,-1 0 0,1-19 0,-1 25 87,-1 0 0,0-1 0,0 1 0,-1 0-1,1-1 1,-1 1 0,0 0 0,0 0-1,0-1 1,-1 1 0,1 0 0,-5-7 0,4 9-35,0 0 1,-1 1-1,1-1 1,-1 0 0,0 1-1,1-1 1,-1 1-1,0 0 1,0 0-1,0 0 1,0 0 0,0 0-1,0 1 1,0-1-1,0 1 1,0 0-1,0 0 1,-6 1 0,3 0-57,0 0 0,-1 0 1,1 1-1,0 0 0,0 0 1,1 1-1,-1-1 0,0 1 1,1 1-1,0-1 0,0 1 1,0 0-1,0 0 0,0 0 0,-6 8 1,3-3 2,0 1 1,0 0-1,1 0 0,0 1 1,0 0-1,1 0 0,-5 14 1,8-17-9,1 0 0,0 0 0,0 0 0,1 0 0,0 1 0,0-1 0,1 0 0,0 1 1,1-1-1,0 0 0,3 15 0,-3-18 13,1-1 1,0 1-1,0 0 1,0-1-1,0 0 1,1 1-1,0-1 0,0 0 1,0 0-1,0-1 1,1 1-1,-1-1 1,1 1-1,0-1 0,0 0 1,0-1-1,1 1 1,-1-1-1,0 1 1,10 2-1,3-1 89,0 0 0,0-1 1,1 0-1,-1-2 0,0 0 0,25-2 0,-6-1 220,1-3 1,37-9-1,-19-1-210,-1-3 0,0-2-1,-1-3 1,-2-2 0,0-2 0,-2-2 0,-1-3 0,-2-1 0,49-46 0,-78 63-122,-1-1 0,-1 0 0,0-1 1,-2 0-1,0-1 0,-1-1 0,-1 0 0,-1-1 1,0 0-1,-2 0 0,-1-1 0,0 0 0,-2-1 1,0 1-1,-2-1 0,0 0 0,-1-35 1,-1 25-46,0 5 7,-1 1 1,-5-43-1,4 63 72,-1 0 0,1 0 0,-1-1 0,0 1 0,-1 1 0,0-1-1,0 0 1,-1 1 0,1-1 0,-1 1 0,-1 0 0,1 0 0,-1 1-1,-8-8 1,11 11 1,-1 0-1,1 0 0,-1 0 0,0 1 1,1-1-1,-1 1 0,0 0 0,0 0 1,0 0-1,0 0 0,0 0 0,0 0 1,0 1-1,0 0 0,0 0 0,-1-1 1,1 2-1,-4-1 0,1 2-9,0-1 1,1 1-1,-1 0 0,0 0 0,1 1 1,0 0-1,-1 0 0,1 0 0,-4 4 1,-8 8-15,0 0 0,2 0 1,0 2-1,-13 18 0,9-8-10,2-1-1,1 2 1,1 0-1,1 1 1,1 0-1,2 1 1,-12 50-1,14-34 24,2 0 0,1 0 0,3 1 0,4 73 0,1-94-7,1-1-1,1-1 0,1 1 1,1-1-1,17 43 0,-17-52-4,1 0 0,1-1 0,0 1 0,1-2-1,1 1 1,0-1 0,0-1 0,2 0 0,23 20-1,-28-27 8,0 0-1,0-1 1,0 0-1,1 0 1,0-1-1,0 0 0,0 0 1,0 0-1,0-1 1,0-1-1,1 0 1,-1 0-1,1 0 0,-1-1 1,1 0-1,-1-1 1,1 1-1,-1-2 1,9-2-1,1-1-169,-1-1-1,0-1 1,0 0 0,-1-1 0,0-1-1,0-1 1,25-20 0,12-18-2332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23.3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177 0 9602,'0'0'3990,"-33"68"-3598,6-6-282,2 2 1,3 0-1,3 1 0,3 1 0,3 1 0,3 0 0,3 1 0,2 120 0,5-183-107,0 0 0,1 0-1,0 0 1,-1 0 0,2 0 0,-1 0-1,0-1 1,1 1 0,0 0-1,0-1 1,1 1 0,-1-1 0,1 0-1,0 1 1,0-1 0,0-1-1,1 1 1,-1 0 0,1-1 0,0 0-1,0 0 1,0 0 0,1 0 0,-1-1-1,1 1 1,6 1 0,-4-2 9,1 0 1,0 0-1,0-1 1,1 0-1,-1-1 0,0 1 1,0-2-1,0 1 1,0-1-1,0-1 1,0 1-1,0-1 1,0 0-1,0-1 1,-1 0-1,8-4 1,6-4-7,-2 0 0,0-1 0,0-1 0,-1-1 0,-1 0 0,0-1 0,25-30 0,-33 34 7,-1 0 0,0-1 0,0 0 0,-2 0 0,1 0 0,-1-1 0,-1 0 0,-1 0 0,0-1 0,0 1 0,-1-1 0,-1 0 0,1-25 0,-4 97-272,0-3 309,7 63-1,-5-113-48,0 0-1,0 0 0,1 0 0,0 0 1,0 0-1,0 0 0,1-1 0,-1 1 1,1-1-1,0 1 0,0-1 1,1 0-1,-1 0 0,1 0 0,0-1 1,0 1-1,0-1 0,0 0 0,1 0 1,-1-1-1,1 1 0,0-1 0,0 0 1,-1 0-1,2-1 0,-1 1 1,0-1-1,0 0 0,9 0 0,2 1 31,1-1 1,-1-1-1,1 0 0,-1-1 0,0-1 0,0 0 0,1-2 0,19-5 0,-7-1 7,0-1 0,0-1 0,-1-2 0,51-33 0,-71 41-48,0 0 0,0-1 0,0 1 1,-1-2-1,0 1 0,-1-1 0,1 0 0,-2 0 1,1-1-1,-1 1 0,0-1 0,-1 0 0,0-1 1,-1 1-1,0-1 0,0 0 0,-1 0 0,0 1 0,1-13 1,-3 10-13,1 4 28,0 0 0,0 0 0,-1 0 0,0 0 0,-1 0 0,0 1 0,0-1 0,-1 0 0,0 0 0,0 0 0,0 1 0,-1-1 0,-8-13 0,10 20-11,0 0-1,-1 0 0,1 0 1,-1 0-1,1 0 0,-1 0 0,1 0 1,-1 0-1,1 0 0,-1 1 1,0-1-1,1 1 0,-1-1 1,0 1-1,0 0 0,1-1 1,-1 1-1,0 0 0,0 0 0,1 0 1,-1 1-1,0-1 0,0 0 1,1 1-1,-1-1 0,0 1 1,1-1-1,-1 1 0,0 0 1,-1 1-1,-3 1 14,1-1 0,0 1 0,0 1-1,0-1 1,0 1 0,1 0 0,-7 6 0,1 4-10,1 1-1,0-1 1,1 2 0,1-1-1,1 1 1,0 0 0,1 0-1,0 0 1,1 1 0,1 0-1,1 0 1,1-1 0,0 1-1,1 0 1,2 22 0,-2-34 1,1 0 0,0 1 0,-1-1 1,2 0-1,-1 0 0,1 1 0,-1-1 1,1 0-1,1-1 0,-1 1 0,1 0 1,0-1-1,0 1 0,0-1 0,0 0 0,1 0 1,0 0-1,0 0 0,0-1 0,0 1 1,0-1-1,1 0 0,0-1 0,-1 1 1,1-1-1,0 0 0,0 0 0,0 0 1,0-1-1,8 1 0,-2 0 23,1-1 0,0 0 0,0-1 0,0 0 0,0-1 0,0 0 0,0-1-1,0-1 1,-1 0 0,1 0 0,-1-1 0,18-9 0,49-33-51,-72 41 29,-1 1-1,1-1 0,-1 0 0,0-1 0,0 1 1,0-1-1,-1 0 0,0 0 0,0 0 0,4-10 1,1-2-4,1 0 0,1 0 0,1 1 1,1 0-1,0 1 0,1 1 0,1 0 0,0 0 1,1 2-1,0 0 0,31-18 0,-47 31-2,0 0-1,1 0 0,-1-1 0,1 1 0,-1 0 0,0 0 0,1-1 1,-1 1-1,1 0 0,-1 0 0,0 0 0,1 0 0,-1 0 0,1 0 1,-1 0-1,1 0 0,-1 0 0,1 0 0,-1 0 0,0 0 0,1 0 1,-1 0-1,1 0 0,-1 0 0,1 1 0,-1-1 0,0 0 1,1 0-1,-1 0 0,1 1 0,-1-1 0,0 0 0,1 0 0,-1 1 1,9 19-30,-2 30 157,-6-44-121,0 11 6,2 8 31,-1 0-1,-3 39 1,0-59-33,1 0 0,-1 0 1,1 0-1,-1 0 0,-1 0 1,1 0-1,-1-1 1,0 1-1,0 0 0,0-1 1,-1 1-1,1-1 0,-1 0 1,0 0-1,-1 0 0,1 0 1,-1 0-1,-6 5 0,10-9-11,-1 1 0,1-1 0,-1 0 0,1 1 0,-1-1 0,1 1-1,-1-1 1,1 0 0,-1 1 0,1-1 0,-1 0 0,0 0 0,1 1-1,-1-1 1,0 0 0,1 0 0,-1 0 0,1 0 0,-1 0-1,0 0 1,1 0 0,-1 0 0,0 0 0,1 0 0,-1 0 0,0 0-1,1 0 1,-1-1 0,1 1 0,-1 0 0,0 0 0,1-1 0,-1 1-1,1 0 1,-1-1 0,1 1 0,-1-1 0,1 1 0,-1-1 0,1 1-1,0-1 1,-1 1 0,1-1 0,-1 1 0,1-1 0,0 1 0,0-1-1,-1 0 1,1 1 0,0-1 0,0 1 0,0-2 0,-2-39-618,2 32 501,1-2 38,1 1 1,0-1-1,0 1 0,1 0 0,0 0 0,1 0 0,0 0 0,0 0 0,1 1 0,1 0 0,0 0 0,0 0 0,12-13 0,2 0 29,1 0 0,1 2 0,40-29 0,-60 47 66,0 1 0,0-1 0,1 0 0,-1 1-1,1 0 1,-1-1 0,1 1 0,-1 0 0,1 0-1,0 0 1,-1 1 0,1-1 0,0 1 0,0-1-1,-1 1 1,1 0 0,0 0 0,0 0 0,0 1-1,-1-1 1,6 2 0,-5-1 12,0 1-1,0 0 1,0 0-1,-1 0 1,1 0-1,0 1 1,-1-1-1,0 1 1,1-1 0,-1 1-1,0 0 1,0 0-1,-1 0 1,4 6-1,0 5 45,0-1-1,-1 1 1,0 0-1,-1 0 1,-1 1-1,0-1 1,-1 16-1,-6 117 431,6-150-494,1 0 0,0 0 1,0 1-1,0-1 0,0 1 1,0 0-1,1 0 0,-1 0 1,5-3-1,4-5-1,18-24-163,-1-1 1,-1-2-1,-3-1 0,37-74 1,-61 112 168,0 0 1,0 0-1,0 0 1,0 0-1,0 0 1,0-1-1,0 1 1,0 0-1,0 0 1,0 0-1,0 0 1,0 0-1,0 0 0,0-1 1,1 1-1,-1 0 1,0 0-1,0 0 1,0 0-1,0 0 1,0 0-1,0 0 1,0 0-1,0-1 1,1 1-1,-1 0 1,0 0-1,0 0 1,0 0-1,0 0 1,0 0-1,0 0 1,1 0-1,-1 0 1,0 0-1,0 0 1,0 0-1,0 0 1,0 0-1,1 0 1,-1 0-1,0 0 1,0 0-1,0 0 1,0 0-1,0 0 1,1 0-1,-1 0 1,0 0-1,0 0 1,0 0-1,0 1 1,0-1-1,0 0 1,0 0-1,1 0 1,-1 0-1,0 0 1,0 0-1,0 0 1,0 0-1,0 1 0,5 13 228,0 17 145,5 218 389,-10-247-764,0 1-1,1-1 1,0 0 0,0 1-1,0-1 1,0 1-1,0-1 1,0 0-1,0 0 1,1 0-1,-1 1 1,1-1-1,0-1 1,-1 1-1,1 0 1,0 0 0,0-1-1,0 1 1,0-1-1,0 1 1,1-1-1,-1 0 1,0 0-1,1 0 1,-1 0-1,1-1 1,-1 1-1,1 0 1,-1-1 0,1 0-1,-1 0 1,1 0-1,-1 0 1,1 0-1,-1 0 1,1 0-1,-1-1 1,1 0-1,-1 1 1,1-1-1,-1 0 1,1 0 0,-1 0-1,0 0 1,0-1-1,0 1 1,0-1-1,0 1 1,0-1-1,0 0 1,2-2-1,16-21 4,-1-1-1,-1-1 0,-1 0 0,-2-1 1,0-1-1,-2 0 0,-2-1 0,0 0 0,-2-1 1,-2 0-1,0-1 0,-2 1 0,-2-1 1,0-35-1,-3 23 76,0 43-147,-2 19 42,-12 47 94,-47 228 32,49-215 86,-3 144 1,15 14-41,0-236-148,0 0 1,0 1-1,0-1 0,0 0 0,0 1 1,1-1-1,-1 0 0,0 1 1,0-1-1,0 0 0,0 1 1,-1-1-1,1 0 0,0 1 0,0-1 1,0 0-1,0 1 0,0-1 1,0 0-1,0 1 0,-1-1 1,1 0-1,0 0 0,0 1 0,0-1 1,-1 0-1,1 1 0,0-1 1,0 0-1,-1 0 0,1 0 1,0 1-1,0-1 0,-1 0 0,1 0 1,0 0-1,-1 0 0,1 0 1,0 0-1,-1 1 0,1-1 1,0 0-1,-1 0 0,1 0 1,0 0-1,-1 0 0,1 0 0,0 0 1,-1 0-1,0-1 0,-14-14-147,9 2 25,0 0 1,1 0-1,1-1 1,0 1-1,1-1 1,0 0-1,-1-21 0,3-108-1198,2 84 741,-2 29 281,1-16 164,1 0 0,2 0 0,12-63 0,-13 97 266,1 0 0,1 0 1,0 0-1,1 1 0,0-1 0,0 1 0,1 0 0,1 1 1,0 0-1,0 0 0,1 0 0,0 1 0,1 0 1,0 0-1,0 1 0,1 0 0,18-10 0,-4 7-13,0 1 0,0 1 0,1 1 0,0 1 0,0 2 0,1 0 0,-1 2-1,1 1 1,42 1 0,-65 1-121,1 0-1,0 0 0,-1 1 1,1-1-1,0 1 0,-1 0 1,1 0-1,0 0 0,-1 0 1,1 1-1,-1-1 1,0 1-1,0 0 0,1 0 1,-1 0-1,0 0 0,-1 1 1,1-1-1,0 1 0,-1 0 1,1-1-1,-1 1 1,0 0-1,0 1 0,0-1 1,-1 0-1,1 1 0,-1-1 1,1 0-1,-1 1 0,0 0 1,-1-1-1,1 1 1,0 0-1,-1 5 0,1 1 15,-1 0-1,-1 1 1,1-1-1,-2 0 1,1 0-1,-1 0 1,-1 0 0,0-1-1,0 1 1,-1-1-1,0 1 1,-7 9-1,-11 16 41,-1-2 0,-2 0 0,-1-1 1,-54 49-1,79-79-49,-1-1 1,1 0-1,-1 0 1,1 0-1,-1 0 1,1 0-1,-1 0 1,1 0-1,-1-1 1,0 1-1,1 0 1,-1-1-1,0 0 1,0 1-1,0-1 1,1 0-1,-1 0 1,-2 0-1,3 0-105,0 0 0,0-1 0,0 1-1,0-1 1,0 1 0,0-1 0,0 0 0,0 1-1,0-1 1,0 0 0,1 1 0,-1-1-1,0 0 1,0 0 0,1 0 0,-1 0-1,1 0 1,-1 0 0,1 0 0,-1 0 0,1 0-1,-1-1 1,0-1-311,1 0 1,-1-1-1,1 1 1,-1 0-1,1-1 0,0 1 1,0 0-1,1-1 0,-1 1 1,1 0-1,-1 0 1,1-1-1,0 1 0,0 0 1,0 0-1,1 0 0,-1 0 1,3-3-1,1 1 137,0-1-1,0 2 0,1-1 1,-1 1-1,1 0 1,0 0-1,0 0 1,1 1-1,-1 0 1,1 0-1,-1 1 1,13-3-1,-2 1 1995,1 0-1,0 2 1,34-1 0,-46 4-1437,0 0-1,1 1 1,-1 0 0,0 0 0,0 1 0,-1 0 0,1 0-1,-1 0 1,1 0 0,-1 1 0,0 0 0,0 0-1,6 7 1,36 24 195,-43-33-417,23 13 286,46 16 0,-65-28-275,-1 0 1,1-1 0,-1 0-1,1-1 1,0 0-1,0 0 1,0 0 0,0-1-1,0-1 1,0 1-1,14-4 1,-17 3-49,-1-1-1,0-1 1,0 1-1,0 0 0,0-1 1,0 0-1,-1 0 1,1 0-1,-1 0 1,0-1-1,0 1 1,0-1-1,0 0 1,-1 0-1,0 0 1,1 0-1,-2 0 0,1-1 1,0 1-1,-1 0 1,0-1-1,2-6 1,0-10-73,0 0 0,0 0 0,-2-31 1,-1 44 37,-1 0 0,1 0 0,-1 0 1,-1 0-1,1 1 0,-2-1 0,1 0 1,-1 1-1,0 0 0,-4-9 0,4 12 9,1 1 0,0-1 0,-1 1 0,0 0 0,0 0-1,0 0 1,0 0 0,-1 0 0,1 1 0,-1-1-1,1 1 1,-1 0 0,0 0 0,0 0 0,0 1-1,0-1 1,0 1 0,0 0 0,0 0 0,-7 0-1,1 0-15,0 0-1,-1 1 0,1 0 0,0 1 0,0 0 1,0 0-1,0 1 0,0 1 0,-16 5 0,22-6 6,0 1 0,0-1 0,0 1 0,0-1 0,1 1 0,-1 0 0,1 1 0,0-1 0,0 0 0,0 1-1,0 0 1,1-1 0,-1 1 0,1 0 0,0 1 0,0-1 0,1 0 0,-1 0 0,1 1 0,0-1 0,0 1 0,0-1-1,0 10 1,1-12 27,0-1-84,0 0 0,-1 0 0,1 0 0,0 0 0,0 0 0,-1 0 0,1 0 0,0 0 0,0 0 0,0 0 0,0 0 0,0 0 0,1 0 0,-1 1 0,0-1 0,0 0 0,1 0 0,-1 0 0,1 0 0,-1 0 0,1 0 0,-1-1 0,1 1 0,0 0 0,-1 0 0,1 0 0,0 0 0,0-1 0,-1 1 0,1 0 0,0-1 0,0 1 0,0-1 0,0 1 0,0-1 0,0 1-1,2 0 1,16 0-2332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09.7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1220 8002,'0'0'5524,"39"5"-4620,-5 0-779,-1-2-1,1-1 1,0-2 0,0-1 0,0-2-1,0-1 1,0-2 0,39-11 0,12-12-34,-2-4 0,123-66 0,-172 79-97,-1-1-1,-1-1 1,-1-2 0,-1-1-1,-1-2 1,-2 0-1,0-2 1,33-48 0,-36 38-41,-2-1 0,-2 0 0,-2-2 0,-1 0 0,-2-1 0,-2-1 0,-2 0 0,-2-1 0,-2 1 0,-2-2 0,-1-72 0,-3 72 27,0 25 65,0-1 1,-2 1 0,-4-29-1,4 49-37,1 0 0,0-1 0,0 1-1,0 0 1,-1 0 0,1 0 0,0 0 0,-1-1-1,1 1 1,-1 0 0,0 0 0,1 0 0,-1 0-1,0 0 1,0 0 0,1 0 0,-1 0 0,0 1-1,0-1 1,-2-1 0,2 2 1,0 0 0,0-1 0,0 1 0,0 0 1,1 0-1,-1 1 0,0-1 0,0 0 0,0 0 0,0 0 0,0 0 0,0 1 0,0-1 1,0 0-1,1 1 0,-1-1 0,0 1 0,0-1 0,1 1 0,-2 1 0,-3 1 19,1 1 1,0 1-1,0-1 0,1 1 0,0-1 0,-1 1 0,-2 6 0,-33 82-9,-31 113-1,37-104-9,27-83-6,-208 650-47,39 25 130,173-682-78,-14 62 2,4 0 0,-4 110-1,15-182-13,1-1-1,0 1 1,0-1-1,-1 0 1,1 1-1,0-1 1,1 1-1,-1-1 1,0 1-1,0-1 1,1 1-1,-1-1 1,0 1-1,1-1 1,-1 0-1,1 1 1,0-1 0,0 0-1,-1 0 1,1 1-1,0-1 1,0 0-1,0 0 1,0 0-1,0 0 1,1 0-1,-1 0 1,0 0-1,0-1 1,0 1-1,1 0 1,-1-1-1,1 1 1,-1-1-1,0 1 1,1-1-1,-1 0 1,1 1-1,-1-1 1,1 0-1,-1 0 1,1 0-1,-1 0 1,1 0-1,-1 0 1,0-1-1,1 1 1,-1 0-1,1-1 1,-1 1-1,0-1 1,3-1-1,6-2-126,0-1-1,0 0 1,0 0-1,-1-1 1,17-15 0,19-20-520,-1-3-1,-3-1 1,-2-2 0,-2-2 0,48-84 0,-14 3-2520,-15 8-1807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23.7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9498,'0'0'2835,"33"19"-2135,9 4-466,3 1 133,-2 2 0,64 50 0,-55-34-200,-1 3 0,47 54 0,-73-70-114,0 1 0,-2 1-1,-2 2 1,-1 0 0,18 39 0,-31-55 37,-1 0 0,0 1-1,-2-1 1,0 1 0,-1 0 0,0 0 0,-1 20 0,-2-27-68,0 0 1,-1 0 0,0-1 0,0 1 0,-2 0-1,1 0 1,-1-1 0,-1 1 0,0-1-1,0 0 1,-1 0 0,-11 16 0,3-10-52,-1 0 1,0 0-1,-1-2 0,-1 0 1,-1-1-1,0 0 1,-20 10-1,0-2-824,-2-2-1,-59 20 1,7-11-3141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24.3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63 10162,'0'0'3041,"143"17"-2929,-39-17 272,3-7 744,14-8-808,-3-8-312,-25 9 232,-5 1-192,-23 6-56,-18 7 8,-14 0-384,-8 0-288,-6 0-1288,-6 0-641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24.7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28 8314,'0'0'7097,"0"-27"-7097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54.8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0 713 4065,'0'0'9056,"0"-20"-7943,1 7-1036,1-1 1,0 1 0,1 0 0,0 0-1,1 0 1,0 1 0,1-1 0,0 1-1,12-18 1,10-14-183,36-44 1,-48 68 129,-9 12-30,102-127 21,-91 116-11,1 1 1,1 0 0,0 2 0,38-26 0,-55 41-22,0 0-1,0 0 1,0-1 0,0 2-1,0-1 1,1 0-1,-1 0 1,0 1-1,1-1 1,-1 1 0,0-1-1,1 1 1,-1 0-1,4 0 1,-4 1 4,-1-1-1,0 1 1,0-1 0,0 1-1,0 0 1,0-1 0,0 1 0,0 0-1,0 0 1,0 0 0,0-1-1,0 1 1,0 0 0,0 0-1,-1 0 1,1 1 0,0-1-1,-1 0 1,1 0 0,-1 0 0,1 0-1,-1 1 1,0-1 0,1 0-1,-1 0 1,0 1 0,0 0-1,6 61-22,-3 116-1,-4-50 106,2-118-70,0 0-1,0-1 1,1 1-1,1 0 1,0-1-1,0 0 1,1 0 0,0 0-1,1 0 1,0 0-1,0-1 1,1 0-1,8 10 1,-8-13-1,-1 0 0,1 0 0,0-1 0,0 0 0,0 0 0,1 0 0,0-1 0,0 0 1,0 0-1,0-1 0,1 1 0,0-2 0,-1 1 0,1-1 0,0 0 0,0-1 0,0 0 0,10 0 0,-10-1 6,0 0-1,0-1 1,-1 0-1,1 0 1,0 0-1,-1-1 1,1-1-1,-1 1 1,0-1-1,0 0 1,0-1-1,0 0 1,0 0-1,-1 0 1,0-1 0,0 0-1,0 0 1,-1 0-1,1-1 1,-1 0-1,6-9 1,-3 1-2,0 0 0,-1-1 0,-1 0 0,0 0 0,-1 0 0,-1-1 0,0 0-1,-1 0 1,1-24 0,5-85-327,-4 38 301,31-165 0,-35 250 74,9-24 340,-9 26-401,0 0 0,0 0 0,0 0 0,0 0 0,0 1 0,0-1 0,0 0 0,0 0 0,0 1 0,0-1 0,0 1 0,0-1 0,0 1 0,0-1 0,0 1 0,0-1 0,0 1 0,0 0 0,-1 0 0,1-1 0,0 1 0,0 0 0,-1 0 0,2 1 0,11 10 6,0 0-1,2-2 1,-1 1 0,1-2 0,0 0 0,1-1-1,0-1 1,1 0 0,-1-1 0,30 6 0,-4-4 61,1-2-1,0-2 1,53-2 0,-95-2-18,28 0-241,15 0-1758,-27 0-3603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55.3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171 0 8362,'0'0'4167,"-6"26"-3737,5-25-424,-58 204 324,51-181-224,3-7 36,0 0 0,-1 0 0,-1-1 0,0 0 0,-1 0 0,-1-1 0,-1 0 0,0-1 0,-19 21 0,29-34 26,2-10-121,0 0 0,1 0 0,0 0 0,0 1 0,1-1 0,0 1 0,0 0 0,1 0 0,9-12 0,4-8-376,4-12-1267,-5 2-2608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55.6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5961,'0'0'7207,"6"0"-7088,242 2 461,-231-4-2187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55.9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0 106 4705,'0'0'8826,"14"-1"-8093,238-40 200,-248 41-1053,0-2 1,0 1 0,0-1 0,1 1-1,-2-1 1,1 0 0,0 0 0,0-1-1,-1 1 1,1-1 0,-1 0 0,1 0-1,-1 0 1,0 0 0,-1-1 0,5-5-1,2-10-3959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56.6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82 3321,'0'0'11486,"12"-6"-11299,11-6-182,2 0 0,0 2 0,0 0 0,1 2 0,0 1 0,0 1 0,43-4 0,-54 9-11,0 2 1,0 0 0,-1 1-1,1 0 1,-1 1-1,22 7 1,-32-9 5,-1 1 0,1-1 0,-1 1 0,1 0 0,-1 0 0,0 0 0,0 0 0,0 1 0,0-1 0,0 1 0,-1 0 0,1 0 0,-1 0 0,0 0 0,1 0 0,-1 0 0,-1 1 0,1-1-1,0 1 1,-1-1 0,0 1 0,0-1 0,0 1 0,0 0 0,-1 0 0,1-1 0,-1 1 0,0 0 0,0 0 0,-1 6 0,0-5 4,-1-1 0,1 0-1,-1 0 1,0 0 0,0 0-1,0 0 1,0-1 0,0 1 0,-1-1-1,0 1 1,0-1 0,0 0 0,0 0-1,0 0 1,-5 2 0,-63 42-62,53-36 30,-43 22 14,-28 17 65,81-44-73,-1 0 1,2 0-1,-1 0 0,1 1 1,0 1-1,0-1 0,-9 14 0,15-20 18,1 0 0,-1-1 0,1 1 0,-1 0 0,0 0 0,1 0 0,-1 0 0,1-1 0,0 1 0,-1 0 0,1 0 0,0 0 0,0 0-1,-1 0 1,1 0 0,0 0 0,0 0 0,0 0 0,0 0 0,0 0 0,0 0 0,1 0 0,-1 0 0,0 0 0,0 0 0,1 0 0,-1 0 0,0 0-1,1 0 1,-1-1 0,1 1 0,-1 0 0,1 0 0,0 0 0,-1-1 0,1 1 0,0 0 0,0-1 0,-1 1 0,1-1 0,0 1 0,0-1-1,0 1 1,0-1 0,0 1 0,-1-1 0,1 0 0,0 1 0,0-1 0,0 0 0,0 0 0,0 0 0,0 0 0,1 0 0,11 2 9,-1-1 0,0-1-1,21-1 1,-15 0 9,15 1 9,-4 1-363,0-1 1,37-6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57.5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 5737,'0'0'7488,"0"0"-7474,1 0 0,-1-1 0,0 1 0,1-1 0,-1 1 0,0-1 0,1 1 0,-1 0 0,1-1 0,-1 1 0,0 0 0,1-1 0,-1 1 0,1 0 0,-1 0 0,1 0 0,-1-1 0,1 1 0,-1 0 0,1 0 0,-1 0 0,1 0 0,-1 0 0,2 0 0,29 7 7,1-1-1,0-2 1,0-1 0,0-1 0,0-2-1,0-2 1,0 0 0,50-12 0,-72 10-1362,-22 3-646,-6 1-349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3:58.2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 5697,'0'0'9156,"5"0"-8947,60-1-134,-19-1 34,0 3 1,72 9-1,-103-4 106,-15-6-281,0 0 0,1 0 0,-1 0 0,0 0-1,0 0 1,1 0 0,-1 0 0,0 0 0,0 0 0,1 0-1,-1 0 1,0 0 0,0 0 0,1 1 0,-1-1 0,0 0-1,0 0 1,1 0 0,-1 0 0,0 0 0,0 1 0,0-1 0,1 0-1,-1 0 1,0 0 0,0 0 0,0 1 0,0-1 0,0 0-1,1 0 1,-1 1 0,0-1 0,0 0 0,0 0 0,0 1 0,0-1-1,0 0 1,0 0 0,0 1 0,0-1 0,0 0 0,0 0-1,0 1 1,0-1 0,0 0 0,0 0 0,0 1 0,0-1-1,0 0 1,0 0 0,-1 1 0,1-1 0,0 0 0,0 0 0,0 0-1,0 1 1,0-1 0,-1 0 0,1 0 0,0 0 0,-1 1-1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12.0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59 1313 176,'0'0'9485,"0"-25"-7309,-1-77-534,2 100-1542,-1-1 0,0 0 0,0 1-1,0-1 1,0 0 0,-1 0 0,1 1 0,0-1 0,-1 1 0,0-1 0,0 0-1,0 1 1,0 0 0,0-1 0,0 1 0,-1-1 0,-2-3 0,3 6-89,0 0 0,1 0 0,-1 0-1,0 0 1,0 0 0,1 0 0,-1 0 0,0 0 0,0 1 0,1-1 0,-1 0 0,0 0 0,1 1 0,-1-1 0,0 0 0,1 1 0,-1-1 0,0 1 0,1-1 0,-1 1 0,1-1 0,-1 1 0,1-1 0,-1 1 0,1 0 0,-1-1 0,1 1 0,0 0 0,-1-1 0,1 1 0,0 0-1,-1-1 1,1 1 0,0 0 0,0 1 0,-7 18-21,2 1 0,1-1-1,0 1 1,1 0 0,2 1 0,1 39-1,0-55 10,0-5 0,0 1 0,0 0 0,0-1 0,1 1 0,-1-1 0,0 1 0,1-1 0,-1 1 0,1 0 0,0-1 0,-1 0 0,1 1 0,0-1 1,0 1-1,0-1 0,0 0 0,0 0 0,0 1 0,0-1 0,0 0 0,3 1 0,-1 0 1,0 0 1,1-1-1,-1 1 1,1-1-1,-1 0 1,1 0-1,0 0 1,-1 0-1,5 0 1,7-1 4,0 1 0,0-2 0,28-4 0,-17-2-111,-2 0 0,1-2-1,-1-1 1,0-1 0,-1 0 0,-1-2 0,0-1-1,0-1 1,-1 0 0,27-28 0,-41 36-23,-1 0 0,0 0 0,-1-1 0,0 0 0,6-12 0,-10 17 146,1 1-1,-1-1 0,0 0 0,1 0 0,-2-1 0,1 1 0,0 0 0,-1 0 1,1 0-1,-1-1 0,0 1 0,0 0 0,0 0 0,0 0 0,-1-1 0,1 1 1,-1 0-1,0 0 0,-1-4 0,1 6 16,0 0 1,1 1-1,-1-1 0,0 0 1,0 0-1,0 0 0,1 0 1,-1 1-1,0-1 0,0 1 1,0-1-1,0 0 0,-1 1 1,1-1-1,0 1 0,0 0 1,0-1-1,0 1 0,0 0 1,-1 0-1,1 0 0,0 0 1,0 0-1,0 0 1,0 0-1,-1 0 0,1 0 1,0 1-1,0-1 0,0 0 1,0 1-1,0-1 0,0 1 1,0-1-1,0 1 0,0 0 1,-1 0-1,-2 1-32,0 0-1,1 1 1,0-1 0,-1 1-1,1 0 1,0 0 0,0 0-1,0 0 1,-2 5 0,-1 4-13,0 1 0,2-1 1,-1 2-1,2-1 1,-1 0-1,2 1 1,0-1-1,1 1 1,0 0-1,1 0 0,1 15 1,0-26 16,-1 0 1,0 0-1,1 0 0,0 0 1,0 0-1,0 0 0,0 0 1,0 0-1,0 0 0,1 0 1,-1-1-1,1 1 0,0-1 1,0 1-1,0-1 0,0 1 1,0-1-1,1 0 0,-1 0 1,1 0-1,-1-1 0,1 1 1,-1-1-1,1 1 0,0-1 1,0 0-1,0 0 0,0 0 1,0 0-1,0-1 0,0 1 1,0-1-1,0 1 0,0-1 1,1 0-1,4-1 0,1 0 20,-1 1 0,1-1 0,-1 0 0,0-1 0,1 0 0,-1 0 0,0-1 0,0 0 0,0-1 0,-1 1 0,1-2 0,10-7 0,-8 2-8,0-1 1,0 0-1,-2-1 1,1 0-1,-2-1 0,1 1 1,-2-1-1,0-1 0,0 1 1,-1-1-1,-1 0 1,0 0-1,-1-1 0,-1 1 1,1-30-1,-2 26-13,0 0-1,-2-1 1,0 1-1,-2 0 1,0 0-1,0 0 1,-2 0-1,0 0 1,-1 1-1,-1 0 1,-1 0-1,-12-20 1,14 29-5,0 0 1,-1 0 0,0 0 0,0 1-1,-1 0 1,0 0 0,0 0 0,-14-7-1,17 11 1,0 0-1,-1 1 1,1 0-1,-1 0 1,1 0-1,-1 0 1,1 1-1,-1 0 1,0 0-1,0 1 1,0 0-1,1 0 1,-1 0-1,0 0 0,0 1 1,-8 2-1,11-2-2,1 1-1,0-1 1,0 1 0,0-1-1,0 1 1,0 0-1,0 0 1,0-1-1,1 2 1,-1-1-1,1 0 1,-1 0 0,1 0-1,0 1 1,0-1-1,0 0 1,0 1-1,0-1 1,0 1-1,1-1 1,-1 1 0,1 0-1,0-1 1,0 3-1,-1 3-7,1 0 0,0 0 0,0 0 0,0 0 0,1 0-1,4 15 1,-2-16 13,0-1 1,1 0-1,0 1 0,0-1 0,0 0 0,1-1 0,0 1 0,0-1 0,0 0 0,1 0 0,0-1 0,0 0 1,0 0-1,0 0 0,0-1 0,1 1 0,0-2 0,0 1 0,0-1 0,8 2 0,11 3 19,1-2 0,0 0-1,0-2 1,32-1 0,-38-2-19,0-1 0,0-1 1,0 0-1,-1-2 1,1-1-1,-1 0 1,22-10-1,-8 0 13,-1-1 1,-1-2 0,36-26-1,-41 26 22,-17 9-26,1 1-1,0 1 1,1 0-1,0 1 1,18-8-1,-29 14-8,0 0-1,0 0 1,-1 1-1,1-1 0,0 0 1,0 0-1,-1 0 0,1 1 1,0-1-1,-1 0 0,1 1 1,0-1-1,-1 0 1,1 1-1,0-1 0,-1 1 1,1-1-1,-1 1 0,1 0 1,-1-1-1,1 1 1,-1-1-1,0 1 0,1 0 1,-1-1-1,0 1 0,1 0 1,-1 0-1,0-1 1,0 1-1,1 0 0,-1 0 1,0-1-1,0 1 0,0 0 1,0 0-1,0-1 1,0 1-1,0 0 0,-1 0 1,1-1-1,-1 3 0,-2 39-16,-2-23 27,0 0 0,-1-1 0,-1 1-1,-1-2 1,-1 1 0,-16 24-1,16-28 0,0-1 0,2 2-1,-1-1 1,2 1 0,0 0-1,0 1 1,2-1 0,0 1-1,0 0 1,0 20 0,4-35-3,0 0 0,0 0-1,0 0 1,0 0 0,0 0 0,1 0 0,-1 0 0,0 0 0,1-1-1,-1 1 1,1 0 0,-1 0 0,1 0 0,-1 0 0,1 0 0,-1-1 0,1 1-1,0 0 1,0-1 0,-1 1 0,1 0 0,0-1 0,0 1 0,0-1 0,0 1-1,1-1 1,34 6 110,-25-6-61,0-1 0,0 0 0,0-1-1,17-5 1,-13 1-44,0-1-1,-1 0 1,0-1-1,0-1 1,0 0-1,23-22 1,69-78 60,-20 18-123,-67 74 59,0-2-40,39-29 1,-52 44 26,0 0 0,1 1 0,-1-1 1,1 1-1,-1 0 0,1 1 0,0-1 1,0 2-1,0-1 0,1 1 0,11-1 1,-16 2-2,1 1 1,-1 0 0,1 0-1,-1 1 1,0-1 0,0 1 0,1-1-1,-1 1 1,0 0 0,-1 0 0,1 1-1,0-1 1,-1 1 0,1-1-1,-1 1 1,0 0 0,0-1 0,0 1-1,0 1 1,0-1 0,0 0 0,-1 0-1,0 0 1,2 8 0,3 4 18,-2 1-1,1 0 1,-2 0 0,2 18 0,-3-12-14,-1 0 0,0 1 0,-2-1 0,-5 36 0,5-52 1,-1 0 1,1 0-1,-1-1 1,0 1-1,-1-1 1,1 0-1,-1 0 1,0 0-1,0 0 0,-5 5 1,6-8 5,-1 1-1,0-1 1,0 0-1,0 1 1,0-1 0,0-1-1,0 1 1,0 0-1,-1-1 1,1 0 0,-1 0-1,1 0 1,-1 0-1,1 0 1,-1-1 0,1 1-1,-7-1 1,9-1-10,1 0 1,-1 0 0,0 0-1,1 0 1,0 0-1,-1 0 1,1 0 0,-1 0-1,1 0 1,0 0-1,0 0 1,0 0 0,0 0-1,0 0 1,0 0-1,0-1 1,0 1-1,0 0 1,1-2 0,-1 0-9,1-6-20,0 1 1,0 0 0,1 0-1,1 0 1,-1 0-1,1 0 1,1 0 0,0 1-1,0-1 1,0 1-1,0 0 1,10-10-1,10-12-190,41-37-1,-50 52 190,12-14-33,-13 12 45,0 2 0,0 0 1,2 1-1,0 0 0,0 1 0,1 1 1,20-10-1,-34 20 33,0 0 0,0 0-1,0 1 1,0-1 0,0 1 0,0 0-1,0 0 1,0 0 0,0 0 0,-1 0 0,1 1-1,0-1 1,0 1 0,0 0 0,0 0-1,0 0 1,-1 0 0,1 1 0,-1-1 0,1 1-1,-1-1 1,1 1 0,2 2 0,5 6 24,0 0-1,0 0 1,13 20 0,-5-7 15,-9-12-55,7 7 16,0 2 1,18 31 0,-30-44-9,0 1-1,0-1 0,-1 1 0,-1 0 1,1 0-1,-1 0 0,-1 1 1,1-1-1,-1 0 0,-1 1 0,0 9 1,0-15-5,-1 1 0,0-1 0,0 0 0,0 0 0,-1 0 0,1 0 1,-1 0-1,1 0 0,-1 0 0,0 0 0,0 0 0,0-1 0,-1 1 0,1-1 1,0 0-1,-1 0 0,0 0 0,1 0 0,-1 0 0,0 0 0,-3 1 0,-1 0 9,0 0 1,1 0-1,-1 0 0,0-1 0,-1 0 0,1 0 0,0-1 0,-14 1 0,22-20-333,4 11 243,-1 0 0,1 0 1,0 1-1,0-1 0,0 1 1,1 1-1,0-1 0,0 1 1,1 0-1,11-7 0,3-4-80,336-251-1138,-357 266 1335,0 1 1,1 0-1,-1-1 0,0 1 0,1 0 0,-1 0 1,0-1-1,1 1 0,-1 0 0,1 0 1,-1 0-1,1 0 0,-1-1 0,0 1 0,1 0 1,-1 0-1,1 0 0,-1 0 0,1 0 0,-1 0 1,1 0-1,-1 0 0,0 0 0,1 0 1,-1 0-1,1 1 0,-1-1 0,1 0 0,-1 0 1,0 0-1,1 1 0,-1-1 0,0 0 0,1 0 1,-1 1-1,1-1 0,-1 0 0,0 1 1,1 0-1,6 24 358,-7 49-652,0-54 465,-2 9-182,-7 46 0,4-46-39,-1 47 0,6-75 18,1 1 0,-1-1-1,1 0 1,0 1 0,-1-1 0,1 0-1,0 0 1,0 0 0,0 1-1,0-1 1,0 0 0,0 0 0,0 0-1,1-1 1,-1 1 0,0 0-1,0 0 1,1-1 0,-1 1 0,0 0-1,1-1 1,-1 1 0,1-1-1,-1 0 1,1 0 0,-1 1 0,1-1-1,-1 0 1,1 0 0,-1 0-1,1-1 1,2 1 0,54-6 134,-39 0-133,0-1 0,0 0 0,-1-2 0,0 0 1,0-1-1,29-22 0,90-85-385,-99 83 163,4-4 72,44-52 0,-85 90 183,0 0 0,-1-1 1,1 1-1,-1-1 0,1 1 0,-1-1 0,1 1 0,-1-1 0,1 0 0,-1 1 0,1-1 0,-1 1 0,0-1 0,1 0 0,-1 1 0,0-1 0,0 0 0,1 1 0,-1-1 0,0 0 0,0 0 0,0 1 0,0-1 0,0 0 0,0 0 0,0 1 0,0-2 0,-18 5 345,-27 20-360,32-12-21,0 0 1,1 1-1,0 0 1,0 1-1,2 1 0,0 0 1,0 0-1,-12 26 1,17-29-6,0 0 0,1 0 0,0 1 1,1-1-1,0 1 0,1 0 0,1-1 0,0 1 1,0 0-1,1 0 0,0 0 0,1 0 1,4 17-1,-4-27 1,-1 0 1,1 1 0,0-1-1,0 0 1,0 0 0,0 0-1,0 0 1,1 0-1,-1 0 1,1 0 0,-1-1-1,1 1 1,0 0 0,-1-1-1,1 0 1,0 1 0,0-1-1,4 2 1,0-1 0,-1 1 0,1-1 0,0-1 0,0 1-1,0-1 1,0 0 0,7 0 0,3-1 2,-1-1 0,1 0 0,-1 0 0,0-2 0,18-5 0,-2-3-124,-1-2-1,0-2 0,-1 0 1,0-2-1,-1-1 0,-2-1 1,0-2-1,0 0 0,-2-2 0,-1-1 1,32-41-1,-49 57 267,0-1 1,-1 0-1,0 0 0,0 0 1,-1-1-1,5-15 0,-15 103 533,4-66-690,-1-2 19,0 0-1,1 0 0,0 0 0,1 0 0,1 0 1,-1 0-1,1 1 0,1-1 0,3 17 0,-3-26-4,0 1 0,0-1 0,0 0 0,0 0 0,0 0 0,0 0 0,0 0 0,1 0 0,-1 0 0,0 0 0,1-1-1,-1 1 1,1 0 0,-1-1 0,1 1 0,-1-1 0,1 1 0,-1-1 0,1 0 0,0 0 0,-1 0 0,2 0 0,44-1 6,-35 0-2,11-1-13,0-1-1,0-2 0,-1 0 0,0-1 0,0-2 1,0 0-1,37-21 0,-6-1-563,89-67-1,-74 41 364,-2-2-1,59-69 1,102-143-120,-206 245 366,17-22 471,39-64 1,-68 98-396,-2-1 0,0 0 0,0 0 0,-1 0 0,-1-1 0,-1 0 0,0 0 0,0 0 0,-2 0 0,1-19-1,-3 33-78,0 0-1,0 0 1,0 0-1,0 0 1,-1 0-1,1 0 1,0 0-1,-1 0 1,1 1-1,-1-1 0,1 0 1,-1 0-1,0 0 1,1 0-1,-1 1 1,0-1-1,1 0 1,-1 0-1,0 1 0,0-1 1,0 1-1,0-1 1,1 1-1,-1-1 1,0 1-1,0 0 1,0-1-1,0 1 1,0 0-1,0 0 0,0-1 1,0 1-1,0 0 1,0 0-1,0 0 1,-2 1-1,-43 5 295,34-1-258,0 0 0,0 0 0,1 1 0,0 1 0,0 0-1,0 0 1,-11 12 0,-8 8 83,-29 36-1,28-26-142,3 2 0,1 0 1,1 1-1,3 2 0,1 1 0,2 0 0,3 2 0,1 0 0,2 0 0,2 2 1,-9 66-1,16-41-276,3 0 0,10 108 1,-8-174 259,1 0 0,0 0 0,0 0 0,0 1 0,1-1 0,0 0 0,0 0 0,0-1 0,1 1 0,0 0 0,0-1 0,1 0 0,7 10 0,-7-12-4,1 1-1,0-1 0,0 1 1,0-2-1,0 1 0,0 0 1,1-1-1,-1 0 0,1 0 1,0-1-1,0 0 0,-1 0 1,1 0-1,11 0 0,3 0-362,0 0-1,-1-2 1,1 0-1,-1-1 1,1-1 0,-1 0-1,0-2 1,0 0-1,-1-2 1,26-11-1,21-18-3967,-9-3-1789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5:50.3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79 111 3201,'0'0'7440,"9"-6"-6581,28-18-227,-35 22-577,0 1 1,-1 0-1,1-1 0,-1 1 1,1-1-1,-1 0 0,0 1 1,1-1-1,-1 0 0,0 0 1,0 0-1,1-3 0,-2 4-52,0 0 0,1 0 0,-1 0 0,0 1-1,1-1 1,-1 0 0,1 0 0,-1 1-1,1-1 1,-1 0 0,1 0 0,0 1 0,-1-1-1,1 1 1,0-1 0,-1 1 0,1-1-1,0 1 1,0-1 0,0 1 0,-1-1 0,1 1-1,0 0 1,0 0 0,0-1 0,0 1-1,0 0 1,0 0 0,1 0 0,55-7-48,-23 3 20,0-2-1,34-9 0,-59 13 24,-1 0 0,1 1 0,-1-1 0,1 2-1,-1-1 1,1 2 0,0-1 0,-1 1-1,1 0 1,-1 0 0,11 4 0,-6-3-2,0 0 1,-1-1 0,1-1-1,20-1 1,18 0 58,96 2-279,-146-1 147,-38-5 5,-102 0 68,-145 14 0,37 4 8,216-2-9,17-1 5,14-10 0,0 0 0,0 1 0,0-1 0,-1 0 0,1 0 0,0 1 0,0-1 0,0 0 0,0 0 0,0 1 0,-1-1 0,1 0 0,0 1 0,0-1 0,0 0 0,0 0 0,0 1 0,0-1 0,0 0 0,0 1 0,0-1 0,0 0 0,0 1 0,0-1 0,0 0 0,1 0 0,-1 1 0,0-1 0,0 0 0,0 0 0,0 1 0,0-1 0,1 0 0,-1 0 0,0 1 0,0-1 0,0 0 0,1 1 0,26 1-1185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2.61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79 10042,'0'0'5217,"8"-24"-5217,0 1-704,0-9-5065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4.66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 10 1536,'0'-9'12022,"-2"238"-11954,4 249 285,-2-467-352,0-6 9,0 1 1,0-1 0,0 1-1,0 0 1,1-1-1,0 1 1,0-1 0,1 1-1,0-1 1,2 6-1,1-49 1627,1 0-2701,11-43 0,-11 56-649,1-7-2785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5.21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0 310 4865,'0'0'6456,"4"-24"-6073,15-73 33,-18 93-401,0 1-1,0 0 1,0 0 0,1-1 0,-1 1-1,1 0 1,0 0 0,0 0-1,0 1 1,0-1 0,0 0 0,1 1-1,-1-1 1,1 1 0,0 0-1,-1 0 1,1 0 0,0 0 0,0 0-1,0 1 1,5-2 0,6-4 46,26-15-27,2 1-1,0 3 0,52-16 0,-69 26 12,0 2 0,1 1-1,0 1 1,0 1-1,0 1 1,0 1-1,30 3 1,-47 0-44,0 0 1,0 1-1,0 0 1,-1 0-1,1 1 1,0 0-1,-1 0 1,0 1-1,0 0 1,-1 0-1,9 8 0,12 13 5,35 40 0,-39-39 5,-18-23-14,-1 1-1,0 0 1,0 1 0,0 0 0,-1-1-1,0 1 1,0 1 0,0-1 0,-1 0 0,0 1-1,0 0 1,-1 0 0,0 0 0,0 0 0,0 0-1,0 13 1,-2-18 18,-1 0-1,0 0 1,0 0-1,0 0 1,0 0-1,0 0 1,0 0-1,-1 0 1,1 0-1,-1 0 1,1-1-1,-1 1 1,0-1-1,1 1 1,-1-1 0,0 0-1,0 1 1,0-1-1,0 0 1,0 0-1,0 0 1,-1-1-1,-2 2 1,-60 16 197,62-17-206,-212 26 446,160-23-410,-1 3 0,2 1 0,-56 17 0,76-10 4,33-14-57,0 0 0,0 0 0,0-1 0,0 1 1,0 0-1,1 0 0,-1 0 0,0 0 0,1 0 0,-1 0 1,0 1-1,1-1 0,-1 0 0,1 0 0,0 0 0,-1 1 0,1-1 1,0 0-1,0 0 0,0 0 0,0 1 0,0-1 0,0 0 0,0 3 1,9 3-460,70 1-3201,-36-8-2393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5.98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72 191 9010,'0'0'2483,"1"23"-2203,4 50 180,16 72-1,28 121-44,-45-250-348,-2-21 173,-3-29-160,-6 1-827,0 0 1,-2 0 0,-2 1 0,-18-38-1,-8-26-1309,22 50 1842,-12-67 0,22 87 1126,2-1 1,0-29-1,4 53-843,-1 1-1,1 0 1,-1-1 0,1 1-1,0 0 1,0-1-1,0 1 1,0 0-1,0 0 1,0 0-1,1 0 1,-1 0-1,1 0 1,-1 0-1,1 1 1,0-1-1,0 0 1,0 1-1,0-1 1,0 1-1,0 0 1,0 0-1,0 0 1,1 0-1,-1 0 1,4-1-1,9-3-94,1 1-1,31-5 0,-30 6 177,82-13-15,2 4 1,104 0-1,-204 13-138,1-1-1,0 1 0,-1 0 1,1-1-1,-1 1 1,1 0-1,-1 0 0,0 0 1,1 0-1,-1 0 0,0 0 1,0 0-1,1 0 1,-1 1-1,0-1 0,0 0 1,0 1-1,-1-1 0,1 1 1,0-1-1,0 1 0,-1-1 1,1 1-1,-1 0 1,0-1-1,1 1 0,-1 0 1,0-1-1,0 1 0,0 0 1,0-1-1,0 3 1,-2 68 12,1-62-21,0-6 10,0-1 0,0 1 0,0-1 0,-1 0 0,1 0 0,-1 1 0,0-1 0,0 0 0,0-1 0,0 1 0,-1 0 0,1-1 0,-1 1 0,0-1 1,0 0-1,1 1 0,-1-2 0,-1 1 0,1 0 0,-6 2 0,-6 3-34,-1 0-1,-32 8 1,14-9-213,1-1-1,-1-2 1,-63-1-1,74-2 287,23 26-205,9-6 237,0-1 1,1 0 0,22 31 0,-13-22 115,-11-15-14,1 0 0,0-1 1,1 0-1,1 0 0,-1-1 0,2-1 1,24 18-1,-29-23-335,0-1 0,1 0 1,-1-1-1,1 1 0,0-1 0,0-1 1,0 0-1,1 0 0,-1 0 0,0-1 1,1 0-1,-1-1 0,1 0 0,-1 0 1,1-1-1,9-2 0,1-3-4209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6.38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113 97 10962,'0'0'5235,"-12"16"-5114,-1 1-105,1 0 0,1 0 0,1 1 0,0 0-1,1 1 1,1 0 0,-9 37 0,12-30 13,2 1 1,0-1 0,3 51-1,1-68-33,-1 1 1,2-1-1,-1 0 0,1 0 1,1 0-1,-1 0 0,2 0 0,-1-1 1,1 1-1,0-1 0,1 0 1,0 0-1,0-1 0,9 11 1,-9-15 5,-1 0 1,0 0 0,1 0 0,0-1 0,0 0 0,0 0 0,0 0 0,0 0 0,0-1 0,0 0 0,0 0 0,1 0 0,-1-1 0,0 1 0,1-1 0,-1-1 0,0 1 0,1-1 0,-1 0 0,6-1 0,1-1 10,1-1-1,0 0 1,-1-1 0,0 0 0,0 0 0,21-15 0,-23 12-42,0 0 1,0 0 0,-1-1 0,-1 0 0,1-1-1,-2 0 1,1 0 0,-1-1 0,-1 0 0,0 0-1,0-1 1,-1 1 0,-1-1 0,0 0 0,4-24-1,-2-6-213,-2 0-1,-1-1 1,-5-58 0,1 77 177,0 13 60,0 1 1,0-1 0,-1 0-1,-5-15 1,6 22-1,0 1 1,-1-1 0,0 0 0,1 0 0,-1 1-1,0-1 1,-1 1 0,1-1 0,-1 1 0,1 0-1,-1 0 1,0 0 0,0 1 0,-6-5 0,8 7-42,1-1 0,0 1 1,0 0-1,0 0 0,-1 0 1,1 0-1,0 0 0,0 0 1,0-1-1,-1 1 0,1 0 1,0 0-1,0 0 0,-1 0 1,1 0-1,0 0 0,0 0 1,-1 0-1,1 0 1,0 0-1,0 0 0,-1 0 1,1 0-1,0 0 0,0 1 1,-1-1-1,1 0 0,0 0 1,0 0-1,0 0 0,-1 0 1,1 0-1,0 1 0,0-1 1,0 0-1,0 0 0,-1 0 1,1 0-1,0 1 1,0-1-1,0 0 0,0 0 1,0 0-1,-1 1 0,1-1 1,0 0-1,0 0 0,0 1 1,0-1-1,0 0 0,0 0 1,0 1-1,0-1 0,0 0 1,0 0-1,0 1 0,0-1 1,0 0-1,0 0 1,0 1-1,0-1 0,1 0 1,-1 0-1,0 1 0,0 10-4041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6.95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552 84 5673,'0'0'5585,"-10"-13"-5553,5 5-36,2 4 0,0-1 0,0 1 0,0 0 0,-1-1 0,0 2 0,1-1 0,-1 0 0,-1 1 0,1 0 0,0 0 0,-1 0 0,1 0 0,-1 1 0,0-1 0,0 1 0,0 1 0,0-1 0,0 1 0,-11-2 0,-7 2 152,-1 1-1,1 1 0,-1 1 1,1 1-1,0 1 0,0 2 0,-25 8 1,39-11-87,0 0 0,0 1 0,0 1 0,0 0 0,1 0 0,0 0 0,0 1 0,0 0 0,0 1 0,1 0-1,0 0 1,1 0 0,0 1 0,0 0 0,0 0 0,1 1 0,1 0 0,-1 0 0,-5 16 0,9-20-52,-1 0-1,1 1 1,0 0-1,0-1 1,1 1-1,-1-1 1,1 1-1,1 0 1,-1-1-1,1 1 1,0 0-1,0-1 1,0 1-1,4 6 1,-4-9 0,1 0 1,-1 0 0,1-1 0,0 1 0,0 0-1,0-1 1,1 0 0,-1 1 0,1-1-1,-1 0 1,1 0 0,0 0 0,-1-1-1,1 1 1,0-1 0,0 0 0,0 1 0,0-1-1,1 0 1,-1-1 0,0 1 0,0-1-1,0 1 1,1-1 0,4 0 0,-6 0 2,-1 0 1,1 0 0,-1 0 0,1 0 0,-1 0 0,1 0-1,-1 0 1,1 0 0,-1-1 0,0 1 0,1 0 0,-1-1-1,1 0 1,-1 1 0,0-1 0,1 0 0,-1 1 0,0-1-1,0 0 1,0 0 0,0 0 0,0 0 0,2-3 0,-2 1 2,0-1 1,0 1-1,0-1 1,0 1-1,-1-1 1,0 0-1,0 1 1,0-7-1,0 0-29,0 9 17,0 0 1,0 0-1,0 0 0,0-1 0,0 1 1,0 0-1,0 0 0,-1 0 1,1 0-1,0 0 0,-1-1 0,1 1 1,-1 0-1,1 0 0,-1 0 0,1 0 1,-1 0-1,0 0 0,1 0 1,-1 1-1,0-1 0,0 0 0,0 0 1,0 1-1,1-1 0,-1 0 1,-2 0-1,1 0 1,0 1 0,-1 0 1,1-1-1,0 1 0,0 0 1,-1 0-1,1 0 0,0 1 1,0-1-1,-1 0 0,1 1 1,0 0-1,-3 0 0,-3 3 1,1-1 0,-1 1 0,0 0-1,1 1 1,0-1 0,-12 12-1,10-6-3,0 2 0,1-1 0,0 1-1,0 0 1,1 1 0,1-1 0,1 1-1,-1 1 1,2-1 0,0 1 0,0 0-1,2 0 1,0 0 0,0 0-1,1 0 1,1 0 0,0 1 0,1-1-1,4 18 1,-4-27 2,0-1 0,1 0-1,0 0 1,0 0 0,0 0 0,0 0 0,1-1-1,-1 1 1,1-1 0,0 0 0,0 1-1,0-1 1,1 0 0,-1-1 0,1 1 0,0-1-1,-1 1 1,1-1 0,0 0 0,0-1-1,0 1 1,1-1 0,-1 0 0,8 2-1,10 1 23,-1-2-1,1 0 0,36-2 0,-53 0-22,13-1-72,-1-2 0,1 0-1,0-1 1,-1-1 0,0 0 0,0-2-1,-1 0 1,1 0 0,-1-2 0,-1 0 0,25-19-1,18-14-2623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7.32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 9434,'0'0'3297,"0"128"-2761,0-83-200,0 2-40,6-3-288,2-5 64,3-6-72,-3-11 48,3-20-144,-3-2-800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7.77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 5449,'0'0'7570,"31"-5"-7298,-1 1-215,181-19 437,62 21-360,-271 1-135,0 1 0,0 0 0,0 0 0,0 0-1,0 0 1,-1 0 0,1 0 0,0 1 0,0-1 0,0 1-1,0-1 1,0 1 0,-1-1 0,1 1 0,0 0-1,-1 0 1,1 0 0,0 0 0,-1 0 0,0 1 0,1-1-1,-1 0 1,1 1 0,-1-1 0,0 1 0,0-1-1,0 1 1,0-1 0,0 1 0,0 0 0,-1-1 0,1 1-1,0 0 1,-1 0 0,1 0 0,-1 0 0,0 0 0,0-1-1,0 1 1,0 0 0,0 0 0,0 4 0,-1-1-4,-1 0 1,1 1 0,-1-1 0,0 0 0,-1 0-1,1 0 1,-1 0 0,0 0 0,0-1 0,0 1 0,-1-1-1,1 0 1,-7 5 0,-29 21 28,-1-2 0,-2-2-1,-1-2 1,-1-2 0,-74 27 0,233-80-2537,-70 19 2787,0 2-1,1 2 0,0 2 1,0 2-1,93 5 0,-137-1-268,1 1-1,-1-1 1,0 1-1,0 0 0,0-1 1,0 1-1,0 0 1,0 0-1,0 1 0,0-1 1,0 0-1,0 1 0,0-1 1,-1 1-1,1-1 1,-1 1-1,1 0 0,-1-1 1,0 1-1,1 0 1,-1 0-1,0 0 0,0 0 1,-1 0-1,1 1 1,0-1-1,-1 0 0,1 0 1,0 3-1,1 9 20,-1 0-1,0-1 1,-2 25 0,1-17 12,0-2 85,0-4-70,0-1 0,0 1 1,-2 0-1,1-1 0,-7 21 0,7-31-30,0 0-1,-1 0 1,0 0-1,0-1 1,0 1-1,0-1 1,-1 1-1,1-1 0,-1 0 1,0 0-1,0 0 1,0 0-1,-1 0 1,1-1-1,0 1 1,-1-1-1,0 0 0,1 0 1,-1-1-1,0 1 1,0-1-1,0 1 1,-8 0-1,2 0 28,1 0 1,-1-1-1,1 0 1,-1-1-1,0 0 0,1 0 1,-1-1-1,-18-3 0,24 2-145,-1 0-1,1 1 0,-1-1 1,1-1-1,-1 1 0,1-1 1,0 1-1,0-1 0,1-1 1,-1 1-1,0 0 0,1-1 1,0 0-1,0 1 0,0-1 1,0-1-1,1 1 0,-4-9 1,-4-18-2552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8.12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36 0 9778,'0'0'5179,"0"11"-5086,-16 116-70,8-75-30,-3 75 0,11-124 7,-1 12 5,1-1 0,1 0 0,0 1 0,1-1 0,5 19 0,-5-29-1,-1 0 1,1-1 0,0 1-1,0 0 1,0-1 0,0 1-1,1-1 1,-1 0 0,1 0-1,0 0 1,0 0 0,0 0-1,0-1 1,1 1 0,-1-1-1,1 0 1,-1 0 0,1 0-1,0 0 1,-1-1 0,1 0-1,0 1 1,6 0 0,13 1 77,-1-1 1,1-1 0,0-1 0,0-1 0,0-1-1,-1-1 1,1-1 0,-1-1 0,0 0-1,0-2 1,0-1 0,36-19 0,-56 27-129,0-1 0,0 0 0,0 0 0,0 0 0,-1 0 0,1 0 0,0-1 0,-1 1 0,1 0 0,-1-1 0,1 1 0,-1-1 0,0 0 0,1 1 0,-1-1 0,0 0 0,0 0 0,0 0 1,-1 1-1,1-1 0,0 0 0,-1 0 0,1 0 0,-1 0 0,0-1 0,1 1 0,-1-2 0,0-9-2613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12.9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181 682 4441,'0'0'11012,"-22"4"-10826,1 0-169,0 0-1,-28 11 1,46-13-17,-1 0 1,1 0-1,-1 1 0,1-1 1,0 1-1,0 0 1,0 0-1,1 0 1,-1 0-1,1 0 1,-1 1-1,1-1 0,0 1 1,0-1-1,1 1 1,-1 0-1,1 0 1,0 0-1,0 0 0,0 0 1,0 6-1,-2 2 9,-1 3-1,0 1-1,2 0 1,0 1-1,0-1 0,2 0 1,0 1-1,3 26 1,-2-37-18,1 0-1,-1 0 1,1 0 0,0 0 0,1 0 0,-1-1-1,1 1 1,0-1 0,1 1 0,-1-1 0,1 0 0,0-1-1,0 1 1,1 0 0,-1-1 0,1 0 0,0 0 0,0-1-1,0 1 1,1-1 0,-1 0 0,10 3 0,-1-2-146,1-1 0,0 0 0,0-1 1,0 0-1,0-1 0,0-1 1,0-1-1,0 0 0,0-1 0,0 0 1,0-1-1,0-1 0,-1 0 1,0-1-1,0-1 0,25-13 0,10-12 86,0-2-1,-2-3 1,-2-1-1,-1-2 0,68-81 1,-51 45 299,-3-3-1,81-145 1,-113 176 576,29-74 0,-50 107-523,0 0 0,-1-1 0,0 0 0,-1 0 0,-1 0 0,0 0 0,-1 0 0,-1 0 0,-1-1 0,-2-16 0,3 32-269,0-1 0,-1 0 0,0 0 1,1 0-1,-1 0 0,1 0 0,-1 1 0,0-1 1,0 0-1,1 1 0,-1-1 0,0 0 0,0 1 1,0-1-1,0 1 0,0-1 0,0 1 0,0 0 1,0-1-1,0 1 0,0 0 0,0 0 0,0 0 1,0 0-1,0-1 0,0 1 0,0 1 0,0-1 1,0 0-1,0 0 0,0 0 0,-1 1 0,-3 0-19,1-1-1,0 1 0,0 0 0,0 1 1,-1-1-1,1 1 0,-6 3 0,-2 5 9,0 1-1,0 0 1,1 1-1,0 0 0,1 0 1,0 1-1,1 1 1,1 0-1,-9 18 0,-5 15 11,-25 77 0,30-61-82,4 0 0,2 1 1,2 0-1,4 0 1,5 119-1,0-166 53,1-1-1,1 0 0,1 0 1,0 0-1,2 0 1,-1-1-1,8 16 1,-10-25 9,0-1 1,1 0 0,0 1-1,0-1 1,0-1 0,1 1 0,0 0-1,-1-1 1,1 0 0,1 0-1,-1 0 1,1 0 0,0-1 0,-1 1-1,1-1 1,1-1 0,-1 1-1,0-1 1,1 0 0,-1 0 0,1 0-1,9 1 1,-2-3-149,-1 0 1,0 0-1,0-1 0,1-1 0,-1 0 0,0 0 1,0-2-1,-1 1 0,1-1 0,-1-1 1,0 0-1,18-12 0,11-9-414,-2-2 0,37-33 1,-6 3 729,-44 38-129,1-1 70,1 1-1,0 1 0,43-21 0,-67 39-76,0 0 0,0 0 0,1 1 0,-1-1 0,0 1 0,1-1 0,-1 1 0,0 0 0,1 0 1,-1 1-1,0-1 0,1 1 0,-1 0 0,0-1 0,0 1 0,1 1 0,-1-1 0,0 0 0,0 1 0,0 0 0,-1-1 0,1 1 0,0 0 0,-1 1 0,4 2 0,25 15 3,-30-19-272,-12-2-40,0 0-1,1-1 1,-1 0 0,-14-5-1,-40-7 741,43 13-127,-1 1 1,1 0-1,0 2 1,-32 6 0,42-5-218,-1 1 0,1 0 0,0 1 0,0 1 1,1 0-1,0 0 0,0 1 0,0 0 1,-11 11-1,7-5-80,1 0 1,0 1-1,0 1 1,2 1-1,0-1 1,0 2-1,2 0 1,0 0 0,1 1-1,1 0 1,0 0-1,1 1 1,2 0-1,0 1 1,0-1-1,2 1 1,1 0-1,0 34 1,2-53-37,0 0 1,1 1-1,-1-1 1,1 0-1,-1 0 1,1 0-1,0 0 1,-1 0-1,1 0 1,0 0-1,0 0 1,0 0-1,0 0 1,0 0-1,0-1 1,0 1-1,0 0 1,0-1-1,0 1 1,0-1-1,0 1 1,0-1-1,1 1 1,-1-1-1,0 0 1,0 0-1,1 1 1,-1-1-1,0 0 1,0 0-1,1 0 1,-1 0-1,2-1 1,50-5-114,-31-1-180,-1 0 1,0-1-1,-1-2 1,33-19-1,74-58-4670,-107 74 3418,45-37-6541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8.47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77 8130,'0'0'6057,"162"0"-6057,-88-8 0,-2 1-32,-9-3 32,0-10-712,-17 6-1937,-13-4-3240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8.82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35 6649,'0'0'4025,"151"-2"-2656,-96-3-297,0 0-40,-6 0-472,-5 0-80,-11 0-104,-14 0-288,-5 3 184,-12 2-272,-7 0-640,-14 0-3569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9.59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0 334 7802,'0'0'5510,"7"-4"-5356,24-16-117,-31 20-37,1 0 0,-1 0 0,1 0 0,-1 0 0,0 0 0,1 0 0,-1 0 0,1 0 0,-1 0 0,1 0 0,-1 0 0,1 0 0,-1 0 0,1 0 0,-1 1 0,1-1 0,-1 0 0,1 0 0,-1 0 1,0 1-1,1-1 0,-1 0 0,1 1 0,-1-1 0,0 0 0,1 1 0,-1-1 0,0 1 0,1-1 0,-1 0 0,0 1 0,0-1 0,0 1 0,1-1 0,-1 1 0,0-1 0,0 1 0,0-1 0,0 1 0,0-1 0,0 0 0,0 1 0,0-1 0,0 1 0,0-1 0,0 2 0,2 26-5,-2-25 5,1 252 91,-1-255-78,1 0 0,-1 1 0,0-1 1,1 1-1,-1-1 0,0 0 0,1 1 1,-1-1-1,1 0 0,-1 1 0,1-1 1,-1 0-1,0 0 0,1 1 0,-1-1 1,1 0-1,-1 0 0,1 0 0,-1 0 1,1 0-1,0 0 0,-1 0 0,1 0 1,-1 0-1,1 0 0,-1 0 0,1 0 1,-1 0-1,1 0 0,-1 0 0,1-1 1,-1 1-1,1 0 0,-1 0 0,1-1 1,-1 1-1,0 0 0,2-1 0,20-10 840,-16 4-778,0 0-1,-1 0 1,0-1-1,0 0 1,-1 0-1,0 0 1,0 0-1,-1 0 1,0-1-1,0 1 1,-1-1-1,2-15 1,0-12 61,-1-66 1,-4 78-87,2-8-14,-3 1 0,0-1 0,-2 1-1,-10-36 1,7 44 37,-3-20 482,10 43-523,3 11-124,122 190-17,-81-135 136,-26-40-32,0 0 0,43 46 0,-55-66 5,1 0 0,-1 0-1,1-1 1,0 1-1,0-2 1,1 1 0,-1-1-1,1 0 1,0-1 0,0 0-1,0 0 1,0 0 0,1-1-1,-1-1 1,17 2 0,-19-3 7,0 1 0,0-1 0,0-1 0,1 1 1,-1-1-1,0 0 0,0-1 0,0 1 0,-1-1 0,1 0 1,0-1-1,-1 1 0,1-1 0,-1 0 0,0-1 1,0 1-1,0-1 0,0 0 0,-1 0 0,1-1 0,-1 1 1,0-1-1,-1 0 0,1 0 0,3-8 0,4-6-10,0-1-1,-2 0 0,0-1 0,-2 0 1,0 0-1,6-38 0,-7 20-132,-2 0 0,-1-75 0,-3 111 130,0 0 1,-1 0-1,1-1 1,-1 1 0,1 0-1,-1 0 1,0 0-1,0 1 1,-1-1-1,1 0 1,0 0 0,-1 0-1,0 1 1,1-1-1,-1 1 1,0 0 0,-1-1-1,1 1 1,0 0-1,0 0 1,-1 0 0,0 0-1,1 1 1,-5-3-1,1 2-320,0 0 0,0 0 0,0 0 0,-1 1 0,1 0 0,0 0 0,-1 1 0,1-1 0,0 1 0,-12 2-1,0 2-3796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19.96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183 1 11346,'0'0'5120,"-21"29"-5066,-69 101 32,79-111-87,1-1-1,1 1 1,1 1 0,1 0-1,0 0 1,2 0 0,0 1-1,1 0 1,1-1 0,1 2-1,1-1 1,3 38 0,-2-24-8,0-30 6,0 1 0,0-1 0,0 1 1,1-1-1,0 1 0,0-1 1,0 1-1,1-1 0,0 0 0,0 0 1,3 6-1,-4-9 3,2 0 0,-1 1 0,0-1 0,0 0 0,1 0 0,-1-1 0,1 1 0,-1-1 0,1 1 0,0-1 0,0 0 0,-1 0 0,1 0 0,0 0 0,0 0 0,0-1 0,0 1 0,0-1 0,0 0 0,0 0 1,5 0-1,8 0 21,-1-1 1,1 0 0,-1-1-1,1 0 1,-1-1 0,0-1-1,0-1 1,0 0 0,0-1-1,-1 0 1,0-1 0,-1-1 0,1 0-1,12-11 1,-16 7-34,-17 6-268,-27 6-1430,23 1 429,-17-1-3531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0.44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0 763 11827,'0'0'5951,"26"-27"-5786,83-92-64,-81 86-82,-1-1 1,-1-2-1,-2 0 0,31-65 1,35-141 43,-84 226-63,0-2 46,-1 4 83,-1 1 0,0-1 1,-1 1-1,0-1 0,1-18 0,-4 31-54,0 4-290,4 22 203,0-1-1,2 0 1,1 0-1,0-1 1,2 0-1,1 0 1,0-1-1,2 0 1,1-1-1,0 0 1,2-1-1,0-1 1,1 0-1,1-1 1,19 16-1,-22-23 40,129 111 63,-124-102-145,0 1 0,-1 1 1,-1 0-1,24 41 0,-41-63 9,-1 0 1,1 0 0,0 0-1,0 0 1,0 0-1,-1 0 1,1 0-1,0 0 1,0 0-1,-1 0 1,1 0-1,0 0 1,0 0-1,0 0 1,-1 0-1,1 0 1,0 1 0,0-1-1,0 0 1,-1 0-1,1 0 1,0 0-1,0 0 1,0 1-1,0-1 1,-1 0-1,1 0 1,0 0-1,0 1 1,0-1-1,0 0 1,0 0 0,0 0-1,0 1 1,0-1-1,0 0 1,0 0-1,0 0 1,0 1-1,0-1 1,0 0-1,0 0 1,0 1-1,0-1 1,0 0-1,0 0 1,0 0 0,0 1-1,0-1 1,0 0-1,0 0 1,0 0-1,0 1 1,0-1-1,1 0 1,-1 0-1,0 0 1,0 1-1,0-1 1,-19-10-2972,18 10 2726,-28-21-7168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0.83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32 8026,'0'0'6473,"181"40"-5593,-96-38-672,6-2 144,-9 0-336,-13 0 32,-20-7-48,-19-18-160,-13 5-496,-17-2-2504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1.81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107 0 7922,'0'0'4289,"-5"21"-4048,-61 176 390,58-169-613,0 0 1,1 1-1,2 0 1,1 0-1,2 0 1,0 0-1,2 0 1,5 40-1,-4-63-19,0-1 0,0 1 0,0-1 0,1 0 0,0 1 0,0-1 0,0 0 0,1-1 0,-1 1 0,1 0 0,0-1 0,1 1-1,-1-1 1,1 0 0,5 5 0,-2-4 30,0 0 0,1 0 0,0 0 0,0-1 0,0 0 0,1 0-1,-1-1 1,14 3 0,12 1 175,1-3 0,0 0-1,63-3 1,-72-1-91,7 1-11,-22 0-98,1 0-1,-1-1 1,1 0 0,-1-1 0,0 0 0,1-1 0,-1 0 0,0-1 0,0 0 0,0-1 0,14-6-1,-23 9-176,0-1 0,-1 1 0,1-1-1,-1 1 1,1-1 0,-1 1-1,1-1 1,-1 0 0,0 0 0,0 1-1,0-1 1,0 0 0,0 0-1,-1 0 1,1 0 0,0-4-1,0-10-5543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2.204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49 9946,'0'0'5545,"170"3"-5481,-85-3 40,0 0-104,-8 0-152,2-17-40,-21-1-1720,-15 1-2969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2.56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 7538,'0'0'5481,"211"118"-4849,-126-98-480,3-3-144,13-5 56,-21-2-64,-17-7-3113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2.92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40 697 7818,'0'0'6102,"-4"-24"-5764,-17-160-174,7-189 1529,14 380-1654,-1 7-31,1-1 0,1 1-1,0 0 1,1 0 0,0-1 0,1 1-1,0-1 1,1 0 0,10 22-1,1-9-1,1 0-1,1-1 0,1-1 0,1-1 0,1-1 1,1-1-1,23 19 0,-34-31-8,1-1 0,-1-1 1,1 0-1,0 0 0,1-1 0,-1-1 0,1 0 0,1 0 1,-1-1-1,0-1 0,1 0 0,0 0 0,0-2 1,0 1-1,0-2 0,-1 0 0,1 0 0,23-4 0,-25 0 13,0 0 0,0 0 0,-1-1 0,1 0 0,-1-1 0,0 0 0,-1 0 0,1-1 0,-1-1 0,-1 1 0,1-1 0,-2-1 0,1 0 0,-1 0 0,7-11 0,-4 4 3,0 0 1,-1-1 0,-1 0-1,-1 0 1,0-1 0,-2 0 0,0 0-1,5-30 1,-7 23-22,-1 0-1,-1-1 1,-5-41-1,3 59-10,0 1 0,-1-1 0,0 1 0,0 0 0,-1 0 0,1 0-1,-7-10 1,7 14-14,0 0 0,-1 0 0,1 0 0,-1 0 0,1 0 0,-1 0 0,0 1 0,0 0 0,0-1 0,-1 1 0,1 0 0,0 0 0,-1 1 0,0-1 0,-5-1 0,-3 1-386,0 1 0,0 0 0,-25 1 0,15 0-1124,-17 0-3415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13.2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91 1 8650,'0'0'7882,"-91"168"-7770,91-124-24,33 0-88,19-2-64,39-10-16,-9-12-1001,-13-15-4072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3.26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61 2 3977,'0'0'5782,"-5"-1"-5275,4 1-471,-1 0-1,1-1 1,0 1 0,-1 0-1,1 0 1,0 1-1,-1-1 1,1 0 0,0 0-1,-1 1 1,1-1 0,0 0-1,0 1 1,-1-1-1,1 1 1,0 0 0,0-1-1,0 1 1,0 0-1,-1 0 1,1 0 0,0 0-1,1 0 1,-1 0 0,-1 1-1,-1 2 48,1 1 1,0-1-1,0 0 0,0 0 0,1 1 0,-1-1 0,-1 9 1,0 11 66,1-1 0,0 31 0,2-50-162,0 2 24,1 0 0,-1 0 0,1 0 0,0 0 0,0 0 0,1 0-1,0 0 1,0 0 0,0-1 0,0 1 0,1-1 0,0 1 0,0-1 0,1 0 0,5 6 0,-3-5 11,1 1 0,0-1-1,1-1 1,-1 0 0,1 0 0,0 0 0,0-1 0,1 0-1,10 3 1,9 1 30,0-1-1,1-2 0,-1-1 1,1-1-1,42-1 0,-34-2 54,1-1 0,-1-3 0,52-10 0,-79 12-308,-1 0-1,1-1 1,0 0-1,-1 0 1,0-1-1,0 0 1,0-1 0,0 0-1,-1-1 1,1 1-1,-2-2 1,1 1-1,-1-1 1,1 0-1,-2 0 1,1-1-1,9-16 1,-8 1-2205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3.63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79 7258,'0'0'5345,"181"-22"-4697,-118 12-304,-3 3-336,0-1 192,-8 1-200,-8-3-256,-14 5-1560,-13-5-3482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3.98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16 6937,'0'0'4465,"170"2"-4152,-88-2-97,9 0 88,-3 0-152,-6 0-48,0-2-208,-24-3-232,-17-5-2793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4.34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136 1 5129,'0'0'9594,"-22"28"-8975,-66 92-330,85-115-278,-1 0-1,2 0 1,-1 1-1,0-1 1,1 1-1,0-1 0,1 1 1,-1 0-1,1 0 1,0 0-1,0-1 1,1 1-1,0 0 1,0 0-1,1 10 1,1 7 5,0 4 9,1 0-1,1 0 0,2-1 1,0 0-1,11 26 0,-4-12-6,7 45 0,-19-84-18,-1 1 1,0 0 0,1-1-1,-1 1 1,1 0 0,0-1-1,-1 1 1,1-1-1,0 1 1,0-1 0,0 0-1,0 1 1,0-1 0,0 0-1,1 0 1,-1 1 0,0-1-1,1 0 1,-1 0-1,1-1 1,-1 1 0,1 0-1,-1 0 1,1-1 0,-1 1-1,1-1 1,2 1 0,4 0-5,1 0 0,-1 0 1,1-1-1,12-2 1,3 1 48,23 1-129,0-2 1,0-3-1,0-1 0,-1-2 0,73-24 0,-112 30-288,0 0-1,-1-1 1,1 0-1,-1 0 0,0 0 1,0-1-1,8-7 1,-3-4-4145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5.134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117 1 7114,'0'0'5738,"-7"14"-5598,-1 4-143,-50 117 133,48-111-79,2 1 0,1 1 0,1-1 0,-3 28 0,7-36-37,1 0 0,0 0 0,2 0 0,0 1 0,1-1 0,5 25 0,-4-35-9,-1 0 1,1 1 0,1-1 0,-1 0 0,1-1 0,1 1-1,-1 0 1,1-1 0,0 0 0,0-1 0,1 1 0,0-1 0,0 0-1,0 0 1,0 0 0,10 4 0,2 0 30,-1-1 0,2-1 0,-1-1-1,1 0 1,0-2 0,0 0 0,39 3 0,138-8 33,-179 0-85,1 0 1,0-2-1,0 0 0,26-8 0,-41 10-100,1 0-1,-1 0 0,0 0 1,1-1-1,-1 1 0,0-1 0,0 0 1,0 0-1,0 0 0,0 0 0,0-1 1,-1 1-1,1-1 0,-1 0 1,1 1-1,-1-1 0,0 0 0,0-1 1,-1 1-1,1 0 0,-1 0 1,1-1-1,-1 1 0,0-1 0,0 1 1,0-1-1,-1 1 0,1-5 1,-1-13-2314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5.51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72 5313,'0'0'8458,"104"-13"-8266,-41 11-112,8 2 256,9-2-88,2-1-176,-3 1 160,-2-3-232,-8 0-8,-14-8-480,-20 1-2705,-16-3-3120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5.91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 4137,'0'0'8138,"148"2"-7770,-49 6-360,13-1 208,6 0-216,-8-2 72,-12 0-24,-15-2-48,-15-3-168,-24 0-2017,-17 0-5640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6.28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117 1 8786,'0'0'3554,"0"15"-3429,0 12 17,1-1 0,2 0 0,0 0 0,2 0 0,14 43 1,52 84 363,-43-98-320,27 76 0,-51-122-169,-1 0-1,-1 0 0,0 0 1,0 0-1,0 1 0,-2-1 1,1 1-1,-1-1 1,0 1-1,-1-1 0,0 0 1,-3 11-1,2-15-5,0 0-1,0 0 1,-1 0 0,0 0 0,0 0 0,0 0-1,0-1 1,-1 0 0,0 0 0,0 0-1,0 0 1,0 0 0,-1-1 0,1 1-1,-1-1 1,0-1 0,0 1 0,0-1 0,0 1-1,0-2 1,-7 3 0,-4 1 58,0-1 0,0-1 0,0 0 0,0-1 0,-1-1 0,1 0 0,-1-2 0,1 1 1,-19-5-1,32 4-52,1 1 0,0-1 1,0-1-1,0 1 1,-1 0-1,1-1 0,0 1 1,1-1-1,-1 1 0,0-1 1,0 0-1,1 0 1,-1 0-1,1 0 0,-1 0 1,1 0-1,0 0 1,0 0-1,0-1 0,0 1 1,1 0-1,-1-1 0,0 1 1,1-1-1,0 1 1,-1-1-1,1 1 0,0 0 1,0-1-1,1 1 1,-1-1-1,0 1 0,2-5 1,-1 1-234,0 0 0,1-1 1,-1 1-1,1 0 1,1 0-1,-1 0 0,1 1 1,0-1-1,0 1 0,1-1 1,8-8-1,7-4-3250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6.85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0 717 8346,'0'0'3629,"29"-16"-2709,95-58-32,-110 65-816,0-1 0,0-1 0,0 0 0,-2-1 0,1 0 0,-2-1 0,0-1 0,0 0 0,-1 0 0,-1-1 0,0 0 0,-1-1 1,-1 1-1,0-2 0,5-22 0,-3-4 57,-2-1 0,-1 0 1,-3 0-1,-3-57 0,0 78 15,0 11-21,1 6-27,-1 0 1,0 0-1,0 0 1,-1 0-1,1 0 0,-1 0 1,-1 0-1,1 1 1,-1-1-1,0 0 1,-3-5-1,-1 8 245,3 14-276,0 23-69,1 0 0,1 0 1,2 0-1,2 0 1,1 0-1,1 0 0,2-1 1,2 0-1,0 0 0,25 53 1,-15-45-1,1-1 0,45 68 0,-64-108 2,0 1 1,0-1 0,0 1-1,-1-1 1,1 0 0,0 0-1,0 1 1,0-1 0,0 0-1,0 0 1,0 0 0,0 0-1,0 0 1,0 0-1,0 0 1,0 0 0,-1-1-1,1 1 1,0 0 0,0-1-1,0 1 1,0 0 0,0-1-1,0 1 1,-1-1 0,1 1-1,0-1 1,0 1 0,-1-1-1,1 0 1,0 1 0,-1-1-1,1 0 1,-1 0 0,2-1-1,4-3-129,87-70-4405,-42 31-3403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7.28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1 157 10698,'0'0'5513,"0"-20"-5403,-1 2-130,2-1 1,4-26-1,-4 43 19,0-1 0,0 1-1,0-1 1,0 1 0,0 0-1,1 0 1,-1-1 0,1 1-1,0 0 1,-1 0 0,1 0 0,0 1-1,0-1 1,0 0 0,0 1-1,1-1 1,-1 1 0,0 0-1,1 0 1,-1 0 0,5-2 0,51-7-64,-52 10 47,9-2 16,0 1-1,-1 1 1,1 1-1,0 0 1,0 1-1,0 0 1,-1 1-1,1 1 1,22 9-1,-30-10-3,-1 0-1,1 1 0,-1 0 1,0 0-1,0 1 1,-1-1-1,1 1 0,-1 0 1,0 1-1,0 0 0,-1-1 1,1 1-1,-1 1 1,-1-1-1,1 1 0,-1-1 1,0 1-1,0 0 1,-1 0-1,0 0 0,1 10 1,-2-8 12,0 1 1,0-1 0,-1 1-1,0 0 1,-1-1 0,0 1-1,-1-1 1,0 1-1,0-1 1,-1 0 0,0 0-1,-1 0 1,0 0 0,0-1-1,-1 0 1,-7 12-1,-10 7 12,0-1-1,-2-1 0,-34 29 0,-20 22-93,61-58 89,1 1 0,1 1 0,-16 28-1,25-39-15,1 1 0,1 0 0,0 0 0,0 1 0,1-1 0,0 1 0,1 0 0,0 0 0,0 19 0,3-28 5,-1 1 0,0-1 0,1 0 0,0 0 0,-1 0 0,1 0-1,0 0 1,0 0 0,0-1 0,0 1 0,1 0 0,-1 0-1,0-1 1,1 1 0,-1-1 0,1 1 0,0-1 0,-1 0 0,1 1-1,0-1 1,0 0 0,0 0 0,0 0 0,0-1 0,0 1 0,0 0-1,0-1 1,0 1 0,0-1 0,0 0 0,0 1 0,4-1-1,12 1 94,0 0 0,35-3 0,-34 1-15,4-1-6,0 0 0,0-2 1,0 0-1,-1-2 0,1 0 0,-1-1 1,37-19-1,-44 18-478,0 0 1,-1-1 0,0-1-1,-1 0 1,0-1 0,0 0-1,-1-1 1,-1 0 0,0-1-1,0 0 1,10-19 0,0-13-6731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13.6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415 107 6705,'0'0'3593,"257"84"-2152,-65-40-697,-8-2-312,-33-17-424,-28-15-8,-57-10-8,-11 0-3201</inkml:trace>
  <inkml:trace contextRef="#ctx0" brushRef="#br0" timeOffset="1">1 1 10362,'0'0'4177,"150"62"-3849,-10-57-328,-16-3-1192,-15-2-11387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27.65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91 0 3065,'0'0'11254,"29"5"-10736,-17-3-502,21 3 90,1 2 1,-1 1-1,0 1 0,-1 2 1,40 19-1,-23-4 137,0 3-1,-2 1 0,-2 3 1,-1 1-1,-1 3 1,57 62-1,-77-73-215,-2 1 0,0 1 0,-2 1 0,-1 1 0,-2 0 1,0 1-1,-2 1 0,-2 0 0,-1 1 0,-1 0 0,9 63 0,-16-71-40,-1 1 0,-1 0 0,-1 0 0,-1 0 0,-8 41 0,5-52-59,0-1 1,0 1 0,-2-1 0,1 0 0,-2-1-1,0 1 1,-1-1 0,0-1 0,-1 1 0,-19 20 0,6-12-72,-1-1 1,0-2 0,-1 0 0,-2-1 0,1-2 0,-2 0 0,0-2 0,-35 12 0,-13 0-674,-139 27-1,51-23-1044,22-16-1008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31.29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2376 5854 2537,'0'0'6668,"36"0"-4443,553-23-1403,380-13 1369,9 33-1758,-674 3-475,368 14 136,-5-1 104,481-44 851,-880 12-851,328-66-1,163-88-78,-523 116-60,-198 49-73,0-3 1,-1 0-1,59-28 1,-86 34 21,-1 0-1,0 0 1,0-1 0,0-1 0,-1 1 0,0-1 0,0-1 0,0 1 0,-1-1 0,0-1-1,-1 1 1,0-1 0,0 0 0,-1-1 0,0 1 0,-1-1 0,0 0 0,4-14 0,19-162 347,-8 43-288,16-42-133,-5 34-268,18-252 1,-89-463-388,14 539 548,13-47-697,0 14 245,-1 209 656,-46-193 0,54 312-123,-1 1 0,-2 1 0,0-1 0,-22-39 0,22 52 18,0 1 0,-1 1 0,-1 0 0,-1 1 1,0 0-1,-1 1 0,0 0 0,-22-15 0,-20-10-282,-2 1 0,-2 4-1,-1 1 1,-2 4-1,0 2 1,-79-21-1,-9-2 350,2-7 0,-232-123 0,304 142-37,-1 3 0,-116-34 0,-170-20 45,-401-91-173,397 89-2614,-62 20 2744,-4 37 688,-98-11 428,-95 5-994,116 4-1404,180 6 577,-495-42 1919,78 52-2592,498 23 1668,-203 9 942,354-3-859,0 4 1,-149 39-1,-166 48 1050,280-69-273,87-20-1059,0 2 1,2 2 0,-1 2-1,-54 30 1,75-33-3,2 0 0,0 2-1,1 0 1,0 2 0,2 0 0,0 1 0,1 2 0,-32 43-1,43-51-29,1-1 0,1 1-1,0 0 1,1 1 0,1-1-1,0 1 1,0 0-1,1 0 1,-1 18 0,1 18 72,5 66 1,0-35-58,-3 30-45,4 144-13,0-228 60,1-1 0,1 0 0,1 0 0,2 0 0,0-1 0,2 0 0,13 24 0,15 20 21,50 67 0,-64-101-37,4 14-1,-1 1 1,-3 1-1,29 89 0,23 49 29,-63-162-42,1-1 0,2-1 0,0 0 0,38 43 0,176 141 183,-164-155-98,-3 2 1,82 94-1,-102-97-76,4 9 25,4-3 0,113 102-1,79 68 344,-23-20-204,117 95-108,-324-291-67,0 1 0,-2 0-1,1 1 1,-2 0 0,0 1-1,-1 0 1,0 1 0,7 22-1,3 17 71,15 75-1,11 35 26,-25-117-102,35 61-1,-33-68 22,33 84 0,-49-100 0,0 1 0,-2 1 1,-1-1-1,-2 1 0,-2 48 0,0-20-5,0-39 25,-1 1-1,-1-1 0,-1 0 1,-5 18-1,3-15 12,1-1 1,-3 33-1,5-32-29,-1 1 1,-1-2-1,-1 1 0,-1 0 1,0-1-1,-2 0 0,0-1 1,-19 29-1,9-14 10,-16 38 1,30-59-25,0 1-1,2-1 1,-1 1 0,1 0 0,1 0-1,1 0 1,-1 14 0,1 7 2,0-21-6,0 0 0,1 0 0,1-1-1,2 17 1,-3-28 2,0 0-1,0-1 1,1 1 0,-1-1-1,0 1 1,0 0-1,1-1 1,-1 1-1,0-1 1,1 1-1,-1-1 1,1 1 0,-1-1-1,0 1 1,1-1-1,-1 1 1,1-1-1,-1 1 1,1-1-1,0 0 1,-1 1-1,1-1 1,-1 0 0,1 0-1,0 1 1,-1-1-1,1 0 1,-1 0-1,1 0 1,0 0-1,-1 0 1,1 0 0,0 0-1,-1 0 1,1 0-1,0 0 1,-1 0-1,1 0 1,0 0-1,-1-1 1,1 1 0,-1 0-1,1 0 1,0-1-1,-1 1 1,1 0-1,-1-1 1,1 1-1,-1-1 1,1 1 0,-1-1-1,1 0 1,26-24 42,20-26-1820,-46 43-1409,-8 8 362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6:34.97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6259 5553,'0'0'3432,"7"-8"-3304,-3 3-41,1 0 0,0 0 0,0 0 0,1 0 0,-1 1 0,1 0 0,0 0 0,0 0 0,0 1 0,0 0 0,1 0 0,10-3 0,-10-11 2888,2-7-2826,-9 23-2,18 1 160,9-2-102,0-2 1,0 0 0,0-2-1,41-15 1,0 1-107,426-79 970,-32 8-1036,-221 31-8,441-102 10,138-40 60,198-39-22,-425 170-111,-266 38 60,523-2 17,-318-11-150,8 1 163,-78 76-113,-304-17 113,276-13-1,147-52-74,53 14 84,-44 5-21,402-15 665,-613 82-655,-58-2 41,2-23-115,464-44 0,-256-13 19,692-94 93,-283-53-118,-812 166 19,-2-5-1,-1-7 0,176-80 1,-237 85 11,-1-3 0,-3-3 0,-1-3 0,-2-2 0,-2-2 0,-2-3 0,-3-2 0,-1-2 0,-4-2 0,47-77 0,-67 93 3,-3-1 1,-1-2-1,-2 0 1,-2-1-1,12-54 1,35-240 20,-55 279-3,18-85 14,75-236 0,83-128-194,-113 321 72,-54 137 116,-3-1 0,-2-1 0,-2 0 0,4-65 0,-6-210 603,-9 261-503,4 15-137,1 1 0,3 0 1,2 1-1,31-91 0,-36 113 14,0 0 0,-2-1 0,-2 1 0,0-1 0,-6-44 0,4 46-26,1 20 9,0 0 0,0 1 0,0-1-1,-1 1 1,0-1 0,0 0 0,-1 1 0,0 0-1,0-1 1,0 1 0,-1 0 0,0 0 0,0 0-1,0 1 1,-1-1 0,0 1 0,0-1 0,0 1-1,-9-7 1,8 7 45,3 3-48,0 0 0,0 0-1,-1 0 1,1 0 0,-1 0 0,1 0 0,-1 1 0,0-1 0,1 1 0,-5-2 0,6 4 8,0-1 1,-1 0-1,1 1 1,0-1-1,0 1 0,-1-1 1,1 1-1,0 0 1,0-1-1,0 1 1,0 0-1,0 0 0,0 0 1,0 0-1,0 0 1,0 0-1,1 0 1,-1 0-1,0 0 0,1 0 1,-1 0-1,0 1 1,1-1-1,-1 0 0,1 0 1,0 1-1,-1 1 1,-69 192-16,42-110 42,-63 131 0,89-211-24,0 1 1,-1-1-1,0 0 0,-1-1 1,1 1-1,-1-1 0,0 1 1,0-1-1,0 0 0,0 0 1,-1-1-1,1 1 0,-1-1 1,0 0-1,0-1 0,0 1 1,-1-1-1,1 0 0,-1 0 1,1 0-1,-1-1 0,0 0 1,1 0-1,-1 0 0,0-1 1,-11-1-1,16 1-11,0-1 0,-1 1 0,1-1 0,0 1 0,0-1 0,0 0 0,0 1 0,0-1-1,0 0 1,0 0 0,0 0 0,0 0 0,0 0 0,1 0 0,-1 0 0,0 0 0,1 0 0,-1 0 0,0 0 0,1-1 0,0 1 0,-1 0 0,1 0 0,0-1-1,-1 1 1,1 0 0,0-1 0,0 1 0,0 0 0,0 0 0,1-3 0,3-47-631,1 37 551,1 0-1,1 1 1,0-1-1,1 1 1,0 1-1,11-14 1,7-11-30,279-403-478,-291 417 605,-2 0-1,0 0 1,15-46-1,13-27-9,-38 94 3,-1 0 0,0-1 0,1 1 0,-1 0 0,1 0 0,0 0 0,0 0 0,0 0 0,0 0-1,0 0 1,0 1 0,3-3 0,-4 4 4,0 0-1,0 0 0,-1 0 1,1 0-1,0-1 0,0 1 1,-1 0-1,1 0 0,0 0 1,0 1-1,-1-1 0,1 0 1,0 0-1,-1 0 0,1 0 1,0 1-1,0-1 0,-1 0 1,1 1-1,-1-1 0,1 0 1,0 1-1,-1-1 0,1 1 1,-1-1-1,1 1 0,-1-1 1,1 1-1,-1 0 0,1-1 1,-1 1-1,0 0 0,1-1 1,-1 1-1,0 0 0,1-1 1,-1 1-1,0 0 0,0-1 1,0 1-1,0 0 0,0 0 1,0-1-1,0 3 0,1 1 3,9 40 46,20 52 1,-23-80-43,0 0-1,0-1 1,2 0 0,0-1-1,0 0 1,21 22 0,-11-13 102,-1 0 1,-1 2 0,-1 0-1,-1 1 1,-1 0-1,-1 1 1,-2 0-1,10 34 1,-6-5 85,-2 1 1,-3 1-1,4 70 1,-13 22-99,-2-148-81,1 1 0,-1-1-1,1 0 1,-1 1 0,0-1 0,0 0 0,0 1 0,0-1 0,0 0-1,0 0 1,-1 0 0,1 0 0,-1 0 0,1 0 0,-1 0 0,0-1-1,0 1 1,0-1 0,0 1 0,0-1 0,-3 2 0,-55 25 428,31-16-398,16-5-36,-1 0-1,-1-1 1,1-1 0,-1 0-1,0-1 1,-1-1 0,1 0 0,-23 1-1,-278 2 30,249-8-14,0-4 0,-109-23 0,149 19-22,16 6-121,19 16-47,-2-5-374,0 1-1,-1 0 1,0 0 0,6 13-1,-6 0-5940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14.0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6 148 9218,'0'0'5225,"-6"129"-5145,6-114-80,14-8-224,8-5-2721</inkml:trace>
  <inkml:trace contextRef="#ctx0" brushRef="#br0" timeOffset="1">252 0 9282,'0'0'8378,"31"151"-8362,-1-109 32,14 7-48,-9-12-1216,-13-15-4706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09:59.1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1275 3505,'0'0'7797,"22"-6"-6840,74-26-401,-85 27-470,0 0 0,0-1 0,0 0 0,-1-1 0,0-1 0,0 1-1,0-2 1,-1 1 0,15-20 0,-4 6-21,8-8-25,-1-1 0,-1-1 0,-2-1 0,-2-1 0,-1-1 0,-1-1 0,-2-1 0,24-72 0,-39 94-35,0 0-1,-1 0 1,0-30 0,-2 43 5,0 0 0,0 1 0,-1-1 0,1 1 0,-1-1 1,1 1-1,-1-1 0,1 1 0,-1-1 0,0 1 0,0 0 0,0-1 1,0 1-1,0 0 0,0 0 0,0 0 0,0-1 0,0 1 0,-1 0 1,1 1-1,0-1 0,-1 0 0,1 0 0,-1 0 0,1 1 0,-1-1 0,1 1 1,-1-1-1,1 1 0,-1 0 0,1 0 0,-1-1 0,0 1 0,1 0 1,-1 0-1,-1 1 0,-4-1-1,0 0 0,1 1 0,-1-1 0,0 2 1,1-1-1,0 1 0,-1 0 0,-8 4 0,4 0-14,0 1-1,1 1 1,0 0-1,0 1 1,0 0 0,1 0-1,1 1 1,0 0-1,0 0 1,1 1 0,-9 17-1,3-3-6,1 1 0,1 0 1,1 1-1,-7 33 0,12-40 17,1-1 0,1 1 0,1 0 0,1 0 0,2 37 0,-1-51-2,1 0 0,0 1 0,1-1 0,-1 0 0,1 0 0,0 0 0,1 0 0,0 0 0,-1-1 1,2 1-1,-1-1 0,1 1 0,0-1 0,0-1 0,0 1 0,0 0 0,1-1 0,0 0 0,0 0 0,0 0 0,10 4 0,-4-2 85,1-1 0,0-1 0,0 0 0,0 0-1,0-1 1,1-1 0,-1 0 0,1-1-1,-1 0 1,1-1 0,-1 0 0,1-1 0,14-3-1,-8-1-1,0 0-1,0-1 0,-1-1 0,0-1 0,0-1 0,0 0 1,25-19-1,7-12-32,-2-1 0,-2-3 0,-2-1 0,44-60 0,24-38-201,-7-4 0,93-173-1,-184 294 118,-1-1 0,12-34 0,-22 51 52,0 0-1,0-1 0,-1 0 0,-1 1 0,0-1 0,0 0 0,-1 0 0,-2-15 0,2 23-4,-1 1-1,0 0 1,-1-1-1,1 1 0,0 0 1,0 0-1,-1-1 0,0 1 1,1 0-1,-1 1 1,0-1-1,0 0 0,0 0 1,0 1-1,0-1 0,0 1 1,0 0-1,-1 0 1,1 0-1,-1 0 0,1 0 1,0 0-1,-1 0 0,0 1 1,1-1-1,-1 1 1,1 0-1,-1 0 0,-2 0 1,-13-1 37,1 1 0,-34 3 1,51-3-55,-15 3-5,1 0-1,0 1 1,0 0 0,1 1 0,-1 1 0,1 0 0,1 1 0,-1 0 0,1 1 0,0 1 0,1-1 0,-1 2-1,2 0 1,-19 21 0,10-8 13,1 2-1,0 0 0,2 0 1,1 2-1,1 0 1,-12 35-1,15-29-18,1 1 0,2 0-1,-7 64 1,7 105-75,9-176 94,0-1 0,2 1 0,1-1-1,1 0 1,1 0 0,2-1 0,15 38 0,-16-47-15,1-1 1,0 1-1,2-1 0,-1-1 1,2 0-1,0-1 1,0 0-1,1 0 0,1-1 1,0-1-1,1 0 1,22 13-1,-28-20-174,0 0-1,1-1 1,0 0 0,-1-1-1,1 0 1,0 0 0,0-1 0,0 0-1,0-1 1,0 0 0,0 0-1,16-3 1,7-4-5439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14.4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 13259,'0'0'4929,"74"-10"-7506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21.9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8010,'0'0'2600,"0"15"-4360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1.5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38 721 5825,'0'0'5966,"-6"0"-5252,-18-5 827,23 5-1476,0-1 0,1 1 1,-1-1-1,1 0 0,-1 1 1,1-1-1,-1 0 0,1 0 0,-1 1 1,1-1-1,0 0 0,-1 0 1,1 0-1,0 0 0,0 1 1,0-1-1,0 0 0,0 0 1,-1 0-1,2 0 0,-1 0 1,0 1-1,0-1 0,0 0 0,0 0 1,0 0-1,1 0 0,-1 0 1,0 1-1,1-1 0,-1 0 1,1 0-1,-1 1 0,1-1 1,-1 0-1,1 1 0,-1-1 1,1 0-1,1 0 0,17-22-71,1 1-1,1 0 0,1 2 1,37-27-1,-27 22 10,62-49-182,117-100 358,-158 126-1751,85-100-1,-132 142 1050,-1-1-1,0 0 1,-1 0 0,0-1-1,0 1 1,0-1 0,2-10 0,-4 5-1340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2.0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8426,'0'0'3997,"4"28"-4060,1 9 56,-2-13 32,0 0-1,2 0 0,1-1 0,0 0 0,12 24 1,35 109 126,-29-78 144,67 143 1,-81-201-276,1-1-1,1 1 1,1-2 0,1 0 0,0 0-1,1-2 1,1 1 0,0-2-1,1 0 1,1-1 0,33 19 0,-41-27-10,0-2 0,0 0 0,1 0 1,0-1-1,-1 0 0,1 0 1,0-2-1,21 2 0,-27-3-7,0 0-1,0 0 0,-1 0 1,1-1-1,0 0 1,-1 0-1,1 0 1,-1 0-1,1-1 0,-1 0 1,1 0-1,-1 0 1,0 0-1,0-1 0,0 1 1,0-1-1,-1 0 1,1 0-1,-1-1 1,0 1-1,0-1 0,0 0 1,3-5-1,-1-1-462,0-1-1,-1 0 0,0 0 1,-1-1-1,0 1 0,1-22 1,-2-12-4495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2.3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11779,'0'0'1728,"165"59"-1568,-130-54-88,1-3-72,-6-2 0,0 0-200,-5 0-616,-11 0-2073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2.6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22 8010,'0'0'4121,"143"10"-3801,-75-10 816,6-7-640,-5-6-120,-9 6-256,-13 2 64,-12 5-368,-10 0 168,-14 5-2824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3.0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0 630 9642,'0'0'2785,"88"-128"-2561,-33 63 88,5-1 136,6-3-440,-3 4 328,-5 9-336,-9 6 0,-10 8-56,-15 13 56,-10 4 0,-11 8 0,-6 7-280,-24 5-1304,-12 3-4130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3.3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10778,'0'0'3741,"4"28"-3102,15 90-304,-16-105-286,1 0 1,0 0 0,1 0 0,0 0-1,1-1 1,0 0 0,1 0 0,1 0-1,9 11 1,2 3-18,12 20 17,1 3 10,2-3 1,59 65-1,-90-108-175,1 0 1,0 0-1,0 0 1,1 0-1,-1-1 0,0 0 1,1 0-1,0 0 1,-1 0-1,1-1 1,0 0-1,0 0 1,0 0-1,0 0 0,0-1 1,8 0-1,14 0-2654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3.7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263 166 11827,'0'0'3859,"-8"23"-3723,1-3-125,1-1 0,-7 41 0,12-58-10,1 0 0,0 0 1,1 0-1,-1 0 0,0 0 0,0 0 0,1 0 0,-1 0 0,1 0 0,0 0 0,0 0 0,0 0 0,0 0 0,0 0 0,0 0 0,0-1 0,0 1 0,1-1 0,-1 1 0,1-1 0,-1 1 0,4 1 0,39 17 74,-34-17-50,21 5-13,0-1-1,0-1 1,0-2-1,1-1 1,0-1-1,47-5 0,-71 3-5,0-1 0,0 0 0,0 0-1,0-1 1,0 0 0,-1 0-1,1-1 1,-1 0 0,0-1-1,1 1 1,-2-1 0,1 0 0,0-1-1,-1 0 1,0 0 0,0 0-1,5-7 1,-7 8-3,-1-1-1,0 0 1,0 0-1,-1 1 1,1-2-1,-1 1 1,0 0-1,0 0 1,-1-1-1,0 1 1,0-1-1,0 1 1,0-1-1,-1 1 1,0-1-1,0 0 1,-1 1-1,1-1 1,-1 1-1,0-1 1,-1 1-1,0 0 1,1-1-1,-1 1 1,-5-8-1,1 3-2,-1 0-1,0 1 0,0-1 1,-1 1-1,0 1 0,-1-1 0,1 2 1,-2-1-1,1 1 0,-1 0 0,-16-8 1,5 5 17,1 0 0,-1 1 0,-1 2 1,1 0-1,-29-5 0,25 8 1,1 0-1,-1 2 1,0 1-1,0 1 0,1 1 1,-1 1-1,0 2 1,1 0-1,-29 9 1,43-10-179,0 1 0,1-1 0,-1 2 1,1-1-1,0 1 0,0 1 1,1 0-1,0 0 0,0 0 0,0 1 1,1 1-1,0-1 0,0 1 1,1 0-1,0 0 0,0 1 0,1 0 1,0 0-1,1 0 0,0 1 1,0-1-1,1 1 0,1 0 0,-3 13 1,2 26-5213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4.0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92 8850,'0'0'6105,"20"-14"-5845,-3 2-168,-9 5-58,0 0 0,1 1 0,-1 0 0,1 1-1,1 0 1,-1 0 0,0 1 0,1 1 0,0-1 0,0 1 0,0 1 0,1 0 0,13-1 0,26 1 45,0 3 0,-1 1 0,1 3 0,57 13 0,-67-9-40,0-2 1,76 3 0,-95-10-462,1-1-1,0 0 1,-1-2 0,0 0 0,0-2-1,40-13 1,-10-4-5004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00.2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386 155 7698,'0'0'4426,"-14"26"-3826,-1 1-411,-6 10 66,2 2 0,-22 60 0,-55 289 623,30-101-734,66-285-134,-1 0 0,1 0 0,-1 0 0,0 1 0,0-1 0,0 0-1,0 0 1,0 0 0,0-1 0,0 1 0,-1 0 0,1 0 0,-3 1-1,4-2 1,-1-1 0,0 0 0,1 0 0,-1 1 1,1-1-1,-1 0 0,0 0 0,1 0 0,-1 0 0,0 0 0,1 0 0,-1 0 0,1 0 0,-1 0 0,0 0 0,1 0 0,-1 0 0,0 0 0,1 0 0,-1-1 0,0 1 0,1 0 0,-1 0 0,1-1 0,-1 1 0,1 0 0,-1-1 0,0 0 0,-3-3 42,0-1 1,0 1-1,0-1 0,1 0 0,0 0 1,0-1-1,-4-9 0,-3-12-581,1-1-1,1 1 1,1-1-1,2-1 1,1 1-1,1-1 0,1 1 1,2-1-1,5-46 1,6-5-1573,3 1 0,28-88 0,-7 55 941,6-21 3725,-31 94 1472,7-51-1,-14 82-1954,2 19-1752,3 20-544,15 102 201,-12-58 20,4-1 0,46 139 0,-59-207-5,1 1 1,0-1-1,0 0 0,0 0 0,1 0 0,0-1 0,0 1 0,1-1 1,-1 0-1,1 0 0,0 0 0,0-1 0,1 0 0,0 0 0,-1 0 1,1-1-1,0 1 0,1-1 0,-1-1 0,0 1 0,1-1 0,0-1 1,-1 1-1,1-1 0,0 0 0,0 0 0,0-1 0,0 0 0,0 0 0,-1-1 1,1 0-1,0 0 0,11-4 0,0 0-11,-2-1-1,1 0 1,0-2 0,-1 0-1,-1-1 1,1 0 0,-2-1-1,1-1 1,17-17-1,13-15-31,52-65-1,4-26 81,-101 134-38,0 0 1,1-1-1,-1 1 0,0-1 0,0 1 0,0 0 0,0-1 0,0 1 0,0 0 1,1-1-1,-1 1 0,0 0 0,0-1 0,0 1 0,1 0 0,-1-1 0,0 1 0,1 0 1,-1 0-1,0-1 0,0 1 0,1 0 0,-1 0 0,0 0 0,1 0 0,-1-1 1,1 1-1,-1 0 0,0 0 0,1 0 0,-1 0 0,0 0 0,1 0 0,-1 0 1,1 0-1,-1 0 0,0 0 0,1 0 0,-1 0 0,0 0 0,1 0 0,-1 0 1,0 1-1,1-1 0,-1 0 0,1 0 0,3 24 18,-7 35 57,-41 199 464,20-136-425,-8 138 0,35-242-192,14-28-316,12-21-1008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4.4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105 0 7738,'0'0'7433,"-99"171"-6689,94-110-744,5 1 0,0 2 40,2-7 136,15-3-176,-1-9 0,1-11 0,-1-12-240,-5-9-1128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5.4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0 606 5473,'0'0'8114,"17"-24"-7911,0-2-179,11-14 30,52-60 0,-40 50-65,36-57 0,-11 14-13,-65 93 23,0 0-1,0 0 0,1 0 1,-1 0-1,0-1 0,0 1 1,1 0-1,-1 0 0,0 0 1,0 0-1,1 0 0,-1 0 1,0 1-1,0-1 0,1 0 1,-1 0-1,0 0 0,0 0 1,0 0-1,1 0 0,-1 0 1,0 0-1,0 0 0,0 1 1,1-1-1,-1 0 0,0 0 1,0 0-1,0 0 0,0 1 1,1-1-1,-1 0 0,0 0 1,0 0-1,0 1 0,0-1 1,0 0-1,0 0 0,0 1 1,0-1-1,0 0 0,0 0 1,0 1-1,0-1 1,0 0-1,0 0 0,0 1 1,0-1-1,0 0 0,0 0 1,0 0-1,0 1 0,0-1 1,0 0-1,0 0 0,0 1 1,0-1-1,-1 0 0,4 23 1,-3-22-9,1 16-21,3 40 27,3 0 0,13 56 1,-17-98 7,1-1 1,1 0 0,0 0 0,1 0 0,0 0 0,1-1-1,0 0 1,2-1 0,-1 1 0,1-2 0,1 1 0,0-1-1,12 10 1,-15-16-2,0 0-1,0-1 0,0 1 1,0-2-1,0 1 1,1-1-1,0 0 0,0 0 1,0-1-1,0 0 1,0-1-1,0 0 0,0 0 1,0-1-1,1 1 0,-1-2 1,0 1-1,0-1 1,13-4-1,-12 2 16,0 0-1,0 0 1,0-1 0,0-1 0,-1 0-1,1 0 1,-1 0 0,-1-1 0,1 0-1,-1-1 1,0 1 0,0-2 0,-1 1-1,0-1 1,0 1 0,4-11 0,-2 3 23,-2 0 1,0 0 0,-1 0-1,-1 0 1,0-1-1,-1 0 1,-1 0 0,0 0-1,-1 0 1,-1 0 0,0 0-1,-1-1 1,-4-16-1,0 2 54,-2 0-1,-1 1 1,-2 0-1,-1 0 1,-24-46-1,8 28 30,5 10 48,16 27-112,8 11-44,14 12-8,0 0 0,1-1 0,1 0 0,0-2-1,0 0 1,1-1 0,0 0 0,39 8 0,-10-6-793,-1-2 0,83 4 0,-102-12-2712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5.8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140 271 7009,'0'0'4185,"28"11"-3910,95 34-99,-112-42-109,0 0 1,-1-1-1,1 0 0,0-1 0,0 0 0,0-1 1,0 0-1,0 0 0,0-1 0,0-1 0,0 0 0,19-6 1,-22 5-17,-1 0 1,1-1-1,-1 0 1,0 0 0,0 0-1,0-1 1,0 0-1,-1-1 1,0 1-1,0-1 1,-1 0-1,1-1 1,-1 1 0,6-11-1,-9 12-1,1 0 0,0 1-1,-1-1 1,0 0 0,0 0 0,-1 0-1,1 0 1,-1 0 0,0 0 0,-1-1-1,1 1 1,-1 0 0,0-1 0,0 1-1,-1 0 1,1 0 0,-1-1 0,-1 1-1,-1-6 1,0 5-18,0 0 0,-1 0 0,1 1 0,-2-1 0,1 1 0,0 0 0,-1 0-1,0 0 1,0 1 0,0 0 0,-1 0 0,1 0 0,-8-3 0,-7-3 31,-1 1 1,0 1-1,0 0 1,-1 2-1,0 1 1,0 0-1,-42-2 1,49 6-91,0 0-1,0 0 1,0 2-1,0 0 1,0 0-1,0 2 1,0 0 0,1 0-1,-1 1 1,1 1-1,0 1 1,0 0-1,0 1 1,1 0 0,-13 10-1,23-15-42,-1 1 0,1-1 0,0 1 0,0 0 0,1 0 0,-1 1 0,1-1 0,-1 0 0,1 1-1,0 0 1,0-1 0,1 1 0,-1 0 0,-1 6 0,0 37-3689,6-23-1137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6.2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130 792 6281,'0'0'8441,"5"-21"-7953,62-355 23,-52 267-4,3-176 1,-18 284-428,-8 12-374,-31 54 18,-84 159 225,111-197 63,1 1 0,2 0 0,0 1 0,2 0 0,2 0 0,-5 52 0,9-64-10,0-1-1,1 1 0,1 0 0,0 0 0,2-1 0,-1 1 0,2-1 0,0 0 0,1 0 0,1 0 0,1-1 0,0 1 0,0-2 0,2 1 0,0-1 0,18 23 0,-16-25-1,-1 0-1,2-1 1,-1-1 0,2 0-1,-1 0 1,17 9 0,-20-15-6,-1 0 1,1 0-1,0 0 0,0-1 1,1-1-1,-1 0 1,1 0-1,-1-1 0,1 0 1,-1 0-1,14-2 0,-19 1 0,1-1-1,-1 0 0,0 0 1,0 0-1,0 0 1,0-1-1,0 0 0,-1 0 1,1 0-1,0 0 0,-1-1 1,1 1-1,-1-1 0,0 0 1,0 0-1,5-6 0,0-2-681,0 0-1,-1-1 1,12-24-1,0-18-6702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6.6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11146,'0'0'3401,"173"123"-3393,-88-116 8,6-4 184,29-3-120,-21 0-160,-20-10-1824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7.0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 4137,'0'0'5873,"162"3"-5217,-88-3-152,6 2 489,5-2-129,2 0-656,-7 0 272,-6 0-480,-14 0 0,-10 0-72,-15-7 48,-13-1-728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7.4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 0 3321,'0'0'11778,"-3"22"-11728,-38 375 360,41-267-411,0-129-13,0 0 0,0 0-1,0 0 1,0 0 0,0 0 0,0 0-1,0 0 1,1 0 0,-1 0 0,0 0 0,1 0-1,-1 0 1,0 0 0,1 0 0,-1 0-1,1 0 1,-1 0 0,1-1 0,0 1 0,-1 0-1,1 0 1,0-1 0,0 1 0,-1 0-1,1-1 1,0 1 0,0-1 0,0 1-1,0-1 1,1 1 0,34 0-2170,-25-2 945,22-4-4862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7.8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615 1 10354,'0'0'5761,"0"69"-5673,0-13-112,0 14 24,0 4 0,0 5 24,0-1-24,0-3-104,-6 8-248,1-18-1608,-1-16-2321</inkml:trace>
  <inkml:trace contextRef="#ctx0" brushRef="#br0" timeOffset="1">0 1049 10322,'0'0'3473,"195"77"-3169,-102-72 480,3-3-520,-5 1-144,-14-3-152,-25 0 32,-19 0-2400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8.1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39 120 9634,'0'0'5299,"19"-7"-5130,49-24-61,-15 5-107,82-27-1,-134 53-9,1-1-1,0 1 0,-1-1 1,1 1-1,0 0 0,-1 0 1,1 0-1,-1 0 0,1 0 1,0 0-1,-1 0 0,1 0 1,0 1-1,-1-1 0,1 1 0,-1-1 1,1 1-1,-1-1 0,1 1 1,-1 0-1,1 0 0,1 2 1,-1-1 3,0 0 0,0 1 0,0-1 0,-1 1 0,1-1 1,-1 1-1,0 0 0,0-1 0,0 1 0,0 0 0,0 0 0,0 3 1,1 12 30,-1 0 1,0 1 0,-4 27 0,2-24 29,-1-4-36,0-1-1,-1 1 1,-1-1-1,-1 0 0,-1 0 1,0 0-1,-1-1 1,-1 0-1,0 0 1,-1-1-1,-13 16 1,-4 4-22,-1-2 0,-2-1 0,-47 41 0,61-60-48,2 0-14,0-2-1,-1 0 1,-1 0 0,1-1-1,-27 13 1,41-23 68,0 0 0,0-1 0,0 1 0,0 0 0,0 0 0,1 0 0,-1 0 1,0 0-1,0-1 0,0 1 0,0 0 0,0 0 0,0 0 0,0-1 0,1 1 0,-1 0 0,0 0 0,0 0 1,0-1-1,0 1 0,0 0 0,0 0 0,0 0 0,0-1 0,0 1 0,0 0 0,0 0 0,0 0 0,0-1 1,-1 1-1,1 0 0,0 0 0,0 0 0,0-1 0,0 1 0,0 0 0,0 0 0,0 0 0,0 0 0,-1 0 1,1-1-1,0 1 0,0 0 0,0 0 0,0 0 0,-1 0 0,1 0 0,0 0 0,0-1 0,0 1 0,-1 0 1,1 0-1,0 0 0,0 0 0,0 0 0,-1 0 0,1 0 0,0 0 0,0 0 0,0 0 0,-1 0 0,1 0 0,0 0 1,0 0-1,-1 0 0,11-15-115,-6 9 100,0 1 0,1 1 1,-1-1-1,1 1 0,0-1 1,0 1-1,1 1 0,-1-1 1,1 1-1,0 0 0,0 0 0,0 1 1,0-1-1,0 1 0,0 1 1,1-1-1,-1 1 0,13 0 0,-6 1-2,-1 1 0,1 0-1,-1 1 1,1 0-1,-1 1 1,0 1-1,0 0 1,0 0 0,12 7-1,-4-1 24,0-1-1,0-2 1,1 0-1,0 0 1,1-2-1,24 2 1,-37-6-7,0 0 1,0-1-1,0 0 0,0-1 1,0 0-1,0 0 1,0-1-1,0 0 0,0-1 1,0 0-1,-1 0 1,1-1-1,-1 0 0,0 0 1,0-1-1,-1 0 1,1-1-1,6-6 0,11-14-1016,0-1-1,36-54 0,-19 12-5328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8.8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93 287 7009,'0'0'2101,"29"-23"-1706,98-73 149,-96 71-192,1 1 0,2 2 1,0 1-1,1 1 0,54-20 1,-75 36-144,0 1 1,0 0-1,0 0 0,1 2 1,-1 0-1,25 1 1,-29 0-196,-10 0-18,1 0 0,-1 0 0,1 0 1,-1 0-1,1 0 0,-1 0 0,1 0 0,-1 1 1,0-1-1,1 0 0,-1 0 0,1 0 0,-1 1 0,0-1 1,1 0-1,-1 1 0,0-1 0,1 0 0,-1 1 1,0-1-1,1 0 0,-1 1 0,0-1 0,0 0 0,1 1 1,-1-1-1,0 1 0,0-1 0,0 1 0,0-1 0,0 0 1,0 1-1,0-1 0,0 1 0,0-1 0,0 1 1,0-1-1,0 1 0,0-1 0,0 1 0,0-1 0,0 0 1,0 1-1,0-1 0,-1 1 0,1-1 0,0 1 1,0-1-1,0 0 0,-1 1 0,1-1 0,0 0 0,-1 1 1,1-1-1,0 0 0,-1 1 0,1-1 0,-1 1 1,-14 5-80,1-1 0,-2 0 0,1-1 0,0 0 0,-1-1 1,-17 1-1,-24 5-15,42-6 46,-49 10 159,-103 36-1,151-43-9,0 0 1,1 1-1,0 1 0,0 0 0,1 1 0,0 1 0,0 0 0,1 0 1,0 2-1,1 0 0,-20 24 0,29-32-96,0 1 0,0-1 1,1 1-1,-1-1 0,1 1 0,0 0 0,0 0 1,1 0-1,-1 0 0,1 0 0,0 0 0,0 0 1,1 0-1,0 0 0,0 1 0,0-1 0,0 0 1,1 0-1,0 0 0,0 1 0,0-1 0,1 0 1,0-1-1,0 1 0,0 0 0,0 0 0,1-1 1,0 1-1,0-1 0,0 0 0,0 0 1,1 0-1,-1 0 0,1-1 0,0 1 0,0-1 1,0 0-1,1 0 0,-1-1 0,8 4 0,8 1 16,1-1 0,0-1 0,0-1-1,0 0 1,0-2 0,1 0 0,0-2 0,-1 0-1,1-1 1,-1-2 0,0 0 0,1-1-1,-1-1 1,-1-1 0,1-1 0,-1 0 0,0-2-1,25-15 1,-34 17-3,0-1 0,-1 0 0,-1 0 0,1-1 0,-1-1 0,-1 1 0,1-2 0,7-12 0,-13 18-5,0 0 0,0-1 0,0 1 0,-1-1 0,0 0 0,0 0-1,0 0 1,-1 0 0,0 0 0,0 0 0,0 0 0,-1 0 0,0 0 0,0-1 0,-1 1 0,0 0-1,0 0 1,0 0 0,-3-9 0,2 13 33,0-1-1,1 1 1,-1-1-1,0 1 1,0 0-1,0-1 1,0 1-1,-1 0 1,1 0-1,0 1 1,-1-1-1,0 0 1,1 1-1,-1-1 1,0 1-1,0 0 1,0 0-1,0 0 1,0 1-1,0-1 1,0 1-1,-5-1 1,4 1-19,0-1 0,0 1 1,-1 0-1,1 0 0,0 1 0,0-1 1,0 1-1,0 0 0,1 0 0,-1 0 0,0 1 1,0-1-1,1 1 0,-1 0 0,0 0 1,-5 5-1,4-2-23,0 1 1,1-1-1,0 1 0,0-1 1,1 1-1,0 0 0,0 1 1,0-1-1,0 0 0,1 1 1,0 0-1,1-1 1,0 1-1,0 0 0,0 0 1,1 13-1,0-15-1,0 0-1,1-1 1,0 1-1,0 0 1,0 0-1,1-1 1,0 1-1,0 0 1,0-1-1,0 0 1,1 0-1,-1 1 1,1-1-1,0-1 1,0 1-1,1 0 1,-1-1-1,1 0 1,0 1-1,0-2 1,0 1 0,0 0-1,0-1 1,6 3-1,5 0-2,-1-1-1,1-1 0,0 0 1,0 0-1,0-2 1,0 0-1,29-2 1,-24 1-28,77-7-916,-5-16-3228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00.5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126 0 9778,'0'0'5289,"-46"188"-4505,26-122-400,4-4 41,8-3-425,2-4 96,3-9-48,3-6-48,0-10 0,-2-13 0,2-15 64,-3-2-64,0-24 0,-2-70-593,-1 3-983,-2-8-5377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9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1 789 5153,'0'0'8646,"34"-20"-8543,217-133 157,-218 132-215,0-1 0,-2-2 1,0-1-1,33-37 0,-53 49-21,1-1-1,-2 0 0,0-1 0,0 0 1,-2-1-1,0 1 0,0-2 0,-2 1 0,0-1 1,-1 0-1,6-31 0,-8 23 218,-1 1-1,-1-50 0,-2 64-118,0 0-1,0 0 1,-1 1-1,-1-1 1,1 0-1,-2 1 1,1 0-1,-1-1 1,-1 1-1,-6-9 1,11 17-123,0 1 1,0-1-1,-1 1 1,1 0-1,0-1 1,0 1-1,-1-1 1,1 1-1,0 0 1,-1-1 0,1 1-1,-1 0 1,1-1-1,-1 1 1,1 0-1,0 0 1,-1-1-1,1 1 1,-1 0-1,1 0 1,-1 0-1,1 0 1,-1-1-1,1 1 1,-1 0-1,1 0 1,-1 0-1,1 0 1,-1 0-1,0 1 1,1-1-1,-1 0 1,1 0-1,-1 0 1,1 0-1,0 0 1,-1 1-1,1-1 1,-1 0-1,1 0 1,-1 1-1,1-1 1,-1 0-1,1 1 1,0-1-1,-1 0 1,1 1-1,0-1 1,-1 1-1,1-1 1,0 1-1,0-1 1,-1 1-1,1 0 1,-15 32-157,13-26 181,-26 63-56,4 2-1,-18 89 1,34-119 44,2-1 0,1 1 1,3 0-1,1 1 0,7 65 0,-5-100-15,1 0 1,-1 0-1,1 0 1,1-1-1,-1 1 1,1 0-1,1-1 0,-1 0 1,1 0-1,0 0 1,1 0-1,0 0 1,0-1-1,0 0 0,1 0 1,0-1-1,0 1 1,1-1-1,-1-1 1,1 1-1,0-1 1,0 0-1,0 0 0,9 2 1,5 0 2,-1 0 0,1-2 0,0-1 0,0 0 1,0-1-1,0-2 0,0 0 0,24-3 0,-32 1-64,1 0 0,-1-1 0,0-1 1,0 0-1,0-1 0,0 0 0,-1-1 0,0 0 0,0-1 0,16-12 0,28-27-2970,-11-3-5914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49.8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9458,'0'0'3849,"214"76"-3425,-113-71 160,6-5-576,-6 0 512,-10 0-520,2-15-176,-27-4-896,-19-6-8242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50.1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111 43 5817,'0'0'10405,"6"-6"-10198,-2 2-204,-1 1 0,1 0 1,0 0-1,0 0 0,0 0 1,0 1-1,0-1 0,1 1 1,-1 0-1,1 0 0,-1 1 0,1-1 1,0 1-1,-1 0 0,1 1 1,0-1-1,0 1 0,5 0 1,1 0-17,1 0 0,-1 1 1,0 0-1,1 1 1,-1 0-1,0 1 0,20 8 1,-27-9 9,0 0 0,0 0 0,0 1 0,0-1-1,-1 1 1,1 0 0,-1 0 0,0 0 0,0 1 0,0-1 0,0 1 0,-1-1 0,1 1 0,-1 0 0,0 0 0,0 0-1,0 0 1,-1 0 0,1 1 0,-1-1 0,0 0 0,-1 1 0,1 4 0,0-3-2,-1-1 1,0 0-1,-1 0 0,0 1 1,0-1-1,0 0 1,0 0-1,-1 0 1,1 0-1,-1 0 0,-1-1 1,1 1-1,-1 0 1,1-1-1,-1 0 0,-1 0 1,1 0-1,0 0 1,-5 4-1,-9 7 20,-1-1 0,0-1-1,-26 14 1,-1 1 22,-59 52 197,94-71-240,0 0 1,0 1-1,1 0 0,1 1 0,0 0 0,0 0 1,-9 20-1,15-29 6,1 0 0,0 0 0,0 0 0,0 0 0,0 0 0,1 1 0,-1-1 0,1 0 0,-1 1 0,1-1 0,0 0 0,0 1 0,0-1 0,0 0 0,0 1 0,1-1 0,-1 0 0,1 1 0,-1-1 0,1 0 0,0 0 0,0 1 0,0-1 0,0 0 0,0 0 0,0 0 0,1 0 0,-1 0 0,1-1 0,-1 1 1,1 0-1,0-1 0,0 1 0,-1-1 0,1 0 0,0 1 0,1-1 0,-1 0 0,0 0 0,0 0 0,0 0 0,5 0 0,8 3 2,1 0 0,0-2 0,0 0-1,32 0 1,-45-2-5,21 0-30,5 2-93,0-2 0,0-1 0,0-1 0,0-1 0,39-11 0,-10-7-2198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53.9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14 573 6705,'0'0'5679,"0"0"-5555,-1 0-1,0 0 1,1 0-1,-1-1 1,0 1 0,1 0-1,-1 0 1,0 0 0,1-1-1,-1 1 1,0 0-1,1-1 1,-1 1 0,1-1-1,-1 1 1,1 0 0,-1-1-1,1 1 1,-1-1-1,1 0 1,-1 1 0,1-1-1,1-16-88,0 0-1,2 0 1,0 1-1,1 0 1,0-1 0,2 2-1,0-1 1,0 0-1,12-18 1,14-19-79,45-58 1,-36 55 68,-37 50-25,-3 4-9,0 0 0,0-1 1,1 1-1,-1 0 0,1 0 0,-1 0 0,1 0 0,0 0 0,0 1 0,0-1 0,0 0 1,0 1-1,0 0 0,4-2 0,-3 25-302,1 18 303,-1 5-7,2 0 1,2 0 0,2 0-1,19 59 1,-24-92 17,1-1 0,0 0 0,1-1 1,0 1-1,0-1 0,1 0 0,0 0 0,1-1 0,0 0 0,1-1 0,-1 1 0,2-2 0,-1 1 0,1-1 1,0-1-1,1 0 0,-1 0 0,1-1 0,0 0 0,1-1 0,20 5 0,-20-6 1,0-1-1,0 0 1,1-1-1,-1 0 1,1-1 0,-1 0-1,21-4 1,-26 3-3,0-1 0,1-1 0,-1 1 0,0-1 0,-1 0 0,1-1 0,-1 1 0,1-2 0,-1 1 0,0 0 0,0-1 0,-1 0 0,9-11 0,-5 5-43,-1-2-1,-1 1 1,0-1-1,0 0 1,-2 0 0,1 0-1,-2-1 1,0 0 0,0 0-1,-2 0 1,1-1-1,-2 1 1,0 0 0,-1-1-1,0 1 1,-1-1 0,-4-18-1,-4-21-391,-4 0-1,-1 0 1,-23-54-1,27 86 489,7 18 35,1 0 0,0 0 0,0-1 0,0 1-1,1-1 1,0 1 0,-1-1 0,1-6 0,12 12-97,42 8 32,0-1 0,97 0 0,0-10-83,-149 2 34,-1 1-1,1-1 0,0 1 1,-1-1-1,1 1 0,-1-1 0,1 1 1,-1 0-1,1-1 0,-1 1 1,1 0-1,-1-1 0,1 1 1,-1 0-1,0 0 0,0-1 1,1 1-1,-1 0 0,0 0 1,0-1-1,0 1 0,0 0 1,0 0-1,0 0 0,0 1 1,1 24-2415,-1-25 2070,0 10-4360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54.3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13 7882,'0'0'4169,"176"0"-3361,-133 0-656,-4-5-144,-3 0 144,-6 2-40,-8 3-48,-9 0-64,-4 0-336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54.7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7930,'0'0'3032,"178"35"-1967,-109-30-409,-1-3 336,-2 1-896,-14-3 0,-8 0-96,-11 0 64,-11 0-152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55.3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0 769 5281,'0'0'8337,"13"-27"-8175,4-10-102,0 1 19,43-70 1,12-27 43,-51 90-98,1 2 0,38-55-1,-59 95-32,0-1-1,0 0 0,0 0 1,0 0-1,1 1 0,-1-1 0,0 1 1,1-1-1,0 1 0,-1-1 1,1 1-1,0 0 0,-1 0 1,1 0-1,0 0 0,0 0 1,0 0-1,0 0 0,0 1 0,0-1 1,0 1-1,0 0 0,0-1 1,0 1-1,0 0 0,0 0 1,0 0-1,1 0 0,-1 1 0,0-1 1,0 1-1,0-1 0,0 1 1,0-1-1,0 1 0,0 0 1,-1 0-1,1 0 0,0 0 0,0 1 1,-1-1-1,1 0 0,0 1 1,-1-1-1,0 1 0,1-1 1,-1 1-1,2 3 0,7 9 12,-1 0 1,0 1-1,-1 0 0,9 26 1,-16-37-4,44 127-19,-36-96 11,2 0 0,2-1 1,1-1-1,1 0 0,26 41 1,-38-71 11,-1 1 0,1 0 1,-1-1-1,1 0 1,0 0-1,0 0 1,1 0-1,-1 0 1,0 0-1,1-1 0,0 0 1,0 1-1,-1-2 1,1 1-1,0 0 1,1-1-1,-1 1 1,0-1-1,0-1 0,1 1 1,-1 0-1,0-1 1,1 0-1,-1 0 1,0 0-1,7-2 1,-4 0-1,0 0 1,-1-1-1,1 0 1,-1 0-1,0-1 1,0 0-1,0 0 1,-1 0-1,1-1 1,-1 1-1,0-1 1,0-1-1,-1 1 1,1-1-1,3-7 1,3-5-18,-1-1 0,0-1 0,-2 0 0,-1 0 0,0 0 0,-1-1 0,-1 0 0,-1 0 0,-1-1 0,-1 1 0,-1-1 0,-1 1 0,-1-1 0,-6-36 0,-3 2-58,-3 0 0,-3 1 0,-2 1 0,-33-70 0,51 123 72,-1 1-1,1 0 0,0 0 1,0 0-1,0-1 0,0 1 1,0 0-1,0 0 1,0 0-1,0-1 0,0 1 1,0 0-1,0 0 1,0 0-1,0-1 0,0 1 1,0 0-1,0 0 0,0 0 1,0-1-1,0 1 1,0 0-1,0 0 0,0 0 1,0-1-1,0 1 1,1 0-1,-1 0 0,0 0 1,0 0-1,0-1 0,0 1 1,0 0-1,1 0 1,-1 0-1,0 0 0,0 0 1,0 0-1,0-1 1,1 1-1,-1 0 0,0 0 1,0 0-1,0 0 0,1 0 1,-1 0-1,17 0 0,26 10-5,-32-7 18,34 5-12,1-3 1,-1-1 0,76-5-1,-46 0-266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55.8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238 198 7009,'0'0'4048,"-10"26"-3328,-30 78-416,38-100-283,1 0 1,0 0-1,0 0 0,0 0 0,0 0 1,1 0-1,-1 0 0,1 0 0,0 0 0,0 0 1,1 0-1,-1 1 0,3 6 0,-2-9-5,0 0 0,0 0-1,0 0 1,1 1-1,-1-1 1,1 0 0,-1-1-1,1 1 1,0 0-1,0 0 1,0-1 0,0 1-1,0-1 1,0 0-1,0 1 1,4 0 0,4 2 38,1-2 1,-1 1 0,1-1-1,-1-1 1,1 0 0,0-1-1,13-1 1,-11 1 5,-2-1-31,1-1 0,-1 0-1,1-1 1,-1 0 0,0-1-1,0 0 1,0-1 0,0 0-1,-1-1 1,0 0 0,0-1-1,-1 0 1,0 0-1,0-1 1,0 0 0,-1 0-1,13-19 1,-14 18-45,-1 0-1,0-1 1,0 0 0,-1 0 0,0 0-1,-1 0 1,-1-1 0,5-18-1,-7 22-13,0 0 0,0-1-1,-1 1 1,0 0-1,0 0 1,-1-1 0,1 1-1,-2 0 1,1 0 0,-1 0-1,0 0 1,-1 0 0,0 1-1,-3-8 1,1 7-13,-1 0 0,0 0 0,0 0 0,0 0 0,-1 1 0,0 0 0,0 1 0,0 0 0,-1 0 0,0 0 0,0 1 0,0 0 0,0 0 0,-1 1 0,0 0 1,1 1-1,-13-2 0,2 0 43,-1 2 0,1 0 0,-1 1 1,1 0-1,-1 2 0,1 1 1,-24 4-1,28-2 11,0 0-1,1 1 1,-1 1-1,1 0 1,1 1-1,-1 1 1,1 0 0,0 1-1,1 0 1,0 1-1,0 0 1,1 1 0,0 0-1,1 1 1,1 0-1,-13 20 1,21-30-18,0 1 1,0 0-1,0-1 0,0 1 1,1-1-1,-1 1 0,0 0 1,1 0-1,0-1 0,0 1 1,0 0-1,0 0 0,0 0 1,1-1-1,-1 1 0,1 0 0,-1-1 1,1 1-1,0 0 0,0-1 1,1 1-1,-1-1 0,0 1 1,1-1-1,-1 0 0,4 4 1,0-1-166,1 0 0,-1-1 0,1 1 1,0-1-1,0 0 0,1-1 0,-1 1 1,1-1-1,8 2 0,54 13-2776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56.1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43 6185,'0'0'2825,"143"0"-1969,-72 0 72,6-10 289,-6 0-521,-8 0-192,-10 3-256,-12 4-144,-17 1 280,-7 2-384,-9 0 0,-5 0 56,0 5-56,-3 2 0,0 1-1504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56.4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 0 10842,'0'0'3556,"-1"24"-3479,4 177 474,0-158-224,-2 1 0,-1-1 0,-2 0 0,-13 66 0,13-88-655,2-20 275,1-1 0,-1 0 0,0 1 0,0-1 0,0 0 1,1 1-1,-1-1 0,0 0 0,1 1 0,-1-1 0,0 0 0,1 0 0,-1 1 0,0-1 0,1 0 0,-1 0 1,0 0-1,1 1 0,-1-1 0,1 0 0,-1 0 0,0 0 0,1 0 0,-1 0 0,1 0 0,-1 0 1,1 0-1,-1 0 0,0 0 0,1 0 0,-1 0 0,1 0 0,-1 0 0,0-1 0,1 1 0,-1 0 1,1 0-1,-1 0 0,0 0 0,1-1 0,-1 1 0,14-9-1943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00.8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8266,'0'0'3823,"23"1"-2425,-7 0-1148,29 0 668,76 14 1,42 10 289,-56-9-951,150 41 1,-254-56-272,0 0 0,0 0 0,-1 0 0,1 0 0,0 1 0,0-1 0,-1 1 0,1 0 0,-1 0 0,1 0 0,-1 0 0,3 3 0,-4-4 8,-1 0 0,1 1 1,-1-1-1,1 0 0,-1 0 1,0 1-1,1-1 0,-1 0 0,0 0 1,0 1-1,0-1 0,0 0 1,0 1-1,0-1 0,0 0 0,-1 1 1,1-1-1,0 0 0,-1 0 1,1 0-1,-1 1 0,1-1 0,-1 0 1,0 0-1,1 0 0,-1 0 1,0 0-1,0 0 0,0 0 0,0 0 1,0 0-1,-2 1 0,-20 17 32,-2-2 0,0 0 0,0-2 0,-2-1 1,-36 15-1,2-1 25,22-9-50,-3 1 4,2 1 0,0 2 0,-53 40 0,84-56-8,0 0 0,1 1 0,0 0 0,0 1 0,0 0 0,1 0 0,1 0 0,-1 1 0,2 0 0,-1 0 0,1 1 0,1-1 0,0 1 0,1 0 0,0 1 0,0-1 0,1 0 0,-1 23 0,3-26-3,0 0-1,0 0 0,0 1 0,1-1 0,1 0 1,0 0-1,0 0 0,0 0 0,1-1 0,0 1 1,0 0-1,1-1 0,0 0 0,0 0 0,1 0 1,0-1-1,0 1 0,1-1 0,-1 0 0,11 8 1,-9-7-2,1-1 0,0 1 0,1-1 1,-1-1-1,1 0 0,0 0 0,1 0 1,-1-1-1,1-1 0,0 0 1,0 0-1,0-1 0,0 0 0,0 0 1,0-1-1,1-1 0,-1 0 0,0 0 1,14-3-1,-17 1-41,0 0 1,-1 0 0,1-1-1,-1 0 1,0 0-1,0-1 1,0 1-1,0-2 1,-1 1 0,1 0-1,-1-1 1,0 0-1,6-8 1,-1 3-377,20-24-1966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59.1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0 409 3289,'0'0'12441,"10"-8"-12032,19-20-445,1 1-1,2 2 0,59-36 0,116-51 95,-162 89-103,25-14-69,108-51-180,-177 88 269,0 1 0,-1-1 1,1 0-1,0 0 1,-1 0-1,1 0 0,0 1 1,-1-1-1,1 0 0,-1 1 1,1-1-1,0 0 1,-1 1-1,1-1 0,-1 1 1,1-1-1,-1 1 1,1-1-1,-1 1 0,0-1 1,1 1-1,-1-1 0,0 1 1,1 0-1,-1 0 1,1 0 16,-1-1 1,0 0-1,0 1 1,0-1 0,0 0-1,0 1 1,0-1 0,0 1-1,0-1 1,1 0-1,-1 1 1,0-1 0,-1 0-1,1 1 1,0-1-1,0 1 1,0-1 0,0 0-1,0 1 1,0-1 0,0 0-1,0 1 1,-1-1-1,1 0 1,0 1 0,0-1-1,0 0 1,-1 1 0,1-1-1,0 0 1,-1 0-1,1 1 1,0-1 0,0 0-1,-1 0 1,1 0-1,0 1 1,-1-1 0,1 0-1,0 0 1,-1 0 0,1 0-1,-1 0 1,1 0-1,0 0 1,-1 0 0,1 0-1,0 0 1,-1 0-1,1 0 1,-1 0 0,1 0-1,0 0 1,-1 0 0,1 0-1,0 0 1,-1-1-1,-44-3-625,16 1 476,-1 1 0,-38 3 0,58 0 148,0 0 1,1 1-1,-1 0 1,1 0-1,0 1 1,0 1-1,0-1 1,0 1-1,1 1 1,-1 0-1,-9 7 1,8-5 32,1 1 1,0-1 0,0 1 0,1 1-1,0 0 1,1 0 0,-1 1 0,2-1 0,-1 2-1,2-1 1,-1 1 0,1 0 0,1 0 0,0 0-1,1 0 1,0 1 0,0-1 0,1 1 0,1 0-1,0 0 1,2 22 0,-1-30-24,1 0 1,0 0 0,1 0-1,-1 0 1,1 0-1,0 0 1,0-1-1,0 1 1,0-1-1,1 0 1,-1 1-1,1-1 1,0 0-1,0 0 1,0-1-1,0 1 1,0-1-1,1 1 1,-1-1-1,1 0 1,-1 0-1,1-1 1,0 1-1,0-1 1,0 0-1,0 0 1,7 1-1,12 2 21,0-1-1,0-1 1,38-2-1,-55 0-16,18-1 7,-1-2 0,1 0-1,-1-1 1,1-2-1,-1 0 1,-1-2 0,0 0-1,0-1 1,0-2 0,-1 0-1,-1-1 1,0-1-1,26-22 1,-41 31 16,-1 0 1,0 0-1,0 0 0,0 0 0,0 0 1,-1-1-1,1 0 0,-1 0 1,0 0-1,-1 0 0,1 0 0,-1-1 1,0 1-1,-1 0 0,1-1 1,-1 0-1,0 1 0,0-1 0,-1 0 1,0 0-1,0 1 0,0-1 1,-2-10-1,1 15-18,1-1 1,-1 1-1,1 0 0,-1 0 1,0 0-1,1 0 1,-1 0-1,0 0 1,1 0-1,-1 0 0,0 1 1,0-1-1,0 0 1,0 0-1,0 1 0,0-1 1,0 0-1,0 1 1,0-1-1,0 1 0,-1 0 1,1-1-1,0 1 1,0 0-1,0 0 0,-1-1 1,1 1-1,0 0 1,0 0-1,0 0 1,-1 1-1,1-1 0,0 0 1,0 0-1,0 1 1,-1-1-1,1 0 0,-2 2 1,0-1-9,-1 1 1,1-1-1,-1 1 1,1 0-1,0 0 1,0 0-1,0 0 1,0 0-1,0 1 1,0-1-1,-2 5 1,-2 4-19,0 1 0,2-1 0,-1 1 0,1 1 0,1-1 0,0 1 1,1-1-1,1 1 0,-1 0 0,2 0 0,0 0 0,1 0 0,0 1 0,2 14 0,-1-24 20,0 0 0,0 0 0,1 0 0,-1 0 0,1-1 0,0 1 0,0 0 0,0-1 0,0 1 0,0-1 0,1 0 0,0 0 0,-1 0 0,1 0 0,0 0 0,1-1-1,-1 1 1,0-1 0,1 0 0,-1 0 0,1 0 0,0-1 0,0 1 0,0-1 0,7 2 0,-1-1 4,0 0 1,0 0-1,0-1 0,0-1 0,0 0 0,0 0 1,0-1-1,0 0 0,-1-1 0,13-3 1,1-4-521,1-1 0,39-25 1,-23 8-3409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59.6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0 839 120,'0'0'12765,"27"-21"-11902,88-67-193,-99 74-622,-1 0 0,0-1 0,-1 0 0,-1-1 0,0 0 1,-1-1-1,-1-1 0,-1 0 0,0 0 0,-2-1 0,0 0 0,10-36 1,-11 20-20,-1 0 1,-2-1-1,-2 1 1,-1-1-1,-7-67 1,2 78 71,-1 1 0,-1 0 0,-12-32-1,-2-6 429,20 62-540,0 0-1,0-1 1,0 1 0,0 0 0,-1-1 0,1 1-1,0 0 1,0 0 0,-1-1 0,1 1 0,0 0-1,-1 0 1,1-1 0,0 1 0,-1 0-1,1 0 1,0 0 0,-1 0 0,1-1 0,0 1-1,-1 0 1,1 0 0,0 0 0,-1 0 0,1 0-1,-1 0 1,1 0 0,0 0 0,-1 0 0,1 0-1,0 0 1,-1 0 0,1 0 0,-1 1 0,1-1-1,0 0 1,-1 0 0,1 0 0,0 0-1,0 1 1,-1-1 0,1 0 0,0 0 0,-1 1-1,1-1 1,0 0 0,0 0 0,-1 1 0,1-1-1,0 0 1,0 1 0,0-1 0,-1 1 0,-14 16-198,-5 15 185,2 0-1,0 1 0,3 0 0,0 1 1,2 1-1,2 1 0,1-1 0,2 2 1,2-1-1,-4 61 0,9-57 41,2 0 0,12 76-1,-9-96-19,1-1 1,1 1-1,1-1 0,0 0 0,2-1 0,0 0 0,19 27 0,-20-32 31,1-1 0,1-1-1,0 0 1,1 0 0,0-1-1,0 0 1,1-1 0,17 10-1,-22-15-12,1 0 1,-1 0-1,1-1 0,0 0 0,1-1 0,-1 0 0,0 0 0,1 0 0,-1-1 0,1-1 1,-1 0-1,1 0 0,-1 0 0,1-1 0,-1 0 0,10-3 0,-14 2-14,1 1-1,-1-1 1,1-1-1,-1 1 0,0-1 1,0 1-1,0-1 1,0 0-1,0-1 0,-1 1 1,1-1-1,-1 1 1,4-8-1,2-2-513,0-1 0,11-27-1,-2-10-3391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59.9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 5 9978,'0'0'4697,"-30"37"-4801,71-27 104,22-3 0,25-4 168,13-3-40,14 0 48,25-17-176,-27-3-216,-31-5-1576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13.45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9914,'0'0'4457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14.57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5737,'0'0'6874,"61"7"-6994,-6 0 120,16 1 0,19-6 0,17-2 184,8 0-176,34 0-8,-32-5-616,-29-10-5066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14.96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8162,'0'0'4543,"34"2"-4395,-21-1-144,63 6 2,113 25-1,-164-26-4,141 32-1,249 93 0,-405-127 7,13 5 13,-1 1 1,0 1-1,24 15 0,-42-23-24,1 0-1,-1 0 0,0 1 1,0-1-1,0 1 0,-1 0 1,1 0-1,-1 0 0,0 0 0,0 0 1,0 1-1,-1 0 0,1-1 1,-1 1-1,0 0 0,-1 0 1,1 0-1,-1 0 0,0 1 0,0 7 1,-1-10-6,0 0 1,0 0-1,0 0 1,-1 0-1,1 0 1,-1 0 0,0 0-1,0 0 1,0-1-1,0 1 1,-1 0-1,1-1 1,-1 1-1,1-1 1,-3 4-1,-2-1 3,0 1 0,0-1 0,-1 0 0,0 0 0,-8 4 0,-43 20 3,-1-2 0,-1-2 0,-2-3 0,-79 17-1,96-27-6,-485 113-1181,491-118 195,10-6-1661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16.41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1 459 4281,'1'-1'11547,"13"-16"-11470,27-51-155,4 2 1,2 2 0,56-58-1,-102 119 64,1 1-1,0 0 1,0 0-1,0 1 1,0-1-1,0 0 1,0 1-1,0-1 1,0 1-1,1-1 1,-1 1-1,1 0 1,-1 0-1,1 0 1,-1 1-1,6-2 1,-6 3-2,-1-1-1,1 1 1,-1 0 0,0 0 0,1 0-1,-1 0 1,0 0 0,1 0 0,-1 0-1,0 0 1,0 1 0,0-1 0,0 0-1,0 1 1,0-1 0,-1 0-1,1 1 1,0-1 0,-1 1 0,1 0-1,-1-1 1,1 1 0,-1-1 0,0 1-1,0 0 1,0 3 0,8 45 7,-1 59 0,-5-61-18,16 89 1,-15-122 23,1-1-1,0 0 1,1 0-1,1-1 1,0 0-1,1 0 1,0 0-1,1-1 1,0 0-1,15 17 0,-19-25 7,0 0 0,0 0-1,0-1 1,0 0-1,1 0 1,-1 0-1,1 0 1,0-1-1,0 1 1,0-1-1,0 0 1,0-1-1,0 1 1,1-1-1,-1 0 1,0-1-1,1 1 1,-1-1-1,0 0 1,8-1-1,-7 0-3,0-1 0,1 1-1,-1-1 1,0-1 0,0 1-1,0-1 1,0 0 0,0 0 0,0-1-1,-1 0 1,0 0 0,0 0-1,0-1 1,0 1 0,-1-1-1,4-5 1,4-8-5,-1 0 0,-1 0 0,-1-1-1,-1 0 1,0 0 0,-1-1 0,-1 0 0,-2 0 0,1 0-1,0-25 1,1-33-182,-6-108-1,-2 87-59,2 98 250,0 1 0,0-1 0,0 0 0,0 0 0,0 1 0,0-1 1,0 0-1,0 0 0,0 1 0,1-1 0,-1 0 0,0 0 0,0 1 1,1-1-1,-1 0 0,0 1 0,1-1 0,-1 0 0,1 1 0,-1-1 0,1 1 1,-1-1-1,1 1 0,-1-1 0,1 1 0,0-1 0,-1 1 0,1 0 1,0-1-1,-1 1 0,1 0 0,0-1 0,0 1 0,-1 0 0,1 0 0,0 0 1,0 0-1,-1-1 0,1 1 0,0 0 0,0 1 0,-1-1 0,1 0 1,0 0-1,0 0 0,-1 0 0,1 0 0,1 1 0,39 17-256,-36-15 253,22 10 20,1 0 0,1-2 1,0-1-1,0-1 0,40 6 0,-14-7-21,1-3 0,58-1 0,-105-4-113,1-1 0,-1 0 0,1 0 0,12-4 0,15-9-3516,-21 4-2002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16.78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6889,'0'0'7194,"173"8"-6130,-132-4-888,3-1-24,-5-1-152,-1-2 184,-2 3-120,16-3-64,-8 0-384,-9 0-1592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17.35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1 838 9434,'0'0'5485,"0"-22"-4907,-1-3-461,7-133 389,-4 140-481,0 0-1,1 1 1,2-1 0,-1 1 0,2 0 0,0 0-1,14-25 1,-10 27-41,0 0 1,2 1-1,-1 1 1,2 0-1,17-15 0,-21 21 5,0-1 0,1 2 0,-1-1 0,1 2-1,1-1 1,-1 1 0,1 1 0,-1 0 0,16-4 0,-25 8 8,0 0 1,0-1-1,0 1 1,0 0-1,0 0 0,0 0 1,0 0-1,0 0 1,0 0-1,0 0 1,0 1-1,-1-1 1,1 0-1,0 0 0,0 1 1,0-1-1,0 1 1,0-1-1,0 1 1,0-1-1,-1 1 1,1-1-1,0 1 0,0 0 1,-1 0-1,1-1 1,0 1-1,-1 0 1,1 0-1,-1 0 1,1-1-1,-1 1 0,1 0 1,-1 0-1,0 0 1,1 0-1,-1 0 1,0 0-1,0 1 1,0 48-157,-1-30 156,-14 112 78,9-91-38,1-1 0,1 42 0,5-74-34,0-1-1,1 0 0,-1 1 1,1-1-1,1 0 0,-1 0 1,1-1-1,0 1 0,1-1 1,-1 1-1,2-1 0,-1 0 1,0 0-1,1-1 0,0 1 0,1-1 1,-1 0-1,7 4 0,-8-6 0,-1 0-1,1-1 1,0 1-1,0-1 1,1 0-1,-1 0 1,0-1-1,1 1 1,-1-1-1,1 0 1,-1 0-1,1 0 1,0-1-1,-1 1 0,1-1 1,0-1-1,-1 1 1,1 0-1,-1-1 1,1 0-1,0 0 1,-1-1-1,0 1 1,1-1-1,-1 0 1,0 0-1,0 0 1,0-1-1,7-5 0,0-2-2,-1 0-1,-1-1 0,0-1 0,-1 1 0,0-1 1,0-1-1,-1 0 0,-1 0 0,0 0 0,-1 0 1,-1-1-1,0 0 0,3-19 0,2-21-165,-3-1 0,0-60 0,-5-289 192,17 408 104,28 13-399,1-2 0,1-3-1,0-1 1,0-2 0,1-3-1,89 1 1,-128-7-3811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17.74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368 217 9898,'0'0'3581,"-6"22"-3450,-13 72-35,18-91-94,1 0 0,-1 0 0,1 0 0,0 0 0,0 0 0,0 0 0,1 0 0,-1 0 0,1 0 0,-1 0-1,1-1 1,0 1 0,0 0 0,0 0 0,1 0 0,-1-1 0,1 1 0,-1-1 0,1 1 0,0-1 0,0 0 0,0 0 0,0 0 0,0 0 0,1 0 0,-1 0 0,4 2 0,1 2 37,7 3 13,1-1 1,-1 0-1,1 0 0,1-2 0,-1 0 0,1 0 0,0-2 1,1 0-1,-1-1 0,1 0 0,-1-2 0,1 0 0,0 0 1,-1-2-1,1 0 0,20-4 0,-30 4-67,0-1 0,-1 1-1,1-1 1,-1-1 0,1 1 0,-1-1 0,0 0-1,0-1 1,0 1 0,0-1 0,-1-1-1,0 1 1,0-1 0,0 1 0,0-1 0,0-1-1,-1 1 1,0-1 0,-1 1 0,1-1-1,-1 0 1,0-1 0,0 1 0,-1 0 0,0-1-1,0 0 1,0 1 0,-1-1 0,1-10-1,-1 6 25,-1 0 0,0-1 0,0 1 0,-1 0 0,-1 0 0,1-1-1,-2 1 1,0 0 0,0 1 0,-1-1 0,0 0 0,-1 1-1,0 0 1,-1 0 0,0 1 0,0-1 0,-11-10 0,3 7 55,-1 0 1,-1 1-1,0 1 1,0 0-1,-1 2 1,-1 0 0,1 0-1,-1 2 1,-1 0-1,1 1 1,-1 1-1,0 1 1,-1 1-1,1 0 1,-35 1-1,10 2-929,1 2-1,-1 2 1,1 2-1,0 1 0,-79 27 1,32-2-5035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01.2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87 82 13835,'0'0'4209,"-10"19"-4104,0-3-93,2-4-10,1 0-1,0 0 0,1 1 0,1-1 0,0 2 0,0-1 1,2 0-1,-5 23 0,3 3 2,1 0 1,1 0-1,2 0 1,2 1-1,2-1 0,11 54 1,-11-81-6,1-1 1,0 1 0,1-1-1,0 0 1,1 0-1,0-1 1,1 0 0,0 0-1,1 0 1,15 15-1,-18-21-3,-1 0 1,1-1-1,-1 1 0,1-1 0,0 0 0,1 0 0,-1-1 0,0 0 0,1 0 0,-1 0 0,1 0 0,0-1 0,0 0 0,-1 0 0,1-1 1,0 1-1,0-1 0,0 0 0,0-1 0,-1 0 0,1 0 0,0 0 0,0 0 0,9-5 0,-5 1 12,0-1-1,0 0 0,0-1 1,-1 0-1,0 0 1,-1-1-1,1 0 0,-2 0 1,1-1-1,-1 0 0,10-18 1,2-4 24,-3 0 0,22-54 0,-22 36-93,-1-1 1,-3 0 0,-2-1-1,-3 0 1,-1-1-1,-2-70 1,-4 119 53,0 0-1,0 0 1,-1 0 0,1 0-1,-1 0 1,1 0 0,-1 0-1,0 0 1,0 0 0,0 0-1,-1 0 1,1 0 0,-1 1-1,1-1 1,-1 0 0,0 1-1,-4-5 1,4 6-6,0 0 0,1 0 0,-1 1-1,0-1 1,1 0 0,-1 1 0,0-1 0,0 1 0,0 0 0,0-1 0,1 1 0,-1 0 0,0 0-1,0 0 1,0 0 0,0 0 0,0 1 0,1-1 0,-1 1 0,0-1 0,0 1 0,0 0 0,1-1-1,-1 1 1,1 0 0,-1 0 0,0 0 0,1 0 0,-1 1 0,1-1 0,-2 2 0,-1 2-176,1-1 1,0 0 0,1 1-1,-1-1 1,1 1 0,0 0-1,0 0 1,0 0 0,1 0-1,0 0 1,0 0 0,0 0 0,0 1-1,1-1 1,0 0 0,1 9-1,-2-3-934,1 20-4207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18.21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30 9690,'0'0'2078,"30"2"-1469,340 18-246,871-10 683,-966-10-961,677-31 304,-72 1-174,-826 29-215,362 8-13,-316 0 3,-2 5 0,126 30 0,-77-4-695,-86-23-1380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19.11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0 398 7418,'0'0'3410,"27"-17"-2175,408-221-326,-398 219-880,1 2-1,1 2 1,1 2 0,0 1-1,0 2 1,1 2-1,0 1 1,44 0-1,-71 8 53,19-2-293,-32 1 250,0 0 1,0 0 0,-1 0-1,1-1 1,0 1 0,0 0-1,-1 0 1,1-1 0,0 1-1,0 0 1,-1-1 0,1 1-1,-1-1 1,1 1 0,0-1-1,-1 1 1,1-1 0,-1 1-1,1-1 1,-1 0 0,1 1-1,-1-1 1,0 0 0,1 1-1,-1-1 1,0 0 0,1 1-1,-1-1 1,0 0 0,0 0-1,0 1 1,0-1 0,0-1-1,0 1-23,0 0-1,-1 1 1,1-1-1,-1 0 0,1 0 1,-1 1-1,1-1 1,-1 0-1,0 1 0,1-1 1,-1 0-1,0 1 1,1-1-1,-1 1 0,0-1 1,0 1-1,0-1 0,1 1 1,-1 0-1,0-1 1,0 1-1,0 0 0,0 0 1,0 0-1,0-1 1,0 1-1,-1 0 0,-32-2-14,30 2 12,-17-1-11,0 1 0,-1 2 1,1 0-1,0 1 0,1 1 0,-1 1 0,1 1 0,-1 0 0,2 2 0,-1 0 1,1 2-1,1 0 0,-1 1 0,2 0 0,0 2 0,0 0 0,1 1 0,-25 28 1,33-34 12,2 1 0,-1 0 0,1 0 1,0 0-1,1 1 0,0 0 0,1 0 1,0 0-1,1 1 0,0-1 1,0 1-1,1 0 0,0-1 0,1 1 1,0 0-1,2 22 0,-1-31-10,1 1-1,-1-1 1,0 1 0,1-1-1,0 1 1,0-1 0,-1 0-1,1 1 1,1-1 0,-1 0-1,0 0 1,0 0-1,1 0 1,-1 0 0,1 0-1,0 0 1,0 0 0,3 3-1,0-2 14,0 0 1,0-1-1,0 1 0,0-1 0,0 0 1,1 0-1,-1-1 0,8 2 0,2-1 26,0-1 0,0 0-1,0-1 1,0-1 0,27-4-1,-27 1-49,0-1 0,0 0-1,0-1 1,-1-1 0,1 0-1,-2-1 1,1-1 0,17-14-1,95-91-1035,-115 103 869,6-6 29,-7 9 82,0-1 1,-1 0 0,0 0-1,-1-1 1,0 0 0,-1-1-1,0 0 1,6-13 0,-13 24 65,0 0 1,0 0-1,1-1 1,-1 1-1,0 0 1,0 0-1,0-1 1,0 1-1,0 0 1,0 0-1,0-1 1,0 1-1,1 0 1,-1 0-1,0-1 1,0 1-1,0 0 1,0-1-1,-1 1 1,1 0-1,0 0 1,0-1-1,0 1 1,0 0-1,0 0 1,0-1-1,0 1 1,0 0-1,-1 0 1,1-1-1,0 1 1,0 0-1,0 0 1,0 0-1,-1-1 1,1 1-1,0 0 1,0 0-1,0 0 1,-1 0-1,1-1 1,-14 5 323,-14 13 181,15-4-471,0 0-1,1 0 1,1 1-1,0 0 1,1 1-1,0 1 1,-10 22-1,15-26-12,0 0 0,1 0-1,0 1 1,1-1 0,0 1 0,1 0 0,1 0 0,0-1-1,1 1 1,0 0 0,2 16 0,-1-26-23,0 0 0,-1 0-1,1 0 1,0 0 0,0 0 0,1-1 0,-1 1 0,0 0-1,1-1 1,0 1 0,0-1 0,0 1 0,0-1 0,0 0 0,0 0-1,5 4 1,-2-3 17,1 0 1,-1 0-1,1 0 0,0-1 0,0 0 0,0 0 0,11 2 1,7-1 96,0-1 0,0-1 1,31-3-1,-49 2-87,17-2 57,1-1-1,-1-1 1,1-1 0,-1-1-1,-1-2 1,1 0-1,-1-1 1,41-23-1,-29 10-385,0-1 0,-2-2 0,0-1 0,39-42 0,-10-3-3424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19.63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6977,'0'0'7898,"142"3"-7882,-84-3-16,2-3 8,-2 3 136,-12 0-144,-2 0 0,-14 0-96,-16 0-1808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2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6857,'0'0'4145,"181"42"-2984,-105-40 127,7-2-816,-7 0-72,-4 0-400,-12-5 128,-8-9-288,-16 1 32,-17 1-3937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20.37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0 938 6545,'0'0'5318,"25"-22"-4898,5-3-313,130-120 506,-113 94-511,-3-1 0,-2-3 0,-2-1 0,-2-2 0,-4-1 0,-1-2 0,-4-2 1,32-94-1,-56 141 322,0 0-1,-1 0 1,-1-1 0,0 1 0,-1-1 0,-1-19 0,-11 40-271,-4 9-157,0 1 0,2 0 0,-1 1 0,2 0 0,0 1 0,-10 19 1,-48 109 96,52-100-93,2 0 0,2 2 0,1-1 0,3 2 0,2-1 0,1 1 0,3 0 0,4 58 0,-1-96-7,1-1 1,0 1 0,0-1 0,1 1-1,1-1 1,-1 0 0,1 0-1,1 0 1,-1-1 0,1 1 0,0-1-1,1 0 1,0 0 0,0 0-1,1-1 1,10 10 0,-8-9 12,0-1 0,1 0 1,0 0-1,0-1 0,0 0 0,1-1 0,-1 0 0,1-1 1,0 0-1,1 0 0,-1-1 0,0 0 0,15 0 1,0 0 4,1 0 1,0-2-1,0-1 1,0-1-1,0-2 1,0 0-1,43-14 1,-18-2-296,0-3 0,60-37 1,-31 6-2131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20.77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16 9674,'0'0'5369,"157"19"-5145,-4-14 128,53-2 304,13-3 73,-10 0-713,-42-5-32,-66-10-208,-32-7-6250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47.3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12803,'0'0'3320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2.3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0 553 4489,'0'0'6551,"24"0"-6595,-19-1 69,0 0 1,0-1-1,0 1 1,0-1 0,0 0-1,0-1 1,0 1-1,0-1 1,-1 0-1,5-3 1,45-41 246,-38 33-116,375-361 1140,-378 361-1302,1 2 0,0 0 0,1 0-1,0 2 1,0 0 0,22-10-1,-36 20-105,-12 1-3007,-11 5-1622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2.9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 0 4081,'0'0'6069,"-3"14"-5403,-2 20-18,-2 46 1,7-68-585,0-1-1,0 0 1,1 0 0,0 0 0,1 0 0,0 0 0,1 0 0,0 0 0,9 17 0,11 9 98,57 66 0,-59-79-128,-1 2-1,0-1 0,-2 2 1,-2 1-1,18 36 0,-14 0 292,-14-42-205,0-2 0,1 1 0,17 32-1,-22-49-110,1 1-1,0-1 0,-1 0 1,2 0-1,-1 0 0,0-1 1,1 1-1,0-1 0,-1 1 0,1-1 1,1 0-1,-1-1 0,0 1 1,1-1-1,-1 0 0,1 0 1,0 0-1,0-1 0,-1 1 1,10 0-1,3-1 9,0-1 0,0 0 0,1-1 0,-1-1 0,0-1 0,0 0 0,-1-2 0,1 1 0,-1-2 0,0 0 0,0-1 0,-1-1-1,1 0 1,-2-1 0,26-20 0,-29 19-853,0 0-1,-1-1 0,0 0 0,0-1 0,-1 1 0,13-24 1,-6-1-7817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3.2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11690,'0'0'2985,"140"24"-3033,-69-21 224,9-3-144,2 0-32,-5 0 8,-11 0-24,-17 0 16,-10 0-56,-18 0-168,-10 0-1816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01.9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41 129 3273,'0'0'9919,"-6"24"-9107,0-5-672,-1 4 13,1 1 0,0 0 0,2 0-1,1 0 1,0 30 0,5-2-6,1-1 0,3 0 0,2 0 0,2 0 1,3-1-1,1-1 0,31 69 0,-43-114-148,5 14 10,1-1 0,0 1 0,1-1 0,1-1 0,16 20 1,-24-33-7,0-1 0,1 1 0,0 0 0,-1-1 1,1 1-1,0-1 0,0 0 0,0 0 1,1 0-1,-1 0 0,0-1 0,1 1 1,-1-1-1,1 0 0,0 0 0,-1 0 1,1-1-1,0 1 0,-1-1 0,1 0 1,0 0-1,0 0 0,-1 0 0,1-1 0,0 1 1,-1-1-1,1 0 0,-1 0 0,1 0 1,-1-1-1,1 1 0,-1-1 0,0 0 1,6-4-1,5-4 26,-1-1-1,0 0 1,-1 0 0,-1-1 0,1-1-1,-2 0 1,14-22 0,55-113 16,-28 34 36,-4-3 0,49-195 1,-91 288-46,-1 0 0,-1 0 0,-1-47 0,-2 63-28,-1 8-7,0 0 0,1-1 0,-1 1 0,1 0 0,-1 0 1,0 0-1,1 0 0,-1 0 0,0 0 0,1 0 0,-1 0 1,1 0-1,-1 0 0,0 0 0,1 0 0,-1 1 0,0-1 1,1 0-1,-1 0 0,1 1 0,-1-1 0,0 1 0,-2 2-12,0 0 0,0 0-1,1 0 1,-1 0-1,1 0 1,0 1 0,0-1-1,0 1 1,0 0 0,0 0-1,1 0 1,0-1 0,0 1-1,-1 8 1,-1 0-45,-10 41-659,9-1-1667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3.6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 11122,'0'0'2865,"145"0"-2409,-107 0 88,-5-3-544,-5 3 120,-9 0-152,-3 0 32,-2 15-88,-6 8-392,-5-6-2465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0 887 5697,'0'0'4134,"25"-29"-3291,-9 10-652,14-16 210,1 2 0,2 1 0,0 1 0,46-31-1,145-87 988,185-136-938,-396 274-465,64-56 25,-72 62-71,1-1 0,-1 0 1,-1 0-1,1 0 0,-1-1 0,0 0 1,0 0-1,-1 0 0,0 0 0,2-10 1,-4 16-82,-1-1 0,1 1 0,-1-1 0,0 0 0,0 1 0,0-1 0,0 0 0,0 1 1,0-1-1,0 1 0,-1-1 0,1 1 0,-1-1 0,1 0 0,-1 1 0,1-1 0,-1 1 1,0 0-1,0-1 0,0 1 0,1 0 0,-1-1 0,-1 1 0,-1-2 0,-19-10-2502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4.3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11058,'0'0'1431,"4"28"-773,11 96-535,-10-99-100,0-1 0,1 0 0,2 0 1,0-1-1,21 39 0,-3-18-7,42 54 0,-58-84-14,14 19 32,1-1 1,2-1-1,40 36 0,-60-62-75,0 0 0,0-1-1,0 0 1,1 0 0,-1 0-1,1-1 1,0 0-1,0 0 1,0-1 0,15 2-1,10-2-2225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4.7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165 49 12499,'0'0'3140,"-6"26"-3274,-16 81 22,22-103 111,-1 0 0,1 0 0,0-1 0,0 1 0,0 0 0,1 0 1,-1 0-1,1-1 0,0 1 0,0 0 0,0 0 0,1-1 0,-1 1 0,1-1 1,0 0-1,0 1 0,0-1 0,0 0 0,0 0 0,1 0 0,0 0 1,-1-1-1,1 1 0,0-1 0,0 1 0,1-1 0,-1 0 0,0 0 1,1-1-1,-1 1 0,1-1 0,5 2 0,1 1 38,4 2-26,2 0 0,-1-1 0,0-1 0,1-1 1,0 0-1,0-1 0,0 0 0,0-2 0,0 0 1,0 0-1,20-5 0,-25 4 2,0-1 0,0 0 0,0-1 0,-1 0 0,1-1 0,-1 0 0,0-1 0,0 0 0,0-1 0,-1 0 0,0 0 0,0-1 0,-1 0-1,1 0 1,-2-1 0,15-17 0,-19 21-18,-1-1-1,1 1 0,-1-1 0,0 1 1,0-1-1,0 0 0,0 1 1,-1-1-1,0 0 0,0 0 0,0 0 1,-1 0-1,0 0 0,0 0 1,0 0-1,0 0 0,-1 0 0,0 0 1,0 0-1,-3-9 0,1 9-9,1 0-1,-1-1 1,-1 1-1,1 1 1,-1-1 0,0 0-1,0 1 1,0 0-1,-1 0 1,1 0-1,-1 0 1,0 1-1,0 0 1,0 0 0,-1 0-1,-9-3 1,-9-1 7,0 1 0,0 0 0,0 2 0,-1 1 0,1 1 0,-1 1 0,0 2 0,0 0 0,1 1 1,-1 2-1,1 0 0,0 2 0,-33 11 0,44-11-306,0 1-1,0 0 1,0 0-1,1 1 1,0 1 0,1 0-1,0 1 1,1 0 0,0 1-1,-11 14 1,2 4-4657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5.3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36 6953,'0'0'6938,"3"0"-6669,128 11-305,-4 0 111,-33-10 60,0-4-1,173-29 1,-252 30-99,-12 2-33,0 0-1,0 0 1,0-1 0,0 1-1,0-1 1,0 0 0,0 0-1,0 0 1,3-2 0,-6 3-127,0-1 1,0 1 0,0-1-1,0 1 1,0-1 0,0 1-1,0-1 1,0 1-1,0-1 1,0 1 0,0-1-1,0 1 1,-1-1 0,1 1-1,0 0 1,0-1-1,-1 1 1,1-1 0,0 1-1,0 0 1,-1-1-1,1 1 1,-1-1 0,1 1-1,0 0 1,-1 0 0,1-1-1,-1 1 1,1 0-1,0 0 1,-1-1 0,1 1-1,-1 0 1,1 0 0,-1 0-1,0 0 1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5.6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136 0 11058,'0'0'2400,"-20"26"-2286,-64 85-18,80-106-90,0 0-1,1 1 1,0 0 0,0-1-1,0 1 1,1 0 0,0 1-1,0-1 1,0 0-1,1 0 1,0 1 0,0-1-1,0 1 1,1-1-1,0 1 1,1-1 0,0 9-1,2 14 54,-2-19-56,0 0 0,1 0-1,0 0 1,1-1 0,0 1-1,0-1 1,1 1-1,1-1 1,-1 0 0,2-1-1,9 14 1,-9-13 3,0 1 1,0-1-1,0 1 0,-1 1 0,-1-1 1,0 1-1,0-1 0,-1 1 1,2 12-1,-5-20-51,0 0 0,0 0 0,1 0-1,-1 0 1,1-1 0,0 1 0,-1 0 0,1 0 0,1 0 0,-1-1-1,0 1 1,1-1 0,-1 1 0,1-1 0,2 3 0,-2-3-236,1 0 0,-1-1 0,0 0 0,1 1 0,-1-1 0,1 0 1,0 0-1,-1 0 0,1 0 0,0-1 0,3 1 0,17 0-4492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6.2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1 535 9874,'0'0'4641,"21"-14"-4632,6-1-22,-15 8-22,0 0 0,0-1 0,0 0 1,-1-1-1,0 0 0,-1-1 0,0 0 0,12-15 1,22-33-125,-2-2 1,67-122 1666,-108 181-1476,-1 17 237,-4 25-448,-6 10 168,0-5 19,2 1 0,2-1 0,2 1 0,4 80-1,0-122-8,1 1-1,0-1 0,0 0 0,0 0 1,1 1-1,0-1 0,0 0 0,0-1 1,0 1-1,1 0 0,0-1 0,0 1 0,0-1 1,0 0-1,1 0 0,-1 0 0,1 0 1,0-1-1,1 0 0,-1 1 0,0-1 1,1-1-1,0 1 0,-1-1 0,7 2 1,-5-2 1,0-1 0,0 1 0,0-2 0,1 1 1,-1-1-1,1 0 0,-1 0 0,0 0 0,1-1 1,-1 0-1,0 0 0,0-1 0,0 0 1,0 0-1,0 0 0,0-1 0,0 0 0,-1 0 1,1 0-1,8-8 0,-1 1 15,-1-1 0,0-1 0,-1 0 0,0 0 0,-1-1 0,0-1 0,-1 0 0,-1 0-1,0 0 1,-1-1 0,-1 0 0,6-21 0,-5 10-13,-1-1-1,-2-1 1,-1 1 0,-1-1-1,-1 1 1,-4-44-1,0 52 26,0 0 0,-1 0 0,-1 1 0,-1 0 0,-1 0 0,0 0 0,-1 1 0,-16-25 0,35 42-160,28 7 109,54 18 0,-52-12 11,51 7 0,22-12 484,-66-8-3110,-27 0-314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6.6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66 116 6729,'0'0'4424,"10"23"-3960,34 73 15,-42-91-458,1-1 1,0 1-1,0-1 0,1 0 1,-1 0-1,1 0 0,0 0 0,0-1 1,0 1-1,1-1 0,-1 0 1,1-1-1,0 1 0,0-1 1,0 0-1,7 3 0,0-3 48,0 1-1,0-2 1,0 0-1,23 0 1,-24-1-19,1-1 8,1 1 0,0-2 1,0 0-1,-1 0 0,1-1 1,-1 0-1,0-1 0,0-1 0,0 0 1,0-1-1,10-7 0,-17 10-44,0 0 0,0-1-1,0 0 1,0 0 0,-1-1-1,0 1 1,0-1 0,0 0-1,-1 0 1,1 0 0,-1 0 0,0-1-1,-1 1 1,1-1 0,-1 0-1,0 0 1,-1 0 0,1 0-1,-1 0 1,0 0 0,-1 0-1,0 0 1,0 0 0,-1-13-1,0 14 48,-1 0 0,1 0-1,-1 0 1,0 0 0,0 0 0,-1 1-1,1-1 1,-1 0 0,0 1-1,-1 0 1,1 0 0,-1 0 0,1 0-1,-1 0 1,0 1 0,-1 0-1,1 0 1,0 0 0,-1 0 0,0 1-1,0-1 1,1 1 0,-1 1-1,-10-3 1,-6-2 181,-1 1-1,0 1 0,0 1 1,-36 1-1,28 1-163,1 2-1,-41 6 1,59-5-77,1 0 0,-1 1-1,1 0 1,0 0 0,0 1 0,0 1 0,1 0 0,-1 0-1,-15 13 1,22-16-87,1 0-1,-1 0 0,1 0 1,0 1-1,0-1 1,0 1-1,1-1 0,-1 1 1,0 0-1,1 0 1,0-1-1,0 1 0,0 0 1,0 0-1,0 1 1,0-1-1,1 0 0,0 0 1,-1 0-1,1 0 1,0 0-1,1 1 0,-1-1 1,0 0-1,1 0 0,0 0 1,0 0-1,0 0 1,0 0-1,0 0 0,1 0 1,-1 0-1,4 4 1,24 17-4194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7.1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57 6185,'0'0'7658,"8"-2"-7573,-6 2-56,45-15-200,-45 15 157,0-1-1,0 1 1,0-1-1,0 0 1,0 0-1,0 0 1,-1 0-1,1 0 1,0-1-1,0 1 1,-1 0-1,1-1 0,-1 1 1,0-1-1,1 0 1,-1 1-1,0-1 1,0 0-1,0 0 1,0 1-1,0-1 1,1-4 1558,-5 5-1432,1 0 0,-1 0 0,1 0 0,-1 1 0,0-1 0,1 1 0,-1 0 0,0 0 0,0 0 0,1 0 0,-1 0 0,0 1 0,1-1-1,-1 1 1,-4 1 0,6-1-124,-1-1-1,1 1 0,-1-1 0,1 1 0,-1 0 1,1 0-1,-1 0 0,1-1 0,0 1 1,0 1-1,0-1 0,-1 0 0,1 0 0,0 0 1,0 0-1,0 1 0,1-1 0,-1 1 1,0-1-1,0 0 0,1 1 0,-1-1 1,1 1-1,-1 0 0,1 2 0,0-3-15,0 0 0,-1 0 0,1 0 0,0-1-1,1 1 1,-1 0 0,0 0 0,0 0 0,0-1 0,0 1 0,1 0 0,-1 0-1,0-1 1,1 1 0,-1 0 0,0 0 0,1-1 0,-1 1 0,1 0-1,-1-1 1,1 1 0,0-1 0,-1 1 0,1-1 0,0 1 0,-1-1-1,1 1 1,0-1 0,-1 1 0,1-1 0,1 0 0,0 1-202,1-1 0,-1 0 0,1 0 0,-1 0 0,1 0 0,-1-1 0,0 1 0,1-1 0,-1 1 0,5-2 0,17-13-5392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7.9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865 1 9402,'0'0'2870,"-25"18"-1580,-26 21-1107,1 1 0,3 3 0,-75 86 0,62-46 122,-82 150 1,-22 103 143,112-220-225,-55 178 0,96-254-181,1 1 0,1 0 0,3 0-1,2 0 1,1 1 0,2 0 0,2-1 0,9 66-1,-5-85 0,1 0 0,0-1 0,18 38 0,-18-47-44,0 0 0,1-1 0,0 0 0,1 0 0,0-1 0,0 0 0,1 0 0,12 9 0,-18-17-5,-1 0 1,1 0 0,0 0-1,0 0 1,0-1-1,0 1 1,0-1-1,0 0 1,1 0 0,-1 0-1,0 0 1,1-1-1,-1 1 1,1-1 0,-1 0-1,0 0 1,1 0-1,-1-1 1,0 1-1,1-1 1,-1 1 0,0-1-1,1 0 1,-1-1-1,0 1 1,0 0 0,0-1-1,0 0 1,0 0-1,2-2 1,8-6-124,-2 0 1,1-1-1,-2 0 1,20-26-1,-24 28-5,41-55-1917,-5 0-1673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02.2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719 1 10666,'0'0'3409,"-19"145"-2601,-6-80-128,-13 1-328,-12 1 104,-13 2-359,-14-2-89,-8-1 128,-52 8-136,19-17-465,11-18-4912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8.5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29 498 10546,'0'0'4828,"-6"-28"-4539,-3-12-259,-4-43 0,12 75-29,1 0-1,1 0 1,-1 0-1,1 0 0,1 0 1,-1 0-1,2 0 1,-1 1-1,1-1 0,0 1 1,0-1-1,5-6 1,3-3 12,0 1-1,1 1 1,17-16 0,-10 10 8,-14 15-35,66-69-88,-63 67 101,0 1 1,1 0 0,0 0-1,0 1 1,0 1-1,20-10 1,-28 15-2,0-1 0,0 1 0,0 0 0,-1 0-1,1-1 1,0 1 0,0 0 0,0 0 0,0 0 0,0 0 0,0 0 0,0 0-1,-1 0 1,1 0 0,0 0 0,0 0 0,0 1 0,0-1 0,0 0 0,-1 1-1,1-1 1,0 0 0,0 1 0,0-1 0,-1 1 0,1-1 0,0 1 0,-1 0-1,1-1 1,0 1 0,-1 0 0,1-1 0,-1 1 0,1 0 0,-1 0 0,1-1 0,-1 1-1,0 0 1,1 0 0,-1 0 0,0 0 0,0 0 0,0-1 0,0 1 0,1 2-1,-2 53 18,0-34-19,-13 175-12,1 2 24,12-194-1,1 0 0,1 0 0,-1 0 0,1 0 0,0 0 0,0 0 0,0-1 0,0 1 0,1 0 0,0 0 0,0-1 0,0 1 0,1-1 0,0 0 0,0 0 0,0 0 0,0 0 0,4 4 0,-3-5-4,0-1 0,0 0 0,0 1 0,0-1 1,1 0-1,-1-1 0,0 1 0,1-1 0,0 0 1,-1 0-1,1 0 0,-1-1 0,1 0 0,0 0 0,0 0 1,-1 0-1,1-1 0,0 0 0,8-2 0,1-2 19,-1 0-1,0 0 1,-1-1-1,1-1 0,-1 0 1,0-1-1,-1 0 1,0-1-1,16-16 1,-9 8 11,-2-1 0,-1-1 1,0 0-1,23-40 1,-27 34-15,0-1 0,-2 0 0,-1-1 0,-1 1 0,-1-1 0,-2-1 0,-1 1 0,-1 0 0,-1-1 0,-1 0 0,-5-35 0,5 62-5,0 0-1,1 1 1,-1-1 0,0 0 0,1 1-1,-1-1 1,1 0 0,-1 1 0,1-1-1,-1 0 1,1 1 0,0-1 0,-1 1-1,1-1 1,0 1 0,-1-1 0,1 1-1,0 0 1,0-1 0,-1 1-1,1 0 1,0 0 0,0-1 0,0 1-1,-1 0 1,1 0 0,0 0 0,0 0-1,0 0 1,-1 0 0,1 0 0,1 1-1,44-1-70,-27 0 96,211 0-537,-230 3 152,0-1 1,0 0-1,0 0 0,-1 1 1,1-1-1,-1 0 0,0 0 1,1 0-1,-1 0 0,0 0 1,0 0-1,0 0 0,-2 2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8.9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10682,'0'0'3729,"162"25"-3241,-113-16 16,-5-1-432,-3-1-72,-5-2 0,-9-2 144,-2-3-312,5 0 168,-8-10-1952,-6-7-3497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9.4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1 612 8130,'0'0'2823,"6"-22"-2255,-5 18-544,56-159 1163,-48 139-779,1 1 0,1 1 1,1 0-1,1 1 1,31-39-1,-43 59-390,0-1-1,0 1 1,1-1-1,-1 1 1,0 0 0,1 0-1,-1 0 1,1-1-1,-1 1 1,1 1 0,-1-1-1,1 0 1,0 0 0,-1 1-1,1-1 1,0 0-1,0 1 1,-1 0 0,1-1-1,3 1 1,-4 1-19,0-1 1,0 1-1,1 0 1,-1-1-1,0 1 1,0 0-1,0 0 0,0 0 1,-1 0-1,1 0 1,0 0-1,0 0 1,0 0-1,-1 0 1,1 0-1,0 0 1,-1 1-1,0-1 0,1 0 1,-1 0-1,1 3 1,2 10-56,-1 2 0,0-1 1,-1 27-1,-1-28 118,-4 206 102,0-54-142,4-164-20,1-1 0,-1 0 1,0 0-1,0 0 0,1 0 1,-1 0-1,1 0 0,-1 0 1,1 0-1,-1 0 0,1 0 1,0 0-1,0 0 0,-1 0 1,1 0-1,0 0 0,0-1 0,0 1 1,0 0-1,0-1 0,0 1 1,0-1-1,0 1 0,0-1 1,0 1-1,0-1 0,0 0 1,0 1-1,0-1 0,1 0 1,-1 0-1,0 0 0,0 0 1,2 0-1,3 0 23,0 0 0,0 0-1,0-1 1,-1 0 0,1 0 0,7-2-1,-2-1 0,0-2 0,0 1 0,0-1-1,-1-1 1,0 0 0,0 0-1,-1-1 1,0 0 0,0-1 0,-1 0-1,11-14 1,-6 5-1,-1-1 0,-1 1-1,0-2 1,-1 0 0,11-33 0,-10 9-4,-3 0-1,-1-1 1,-2 1 0,-3-1 0,-4-73 0,2 105-26,0-1 143,0 1 0,-1-1 0,-1 0 0,0 1-1,-1-1 1,0 1 0,-1 0 0,-1 0 0,0 0-1,-7-13 1,11 25-2,10 5-304,35 24 119,0-2 1,91 38-1,-107-53-217,1-1 0,0-2 0,1 0 1,0-2-1,0-2 0,42 2 0,-71-5 140,-1-1 0,1 0 0,-1 0 0,1 0 0,0 0 0,-1 0 0,1 0 0,-1 0 0,1 0 0,-1 0 1,1 0-1,-1-1 0,1 1 0,-1 0 0,1 0 0,-1 0 0,1-1 0,-1 1 0,0 0 0,1-1 0,-1 1 0,1 0 0,-1-1 0,0 1 0,1 0 0,-1-1 0,0 1 0,1-1 0,-1 1 0,0 0 0,0-1 0,1 1 0,-1-1 0,0 1 1,0-1-1,0 1 0,1-1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1:59.7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173 80 8002,'0'0'6110,"-5"23"-5966,0 0-99,1-1-1,-2 27 1,6-48-43,0 0 1,0 1 0,0-1-1,1 0 1,-1 1-1,0-1 1,0 0 0,1 1-1,-1-1 1,1 0 0,-1 0-1,1 1 1,0-1-1,-1 0 1,1 0 0,0 0-1,0 0 1,0 0 0,0 0-1,0 0 1,0 0-1,0 0 1,0-1 0,0 1-1,0 0 1,0-1 0,0 1-1,2 0 1,34 3 85,-27-4-38,15 2 33,0-2 0,0-1-1,0-1 1,49-9 0,-67 9-68,0 0 0,0-1 1,-1 0-1,1 0 1,-1 0-1,1-1 1,-1 0-1,0 0 0,9-8 1,-12 9 3,0-1 1,0 1-1,0-1 0,-1 0 1,0 0-1,1 0 0,-1 0 1,-1 0-1,1-1 0,0 1 1,-1 0-1,0-1 0,0 1 1,-1-1-1,1 1 0,-1-9 1,0 10-5,-1-1 1,1 0 0,-1 1 0,0-1-1,-1 1 1,1-1 0,0 1-1,-1 0 1,0-1 0,0 1 0,0 0-1,0 0 1,0 0 0,-1 1-1,1-1 1,-1 0 0,0 1 0,0 0-1,1 0 1,-2 0 0,1 0-1,0 0 1,0 0 0,-1 1 0,1 0-1,0-1 1,-6 0 0,-10-3 75,0 0 0,0 1 0,-36-2 0,-1 1-1042,-1 3 1,-96 10 0,99 2-3766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0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1 178 6177,'0'0'7083,"35"3"-6884,-16-2-160,305 8 775,234-49 667,121-5-433,102 47-629,-143 1-685,-536-8-140,1-4 0,-2-5 0,169-46 0,-225 46-1209,-45 14 1585,0 0 0,1 0-1,-1 0 1,0 0 0,0 0-1,0 0 1,0 0 0,0 0-1,1 0 1,-1 0 0,0 0-1,0 0 1,0 0-1,0 0 1,1 0 0,-1 0-1,0 0 1,0 0 0,0-1-1,0 1 1,0 0 0,0 0-1,1 0 1,-1 0 0,0 0-1,0 0 1,0 0 0,0-1-1,0 1 1,0 0-1,0 0 1,0 0 0,1 0-1,-1 0 1,0-1 0,0 1-1,0 0 1,0 0 0,0 0-1,0 0 1,0 0 0,0-1-1,0 1 1,0 0-1,0 0 1,0 0 0,0 0-1,0-1 1,0 1 0,0 0-1,0 0 1,-1 0 0,1 0-1,0 0 1,0-1 0,0 1-1,0 0 1,-24-2-1656,-25 2-1412,-6 0-3873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1.2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0 281 4905,'0'0'9578,"17"-15"-9531,-2 2-42,11-11-4,2 0 0,44-28 0,-22 21 36,95-44 0,-123 66-46,1 1 0,0 0-1,1 2 1,0 1 0,0 0-1,0 2 1,30 0 0,197 3 42,-250 0 63,-4 0-47,-48 3-35,1 2-1,-1 2 0,1 2 0,1 2 0,0 3 1,0 1-1,1 3 0,-82 44 0,115-54 41,1 0-1,0 1 0,1 1 1,0 0-1,1 1 0,0 0 1,0 1-1,-16 22 0,21-23-27,1-1-1,0 1 0,1 0 1,0 0-1,1 0 0,0 1 1,0 0-1,1-1 0,1 1 1,0 0-1,1 1 0,0 14 1,1-25-27,0 0 1,0 0-1,1 1 1,-1-1 0,1 0-1,-1 0 1,1 0-1,0 0 1,-1 0-1,1 1 1,0-1-1,1-1 1,-1 1 0,0 0-1,1 0 1,-1 0-1,0-1 1,1 1-1,0 0 1,0-1 0,-1 0-1,1 1 1,0-1-1,0 0 1,0 0-1,0 0 1,0 0-1,0 0 1,0-1 0,1 1-1,-1-1 1,0 1-1,0-1 1,1 0-1,3 0 1,6 1-8,-1-2-1,1 1 1,0-1 0,-1-1 0,23-6-1,19-11-47,-2-2-1,-1-2 0,71-44 0,-70 37 0,2 2-74,-27 15 64,-1-1 1,0 0-1,35-30 1,-58 43 298,-2 26-171,-1-17-61,2 0 0,-1 0 1,1-1-1,0 1 0,1 0 0,0-1 0,0 1 0,1-1 0,-1 1 0,2-1 0,-1 0 1,1 0-1,0-1 0,0 1 0,1-1 0,0 0 0,0 0 0,1 0 0,-1-1 0,1 0 0,0 0 1,1 0-1,-1-1 0,8 4 0,1 0 2,0 0 0,0-2 0,1 1 0,0-2 0,0 0 0,1-1 0,0-1 0,-1 0 0,1-1 0,20-1 0,-7-1-42,0-2-1,0-1 1,0-2-1,49-13 1,-44 7-1212,52-24-1,24-22-7991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1.9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866 1 4121,'0'0'10049,"-8"0"-9988,-13 5-48,20-5-13,1 1 0,0-1-1,-1 0 1,1 1 0,0-1 0,-1 1 0,1-1 0,0 1 0,0-1 0,0 1 0,-1-1 0,1 1 0,0-1 0,0 1-1,0-1 1,0 1 0,0-1 0,0 1 0,0-1 0,0 1 0,0-1 0,0 1 0,0-1 0,0 1 0,1-1 0,-1 1 0,4 7-5,0-1 1,0 0-1,0-1 1,10 12 0,4 4-2,-1 2 68,318 471 1054,-303-438-994,-3 0 0,-3 2 1,-2 1-1,-3 0 0,-2 2 1,-3 0-1,10 83 0,-20-89 158,-3 1-1,-4 58 0,0-91-244,-2-1-1,-1 1 0,0-1 0,-2 0 1,-1-1-1,-1 0 0,-17 36 0,2-19-11,-3 0-1,-1-2 0,-2-1 0,-1-1 0,-2-1 0,-1-2 1,-1-1-1,-55 36 0,-4-5-111,-3-4 0,-129 57 1,62-43 50,-263 77 0,388-140 7,26-8-133,13-12-484,10-17-1078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2.9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0 110 5433,'0'0'8077,"0"0"-8070,0-1 1,1 1 0,-1 0-1,0-1 1,0 1 0,0-1 0,1 1-1,-1 0 1,0-1 0,0 1-1,1 0 1,-1-1 0,0 1 0,1 0-1,-1 0 1,0-1 0,1 1-1,-1 0 1,0 0 0,1 0 0,-1-1-1,1 1 1,-1 0 0,0 0-1,1 0 1,-1 0 0,1 0 0,85 0 287,-1-4 1,98-18-1,-52-3-234,174-25 26,-298 49-251,-13 1 26,-26 0-1003,10 1-1571,0-1-3092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3.3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117 1 6225,'0'0'4983,"-9"21"-4534,-2 4-269,5-14-94,1 1 0,0 0 0,1 1 0,0-1 0,1 1 0,0-1 0,1 1 0,-1 22 0,-6 129 1530,-42 233 0,51-397-1614,-1 1-1,1-1 1,0 1-1,0-1 0,0 1 1,0-1-1,0 1 0,0-1 1,0 1-1,0 0 1,0-1-1,0 1 0,0-1 1,0 1-1,0-1 0,0 1 1,0-1-1,0 1 1,1-1-1,-1 1 0,0-1 1,0 1-1,1-1 0,-1 1 1,0-1-1,1 1 1,-1-1-1,0 0 0,1 1 1,-1-1-1,1 1 0,-1-1 1,1 1-1,21-4-53,31-25-252,-43 22 188,66-39-1988,7-6-4008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3.8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127 305 6529,'0'0'1809,"18"-27"-1589,56-87 45,-70 108-204,0 1 0,-1-1-1,0 0 1,0 0 0,-1 0-1,0 0 1,0-1 0,0 1-1,-1 0 1,0-1 0,0 1-1,0-1 1,-1 0 0,0 1-1,-2-13 1,1-7 1041,1 25-1047,0 0 1,0 0-1,0 1 1,0-1-1,0 0 1,0 0-1,0 0 1,0 0-1,0 1 1,0-1-1,0 0 1,0 0-1,0 0 1,-1 0-1,1 1 1,0-1 0,-1 0-1,1 0 1,0 1-1,-1-1 1,1 0-1,-1 1 1,1-1-1,-1 0 1,0 1-1,1-1 1,-1 1-1,0-1 1,1 1-1,-1-1 1,0 1-1,1-1 1,-1 1-1,0 0 1,0 0-1,0-1 1,1 1-1,-1 0 1,0 0-1,0 0 1,-1 0 0,0 0-41,0 1 0,0-1 0,1 1 0,-1 0 0,0 0 0,0 0 0,0 0 0,1 0 0,-1 0 0,0 0 0,1 1 0,-1-1 0,1 1 0,-1-1 0,1 1 0,-2 2 0,-20 34-38,1 0 1,2 1-1,2 1 0,1 1 1,-18 69-1,16-27-45,-17 168 0,33-235 122,0 16-1400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0:05.3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1227 6833,'0'0'3164,"31"-24"-2736,101-79 195,-63 49-388,-2-4 0,-2-3 0,-3-3 0,67-88 0,-103 115-215,-1-1 1,-2 0-1,-2-2 0,-1 0 1,-2-2-1,-2 0 1,-2-1-1,-2 0 0,11-68 1,-19 77 452,-1 0 1,-2-1 0,-3-37 0,2 69-449,-1 1 0,1-1 0,-1 0 0,0 0 0,0 0 0,0 0 0,0 1 0,0-1 0,-1 1 0,1-1 0,-1 1 0,1-1 1,-1 1-1,0 0 0,0 0 0,0 0 0,0 0 0,-1 0 0,1 0 0,0 0 0,-1 1 0,1-1 0,-1 1 0,0 0 0,1 0 0,-1 0 0,0 0 1,0 0-1,0 1 0,0-1 0,0 1 0,1 0 0,-6 0 0,6 1-34,0 0 0,0 0 0,1 1 0,-1-1-1,0 1 1,1 0 0,-1-1 0,1 1 0,0 0 0,0 0 0,-1 0 0,1 0 0,0 0 0,1 0 0,-1 0-1,0 0 1,1 0 0,-1 0 0,1 0 0,-1 3 0,-1 4-3,-21 72 9,3 1 0,4 1 0,-7 130-1,14 257-13,10-328 15,10-24 80,10-159-54,-2 6-190,3 0-1,1 1 1,1 1 0,2 1 0,1 1 0,1 2 0,41-33 0,-69 62 174,1-1 0,-1 1 0,1-1 0,-1 1 0,1 0 0,0-1 0,-1 1-1,1 0 1,0-1 0,-1 1 0,1 0 0,0 0 0,-1-1 0,1 1 0,0 0 0,-1 0 0,1 0 0,0 0-1,-1 0 1,1 0 0,0 0 0,0 0 0,-1 1 0,1-1 0,0 0 0,-1 0 0,1 0 0,0 1-1,-1-1 1,1 0 0,-1 1 0,1-1 0,0 1 0,-1-1 0,1 1 0,-1-1 0,1 1 0,-1-1-1,1 1 1,-1-1 0,0 1 0,1-1 0,-1 1 0,0 0 0,1-1 0,-1 1 0,0 0 0,0-1-1,1 2 1,11 45-58,-9-31 88,8 34-6,15 55 71,-23-96-97,0-1 0,0 0 0,1 0 1,0 0-1,0 0 0,1-1 0,0 1 0,1-1 0,8 9 0,-11-15 5,0 1 1,-1 0-1,1-1 1,0 1-1,1-1 0,-1 0 1,0 0-1,0 0 0,0-1 1,1 1-1,-1-1 1,0 1-1,1-1 0,5-1 1,-1 1 43,1-1 0,0-1 0,-1 1 0,16-6-1,13-10-4,0-2 0,-1-1 0,-2-2 0,34-27 0,-6 5-51,-10 8-21,60-40-12,-97 68 29,0-1 0,0 2 0,1 0-1,0 1 1,24-6 0,-37 11-9,0 1 0,0-1-1,0 0 1,-1 1 0,1 0 0,0 0 0,0 0 0,0 0 0,0 0-1,0 1 1,0-1 0,-1 1 0,1-1 0,0 1 0,0 0 0,-1 0-1,5 3 1,-3-1 10,-1 1-1,0-1 0,0 1 0,0 0 1,0 0-1,-1-1 0,0 2 1,3 5-1,5 8 80,-13-21-79,1 0 0,-1 0 0,0 0 0,0 0 0,0 1-1,0 0 1,0-1 0,0 1 0,-1 0 0,1 1 0,-1-1-1,1 0 1,-1 1 0,-6-2 0,-1 1-8,-1 1 1,1 0-1,0 1 1,-1 0 0,1 0-1,-1 1 1,1 1-1,0 0 1,0 1-1,0 0 1,0 0-1,0 1 1,1 0 0,-1 1-1,1 1 1,0-1-1,1 2 1,-10 7-1,-4 5 26,1 1-1,0 1 0,2 1 1,0 0-1,-28 44 0,41-55-16,0 0 0,1 0 0,0 1 0,0 0 0,1 0 0,1 0 0,0 1 0,1-1 0,0 1 0,1 0 0,-1 20 0,3-31 2,0-1 0,0 1 0,1 0-1,-1-1 1,1 1 0,-1-1 0,1 1-1,0 0 1,-1-1 0,1 1 0,0-1-1,0 0 1,0 1 0,0-1 0,0 0-1,1 1 1,-1-1 0,0 0-1,1 0 1,-1 0 0,0 0 0,1 0-1,-1 0 1,1-1 0,-1 1 0,1 0-1,0-1 1,-1 1 0,1-1 0,0 0-1,-1 0 1,1 1 0,0-1 0,1 0-1,11 1 5,0-1 0,0 0 0,19-3 0,-23 2-7,16-4-44,1 0 0,-1-1 0,0-2 0,-1-1 0,0-1-1,44-24 1,-38 17-245,-1-2 0,-1-1 0,0-1 0,45-45-1,-62 53 144,-1 0-1,17-25 0,-26 35 215,0 0 1,0 0-1,0-1 0,0 1 1,0-1-1,-1 0 0,0 1 1,0-1-1,0 0 0,0 0 1,0 1-1,-1-1 0,1 0 1,-1 0-1,0 0 0,-1 0 1,0-7-1,0 10-33,0 1 0,1-1 0,-1 1 1,0 0-1,0-1 0,0 1 0,1 0 0,-1 0 0,0 0 1,0-1-1,0 1 0,1 0 0,-1 0 0,0 0 0,0 0 1,0 1-1,0-1 0,1 0 0,-1 0 0,0 0 0,0 1 1,0-1-1,1 0 0,-1 1 0,0-1 0,0 1 0,0 0 1,-22 11 30,14-5-41,1 0 0,0 0-1,1 1 1,0 1 0,0-1 0,1 1 0,0 0 0,1 0 0,-8 18 0,10-20-19,0 1 0,0 0 1,1 0-1,0 0 0,0 0 0,1 0 0,0 0 1,1 0-1,-1 1 0,2-1 0,-1 0 0,1 0 1,3 12-1,-3-16-2,1-1 1,0 0 0,-1 0 0,1 0-1,1 0 1,-1 0 0,0 0 0,1 0-1,-1-1 1,1 1 0,0-1-1,0 0 1,0 0 0,0 0 0,0 0-1,0 0 1,1-1 0,-1 1-1,1-1 1,-1 0 0,1 0 0,-1 0-1,8 0 1,10 2 19,1-1 1,40-2-1,-37-1 46,-12 1-88,-1-1-1,1 0 1,0-1 0,-1 0 0,0-2-1,1 1 1,-1-1 0,0-1 0,-1 0 0,1-1-1,-1 0 1,18-13 0,-22 14-59,0-1-1,-1 0 1,1 0 0,-1 0-1,-1-1 1,0 0 0,1 0-1,-2 0 1,1-1 0,-1 0-1,-1 0 1,1 0 0,-1 0 0,-1 0-1,1 0 1,-1-1 0,-1 0-1,0 1 1,1-13 0,-3 20 85,0 0 1,1 0-1,-1 0 1,0 0-1,1 0 1,-1 0 0,0 1-1,0-1 1,0 0-1,0 0 1,0 1-1,0-1 1,0 1-1,0-1 1,0 1 0,0-1-1,0 1 1,0 0-1,0-1 1,0 1-1,0 0 1,0 0-1,0 0 1,-1 0-1,1 0 1,0 0 0,0 0-1,0 0 1,0 1-1,0-1 1,-2 1-1,-2-1 0,1 1 0,0-1-1,0 1 1,0 0 0,0 0-1,0 0 1,0 1 0,-6 3-1,7-3 1,0 1-1,1-1 1,-1 1-1,1 0 0,0 0 1,0-1-1,0 2 1,0-1-1,1 0 0,-1 0 1,1 0-1,-1 1 1,1-1-1,1 1 0,-1-1 1,0 1-1,1-1 1,-1 1-1,1-1 0,0 1 1,0-1-1,1 1 1,-1 0-1,1-1 0,0 1 1,2 5-1,-2-4 11,1 0-1,0 0 0,1-1 0,0 1 1,-1 0-1,1-1 0,1 0 0,-1 0 1,1 0-1,-1 0 0,1 0 1,0-1-1,0 0 0,1 1 0,-1-2 1,1 1-1,5 2 0,4 0 29,0-1-1,0-1 0,1 0 1,-1-1-1,1-1 0,0 0 1,-1-1-1,1-1 0,0 0 1,-1-1-1,1 0 1,-1-1-1,0-1 0,0 0 1,0-1-1,0-1 0,19-10 1,-3 0-356,-1-1 0,-1-2 0,-1-1 0,0-1 1,-1-1-1,35-40 0,-6-8-982,-51 64 1536,-1 0 0,1 0 0,-1 0-1,0-1 1,-1 1 0,0-1 0,0 0-1,0 1 1,-1-1 0,1-11-1,-16 21 488,9 2-714,0 1-1,0-1 0,0 1 0,1-1 1,0 1-1,0 1 0,1-1 1,-1 0-1,-4 14 0,-18 69-35,13-20 6,3 2-1,-1 82 0,-8 64 345,6-141-53,-3-1 1,-3 0-1,-38 98 0,43-139-229,-2 0 1,-1-1-1,-1-1 0,-2 0 0,-1-1 0,-1-2 0,-2 0 0,-1-1 0,-30 25 0,43-44-24,1 0-1,-1-1 1,-1-1-1,1 0 1,-1-1-1,-1 0 1,1-1-1,-1-1 1,0 0-1,0-1 1,0 0-1,0-1 1,-1-1-1,1 0 1,0-1-1,-1 0 1,1-1-1,0-1 1,-1 0-1,1-1 1,0-1-1,0 0 1,1-1-1,-1 0 1,1-1-1,0-1 1,1 0-1,0 0 1,0-2-1,0 1 1,1-1-1,0-1 1,1 0-1,0-1 1,1 0-1,0 0 1,1-1-1,0 0 1,0 0 0,2-1-1,-8-16 1,6 2-234,0-1 1,1-1-1,2 1 1,1-1 0,1 1-1,1-1 1,5-52 0,-3 68 91,1 1 0,1-1 1,0 0-1,1 1 0,7-21 1,-8 27 55,1 0 0,1 0-1,-1 0 1,1 0 0,0 0 0,0 1 0,0 0 0,1 0 0,0 0 0,0 0 0,0 1 0,10-7 0,4 1-448,1 1 1,-1 1-1,2 0 0,34-7 1,14-3-3547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4.2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10402,'0'0'3913,"181"19"-3761,-90-19 376,10 0-520,3 0 48,-10 0-56,-9 0 152,-20 0-200,-15 3 48,-15-1-424,-10 3 216,2-5-864,-5 0-552,-5 0-1529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4.8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30 156 8706,'0'0'5057,"7"-15"-5012,-2 3-42,-4 6-1,1 1 0,0 0 0,1-1 0,-1 1-1,1 0 1,0 0 0,0 1 0,1-1-1,-1 1 1,1 0 0,0-1 0,0 2 0,0-1-1,1 0 1,-1 1 0,10-5 0,10-2-14,0 2 1,1 0-1,0 2 0,0 0 1,1 2-1,-1 1 1,1 1-1,41 2 1,-61 0 11,0 0 1,0 0 0,0 1 0,0 0 0,0 0 0,-1 1 0,1-1 0,0 1 0,-1 0 0,1 1-1,-1-1 1,0 1 0,0 0 0,0 1 0,0-1 0,0 1 0,5 6 0,-5-5-10,-1 1 0,0 0-1,0 0 1,-1 0 0,1 1 0,-1-1 0,-1 1 0,1 0 0,-1-1 0,-1 1 0,1 0 0,-1 0 0,0 0 0,0 10 0,-1-9 14,0 0 1,0 0-1,0 1 1,-1-1-1,0 0 1,-1 0-1,1 1 1,-2-1-1,1 0 1,-1-1-1,0 1 1,-1-1-1,0 1 1,0-1-1,-1 0 1,1 0 0,-2-1-1,1 1 1,-1-1-1,-11 9 1,-20 18 41,-1-2 1,-1-2-1,-47 26 1,-133 59 34,191-103-365,34-20-1626,38-23-406,-23 18 2274,1 0-1,1 2 1,0 1-1,28-10 1,-43 18 201,1 1 0,-1 0 1,0 0-1,1 1 1,0 0-1,-1 1 0,1 0 1,-1 0-1,1 1 1,0 0-1,-1 1 0,0 0 1,1 0-1,-1 0 1,0 1-1,10 5 1,8 4-57,0-1 1,1-1-1,0-2 1,1 0-1,0-2 1,0-1-1,0-2 1,0 0 0,40-2-1,-56-2-35,-1-1 1,1 0-1,-1 0 0,0-1 1,0 0-1,0-1 0,-1-1 1,1 0-1,-1 0 0,0-1 1,17-12-1,-8 3-125,1-1-1,-2-1 1,0 0 0,22-29 0,-13 10-1965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6.5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82 299 1488,'0'0'6746,"0"-1"-6739,1 0 0,0-1 0,-1 1-1,1 0 1,0 0 0,0 0 0,0-1 0,0 1 0,0 0 0,0 0 0,0 0 0,1 1 0,-1-1 0,2-1 0,30 0-62,-33 2 243,-38 14 4348,22-11-4262,-4-3 1007,19-1-1278,0 0 0,1-1 0,-1 1 0,0-1 0,1 1 0,-1-1 0,1 1 0,0-1 0,-1 1 0,1-1 0,0 1 0,0-1 0,0 1 0,0-1 0,1-2 0,-1-1-28,1 0-1,0 1 1,0-1 0,1 1-1,-1-1 1,1 1 0,0-1 0,1 1-1,-1 0 1,1 0 0,-1 0 0,1 0-1,0 0 1,1 1 0,6-7-1,9-6-105,38-26-1,-46 35 152,15-11-36,1 2 0,0 1 1,1 1-1,1 1 1,0 2-1,1 0 0,0 3 1,1 0-1,-1 2 1,1 1-1,1 1 1,47 2-1,0 2-33,-78 0-7,-8 0 28,-24 3 26,1 1 1,-1 2 0,2 1 0,-47 16-1,19-5 2,8-3-5,2 2 0,-87 42 0,117-50 5,0 1-1,1 0 0,0 1 1,1 1-1,0 0 1,1 1-1,1 1 0,0 0 1,0 1-1,-17 29 1,27-40 1,1 0 0,0 0 1,0 1-1,0-1 0,1 1 1,-1-1-1,1 1 1,0-1-1,1 1 0,-1 0 1,1 0-1,0-1 1,0 1-1,1 9 0,0-11 3,0-1 0,0 1 0,1 0 0,-1 0 0,0-1 0,1 1 0,0-1 0,-1 1 0,1-1 0,0 0 0,0 0 0,1 1 0,-1-1 0,0-1 0,1 1 0,-1 0 0,1-1 0,0 1 0,-1-1 0,1 0 0,0 0 0,0 0 0,5 1 0,20 4 31,1-2 1,0-1 0,0-1-1,0-2 1,0 0-1,0-3 1,0 0 0,-1-1-1,1-2 1,52-18 0,-48 13-127,-1-1 0,43-24 1,-66 31 66,0-1 1,0 1-1,-1-2 1,0 1-1,0-1 1,-1 0-1,1-1 1,-2 0-1,1 0 1,-1-1-1,0 1 1,6-15-1,-5 8 28,0 0-1,-1-1 1,-1 0-1,-1 0 1,0 0-1,-1-1 1,2-24-1,-5 40 25,-6 16-72,-34 45-42,24-36 81,-24 44 1,36-58 26,0 0 0,0 1 0,1-1 0,0 1 0,1 0 1,0 0-1,1-1 0,-1 15 0,3-22-10,-1-1-1,1 1 0,-1-1 1,1 1-1,0-1 1,0 0-1,0 1 0,0-1 1,0 0-1,0 0 0,1 0 1,-1 0-1,1 0 1,-1 0-1,1 0 0,0 0 1,0-1-1,0 1 0,0-1 1,0 1-1,0-1 1,0 0-1,0 0 0,1 0 1,-1 0-1,0 0 0,1 0 1,-1-1-1,1 1 1,-1-1-1,4 1 0,12 1 158,1 0-1,-1-1 1,23-1-1,-22 0-47,7-1-40,1 0-1,-1-2 1,1 0-1,-1-2 1,0-1-1,-1-1 1,39-16-1,-63 22-79,0 1 1,0-1-1,-1 1 0,1-1 0,0 1 0,0-1 0,-1 1 0,1-1 1,0 1-1,-1-1 0,1 0 0,0 0 0,-1 1 0,1-1 0,-1 0 1,0 0-1,1 0 0,-1 1 0,0-1 0,1 0 0,-1 0 0,0 0 1,0 0-1,0 0 0,0 0 0,1 0 0,-1 0 0,-1 1 0,1-1 1,0 0-1,0 0 0,0 0 0,0 0 0,-1 0 0,1 0 1,0 0-1,-1 1 0,0-2 0,-21-33-2036,17 29 875,-12-17-3735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7.1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645 0 10490,'0'0'3880,"-23"8"-3728,6-2-136,7-4-14,0 1 0,0 1 0,1 0 0,-1 0-1,1 0 1,0 2 0,0-1 0,1 1 0,-1 0-1,1 0 1,1 1 0,-1 0 0,1 1 0,0 0-1,-9 14 1,-34 64 74,2 3-1,-53 144 0,-35 202 390,99-284-133,6 2 0,7 0 0,-7 283 0,31-404-300,2 0-1,1 0 1,2 0-1,1 0 0,11 31 1,-13-48-36,1-1-1,1 0 1,0 0 0,1-1 0,0 0-1,1 0 1,1 0 0,0-1 0,0-1 0,1 1-1,1-2 1,0 1 0,13 8 0,-21-16 5,2 0 0,-1-1 1,0 0-1,0 1 1,1-1-1,-1-1 1,1 1-1,-1-1 0,1 1 1,0-2-1,0 1 1,0 0-1,-1-1 1,1 0-1,0 0 1,0 0-1,0-1 0,0 1 1,-1-1-1,1 0 1,0-1-1,-1 1 1,1-1-1,-1 0 0,1 0 1,-1 0-1,0-1 1,0 0-1,0 1 1,0-2-1,5-4 1,8-10-509,0 0 0,-2-1 0,0-1 0,23-41 0,-28 44-282,21-37-4375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7.9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0 527 6385,'0'0'8570,"18"-17"-8655,-14 13 70,26-24-89,0 2 0,58-38 0,3 4-342,151-132 0,-242 192 447,0 0 0,0 0 1,1 0-1,-1 0 0,0 0 0,0 0 1,1 0-1,-1 0 0,0 0 0,0 0 1,0 0-1,1 0 0,-1 0 1,0 0-1,0 0 0,1 0 0,-1 0 1,0 0-1,0 0 0,0 1 0,1-1 1,-1 0-1,0 0 0,0 0 0,0 0 1,1 0-1,-1 1 0,0-1 0,0 0 1,0 0-1,0 0 0,0 1 0,1-1 1,-1 0-1,0 0 0,0 0 0,0 1 1,0-1-1,0 0 0,0 0 0,0 1 1,0-1-1,0 0 0,0 0 1,0 1-1,0-1 0,0 0 0,0 0 1,0 0-1,0 1 0,0-1 0,0 0 1,0 0-1,0 1 0,-1-1 0,2 19 43,-1-18-43,-7 141 1,2-82-1,5 85 1,1-135 0,1-1 0,0 1 0,0-1 0,1 0-1,0 0 1,1 0 0,0 0 0,0-1 0,1 0 0,0 0 0,0 0 0,1 0 0,0-1-1,1 0 1,-1 0 0,1 0 0,1-1 0,8 6 0,-12-9 13,1 0 0,0 0 0,0-1 0,0 1 0,0-1 0,0 0 1,0 0-1,1-1 0,-1 0 0,1 0 0,-1 0 0,1-1 0,-1 1 0,1-1 0,0 0 0,-1-1 0,1 0 1,-1 0-1,1 0 0,-1 0 0,0-1 0,1 0 0,-1 0 0,0 0 0,0-1 0,0 1 0,-1-1 0,1-1 0,-1 1 1,1-1-1,6-6 0,1-4-1,0-1 1,0 0-1,-1 0 1,-1-1 0,-1 0-1,0-1 1,-1 0-1,-1 0 1,-1-1-1,0 0 1,-1 0 0,-1-1-1,-1 1 1,0-1-1,-1-19 1,-2 2 16,-1-1 0,-2 0 0,-1 0-1,-2 1 1,-2 0 0,-20-58 0,14 51-32,14 43-1,0 0 0,0 0 1,0-1-1,0 1 0,0 0 0,0 0 1,-1 0-1,1 0 0,0 0 0,0-1 1,0 1-1,0 0 0,0 0 0,0 0 1,0 0-1,0-1 0,0 1 1,0 0-1,0 0 0,0 0 0,0-1 1,0 1-1,0 0 0,0 0 0,0 0 1,0 0-1,0-1 0,0 1 0,0 0 1,0 0-1,0 0 0,0 0 0,0-1 1,1 1-1,-1 0 0,0 0 1,0 0-1,0 0 0,0 0 0,0 0 1,0-1-1,1 1 0,-1 0 0,0 0 1,0 0-1,0 0 0,0 0 0,1 0 1,-1 0-1,0 0 0,0 0 0,0 0 1,0 0-1,1 0 0,-1 0 1,0 0-1,0 0 0,0 0 0,0 0 1,1 0-1,-1 0 0,0 0 0,0 0 1,3 0-18,290 13-135,9-1 226,-302-12-76,0 0 0,0 0 0,0 0 0,0 0 1,0 0-1,0 0 0,0 1 0,0-1 0,-1 0 1,1 0-1,0 0 0,0 0 0,0 0 0,0 0 0,0 0 1,0 0-1,0 0 0,0 1 0,0-1 0,0 0 0,0 0 1,0 0-1,0 0 0,0 0 0,0 0 0,0 0 0,0 0 1,0 1-1,0-1 0,0 0 0,0 0 0,0 0 1,0 0-1,0 0 0,0 0 0,0 0 0,1 0 0,-1 1 1,0-1-1,0 0 0,0 0 0,0 0 0,0 0 0,0 0 1,0 0-1,0 0 0,0 0 0,0 0 0,1 0 1,-1 0-1,0 0 0,0 0 0,0 0 0,0 0 0,0 0 1,0 0-1,0 0 0,0 0 0,1 0 0,-1 0 0,0 0 1,0 0-1,0 0 0,0 0 0,0 0 0,-8 6-974,-10-1-1355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8.2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8242,'0'0'4953,"161"2"-4369,-111-2-80,-1 0-504,-5 0 16,-11 0-16,-9 0 160,-10 0-184,-8 0 24,-4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8.9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1 902 8250,'0'0'6185,"18"-10"-5982,-1 1-179,-2 1-41,0 0 0,0-1-1,-1-1 1,0 0 0,-1-1 0,17-17 0,-6 1-87,-1-1 0,-1-1 0,30-56 0,-41 65 376,-1-1-1,-1 0 1,-1 0-1,-1-1 1,0-1-1,-2 1 1,3-25-1,-6 37-142,1 10-58,6 20-54,4 36-139,-9-2 143,-2 82 0,-2-15-18,0-119-1,0 1-1,0-1 0,0 1 1,0-1-1,1 1 0,-1-1 1,1 0-1,0 1 0,-1-1 0,1 1 1,0-1-1,0 0 0,0 0 1,1 0-1,-1 1 0,0-1 1,1 0-1,0-1 0,-1 1 1,1 0-1,0 0 0,0-1 1,0 1-1,0-1 0,0 1 1,0-1-1,0 0 0,1 0 1,-1 0-1,0 0 0,1-1 1,-1 1-1,1 0 0,-1-1 1,1 0-1,-1 1 0,1-1 1,-1 0-1,1-1 0,-1 1 1,0 0-1,5-2 0,3 0-5,0 0-1,0-1 1,0 0-1,-1-1 1,1 0-1,-1-1 1,0 1-1,0-2 1,10-7-1,-7 2-32,0 0-1,-1-1 1,0 0-1,-1-1 1,-1-1-1,0 1 1,0-1-1,-2-1 1,1 1-1,-2-1 1,0-1-1,-1 1 0,0-1 1,3-23-1,0-19-363,-3-1 0,-3-96 0,-2 98 139,0 39 222,0-19 86,-7-57 0,6 85 70,0-1 0,-2 0 1,1 1-1,-1 0 1,0-1-1,-1 1 0,0 0 1,-1 1-1,0-1 1,-11-14-1,16 23-111,0 1 1,0-1-1,0 0 0,0 0 0,0 1 1,0-1-1,0 0 0,0 0 0,0 1 1,-1-1-1,1 0 0,0 0 0,0 1 1,0-1-1,0 0 0,0 0 1,-1 0-1,1 1 0,0-1 0,0 0 1,-1 0-1,1 0 0,0 0 0,0 0 1,0 1-1,-1-1 0,1 0 0,0 0 1,-1 0-1,1 0 0,0 0 1,0 0-1,-1 0 0,1 0 0,0 0 1,0 0-1,-1 0 0,1 0 0,0 0 1,0 0-1,-1 0 0,1 0 0,0 0 1,0-1-1,-1 1 0,1 0 1,0 0-1,0 0 0,-1 0 0,1 0 1,0-1-1,0 1 0,0 0 0,-1 0 1,1 0-1,0-1 0,0 1 0,0 0 1,0 0-1,0-1 0,-1 1 0,1 0 1,0 0-1,0-1 0,0 1 1,0 0-1,0 0 0,0-1 0,0 1 1,0 22-200,0-17 227,2 4-31,0 0 0,0 0-1,1 0 1,0 0 0,0-1-1,1 1 1,0-1 0,0 0 0,1 0-1,0-1 1,1 1 0,0-1 0,0 0-1,0 0 1,1-1 0,0 0 0,10 7-1,-1-1-39,1 0 1,1-2-1,-1 0 0,1 0 0,1-2 0,38 12 1,-53-19-114,47 10 36,-48-10-282,0-1-1,0 1 0,0-1 0,0 0 0,-1 0 1,1 0-1,0 0 0,0-1 0,0 1 1,0-1-1,0 0 0,0 0 0,-1 0 0,4-1 1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9.2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91 202 3017,'0'0'6505,"2"22"-6001,1-2-356,0 0 0,9 30 0,-10-47-118,0 1 1,0-1-1,0 0 0,0 0 0,0-1 0,1 1 0,-1 0 0,1-1 1,0 0-1,-1 1 0,1-1 0,0 0 0,1-1 0,-1 1 0,0 0 1,0-1-1,1 0 0,-1 0 0,1 0 0,-1 0 0,1 0 1,-1-1-1,1 1 0,0-1 0,-1 0 0,7-1 0,1 2 30,23 1 23,0-1 0,0-2 0,0-1 0,54-10 0,-74 9-199,1-1 1,0 0-1,-1-1 0,0 0 1,0-2-1,-1 1 0,0-1 1,0-1-1,0-1 0,-1 0 1,0 0-1,19-21 1,-28 27 133,1-1 1,-1 0 0,0 0-1,-1 0 1,1 0 0,-1-1-1,1 1 1,-1-1 0,-1 1-1,1-1 1,-1 0 0,1 0-1,-1 1 1,-1-1 0,1 0-1,-1 0 1,0 0 0,0 0 0,0 0-1,-1 0 1,1 0 0,-1 0-1,-3-7 1,2 6 166,-1 0 0,-1 1 1,1-1-1,-1 0 0,0 1 1,0 0-1,-1 0 0,1 0 0,-1 0 1,0 1-1,-1 0 0,1 0 1,-1 0-1,1 1 0,-1 0 0,-9-4 1,-14-3 82,-1 1 1,0 2 0,-1 1 0,1 1 0,-1 2-1,0 1 1,0 1 0,-33 4 0,52-3-289,0 1 0,-1 1-1,1 0 1,0 0 0,0 1 0,0 1 0,1 0 0,-1 0 0,1 1 0,0 1-1,0 0 1,-16 12 0,18-10-470,0 0 0,0 0-1,1 1 1,1 0 0,-1 0-1,2 1 1,-1 0 0,-5 13-1,-4 13-4714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09.9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0 117 7602,'806'3'6783,"899"-8"-6581,-672-62-209,-562 27 145,-489 35-1545,-16 3-1318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1T20:12:10.7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1 222 6569,'0'0'2236,"26"-9"-1620,364-122-2666,-331 111 1217,3-1 1015,100-19-1,-236 51 2835,-178 36-4445,146-12 3637,99-32-2087,-20 8 454,0 0 0,2 2 0,-47 30 1,67-39-529,0 0 0,0 0 0,0 0 0,0 0 0,1 1 0,-1 0 0,1 0 0,1 0 0,-1 0 0,1 1 0,0 0 0,0-1 0,0 1 0,1 0 0,0 0 0,0 1 0,1-1 0,-1 0 0,2 0 0,-1 1 0,0-1 0,1 1 0,1 8 0,0-11-42,0-1 0,0 1 1,1-1-1,-1 1 0,1-1 1,0 0-1,0 1 0,0-1 0,0 0 1,1-1-1,-1 1 0,1 0 1,-1-1-1,1 1 0,0-1 1,0 0-1,0 0 0,1 0 0,-1 0 1,0 0-1,1-1 0,-1 0 1,5 2-1,6 2 28,1-1 0,0-1 0,1 0 0,21 1 0,2-1-123,0-2 0,0-2 1,0-2-1,1-1 0,-2-1 1,1-3-1,-1-1 0,0-2 1,-1-1-1,0-3 0,67-35 1,-48 9-785,-53 38 942,-1 1 1,1-1 0,-1 1-1,0-1 1,0 0 0,0 0-1,0 0 1,0 0 0,0-1-1,-1 1 1,0 0 0,1-1-1,-1 1 1,-1-1 0,1 1-1,0-5 1,-20 16 994,16-3-1065,0-1 0,0 1 0,0-1 0,1 1 0,-1 0 0,1 0 0,0 0 0,1 0 0,-1 1 1,1-1-1,0 0 0,1 1 0,-1-1 0,1 10 0,0-11-2,0 0-1,0 1 1,1-1 0,-1 0-1,1 0 1,0 1 0,1-1-1,-1 0 1,1 0 0,-1 0 0,1-1-1,0 1 1,1 0 0,-1-1-1,1 1 1,-1-1 0,1 0-1,5 5 1,5 0 17,0 0 0,1-1 0,0 0 0,0-2 0,1 1 0,-1-2 0,1 0 0,0 0 0,0-2 0,1 0 0,-1-1 0,0 0 0,1-1 0,23-3 0,-11-1-445,1 0 0,-1-3 1,0 0-1,0-1 0,-1-2 1,47-24-1,1-9-5023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9573FB-A6BE-12DA-A943-023571A08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145D36-D7AE-E471-ACE7-2808F4841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CD0014-D57E-9B03-2FB5-A4986F21B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DB0A-824D-4AF4-BC24-946DA0A4C024}" type="datetimeFigureOut">
              <a:rPr lang="es-AR" smtClean="0"/>
              <a:t>11/4/2025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C72436-9C55-6CC8-CA00-061683B3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E78BDA-0069-A40F-DA03-FCA279D5E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EB965-4F1A-47DF-A81D-E7F8A959DE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96130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B60577-8919-6BAD-DE75-10D42CE55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83E55D-C4C8-0199-C6DE-D276181254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50FDE2-02A7-8D6F-DF15-8DDD7E32E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DB0A-824D-4AF4-BC24-946DA0A4C024}" type="datetimeFigureOut">
              <a:rPr lang="es-AR" smtClean="0"/>
              <a:t>11/4/2025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FEDEE8-9E9D-C83F-BB9B-C6F46D30D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1D458D-2483-EAC0-D3CC-417AC60B3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EB965-4F1A-47DF-A81D-E7F8A959DE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58302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DBDD241-E1D2-3146-46FF-86BC704CAD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89D396-8A7F-D64C-D5F5-E1734F6F2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393320-FA1E-36E1-60E3-697B9EF6A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DB0A-824D-4AF4-BC24-946DA0A4C024}" type="datetimeFigureOut">
              <a:rPr lang="es-AR" smtClean="0"/>
              <a:t>11/4/2025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1D8093-AB3B-7366-3150-16089D009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6030E6-BAE3-D230-185B-A8B559A70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EB965-4F1A-47DF-A81D-E7F8A959DE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4777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EF6BF2-EDF9-3DCB-9B97-3C2F7590B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3C223A-4893-3006-0A9C-8CD438473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30E873-660C-BE3B-39EA-7F0A1AD13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DB0A-824D-4AF4-BC24-946DA0A4C024}" type="datetimeFigureOut">
              <a:rPr lang="es-AR" smtClean="0"/>
              <a:t>11/4/2025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94975F-F6F6-7DF2-F2E4-47F9D8CE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858EF7-8EA0-6A78-1079-6F0D6EA85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EB965-4F1A-47DF-A81D-E7F8A959DE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12199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A6A3BD-69A7-D359-AA20-8A57EEB19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C772AD-5D2E-D0FE-A0B0-837B4AC90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105CA8-AF17-8AF7-EA92-C9FDE8AAC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DB0A-824D-4AF4-BC24-946DA0A4C024}" type="datetimeFigureOut">
              <a:rPr lang="es-AR" smtClean="0"/>
              <a:t>11/4/2025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B7ECAD-A34C-1FB4-7C09-3092BC497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FDDBF6-7E3B-98F4-36D6-AB4A385C6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EB965-4F1A-47DF-A81D-E7F8A959DE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93384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5E134F-7C8A-33B0-4D74-C9DDC7424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768E2F-A9B0-7F3F-DA23-2C01C5E3B2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E2DAF1-340E-661A-4FF0-17E9701F0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34601A-0570-6346-33FC-01DF7F48B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DB0A-824D-4AF4-BC24-946DA0A4C024}" type="datetimeFigureOut">
              <a:rPr lang="es-AR" smtClean="0"/>
              <a:t>11/4/2025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38A1AF4-24AB-A491-D99A-F8068721D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7CBEFF-3D5F-5D60-00BA-3203CDDB4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EB965-4F1A-47DF-A81D-E7F8A959DE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11754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093C5-8B29-335C-9DDA-E112744E7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3122FDF-9FA5-F649-DDC1-CD13C65BC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A0CA69-CEED-77BD-672A-8D0F8983D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8FD9F96-7F6E-F503-9D51-4F565DF5A0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6A91C83-D8E6-D4A1-9B95-C9E41F50B2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0D6BC0D-144C-B484-C51A-0533E4E89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DB0A-824D-4AF4-BC24-946DA0A4C024}" type="datetimeFigureOut">
              <a:rPr lang="es-AR" smtClean="0"/>
              <a:t>11/4/2025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2A870E1-A8D3-9BA1-2699-03BCC5D58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CAF412B-A2C6-5C75-CA8F-131ECF866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EB965-4F1A-47DF-A81D-E7F8A959DE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33178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7D501-7DB2-05B8-7064-DED933F85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F3D12B-7386-D0DC-6931-BB23983E3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DB0A-824D-4AF4-BC24-946DA0A4C024}" type="datetimeFigureOut">
              <a:rPr lang="es-AR" smtClean="0"/>
              <a:t>11/4/2025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343C053-04EA-AE51-81EA-6D9FC83AE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252016-AB20-F4C0-A6B5-B6F2D7FD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EB965-4F1A-47DF-A81D-E7F8A959DE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879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00BDF53-660B-B5E3-0326-269135071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DB0A-824D-4AF4-BC24-946DA0A4C024}" type="datetimeFigureOut">
              <a:rPr lang="es-AR" smtClean="0"/>
              <a:t>11/4/2025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BB6A440-61A3-F8CC-4E8E-18DAD94AD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1EA3C43-3C9D-1DC4-0D07-EA5EF5C1B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EB965-4F1A-47DF-A81D-E7F8A959DE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6698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F4B652-A725-05BC-6491-88D43F6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134418-01A7-5616-6A2B-38041ABCB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D82820F-4942-D3FB-ADFA-DB49795F7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18BEAD-8486-0E86-4FA8-06AA7BB3B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DB0A-824D-4AF4-BC24-946DA0A4C024}" type="datetimeFigureOut">
              <a:rPr lang="es-AR" smtClean="0"/>
              <a:t>11/4/2025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7F05A7-FBF0-E32B-00A7-83581BD1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9E45EED-16AC-EAD5-A75B-EF0AFD0D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EB965-4F1A-47DF-A81D-E7F8A959DE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698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4CF1BF-8F22-0248-6B10-3AE64D7BE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7596376-57DE-85C5-D9BF-239BAA1162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BDB36B8-711E-B494-554A-60E9C64C2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57AA9E-A06B-EBCF-BB68-EEA131C44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DB0A-824D-4AF4-BC24-946DA0A4C024}" type="datetimeFigureOut">
              <a:rPr lang="es-AR" smtClean="0"/>
              <a:t>11/4/2025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027BE9-2776-C3FE-82E6-BFBACEC5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585BB4-7A99-46AA-81AB-79AFF0902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EB965-4F1A-47DF-A81D-E7F8A959DE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2537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6F38802-7629-9784-6005-F78184CD2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E8603A-3EF5-4236-5E28-3AE3162C1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11FADB-69F2-75C1-8D65-393730B901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CDB0A-824D-4AF4-BC24-946DA0A4C024}" type="datetimeFigureOut">
              <a:rPr lang="es-AR" smtClean="0"/>
              <a:t>11/4/2025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DFED03-FB87-EF7B-1043-7829543669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1A22D7-AAE2-0660-54F9-F1B821E5F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EB965-4F1A-47DF-A81D-E7F8A959DE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0729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8.png"/><Relationship Id="rId299" Type="http://schemas.openxmlformats.org/officeDocument/2006/relationships/customXml" Target="../ink/ink150.xml"/><Relationship Id="rId303" Type="http://schemas.openxmlformats.org/officeDocument/2006/relationships/customXml" Target="../ink/ink152.xml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63" Type="http://schemas.openxmlformats.org/officeDocument/2006/relationships/image" Target="../media/image31.png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159" Type="http://schemas.openxmlformats.org/officeDocument/2006/relationships/image" Target="../media/image79.png"/><Relationship Id="rId324" Type="http://schemas.openxmlformats.org/officeDocument/2006/relationships/image" Target="../media/image161.png"/><Relationship Id="rId345" Type="http://schemas.openxmlformats.org/officeDocument/2006/relationships/customXml" Target="../ink/ink173.xml"/><Relationship Id="rId170" Type="http://schemas.openxmlformats.org/officeDocument/2006/relationships/customXml" Target="../ink/ink85.xml"/><Relationship Id="rId191" Type="http://schemas.openxmlformats.org/officeDocument/2006/relationships/image" Target="../media/image95.png"/><Relationship Id="rId205" Type="http://schemas.openxmlformats.org/officeDocument/2006/relationships/image" Target="../media/image102.png"/><Relationship Id="rId226" Type="http://schemas.openxmlformats.org/officeDocument/2006/relationships/customXml" Target="../ink/ink113.xml"/><Relationship Id="rId247" Type="http://schemas.openxmlformats.org/officeDocument/2006/relationships/customXml" Target="../ink/ink124.xml"/><Relationship Id="rId107" Type="http://schemas.openxmlformats.org/officeDocument/2006/relationships/image" Target="../media/image53.png"/><Relationship Id="rId268" Type="http://schemas.openxmlformats.org/officeDocument/2006/relationships/image" Target="../media/image133.png"/><Relationship Id="rId289" Type="http://schemas.openxmlformats.org/officeDocument/2006/relationships/customXml" Target="../ink/ink145.xml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53" Type="http://schemas.openxmlformats.org/officeDocument/2006/relationships/image" Target="../media/image26.png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149" Type="http://schemas.openxmlformats.org/officeDocument/2006/relationships/image" Target="../media/image74.png"/><Relationship Id="rId314" Type="http://schemas.openxmlformats.org/officeDocument/2006/relationships/image" Target="../media/image156.png"/><Relationship Id="rId335" Type="http://schemas.openxmlformats.org/officeDocument/2006/relationships/customXml" Target="../ink/ink168.xml"/><Relationship Id="rId356" Type="http://schemas.openxmlformats.org/officeDocument/2006/relationships/image" Target="../media/image177.png"/><Relationship Id="rId5" Type="http://schemas.openxmlformats.org/officeDocument/2006/relationships/image" Target="../media/image2.png"/><Relationship Id="rId95" Type="http://schemas.openxmlformats.org/officeDocument/2006/relationships/image" Target="../media/image47.png"/><Relationship Id="rId160" Type="http://schemas.openxmlformats.org/officeDocument/2006/relationships/customXml" Target="../ink/ink80.xml"/><Relationship Id="rId181" Type="http://schemas.openxmlformats.org/officeDocument/2006/relationships/image" Target="../media/image90.png"/><Relationship Id="rId216" Type="http://schemas.openxmlformats.org/officeDocument/2006/relationships/customXml" Target="../ink/ink108.xml"/><Relationship Id="rId237" Type="http://schemas.openxmlformats.org/officeDocument/2006/relationships/image" Target="../media/image118.png"/><Relationship Id="rId258" Type="http://schemas.openxmlformats.org/officeDocument/2006/relationships/image" Target="../media/image128.png"/><Relationship Id="rId279" Type="http://schemas.openxmlformats.org/officeDocument/2006/relationships/customXml" Target="../ink/ink140.xml"/><Relationship Id="rId22" Type="http://schemas.openxmlformats.org/officeDocument/2006/relationships/customXml" Target="../ink/ink11.xml"/><Relationship Id="rId43" Type="http://schemas.openxmlformats.org/officeDocument/2006/relationships/image" Target="../media/image21.png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139" Type="http://schemas.openxmlformats.org/officeDocument/2006/relationships/image" Target="../media/image69.png"/><Relationship Id="rId290" Type="http://schemas.openxmlformats.org/officeDocument/2006/relationships/image" Target="../media/image144.png"/><Relationship Id="rId304" Type="http://schemas.openxmlformats.org/officeDocument/2006/relationships/image" Target="../media/image151.png"/><Relationship Id="rId325" Type="http://schemas.openxmlformats.org/officeDocument/2006/relationships/customXml" Target="../ink/ink163.xml"/><Relationship Id="rId346" Type="http://schemas.openxmlformats.org/officeDocument/2006/relationships/image" Target="../media/image172.png"/><Relationship Id="rId85" Type="http://schemas.openxmlformats.org/officeDocument/2006/relationships/image" Target="../media/image42.png"/><Relationship Id="rId150" Type="http://schemas.openxmlformats.org/officeDocument/2006/relationships/customXml" Target="../ink/ink75.xml"/><Relationship Id="rId171" Type="http://schemas.openxmlformats.org/officeDocument/2006/relationships/image" Target="../media/image85.png"/><Relationship Id="rId192" Type="http://schemas.openxmlformats.org/officeDocument/2006/relationships/customXml" Target="../ink/ink96.xml"/><Relationship Id="rId206" Type="http://schemas.openxmlformats.org/officeDocument/2006/relationships/customXml" Target="../ink/ink103.xml"/><Relationship Id="rId227" Type="http://schemas.openxmlformats.org/officeDocument/2006/relationships/image" Target="../media/image113.png"/><Relationship Id="rId248" Type="http://schemas.openxmlformats.org/officeDocument/2006/relationships/image" Target="../media/image123.png"/><Relationship Id="rId269" Type="http://schemas.openxmlformats.org/officeDocument/2006/relationships/customXml" Target="../ink/ink135.xml"/><Relationship Id="rId12" Type="http://schemas.openxmlformats.org/officeDocument/2006/relationships/customXml" Target="../ink/ink6.xml"/><Relationship Id="rId33" Type="http://schemas.openxmlformats.org/officeDocument/2006/relationships/image" Target="../media/image16.png"/><Relationship Id="rId108" Type="http://schemas.openxmlformats.org/officeDocument/2006/relationships/customXml" Target="../ink/ink54.xml"/><Relationship Id="rId129" Type="http://schemas.openxmlformats.org/officeDocument/2006/relationships/image" Target="../media/image64.png"/><Relationship Id="rId280" Type="http://schemas.openxmlformats.org/officeDocument/2006/relationships/image" Target="../media/image139.png"/><Relationship Id="rId315" Type="http://schemas.openxmlformats.org/officeDocument/2006/relationships/customXml" Target="../ink/ink158.xml"/><Relationship Id="rId336" Type="http://schemas.openxmlformats.org/officeDocument/2006/relationships/image" Target="../media/image167.png"/><Relationship Id="rId357" Type="http://schemas.openxmlformats.org/officeDocument/2006/relationships/customXml" Target="../ink/ink179.xml"/><Relationship Id="rId54" Type="http://schemas.openxmlformats.org/officeDocument/2006/relationships/customXml" Target="../ink/ink27.xml"/><Relationship Id="rId75" Type="http://schemas.openxmlformats.org/officeDocument/2006/relationships/image" Target="../media/image37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61" Type="http://schemas.openxmlformats.org/officeDocument/2006/relationships/image" Target="../media/image80.png"/><Relationship Id="rId182" Type="http://schemas.openxmlformats.org/officeDocument/2006/relationships/customXml" Target="../ink/ink91.xml"/><Relationship Id="rId217" Type="http://schemas.openxmlformats.org/officeDocument/2006/relationships/image" Target="../media/image108.png"/><Relationship Id="rId6" Type="http://schemas.openxmlformats.org/officeDocument/2006/relationships/customXml" Target="../ink/ink3.xml"/><Relationship Id="rId238" Type="http://schemas.openxmlformats.org/officeDocument/2006/relationships/customXml" Target="../ink/ink119.xml"/><Relationship Id="rId259" Type="http://schemas.openxmlformats.org/officeDocument/2006/relationships/customXml" Target="../ink/ink130.xml"/><Relationship Id="rId23" Type="http://schemas.openxmlformats.org/officeDocument/2006/relationships/image" Target="../media/image11.png"/><Relationship Id="rId119" Type="http://schemas.openxmlformats.org/officeDocument/2006/relationships/image" Target="../media/image59.png"/><Relationship Id="rId270" Type="http://schemas.openxmlformats.org/officeDocument/2006/relationships/image" Target="../media/image134.png"/><Relationship Id="rId291" Type="http://schemas.openxmlformats.org/officeDocument/2006/relationships/customXml" Target="../ink/ink146.xml"/><Relationship Id="rId305" Type="http://schemas.openxmlformats.org/officeDocument/2006/relationships/customXml" Target="../ink/ink153.xml"/><Relationship Id="rId326" Type="http://schemas.openxmlformats.org/officeDocument/2006/relationships/image" Target="../media/image162.png"/><Relationship Id="rId347" Type="http://schemas.openxmlformats.org/officeDocument/2006/relationships/customXml" Target="../ink/ink174.xml"/><Relationship Id="rId44" Type="http://schemas.openxmlformats.org/officeDocument/2006/relationships/customXml" Target="../ink/ink22.xml"/><Relationship Id="rId65" Type="http://schemas.openxmlformats.org/officeDocument/2006/relationships/image" Target="../media/image32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51" Type="http://schemas.openxmlformats.org/officeDocument/2006/relationships/image" Target="../media/image75.png"/><Relationship Id="rId172" Type="http://schemas.openxmlformats.org/officeDocument/2006/relationships/customXml" Target="../ink/ink86.xml"/><Relationship Id="rId193" Type="http://schemas.openxmlformats.org/officeDocument/2006/relationships/image" Target="../media/image96.png"/><Relationship Id="rId207" Type="http://schemas.openxmlformats.org/officeDocument/2006/relationships/image" Target="../media/image103.png"/><Relationship Id="rId228" Type="http://schemas.openxmlformats.org/officeDocument/2006/relationships/customXml" Target="../ink/ink114.xml"/><Relationship Id="rId249" Type="http://schemas.openxmlformats.org/officeDocument/2006/relationships/customXml" Target="../ink/ink125.xml"/><Relationship Id="rId13" Type="http://schemas.openxmlformats.org/officeDocument/2006/relationships/image" Target="../media/image6.png"/><Relationship Id="rId109" Type="http://schemas.openxmlformats.org/officeDocument/2006/relationships/image" Target="../media/image54.png"/><Relationship Id="rId260" Type="http://schemas.openxmlformats.org/officeDocument/2006/relationships/image" Target="../media/image129.png"/><Relationship Id="rId281" Type="http://schemas.openxmlformats.org/officeDocument/2006/relationships/customXml" Target="../ink/ink141.xml"/><Relationship Id="rId316" Type="http://schemas.openxmlformats.org/officeDocument/2006/relationships/image" Target="../media/image157.png"/><Relationship Id="rId337" Type="http://schemas.openxmlformats.org/officeDocument/2006/relationships/customXml" Target="../ink/ink169.xml"/><Relationship Id="rId34" Type="http://schemas.openxmlformats.org/officeDocument/2006/relationships/customXml" Target="../ink/ink17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20" Type="http://schemas.openxmlformats.org/officeDocument/2006/relationships/customXml" Target="../ink/ink60.xml"/><Relationship Id="rId141" Type="http://schemas.openxmlformats.org/officeDocument/2006/relationships/image" Target="../media/image70.png"/><Relationship Id="rId358" Type="http://schemas.openxmlformats.org/officeDocument/2006/relationships/image" Target="../media/image178.png"/><Relationship Id="rId7" Type="http://schemas.openxmlformats.org/officeDocument/2006/relationships/image" Target="../media/image3.png"/><Relationship Id="rId162" Type="http://schemas.openxmlformats.org/officeDocument/2006/relationships/customXml" Target="../ink/ink81.xml"/><Relationship Id="rId183" Type="http://schemas.openxmlformats.org/officeDocument/2006/relationships/image" Target="../media/image91.png"/><Relationship Id="rId218" Type="http://schemas.openxmlformats.org/officeDocument/2006/relationships/customXml" Target="../ink/ink109.xml"/><Relationship Id="rId239" Type="http://schemas.openxmlformats.org/officeDocument/2006/relationships/image" Target="../media/image119.png"/><Relationship Id="rId250" Type="http://schemas.openxmlformats.org/officeDocument/2006/relationships/image" Target="../media/image124.png"/><Relationship Id="rId271" Type="http://schemas.openxmlformats.org/officeDocument/2006/relationships/customXml" Target="../ink/ink136.xml"/><Relationship Id="rId292" Type="http://schemas.openxmlformats.org/officeDocument/2006/relationships/image" Target="../media/image145.png"/><Relationship Id="rId306" Type="http://schemas.openxmlformats.org/officeDocument/2006/relationships/image" Target="../media/image152.png"/><Relationship Id="rId24" Type="http://schemas.openxmlformats.org/officeDocument/2006/relationships/customXml" Target="../ink/ink12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131" Type="http://schemas.openxmlformats.org/officeDocument/2006/relationships/image" Target="../media/image65.png"/><Relationship Id="rId327" Type="http://schemas.openxmlformats.org/officeDocument/2006/relationships/customXml" Target="../ink/ink164.xml"/><Relationship Id="rId348" Type="http://schemas.openxmlformats.org/officeDocument/2006/relationships/image" Target="../media/image173.png"/><Relationship Id="rId152" Type="http://schemas.openxmlformats.org/officeDocument/2006/relationships/customXml" Target="../ink/ink76.xml"/><Relationship Id="rId173" Type="http://schemas.openxmlformats.org/officeDocument/2006/relationships/image" Target="../media/image86.png"/><Relationship Id="rId194" Type="http://schemas.openxmlformats.org/officeDocument/2006/relationships/customXml" Target="../ink/ink97.xml"/><Relationship Id="rId208" Type="http://schemas.openxmlformats.org/officeDocument/2006/relationships/customXml" Target="../ink/ink104.xml"/><Relationship Id="rId229" Type="http://schemas.openxmlformats.org/officeDocument/2006/relationships/image" Target="../media/image114.png"/><Relationship Id="rId240" Type="http://schemas.openxmlformats.org/officeDocument/2006/relationships/customXml" Target="../ink/ink120.xml"/><Relationship Id="rId261" Type="http://schemas.openxmlformats.org/officeDocument/2006/relationships/customXml" Target="../ink/ink131.xml"/><Relationship Id="rId14" Type="http://schemas.openxmlformats.org/officeDocument/2006/relationships/customXml" Target="../ink/ink7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282" Type="http://schemas.openxmlformats.org/officeDocument/2006/relationships/image" Target="../media/image140.png"/><Relationship Id="rId317" Type="http://schemas.openxmlformats.org/officeDocument/2006/relationships/customXml" Target="../ink/ink159.xml"/><Relationship Id="rId338" Type="http://schemas.openxmlformats.org/officeDocument/2006/relationships/image" Target="../media/image168.png"/><Relationship Id="rId359" Type="http://schemas.openxmlformats.org/officeDocument/2006/relationships/customXml" Target="../ink/ink180.xml"/><Relationship Id="rId8" Type="http://schemas.openxmlformats.org/officeDocument/2006/relationships/customXml" Target="../ink/ink4.xml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142" Type="http://schemas.openxmlformats.org/officeDocument/2006/relationships/customXml" Target="../ink/ink71.xml"/><Relationship Id="rId163" Type="http://schemas.openxmlformats.org/officeDocument/2006/relationships/image" Target="../media/image81.png"/><Relationship Id="rId184" Type="http://schemas.openxmlformats.org/officeDocument/2006/relationships/customXml" Target="../ink/ink92.xml"/><Relationship Id="rId219" Type="http://schemas.openxmlformats.org/officeDocument/2006/relationships/image" Target="../media/image109.png"/><Relationship Id="rId230" Type="http://schemas.openxmlformats.org/officeDocument/2006/relationships/customXml" Target="../ink/ink115.xml"/><Relationship Id="rId251" Type="http://schemas.openxmlformats.org/officeDocument/2006/relationships/customXml" Target="../ink/ink126.xml"/><Relationship Id="rId25" Type="http://schemas.openxmlformats.org/officeDocument/2006/relationships/image" Target="../media/image12.png"/><Relationship Id="rId46" Type="http://schemas.openxmlformats.org/officeDocument/2006/relationships/customXml" Target="../ink/ink23.xml"/><Relationship Id="rId67" Type="http://schemas.openxmlformats.org/officeDocument/2006/relationships/image" Target="../media/image33.png"/><Relationship Id="rId272" Type="http://schemas.openxmlformats.org/officeDocument/2006/relationships/image" Target="../media/image135.png"/><Relationship Id="rId293" Type="http://schemas.openxmlformats.org/officeDocument/2006/relationships/customXml" Target="../ink/ink147.xml"/><Relationship Id="rId307" Type="http://schemas.openxmlformats.org/officeDocument/2006/relationships/customXml" Target="../ink/ink154.xml"/><Relationship Id="rId328" Type="http://schemas.openxmlformats.org/officeDocument/2006/relationships/image" Target="../media/image163.png"/><Relationship Id="rId349" Type="http://schemas.openxmlformats.org/officeDocument/2006/relationships/customXml" Target="../ink/ink175.xml"/><Relationship Id="rId88" Type="http://schemas.openxmlformats.org/officeDocument/2006/relationships/customXml" Target="../ink/ink44.xml"/><Relationship Id="rId111" Type="http://schemas.openxmlformats.org/officeDocument/2006/relationships/image" Target="../media/image55.png"/><Relationship Id="rId132" Type="http://schemas.openxmlformats.org/officeDocument/2006/relationships/customXml" Target="../ink/ink66.xml"/><Relationship Id="rId153" Type="http://schemas.openxmlformats.org/officeDocument/2006/relationships/image" Target="../media/image76.png"/><Relationship Id="rId174" Type="http://schemas.openxmlformats.org/officeDocument/2006/relationships/customXml" Target="../ink/ink87.xml"/><Relationship Id="rId195" Type="http://schemas.openxmlformats.org/officeDocument/2006/relationships/image" Target="../media/image97.png"/><Relationship Id="rId209" Type="http://schemas.openxmlformats.org/officeDocument/2006/relationships/image" Target="../media/image104.png"/><Relationship Id="rId360" Type="http://schemas.openxmlformats.org/officeDocument/2006/relationships/image" Target="../media/image179.png"/><Relationship Id="rId220" Type="http://schemas.openxmlformats.org/officeDocument/2006/relationships/customXml" Target="../ink/ink110.xml"/><Relationship Id="rId241" Type="http://schemas.openxmlformats.org/officeDocument/2006/relationships/image" Target="../media/image120.png"/><Relationship Id="rId15" Type="http://schemas.openxmlformats.org/officeDocument/2006/relationships/image" Target="../media/image7.png"/><Relationship Id="rId36" Type="http://schemas.openxmlformats.org/officeDocument/2006/relationships/customXml" Target="../ink/ink18.xml"/><Relationship Id="rId57" Type="http://schemas.openxmlformats.org/officeDocument/2006/relationships/image" Target="../media/image28.png"/><Relationship Id="rId106" Type="http://schemas.openxmlformats.org/officeDocument/2006/relationships/customXml" Target="../ink/ink53.xml"/><Relationship Id="rId127" Type="http://schemas.openxmlformats.org/officeDocument/2006/relationships/image" Target="../media/image63.png"/><Relationship Id="rId262" Type="http://schemas.openxmlformats.org/officeDocument/2006/relationships/image" Target="../media/image130.png"/><Relationship Id="rId283" Type="http://schemas.openxmlformats.org/officeDocument/2006/relationships/customXml" Target="../ink/ink142.xml"/><Relationship Id="rId313" Type="http://schemas.openxmlformats.org/officeDocument/2006/relationships/customXml" Target="../ink/ink157.xml"/><Relationship Id="rId318" Type="http://schemas.openxmlformats.org/officeDocument/2006/relationships/image" Target="../media/image158.png"/><Relationship Id="rId339" Type="http://schemas.openxmlformats.org/officeDocument/2006/relationships/customXml" Target="../ink/ink170.xml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52" Type="http://schemas.openxmlformats.org/officeDocument/2006/relationships/customXml" Target="../ink/ink26.xml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94" Type="http://schemas.openxmlformats.org/officeDocument/2006/relationships/customXml" Target="../ink/ink47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Relationship Id="rId122" Type="http://schemas.openxmlformats.org/officeDocument/2006/relationships/customXml" Target="../ink/ink61.xml"/><Relationship Id="rId143" Type="http://schemas.openxmlformats.org/officeDocument/2006/relationships/image" Target="../media/image71.png"/><Relationship Id="rId148" Type="http://schemas.openxmlformats.org/officeDocument/2006/relationships/customXml" Target="../ink/ink74.xml"/><Relationship Id="rId164" Type="http://schemas.openxmlformats.org/officeDocument/2006/relationships/customXml" Target="../ink/ink82.xml"/><Relationship Id="rId169" Type="http://schemas.openxmlformats.org/officeDocument/2006/relationships/image" Target="../media/image84.png"/><Relationship Id="rId185" Type="http://schemas.openxmlformats.org/officeDocument/2006/relationships/image" Target="../media/image92.png"/><Relationship Id="rId334" Type="http://schemas.openxmlformats.org/officeDocument/2006/relationships/image" Target="../media/image166.png"/><Relationship Id="rId350" Type="http://schemas.openxmlformats.org/officeDocument/2006/relationships/image" Target="../media/image174.png"/><Relationship Id="rId355" Type="http://schemas.openxmlformats.org/officeDocument/2006/relationships/customXml" Target="../ink/ink178.xml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80" Type="http://schemas.openxmlformats.org/officeDocument/2006/relationships/customXml" Target="../ink/ink90.xml"/><Relationship Id="rId210" Type="http://schemas.openxmlformats.org/officeDocument/2006/relationships/customXml" Target="../ink/ink105.xml"/><Relationship Id="rId215" Type="http://schemas.openxmlformats.org/officeDocument/2006/relationships/image" Target="../media/image107.png"/><Relationship Id="rId236" Type="http://schemas.openxmlformats.org/officeDocument/2006/relationships/customXml" Target="../ink/ink118.xml"/><Relationship Id="rId257" Type="http://schemas.openxmlformats.org/officeDocument/2006/relationships/customXml" Target="../ink/ink129.xml"/><Relationship Id="rId278" Type="http://schemas.openxmlformats.org/officeDocument/2006/relationships/image" Target="../media/image138.png"/><Relationship Id="rId26" Type="http://schemas.openxmlformats.org/officeDocument/2006/relationships/customXml" Target="../ink/ink13.xml"/><Relationship Id="rId231" Type="http://schemas.openxmlformats.org/officeDocument/2006/relationships/image" Target="../media/image115.png"/><Relationship Id="rId252" Type="http://schemas.openxmlformats.org/officeDocument/2006/relationships/image" Target="../media/image125.png"/><Relationship Id="rId273" Type="http://schemas.openxmlformats.org/officeDocument/2006/relationships/customXml" Target="../ink/ink137.xml"/><Relationship Id="rId294" Type="http://schemas.openxmlformats.org/officeDocument/2006/relationships/image" Target="../media/image146.png"/><Relationship Id="rId308" Type="http://schemas.openxmlformats.org/officeDocument/2006/relationships/image" Target="../media/image153.png"/><Relationship Id="rId329" Type="http://schemas.openxmlformats.org/officeDocument/2006/relationships/customXml" Target="../ink/ink165.xml"/><Relationship Id="rId47" Type="http://schemas.openxmlformats.org/officeDocument/2006/relationships/image" Target="../media/image23.png"/><Relationship Id="rId68" Type="http://schemas.openxmlformats.org/officeDocument/2006/relationships/customXml" Target="../ink/ink34.xml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33" Type="http://schemas.openxmlformats.org/officeDocument/2006/relationships/image" Target="../media/image66.png"/><Relationship Id="rId154" Type="http://schemas.openxmlformats.org/officeDocument/2006/relationships/customXml" Target="../ink/ink77.xml"/><Relationship Id="rId175" Type="http://schemas.openxmlformats.org/officeDocument/2006/relationships/image" Target="../media/image87.png"/><Relationship Id="rId340" Type="http://schemas.openxmlformats.org/officeDocument/2006/relationships/image" Target="../media/image169.png"/><Relationship Id="rId361" Type="http://schemas.openxmlformats.org/officeDocument/2006/relationships/customXml" Target="../ink/ink181.xml"/><Relationship Id="rId196" Type="http://schemas.openxmlformats.org/officeDocument/2006/relationships/customXml" Target="../ink/ink98.xml"/><Relationship Id="rId200" Type="http://schemas.openxmlformats.org/officeDocument/2006/relationships/customXml" Target="../ink/ink100.xml"/><Relationship Id="rId16" Type="http://schemas.openxmlformats.org/officeDocument/2006/relationships/customXml" Target="../ink/ink8.xml"/><Relationship Id="rId221" Type="http://schemas.openxmlformats.org/officeDocument/2006/relationships/image" Target="../media/image110.png"/><Relationship Id="rId242" Type="http://schemas.openxmlformats.org/officeDocument/2006/relationships/customXml" Target="../ink/ink121.xml"/><Relationship Id="rId263" Type="http://schemas.openxmlformats.org/officeDocument/2006/relationships/customXml" Target="../ink/ink132.xml"/><Relationship Id="rId284" Type="http://schemas.openxmlformats.org/officeDocument/2006/relationships/image" Target="../media/image141.png"/><Relationship Id="rId319" Type="http://schemas.openxmlformats.org/officeDocument/2006/relationships/customXml" Target="../ink/ink160.xml"/><Relationship Id="rId37" Type="http://schemas.openxmlformats.org/officeDocument/2006/relationships/image" Target="../media/image18.png"/><Relationship Id="rId58" Type="http://schemas.openxmlformats.org/officeDocument/2006/relationships/customXml" Target="../ink/ink29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44" Type="http://schemas.openxmlformats.org/officeDocument/2006/relationships/customXml" Target="../ink/ink72.xml"/><Relationship Id="rId330" Type="http://schemas.openxmlformats.org/officeDocument/2006/relationships/image" Target="../media/image164.png"/><Relationship Id="rId90" Type="http://schemas.openxmlformats.org/officeDocument/2006/relationships/customXml" Target="../ink/ink45.xml"/><Relationship Id="rId165" Type="http://schemas.openxmlformats.org/officeDocument/2006/relationships/image" Target="../media/image82.png"/><Relationship Id="rId186" Type="http://schemas.openxmlformats.org/officeDocument/2006/relationships/customXml" Target="../ink/ink93.xml"/><Relationship Id="rId351" Type="http://schemas.openxmlformats.org/officeDocument/2006/relationships/customXml" Target="../ink/ink176.xml"/><Relationship Id="rId211" Type="http://schemas.openxmlformats.org/officeDocument/2006/relationships/image" Target="../media/image105.png"/><Relationship Id="rId232" Type="http://schemas.openxmlformats.org/officeDocument/2006/relationships/customXml" Target="../ink/ink116.xml"/><Relationship Id="rId253" Type="http://schemas.openxmlformats.org/officeDocument/2006/relationships/customXml" Target="../ink/ink127.xml"/><Relationship Id="rId274" Type="http://schemas.openxmlformats.org/officeDocument/2006/relationships/image" Target="../media/image136.png"/><Relationship Id="rId295" Type="http://schemas.openxmlformats.org/officeDocument/2006/relationships/customXml" Target="../ink/ink148.xml"/><Relationship Id="rId309" Type="http://schemas.openxmlformats.org/officeDocument/2006/relationships/customXml" Target="../ink/ink155.xml"/><Relationship Id="rId27" Type="http://schemas.openxmlformats.org/officeDocument/2006/relationships/image" Target="../media/image13.png"/><Relationship Id="rId48" Type="http://schemas.openxmlformats.org/officeDocument/2006/relationships/customXml" Target="../ink/ink24.xml"/><Relationship Id="rId69" Type="http://schemas.openxmlformats.org/officeDocument/2006/relationships/image" Target="../media/image34.png"/><Relationship Id="rId113" Type="http://schemas.openxmlformats.org/officeDocument/2006/relationships/image" Target="../media/image56.png"/><Relationship Id="rId134" Type="http://schemas.openxmlformats.org/officeDocument/2006/relationships/customXml" Target="../ink/ink67.xml"/><Relationship Id="rId320" Type="http://schemas.openxmlformats.org/officeDocument/2006/relationships/image" Target="../media/image159.png"/><Relationship Id="rId80" Type="http://schemas.openxmlformats.org/officeDocument/2006/relationships/customXml" Target="../ink/ink40.xml"/><Relationship Id="rId155" Type="http://schemas.openxmlformats.org/officeDocument/2006/relationships/image" Target="../media/image77.png"/><Relationship Id="rId176" Type="http://schemas.openxmlformats.org/officeDocument/2006/relationships/customXml" Target="../ink/ink88.xml"/><Relationship Id="rId197" Type="http://schemas.openxmlformats.org/officeDocument/2006/relationships/image" Target="../media/image98.png"/><Relationship Id="rId341" Type="http://schemas.openxmlformats.org/officeDocument/2006/relationships/customXml" Target="../ink/ink171.xml"/><Relationship Id="rId362" Type="http://schemas.openxmlformats.org/officeDocument/2006/relationships/image" Target="../media/image180.png"/><Relationship Id="rId201" Type="http://schemas.openxmlformats.org/officeDocument/2006/relationships/image" Target="../media/image100.png"/><Relationship Id="rId222" Type="http://schemas.openxmlformats.org/officeDocument/2006/relationships/customXml" Target="../ink/ink111.xml"/><Relationship Id="rId243" Type="http://schemas.openxmlformats.org/officeDocument/2006/relationships/image" Target="../media/image121.png"/><Relationship Id="rId264" Type="http://schemas.openxmlformats.org/officeDocument/2006/relationships/image" Target="../media/image131.png"/><Relationship Id="rId285" Type="http://schemas.openxmlformats.org/officeDocument/2006/relationships/customXml" Target="../ink/ink143.xml"/><Relationship Id="rId17" Type="http://schemas.openxmlformats.org/officeDocument/2006/relationships/image" Target="../media/image8.png"/><Relationship Id="rId38" Type="http://schemas.openxmlformats.org/officeDocument/2006/relationships/customXml" Target="../ink/ink19.xml"/><Relationship Id="rId59" Type="http://schemas.openxmlformats.org/officeDocument/2006/relationships/image" Target="../media/image29.png"/><Relationship Id="rId103" Type="http://schemas.openxmlformats.org/officeDocument/2006/relationships/image" Target="../media/image51.png"/><Relationship Id="rId124" Type="http://schemas.openxmlformats.org/officeDocument/2006/relationships/customXml" Target="../ink/ink62.xml"/><Relationship Id="rId310" Type="http://schemas.openxmlformats.org/officeDocument/2006/relationships/image" Target="../media/image154.png"/><Relationship Id="rId70" Type="http://schemas.openxmlformats.org/officeDocument/2006/relationships/customXml" Target="../ink/ink35.xml"/><Relationship Id="rId91" Type="http://schemas.openxmlformats.org/officeDocument/2006/relationships/image" Target="../media/image45.png"/><Relationship Id="rId145" Type="http://schemas.openxmlformats.org/officeDocument/2006/relationships/image" Target="../media/image72.png"/><Relationship Id="rId166" Type="http://schemas.openxmlformats.org/officeDocument/2006/relationships/customXml" Target="../ink/ink83.xml"/><Relationship Id="rId187" Type="http://schemas.openxmlformats.org/officeDocument/2006/relationships/image" Target="../media/image93.png"/><Relationship Id="rId331" Type="http://schemas.openxmlformats.org/officeDocument/2006/relationships/customXml" Target="../ink/ink166.xml"/><Relationship Id="rId352" Type="http://schemas.openxmlformats.org/officeDocument/2006/relationships/image" Target="../media/image175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106.xml"/><Relationship Id="rId233" Type="http://schemas.openxmlformats.org/officeDocument/2006/relationships/image" Target="../media/image116.png"/><Relationship Id="rId254" Type="http://schemas.openxmlformats.org/officeDocument/2006/relationships/image" Target="../media/image126.png"/><Relationship Id="rId28" Type="http://schemas.openxmlformats.org/officeDocument/2006/relationships/customXml" Target="../ink/ink14.xml"/><Relationship Id="rId49" Type="http://schemas.openxmlformats.org/officeDocument/2006/relationships/image" Target="../media/image24.png"/><Relationship Id="rId114" Type="http://schemas.openxmlformats.org/officeDocument/2006/relationships/customXml" Target="../ink/ink57.xml"/><Relationship Id="rId275" Type="http://schemas.openxmlformats.org/officeDocument/2006/relationships/customXml" Target="../ink/ink138.xml"/><Relationship Id="rId296" Type="http://schemas.openxmlformats.org/officeDocument/2006/relationships/image" Target="../media/image147.png"/><Relationship Id="rId300" Type="http://schemas.openxmlformats.org/officeDocument/2006/relationships/image" Target="../media/image149.png"/><Relationship Id="rId60" Type="http://schemas.openxmlformats.org/officeDocument/2006/relationships/customXml" Target="../ink/ink30.xml"/><Relationship Id="rId81" Type="http://schemas.openxmlformats.org/officeDocument/2006/relationships/image" Target="../media/image40.png"/><Relationship Id="rId135" Type="http://schemas.openxmlformats.org/officeDocument/2006/relationships/image" Target="../media/image67.png"/><Relationship Id="rId156" Type="http://schemas.openxmlformats.org/officeDocument/2006/relationships/customXml" Target="../ink/ink78.xml"/><Relationship Id="rId177" Type="http://schemas.openxmlformats.org/officeDocument/2006/relationships/image" Target="../media/image88.png"/><Relationship Id="rId198" Type="http://schemas.openxmlformats.org/officeDocument/2006/relationships/customXml" Target="../ink/ink99.xml"/><Relationship Id="rId321" Type="http://schemas.openxmlformats.org/officeDocument/2006/relationships/customXml" Target="../ink/ink161.xml"/><Relationship Id="rId342" Type="http://schemas.openxmlformats.org/officeDocument/2006/relationships/image" Target="../media/image170.png"/><Relationship Id="rId363" Type="http://schemas.openxmlformats.org/officeDocument/2006/relationships/customXml" Target="../ink/ink182.xml"/><Relationship Id="rId202" Type="http://schemas.openxmlformats.org/officeDocument/2006/relationships/customXml" Target="../ink/ink101.xml"/><Relationship Id="rId223" Type="http://schemas.openxmlformats.org/officeDocument/2006/relationships/image" Target="../media/image111.png"/><Relationship Id="rId244" Type="http://schemas.openxmlformats.org/officeDocument/2006/relationships/customXml" Target="../ink/ink122.xml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265" Type="http://schemas.openxmlformats.org/officeDocument/2006/relationships/customXml" Target="../ink/ink133.xml"/><Relationship Id="rId286" Type="http://schemas.openxmlformats.org/officeDocument/2006/relationships/image" Target="../media/image142.png"/><Relationship Id="rId50" Type="http://schemas.openxmlformats.org/officeDocument/2006/relationships/customXml" Target="../ink/ink25.xml"/><Relationship Id="rId104" Type="http://schemas.openxmlformats.org/officeDocument/2006/relationships/customXml" Target="../ink/ink52.xml"/><Relationship Id="rId125" Type="http://schemas.openxmlformats.org/officeDocument/2006/relationships/image" Target="../media/image62.png"/><Relationship Id="rId146" Type="http://schemas.openxmlformats.org/officeDocument/2006/relationships/customXml" Target="../ink/ink73.xml"/><Relationship Id="rId167" Type="http://schemas.openxmlformats.org/officeDocument/2006/relationships/image" Target="../media/image83.png"/><Relationship Id="rId188" Type="http://schemas.openxmlformats.org/officeDocument/2006/relationships/customXml" Target="../ink/ink94.xml"/><Relationship Id="rId311" Type="http://schemas.openxmlformats.org/officeDocument/2006/relationships/customXml" Target="../ink/ink156.xml"/><Relationship Id="rId332" Type="http://schemas.openxmlformats.org/officeDocument/2006/relationships/image" Target="../media/image165.png"/><Relationship Id="rId353" Type="http://schemas.openxmlformats.org/officeDocument/2006/relationships/customXml" Target="../ink/ink177.xml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13" Type="http://schemas.openxmlformats.org/officeDocument/2006/relationships/image" Target="../media/image106.png"/><Relationship Id="rId234" Type="http://schemas.openxmlformats.org/officeDocument/2006/relationships/customXml" Target="../ink/ink117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55" Type="http://schemas.openxmlformats.org/officeDocument/2006/relationships/customXml" Target="../ink/ink128.xml"/><Relationship Id="rId276" Type="http://schemas.openxmlformats.org/officeDocument/2006/relationships/image" Target="../media/image137.png"/><Relationship Id="rId297" Type="http://schemas.openxmlformats.org/officeDocument/2006/relationships/customXml" Target="../ink/ink149.xml"/><Relationship Id="rId40" Type="http://schemas.openxmlformats.org/officeDocument/2006/relationships/customXml" Target="../ink/ink20.xml"/><Relationship Id="rId115" Type="http://schemas.openxmlformats.org/officeDocument/2006/relationships/image" Target="../media/image57.png"/><Relationship Id="rId136" Type="http://schemas.openxmlformats.org/officeDocument/2006/relationships/customXml" Target="../ink/ink68.xml"/><Relationship Id="rId157" Type="http://schemas.openxmlformats.org/officeDocument/2006/relationships/image" Target="../media/image78.png"/><Relationship Id="rId178" Type="http://schemas.openxmlformats.org/officeDocument/2006/relationships/customXml" Target="../ink/ink89.xml"/><Relationship Id="rId301" Type="http://schemas.openxmlformats.org/officeDocument/2006/relationships/customXml" Target="../ink/ink151.xml"/><Relationship Id="rId322" Type="http://schemas.openxmlformats.org/officeDocument/2006/relationships/image" Target="../media/image160.png"/><Relationship Id="rId343" Type="http://schemas.openxmlformats.org/officeDocument/2006/relationships/customXml" Target="../ink/ink172.xml"/><Relationship Id="rId364" Type="http://schemas.openxmlformats.org/officeDocument/2006/relationships/image" Target="../media/image181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99" Type="http://schemas.openxmlformats.org/officeDocument/2006/relationships/image" Target="../media/image99.png"/><Relationship Id="rId203" Type="http://schemas.openxmlformats.org/officeDocument/2006/relationships/image" Target="../media/image101.png"/><Relationship Id="rId19" Type="http://schemas.openxmlformats.org/officeDocument/2006/relationships/image" Target="../media/image9.png"/><Relationship Id="rId224" Type="http://schemas.openxmlformats.org/officeDocument/2006/relationships/customXml" Target="../ink/ink112.xml"/><Relationship Id="rId245" Type="http://schemas.openxmlformats.org/officeDocument/2006/relationships/customXml" Target="../ink/ink123.xml"/><Relationship Id="rId266" Type="http://schemas.openxmlformats.org/officeDocument/2006/relationships/image" Target="../media/image132.png"/><Relationship Id="rId287" Type="http://schemas.openxmlformats.org/officeDocument/2006/relationships/customXml" Target="../ink/ink144.xml"/><Relationship Id="rId30" Type="http://schemas.openxmlformats.org/officeDocument/2006/relationships/customXml" Target="../ink/ink15.xml"/><Relationship Id="rId105" Type="http://schemas.openxmlformats.org/officeDocument/2006/relationships/image" Target="../media/image52.png"/><Relationship Id="rId126" Type="http://schemas.openxmlformats.org/officeDocument/2006/relationships/customXml" Target="../ink/ink63.xml"/><Relationship Id="rId147" Type="http://schemas.openxmlformats.org/officeDocument/2006/relationships/image" Target="../media/image73.png"/><Relationship Id="rId168" Type="http://schemas.openxmlformats.org/officeDocument/2006/relationships/customXml" Target="../ink/ink84.xml"/><Relationship Id="rId312" Type="http://schemas.openxmlformats.org/officeDocument/2006/relationships/image" Target="../media/image155.png"/><Relationship Id="rId333" Type="http://schemas.openxmlformats.org/officeDocument/2006/relationships/customXml" Target="../ink/ink167.xml"/><Relationship Id="rId354" Type="http://schemas.openxmlformats.org/officeDocument/2006/relationships/image" Target="../media/image176.png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189" Type="http://schemas.openxmlformats.org/officeDocument/2006/relationships/image" Target="../media/image94.png"/><Relationship Id="rId3" Type="http://schemas.openxmlformats.org/officeDocument/2006/relationships/image" Target="../media/image1.png"/><Relationship Id="rId214" Type="http://schemas.openxmlformats.org/officeDocument/2006/relationships/customXml" Target="../ink/ink107.xml"/><Relationship Id="rId235" Type="http://schemas.openxmlformats.org/officeDocument/2006/relationships/image" Target="../media/image117.png"/><Relationship Id="rId256" Type="http://schemas.openxmlformats.org/officeDocument/2006/relationships/image" Target="../media/image127.png"/><Relationship Id="rId277" Type="http://schemas.openxmlformats.org/officeDocument/2006/relationships/customXml" Target="../ink/ink139.xml"/><Relationship Id="rId298" Type="http://schemas.openxmlformats.org/officeDocument/2006/relationships/image" Target="../media/image148.png"/><Relationship Id="rId116" Type="http://schemas.openxmlformats.org/officeDocument/2006/relationships/customXml" Target="../ink/ink58.xml"/><Relationship Id="rId137" Type="http://schemas.openxmlformats.org/officeDocument/2006/relationships/image" Target="../media/image68.png"/><Relationship Id="rId158" Type="http://schemas.openxmlformats.org/officeDocument/2006/relationships/customXml" Target="../ink/ink79.xml"/><Relationship Id="rId302" Type="http://schemas.openxmlformats.org/officeDocument/2006/relationships/image" Target="../media/image150.png"/><Relationship Id="rId323" Type="http://schemas.openxmlformats.org/officeDocument/2006/relationships/customXml" Target="../ink/ink162.xml"/><Relationship Id="rId344" Type="http://schemas.openxmlformats.org/officeDocument/2006/relationships/image" Target="../media/image171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62" Type="http://schemas.openxmlformats.org/officeDocument/2006/relationships/customXml" Target="../ink/ink31.xml"/><Relationship Id="rId83" Type="http://schemas.openxmlformats.org/officeDocument/2006/relationships/image" Target="../media/image41.png"/><Relationship Id="rId179" Type="http://schemas.openxmlformats.org/officeDocument/2006/relationships/image" Target="../media/image89.png"/><Relationship Id="rId190" Type="http://schemas.openxmlformats.org/officeDocument/2006/relationships/customXml" Target="../ink/ink95.xml"/><Relationship Id="rId204" Type="http://schemas.openxmlformats.org/officeDocument/2006/relationships/customXml" Target="../ink/ink102.xml"/><Relationship Id="rId225" Type="http://schemas.openxmlformats.org/officeDocument/2006/relationships/image" Target="../media/image112.png"/><Relationship Id="rId246" Type="http://schemas.openxmlformats.org/officeDocument/2006/relationships/image" Target="../media/image122.png"/><Relationship Id="rId267" Type="http://schemas.openxmlformats.org/officeDocument/2006/relationships/customXml" Target="../ink/ink134.xml"/><Relationship Id="rId288" Type="http://schemas.openxmlformats.org/officeDocument/2006/relationships/image" Target="../media/image14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>
            <a:extLst>
              <a:ext uri="{FF2B5EF4-FFF2-40B4-BE49-F238E27FC236}">
                <a16:creationId xmlns:a16="http://schemas.microsoft.com/office/drawing/2014/main" id="{9C5A6AB6-CDE5-BFA3-12FD-34073647DA1A}"/>
              </a:ext>
            </a:extLst>
          </p:cNvPr>
          <p:cNvGrpSpPr/>
          <p:nvPr/>
        </p:nvGrpSpPr>
        <p:grpSpPr>
          <a:xfrm>
            <a:off x="1306578" y="180351"/>
            <a:ext cx="1239120" cy="505440"/>
            <a:chOff x="1306578" y="180351"/>
            <a:chExt cx="1239120" cy="505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0E38C7CC-D9C5-2735-1697-A1A692E8940C}"/>
                    </a:ext>
                  </a:extLst>
                </p14:cNvPr>
                <p14:cNvContentPartPr/>
                <p14:nvPr/>
              </p14:nvContentPartPr>
              <p14:xfrm>
                <a:off x="1306578" y="442431"/>
                <a:ext cx="616320" cy="24336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0E38C7CC-D9C5-2735-1697-A1A692E8940C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297578" y="433431"/>
                  <a:ext cx="63396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8B834D83-C1A1-979F-4DAF-D37D5BC3D2E4}"/>
                    </a:ext>
                  </a:extLst>
                </p14:cNvPr>
                <p14:cNvContentPartPr/>
                <p14:nvPr/>
              </p14:nvContentPartPr>
              <p14:xfrm>
                <a:off x="2047818" y="180351"/>
                <a:ext cx="497880" cy="45936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8B834D83-C1A1-979F-4DAF-D37D5BC3D2E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39178" y="171711"/>
                  <a:ext cx="515520" cy="477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3E2C00A6-0F93-8B5C-27B2-B6C1AF401D76}"/>
              </a:ext>
            </a:extLst>
          </p:cNvPr>
          <p:cNvGrpSpPr/>
          <p:nvPr/>
        </p:nvGrpSpPr>
        <p:grpSpPr>
          <a:xfrm>
            <a:off x="2993178" y="214191"/>
            <a:ext cx="1522800" cy="707040"/>
            <a:chOff x="2993178" y="214191"/>
            <a:chExt cx="1522800" cy="707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48E6959B-A1C8-7629-46EB-C35DC46C3C9D}"/>
                    </a:ext>
                  </a:extLst>
                </p14:cNvPr>
                <p14:cNvContentPartPr/>
                <p14:nvPr/>
              </p14:nvContentPartPr>
              <p14:xfrm>
                <a:off x="2993178" y="214191"/>
                <a:ext cx="337320" cy="39240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48E6959B-A1C8-7629-46EB-C35DC46C3C9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984178" y="205191"/>
                  <a:ext cx="354960" cy="41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A45E4034-F8FD-DAE1-6505-E39E63433F2D}"/>
                    </a:ext>
                  </a:extLst>
                </p14:cNvPr>
                <p14:cNvContentPartPr/>
                <p14:nvPr/>
              </p14:nvContentPartPr>
              <p14:xfrm>
                <a:off x="3435978" y="405711"/>
                <a:ext cx="45720" cy="20376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A45E4034-F8FD-DAE1-6505-E39E63433F2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426978" y="396711"/>
                  <a:ext cx="6336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ED0CFCEE-A99E-2E46-18E4-0C3335D6461A}"/>
                    </a:ext>
                  </a:extLst>
                </p14:cNvPr>
                <p14:cNvContentPartPr/>
                <p14:nvPr/>
              </p14:nvContentPartPr>
              <p14:xfrm>
                <a:off x="3466578" y="280431"/>
                <a:ext cx="278640" cy="32436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ED0CFCEE-A99E-2E46-18E4-0C3335D6461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457578" y="271431"/>
                  <a:ext cx="296280" cy="34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F3386889-BB9B-EEA4-6D77-20065C387B00}"/>
                    </a:ext>
                  </a:extLst>
                </p14:cNvPr>
                <p14:cNvContentPartPr/>
                <p14:nvPr/>
              </p14:nvContentPartPr>
              <p14:xfrm>
                <a:off x="3816138" y="377991"/>
                <a:ext cx="180000" cy="27144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F3386889-BB9B-EEA4-6D77-20065C387B00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807138" y="368991"/>
                  <a:ext cx="197640" cy="28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4189D48D-9AEF-2F81-8DF0-0FDB6166066D}"/>
                    </a:ext>
                  </a:extLst>
                </p14:cNvPr>
                <p14:cNvContentPartPr/>
                <p14:nvPr/>
              </p14:nvContentPartPr>
              <p14:xfrm>
                <a:off x="4119978" y="341631"/>
                <a:ext cx="248040" cy="35244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4189D48D-9AEF-2F81-8DF0-0FDB6166066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110978" y="332991"/>
                  <a:ext cx="265680" cy="37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743523B7-7CFA-C224-248C-AB6248D5C24E}"/>
                    </a:ext>
                  </a:extLst>
                </p14:cNvPr>
                <p14:cNvContentPartPr/>
                <p14:nvPr/>
              </p14:nvContentPartPr>
              <p14:xfrm>
                <a:off x="4257138" y="663111"/>
                <a:ext cx="258840" cy="25812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743523B7-7CFA-C224-248C-AB6248D5C24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248138" y="654471"/>
                  <a:ext cx="276480" cy="275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E1F051C1-99E3-383D-4CB5-855EC00B85F0}"/>
                  </a:ext>
                </a:extLst>
              </p14:cNvPr>
              <p14:cNvContentPartPr/>
              <p14:nvPr/>
            </p14:nvContentPartPr>
            <p14:xfrm>
              <a:off x="4923498" y="212751"/>
              <a:ext cx="987480" cy="849240"/>
            </p14:xfrm>
          </p:contentPart>
        </mc:Choice>
        <mc:Fallback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E1F051C1-99E3-383D-4CB5-855EC00B85F0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914498" y="204111"/>
                <a:ext cx="1005120" cy="86688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Grupo 16">
            <a:extLst>
              <a:ext uri="{FF2B5EF4-FFF2-40B4-BE49-F238E27FC236}">
                <a16:creationId xmlns:a16="http://schemas.microsoft.com/office/drawing/2014/main" id="{DA780B28-E5CD-6285-1CD6-D1BC5AD02E95}"/>
              </a:ext>
            </a:extLst>
          </p:cNvPr>
          <p:cNvGrpSpPr/>
          <p:nvPr/>
        </p:nvGrpSpPr>
        <p:grpSpPr>
          <a:xfrm>
            <a:off x="6385458" y="202671"/>
            <a:ext cx="1054440" cy="488880"/>
            <a:chOff x="6385458" y="202671"/>
            <a:chExt cx="1054440" cy="488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F85E7AFD-5707-6A14-58B7-C7F1BC620B3F}"/>
                    </a:ext>
                  </a:extLst>
                </p14:cNvPr>
                <p14:cNvContentPartPr/>
                <p14:nvPr/>
              </p14:nvContentPartPr>
              <p14:xfrm>
                <a:off x="6385458" y="202671"/>
                <a:ext cx="1054440" cy="48888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F85E7AFD-5707-6A14-58B7-C7F1BC620B3F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376458" y="194031"/>
                  <a:ext cx="1072080" cy="50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DF973651-5886-D378-4590-66980C33D76B}"/>
                    </a:ext>
                  </a:extLst>
                </p14:cNvPr>
                <p14:cNvContentPartPr/>
                <p14:nvPr/>
              </p14:nvContentPartPr>
              <p14:xfrm>
                <a:off x="6665178" y="300591"/>
                <a:ext cx="354240" cy="3384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DF973651-5886-D378-4590-66980C33D76B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656538" y="291951"/>
                  <a:ext cx="371880" cy="51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upo 26">
            <a:extLst>
              <a:ext uri="{FF2B5EF4-FFF2-40B4-BE49-F238E27FC236}">
                <a16:creationId xmlns:a16="http://schemas.microsoft.com/office/drawing/2014/main" id="{3472EF6A-0D8A-DB5E-E17E-25806252D3F6}"/>
              </a:ext>
            </a:extLst>
          </p:cNvPr>
          <p:cNvGrpSpPr/>
          <p:nvPr/>
        </p:nvGrpSpPr>
        <p:grpSpPr>
          <a:xfrm>
            <a:off x="7808898" y="175671"/>
            <a:ext cx="3166200" cy="838440"/>
            <a:chOff x="7808898" y="175671"/>
            <a:chExt cx="3166200" cy="838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EBC51760-F8B3-9E95-9CDF-9F2C3D6DD7DD}"/>
                    </a:ext>
                  </a:extLst>
                </p14:cNvPr>
                <p14:cNvContentPartPr/>
                <p14:nvPr/>
              </p14:nvContentPartPr>
              <p14:xfrm>
                <a:off x="7808898" y="272511"/>
                <a:ext cx="54720" cy="12564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EBC51760-F8B3-9E95-9CDF-9F2C3D6DD7DD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7799898" y="263511"/>
                  <a:ext cx="7236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35BA4F74-355C-03BE-0829-D0EE65CE41B3}"/>
                    </a:ext>
                  </a:extLst>
                </p14:cNvPr>
                <p14:cNvContentPartPr/>
                <p14:nvPr/>
              </p14:nvContentPartPr>
              <p14:xfrm>
                <a:off x="7976658" y="287271"/>
                <a:ext cx="36720" cy="10980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35BA4F74-355C-03BE-0829-D0EE65CE41B3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968018" y="278631"/>
                  <a:ext cx="54360" cy="12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E5F99E93-8A23-A956-C3AB-30005F8B04BB}"/>
                    </a:ext>
                  </a:extLst>
                </p14:cNvPr>
                <p14:cNvContentPartPr/>
                <p14:nvPr/>
              </p14:nvContentPartPr>
              <p14:xfrm>
                <a:off x="7980618" y="215271"/>
                <a:ext cx="442440" cy="79884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E5F99E93-8A23-A956-C3AB-30005F8B04BB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971978" y="206271"/>
                  <a:ext cx="460080" cy="81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33FE0C2C-0C98-A8C1-CBBF-4514A783A823}"/>
                    </a:ext>
                  </a:extLst>
                </p14:cNvPr>
                <p14:cNvContentPartPr/>
                <p14:nvPr/>
              </p14:nvContentPartPr>
              <p14:xfrm>
                <a:off x="8388138" y="175671"/>
                <a:ext cx="1678680" cy="50040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33FE0C2C-0C98-A8C1-CBBF-4514A783A82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8379498" y="166671"/>
                  <a:ext cx="1696320" cy="51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16C73C95-AC8B-9F9F-CC93-EAF751981D22}"/>
                    </a:ext>
                  </a:extLst>
                </p14:cNvPr>
                <p14:cNvContentPartPr/>
                <p14:nvPr/>
              </p14:nvContentPartPr>
              <p14:xfrm>
                <a:off x="10034058" y="204831"/>
                <a:ext cx="574560" cy="42948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16C73C95-AC8B-9F9F-CC93-EAF751981D22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10025418" y="195831"/>
                  <a:ext cx="592200" cy="44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04B689E6-333E-EE9B-3118-5F63CD9650D1}"/>
                    </a:ext>
                  </a:extLst>
                </p14:cNvPr>
                <p14:cNvContentPartPr/>
                <p14:nvPr/>
              </p14:nvContentPartPr>
              <p14:xfrm>
                <a:off x="10565058" y="514791"/>
                <a:ext cx="117720" cy="12816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04B689E6-333E-EE9B-3118-5F63CD9650D1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0556058" y="506151"/>
                  <a:ext cx="135360" cy="14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42ABEFCE-72ED-2732-9C84-456FCDE80123}"/>
                    </a:ext>
                  </a:extLst>
                </p14:cNvPr>
                <p14:cNvContentPartPr/>
                <p14:nvPr/>
              </p14:nvContentPartPr>
              <p14:xfrm>
                <a:off x="10073298" y="245511"/>
                <a:ext cx="519480" cy="11232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42ABEFCE-72ED-2732-9C84-456FCDE80123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0064658" y="236871"/>
                  <a:ext cx="537120" cy="12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C1F562FA-0D36-93DA-1716-58E1A0A6C549}"/>
                    </a:ext>
                  </a:extLst>
                </p14:cNvPr>
                <p14:cNvContentPartPr/>
                <p14:nvPr/>
              </p14:nvContentPartPr>
              <p14:xfrm>
                <a:off x="10825698" y="193311"/>
                <a:ext cx="149400" cy="10872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C1F562FA-0D36-93DA-1716-58E1A0A6C549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0816698" y="184311"/>
                  <a:ext cx="167040" cy="12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CBA61506-FF01-5C4A-7163-6D6942FBE400}"/>
                    </a:ext>
                  </a:extLst>
                </p14:cNvPr>
                <p14:cNvContentPartPr/>
                <p14:nvPr/>
              </p14:nvContentPartPr>
              <p14:xfrm>
                <a:off x="10927218" y="728991"/>
                <a:ext cx="27000" cy="396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CBA61506-FF01-5C4A-7163-6D6942FBE400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0918578" y="719991"/>
                  <a:ext cx="44640" cy="21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62D70FCE-EEC2-048B-77AC-28111D0D0EDC}"/>
                  </a:ext>
                </a:extLst>
              </p14:cNvPr>
              <p14:cNvContentPartPr/>
              <p14:nvPr/>
            </p14:nvContentPartPr>
            <p14:xfrm>
              <a:off x="3071658" y="2026791"/>
              <a:ext cx="360" cy="5760"/>
            </p14:xfrm>
          </p:contentPart>
        </mc:Choice>
        <mc:Fallback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62D70FCE-EEC2-048B-77AC-28111D0D0EDC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3053658" y="2009151"/>
                <a:ext cx="36000" cy="41400"/>
              </a:xfrm>
              <a:prstGeom prst="rect">
                <a:avLst/>
              </a:prstGeom>
            </p:spPr>
          </p:pic>
        </mc:Fallback>
      </mc:AlternateContent>
      <p:grpSp>
        <p:nvGrpSpPr>
          <p:cNvPr id="50" name="Grupo 49">
            <a:extLst>
              <a:ext uri="{FF2B5EF4-FFF2-40B4-BE49-F238E27FC236}">
                <a16:creationId xmlns:a16="http://schemas.microsoft.com/office/drawing/2014/main" id="{4CA56EFA-BDFA-C3F8-86E0-DC4E56C55BA6}"/>
              </a:ext>
            </a:extLst>
          </p:cNvPr>
          <p:cNvGrpSpPr/>
          <p:nvPr/>
        </p:nvGrpSpPr>
        <p:grpSpPr>
          <a:xfrm>
            <a:off x="615018" y="1212111"/>
            <a:ext cx="5633280" cy="796320"/>
            <a:chOff x="615018" y="1212111"/>
            <a:chExt cx="5633280" cy="796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88DDA980-C103-60A3-A41B-26F7F6CCC134}"/>
                    </a:ext>
                  </a:extLst>
                </p14:cNvPr>
                <p14:cNvContentPartPr/>
                <p14:nvPr/>
              </p14:nvContentPartPr>
              <p14:xfrm>
                <a:off x="615018" y="1354311"/>
                <a:ext cx="258480" cy="25992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88DDA980-C103-60A3-A41B-26F7F6CCC134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97018" y="1336671"/>
                  <a:ext cx="294120" cy="29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96D5E6C8-AF11-600D-3389-BAEFD98F48B8}"/>
                    </a:ext>
                  </a:extLst>
                </p14:cNvPr>
                <p14:cNvContentPartPr/>
                <p14:nvPr/>
              </p14:nvContentPartPr>
              <p14:xfrm>
                <a:off x="631218" y="1319751"/>
                <a:ext cx="242280" cy="33876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96D5E6C8-AF11-600D-3389-BAEFD98F48B8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13578" y="1302111"/>
                  <a:ext cx="2779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29996CC0-FB20-1260-D99C-E175F9E93BF7}"/>
                    </a:ext>
                  </a:extLst>
                </p14:cNvPr>
                <p14:cNvContentPartPr/>
                <p14:nvPr/>
              </p14:nvContentPartPr>
              <p14:xfrm>
                <a:off x="1078698" y="1523151"/>
                <a:ext cx="120960" cy="2448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29996CC0-FB20-1260-D99C-E175F9E93BF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060698" y="1505511"/>
                  <a:ext cx="15660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6C4F25BB-9CD5-4413-A8EA-1DBEC9270CE0}"/>
                    </a:ext>
                  </a:extLst>
                </p14:cNvPr>
                <p14:cNvContentPartPr/>
                <p14:nvPr/>
              </p14:nvContentPartPr>
              <p14:xfrm>
                <a:off x="1036218" y="1676151"/>
                <a:ext cx="191880" cy="1188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6C4F25BB-9CD5-4413-A8EA-1DBEC9270CE0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018218" y="1658151"/>
                  <a:ext cx="22752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5B902D32-E843-5323-C49D-EE78115431DF}"/>
                    </a:ext>
                  </a:extLst>
                </p14:cNvPr>
                <p14:cNvContentPartPr/>
                <p14:nvPr/>
              </p14:nvContentPartPr>
              <p14:xfrm>
                <a:off x="1524738" y="1414791"/>
                <a:ext cx="186840" cy="22680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5B902D32-E843-5323-C49D-EE78115431DF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506738" y="1397151"/>
                  <a:ext cx="22248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E670C635-99F1-CD72-D1FC-9E66EBD13345}"/>
                    </a:ext>
                  </a:extLst>
                </p14:cNvPr>
                <p14:cNvContentPartPr/>
                <p14:nvPr/>
              </p14:nvContentPartPr>
              <p14:xfrm>
                <a:off x="1520778" y="1435311"/>
                <a:ext cx="147600" cy="21276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E670C635-99F1-CD72-D1FC-9E66EBD13345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502778" y="1417311"/>
                  <a:ext cx="18324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D3503872-D997-0BE7-5BA9-9D8C6570EED0}"/>
                    </a:ext>
                  </a:extLst>
                </p14:cNvPr>
                <p14:cNvContentPartPr/>
                <p14:nvPr/>
              </p14:nvContentPartPr>
              <p14:xfrm>
                <a:off x="1778538" y="1509831"/>
                <a:ext cx="264600" cy="13896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D3503872-D997-0BE7-5BA9-9D8C6570EED0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760538" y="1491831"/>
                  <a:ext cx="300240" cy="17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ED8820E4-D805-DE00-BE7C-A2D2E0DD8AF2}"/>
                    </a:ext>
                  </a:extLst>
                </p14:cNvPr>
                <p14:cNvContentPartPr/>
                <p14:nvPr/>
              </p14:nvContentPartPr>
              <p14:xfrm>
                <a:off x="2344098" y="1571031"/>
                <a:ext cx="333000" cy="3312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ED8820E4-D805-DE00-BE7C-A2D2E0DD8AF2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326098" y="1553391"/>
                  <a:ext cx="368640" cy="6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A8F562DE-8A7E-245F-0EC6-BF58E601AE08}"/>
                    </a:ext>
                  </a:extLst>
                </p14:cNvPr>
                <p14:cNvContentPartPr/>
                <p14:nvPr/>
              </p14:nvContentPartPr>
              <p14:xfrm>
                <a:off x="2496018" y="1488591"/>
                <a:ext cx="37800" cy="20988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A8F562DE-8A7E-245F-0EC6-BF58E601AE08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478378" y="1470591"/>
                  <a:ext cx="7344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4792F547-B77A-93B0-7431-D2A18521DFE1}"/>
                    </a:ext>
                  </a:extLst>
                </p14:cNvPr>
                <p14:cNvContentPartPr/>
                <p14:nvPr/>
              </p14:nvContentPartPr>
              <p14:xfrm>
                <a:off x="2869338" y="1406511"/>
                <a:ext cx="408960" cy="24336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4792F547-B77A-93B0-7431-D2A18521DFE1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851338" y="1388871"/>
                  <a:ext cx="444600" cy="27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A5C8D37A-A077-25E8-D9C6-1AC36F969A20}"/>
                    </a:ext>
                  </a:extLst>
                </p14:cNvPr>
                <p14:cNvContentPartPr/>
                <p14:nvPr/>
              </p14:nvContentPartPr>
              <p14:xfrm>
                <a:off x="3310698" y="1511991"/>
                <a:ext cx="207360" cy="12240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A5C8D37A-A077-25E8-D9C6-1AC36F969A20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292698" y="1493991"/>
                  <a:ext cx="243000" cy="15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D227B2B0-2A61-D0DD-1DA9-A96F72DD13A2}"/>
                    </a:ext>
                  </a:extLst>
                </p14:cNvPr>
                <p14:cNvContentPartPr/>
                <p14:nvPr/>
              </p14:nvContentPartPr>
              <p14:xfrm>
                <a:off x="3751338" y="1302111"/>
                <a:ext cx="159840" cy="34416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D227B2B0-2A61-D0DD-1DA9-A96F72DD13A2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733338" y="1284111"/>
                  <a:ext cx="195480" cy="37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CAC1F6A2-4F9B-3881-9C21-3EA9D8B7D8B2}"/>
                    </a:ext>
                  </a:extLst>
                </p14:cNvPr>
                <p14:cNvContentPartPr/>
                <p14:nvPr/>
              </p14:nvContentPartPr>
              <p14:xfrm>
                <a:off x="3626418" y="1386351"/>
                <a:ext cx="233280" cy="4824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CAC1F6A2-4F9B-3881-9C21-3EA9D8B7D8B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608418" y="1368711"/>
                  <a:ext cx="268920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C1E20D39-2CA2-7ED1-5B46-AF27D2F90E49}"/>
                    </a:ext>
                  </a:extLst>
                </p14:cNvPr>
                <p14:cNvContentPartPr/>
                <p14:nvPr/>
              </p14:nvContentPartPr>
              <p14:xfrm>
                <a:off x="4116018" y="1590831"/>
                <a:ext cx="291600" cy="576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C1E20D39-2CA2-7ED1-5B46-AF27D2F90E49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4098018" y="1572831"/>
                  <a:ext cx="32724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C59828A9-5B9A-AB2A-63EF-4C4E5F32B0A8}"/>
                    </a:ext>
                  </a:extLst>
                </p14:cNvPr>
                <p14:cNvContentPartPr/>
                <p14:nvPr/>
              </p14:nvContentPartPr>
              <p14:xfrm>
                <a:off x="4272978" y="1486791"/>
                <a:ext cx="34920" cy="20736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C59828A9-5B9A-AB2A-63EF-4C4E5F32B0A8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4254978" y="1468791"/>
                  <a:ext cx="7056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87D64CF6-4498-0715-A81B-CFEFDAB5CDD4}"/>
                    </a:ext>
                  </a:extLst>
                </p14:cNvPr>
                <p14:cNvContentPartPr/>
                <p14:nvPr/>
              </p14:nvContentPartPr>
              <p14:xfrm>
                <a:off x="4563138" y="1249551"/>
                <a:ext cx="229320" cy="40896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87D64CF6-4498-0715-A81B-CFEFDAB5CDD4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545138" y="1231911"/>
                  <a:ext cx="264960" cy="44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112302E1-869B-6DBF-6711-F4C53A759C79}"/>
                    </a:ext>
                  </a:extLst>
                </p14:cNvPr>
                <p14:cNvContentPartPr/>
                <p14:nvPr/>
              </p14:nvContentPartPr>
              <p14:xfrm>
                <a:off x="4571058" y="1774071"/>
                <a:ext cx="271800" cy="23436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112302E1-869B-6DBF-6711-F4C53A759C79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4553058" y="1756431"/>
                  <a:ext cx="307440" cy="27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2ABB68AC-F028-2B44-CE89-8C6FA24F03B9}"/>
                    </a:ext>
                  </a:extLst>
                </p14:cNvPr>
                <p14:cNvContentPartPr/>
                <p14:nvPr/>
              </p14:nvContentPartPr>
              <p14:xfrm>
                <a:off x="4997658" y="1532871"/>
                <a:ext cx="307080" cy="17172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2ABB68AC-F028-2B44-CE89-8C6FA24F03B9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4980018" y="1515231"/>
                  <a:ext cx="34272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86C88C8F-2AFC-15D4-6482-541A1CC8DDA6}"/>
                    </a:ext>
                  </a:extLst>
                </p14:cNvPr>
                <p14:cNvContentPartPr/>
                <p14:nvPr/>
              </p14:nvContentPartPr>
              <p14:xfrm>
                <a:off x="5579778" y="1316511"/>
                <a:ext cx="358560" cy="30708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86C88C8F-2AFC-15D4-6482-541A1CC8DDA6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562138" y="1298511"/>
                  <a:ext cx="394200" cy="34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3AE71EB1-7240-C791-C289-7E54FF87542B}"/>
                    </a:ext>
                  </a:extLst>
                </p14:cNvPr>
                <p14:cNvContentPartPr/>
                <p14:nvPr/>
              </p14:nvContentPartPr>
              <p14:xfrm>
                <a:off x="5534418" y="1426311"/>
                <a:ext cx="295560" cy="2952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3AE71EB1-7240-C791-C289-7E54FF87542B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516778" y="1408671"/>
                  <a:ext cx="33120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EDDDD2F1-0B8A-4D8D-BF88-6A0D396DFF12}"/>
                    </a:ext>
                  </a:extLst>
                </p14:cNvPr>
                <p14:cNvContentPartPr/>
                <p14:nvPr/>
              </p14:nvContentPartPr>
              <p14:xfrm>
                <a:off x="6084858" y="1212111"/>
                <a:ext cx="163440" cy="21096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EDDDD2F1-0B8A-4D8D-BF88-6A0D396DFF12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6067218" y="1194471"/>
                  <a:ext cx="199080" cy="246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9" name="Grupo 58">
            <a:extLst>
              <a:ext uri="{FF2B5EF4-FFF2-40B4-BE49-F238E27FC236}">
                <a16:creationId xmlns:a16="http://schemas.microsoft.com/office/drawing/2014/main" id="{7804BF9A-2530-7918-BC8C-D5BD971F05F8}"/>
              </a:ext>
            </a:extLst>
          </p:cNvPr>
          <p:cNvGrpSpPr/>
          <p:nvPr/>
        </p:nvGrpSpPr>
        <p:grpSpPr>
          <a:xfrm>
            <a:off x="532578" y="2276631"/>
            <a:ext cx="788040" cy="266760"/>
            <a:chOff x="532578" y="2276631"/>
            <a:chExt cx="788040" cy="266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1612CF6D-C5C6-AE92-7F7B-7E9B4FAA6F10}"/>
                    </a:ext>
                  </a:extLst>
                </p14:cNvPr>
                <p14:cNvContentPartPr/>
                <p14:nvPr/>
              </p14:nvContentPartPr>
              <p14:xfrm>
                <a:off x="532578" y="2276631"/>
                <a:ext cx="399240" cy="24048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1612CF6D-C5C6-AE92-7F7B-7E9B4FAA6F10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14938" y="2258991"/>
                  <a:ext cx="434880" cy="27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72E07BA6-5B29-0BC6-E074-A8A6A67CE1FE}"/>
                    </a:ext>
                  </a:extLst>
                </p14:cNvPr>
                <p14:cNvContentPartPr/>
                <p14:nvPr/>
              </p14:nvContentPartPr>
              <p14:xfrm>
                <a:off x="1158618" y="2409831"/>
                <a:ext cx="132480" cy="468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72E07BA6-5B29-0BC6-E074-A8A6A67CE1FE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1140618" y="2391831"/>
                  <a:ext cx="16812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320640DB-48B6-B7B0-D85F-E4B399044DC4}"/>
                    </a:ext>
                  </a:extLst>
                </p14:cNvPr>
                <p14:cNvContentPartPr/>
                <p14:nvPr/>
              </p14:nvContentPartPr>
              <p14:xfrm>
                <a:off x="1128738" y="2527191"/>
                <a:ext cx="191880" cy="1620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320640DB-48B6-B7B0-D85F-E4B399044DC4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1111098" y="2509191"/>
                  <a:ext cx="227520" cy="51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3" name="Grupo 62">
            <a:extLst>
              <a:ext uri="{FF2B5EF4-FFF2-40B4-BE49-F238E27FC236}">
                <a16:creationId xmlns:a16="http://schemas.microsoft.com/office/drawing/2014/main" id="{EAC2CD03-485B-7E7B-E967-354B7507F80C}"/>
              </a:ext>
            </a:extLst>
          </p:cNvPr>
          <p:cNvGrpSpPr/>
          <p:nvPr/>
        </p:nvGrpSpPr>
        <p:grpSpPr>
          <a:xfrm>
            <a:off x="1690698" y="2159631"/>
            <a:ext cx="2124360" cy="349560"/>
            <a:chOff x="1690698" y="2159631"/>
            <a:chExt cx="2124360" cy="349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766466C1-3475-D981-A047-046F2B763AFD}"/>
                    </a:ext>
                  </a:extLst>
                </p14:cNvPr>
                <p14:cNvContentPartPr/>
                <p14:nvPr/>
              </p14:nvContentPartPr>
              <p14:xfrm>
                <a:off x="1690698" y="2228031"/>
                <a:ext cx="408600" cy="27900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766466C1-3475-D981-A047-046F2B763AFD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1672698" y="2210391"/>
                  <a:ext cx="444240" cy="31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9A04BA42-65FB-80BA-2E56-6A90AEEE82E0}"/>
                    </a:ext>
                  </a:extLst>
                </p14:cNvPr>
                <p14:cNvContentPartPr/>
                <p14:nvPr/>
              </p14:nvContentPartPr>
              <p14:xfrm>
                <a:off x="2191458" y="2338551"/>
                <a:ext cx="207720" cy="15732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9A04BA42-65FB-80BA-2E56-6A90AEEE82E0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2173818" y="2320551"/>
                  <a:ext cx="24336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335BE45A-8386-25B5-31CD-4651005E5464}"/>
                    </a:ext>
                  </a:extLst>
                </p14:cNvPr>
                <p14:cNvContentPartPr/>
                <p14:nvPr/>
              </p14:nvContentPartPr>
              <p14:xfrm>
                <a:off x="2668818" y="2370591"/>
                <a:ext cx="206640" cy="1548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335BE45A-8386-25B5-31CD-4651005E5464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2650818" y="2352951"/>
                  <a:ext cx="24228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99F1F138-9E23-E2BC-4C18-A7B235FDBBC9}"/>
                    </a:ext>
                  </a:extLst>
                </p14:cNvPr>
                <p14:cNvContentPartPr/>
                <p14:nvPr/>
              </p14:nvContentPartPr>
              <p14:xfrm>
                <a:off x="2789778" y="2289951"/>
                <a:ext cx="10800" cy="19260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99F1F138-9E23-E2BC-4C18-A7B235FDBBC9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771778" y="2271951"/>
                  <a:ext cx="46440" cy="22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19407EE5-E93D-EF1D-7BC3-CAC917A7989F}"/>
                    </a:ext>
                  </a:extLst>
                </p14:cNvPr>
                <p14:cNvContentPartPr/>
                <p14:nvPr/>
              </p14:nvContentPartPr>
              <p14:xfrm>
                <a:off x="3038178" y="2309031"/>
                <a:ext cx="401040" cy="15408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19407EE5-E93D-EF1D-7BC3-CAC917A7989F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3020178" y="2291031"/>
                  <a:ext cx="43668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AFA0EA1A-F97B-9668-2457-03070A9CB7CC}"/>
                    </a:ext>
                  </a:extLst>
                </p14:cNvPr>
                <p14:cNvContentPartPr/>
                <p14:nvPr/>
              </p14:nvContentPartPr>
              <p14:xfrm>
                <a:off x="3592938" y="2159631"/>
                <a:ext cx="199800" cy="34956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AFA0EA1A-F97B-9668-2457-03070A9CB7CC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3574938" y="2141631"/>
                  <a:ext cx="235440" cy="38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0F93CABE-9134-B95B-2E4C-D3AF9B43B940}"/>
                    </a:ext>
                  </a:extLst>
                </p14:cNvPr>
                <p14:cNvContentPartPr/>
                <p14:nvPr/>
              </p14:nvContentPartPr>
              <p14:xfrm>
                <a:off x="3547218" y="2265111"/>
                <a:ext cx="267840" cy="2268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0F93CABE-9134-B95B-2E4C-D3AF9B43B940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3529578" y="2247111"/>
                  <a:ext cx="303480" cy="58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6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0677372A-77A5-4663-A6B7-28B8F51F4317}"/>
                  </a:ext>
                </a:extLst>
              </p14:cNvPr>
              <p14:cNvContentPartPr/>
              <p14:nvPr/>
            </p14:nvContentPartPr>
            <p14:xfrm>
              <a:off x="4653138" y="3091311"/>
              <a:ext cx="360" cy="360"/>
            </p14:xfrm>
          </p:contentPart>
        </mc:Choice>
        <mc:Fallback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0677372A-77A5-4663-A6B7-28B8F51F4317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4635138" y="3073311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67" name="Grupo 66">
            <a:extLst>
              <a:ext uri="{FF2B5EF4-FFF2-40B4-BE49-F238E27FC236}">
                <a16:creationId xmlns:a16="http://schemas.microsoft.com/office/drawing/2014/main" id="{989EDC38-63B1-B020-CEC2-2005340529BB}"/>
              </a:ext>
            </a:extLst>
          </p:cNvPr>
          <p:cNvGrpSpPr/>
          <p:nvPr/>
        </p:nvGrpSpPr>
        <p:grpSpPr>
          <a:xfrm>
            <a:off x="4295658" y="2408031"/>
            <a:ext cx="520920" cy="268560"/>
            <a:chOff x="4295658" y="2408031"/>
            <a:chExt cx="520920" cy="268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97F77974-448A-7880-2648-D81AAB127C98}"/>
                    </a:ext>
                  </a:extLst>
                </p14:cNvPr>
                <p14:cNvContentPartPr/>
                <p14:nvPr/>
              </p14:nvContentPartPr>
              <p14:xfrm>
                <a:off x="4295658" y="2463111"/>
                <a:ext cx="307440" cy="936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97F77974-448A-7880-2648-D81AAB127C98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4277658" y="2445471"/>
                  <a:ext cx="34308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24D46E40-7C21-2EDC-1F6D-99E886AB1EFB}"/>
                    </a:ext>
                  </a:extLst>
                </p14:cNvPr>
                <p14:cNvContentPartPr/>
                <p14:nvPr/>
              </p14:nvContentPartPr>
              <p14:xfrm>
                <a:off x="4419858" y="2408031"/>
                <a:ext cx="396720" cy="26856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24D46E40-7C21-2EDC-1F6D-99E886AB1EFB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4402218" y="2390391"/>
                  <a:ext cx="432360" cy="304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C44C3035-C79A-3388-3954-C8494EF88CA3}"/>
              </a:ext>
            </a:extLst>
          </p:cNvPr>
          <p:cNvGrpSpPr/>
          <p:nvPr/>
        </p:nvGrpSpPr>
        <p:grpSpPr>
          <a:xfrm>
            <a:off x="5451618" y="2069991"/>
            <a:ext cx="3010320" cy="729720"/>
            <a:chOff x="5451618" y="2069991"/>
            <a:chExt cx="3010320" cy="729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CABA6F07-92AE-A01E-2374-2462D0526BF4}"/>
                    </a:ext>
                  </a:extLst>
                </p14:cNvPr>
                <p14:cNvContentPartPr/>
                <p14:nvPr/>
              </p14:nvContentPartPr>
              <p14:xfrm>
                <a:off x="5587698" y="2127591"/>
                <a:ext cx="486000" cy="24552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CABA6F07-92AE-A01E-2374-2462D0526BF4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5570058" y="2109591"/>
                  <a:ext cx="521640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2397925D-8A40-34BD-6CD2-437D8A3C9E0A}"/>
                    </a:ext>
                  </a:extLst>
                </p14:cNvPr>
                <p14:cNvContentPartPr/>
                <p14:nvPr/>
              </p14:nvContentPartPr>
              <p14:xfrm>
                <a:off x="6212658" y="2280231"/>
                <a:ext cx="181080" cy="756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2397925D-8A40-34BD-6CD2-437D8A3C9E0A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6194658" y="2262231"/>
                  <a:ext cx="21672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8E20A5EF-5BCA-FCF9-EF3F-828109D86A48}"/>
                    </a:ext>
                  </a:extLst>
                </p14:cNvPr>
                <p14:cNvContentPartPr/>
                <p14:nvPr/>
              </p14:nvContentPartPr>
              <p14:xfrm>
                <a:off x="6533418" y="2069991"/>
                <a:ext cx="373680" cy="30492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8E20A5EF-5BCA-FCF9-EF3F-828109D86A48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6515418" y="2051991"/>
                  <a:ext cx="409320" cy="34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2476FCDC-C1D6-E4CC-6097-7E037AE58E6D}"/>
                    </a:ext>
                  </a:extLst>
                </p14:cNvPr>
                <p14:cNvContentPartPr/>
                <p14:nvPr/>
              </p14:nvContentPartPr>
              <p14:xfrm>
                <a:off x="6840498" y="2204991"/>
                <a:ext cx="291960" cy="17352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2476FCDC-C1D6-E4CC-6097-7E037AE58E6D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6822498" y="2187351"/>
                  <a:ext cx="327600" cy="20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74F0FFC7-ABF5-86C9-DC2F-F7835D5F1BE0}"/>
                    </a:ext>
                  </a:extLst>
                </p14:cNvPr>
                <p14:cNvContentPartPr/>
                <p14:nvPr/>
              </p14:nvContentPartPr>
              <p14:xfrm>
                <a:off x="5451618" y="2432151"/>
                <a:ext cx="1745640" cy="4392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74F0FFC7-ABF5-86C9-DC2F-F7835D5F1BE0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5433618" y="2414151"/>
                  <a:ext cx="1781280" cy="7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CB4169D5-CE1F-BC5D-272B-25388391982A}"/>
                    </a:ext>
                  </a:extLst>
                </p14:cNvPr>
                <p14:cNvContentPartPr/>
                <p14:nvPr/>
              </p14:nvContentPartPr>
              <p14:xfrm>
                <a:off x="5994498" y="2620431"/>
                <a:ext cx="558000" cy="17928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CB4169D5-CE1F-BC5D-272B-25388391982A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5976498" y="2602431"/>
                  <a:ext cx="593640" cy="21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D4AC9A62-BBF3-6542-F08C-9261460FB429}"/>
                    </a:ext>
                  </a:extLst>
                </p14:cNvPr>
                <p14:cNvContentPartPr/>
                <p14:nvPr/>
              </p14:nvContentPartPr>
              <p14:xfrm>
                <a:off x="7693338" y="2384991"/>
                <a:ext cx="163080" cy="108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D4AC9A62-BBF3-6542-F08C-9261460FB429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7675698" y="2366991"/>
                  <a:ext cx="19872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1D8C8328-A9FA-7B5E-B1B0-37B62CDB0E3C}"/>
                    </a:ext>
                  </a:extLst>
                </p14:cNvPr>
                <p14:cNvContentPartPr/>
                <p14:nvPr/>
              </p14:nvContentPartPr>
              <p14:xfrm>
                <a:off x="7585698" y="2507391"/>
                <a:ext cx="236160" cy="1620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1D8C8328-A9FA-7B5E-B1B0-37B62CDB0E3C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568058" y="2489751"/>
                  <a:ext cx="27180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4489B8F5-86A1-B8AA-2D60-2D9E804CB871}"/>
                    </a:ext>
                  </a:extLst>
                </p14:cNvPr>
                <p14:cNvContentPartPr/>
                <p14:nvPr/>
              </p14:nvContentPartPr>
              <p14:xfrm>
                <a:off x="8057658" y="2108871"/>
                <a:ext cx="398160" cy="33948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4489B8F5-86A1-B8AA-2D60-2D9E804CB871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8039658" y="2090871"/>
                  <a:ext cx="433800" cy="37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9652B438-23E4-8638-E782-94A931367B1C}"/>
                    </a:ext>
                  </a:extLst>
                </p14:cNvPr>
                <p14:cNvContentPartPr/>
                <p14:nvPr/>
              </p14:nvContentPartPr>
              <p14:xfrm>
                <a:off x="8000418" y="2193831"/>
                <a:ext cx="461520" cy="1548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9652B438-23E4-8638-E782-94A931367B1C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7982418" y="2176191"/>
                  <a:ext cx="497160" cy="51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2">
            <p14:nvContentPartPr>
              <p14:cNvPr id="79" name="Entrada de lápiz 78">
                <a:extLst>
                  <a:ext uri="{FF2B5EF4-FFF2-40B4-BE49-F238E27FC236}">
                    <a16:creationId xmlns:a16="http://schemas.microsoft.com/office/drawing/2014/main" id="{2DAB0F02-E1B4-027E-C76E-F6F677AFB72C}"/>
                  </a:ext>
                </a:extLst>
              </p14:cNvPr>
              <p14:cNvContentPartPr/>
              <p14:nvPr/>
            </p14:nvContentPartPr>
            <p14:xfrm>
              <a:off x="827778" y="3515751"/>
              <a:ext cx="360" cy="360"/>
            </p14:xfrm>
          </p:contentPart>
        </mc:Choice>
        <mc:Fallback>
          <p:pic>
            <p:nvPicPr>
              <p:cNvPr id="79" name="Entrada de lápiz 78">
                <a:extLst>
                  <a:ext uri="{FF2B5EF4-FFF2-40B4-BE49-F238E27FC236}">
                    <a16:creationId xmlns:a16="http://schemas.microsoft.com/office/drawing/2014/main" id="{2DAB0F02-E1B4-027E-C76E-F6F677AFB72C}"/>
                  </a:ext>
                </a:extLst>
              </p:cNvPr>
              <p:cNvPicPr/>
              <p:nvPr/>
            </p:nvPicPr>
            <p:blipFill>
              <a:blip r:embed="rId133"/>
              <a:stretch>
                <a:fillRect/>
              </a:stretch>
            </p:blipFill>
            <p:spPr>
              <a:xfrm>
                <a:off x="810138" y="3498111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7" name="Grupo 116">
            <a:extLst>
              <a:ext uri="{FF2B5EF4-FFF2-40B4-BE49-F238E27FC236}">
                <a16:creationId xmlns:a16="http://schemas.microsoft.com/office/drawing/2014/main" id="{E738E8CF-8C46-D71E-D052-9CDD6DF5A330}"/>
              </a:ext>
            </a:extLst>
          </p:cNvPr>
          <p:cNvGrpSpPr/>
          <p:nvPr/>
        </p:nvGrpSpPr>
        <p:grpSpPr>
          <a:xfrm>
            <a:off x="698538" y="3186711"/>
            <a:ext cx="10105560" cy="953640"/>
            <a:chOff x="698538" y="3186711"/>
            <a:chExt cx="10105560" cy="953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77CF72EB-50E3-C824-E9DB-048C98CC193C}"/>
                    </a:ext>
                  </a:extLst>
                </p14:cNvPr>
                <p14:cNvContentPartPr/>
                <p14:nvPr/>
              </p14:nvContentPartPr>
              <p14:xfrm>
                <a:off x="698538" y="3399471"/>
                <a:ext cx="240120" cy="19944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77CF72EB-50E3-C824-E9DB-048C98CC193C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680538" y="3381831"/>
                  <a:ext cx="27576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DB163801-FCE2-B52D-9920-48A9B9A689A6}"/>
                    </a:ext>
                  </a:extLst>
                </p14:cNvPr>
                <p14:cNvContentPartPr/>
                <p14:nvPr/>
              </p14:nvContentPartPr>
              <p14:xfrm>
                <a:off x="764058" y="3372111"/>
                <a:ext cx="286200" cy="30060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DB163801-FCE2-B52D-9920-48A9B9A689A6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46418" y="3354111"/>
                  <a:ext cx="321840" cy="33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7D1A2FA9-20B1-5606-172F-53D6CE785117}"/>
                    </a:ext>
                  </a:extLst>
                </p14:cNvPr>
                <p14:cNvContentPartPr/>
                <p14:nvPr/>
              </p14:nvContentPartPr>
              <p14:xfrm>
                <a:off x="1230618" y="3529071"/>
                <a:ext cx="229320" cy="1008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7D1A2FA9-20B1-5606-172F-53D6CE785117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1212618" y="3511431"/>
                  <a:ext cx="26496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B64B1ECA-9E7D-EFEA-CDF5-A0EFF807C6FA}"/>
                    </a:ext>
                  </a:extLst>
                </p14:cNvPr>
                <p14:cNvContentPartPr/>
                <p14:nvPr/>
              </p14:nvContentPartPr>
              <p14:xfrm>
                <a:off x="1240338" y="3703311"/>
                <a:ext cx="109800" cy="1980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B64B1ECA-9E7D-EFEA-CDF5-A0EFF807C6FA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1222698" y="3685311"/>
                  <a:ext cx="14544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77805C1C-AD9A-037E-34A8-73F416991FE0}"/>
                    </a:ext>
                  </a:extLst>
                </p14:cNvPr>
                <p14:cNvContentPartPr/>
                <p14:nvPr/>
              </p14:nvContentPartPr>
              <p14:xfrm>
                <a:off x="1797258" y="3355911"/>
                <a:ext cx="367560" cy="31932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77805C1C-AD9A-037E-34A8-73F416991FE0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1779258" y="3338271"/>
                  <a:ext cx="403200" cy="35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53D5B856-8573-780F-625B-93CB72763215}"/>
                    </a:ext>
                  </a:extLst>
                </p14:cNvPr>
                <p14:cNvContentPartPr/>
                <p14:nvPr/>
              </p14:nvContentPartPr>
              <p14:xfrm>
                <a:off x="1922538" y="3409191"/>
                <a:ext cx="165240" cy="25092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53D5B856-8573-780F-625B-93CB72763215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1904538" y="3391551"/>
                  <a:ext cx="200880" cy="28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21ECC3A0-BF14-7B05-5B45-4D81009D7CFD}"/>
                    </a:ext>
                  </a:extLst>
                </p14:cNvPr>
                <p14:cNvContentPartPr/>
                <p14:nvPr/>
              </p14:nvContentPartPr>
              <p14:xfrm>
                <a:off x="2289738" y="3556071"/>
                <a:ext cx="223920" cy="11484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21ECC3A0-BF14-7B05-5B45-4D81009D7CFD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2272098" y="3538071"/>
                  <a:ext cx="259560" cy="15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B8A04825-5D6B-8CF6-65E8-A0340AF9B9E1}"/>
                    </a:ext>
                  </a:extLst>
                </p14:cNvPr>
                <p14:cNvContentPartPr/>
                <p14:nvPr/>
              </p14:nvContentPartPr>
              <p14:xfrm>
                <a:off x="2844498" y="3564351"/>
                <a:ext cx="275760" cy="2124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B8A04825-5D6B-8CF6-65E8-A0340AF9B9E1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2826858" y="3546711"/>
                  <a:ext cx="31140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604218A6-71D0-C8AE-DC59-AE099A6AFA41}"/>
                    </a:ext>
                  </a:extLst>
                </p14:cNvPr>
                <p14:cNvContentPartPr/>
                <p14:nvPr/>
              </p14:nvContentPartPr>
              <p14:xfrm>
                <a:off x="2969418" y="3486591"/>
                <a:ext cx="64080" cy="21096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604218A6-71D0-C8AE-DC59-AE099A6AFA41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2951418" y="3468591"/>
                  <a:ext cx="99720" cy="2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31687D96-0C70-F72E-69E1-F999F123C2F6}"/>
                    </a:ext>
                  </a:extLst>
                </p14:cNvPr>
                <p14:cNvContentPartPr/>
                <p14:nvPr/>
              </p14:nvContentPartPr>
              <p14:xfrm>
                <a:off x="3299538" y="3422151"/>
                <a:ext cx="387000" cy="23364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31687D96-0C70-F72E-69E1-F999F123C2F6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3281898" y="3404151"/>
                  <a:ext cx="422640" cy="26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25D22BA9-B30D-21ED-2849-01C848030836}"/>
                    </a:ext>
                  </a:extLst>
                </p14:cNvPr>
                <p14:cNvContentPartPr/>
                <p14:nvPr/>
              </p14:nvContentPartPr>
              <p14:xfrm>
                <a:off x="3748818" y="3535551"/>
                <a:ext cx="185760" cy="10980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25D22BA9-B30D-21ED-2849-01C848030836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3730818" y="3517551"/>
                  <a:ext cx="221400" cy="14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630F87D9-0E22-2CE4-CBE6-1B830164E670}"/>
                    </a:ext>
                  </a:extLst>
                </p14:cNvPr>
                <p14:cNvContentPartPr/>
                <p14:nvPr/>
              </p14:nvContentPartPr>
              <p14:xfrm>
                <a:off x="4031058" y="3644631"/>
                <a:ext cx="33840" cy="2124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630F87D9-0E22-2CE4-CBE6-1B830164E670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4013418" y="3626991"/>
                  <a:ext cx="6948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03B19EE6-8D68-047E-DF9E-A3E86E94C7E5}"/>
                    </a:ext>
                  </a:extLst>
                </p14:cNvPr>
                <p14:cNvContentPartPr/>
                <p14:nvPr/>
              </p14:nvContentPartPr>
              <p14:xfrm>
                <a:off x="4272618" y="3196791"/>
                <a:ext cx="311400" cy="72612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03B19EE6-8D68-047E-DF9E-A3E86E94C7E5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4254978" y="3179151"/>
                  <a:ext cx="347040" cy="76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6CE9E667-68E8-511D-FFB9-5D7151208D8E}"/>
                    </a:ext>
                  </a:extLst>
                </p14:cNvPr>
                <p14:cNvContentPartPr/>
                <p14:nvPr/>
              </p14:nvContentPartPr>
              <p14:xfrm>
                <a:off x="4657458" y="3397311"/>
                <a:ext cx="365760" cy="21888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6CE9E667-68E8-511D-FFB9-5D7151208D8E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4639458" y="3379671"/>
                  <a:ext cx="40140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AFC74B47-DDAE-C45F-945C-4EC1AA8CC315}"/>
                    </a:ext>
                  </a:extLst>
                </p14:cNvPr>
                <p14:cNvContentPartPr/>
                <p14:nvPr/>
              </p14:nvContentPartPr>
              <p14:xfrm>
                <a:off x="5166138" y="3512151"/>
                <a:ext cx="163080" cy="2088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AFC74B47-DDAE-C45F-945C-4EC1AA8CC315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5148498" y="3494511"/>
                  <a:ext cx="19872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A78F83D4-456C-391E-861A-3FAF7A619910}"/>
                    </a:ext>
                  </a:extLst>
                </p14:cNvPr>
                <p14:cNvContentPartPr/>
                <p14:nvPr/>
              </p14:nvContentPartPr>
              <p14:xfrm>
                <a:off x="5397258" y="3338271"/>
                <a:ext cx="356400" cy="27648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A78F83D4-456C-391E-861A-3FAF7A619910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5379618" y="3320271"/>
                  <a:ext cx="39204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0B9FE2D7-09D1-86BA-593C-CF209E000EF9}"/>
                    </a:ext>
                  </a:extLst>
                </p14:cNvPr>
                <p14:cNvContentPartPr/>
                <p14:nvPr/>
              </p14:nvContentPartPr>
              <p14:xfrm>
                <a:off x="5685618" y="3510351"/>
                <a:ext cx="180000" cy="8460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0B9FE2D7-09D1-86BA-593C-CF209E000EF9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5667618" y="3492351"/>
                  <a:ext cx="215640" cy="12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4812ED9F-0D4A-BD7C-31A9-880D35A6B9A1}"/>
                    </a:ext>
                  </a:extLst>
                </p14:cNvPr>
                <p14:cNvContentPartPr/>
                <p14:nvPr/>
              </p14:nvContentPartPr>
              <p14:xfrm>
                <a:off x="4704258" y="3629511"/>
                <a:ext cx="1317960" cy="6876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4812ED9F-0D4A-BD7C-31A9-880D35A6B9A1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4686618" y="3611871"/>
                  <a:ext cx="135360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75709212-0B6F-1494-858D-8BB81A0B33FD}"/>
                    </a:ext>
                  </a:extLst>
                </p14:cNvPr>
                <p14:cNvContentPartPr/>
                <p14:nvPr/>
              </p14:nvContentPartPr>
              <p14:xfrm>
                <a:off x="5111058" y="3864231"/>
                <a:ext cx="540360" cy="17064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75709212-0B6F-1494-858D-8BB81A0B33FD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5093058" y="3846231"/>
                  <a:ext cx="57600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0C067710-6449-D891-7CB4-D3A20BA923E0}"/>
                    </a:ext>
                  </a:extLst>
                </p14:cNvPr>
                <p14:cNvContentPartPr/>
                <p14:nvPr/>
              </p14:nvContentPartPr>
              <p14:xfrm>
                <a:off x="5833938" y="3265191"/>
                <a:ext cx="516960" cy="87516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0C067710-6449-D891-7CB4-D3A20BA923E0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5816298" y="3247551"/>
                  <a:ext cx="552600" cy="91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E351CCE5-FFE5-5312-106E-A2CEA34591BA}"/>
                    </a:ext>
                  </a:extLst>
                </p14:cNvPr>
                <p14:cNvContentPartPr/>
                <p14:nvPr/>
              </p14:nvContentPartPr>
              <p14:xfrm>
                <a:off x="6531618" y="3589191"/>
                <a:ext cx="290520" cy="3960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E351CCE5-FFE5-5312-106E-A2CEA34591BA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6513618" y="3571551"/>
                  <a:ext cx="32616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6D267C28-9BB5-1502-BF99-BB84C6E79470}"/>
                    </a:ext>
                  </a:extLst>
                </p14:cNvPr>
                <p14:cNvContentPartPr/>
                <p14:nvPr/>
              </p14:nvContentPartPr>
              <p14:xfrm>
                <a:off x="6681018" y="3515751"/>
                <a:ext cx="90720" cy="27288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6D267C28-9BB5-1502-BF99-BB84C6E79470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6663378" y="3498111"/>
                  <a:ext cx="126360" cy="30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C3DC11C5-2EA4-144F-80C1-4B1DE260F203}"/>
                    </a:ext>
                  </a:extLst>
                </p14:cNvPr>
                <p14:cNvContentPartPr/>
                <p14:nvPr/>
              </p14:nvContentPartPr>
              <p14:xfrm>
                <a:off x="7299498" y="3304791"/>
                <a:ext cx="89640" cy="25596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C3DC11C5-2EA4-144F-80C1-4B1DE260F203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7281498" y="3287151"/>
                  <a:ext cx="125280" cy="29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12594226-BEAC-8F7B-8684-0C28BF9B70DC}"/>
                    </a:ext>
                  </a:extLst>
                </p14:cNvPr>
                <p14:cNvContentPartPr/>
                <p14:nvPr/>
              </p14:nvContentPartPr>
              <p14:xfrm>
                <a:off x="7021218" y="3674871"/>
                <a:ext cx="323280" cy="1116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12594226-BEAC-8F7B-8684-0C28BF9B70DC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7003218" y="3657231"/>
                  <a:ext cx="35892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0CD5BCD1-58B7-3762-E864-346CB4DCE220}"/>
                    </a:ext>
                  </a:extLst>
                </p14:cNvPr>
                <p14:cNvContentPartPr/>
                <p14:nvPr/>
              </p14:nvContentPartPr>
              <p14:xfrm>
                <a:off x="7050018" y="3867471"/>
                <a:ext cx="340920" cy="21240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0CD5BCD1-58B7-3762-E864-346CB4DCE220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7032018" y="3849831"/>
                  <a:ext cx="37656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D096C199-CFC8-4F87-7316-D98021986699}"/>
                    </a:ext>
                  </a:extLst>
                </p14:cNvPr>
                <p14:cNvContentPartPr/>
                <p14:nvPr/>
              </p14:nvContentPartPr>
              <p14:xfrm>
                <a:off x="7617738" y="3545991"/>
                <a:ext cx="365400" cy="16524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D096C199-CFC8-4F87-7316-D98021986699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7600098" y="3528351"/>
                  <a:ext cx="401040" cy="20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C40E47AB-FF2D-E075-FEB4-C8B8EA755535}"/>
                    </a:ext>
                  </a:extLst>
                </p14:cNvPr>
                <p14:cNvContentPartPr/>
                <p14:nvPr/>
              </p14:nvContentPartPr>
              <p14:xfrm>
                <a:off x="8231178" y="3216591"/>
                <a:ext cx="232200" cy="82188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C40E47AB-FF2D-E075-FEB4-C8B8EA755535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8213538" y="3198591"/>
                  <a:ext cx="267840" cy="85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890C22E8-AE5D-FAD6-AD3C-27957FC4566F}"/>
                    </a:ext>
                  </a:extLst>
                </p14:cNvPr>
                <p14:cNvContentPartPr/>
                <p14:nvPr/>
              </p14:nvContentPartPr>
              <p14:xfrm>
                <a:off x="8663898" y="3336111"/>
                <a:ext cx="513000" cy="25056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890C22E8-AE5D-FAD6-AD3C-27957FC4566F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8645898" y="3318471"/>
                  <a:ext cx="548640" cy="28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3540DEA4-EA3E-A949-B9ED-54466D2CD381}"/>
                    </a:ext>
                  </a:extLst>
                </p14:cNvPr>
                <p14:cNvContentPartPr/>
                <p14:nvPr/>
              </p14:nvContentPartPr>
              <p14:xfrm>
                <a:off x="9255018" y="3507831"/>
                <a:ext cx="138600" cy="108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3540DEA4-EA3E-A949-B9ED-54466D2CD381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9237378" y="3490191"/>
                  <a:ext cx="17424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DA3CBF72-E1FE-9427-A25F-DD0C8E937699}"/>
                    </a:ext>
                  </a:extLst>
                </p14:cNvPr>
                <p14:cNvContentPartPr/>
                <p14:nvPr/>
              </p14:nvContentPartPr>
              <p14:xfrm>
                <a:off x="9472098" y="3248991"/>
                <a:ext cx="353160" cy="32508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DA3CBF72-E1FE-9427-A25F-DD0C8E937699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9454458" y="3231351"/>
                  <a:ext cx="388800" cy="36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AA46F5DE-4B4A-408E-151D-08DC535E3BD6}"/>
                    </a:ext>
                  </a:extLst>
                </p14:cNvPr>
                <p14:cNvContentPartPr/>
                <p14:nvPr/>
              </p14:nvContentPartPr>
              <p14:xfrm>
                <a:off x="9807978" y="3453111"/>
                <a:ext cx="237240" cy="13140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AA46F5DE-4B4A-408E-151D-08DC535E3BD6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9789978" y="3435111"/>
                  <a:ext cx="27288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ECFCCB76-CB1D-7FF2-9C4F-46F1C2B0B073}"/>
                    </a:ext>
                  </a:extLst>
                </p14:cNvPr>
                <p14:cNvContentPartPr/>
                <p14:nvPr/>
              </p14:nvContentPartPr>
              <p14:xfrm>
                <a:off x="8666778" y="3704031"/>
                <a:ext cx="1445400" cy="4320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ECFCCB76-CB1D-7FF2-9C4F-46F1C2B0B073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8648778" y="3686391"/>
                  <a:ext cx="1481040" cy="7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E6D7FAA2-A85E-BAFE-DB82-F93C424EE913}"/>
                    </a:ext>
                  </a:extLst>
                </p14:cNvPr>
                <p14:cNvContentPartPr/>
                <p14:nvPr/>
              </p14:nvContentPartPr>
              <p14:xfrm>
                <a:off x="9139458" y="3916791"/>
                <a:ext cx="491040" cy="15012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E6D7FAA2-A85E-BAFE-DB82-F93C424EE913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9121818" y="3899151"/>
                  <a:ext cx="526680" cy="18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F5D84745-4B70-5604-4683-9F22A245BEDB}"/>
                    </a:ext>
                  </a:extLst>
                </p14:cNvPr>
                <p14:cNvContentPartPr/>
                <p14:nvPr/>
              </p14:nvContentPartPr>
              <p14:xfrm>
                <a:off x="9965658" y="3232431"/>
                <a:ext cx="420480" cy="86724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F5D84745-4B70-5604-4683-9F22A245BEDB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9948018" y="3214791"/>
                  <a:ext cx="456120" cy="90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7223DC1D-9460-710D-CC8C-523B1C90DA79}"/>
                    </a:ext>
                  </a:extLst>
                </p14:cNvPr>
                <p14:cNvContentPartPr/>
                <p14:nvPr/>
              </p14:nvContentPartPr>
              <p14:xfrm>
                <a:off x="10413858" y="3186711"/>
                <a:ext cx="390240" cy="21780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7223DC1D-9460-710D-CC8C-523B1C90DA79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10396218" y="3168711"/>
                  <a:ext cx="425880" cy="253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53C3D0E7-8755-5D08-7554-56E46A981CC2}"/>
              </a:ext>
            </a:extLst>
          </p:cNvPr>
          <p:cNvGrpSpPr/>
          <p:nvPr/>
        </p:nvGrpSpPr>
        <p:grpSpPr>
          <a:xfrm>
            <a:off x="4107018" y="4345191"/>
            <a:ext cx="1692360" cy="484920"/>
            <a:chOff x="4107018" y="4345191"/>
            <a:chExt cx="1692360" cy="484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269E5471-930B-2FFD-BDE8-6DB607542466}"/>
                    </a:ext>
                  </a:extLst>
                </p14:cNvPr>
                <p14:cNvContentPartPr/>
                <p14:nvPr/>
              </p14:nvContentPartPr>
              <p14:xfrm>
                <a:off x="4107018" y="4345191"/>
                <a:ext cx="699120" cy="42516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269E5471-930B-2FFD-BDE8-6DB607542466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4089378" y="4327191"/>
                  <a:ext cx="734760" cy="46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5B184757-247D-1E12-9B7C-2C0209CD5577}"/>
                    </a:ext>
                  </a:extLst>
                </p14:cNvPr>
                <p14:cNvContentPartPr/>
                <p14:nvPr/>
              </p14:nvContentPartPr>
              <p14:xfrm>
                <a:off x="4346778" y="4490271"/>
                <a:ext cx="291600" cy="2268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5B184757-247D-1E12-9B7C-2C0209CD5577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4329138" y="4472631"/>
                  <a:ext cx="32724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371B0CE9-1CC4-E805-EF47-046732D90122}"/>
                    </a:ext>
                  </a:extLst>
                </p14:cNvPr>
                <p14:cNvContentPartPr/>
                <p14:nvPr/>
              </p14:nvContentPartPr>
              <p14:xfrm>
                <a:off x="4973898" y="4814631"/>
                <a:ext cx="58680" cy="1548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371B0CE9-1CC4-E805-EF47-046732D90122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4955898" y="4796991"/>
                  <a:ext cx="9432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D9A602C3-FF3A-BC20-BB93-DACB886AC16E}"/>
                    </a:ext>
                  </a:extLst>
                </p14:cNvPr>
                <p14:cNvContentPartPr/>
                <p14:nvPr/>
              </p14:nvContentPartPr>
              <p14:xfrm>
                <a:off x="5305458" y="4739031"/>
                <a:ext cx="78480" cy="3060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D9A602C3-FF3A-BC20-BB93-DACB886AC16E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5287818" y="4721391"/>
                  <a:ext cx="114120" cy="6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4D5A957E-A4C3-14B4-E9FD-070538E8DD22}"/>
                    </a:ext>
                  </a:extLst>
                </p14:cNvPr>
                <p14:cNvContentPartPr/>
                <p14:nvPr/>
              </p14:nvContentPartPr>
              <p14:xfrm>
                <a:off x="5596698" y="4732191"/>
                <a:ext cx="202680" cy="1296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4D5A957E-A4C3-14B4-E9FD-070538E8DD22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5578698" y="4714191"/>
                  <a:ext cx="238320" cy="48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14">
            <p14:nvContentPartPr>
              <p14:cNvPr id="124" name="Entrada de lápiz 123">
                <a:extLst>
                  <a:ext uri="{FF2B5EF4-FFF2-40B4-BE49-F238E27FC236}">
                    <a16:creationId xmlns:a16="http://schemas.microsoft.com/office/drawing/2014/main" id="{8CF0803C-3AF7-C8E0-F360-FD1A5457EEC6}"/>
                  </a:ext>
                </a:extLst>
              </p14:cNvPr>
              <p14:cNvContentPartPr/>
              <p14:nvPr/>
            </p14:nvContentPartPr>
            <p14:xfrm>
              <a:off x="789618" y="5434911"/>
              <a:ext cx="347400" cy="381600"/>
            </p14:xfrm>
          </p:contentPart>
        </mc:Choice>
        <mc:Fallback>
          <p:pic>
            <p:nvPicPr>
              <p:cNvPr id="124" name="Entrada de lápiz 123">
                <a:extLst>
                  <a:ext uri="{FF2B5EF4-FFF2-40B4-BE49-F238E27FC236}">
                    <a16:creationId xmlns:a16="http://schemas.microsoft.com/office/drawing/2014/main" id="{8CF0803C-3AF7-C8E0-F360-FD1A5457EEC6}"/>
                  </a:ext>
                </a:extLst>
              </p:cNvPr>
              <p:cNvPicPr/>
              <p:nvPr/>
            </p:nvPicPr>
            <p:blipFill>
              <a:blip r:embed="rId215"/>
              <a:stretch>
                <a:fillRect/>
              </a:stretch>
            </p:blipFill>
            <p:spPr>
              <a:xfrm>
                <a:off x="771978" y="5416911"/>
                <a:ext cx="383040" cy="41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6">
            <p14:nvContentPartPr>
              <p14:cNvPr id="125" name="Entrada de lápiz 124">
                <a:extLst>
                  <a:ext uri="{FF2B5EF4-FFF2-40B4-BE49-F238E27FC236}">
                    <a16:creationId xmlns:a16="http://schemas.microsoft.com/office/drawing/2014/main" id="{D677823F-4CDF-4B3B-8E83-854B17F6BD94}"/>
                  </a:ext>
                </a:extLst>
              </p14:cNvPr>
              <p14:cNvContentPartPr/>
              <p14:nvPr/>
            </p14:nvContentPartPr>
            <p14:xfrm>
              <a:off x="1342218" y="5615991"/>
              <a:ext cx="156240" cy="177840"/>
            </p14:xfrm>
          </p:contentPart>
        </mc:Choice>
        <mc:Fallback>
          <p:pic>
            <p:nvPicPr>
              <p:cNvPr id="125" name="Entrada de lápiz 124">
                <a:extLst>
                  <a:ext uri="{FF2B5EF4-FFF2-40B4-BE49-F238E27FC236}">
                    <a16:creationId xmlns:a16="http://schemas.microsoft.com/office/drawing/2014/main" id="{D677823F-4CDF-4B3B-8E83-854B17F6BD94}"/>
                  </a:ext>
                </a:extLst>
              </p:cNvPr>
              <p:cNvPicPr/>
              <p:nvPr/>
            </p:nvPicPr>
            <p:blipFill>
              <a:blip r:embed="rId217"/>
              <a:stretch>
                <a:fillRect/>
              </a:stretch>
            </p:blipFill>
            <p:spPr>
              <a:xfrm>
                <a:off x="1324578" y="5598351"/>
                <a:ext cx="191880" cy="21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8">
            <p14:nvContentPartPr>
              <p14:cNvPr id="126" name="Entrada de lápiz 125">
                <a:extLst>
                  <a:ext uri="{FF2B5EF4-FFF2-40B4-BE49-F238E27FC236}">
                    <a16:creationId xmlns:a16="http://schemas.microsoft.com/office/drawing/2014/main" id="{3F109804-7AF8-FF7E-E6DE-1F829AE4076F}"/>
                  </a:ext>
                </a:extLst>
              </p14:cNvPr>
              <p14:cNvContentPartPr/>
              <p14:nvPr/>
            </p14:nvContentPartPr>
            <p14:xfrm>
              <a:off x="1331058" y="5641911"/>
              <a:ext cx="190800" cy="189720"/>
            </p14:xfrm>
          </p:contentPart>
        </mc:Choice>
        <mc:Fallback>
          <p:pic>
            <p:nvPicPr>
              <p:cNvPr id="126" name="Entrada de lápiz 125">
                <a:extLst>
                  <a:ext uri="{FF2B5EF4-FFF2-40B4-BE49-F238E27FC236}">
                    <a16:creationId xmlns:a16="http://schemas.microsoft.com/office/drawing/2014/main" id="{3F109804-7AF8-FF7E-E6DE-1F829AE4076F}"/>
                  </a:ext>
                </a:extLst>
              </p:cNvPr>
              <p:cNvPicPr/>
              <p:nvPr/>
            </p:nvPicPr>
            <p:blipFill>
              <a:blip r:embed="rId219"/>
              <a:stretch>
                <a:fillRect/>
              </a:stretch>
            </p:blipFill>
            <p:spPr>
              <a:xfrm>
                <a:off x="1313418" y="5623911"/>
                <a:ext cx="226440" cy="22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0">
            <p14:nvContentPartPr>
              <p14:cNvPr id="128" name="Entrada de lápiz 127">
                <a:extLst>
                  <a:ext uri="{FF2B5EF4-FFF2-40B4-BE49-F238E27FC236}">
                    <a16:creationId xmlns:a16="http://schemas.microsoft.com/office/drawing/2014/main" id="{50741001-CD95-D59C-1043-31F236A7977F}"/>
                  </a:ext>
                </a:extLst>
              </p14:cNvPr>
              <p14:cNvContentPartPr/>
              <p14:nvPr/>
            </p14:nvContentPartPr>
            <p14:xfrm>
              <a:off x="2028018" y="5631831"/>
              <a:ext cx="199800" cy="23760"/>
            </p14:xfrm>
          </p:contentPart>
        </mc:Choice>
        <mc:Fallback>
          <p:pic>
            <p:nvPicPr>
              <p:cNvPr id="128" name="Entrada de lápiz 127">
                <a:extLst>
                  <a:ext uri="{FF2B5EF4-FFF2-40B4-BE49-F238E27FC236}">
                    <a16:creationId xmlns:a16="http://schemas.microsoft.com/office/drawing/2014/main" id="{50741001-CD95-D59C-1043-31F236A7977F}"/>
                  </a:ext>
                </a:extLst>
              </p:cNvPr>
              <p:cNvPicPr/>
              <p:nvPr/>
            </p:nvPicPr>
            <p:blipFill>
              <a:blip r:embed="rId221"/>
              <a:stretch>
                <a:fillRect/>
              </a:stretch>
            </p:blipFill>
            <p:spPr>
              <a:xfrm>
                <a:off x="2010378" y="5614191"/>
                <a:ext cx="235440" cy="5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2">
            <p14:nvContentPartPr>
              <p14:cNvPr id="129" name="Entrada de lápiz 128">
                <a:extLst>
                  <a:ext uri="{FF2B5EF4-FFF2-40B4-BE49-F238E27FC236}">
                    <a16:creationId xmlns:a16="http://schemas.microsoft.com/office/drawing/2014/main" id="{15C3B0CF-78E5-1AF9-028F-6AE375F153AD}"/>
                  </a:ext>
                </a:extLst>
              </p14:cNvPr>
              <p14:cNvContentPartPr/>
              <p14:nvPr/>
            </p14:nvContentPartPr>
            <p14:xfrm>
              <a:off x="2027298" y="5788431"/>
              <a:ext cx="207720" cy="11160"/>
            </p14:xfrm>
          </p:contentPart>
        </mc:Choice>
        <mc:Fallback>
          <p:pic>
            <p:nvPicPr>
              <p:cNvPr id="129" name="Entrada de lápiz 128">
                <a:extLst>
                  <a:ext uri="{FF2B5EF4-FFF2-40B4-BE49-F238E27FC236}">
                    <a16:creationId xmlns:a16="http://schemas.microsoft.com/office/drawing/2014/main" id="{15C3B0CF-78E5-1AF9-028F-6AE375F153AD}"/>
                  </a:ext>
                </a:extLst>
              </p:cNvPr>
              <p:cNvPicPr/>
              <p:nvPr/>
            </p:nvPicPr>
            <p:blipFill>
              <a:blip r:embed="rId223"/>
              <a:stretch>
                <a:fillRect/>
              </a:stretch>
            </p:blipFill>
            <p:spPr>
              <a:xfrm>
                <a:off x="2009298" y="5770431"/>
                <a:ext cx="243360" cy="4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4">
            <p14:nvContentPartPr>
              <p14:cNvPr id="138" name="Entrada de lápiz 137">
                <a:extLst>
                  <a:ext uri="{FF2B5EF4-FFF2-40B4-BE49-F238E27FC236}">
                    <a16:creationId xmlns:a16="http://schemas.microsoft.com/office/drawing/2014/main" id="{56FC396E-6393-96FB-7A52-CDB8D11FEA89}"/>
                  </a:ext>
                </a:extLst>
              </p14:cNvPr>
              <p14:cNvContentPartPr/>
              <p14:nvPr/>
            </p14:nvContentPartPr>
            <p14:xfrm>
              <a:off x="4175778" y="5323671"/>
              <a:ext cx="419400" cy="282960"/>
            </p14:xfrm>
          </p:contentPart>
        </mc:Choice>
        <mc:Fallback>
          <p:pic>
            <p:nvPicPr>
              <p:cNvPr id="138" name="Entrada de lápiz 137">
                <a:extLst>
                  <a:ext uri="{FF2B5EF4-FFF2-40B4-BE49-F238E27FC236}">
                    <a16:creationId xmlns:a16="http://schemas.microsoft.com/office/drawing/2014/main" id="{56FC396E-6393-96FB-7A52-CDB8D11FEA89}"/>
                  </a:ext>
                </a:extLst>
              </p:cNvPr>
              <p:cNvPicPr/>
              <p:nvPr/>
            </p:nvPicPr>
            <p:blipFill>
              <a:blip r:embed="rId225"/>
              <a:stretch>
                <a:fillRect/>
              </a:stretch>
            </p:blipFill>
            <p:spPr>
              <a:xfrm>
                <a:off x="4158138" y="5306031"/>
                <a:ext cx="455040" cy="31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6">
            <p14:nvContentPartPr>
              <p14:cNvPr id="139" name="Entrada de lápiz 138">
                <a:extLst>
                  <a:ext uri="{FF2B5EF4-FFF2-40B4-BE49-F238E27FC236}">
                    <a16:creationId xmlns:a16="http://schemas.microsoft.com/office/drawing/2014/main" id="{C1E33B20-EA0C-5FFD-7FA5-72D0909C1BA6}"/>
                  </a:ext>
                </a:extLst>
              </p14:cNvPr>
              <p14:cNvContentPartPr/>
              <p14:nvPr/>
            </p14:nvContentPartPr>
            <p14:xfrm>
              <a:off x="4595538" y="5556591"/>
              <a:ext cx="132120" cy="99360"/>
            </p14:xfrm>
          </p:contentPart>
        </mc:Choice>
        <mc:Fallback>
          <p:pic>
            <p:nvPicPr>
              <p:cNvPr id="139" name="Entrada de lápiz 138">
                <a:extLst>
                  <a:ext uri="{FF2B5EF4-FFF2-40B4-BE49-F238E27FC236}">
                    <a16:creationId xmlns:a16="http://schemas.microsoft.com/office/drawing/2014/main" id="{C1E33B20-EA0C-5FFD-7FA5-72D0909C1BA6}"/>
                  </a:ext>
                </a:extLst>
              </p:cNvPr>
              <p:cNvPicPr/>
              <p:nvPr/>
            </p:nvPicPr>
            <p:blipFill>
              <a:blip r:embed="rId227"/>
              <a:stretch>
                <a:fillRect/>
              </a:stretch>
            </p:blipFill>
            <p:spPr>
              <a:xfrm>
                <a:off x="4577898" y="5538591"/>
                <a:ext cx="167760" cy="13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8">
            <p14:nvContentPartPr>
              <p14:cNvPr id="140" name="Entrada de lápiz 139">
                <a:extLst>
                  <a:ext uri="{FF2B5EF4-FFF2-40B4-BE49-F238E27FC236}">
                    <a16:creationId xmlns:a16="http://schemas.microsoft.com/office/drawing/2014/main" id="{0456A4C8-F8E6-1734-8CD2-7AD5D2F90C05}"/>
                  </a:ext>
                </a:extLst>
              </p14:cNvPr>
              <p14:cNvContentPartPr/>
              <p14:nvPr/>
            </p14:nvContentPartPr>
            <p14:xfrm>
              <a:off x="4823418" y="5213871"/>
              <a:ext cx="151560" cy="158400"/>
            </p14:xfrm>
          </p:contentPart>
        </mc:Choice>
        <mc:Fallback>
          <p:pic>
            <p:nvPicPr>
              <p:cNvPr id="140" name="Entrada de lápiz 139">
                <a:extLst>
                  <a:ext uri="{FF2B5EF4-FFF2-40B4-BE49-F238E27FC236}">
                    <a16:creationId xmlns:a16="http://schemas.microsoft.com/office/drawing/2014/main" id="{0456A4C8-F8E6-1734-8CD2-7AD5D2F90C05}"/>
                  </a:ext>
                </a:extLst>
              </p:cNvPr>
              <p:cNvPicPr/>
              <p:nvPr/>
            </p:nvPicPr>
            <p:blipFill>
              <a:blip r:embed="rId229"/>
              <a:stretch>
                <a:fillRect/>
              </a:stretch>
            </p:blipFill>
            <p:spPr>
              <a:xfrm>
                <a:off x="4805778" y="5196231"/>
                <a:ext cx="187200" cy="19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0">
            <p14:nvContentPartPr>
              <p14:cNvPr id="142" name="Entrada de lápiz 141">
                <a:extLst>
                  <a:ext uri="{FF2B5EF4-FFF2-40B4-BE49-F238E27FC236}">
                    <a16:creationId xmlns:a16="http://schemas.microsoft.com/office/drawing/2014/main" id="{364F0776-E86D-01BB-DAD9-5189B2C88960}"/>
                  </a:ext>
                </a:extLst>
              </p14:cNvPr>
              <p14:cNvContentPartPr/>
              <p14:nvPr/>
            </p14:nvContentPartPr>
            <p14:xfrm>
              <a:off x="2773578" y="5721831"/>
              <a:ext cx="2139480" cy="77040"/>
            </p14:xfrm>
          </p:contentPart>
        </mc:Choice>
        <mc:Fallback>
          <p:pic>
            <p:nvPicPr>
              <p:cNvPr id="142" name="Entrada de lápiz 141">
                <a:extLst>
                  <a:ext uri="{FF2B5EF4-FFF2-40B4-BE49-F238E27FC236}">
                    <a16:creationId xmlns:a16="http://schemas.microsoft.com/office/drawing/2014/main" id="{364F0776-E86D-01BB-DAD9-5189B2C88960}"/>
                  </a:ext>
                </a:extLst>
              </p:cNvPr>
              <p:cNvPicPr/>
              <p:nvPr/>
            </p:nvPicPr>
            <p:blipFill>
              <a:blip r:embed="rId231"/>
              <a:stretch>
                <a:fillRect/>
              </a:stretch>
            </p:blipFill>
            <p:spPr>
              <a:xfrm>
                <a:off x="2755578" y="5703831"/>
                <a:ext cx="2175120" cy="11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2">
            <p14:nvContentPartPr>
              <p14:cNvPr id="143" name="Entrada de lápiz 142">
                <a:extLst>
                  <a:ext uri="{FF2B5EF4-FFF2-40B4-BE49-F238E27FC236}">
                    <a16:creationId xmlns:a16="http://schemas.microsoft.com/office/drawing/2014/main" id="{D05BC262-F588-41BC-8B5B-A01125E776BE}"/>
                  </a:ext>
                </a:extLst>
              </p14:cNvPr>
              <p14:cNvContentPartPr/>
              <p14:nvPr/>
            </p14:nvContentPartPr>
            <p14:xfrm>
              <a:off x="3348858" y="5909391"/>
              <a:ext cx="280440" cy="270360"/>
            </p14:xfrm>
          </p:contentPart>
        </mc:Choice>
        <mc:Fallback>
          <p:pic>
            <p:nvPicPr>
              <p:cNvPr id="143" name="Entrada de lápiz 142">
                <a:extLst>
                  <a:ext uri="{FF2B5EF4-FFF2-40B4-BE49-F238E27FC236}">
                    <a16:creationId xmlns:a16="http://schemas.microsoft.com/office/drawing/2014/main" id="{D05BC262-F588-41BC-8B5B-A01125E776BE}"/>
                  </a:ext>
                </a:extLst>
              </p:cNvPr>
              <p:cNvPicPr/>
              <p:nvPr/>
            </p:nvPicPr>
            <p:blipFill>
              <a:blip r:embed="rId233"/>
              <a:stretch>
                <a:fillRect/>
              </a:stretch>
            </p:blipFill>
            <p:spPr>
              <a:xfrm>
                <a:off x="3331218" y="5891751"/>
                <a:ext cx="316080" cy="30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4">
            <p14:nvContentPartPr>
              <p14:cNvPr id="144" name="Entrada de lápiz 143">
                <a:extLst>
                  <a:ext uri="{FF2B5EF4-FFF2-40B4-BE49-F238E27FC236}">
                    <a16:creationId xmlns:a16="http://schemas.microsoft.com/office/drawing/2014/main" id="{813D8F41-B6CC-7A9C-F7E4-D5486CE30881}"/>
                  </a:ext>
                </a:extLst>
              </p14:cNvPr>
              <p14:cNvContentPartPr/>
              <p14:nvPr/>
            </p14:nvContentPartPr>
            <p14:xfrm>
              <a:off x="3340218" y="6112791"/>
              <a:ext cx="301320" cy="93240"/>
            </p14:xfrm>
          </p:contentPart>
        </mc:Choice>
        <mc:Fallback>
          <p:pic>
            <p:nvPicPr>
              <p:cNvPr id="144" name="Entrada de lápiz 143">
                <a:extLst>
                  <a:ext uri="{FF2B5EF4-FFF2-40B4-BE49-F238E27FC236}">
                    <a16:creationId xmlns:a16="http://schemas.microsoft.com/office/drawing/2014/main" id="{813D8F41-B6CC-7A9C-F7E4-D5486CE30881}"/>
                  </a:ext>
                </a:extLst>
              </p:cNvPr>
              <p:cNvPicPr/>
              <p:nvPr/>
            </p:nvPicPr>
            <p:blipFill>
              <a:blip r:embed="rId235"/>
              <a:stretch>
                <a:fillRect/>
              </a:stretch>
            </p:blipFill>
            <p:spPr>
              <a:xfrm>
                <a:off x="3322218" y="6094791"/>
                <a:ext cx="336960" cy="12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6">
            <p14:nvContentPartPr>
              <p14:cNvPr id="145" name="Entrada de lápiz 144">
                <a:extLst>
                  <a:ext uri="{FF2B5EF4-FFF2-40B4-BE49-F238E27FC236}">
                    <a16:creationId xmlns:a16="http://schemas.microsoft.com/office/drawing/2014/main" id="{7200AFCD-38A0-472F-F94E-82B3FAA66028}"/>
                  </a:ext>
                </a:extLst>
              </p14:cNvPr>
              <p14:cNvContentPartPr/>
              <p14:nvPr/>
            </p14:nvContentPartPr>
            <p14:xfrm>
              <a:off x="3842418" y="6036471"/>
              <a:ext cx="345240" cy="155880"/>
            </p14:xfrm>
          </p:contentPart>
        </mc:Choice>
        <mc:Fallback>
          <p:pic>
            <p:nvPicPr>
              <p:cNvPr id="145" name="Entrada de lápiz 144">
                <a:extLst>
                  <a:ext uri="{FF2B5EF4-FFF2-40B4-BE49-F238E27FC236}">
                    <a16:creationId xmlns:a16="http://schemas.microsoft.com/office/drawing/2014/main" id="{7200AFCD-38A0-472F-F94E-82B3FAA66028}"/>
                  </a:ext>
                </a:extLst>
              </p:cNvPr>
              <p:cNvPicPr/>
              <p:nvPr/>
            </p:nvPicPr>
            <p:blipFill>
              <a:blip r:embed="rId237"/>
              <a:stretch>
                <a:fillRect/>
              </a:stretch>
            </p:blipFill>
            <p:spPr>
              <a:xfrm>
                <a:off x="3824418" y="6018471"/>
                <a:ext cx="380880" cy="19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8">
            <p14:nvContentPartPr>
              <p14:cNvPr id="146" name="Entrada de lápiz 145">
                <a:extLst>
                  <a:ext uri="{FF2B5EF4-FFF2-40B4-BE49-F238E27FC236}">
                    <a16:creationId xmlns:a16="http://schemas.microsoft.com/office/drawing/2014/main" id="{4F3AC8F1-3F1F-5A0E-3B25-EDF1B65A1F93}"/>
                  </a:ext>
                </a:extLst>
              </p14:cNvPr>
              <p14:cNvContentPartPr/>
              <p14:nvPr/>
            </p14:nvContentPartPr>
            <p14:xfrm>
              <a:off x="481458" y="4934151"/>
              <a:ext cx="4775400" cy="1481040"/>
            </p14:xfrm>
          </p:contentPart>
        </mc:Choice>
        <mc:Fallback>
          <p:pic>
            <p:nvPicPr>
              <p:cNvPr id="146" name="Entrada de lápiz 145">
                <a:extLst>
                  <a:ext uri="{FF2B5EF4-FFF2-40B4-BE49-F238E27FC236}">
                    <a16:creationId xmlns:a16="http://schemas.microsoft.com/office/drawing/2014/main" id="{4F3AC8F1-3F1F-5A0E-3B25-EDF1B65A1F93}"/>
                  </a:ext>
                </a:extLst>
              </p:cNvPr>
              <p:cNvPicPr/>
              <p:nvPr/>
            </p:nvPicPr>
            <p:blipFill>
              <a:blip r:embed="rId239"/>
              <a:stretch>
                <a:fillRect/>
              </a:stretch>
            </p:blipFill>
            <p:spPr>
              <a:xfrm>
                <a:off x="463458" y="4916511"/>
                <a:ext cx="4811040" cy="1516680"/>
              </a:xfrm>
              <a:prstGeom prst="rect">
                <a:avLst/>
              </a:prstGeom>
            </p:spPr>
          </p:pic>
        </mc:Fallback>
      </mc:AlternateContent>
      <p:grpSp>
        <p:nvGrpSpPr>
          <p:cNvPr id="156" name="Grupo 155">
            <a:extLst>
              <a:ext uri="{FF2B5EF4-FFF2-40B4-BE49-F238E27FC236}">
                <a16:creationId xmlns:a16="http://schemas.microsoft.com/office/drawing/2014/main" id="{BBA1CF20-37C0-4E47-268D-7A7DFC5052C8}"/>
              </a:ext>
            </a:extLst>
          </p:cNvPr>
          <p:cNvGrpSpPr/>
          <p:nvPr/>
        </p:nvGrpSpPr>
        <p:grpSpPr>
          <a:xfrm>
            <a:off x="5678778" y="4972311"/>
            <a:ext cx="2373480" cy="740160"/>
            <a:chOff x="5678778" y="4972311"/>
            <a:chExt cx="2373480" cy="740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6C4DED59-06A5-7E96-DB5B-A7ED5D65532B}"/>
                    </a:ext>
                  </a:extLst>
                </p14:cNvPr>
                <p14:cNvContentPartPr/>
                <p14:nvPr/>
              </p14:nvContentPartPr>
              <p14:xfrm>
                <a:off x="5678778" y="4972311"/>
                <a:ext cx="2373480" cy="74016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6C4DED59-06A5-7E96-DB5B-A7ED5D65532B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5660778" y="4954671"/>
                  <a:ext cx="2409120" cy="77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8F7C09FC-A6C1-CE08-86C3-8A7813C63A1C}"/>
                    </a:ext>
                  </a:extLst>
                </p14:cNvPr>
                <p14:cNvContentPartPr/>
                <p14:nvPr/>
              </p14:nvContentPartPr>
              <p14:xfrm>
                <a:off x="7696218" y="5093631"/>
                <a:ext cx="218520" cy="3240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8F7C09FC-A6C1-CE08-86C3-8A7813C63A1C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7678578" y="5075991"/>
                  <a:ext cx="25416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C9F877E6-2CBB-BBA4-58ED-F57A33CEEB06}"/>
                    </a:ext>
                  </a:extLst>
                </p14:cNvPr>
                <p14:cNvContentPartPr/>
                <p14:nvPr/>
              </p14:nvContentPartPr>
              <p14:xfrm>
                <a:off x="7503978" y="5189751"/>
                <a:ext cx="360" cy="36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C9F877E6-2CBB-BBA4-58ED-F57A33CEEB06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7485978" y="517175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45">
            <p14:nvContentPartPr>
              <p14:cNvPr id="151" name="Entrada de lápiz 150">
                <a:extLst>
                  <a:ext uri="{FF2B5EF4-FFF2-40B4-BE49-F238E27FC236}">
                    <a16:creationId xmlns:a16="http://schemas.microsoft.com/office/drawing/2014/main" id="{32E7E109-F26C-1FBE-1662-79E830F68612}"/>
                  </a:ext>
                </a:extLst>
              </p14:cNvPr>
              <p14:cNvContentPartPr/>
              <p14:nvPr/>
            </p14:nvContentPartPr>
            <p14:xfrm>
              <a:off x="8451498" y="5033511"/>
              <a:ext cx="1604520" cy="640800"/>
            </p14:xfrm>
          </p:contentPart>
        </mc:Choice>
        <mc:Fallback>
          <p:pic>
            <p:nvPicPr>
              <p:cNvPr id="151" name="Entrada de lápiz 150">
                <a:extLst>
                  <a:ext uri="{FF2B5EF4-FFF2-40B4-BE49-F238E27FC236}">
                    <a16:creationId xmlns:a16="http://schemas.microsoft.com/office/drawing/2014/main" id="{32E7E109-F26C-1FBE-1662-79E830F68612}"/>
                  </a:ext>
                </a:extLst>
              </p:cNvPr>
              <p:cNvPicPr/>
              <p:nvPr/>
            </p:nvPicPr>
            <p:blipFill>
              <a:blip r:embed="rId246"/>
              <a:stretch>
                <a:fillRect/>
              </a:stretch>
            </p:blipFill>
            <p:spPr>
              <a:xfrm>
                <a:off x="8433858" y="5015871"/>
                <a:ext cx="1640160" cy="676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5" name="Grupo 154">
            <a:extLst>
              <a:ext uri="{FF2B5EF4-FFF2-40B4-BE49-F238E27FC236}">
                <a16:creationId xmlns:a16="http://schemas.microsoft.com/office/drawing/2014/main" id="{A18B1C0D-FB16-A29C-C6BC-58C13D7EB3BC}"/>
              </a:ext>
            </a:extLst>
          </p:cNvPr>
          <p:cNvGrpSpPr/>
          <p:nvPr/>
        </p:nvGrpSpPr>
        <p:grpSpPr>
          <a:xfrm>
            <a:off x="10076178" y="4973031"/>
            <a:ext cx="1779120" cy="498240"/>
            <a:chOff x="10076178" y="4973031"/>
            <a:chExt cx="1779120" cy="498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676A5525-3C7F-1BC4-F517-1A5D446F6C5C}"/>
                    </a:ext>
                  </a:extLst>
                </p14:cNvPr>
                <p14:cNvContentPartPr/>
                <p14:nvPr/>
              </p14:nvContentPartPr>
              <p14:xfrm>
                <a:off x="10076178" y="4973031"/>
                <a:ext cx="1779120" cy="49824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676A5525-3C7F-1BC4-F517-1A5D446F6C5C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10058538" y="4955391"/>
                  <a:ext cx="1814760" cy="53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7ECF595B-3C13-532E-9827-5C2C9F37362C}"/>
                    </a:ext>
                  </a:extLst>
                </p14:cNvPr>
                <p14:cNvContentPartPr/>
                <p14:nvPr/>
              </p14:nvContentPartPr>
              <p14:xfrm>
                <a:off x="11661618" y="5241951"/>
                <a:ext cx="21960" cy="108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7ECF595B-3C13-532E-9827-5C2C9F37362C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11643978" y="5224311"/>
                  <a:ext cx="5760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B11E6B98-58EF-4DD9-88F7-4CC70706524E}"/>
                    </a:ext>
                  </a:extLst>
                </p14:cNvPr>
                <p14:cNvContentPartPr/>
                <p14:nvPr/>
              </p14:nvContentPartPr>
              <p14:xfrm>
                <a:off x="10897698" y="5070591"/>
                <a:ext cx="545400" cy="1980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B11E6B98-58EF-4DD9-88F7-4CC70706524E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10879698" y="5052591"/>
                  <a:ext cx="581040" cy="55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53">
            <p14:nvContentPartPr>
              <p14:cNvPr id="157" name="Entrada de lápiz 156">
                <a:extLst>
                  <a:ext uri="{FF2B5EF4-FFF2-40B4-BE49-F238E27FC236}">
                    <a16:creationId xmlns:a16="http://schemas.microsoft.com/office/drawing/2014/main" id="{1F362AF5-343F-6618-1125-167CF66A4370}"/>
                  </a:ext>
                </a:extLst>
              </p14:cNvPr>
              <p14:cNvContentPartPr/>
              <p14:nvPr/>
            </p14:nvContentPartPr>
            <p14:xfrm>
              <a:off x="5996298" y="5727951"/>
              <a:ext cx="1144440" cy="295200"/>
            </p14:xfrm>
          </p:contentPart>
        </mc:Choice>
        <mc:Fallback>
          <p:pic>
            <p:nvPicPr>
              <p:cNvPr id="157" name="Entrada de lápiz 156">
                <a:extLst>
                  <a:ext uri="{FF2B5EF4-FFF2-40B4-BE49-F238E27FC236}">
                    <a16:creationId xmlns:a16="http://schemas.microsoft.com/office/drawing/2014/main" id="{1F362AF5-343F-6618-1125-167CF66A4370}"/>
                  </a:ext>
                </a:extLst>
              </p:cNvPr>
              <p:cNvPicPr/>
              <p:nvPr/>
            </p:nvPicPr>
            <p:blipFill>
              <a:blip r:embed="rId254"/>
              <a:stretch>
                <a:fillRect/>
              </a:stretch>
            </p:blipFill>
            <p:spPr>
              <a:xfrm>
                <a:off x="5978658" y="5709951"/>
                <a:ext cx="1180080" cy="33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5">
            <p14:nvContentPartPr>
              <p14:cNvPr id="162" name="Entrada de lápiz 161">
                <a:extLst>
                  <a:ext uri="{FF2B5EF4-FFF2-40B4-BE49-F238E27FC236}">
                    <a16:creationId xmlns:a16="http://schemas.microsoft.com/office/drawing/2014/main" id="{9915F7FC-1DD7-45F8-3FFA-028A5278D0EC}"/>
                  </a:ext>
                </a:extLst>
              </p14:cNvPr>
              <p14:cNvContentPartPr/>
              <p14:nvPr/>
            </p14:nvContentPartPr>
            <p14:xfrm>
              <a:off x="9252498" y="5761431"/>
              <a:ext cx="568800" cy="182880"/>
            </p14:xfrm>
          </p:contentPart>
        </mc:Choice>
        <mc:Fallback>
          <p:pic>
            <p:nvPicPr>
              <p:cNvPr id="162" name="Entrada de lápiz 161">
                <a:extLst>
                  <a:ext uri="{FF2B5EF4-FFF2-40B4-BE49-F238E27FC236}">
                    <a16:creationId xmlns:a16="http://schemas.microsoft.com/office/drawing/2014/main" id="{9915F7FC-1DD7-45F8-3FFA-028A5278D0EC}"/>
                  </a:ext>
                </a:extLst>
              </p:cNvPr>
              <p:cNvPicPr/>
              <p:nvPr/>
            </p:nvPicPr>
            <p:blipFill>
              <a:blip r:embed="rId256"/>
              <a:stretch>
                <a:fillRect/>
              </a:stretch>
            </p:blipFill>
            <p:spPr>
              <a:xfrm>
                <a:off x="9234498" y="5743791"/>
                <a:ext cx="604440" cy="218520"/>
              </a:xfrm>
              <a:prstGeom prst="rect">
                <a:avLst/>
              </a:prstGeom>
            </p:spPr>
          </p:pic>
        </mc:Fallback>
      </mc:AlternateContent>
      <p:grpSp>
        <p:nvGrpSpPr>
          <p:cNvPr id="175" name="Grupo 174">
            <a:extLst>
              <a:ext uri="{FF2B5EF4-FFF2-40B4-BE49-F238E27FC236}">
                <a16:creationId xmlns:a16="http://schemas.microsoft.com/office/drawing/2014/main" id="{33D366D4-D8CB-6156-A3D5-96DAA923ACC7}"/>
              </a:ext>
            </a:extLst>
          </p:cNvPr>
          <p:cNvGrpSpPr/>
          <p:nvPr/>
        </p:nvGrpSpPr>
        <p:grpSpPr>
          <a:xfrm>
            <a:off x="5873898" y="5657751"/>
            <a:ext cx="5598720" cy="931320"/>
            <a:chOff x="5873898" y="5657751"/>
            <a:chExt cx="5598720" cy="931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0FF98FB4-9926-1668-BE12-D2BB8BEE098D}"/>
                    </a:ext>
                  </a:extLst>
                </p14:cNvPr>
                <p14:cNvContentPartPr/>
                <p14:nvPr/>
              </p14:nvContentPartPr>
              <p14:xfrm>
                <a:off x="7457538" y="5657751"/>
                <a:ext cx="1559880" cy="33012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0FF98FB4-9926-1668-BE12-D2BB8BEE098D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7439538" y="5640111"/>
                  <a:ext cx="1595520" cy="36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A08074D0-8609-3184-793F-2760A39E4105}"/>
                    </a:ext>
                  </a:extLst>
                </p14:cNvPr>
                <p14:cNvContentPartPr/>
                <p14:nvPr/>
              </p14:nvContentPartPr>
              <p14:xfrm>
                <a:off x="6486978" y="5718951"/>
                <a:ext cx="13320" cy="396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A08074D0-8609-3184-793F-2760A39E4105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6469338" y="5701311"/>
                  <a:ext cx="4896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E7AC94C4-FE3D-7809-EF10-39B862386F3C}"/>
                    </a:ext>
                  </a:extLst>
                </p14:cNvPr>
                <p14:cNvContentPartPr/>
                <p14:nvPr/>
              </p14:nvContentPartPr>
              <p14:xfrm>
                <a:off x="5873898" y="5705631"/>
                <a:ext cx="333360" cy="58968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E7AC94C4-FE3D-7809-EF10-39B862386F3C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5855898" y="5687991"/>
                  <a:ext cx="369000" cy="62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831964B5-0A31-90D0-C49F-50E53D6E42B3}"/>
                    </a:ext>
                  </a:extLst>
                </p14:cNvPr>
                <p14:cNvContentPartPr/>
                <p14:nvPr/>
              </p14:nvContentPartPr>
              <p14:xfrm>
                <a:off x="10111818" y="5668191"/>
                <a:ext cx="1107360" cy="50436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831964B5-0A31-90D0-C49F-50E53D6E42B3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10094178" y="5650551"/>
                  <a:ext cx="1143000" cy="54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F66F19B7-9590-BC70-9325-825C01704F0D}"/>
                    </a:ext>
                  </a:extLst>
                </p14:cNvPr>
                <p14:cNvContentPartPr/>
                <p14:nvPr/>
              </p14:nvContentPartPr>
              <p14:xfrm>
                <a:off x="10095978" y="5682591"/>
                <a:ext cx="386280" cy="7056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F66F19B7-9590-BC70-9325-825C01704F0D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10078338" y="5664951"/>
                  <a:ext cx="421920" cy="10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BD63674C-4060-1536-B776-302DB7E2DDB6}"/>
                    </a:ext>
                  </a:extLst>
                </p14:cNvPr>
                <p14:cNvContentPartPr/>
                <p14:nvPr/>
              </p14:nvContentPartPr>
              <p14:xfrm>
                <a:off x="6529458" y="6320511"/>
                <a:ext cx="633240" cy="17640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BD63674C-4060-1536-B776-302DB7E2DDB6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6511818" y="6302871"/>
                  <a:ext cx="66888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D0D501DF-7E68-D52E-D10C-FF1A1B8474A0}"/>
                    </a:ext>
                  </a:extLst>
                </p14:cNvPr>
                <p14:cNvContentPartPr/>
                <p14:nvPr/>
              </p14:nvContentPartPr>
              <p14:xfrm>
                <a:off x="7001418" y="6222951"/>
                <a:ext cx="16200" cy="6948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D0D501DF-7E68-D52E-D10C-FF1A1B8474A0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6983418" y="6204951"/>
                  <a:ext cx="51840" cy="10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C46BBCFA-D543-DEDB-8E39-DDE20DDEFDC6}"/>
                    </a:ext>
                  </a:extLst>
                </p14:cNvPr>
                <p14:cNvContentPartPr/>
                <p14:nvPr/>
              </p14:nvContentPartPr>
              <p14:xfrm>
                <a:off x="7530618" y="6136551"/>
                <a:ext cx="1596600" cy="33624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C46BBCFA-D543-DEDB-8E39-DDE20DDEFDC6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7512618" y="6118911"/>
                  <a:ext cx="1632240" cy="37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C02C1A8C-F8E9-7F12-5329-06EB2B58D70E}"/>
                    </a:ext>
                  </a:extLst>
                </p14:cNvPr>
                <p14:cNvContentPartPr/>
                <p14:nvPr/>
              </p14:nvContentPartPr>
              <p14:xfrm>
                <a:off x="8742738" y="6193431"/>
                <a:ext cx="250200" cy="7848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C02C1A8C-F8E9-7F12-5329-06EB2B58D70E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8724738" y="6175791"/>
                  <a:ext cx="285840" cy="11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B08AF371-E852-7D09-8653-83E099332BD1}"/>
                    </a:ext>
                  </a:extLst>
                </p14:cNvPr>
                <p14:cNvContentPartPr/>
                <p14:nvPr/>
              </p14:nvContentPartPr>
              <p14:xfrm>
                <a:off x="9389298" y="6078231"/>
                <a:ext cx="506880" cy="40428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B08AF371-E852-7D09-8653-83E099332BD1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9371298" y="6060231"/>
                  <a:ext cx="542520" cy="43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3AA66DEE-7364-B05B-A63E-4FF26654F30E}"/>
                    </a:ext>
                  </a:extLst>
                </p14:cNvPr>
                <p14:cNvContentPartPr/>
                <p14:nvPr/>
              </p14:nvContentPartPr>
              <p14:xfrm>
                <a:off x="10083738" y="6143751"/>
                <a:ext cx="1073160" cy="44532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3AA66DEE-7364-B05B-A63E-4FF26654F30E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10065738" y="6125751"/>
                  <a:ext cx="1108800" cy="48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59C86E83-2BBE-62A1-90F0-8C0CF5DAB667}"/>
                    </a:ext>
                  </a:extLst>
                </p14:cNvPr>
                <p14:cNvContentPartPr/>
                <p14:nvPr/>
              </p14:nvContentPartPr>
              <p14:xfrm>
                <a:off x="11235378" y="6080751"/>
                <a:ext cx="237240" cy="40644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59C86E83-2BBE-62A1-90F0-8C0CF5DAB667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11217378" y="6062751"/>
                  <a:ext cx="272880" cy="44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C7F9BA21-151C-D5D1-ED75-28B6CE4AABFE}"/>
                    </a:ext>
                  </a:extLst>
                </p14:cNvPr>
                <p14:cNvContentPartPr/>
                <p14:nvPr/>
              </p14:nvContentPartPr>
              <p14:xfrm>
                <a:off x="9994458" y="6184431"/>
                <a:ext cx="351720" cy="2880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C7F9BA21-151C-D5D1-ED75-28B6CE4AABFE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9976458" y="6166791"/>
                  <a:ext cx="38736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FE8214D5-6AA1-E9AA-9DEA-2A1E28AE5A73}"/>
                    </a:ext>
                  </a:extLst>
                </p14:cNvPr>
                <p14:cNvContentPartPr/>
                <p14:nvPr/>
              </p14:nvContentPartPr>
              <p14:xfrm>
                <a:off x="10332138" y="6250311"/>
                <a:ext cx="360" cy="1008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FE8214D5-6AA1-E9AA-9DEA-2A1E28AE5A73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10314138" y="6232671"/>
                  <a:ext cx="36000" cy="45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7" name="Grupo 176">
            <a:extLst>
              <a:ext uri="{FF2B5EF4-FFF2-40B4-BE49-F238E27FC236}">
                <a16:creationId xmlns:a16="http://schemas.microsoft.com/office/drawing/2014/main" id="{CE4D1588-4E3A-BDB7-6E29-ABDAF654632F}"/>
              </a:ext>
            </a:extLst>
          </p:cNvPr>
          <p:cNvGrpSpPr/>
          <p:nvPr/>
        </p:nvGrpSpPr>
        <p:grpSpPr>
          <a:xfrm>
            <a:off x="2742978" y="5173551"/>
            <a:ext cx="1356840" cy="472320"/>
            <a:chOff x="2742978" y="5173551"/>
            <a:chExt cx="1356840" cy="472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BCDCDEE7-5CE8-7F9D-DA1D-A2657EF567DC}"/>
                    </a:ext>
                  </a:extLst>
                </p14:cNvPr>
                <p14:cNvContentPartPr/>
                <p14:nvPr/>
              </p14:nvContentPartPr>
              <p14:xfrm>
                <a:off x="2742978" y="5376231"/>
                <a:ext cx="528480" cy="26964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BCDCDEE7-5CE8-7F9D-DA1D-A2657EF567DC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2724978" y="5358231"/>
                  <a:ext cx="56412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23BF4625-4727-4B4D-0175-0CF7E775CE37}"/>
                    </a:ext>
                  </a:extLst>
                </p14:cNvPr>
                <p14:cNvContentPartPr/>
                <p14:nvPr/>
              </p14:nvContentPartPr>
              <p14:xfrm>
                <a:off x="3386298" y="5488191"/>
                <a:ext cx="61560" cy="15660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23BF4625-4727-4B4D-0175-0CF7E775CE37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3368658" y="5470191"/>
                  <a:ext cx="97200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A16D56F7-AC5A-4B9E-52B8-14D51D091C22}"/>
                    </a:ext>
                  </a:extLst>
                </p14:cNvPr>
                <p14:cNvContentPartPr/>
                <p14:nvPr/>
              </p14:nvContentPartPr>
              <p14:xfrm>
                <a:off x="3443538" y="5452551"/>
                <a:ext cx="97920" cy="108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A16D56F7-AC5A-4B9E-52B8-14D51D091C22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3425898" y="5434911"/>
                  <a:ext cx="13356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1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4B6294E3-4D06-2DBA-5212-96EA8F5141BF}"/>
                    </a:ext>
                  </a:extLst>
                </p14:cNvPr>
                <p14:cNvContentPartPr/>
                <p14:nvPr/>
              </p14:nvContentPartPr>
              <p14:xfrm>
                <a:off x="3405378" y="5526351"/>
                <a:ext cx="122760" cy="3852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4B6294E3-4D06-2DBA-5212-96EA8F5141BF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3387378" y="5508351"/>
                  <a:ext cx="158400" cy="7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3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D3056508-C4F0-BA20-225F-E0D625CFD807}"/>
                    </a:ext>
                  </a:extLst>
                </p14:cNvPr>
                <p14:cNvContentPartPr/>
                <p14:nvPr/>
              </p14:nvContentPartPr>
              <p14:xfrm>
                <a:off x="3267138" y="5173551"/>
                <a:ext cx="159480" cy="15408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D3056508-C4F0-BA20-225F-E0D625CFD807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3249138" y="5155551"/>
                  <a:ext cx="19512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5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5F5F5AE4-B1F5-3EA0-477A-81D888A512AB}"/>
                    </a:ext>
                  </a:extLst>
                </p14:cNvPr>
                <p14:cNvContentPartPr/>
                <p14:nvPr/>
              </p14:nvContentPartPr>
              <p14:xfrm>
                <a:off x="3458658" y="5548671"/>
                <a:ext cx="129600" cy="864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5F5F5AE4-B1F5-3EA0-477A-81D888A512AB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3440658" y="5530671"/>
                  <a:ext cx="16524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7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42CCF2D2-AD96-5632-70C2-F6D908CF5B41}"/>
                    </a:ext>
                  </a:extLst>
                </p14:cNvPr>
                <p14:cNvContentPartPr/>
                <p14:nvPr/>
              </p14:nvContentPartPr>
              <p14:xfrm>
                <a:off x="3793098" y="5560911"/>
                <a:ext cx="109080" cy="1008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42CCF2D2-AD96-5632-70C2-F6D908CF5B41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3775458" y="5542911"/>
                  <a:ext cx="14472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9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6A5C0C10-0A41-97B8-075B-04D1A47FB113}"/>
                    </a:ext>
                  </a:extLst>
                </p14:cNvPr>
                <p14:cNvContentPartPr/>
                <p14:nvPr/>
              </p14:nvContentPartPr>
              <p14:xfrm>
                <a:off x="3828018" y="5558391"/>
                <a:ext cx="271800" cy="4032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6A5C0C10-0A41-97B8-075B-04D1A47FB113}"/>
                    </a:ext>
                  </a:extLst>
                </p:cNvPr>
                <p:cNvPicPr/>
                <p:nvPr/>
              </p:nvPicPr>
              <p:blipFill>
                <a:blip r:embed="rId300"/>
                <a:stretch>
                  <a:fillRect/>
                </a:stretch>
              </p:blipFill>
              <p:spPr>
                <a:xfrm>
                  <a:off x="3810018" y="5540391"/>
                  <a:ext cx="307440" cy="75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01">
            <p14:nvContentPartPr>
              <p14:cNvPr id="178" name="Entrada de lápiz 177">
                <a:extLst>
                  <a:ext uri="{FF2B5EF4-FFF2-40B4-BE49-F238E27FC236}">
                    <a16:creationId xmlns:a16="http://schemas.microsoft.com/office/drawing/2014/main" id="{BED5CEC8-1926-495A-EB06-61779F6E9AAB}"/>
                  </a:ext>
                </a:extLst>
              </p14:cNvPr>
              <p14:cNvContentPartPr/>
              <p14:nvPr/>
            </p14:nvContentPartPr>
            <p14:xfrm>
              <a:off x="7447458" y="3127671"/>
              <a:ext cx="9360" cy="28800"/>
            </p14:xfrm>
          </p:contentPart>
        </mc:Choice>
        <mc:Fallback>
          <p:pic>
            <p:nvPicPr>
              <p:cNvPr id="178" name="Entrada de lápiz 177">
                <a:extLst>
                  <a:ext uri="{FF2B5EF4-FFF2-40B4-BE49-F238E27FC236}">
                    <a16:creationId xmlns:a16="http://schemas.microsoft.com/office/drawing/2014/main" id="{BED5CEC8-1926-495A-EB06-61779F6E9AAB}"/>
                  </a:ext>
                </a:extLst>
              </p:cNvPr>
              <p:cNvPicPr/>
              <p:nvPr/>
            </p:nvPicPr>
            <p:blipFill>
              <a:blip r:embed="rId302"/>
              <a:stretch>
                <a:fillRect/>
              </a:stretch>
            </p:blipFill>
            <p:spPr>
              <a:xfrm>
                <a:off x="7429818" y="3109671"/>
                <a:ext cx="45000" cy="64440"/>
              </a:xfrm>
              <a:prstGeom prst="rect">
                <a:avLst/>
              </a:prstGeom>
            </p:spPr>
          </p:pic>
        </mc:Fallback>
      </mc:AlternateContent>
      <p:grpSp>
        <p:nvGrpSpPr>
          <p:cNvPr id="215" name="Grupo 214">
            <a:extLst>
              <a:ext uri="{FF2B5EF4-FFF2-40B4-BE49-F238E27FC236}">
                <a16:creationId xmlns:a16="http://schemas.microsoft.com/office/drawing/2014/main" id="{E290798B-B630-0F80-8916-36D188306CBB}"/>
              </a:ext>
            </a:extLst>
          </p:cNvPr>
          <p:cNvGrpSpPr/>
          <p:nvPr/>
        </p:nvGrpSpPr>
        <p:grpSpPr>
          <a:xfrm>
            <a:off x="8085018" y="804591"/>
            <a:ext cx="3636720" cy="2107440"/>
            <a:chOff x="8085018" y="804591"/>
            <a:chExt cx="3636720" cy="2107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3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5D2998E4-CB83-82CC-F27A-A4A2D5429952}"/>
                    </a:ext>
                  </a:extLst>
                </p14:cNvPr>
                <p14:cNvContentPartPr/>
                <p14:nvPr/>
              </p14:nvContentPartPr>
              <p14:xfrm>
                <a:off x="8404338" y="1057671"/>
                <a:ext cx="19800" cy="28260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5D2998E4-CB83-82CC-F27A-A4A2D5429952}"/>
                    </a:ext>
                  </a:extLst>
                </p:cNvPr>
                <p:cNvPicPr/>
                <p:nvPr/>
              </p:nvPicPr>
              <p:blipFill>
                <a:blip r:embed="rId304"/>
                <a:stretch>
                  <a:fillRect/>
                </a:stretch>
              </p:blipFill>
              <p:spPr>
                <a:xfrm>
                  <a:off x="8386698" y="1040031"/>
                  <a:ext cx="55440" cy="31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5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3740ED69-EC71-EE59-F133-482A571C79F0}"/>
                    </a:ext>
                  </a:extLst>
                </p14:cNvPr>
                <p14:cNvContentPartPr/>
                <p14:nvPr/>
              </p14:nvContentPartPr>
              <p14:xfrm>
                <a:off x="8342058" y="982791"/>
                <a:ext cx="298440" cy="17316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3740ED69-EC71-EE59-F133-482A571C79F0}"/>
                    </a:ext>
                  </a:extLst>
                </p:cNvPr>
                <p:cNvPicPr/>
                <p:nvPr/>
              </p:nvPicPr>
              <p:blipFill>
                <a:blip r:embed="rId306"/>
                <a:stretch>
                  <a:fillRect/>
                </a:stretch>
              </p:blipFill>
              <p:spPr>
                <a:xfrm>
                  <a:off x="8324058" y="964791"/>
                  <a:ext cx="33408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7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E033D0A9-1E7D-ED6D-B236-7290D9315014}"/>
                    </a:ext>
                  </a:extLst>
                </p14:cNvPr>
                <p14:cNvContentPartPr/>
                <p14:nvPr/>
              </p14:nvContentPartPr>
              <p14:xfrm>
                <a:off x="8654898" y="1086111"/>
                <a:ext cx="206640" cy="25740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E033D0A9-1E7D-ED6D-B236-7290D9315014}"/>
                    </a:ext>
                  </a:extLst>
                </p:cNvPr>
                <p:cNvPicPr/>
                <p:nvPr/>
              </p:nvPicPr>
              <p:blipFill>
                <a:blip r:embed="rId308"/>
                <a:stretch>
                  <a:fillRect/>
                </a:stretch>
              </p:blipFill>
              <p:spPr>
                <a:xfrm>
                  <a:off x="8636898" y="1068111"/>
                  <a:ext cx="242280" cy="29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9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9ADA0FA1-5F63-9F2E-21DC-15138B1D9325}"/>
                    </a:ext>
                  </a:extLst>
                </p14:cNvPr>
                <p14:cNvContentPartPr/>
                <p14:nvPr/>
              </p14:nvContentPartPr>
              <p14:xfrm>
                <a:off x="8954778" y="1099431"/>
                <a:ext cx="145440" cy="22212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9ADA0FA1-5F63-9F2E-21DC-15138B1D9325}"/>
                    </a:ext>
                  </a:extLst>
                </p:cNvPr>
                <p:cNvPicPr/>
                <p:nvPr/>
              </p:nvPicPr>
              <p:blipFill>
                <a:blip r:embed="rId310"/>
                <a:stretch>
                  <a:fillRect/>
                </a:stretch>
              </p:blipFill>
              <p:spPr>
                <a:xfrm>
                  <a:off x="8936778" y="1081431"/>
                  <a:ext cx="18108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1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84D7594B-8347-83C0-37BB-0D568CDDD2C9}"/>
                    </a:ext>
                  </a:extLst>
                </p14:cNvPr>
                <p14:cNvContentPartPr/>
                <p14:nvPr/>
              </p14:nvContentPartPr>
              <p14:xfrm>
                <a:off x="9225138" y="1144791"/>
                <a:ext cx="199080" cy="22500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84D7594B-8347-83C0-37BB-0D568CDDD2C9}"/>
                    </a:ext>
                  </a:extLst>
                </p:cNvPr>
                <p:cNvPicPr/>
                <p:nvPr/>
              </p:nvPicPr>
              <p:blipFill>
                <a:blip r:embed="rId312"/>
                <a:stretch>
                  <a:fillRect/>
                </a:stretch>
              </p:blipFill>
              <p:spPr>
                <a:xfrm>
                  <a:off x="9207498" y="1126791"/>
                  <a:ext cx="234720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3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2CAE7BB5-8967-DB7A-E0E1-D04F3358DFB3}"/>
                    </a:ext>
                  </a:extLst>
                </p14:cNvPr>
                <p14:cNvContentPartPr/>
                <p14:nvPr/>
              </p14:nvContentPartPr>
              <p14:xfrm>
                <a:off x="9489018" y="1196991"/>
                <a:ext cx="19080" cy="12996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2CAE7BB5-8967-DB7A-E0E1-D04F3358DFB3}"/>
                    </a:ext>
                  </a:extLst>
                </p:cNvPr>
                <p:cNvPicPr/>
                <p:nvPr/>
              </p:nvPicPr>
              <p:blipFill>
                <a:blip r:embed="rId314"/>
                <a:stretch>
                  <a:fillRect/>
                </a:stretch>
              </p:blipFill>
              <p:spPr>
                <a:xfrm>
                  <a:off x="9471018" y="1179351"/>
                  <a:ext cx="54720" cy="16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5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87FAE474-F485-1047-4867-69E6980FAE43}"/>
                    </a:ext>
                  </a:extLst>
                </p14:cNvPr>
                <p14:cNvContentPartPr/>
                <p14:nvPr/>
              </p14:nvContentPartPr>
              <p14:xfrm>
                <a:off x="9410178" y="1091151"/>
                <a:ext cx="274320" cy="20952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87FAE474-F485-1047-4867-69E6980FAE43}"/>
                    </a:ext>
                  </a:extLst>
                </p:cNvPr>
                <p:cNvPicPr/>
                <p:nvPr/>
              </p:nvPicPr>
              <p:blipFill>
                <a:blip r:embed="rId316"/>
                <a:stretch>
                  <a:fillRect/>
                </a:stretch>
              </p:blipFill>
              <p:spPr>
                <a:xfrm>
                  <a:off x="9392178" y="1073511"/>
                  <a:ext cx="309960" cy="24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7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DEC3EC1B-E619-0A92-89BA-41439FF0A7DD}"/>
                    </a:ext>
                  </a:extLst>
                </p14:cNvPr>
                <p14:cNvContentPartPr/>
                <p14:nvPr/>
              </p14:nvContentPartPr>
              <p14:xfrm>
                <a:off x="9789978" y="1136871"/>
                <a:ext cx="161280" cy="17892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DEC3EC1B-E619-0A92-89BA-41439FF0A7DD}"/>
                    </a:ext>
                  </a:extLst>
                </p:cNvPr>
                <p:cNvPicPr/>
                <p:nvPr/>
              </p:nvPicPr>
              <p:blipFill>
                <a:blip r:embed="rId318"/>
                <a:stretch>
                  <a:fillRect/>
                </a:stretch>
              </p:blipFill>
              <p:spPr>
                <a:xfrm>
                  <a:off x="9771978" y="1118871"/>
                  <a:ext cx="196920" cy="21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9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91A8F813-0FE5-7D1F-A50B-2C644D4E0757}"/>
                    </a:ext>
                  </a:extLst>
                </p14:cNvPr>
                <p14:cNvContentPartPr/>
                <p14:nvPr/>
              </p14:nvContentPartPr>
              <p14:xfrm>
                <a:off x="9760458" y="1201671"/>
                <a:ext cx="185040" cy="2808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91A8F813-0FE5-7D1F-A50B-2C644D4E0757}"/>
                    </a:ext>
                  </a:extLst>
                </p:cNvPr>
                <p:cNvPicPr/>
                <p:nvPr/>
              </p:nvPicPr>
              <p:blipFill>
                <a:blip r:embed="rId320"/>
                <a:stretch>
                  <a:fillRect/>
                </a:stretch>
              </p:blipFill>
              <p:spPr>
                <a:xfrm>
                  <a:off x="9742458" y="1183671"/>
                  <a:ext cx="22068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1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F183DB71-787B-4F8D-D21B-60E9C482FBA3}"/>
                    </a:ext>
                  </a:extLst>
                </p14:cNvPr>
                <p14:cNvContentPartPr/>
                <p14:nvPr/>
              </p14:nvContentPartPr>
              <p14:xfrm>
                <a:off x="9788178" y="1101951"/>
                <a:ext cx="152280" cy="12960"/>
              </p14:xfrm>
            </p:contentPart>
          </mc:Choice>
          <mc:Fallback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F183DB71-787B-4F8D-D21B-60E9C482FBA3}"/>
                    </a:ext>
                  </a:extLst>
                </p:cNvPr>
                <p:cNvPicPr/>
                <p:nvPr/>
              </p:nvPicPr>
              <p:blipFill>
                <a:blip r:embed="rId322"/>
                <a:stretch>
                  <a:fillRect/>
                </a:stretch>
              </p:blipFill>
              <p:spPr>
                <a:xfrm>
                  <a:off x="9770178" y="1084311"/>
                  <a:ext cx="18792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3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3579A4C4-2DEC-916D-2812-11DA40B99A77}"/>
                    </a:ext>
                  </a:extLst>
                </p14:cNvPr>
                <p14:cNvContentPartPr/>
                <p14:nvPr/>
              </p14:nvContentPartPr>
              <p14:xfrm>
                <a:off x="10018218" y="1104471"/>
                <a:ext cx="267840" cy="221760"/>
              </p14:xfrm>
            </p:contentPart>
          </mc:Choice>
          <mc:Fallback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3579A4C4-2DEC-916D-2812-11DA40B99A77}"/>
                    </a:ext>
                  </a:extLst>
                </p:cNvPr>
                <p:cNvPicPr/>
                <p:nvPr/>
              </p:nvPicPr>
              <p:blipFill>
                <a:blip r:embed="rId324"/>
                <a:stretch>
                  <a:fillRect/>
                </a:stretch>
              </p:blipFill>
              <p:spPr>
                <a:xfrm>
                  <a:off x="10000218" y="1086471"/>
                  <a:ext cx="303480" cy="2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5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A2B05C14-5B61-9912-681A-16CB7D459F2A}"/>
                    </a:ext>
                  </a:extLst>
                </p14:cNvPr>
                <p14:cNvContentPartPr/>
                <p14:nvPr/>
              </p14:nvContentPartPr>
              <p14:xfrm>
                <a:off x="10391538" y="1120671"/>
                <a:ext cx="117000" cy="21276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A2B05C14-5B61-9912-681A-16CB7D459F2A}"/>
                    </a:ext>
                  </a:extLst>
                </p:cNvPr>
                <p:cNvPicPr/>
                <p:nvPr/>
              </p:nvPicPr>
              <p:blipFill>
                <a:blip r:embed="rId326"/>
                <a:stretch>
                  <a:fillRect/>
                </a:stretch>
              </p:blipFill>
              <p:spPr>
                <a:xfrm>
                  <a:off x="10373538" y="1103031"/>
                  <a:ext cx="15264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7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41FC44E0-F9E4-8183-2AC8-AF3AEE2D0366}"/>
                    </a:ext>
                  </a:extLst>
                </p14:cNvPr>
                <p14:cNvContentPartPr/>
                <p14:nvPr/>
              </p14:nvContentPartPr>
              <p14:xfrm>
                <a:off x="10580898" y="1068471"/>
                <a:ext cx="318960" cy="27504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41FC44E0-F9E4-8183-2AC8-AF3AEE2D0366}"/>
                    </a:ext>
                  </a:extLst>
                </p:cNvPr>
                <p:cNvPicPr/>
                <p:nvPr/>
              </p:nvPicPr>
              <p:blipFill>
                <a:blip r:embed="rId328"/>
                <a:stretch>
                  <a:fillRect/>
                </a:stretch>
              </p:blipFill>
              <p:spPr>
                <a:xfrm>
                  <a:off x="10562898" y="1050471"/>
                  <a:ext cx="354600" cy="31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9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69DCA056-A38C-D64B-31F2-3E58F68CE1B7}"/>
                    </a:ext>
                  </a:extLst>
                </p14:cNvPr>
                <p14:cNvContentPartPr/>
                <p14:nvPr/>
              </p14:nvContentPartPr>
              <p14:xfrm>
                <a:off x="10594578" y="1220391"/>
                <a:ext cx="217440" cy="2700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69DCA056-A38C-D64B-31F2-3E58F68CE1B7}"/>
                    </a:ext>
                  </a:extLst>
                </p:cNvPr>
                <p:cNvPicPr/>
                <p:nvPr/>
              </p:nvPicPr>
              <p:blipFill>
                <a:blip r:embed="rId330"/>
                <a:stretch>
                  <a:fillRect/>
                </a:stretch>
              </p:blipFill>
              <p:spPr>
                <a:xfrm>
                  <a:off x="10576578" y="1202391"/>
                  <a:ext cx="25308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1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5F7E3571-1410-302F-42E6-E054C24192A8}"/>
                    </a:ext>
                  </a:extLst>
                </p14:cNvPr>
                <p14:cNvContentPartPr/>
                <p14:nvPr/>
              </p14:nvContentPartPr>
              <p14:xfrm>
                <a:off x="8620338" y="1636911"/>
                <a:ext cx="203760" cy="23760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5F7E3571-1410-302F-42E6-E054C24192A8}"/>
                    </a:ext>
                  </a:extLst>
                </p:cNvPr>
                <p:cNvPicPr/>
                <p:nvPr/>
              </p:nvPicPr>
              <p:blipFill>
                <a:blip r:embed="rId332"/>
                <a:stretch>
                  <a:fillRect/>
                </a:stretch>
              </p:blipFill>
              <p:spPr>
                <a:xfrm>
                  <a:off x="8602338" y="1618911"/>
                  <a:ext cx="23940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3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A2FE18AD-C9BD-00F7-DAA8-5CDE5A773E87}"/>
                    </a:ext>
                  </a:extLst>
                </p14:cNvPr>
                <p14:cNvContentPartPr/>
                <p14:nvPr/>
              </p14:nvContentPartPr>
              <p14:xfrm>
                <a:off x="8668578" y="1746351"/>
                <a:ext cx="215640" cy="1908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A2FE18AD-C9BD-00F7-DAA8-5CDE5A773E87}"/>
                    </a:ext>
                  </a:extLst>
                </p:cNvPr>
                <p:cNvPicPr/>
                <p:nvPr/>
              </p:nvPicPr>
              <p:blipFill>
                <a:blip r:embed="rId334"/>
                <a:stretch>
                  <a:fillRect/>
                </a:stretch>
              </p:blipFill>
              <p:spPr>
                <a:xfrm>
                  <a:off x="8650938" y="1728351"/>
                  <a:ext cx="25128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5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F32F350D-2CC1-2917-5A34-1E99B6698A10}"/>
                    </a:ext>
                  </a:extLst>
                </p14:cNvPr>
                <p14:cNvContentPartPr/>
                <p14:nvPr/>
              </p14:nvContentPartPr>
              <p14:xfrm>
                <a:off x="8634018" y="1631511"/>
                <a:ext cx="226440" cy="6516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F32F350D-2CC1-2917-5A34-1E99B6698A10}"/>
                    </a:ext>
                  </a:extLst>
                </p:cNvPr>
                <p:cNvPicPr/>
                <p:nvPr/>
              </p:nvPicPr>
              <p:blipFill>
                <a:blip r:embed="rId336"/>
                <a:stretch>
                  <a:fillRect/>
                </a:stretch>
              </p:blipFill>
              <p:spPr>
                <a:xfrm>
                  <a:off x="8616378" y="1613871"/>
                  <a:ext cx="262080" cy="10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7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FD1A23EE-5E77-F021-CB49-4973E86FD273}"/>
                    </a:ext>
                  </a:extLst>
                </p14:cNvPr>
                <p14:cNvContentPartPr/>
                <p14:nvPr/>
              </p14:nvContentPartPr>
              <p14:xfrm>
                <a:off x="9080058" y="1675791"/>
                <a:ext cx="245880" cy="25092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FD1A23EE-5E77-F021-CB49-4973E86FD273}"/>
                    </a:ext>
                  </a:extLst>
                </p:cNvPr>
                <p:cNvPicPr/>
                <p:nvPr/>
              </p:nvPicPr>
              <p:blipFill>
                <a:blip r:embed="rId338"/>
                <a:stretch>
                  <a:fillRect/>
                </a:stretch>
              </p:blipFill>
              <p:spPr>
                <a:xfrm>
                  <a:off x="9062058" y="1658151"/>
                  <a:ext cx="281520" cy="28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9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0571D4D1-EBFC-D008-1526-66F770943A8D}"/>
                    </a:ext>
                  </a:extLst>
                </p14:cNvPr>
                <p14:cNvContentPartPr/>
                <p14:nvPr/>
              </p14:nvContentPartPr>
              <p14:xfrm>
                <a:off x="9795018" y="1779471"/>
                <a:ext cx="254160" cy="12348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0571D4D1-EBFC-D008-1526-66F770943A8D}"/>
                    </a:ext>
                  </a:extLst>
                </p:cNvPr>
                <p:cNvPicPr/>
                <p:nvPr/>
              </p:nvPicPr>
              <p:blipFill>
                <a:blip r:embed="rId340"/>
                <a:stretch>
                  <a:fillRect/>
                </a:stretch>
              </p:blipFill>
              <p:spPr>
                <a:xfrm>
                  <a:off x="9777018" y="1761471"/>
                  <a:ext cx="289800" cy="15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1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BFF1F9D1-2C02-2F48-6A63-BE39D1B452C4}"/>
                    </a:ext>
                  </a:extLst>
                </p14:cNvPr>
                <p14:cNvContentPartPr/>
                <p14:nvPr/>
              </p14:nvContentPartPr>
              <p14:xfrm>
                <a:off x="9836418" y="1779111"/>
                <a:ext cx="182880" cy="28800"/>
              </p14:xfrm>
            </p:contentPart>
          </mc:Choice>
          <mc:Fallback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BFF1F9D1-2C02-2F48-6A63-BE39D1B452C4}"/>
                    </a:ext>
                  </a:extLst>
                </p:cNvPr>
                <p:cNvPicPr/>
                <p:nvPr/>
              </p:nvPicPr>
              <p:blipFill>
                <a:blip r:embed="rId342"/>
                <a:stretch>
                  <a:fillRect/>
                </a:stretch>
              </p:blipFill>
              <p:spPr>
                <a:xfrm>
                  <a:off x="9818778" y="1761111"/>
                  <a:ext cx="21852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3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380C44E6-5F56-57E9-FE94-D99C405BB3DE}"/>
                    </a:ext>
                  </a:extLst>
                </p14:cNvPr>
                <p14:cNvContentPartPr/>
                <p14:nvPr/>
              </p14:nvContentPartPr>
              <p14:xfrm>
                <a:off x="9750738" y="1709631"/>
                <a:ext cx="250200" cy="6480"/>
              </p14:xfrm>
            </p:contentPart>
          </mc:Choice>
          <mc:Fallback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380C44E6-5F56-57E9-FE94-D99C405BB3DE}"/>
                    </a:ext>
                  </a:extLst>
                </p:cNvPr>
                <p:cNvPicPr/>
                <p:nvPr/>
              </p:nvPicPr>
              <p:blipFill>
                <a:blip r:embed="rId344"/>
                <a:stretch>
                  <a:fillRect/>
                </a:stretch>
              </p:blipFill>
              <p:spPr>
                <a:xfrm>
                  <a:off x="9732738" y="1691991"/>
                  <a:ext cx="28584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5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FAD79BC7-8504-58F1-12F8-005ADB0C973F}"/>
                    </a:ext>
                  </a:extLst>
                </p14:cNvPr>
                <p14:cNvContentPartPr/>
                <p14:nvPr/>
              </p14:nvContentPartPr>
              <p14:xfrm>
                <a:off x="10220178" y="1688391"/>
                <a:ext cx="219600" cy="22248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FAD79BC7-8504-58F1-12F8-005ADB0C973F}"/>
                    </a:ext>
                  </a:extLst>
                </p:cNvPr>
                <p:cNvPicPr/>
                <p:nvPr/>
              </p:nvPicPr>
              <p:blipFill>
                <a:blip r:embed="rId346"/>
                <a:stretch>
                  <a:fillRect/>
                </a:stretch>
              </p:blipFill>
              <p:spPr>
                <a:xfrm>
                  <a:off x="10202538" y="1670751"/>
                  <a:ext cx="255240" cy="25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7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60B461A8-11F2-D052-4D5E-7B6459FE39B6}"/>
                    </a:ext>
                  </a:extLst>
                </p14:cNvPr>
                <p14:cNvContentPartPr/>
                <p14:nvPr/>
              </p14:nvContentPartPr>
              <p14:xfrm>
                <a:off x="10860618" y="1716831"/>
                <a:ext cx="238680" cy="22500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60B461A8-11F2-D052-4D5E-7B6459FE39B6}"/>
                    </a:ext>
                  </a:extLst>
                </p:cNvPr>
                <p:cNvPicPr/>
                <p:nvPr/>
              </p:nvPicPr>
              <p:blipFill>
                <a:blip r:embed="rId348"/>
                <a:stretch>
                  <a:fillRect/>
                </a:stretch>
              </p:blipFill>
              <p:spPr>
                <a:xfrm>
                  <a:off x="10842618" y="1699191"/>
                  <a:ext cx="274320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9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F9BD2E8E-0624-1102-A786-440B0136C164}"/>
                    </a:ext>
                  </a:extLst>
                </p14:cNvPr>
                <p14:cNvContentPartPr/>
                <p14:nvPr/>
              </p14:nvContentPartPr>
              <p14:xfrm>
                <a:off x="10896618" y="1822671"/>
                <a:ext cx="264960" cy="2628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F9BD2E8E-0624-1102-A786-440B0136C164}"/>
                    </a:ext>
                  </a:extLst>
                </p:cNvPr>
                <p:cNvPicPr/>
                <p:nvPr/>
              </p:nvPicPr>
              <p:blipFill>
                <a:blip r:embed="rId350"/>
                <a:stretch>
                  <a:fillRect/>
                </a:stretch>
              </p:blipFill>
              <p:spPr>
                <a:xfrm>
                  <a:off x="10878978" y="1804671"/>
                  <a:ext cx="300600" cy="6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1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83D7471B-F779-E85C-E16F-15EE850E7832}"/>
                    </a:ext>
                  </a:extLst>
                </p14:cNvPr>
                <p14:cNvContentPartPr/>
                <p14:nvPr/>
              </p14:nvContentPartPr>
              <p14:xfrm>
                <a:off x="10842258" y="1713231"/>
                <a:ext cx="327240" cy="13680"/>
              </p14:xfrm>
            </p:contentPart>
          </mc:Choice>
          <mc:Fallback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83D7471B-F779-E85C-E16F-15EE850E7832}"/>
                    </a:ext>
                  </a:extLst>
                </p:cNvPr>
                <p:cNvPicPr/>
                <p:nvPr/>
              </p:nvPicPr>
              <p:blipFill>
                <a:blip r:embed="rId352"/>
                <a:stretch>
                  <a:fillRect/>
                </a:stretch>
              </p:blipFill>
              <p:spPr>
                <a:xfrm>
                  <a:off x="10824618" y="1695591"/>
                  <a:ext cx="36288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3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B0A97A0C-F875-2ADB-65CA-C35581B99C34}"/>
                    </a:ext>
                  </a:extLst>
                </p14:cNvPr>
                <p14:cNvContentPartPr/>
                <p14:nvPr/>
              </p14:nvContentPartPr>
              <p14:xfrm>
                <a:off x="11278218" y="1701711"/>
                <a:ext cx="114840" cy="284040"/>
              </p14:xfrm>
            </p:contentPart>
          </mc:Choice>
          <mc:Fallback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B0A97A0C-F875-2ADB-65CA-C35581B99C34}"/>
                    </a:ext>
                  </a:extLst>
                </p:cNvPr>
                <p:cNvPicPr/>
                <p:nvPr/>
              </p:nvPicPr>
              <p:blipFill>
                <a:blip r:embed="rId354"/>
                <a:stretch>
                  <a:fillRect/>
                </a:stretch>
              </p:blipFill>
              <p:spPr>
                <a:xfrm>
                  <a:off x="11260218" y="1684071"/>
                  <a:ext cx="150480" cy="31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5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187681E4-65DD-F916-9E80-A518246C15A2}"/>
                    </a:ext>
                  </a:extLst>
                </p14:cNvPr>
                <p14:cNvContentPartPr/>
                <p14:nvPr/>
              </p14:nvContentPartPr>
              <p14:xfrm>
                <a:off x="9554178" y="2259351"/>
                <a:ext cx="246240" cy="25848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187681E4-65DD-F916-9E80-A518246C15A2}"/>
                    </a:ext>
                  </a:extLst>
                </p:cNvPr>
                <p:cNvPicPr/>
                <p:nvPr/>
              </p:nvPicPr>
              <p:blipFill>
                <a:blip r:embed="rId356"/>
                <a:stretch>
                  <a:fillRect/>
                </a:stretch>
              </p:blipFill>
              <p:spPr>
                <a:xfrm>
                  <a:off x="9536178" y="2241351"/>
                  <a:ext cx="28188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7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7FE65EB0-E7AA-C8E3-A392-A71C99657959}"/>
                    </a:ext>
                  </a:extLst>
                </p14:cNvPr>
                <p14:cNvContentPartPr/>
                <p14:nvPr/>
              </p14:nvContentPartPr>
              <p14:xfrm>
                <a:off x="9997338" y="2257551"/>
                <a:ext cx="211680" cy="29052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7FE65EB0-E7AA-C8E3-A392-A71C99657959}"/>
                    </a:ext>
                  </a:extLst>
                </p:cNvPr>
                <p:cNvPicPr/>
                <p:nvPr/>
              </p:nvPicPr>
              <p:blipFill>
                <a:blip r:embed="rId358"/>
                <a:stretch>
                  <a:fillRect/>
                </a:stretch>
              </p:blipFill>
              <p:spPr>
                <a:xfrm>
                  <a:off x="9979338" y="2239551"/>
                  <a:ext cx="247320" cy="32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9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7E18F158-BACE-97AF-D9BB-E0245A4CDCFC}"/>
                    </a:ext>
                  </a:extLst>
                </p14:cNvPr>
                <p14:cNvContentPartPr/>
                <p14:nvPr/>
              </p14:nvContentPartPr>
              <p14:xfrm>
                <a:off x="10144578" y="2153151"/>
                <a:ext cx="343080" cy="518400"/>
              </p14:xfrm>
            </p:contentPart>
          </mc:Choice>
          <mc:Fallback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7E18F158-BACE-97AF-D9BB-E0245A4CDCFC}"/>
                    </a:ext>
                  </a:extLst>
                </p:cNvPr>
                <p:cNvPicPr/>
                <p:nvPr/>
              </p:nvPicPr>
              <p:blipFill>
                <a:blip r:embed="rId360"/>
                <a:stretch>
                  <a:fillRect/>
                </a:stretch>
              </p:blipFill>
              <p:spPr>
                <a:xfrm>
                  <a:off x="10126578" y="2135151"/>
                  <a:ext cx="378720" cy="55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1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61420AB1-DF4F-B2CD-148A-EF3B56C1F817}"/>
                    </a:ext>
                  </a:extLst>
                </p14:cNvPr>
                <p14:cNvContentPartPr/>
                <p14:nvPr/>
              </p14:nvContentPartPr>
              <p14:xfrm>
                <a:off x="8085018" y="804591"/>
                <a:ext cx="3636720" cy="2107440"/>
              </p14:xfrm>
            </p:contentPart>
          </mc:Choice>
          <mc:Fallback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61420AB1-DF4F-B2CD-148A-EF3B56C1F817}"/>
                    </a:ext>
                  </a:extLst>
                </p:cNvPr>
                <p:cNvPicPr/>
                <p:nvPr/>
              </p:nvPicPr>
              <p:blipFill>
                <a:blip r:embed="rId362"/>
                <a:stretch>
                  <a:fillRect/>
                </a:stretch>
              </p:blipFill>
              <p:spPr>
                <a:xfrm>
                  <a:off x="8067018" y="786591"/>
                  <a:ext cx="3672360" cy="2143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63">
            <p14:nvContentPartPr>
              <p14:cNvPr id="214" name="Entrada de lápiz 213">
                <a:extLst>
                  <a:ext uri="{FF2B5EF4-FFF2-40B4-BE49-F238E27FC236}">
                    <a16:creationId xmlns:a16="http://schemas.microsoft.com/office/drawing/2014/main" id="{90B77E59-AA7B-A05E-644C-2D6940950B0C}"/>
                  </a:ext>
                </a:extLst>
              </p14:cNvPr>
              <p14:cNvContentPartPr/>
              <p14:nvPr/>
            </p14:nvContentPartPr>
            <p14:xfrm>
              <a:off x="5230578" y="2820951"/>
              <a:ext cx="6397200" cy="2253600"/>
            </p14:xfrm>
          </p:contentPart>
        </mc:Choice>
        <mc:Fallback>
          <p:pic>
            <p:nvPicPr>
              <p:cNvPr id="214" name="Entrada de lápiz 213">
                <a:extLst>
                  <a:ext uri="{FF2B5EF4-FFF2-40B4-BE49-F238E27FC236}">
                    <a16:creationId xmlns:a16="http://schemas.microsoft.com/office/drawing/2014/main" id="{90B77E59-AA7B-A05E-644C-2D6940950B0C}"/>
                  </a:ext>
                </a:extLst>
              </p:cNvPr>
              <p:cNvPicPr/>
              <p:nvPr/>
            </p:nvPicPr>
            <p:blipFill>
              <a:blip r:embed="rId364"/>
              <a:stretch>
                <a:fillRect/>
              </a:stretch>
            </p:blipFill>
            <p:spPr>
              <a:xfrm>
                <a:off x="5212578" y="2802951"/>
                <a:ext cx="6432840" cy="2289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351390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1</cp:revision>
  <dcterms:created xsi:type="dcterms:W3CDTF">2025-04-11T20:17:21Z</dcterms:created>
  <dcterms:modified xsi:type="dcterms:W3CDTF">2025-04-11T20:17:40Z</dcterms:modified>
</cp:coreProperties>
</file>