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2:51.1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54 1168,'0'0'7574,"27"-5"-5468,-2-4-2089,0 2 1,0 0 0,0 2 0,1 1-1,29-1 1,137 4-109,-100 3 86,202 16 19,-101-3-10,157-10 11,190 17 7,255 43 59,142-53-51,-261-46 14,-294 32-73,68-3 71,-145-2 15,-261 4-58,1-1-1,76-20 1,14-1-7,-1 15-5,158 7 0,-4 1 43,-279 2-22,15-1 14,0 0 1,-1-1 0,1-2 0,-1 0 0,35-12-1,-56 14-258,-7 1-889,3 2 550,-13-1-4074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08.9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1 631 4033,'0'0'9582,"11"-23"-7188,20-83-2527,4 2 1,5 2 0,73-135-1,-108 228 108,-2 4 16,0 0 0,-1 0 0,1 0 1,-1 0-1,0-1 0,0 1 0,1-8 0,-2 31-138,2 1-1,0-1 1,11 34-1,-4-15 106,87 322 90,-97-368-1533,-2-10-491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3.1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74 172 6529,'0'0'2681,"-11"23"-2614,-36 72 201,44-88-176,0 1 1,1 0-1,0 0 1,0 0-1,0 0 1,1 0-1,1 0 1,-1 0-1,1 0 1,1 0-1,2 16 1,-1-9 126,-2-11-139,1 1-1,0-1 0,0 0 0,0 0 1,1 0-1,-1 0 0,1 0 0,0 0 1,0-1-1,0 1 0,1 0 0,-1-1 1,1 0-1,0 0 0,5 5 0,-1-3 11,-1 0-1,1-1 1,0 0-1,0-1 0,0 1 1,0-1-1,0-1 0,9 3 1,12 0 189,1 0 0,0-2 0,45 0 0,-68-3-219,44 1 60,1-2 1,-2-2-1,98-20 0,-132 20-118,-1 0 1,0-2-1,-1 0 0,1 0 0,-1-1 0,0-1 1,0 0-1,-1-1 0,0 0 0,0-1 0,-1 0 0,0-1 1,0 0-1,-1-1 0,-1 0 0,0 0 0,0-1 1,9-18-1,-14 22-12,-1 1 1,1-1-1,-1 0 1,-1-1-1,0 1 1,0 0-1,0-1 1,-1 1-1,-1-1 0,1 1 1,-1-1-1,-1 1 1,0-1-1,0 1 1,0-1-1,-1 1 1,0-1-1,-1 1 1,0 0-1,0 0 1,-1 1-1,0-1 1,0 1-1,-1-1 1,0 1-1,0 1 0,-1-1 1,1 1-1,-1 0 1,-1 0-1,1 0 1,-1 1-1,-10-5 1,2 0 15,-1 0 1,0 2 0,-1 0 0,1 1 0,-2 1-1,1 0 1,-1 1 0,0 1 0,-23-2-1,30 5-10,-1 0-1,1 1 0,0 0 1,0 1-1,0 0 0,0 1 1,1 1-1,-1-1 0,0 2 1,1-1-1,0 1 0,0 1 0,0 0 1,0 0-1,1 1 0,-14 11 1,4 2-472,1 0 0,0 2 0,2 0 0,0 0 0,1 2 0,2 0 0,0 0 0,-11 30 0,-5 19-5461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39.9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4097,'0'0'5678,"32"-7"-4312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36.2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0 556 3977,'0'0'10869,"1"-3"-10444,11-21-390,0 0 0,2 1 0,1 0-1,0 1 1,35-36 0,-39 44-76,29-31-94,1 1-1,3 2 0,1 2 0,63-42 0,-86 73 110,-22 9 19,1 0 1,-1 0-1,1 0 1,-1 0-1,1 1 1,-1-1-1,1 0 1,-1 0-1,1 0 1,-1 1-1,1-1 1,-1 0-1,0 1 1,1-1-1,-1 0 1,1 1-1,-1-1 1,0 0-1,1 1 1,-1-1-1,0 1 1,0-1-1,1 1 1,-1-1-1,0 1 1,0 0-1,1 4-45,0 1 0,0-1 0,-1 1-1,0-1 1,0 1 0,-1 6 0,0 9 67,-1 14-93,-2 0 0,-11 52 0,7-49 120,-6 74 1,13-88-37,0-9 1,1 0-1,0 0 0,0 0 0,2 0 1,3 15-1,-5-27 0,1 0 1,0 0-1,0 0 1,0-1-1,0 1 1,1 0-1,-1-1 1,1 1-1,0-1 1,-1 1-1,1-1 1,0 0-1,0 0 1,1 0-1,-1 0 1,0 0-1,1 0 1,-1-1-1,1 1 1,-1-1-1,1 1 1,0-1-1,-1 0 1,1 0 0,0-1-1,0 1 1,0 0-1,0-1 1,0 0-1,0 0 1,3 0-1,3-1 20,-1 0 0,1-1 0,-1 0 0,0 0 0,0-1 0,0 0 0,-1 0 0,1-1 0,-1 0-1,1-1 1,-1 1 0,0-2 0,-1 1 0,0 0 0,1-1 0,-2 0 0,7-9 0,4-4-17,-2 0 0,0-2 0,-1 1 0,18-42 0,-10 6-94,-3-1-1,-2 0 1,10-78 0,-1 9-2,-24 125 85,0-1 0,0 1 1,0 0-1,0-1 0,0 1 0,0 0 0,0 0 0,0 0 1,1 0-1,-1 0 0,0 0 0,1 0 0,-1 0 1,1 1-1,-1-1 0,1 0 0,-1 1 0,1-1 0,0 1 1,-1 0-1,1 0 0,0-1 0,-1 1 0,1 0 0,2 1 1,56-1-73,-39 2 60,54 1 20,103 17 0,-172-19-10,-36-1-4015,2 0-1389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36.8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204 1 7394,'0'0'4931,"6"29"-4777,-7-23-134,1 0 1,-1-1 0,0 1 0,-1-1-1,1 1 1,-1-1 0,0 0 0,0 0 0,-1 0-1,0 0 1,0 0 0,0 0 0,-7 7-1,-7 7 139,-37 31 0,-6 7-190,55-52 21,1 0-1,0 1 1,0-1-1,0 1 1,1-1 0,-1 1-1,1 0 1,1 1-1,-1-1 1,1 0-1,0 1 1,1-1-1,0 1 1,0-1 0,0 1-1,1 13 1,0-19 18,1 0 1,-1 0-1,1 0 1,0 0-1,0 0 1,-1 0-1,1 0 1,0 0-1,0 0 1,0 0-1,0 0 1,0-1-1,0 1 1,0 0-1,0-1 1,0 1-1,0 0 1,1-1-1,-1 0 1,0 1-1,0-1 1,0 0-1,1 0 1,-1 1-1,0-1 1,0 0-1,3-1 1,44 2 472,-35-2-187,7 1-147,1-1 0,-1-1 1,0-1-1,0-1 0,-1-1 0,37-13 0,-50 16 110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37.2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78 115 9026,'0'0'2339,"0"17"-2300,2 54 22,-2-68-19,1 0 0,0 0 0,-1 0-1,1 0 1,0 0 0,0 0 0,1 0-1,-1 0 1,1-1 0,-1 1 0,1 0 0,0-1-1,0 1 1,0-1 0,0 0 0,0 0 0,1 0-1,-1 0 1,1 0 0,-1 0 0,1 0 0,0-1-1,0 0 1,-1 1 0,5 0 0,2 1 135,1-1 1,-1 0-1,1-1 0,-1 0 1,18 0-1,-14-1-85,0-1-1,-1 0 1,1 0 0,0-1-1,-1-1 1,1 0-1,17-8 1,-25 9-87,1-1 0,-1 0 0,0 0 0,0 0 1,0-1-1,0 0 0,0 0 0,-1 0 0,0 0 1,0-1-1,0 0 0,0 0 0,-1 0 0,0 0 0,0-1 1,0 1-1,-1-1 0,3-6 0,-4 8-23,1-1-1,-1 0 1,1 0 0,-1 0-1,-1 0 1,1 0 0,-1 0-1,0 0 1,0 0 0,0 0-1,-1 0 1,1 0 0,-1 0-1,0 0 1,-1 0 0,0 0-1,1 1 1,-1-1 0,-1 0-1,1 1 1,-4-5 0,2 4-5,-1 1 0,0-1 0,0 1 0,0 1 0,0-1 0,-1 1 0,1 0 0,-1 0 0,0 0 0,0 1 0,0 0 0,0 0 0,0 0 0,0 1 0,0 0 1,-10 0-1,14 1 20,-39-4-17,-51 2 1,82 2-21,0 1 1,1 0-1,-1 0 1,1 1-1,-1 0 1,1 1-1,0 0 1,0 0-1,0 1 0,0 0 1,-12 8-1,18-9-123,1 0-1,-1 0 0,1 1 0,-1-1 1,1 1-1,0-1 0,0 1 0,1 0 1,-1-1-1,1 1 0,0 0 0,0 0 1,0 0-1,0 0 0,1 0 0,0 0 1,0 1-1,0-1 0,0 0 0,0 0 1,1 0-1,0 0 0,0 0 0,0 0 1,0 0-1,1-1 0,-1 1 0,4 5 0,10 16-2327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38.0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3529,'0'0'8392,"22"-1"-8314,372-3 283,-165 4-2783,-208 0-362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38.3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68 1 4521,'0'0'4250,"24"7"-4276,75 24-62,-97-31 84,1 2 1,0-1 0,0 0 0,-1 1 0,1-1-1,-1 1 1,1 0 0,-1-1 0,0 1 0,1 0 0,-1 1-1,0-1 1,0 0 0,-1 1 0,1-1 0,0 1 0,-1-1-1,0 1 1,1 0 0,-1 0 0,0-1 0,-1 1 0,1 0-1,0 4 1,3 6 0,-2-9 45,-1 1 0,1 0 0,-1 0 0,1 0 0,-1 0 0,-1 0 0,1 0 0,-1 0 0,0 0 0,0 0 1,0 0-1,-1 0 0,1 0 0,-1 0 0,-3 7 0,1-6 36,0-1 1,0 0-1,-1 0 1,1 0-1,-1 0 1,0 0-1,-1-1 1,1 0-1,-1 0 1,0 0-1,-10 6 1,-11 4 34,1-1 1,-2 0 0,-31 8-1,13-3-19,39-15-2148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40.9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0 343 6769,'0'0'5671,"7"-8"-5512,22-18-30,0 2 1,2 2 0,0 0-1,35-16 1,-23 12-168,-1-1 0,-1-3 0,45-41 0,-85 69-30,1 1 0,-1-1 0,1 1 0,-1-1 0,0 0 0,0 0 0,0 1 0,0-1 0,0 0 0,0 0 0,0 0-1,0-4 1,1-16-3263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41.2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8002,'0'0'3111,"7"20"-2766,-3-5-245,6 19 118,2-1-1,26 56 1,-6-37 400,52 63 0,-45-63-415,-39-51-169,6 5-158,-4-14-1685,-2-7-1892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41.8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314 124 3849,'0'0'2656,"-27"18"-1937,-91 63-169,108-72-483,0 0-1,0 0 1,0 1 0,2 1 0,-1-1 0,1 1 0,1 1 0,0-1-1,0 1 1,1 1 0,1-1 0,0 1 0,-3 13 0,1-7 25,-3 11 292,1 1-1,2 0 1,1 0 0,-4 63-1,9-78-260,1 1-1,1 0 0,0 0 0,1-1 0,1 1 0,0-1 1,2 0-1,0 1 0,0-2 0,2 1 0,8 15 1,-5-15-25,0-1 1,2 0-1,0 0 0,1-1 1,0-1-1,1 0 1,0-1-1,1-1 1,0 0-1,1-1 1,0 0-1,1-1 1,0-1-1,1-1 0,-1 0 1,1-2-1,35 8 1,-29-10-52,1-1 1,-1-1-1,1 0 1,-1-2 0,0-1-1,1-1 1,-1-1-1,0-1 1,-1-1-1,1-2 1,-1 0-1,-1-1 1,31-17-1,-25 10-29,-1-1-1,-1-1 0,0-1 0,-2-1 0,0-2 0,28-31 0,-40 38-11,0 0 0,-1-1 1,-1-1-1,0 1 0,-1-1 0,-1-1 1,-1 0-1,0 0 0,-1-1 1,-1 1-1,4-35 0,-6 28 5,-2 0 0,-1 0-1,0 0 1,-2 0 0,-1 0 0,-1 1-1,-2-1 1,0 1 0,-14-36 0,12 41 10,-2 0 1,0 1 0,-1 0 0,-1 1 0,0 0 0,-1 0 0,-1 1 0,-1 1 0,0 1 0,-1 0 0,-31-20 0,31 24 21,-1 1 1,-1 0-1,0 1 1,0 1-1,0 1 0,-1 1 1,0 0-1,-37-3 1,-1 4-72,-97 6 0,122 1-82,0 1 0,1 1 1,-1 2-1,-56 19 0,-46 33-3294,80-31-1687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09.3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53 8370,'0'0'5217,"49"0"-4937,-14 0-224,-1 0 248,4 0-304,-6 0 0,3-12 0,-8-7-1632,-8-3-5346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43.4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0 264 8146,'0'0'4838,"18"-10"-4807,318-188-70,-331 195-110,29-24-725,-32 26 509,-1-1-1,0 0 1,0 1 0,1-1 0,-1 0-1,-1 0 1,1 0 0,0 0-1,0 0 1,-1 0 0,1-3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43.7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8410,'0'0'3826,"5"12"-3554,49 94 71,-43-80-291,0 0 0,-2 0 0,7 31 0,-9-31-42,-7-25-46,0 0-1,1-1 1,-1 1-1,0 0 0,1 0 1,-1-1-1,0 1 1,1 0-1,-1-1 0,1 1 1,-1-1-1,1 1 1,0 0-1,-1-1 1,1 1-1,0-1 0,-1 1 1,1-1-1,0 0 1,0 1-1,-1-1 0,1 0 1,0 1-1,0-1 1,-1 0-1,1 0 0,0 0 1,0 0-1,0 0 1,0 0-1,-1 0 0,1 0 1,0 0-1,0 0 1,0 0-1,-1-1 0,1 1 1,0 0-1,0 0 1,-1-1-1,1 1 0,1-1 1,6-9-3538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0.1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13 104 5905,'0'0'2313,"-2"-2"-1758,-8-17 1472,10 19-1963,-1-1 0,1 1 0,0-1 0,1 1-1,-1-1 1,0 1 0,0-1 0,0 1 0,0-1 0,0 1 0,0-1 0,1 1 0,-1-1 0,0 1 0,0-1 0,1 1-1,-1-1 1,0 1 0,1-1 0,-1 1 0,0 0 0,1-1 0,-1 1 0,1 0 0,-1-1 0,1 1 0,-1 0 0,0 0-1,1-1 1,-1 1 0,1 0 0,-1 0 0,1 0 0,0 0 0,-1-1 0,1 1 0,-1 0 0,1 0 0,-1 0-1,1 0 1,-1 0 0,2 1 0,155-15-156,-81 9 79,1-3 1,79-20 0,-149 26-420,16-4 920,-11-1-5312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2.5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0 530 6769,'0'0'4489,"12"-24"-3762,-6 14-632,22-44 477,26-73-1,53-138-135,-105 259-333,0 1 0,0-1 0,-1 0-1,1 1 1,-1-1 0,0-9 0,-1 15-51,0 11-784,-2 11 726,0 0 0,-2 0-1,-6 24 1,-7 38 7,-15 126 135,32-209-138,0-1 0,0 1 0,0-1 1,-1 1-1,1-1 0,0 1 0,0 0 0,0-1 0,0 1 0,0-1 1,1 1-1,-1-1 0,0 1 0,0-1 0,0 1 0,0 0 0,1-1 1,-1 1-1,0-1 0,0 1 0,1-1 0,-1 0 0,0 1 0,1-1 0,-1 1 1,0-1-1,1 1 0,-1-1 0,1 0 0,-1 1 0,1-1 0,-1 0 1,1 0-1,-1 1 0,1-1 0,-1 0 0,1 0 0,-1 0 0,2 1 1,23-4-871,3-7-1447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3.0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122 129 72,'0'0'7951,"-5"4"-7692,-9 9-196,0 1 0,1 0-1,1 0 1,-15 22 0,22-28 99,1 1 0,-1-1 0,1 1 0,0 0 1,1 0-1,0 0 0,1 1 0,0-1 0,0 1 0,1 0 0,0 10 0,1-15-53,0 1 0,0-1 0,0 1 0,1-1 0,0 1 0,0-1 0,0 1 0,1-1 0,0 0 0,3 8 0,-2-10-50,-1 1 1,1-1-1,0 0 0,0 0 1,0-1-1,0 1 0,1-1 1,-1 1-1,1-1 0,0 0 1,-1 0-1,1-1 0,0 1 1,0-1-1,4 1 0,7 3-14,1-2-1,-1 0 0,1 0 1,-1-2-1,1 0 0,0 0 1,0-2-1,-1 0 0,1-1 0,0 0 1,-1-1-1,0-1 0,0-1 1,0 0-1,0-1 0,-1 0 1,16-10-1,-22 10-114,0 0 1,0-1-1,-1 0 1,0 0-1,-1-1 1,1 0-1,-1 0 0,-1 0 1,0-1-1,0 0 1,0 0-1,-1 0 1,3-14-1,-1 3-246,-2-1-1,-1 0 1,-1 1-1,0-1 1,-2-30-1,0 46 281,0-1 1,-1 1-1,1-1 0,-1 1 0,0 0 0,-1-1 0,1 1 0,-1 0 0,0 0 1,0 0-1,-1 0 0,1 0 0,-1 0 0,0 1 0,0 0 0,-1-1 1,1 1-1,-1 0 0,0 1 0,-6-6 0,2 5 102,0 0 1,0 0-1,0 0 0,0 1 1,-1 0-1,0 1 0,1 0 1,-1 0-1,0 1 0,0 0 1,-16 1-1,15 0-52,-1 1 0,1 0 0,0 0 0,0 1 0,-1 1-1,1 0 1,1 0 0,-1 1 0,0 0 0,1 1 0,0-1 0,0 2 0,-16 12 0,9-3-208,0 0 1,0 2 0,2 0-1,0 0 1,-16 27-1,10-9-1855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3.6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97 1 4721,'0'0'2583,"-5"23"-2360,4-18-205,-35 184 871,11-62 927,16-87-851,1 0-1,-4 76 1,13-121-907,0-1 1,0 0-1,0 1 1,1-1-1,0 1 0,0-1 1,1 1-1,-1 0 0,1 0 1,7-9-1,43-51-207,-42 51 160,30-28-131,88-73-1,16-15-275,-143 128 244,1-2-210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4.8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1 119 3817,'0'0'5188,"10"8"-4596,15 12 644,42 45 0,-64-61-1209,0 0 0,0-1 0,1 0 0,-1 1 0,1-1 0,0-1 0,0 1 0,0 0 0,0-1-1,0 0 1,1 0 0,-1 0 0,0-1 0,1 1 0,0-1 0,-1 0 0,1 0 0,0-1 0,-1 1 0,1-1 0,0 0 0,0-1 0,-1 1-1,1-1 1,0 0 0,-1 0 0,1 0 0,-1-1 0,1 1 0,-1-1 0,1 0 0,-1-1 0,0 1 0,0-1 0,0 1 0,4-6-1,10-7-21,0-1-1,-1-1 0,-1-1 1,-1-1-1,19-29 0,30-36 90,-64 83-99,1 1 0,-1-1 0,0 1 0,0-1 0,0 1 0,1 0 0,-1-1 0,0 1 0,0-1 0,1 1-1,-1 0 1,0-1 0,1 1 0,-1 0 0,1-1 0,-1 1 0,0 0 0,1 0 0,-1 0 0,1-1 0,-1 1 0,0 0-1,1 0 1,-1 0 0,1 0 0,-1 0 0,1-1 0,-1 1 0,1 0 0,-1 0 0,1 0 0,-1 0 0,1 1-1,-1-1 1,1 0 0,-1 0 0,0 0 0,1 0 0,-1 0 0,1 1 0,-1-1 0,1 0 0,-1 0 0,0 1-1,1-1 1,-1 0 0,1 0 0,-1 1 0,0-1 0,0 1 0,1-1 0,-1 0 0,0 1 0,1-1 0,-1 1-1,0-1 1,0 0 0,0 1 0,0-1 0,1 1 0,-1-1 0,0 1 0,0-1 0,0 1 0,0-1 0,0 1-1,3 32-19,-4-32 22,1 163 304,1-193-147,1 21-170,0 0 0,1 1 0,0-1 0,0 1 1,0 0-1,1-1 0,0 1 0,0 1 0,1-1 0,0 1 0,0 0 1,1 0-1,-1 0 0,1 1 0,0 0 0,1 0 0,-1 0 0,1 1 0,0 0 1,0 0-1,1 1 0,-1 0 0,1 0 0,-1 1 0,1 0 0,0 0 1,15-1-1,-21 3 12,1 1 0,-1-1 1,0 1-1,0 0 0,0-1 1,1 1-1,-1 0 0,0 0 1,0 0-1,0 1 0,-1-1 1,1 0-1,0 1 0,0-1 1,-1 1-1,1 0 0,-1 0 0,1-1 1,-1 1-1,0 0 0,0 0 1,0 0-1,0 0 0,0 0 1,0 1-1,0-1 0,-1 0 1,1 0-1,-1 1 0,0-1 1,1 0-1,-1 3 0,2 15-10,-1-1-1,-2 38 1,0-31 59,27-66 37,34-37 0,-54 72-108,-1 1-1,1 0 1,-1 0 0,1 1 0,1-1-1,-1 1 1,0 1 0,1-1 0,-1 1-1,1 0 1,0 1 0,-1-1 0,1 1 0,0 1-1,0-1 1,0 1 0,11 1 0,-17 0 20,1 0 0,-1-1-1,0 1 1,1 0 0,-1 0 0,0 0 0,0 0 0,0 0 0,0 0 0,0 0 0,0 0 0,0 0 0,0 0 0,-1 1 0,1-1 0,0 0 0,-1 1 0,1-1 0,-1 0 0,1 1-1,-1-1 1,0 1 0,1-1 0,-1 0 0,0 1 0,0 2 0,3 42 14,-3-45-32,0 0 0,0 0 0,0 0 0,0 0 0,0 1 1,-1-1-1,1 0 0,0 0 0,-1 0 0,1 0 0,-1 0 1,1 0-1,-1 0 0,0 0 0,1 0 0,-1 0 0,0 0 0,0 0 1,1-1-1,-1 1 0,0 0 0,0-1 0,0 1 0,0 0 1,-1 0-1,-30 8-1252,20-7 6,-15 3-4334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5.2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 4841,'0'0'6427,"38"0"-3908,621 12-1056,-636-12-1460,0-2-1,37-6 1,-51 6-185,0 0 1,0 0-1,-1-1 0,1 0 1,-1-1-1,0 0 0,0 0 1,0-1-1,12-9 1,-34 14-1801,-15 0 213,-8 2-80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6.2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1 348 5737,'0'0'6874,"23"0"-6350,76-5-311,-91 5-181,0-1 0,-1-1-1,1 1 1,-1-1 0,0 0 0,1-1-1,-1 0 1,0 0 0,0 0 0,-1-1-1,1 0 1,-1 0 0,0-1 0,0 0-1,0 0 1,9-10 0,-4-1-20,0 1 1,-1-1-1,-1-1 1,13-30-1,-14 29-39,-7 16 27,6-11-15,-1 0 0,0-1 0,-1 0 1,0-1-1,-1 1 0,-1-1 0,0 0 0,0-21 1,-28 40 27,19-1-21,-1 0 1,1 1-1,0 1 1,0-1-1,1 1 1,-1-1-1,1 2 1,0-1-1,1 1 0,-1-1 1,1 1-1,0 0 1,0 1-1,1-1 1,0 1-1,0-1 1,1 1-1,-1 0 1,-1 14-1,1-8 31,1 0-1,1 1 1,1 0 0,0-1-1,0 1 1,1-1 0,1 1 0,0-1-1,7 23 1,-3-19 62,-2 0 0,0 0 0,-1 0 0,0 1-1,-1 24 1,29-46 314,56-44-368,-58 31-69,0 1 1,1 1-1,43-14 0,-73 30 29,1 0 1,0 0-1,0 0 0,-1 0 0,1 0 1,-1 0-1,1 0 0,-1 0 0,1 0 1,-1 0-1,0 0 0,0 0 0,1 1 1,-1-1-1,0 0 0,0 0 0,0 0 1,0 0-1,0 1 0,0-1 0,-1 1 0,0 33 81,-1-5-48,0-16-9,1 0 1,0 0-1,1 0 0,0 0 1,4 20-1,-3-31-13,0 0 0,-1 0 0,2 0 0,-1 0 0,0 0 0,0-1 1,1 1-1,0 0 0,-1-1 0,1 1 0,0-1 0,0 1 0,0-1 0,1 0 0,-1 0 0,1 0 0,-1 0 0,1-1 0,-1 1 0,1-1 0,0 1 0,0-1 0,0 0 0,0 0 0,0 0 0,0-1 0,0 1 0,0-1 0,5 1 0,2 0 45,0-1 0,-1 0-1,1 0 1,0-1 0,0 0-1,0-1 1,-1 0 0,1-1-1,-1 0 1,0 0 0,0-1-1,0 0 1,0-1 0,12-8-1,-15 9-105,-1-1 1,1 0-1,0-1 0,-1 1 0,0-1 0,-1 0 1,1-1-1,-1 1 0,0-1 0,-1 1 0,0-1 1,0 0-1,0-1 0,-1 1 0,0 0 0,0-1 0,-1 1 1,0-1-1,0-9 0,-2-58-4247,-5 47 310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6.9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0 268 6281,'0'0'7758,"6"-4"-7630,22-14-91,0-1 1,-2-1-1,33-32 1,-48 41-71,-1-1 0,1 0 0,-2 0 0,0-1 0,-1 0 0,0-1 0,0 0 0,-2 0 0,9-26 0,-37 90-675,17-41 713,0-1-1,1 1 1,1 0-1,-1 0 0,1 0 1,1 0-1,-3 18 1,4-23-7,1-1 1,0 1-1,0-1 0,0 1 1,0-1-1,0 1 1,1-1-1,-1 1 0,1-1 1,0 0-1,0 1 1,0-1-1,1 0 1,1 4-1,-1-5 22,1 0 0,-1 0 1,0-1-1,1 1 0,-1-1 0,1 0 0,0 1 1,-1-1-1,1 0 0,0 0 0,0-1 1,-1 1-1,1-1 0,0 1 0,0-1 0,0 0 1,5 0-1,1 1-174,0-1-1,0 1 1,0-2 0,0 1 0,0-1 0,1 0-1,-1-1 1,-1 0 0,1-1 0,0 0-1,0 0 1,-1-1 0,14-7 0,6-11-4685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5:44.5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17 600,'0'0'2002,"23"-1"-1973,168-5-81,387 6 2055,-452-5-1464,-71 2-328,0 2-1,67 7 1,-41 0-156,107-4-1,-106-3-46,107 11 1,-101-3 19,109-6 0,-101-2-3,-40 1 186,473-14 183,57 4-385,-356 13 73,80-6 460,331 6-150,-355 15-281,150 2 204,-375-20-239,703 7 739,-247-5 51,-267-3-761,-191-2 127,79-14 0,-34 2 2170,-145 16-3576,17-1-293,-5 0-1138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57.4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1 196 4905,'0'0'8547,"28"-19"-8229,5-4-266,144-89 420,-157 99-336,-15 9-73,0 0 0,0 1 1,0 0-1,0 0 0,1 0 0,-1 0 0,12-3 0,-16 7-67,0-1-1,0 1 1,0 0-1,0-1 1,0 1-1,0 0 1,-1 0-1,1 0 1,0-1-1,0 1 1,-1 0-1,1 0 1,0 0 0,-1 0-1,1 0 1,-1 0-1,1 0 1,-1 0-1,0 1 1,1 1-1,9 31-99,-8-25 90,49 147 19,-48-148-549,2-6-1285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19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1 581 6705,'0'0'7829,"1"-22"-7420,10-8-418,1 0-1,1 1 1,1 0 0,30-42-1,-24 38 55,104-169-100,-124 201 42,0 1 0,0-1 0,0 1-1,0-1 1,0 1 0,0 0 0,1-1 0,-1 1 0,0-1 0,0 1 0,1-1 0,-1 1 0,0 0-1,1-1 1,-1 1 0,0 0 0,1-1 0,-1 1 0,0 0 0,1-1 0,-1 1 0,1 0-1,-1 0 1,1 0 0,-1-1 0,0 1 0,1 0 0,-1 0 0,1 0 0,-1 0 0,1 0 0,-1 0-1,1 0 1,-1 0 0,2 0 0,5 18-166,-1 39 141,-6-51 11,4 80-18,5 68 51,-6-131-24,0-1-1,2 1 1,1-1-1,13 34 1,-17-52 25,0 1 0,0-1 0,1 0 0,-1 0-1,1-1 1,0 1 0,0 0 0,0-1 0,0 0 0,1 0 0,-1 0 0,1 0 0,0 0 0,0-1-1,0 0 1,0 0 0,5 2 0,-6-3-3,1 0 1,-1 0-1,1-1 1,-1 1-1,1-1 0,0 0 1,-1 0-1,1 0 1,-1 0-1,1-1 0,-1 0 1,1 1-1,-1-1 1,1-1-1,-1 1 0,0 0 1,0-1-1,1 1 0,-1-1 1,0 0-1,-1 0 1,1-1-1,3-2 0,5-6 1,0-2-1,-1 1 1,0-1-1,-1-1 0,0 0 1,-1 0-1,-1-1 1,8-23-1,3-13-12,13-63-1,-21 66 24,-2-1 1,-2 0-1,0-61 0,-6 109 8,26 2-320,39 5 314,-28-1 25,61-1 1,-87-4-38,-1-1 0,1 0 0,0-1 0,-1 0 0,1-1 0,-1 0 0,0-1 0,0 0 0,0 0 0,11-7 0,2-10-499,-22 20 387,0 1 1,0-1-1,0 0 1,0 0-1,0-1 1,0 1-1,0 0 1,-1 0-1,1 0 1,0 0-1,-1-1 1,1 1-1,-1 0 1,0-1-1,1 1 1,-1 0-1,0-1 1,0 1-1,0-2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0.6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246 22 5761,'0'0'6707,"1"-3"-6311,3-12-212,-3 12 220,-2 21-568,-3 2 161,0-1-1,-1 0 1,-1 0-1,-1-1 1,-18 35 0,-60 84 16,13-23-3,63-99-10,-17 35 6,24-48-6,1 1 1,0 0-1,0 0 1,0 0-1,1 0 1,-1 0-1,1 0 1,-1 0-1,1 0 1,0 0-1,0 0 1,1 0-1,-1 0 1,2 5-1,0-7 11,0 0-1,1 1 1,-1-1 0,1 0-1,-1 0 1,1-1 0,-1 1-1,1 0 1,0-1 0,-1 0-1,1 0 1,0 1 0,0-1-1,-1-1 1,1 1 0,4-1-1,1 0 4,16 1 29,1-1-1,-1-1 1,31-6 0,-17 7-83,-38 1 78,16-8-3789,-8 2 1340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1.6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1 530 7066,'0'0'4208,"5"-7"-3848,102-149 610,-21 26-742,65-103-143,-149 230-114,-2 3-64,5 24-477,9 217 484,-14-77 470,-9-140-173,9-24-261,-1 1-1,1-1 0,0 1 1,0-1-1,-1 1 1,1-1-1,0 1 0,-1-1 1,1 1-1,-1-1 1,1 0-1,0 1 0,-1-1 1,1 0-1,-1 1 1,1-1-1,-1 0 0,1 1 1,-1-1-1,1 0 1,-1 0-1,1 0 0,-1 0 1,0 1-1,1-1 1,-1 0-1,1 0 0,-1 0 1,1 0-1,-1 0 1,0 0-1,1-1 0,-1 1 1,1 0-1,-1 0 1,1 0-1,-1 0 0,1-1 1,-1 1-1,0-1 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2.0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5337,'0'0'4233,"166"2"-3425,-115-2-136,-5 0-544,-9 0 208,-10 0-336,-11 0 0,-8 0-48,-26 0-7385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2.3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 7602,'0'0'3568,"140"-9"-3560,-108 9-8,-3 0 0,1 0 104,-3 0-216,-8 0-736,-9 0-1792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2.6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 6241,'0'0'5361,"148"-2"-5297,-124 0-64,3-1 0,-8 1-1328,-9 2-2969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3.1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1 138 4849,'0'0'5198,"16"-16"-4967,52-50-151,-62 60-71,1 1 0,0 0 0,1 1-1,-1-1 1,1 1 0,0 1 0,0 0-1,0 0 1,0 0 0,0 1 0,1 0-1,-1 1 1,1 0 0,13 0 0,-3-1-7,13-1-4,0 1 0,0 1 0,40 5 0,-70-4-4,0 1 1,0-1-1,0 0 1,0 1-1,0-1 1,0 1 0,0 0-1,0-1 1,-1 1-1,1 0 1,0 0-1,0 0 1,-1 1-1,1-1 1,-1 0 0,1 0-1,-1 1 1,1-1-1,-1 1 1,0 0-1,0-1 1,1 1 0,-1 0-1,-1 0 1,1-1-1,0 1 1,0 0-1,-1 0 1,1 0-1,-1 0 1,1 0 0,-1 0-1,0 0 1,0 0-1,0 0 1,0 0-1,0 0 1,-1 0 0,1 0-1,0 0 1,-1 0-1,1 0 1,-3 4-1,1 2-1,-2 0 1,1 0-1,-1 0 0,0-1 0,0 1 0,-1-1 0,0 0 0,-12 12 0,-8 2 45,0-2 0,-31 18-1,39-27-6,0 0 0,1 1 0,0 1 0,1 1 0,0 0-1,1 0 1,0 2 0,-17 24 0,29-35-34,0 0 0,0 0-1,0 0 1,1 0 0,-1 0 0,1 1 0,0-1 0,0 0-1,1 1 1,-1-1 0,1 1 0,1 8 0,-1-11 26,0-1 0,1 1 0,-1 0 0,1-1 0,-1 1 0,1 0 0,0-1-1,-1 1 1,1-1 0,0 1 0,0-1 0,0 0 0,0 1 0,0-1 0,0 0 0,1 0 0,-1 1 0,0-1 0,1 0 0,-1 0 0,1-1 0,-1 1 0,1 0 0,-1 0 0,1-1 0,0 1 0,-1-1 0,1 1 0,0-1 0,-1 0 0,1 0 0,0 1 0,2-2 0,4 1 61,7 1-47,0-1-1,0 0 0,0-1 1,0-1-1,0 0 1,-1-1-1,1-1 1,27-11-1,48-31-3350,-54 24-2256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3.6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243 134 7330,'0'0'3183,"-18"21"-3203,-54 66 17,70-85 4,0 0-1,1 0 1,-1 0-1,0 1 1,1-1-1,-1 0 1,1 1-1,0-1 1,-1 1 0,1-1-1,1 1 1,-1-1-1,0 1 1,1 0-1,-1 0 1,1-1-1,0 1 1,0 0-1,0 0 1,0-1-1,1 5 1,0 7 10,0-13 24,-1 1 0,0-1 0,1 1-1,-1-1 1,1 0 0,-1 1 0,1-1 0,0 1 0,-1-1 0,1 0-1,0 0 1,0 1 0,0-1 0,0 0 0,0 0 0,0 0 0,0 0 0,0 0-1,1 0 1,-1-1 0,0 1 0,1 0 0,-1-1 0,0 1 0,1 0-1,-1-1 1,1 0 0,-1 1 0,1-1 0,-1 0 0,1 0 0,1 0 0,59 2 941,-45-3-916,-3 0-31,0-1 1,0 0-1,1-1 1,-1-1-1,-1 0 0,1-1 1,-1-1-1,0 0 1,0 0-1,0-1 0,-1-1 1,0 0-1,20-20 1,-24 23-111,-1-1 1,-1-1 0,1 0 0,-1 0 0,-1 0-1,1 0 1,-1-1 0,0 0 0,-1 0-1,0 0 1,0-1 0,-1 0 0,0 1-1,0-1 1,-1 0 0,0 0 0,-1 0 0,0-1-1,-1 1 1,1 0 0,-2 0 0,-1-17-1,1 23 66,-1 0-1,1 1 0,0-1 0,-1 0 0,1 1 0,-1-1 0,0 1 0,0-1 1,0 1-1,0 0 0,0 0 0,0 0 0,-1 0 0,1 0 0,-1 1 1,1-1-1,-1 1 0,0 0 0,1-1 0,-1 1 0,0 0 0,0 1 0,0-1 1,-5 0-1,-9-2 18,-1 1-1,1 1 1,-21 2 0,17-1-6,1 1 14,0 1 1,0 1-1,-1 1 0,2 1 1,-1 0-1,0 1 0,1 2 1,1 0-1,-1 1 1,1 0-1,1 2 0,-1 0 1,2 1-1,0 0 0,0 2 1,-17 19-1,29-29-110,0 1-1,1 0 1,0 1 0,-1-1-1,2 1 1,-1-1 0,1 1-1,0 0 1,0 0 0,0 0-1,1 0 1,0 0 0,0 0-1,1 0 1,-1 1 0,2 11-1,-1 10-3529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4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0 8146,'0'0'4591,"-5"21"-4623,-91 419 183,91-409-97,2 1 1,0 42-1,11-76 189,24-24-143,-1-1 1,-1-1 0,47-59 0,-60 67-59,8-7-35,-2-2 0,-1 0 0,-2-1 0,-1-2 0,-1 0 0,-1 0 0,14-44 0,-31 76-82,0-1 0,1 0 0,-1 1 0,0-1 0,0 1 1,0-1-1,1 0 0,-1 1 0,0-1 0,1 1 0,-1-1 0,1 1 0,-1-1 0,0 1 1,1-1-1,-1 1 0,1-1 0,-1 1 0,1 0 0,-1-1 0,1 1 0,0 0 0,-1-1 0,2 1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6:14.8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715 383 2633,'0'0'1768,"-18"23"-1744,-57 74 23,65-81-32,0 0 1,1 1-1,0 0 1,2 0-1,0 1 0,1 0 1,0 0-1,2 1 1,0-1-1,-2 37 1,3-27 72,-16 268 718,19-289-751,0 0 1,0 0-1,1-1 0,0 1 1,0 0-1,1-1 0,0 1 1,0-1-1,1 0 1,0 0-1,0 0 0,0 0 1,0 0-1,1 0 0,0-1 1,7 8-1,-3-6 1,1 0 1,-1-1-1,1 0 0,0 0 1,0-1-1,1 0 0,-1-1 1,1 0-1,16 4 0,14 1 96,1-2 0,-1-2 0,1-2 0,51-2 0,-39-3-48,1-2 1,-1-2-1,0-2 0,0-3 0,-1-2 0,-1-3 0,0-1 0,-1-3 1,-1-2-1,-1-2 0,58-39 0,-88 51-141,0-1 0,0-1-1,-2-1 1,0 0 0,0-1 0,-1-1-1,-1 0 1,-1-1 0,-1 0 0,0-1 0,-1 0-1,-2-1 1,0 0 0,0-1 0,-2 0 0,-1 0-1,0 0 1,-2-1 0,3-37 0,-5 30 12,-1-1 0,-1 0 0,-9-58 1,5 70 63,0 1 1,-1 0 0,-1 0 0,-1 1 0,0-1 0,-1 1 0,-1 1 0,-10-15 0,0 6 42,0 1 0,-1 1 0,-1 0 0,-1 2 0,-1 1-1,-1 0 1,-1 2 0,0 1 0,-1 1 0,-1 1 0,-40-15 0,24 13-58,-1 3 0,-1 1 0,0 3 1,0 1-1,-1 3 0,-86 0 0,102 6-36,0 2-1,0 1 1,0 1-1,1 1 1,-1 2-1,1 1 1,-30 15-1,21-6 3,1 1 0,0 3-1,2 1 1,-48 40 0,22-7-82,2 3 0,3 2 0,2 2 0,-66 106 0,5 22-1108,36-31-1442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4.7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71 5137,'0'0'5208,"28"10"-4409,86 27-363,-106-35-391,1 1 1,0-1-1,0-1 1,0 0 0,0 0-1,0 0 1,0-1-1,0-1 1,0 0-1,0 0 1,0 0-1,-1-1 1,1-1-1,0 0 1,13-6-1,-10 2-65,0 0-1,-1-1 1,-1 0-1,1-1 1,-1 0-1,-1-1 0,16-19 1,-17 16 22,-3 6-313,-4 18 197,-1-8 117,1 0-1,-1 0 1,1 0 0,-1 0-1,1 0 1,0-1-1,0 1 1,0 0 0,1 0-1,-1-1 1,1 1-1,-1-1 1,1 1-1,0-1 1,0 1 0,0-1-1,0 0 1,0 0-1,1 0 1,-1 0 0,1-1-1,-1 1 1,1-1-1,0 1 1,-1-1 0,1 0-1,0 0 1,0 0-1,0 0 1,5 0 0,10 2 21,1 0 0,-1-1-1,34-2 1,-36 0-29,-13-1 2,1 1 0,-1-1 0,0 0 0,1 0 1,-1-1-1,0 1 0,0 0 0,0-1 0,0 0 0,0 0 0,0 0 0,0 0 1,-1-1-1,1 1 0,2-3 0,0 0-34,-4 4 9,280-2 247,-280 3-291,0 0 0,0 0 0,0 0 0,0 0 0,0 0-1,0 0 1,0 0 0,0-1 0,0 1 0,0 0 0,0-1 0,0 1 0,0-1 0,0 1 0,-1-1 0,1 1 0,0-1 0,0 0-1,0 0 1,-1 1 0,2-2 0,-1-8-3397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5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62 4425,'0'0'6885,"6"0"-6319,624 14 778,-355-23-1164,-232 4-185,-1-1 0,-1-2 0,1-2 0,59-24 0,-95 31-2397,-15 4 54,-11 3 564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26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5905,'0'0'5816,"1"20"-5088,4 163 375,-5-21 183,24-172-842,59-60-336,-51 42-143,54-37-1,-79 62 30,1 0-1,0 1 0,0 0 0,0 0 1,0 1-1,0 0 0,0 0 1,0 1-1,0 0 0,0 1 0,10 1 1,15 0-7,-29-3 13,0 2 0,0-1 0,1 0 0,-1 1 0,0 0 0,1 0 0,-1 0 0,0 0 0,0 1 0,0 0 0,0 0 0,-1 0 0,1 0 0,0 0 0,-1 1 0,1 0 0,-1-1 0,0 1 0,0 1 0,0-1 0,0 0 0,-1 1 0,1-1 0,-1 1 0,0 0 0,0 0 0,0 0 0,-1 0 0,1 0 0,-1 0 0,1 6 0,2 13-8,-1 1 0,-1-1 1,0 1-1,-5 39 0,2-20 23,4-28-230,3-32-1059,-5 13 933,5-20-3133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0:20.4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92 301 2721,'-1'-9'10902,"-18"78"-10935,2-15 79,2 1 0,2 1-1,3 0 1,-4 87 0,14-120 218,-1-34 318,-1-37 276,2 21-950,1 0-1,1-1 0,1 1 0,2 1 0,0-1 1,12-31-1,96-264-682,-110 312 764,1 1-1,0-1 1,0 1 0,1 0-1,0 0 1,1 1-1,0 0 1,0 0 0,0 0-1,16-13 1,-16 17 1,1-1 1,0 1-1,1 0 0,-1 0 1,1 1-1,0 0 0,-1 1 1,1 0-1,0 0 1,1 0-1,-1 1 0,0 0 1,15 1-1,-19 0 3,-1 0 0,1 0 0,0 0 0,0 0 0,-1 1-1,1-1 1,0 1 0,-1 0 0,1 0 0,-1 1 0,1-1 0,-1 1 0,6 3 0,-6-2 7,0 1 0,0-1 0,0 1 0,0 0-1,-1 0 1,1 0 0,-1 0 0,0 1 0,0-1 0,2 9 0,0 0-26,1 1 1,-2 0-1,0-1 1,-1 1-1,1 16 1,-3-25 4,1 0 0,-2 0 0,1 0 0,-1 1 0,0-1 1,0 0-1,0 0 0,0 0 0,-1 0 0,0 0 0,0-1 0,-1 1 0,1 0 0,-1-1 1,0 0-1,-6 8 0,-14 8-21,0-1 1,-1-1 0,-1-1-1,-1-2 1,0 0 0,0-2-1,-2-1 1,-49 16 0,76-28 31,0 0 1,0 1-1,0-1 0,0 1 1,0-1-1,0 1 1,0-1-1,0 1 1,0 0-1,0-1 0,0 1 1,0 0-1,0 0 1,1 0-1,-1 0 0,0-1 1,1 1-1,-1 0 1,0 0-1,1 1 1,-1-1-1,1 0 0,0 0 1,-1 0-1,1 0 1,0 0-1,0 0 0,0 0 1,0 1-1,0-1 1,0 0-1,0 0 1,0 0-1,0 0 0,0 1 1,0-1-1,1 0 1,-1 0-1,1 0 0,-1 0 1,1 0-1,-1 0 1,1 0-1,-1 0 1,2 1-1,5 9 47,0-1 0,1 0 0,13 14 1,-8-9-65,-7-7 73,0 0 0,-1 1 1,0-1-1,0 1 0,-1 0 0,0 0 0,-1 0 0,0 1 1,3 14-1,-3 2 138,0 0 1,-3 35 0,0-43-170,0-13-2,0 0 1,0-1-1,0 1 0,0-1 1,1 1-1,0-1 0,-1 1 1,2-1-1,-1 1 0,0-1 1,1 0-1,0 1 0,0-1 1,5 6-1,0-9 1184,-3-13-1213,-4-21-1797,0 28 1269,0-16-2089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0:21.3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179 58 5553,'0'0'2897,"-1"5"-2775,-40 79 990,-88 135 0,128-219-1076,1-1-1,0 1 1,0 0 0,0 0 0,0 0 0,0 0 0,0 0 0,0 0 0,0 0 0,0-1-1,0 1 1,0 0 0,0 0 0,0 0 0,-1 0 0,1 0 0,0 0 0,0 0-1,0 0 1,0 0 0,0 0 0,0-1 0,0 1 0,-1 0 0,1 0 0,0 0 0,0 0-1,0 0 1,0 0 0,0 0 0,-1 0 0,1 0 0,0 0 0,0 0 0,0 0 0,0 0-1,0 0 1,0 0 0,-1 0 0,1 1 0,0-1 0,0 0 0,0 0 0,0 0 0,0 0-1,0 0 1,0 0 0,-1 0 0,1 0 0,0 0 0,0 0 0,0 1 0,0-1 0,0 0-1,0 0 1,0 0 0,0 0 0,0 0 0,0 0 0,0 0 0,0 1 0,0-1-1,-1 0 1,1-20 369,7-27-653,34-58-169,-24 66 192,-2-1 1,18-74 0,-42 150 402,-3 0 1,-16 34 0,-5 17-167,25-65 7,11-35-848,13-35-1255,21-19-1540,-18 30 1668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0:21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110 0 3929,'0'0'3161,"-94"128"-3153,86-116 0,3-5-8,2-2-129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0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4425,'4'0'11224,"34"0"-11278,101 2 28,154-4 188,-290 2-156,-2 0-8,0 0-1,0 1 1,0-1 0,0 0 0,0 0 0,0 0 0,0 0-1,0 0 1,0 0 0,0-1 0,0 1 0,0 0 0,0 0-1,0-1 1,0 1 0,0-1 0,0 1 0,-1-1 0,1 1-1,0-1 1,0 1 0,0-1 0,0 0 0,-1 0 0,1 1-1,0-1 1,-1 0 0,1 0 0,-1 0 0,1 1 0,0-3-1,-31 3-322,-44 0-291,26 0-3425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2.9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70 8586,'0'0'6193,"110"-55"-6193,-69 52-8,1 1-80,4 2 160,-3 0-144,5-3-440,-10 1-1472,-14-3-3498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3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 9210,'0'0'3615,"25"0"-3372,8-2-208,9-1-9,75 6 0,-97-1-50,0 0 1,0 2 0,0 1-1,-1 0 1,0 1-1,0 1 1,0 1-1,-1 1 1,0 1-1,-1 0 1,0 1 0,-1 1-1,25 22 1,-39-33-2,0 1 0,-1 0 0,1 0 0,0-1 0,-1 1 0,0 0 1,1 0-1,-1 1 0,0-1 0,0 0 0,0 0 0,0 0 0,-1 1 0,1-1 1,-1 1-1,1-1 0,-1 3 0,0-3 28,0 0 0,-1-1-1,1 1 1,-1-1 0,1 1 0,-1 0 0,0-1 0,0 1-1,0-1 1,0 0 0,0 1 0,0-1 0,0 0-1,0 0 1,0 1 0,0-1 0,-1 0 0,-2 1 0,-7 4 79,-1 0 0,1-1 0,-1-1 0,0 0 0,-17 3 0,4 0-110,4-1-168,1 2 0,-1 0 0,1 1 0,-27 18 0,31-15-2279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1.2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11 646 4537,'0'0'7128,"-11"0"-4019,13-18-3069,0 0-1,0 1 1,2-1 0,0 1 0,1 0 0,8-18 0,4-6-137,30-51 0,-35 69 41,1 1 0,1 1 0,0 0 0,2 1 0,1 0 0,0 1 0,1 1 0,30-22 0,-47 39 51,-1 0 0,1 1 0,-1-1 0,1 1 0,-1 0 1,1-1-1,0 1 0,-1-1 0,1 1 0,0 0 0,-1-1 0,1 1 0,0 0 0,-1 0 0,1 0 0,0-1 1,-1 1-1,1 0 0,0 0 0,0 0 0,-1 0 0,1 0 0,0 0 0,-1 0 0,1 1 0,0-1 0,0 0 0,-1 0 1,1 0-1,0 1 0,-1-1 0,1 0 0,-1 1 0,1-1 0,0 1 0,-1-1 0,1 1 0,-1-1 0,1 1 0,-1-1 1,1 1-1,-1-1 0,0 1 0,1 0 0,-1-1 0,1 1 0,-1 0 0,0-1 0,0 1 0,0 0 0,1-1 0,-1 1 1,0 0-1,0-1 0,0 2 0,0 53-415,-2-33 347,0 12 89,-2 0 0,-1 0 0,-17 59 0,12-60 9,2 1 0,2 0 0,-4 62 0,9-73-20,0-18 8,1 1 0,-1-1 0,1 0 0,1 1 0,-1-1 0,3 11 0,-2-15 27,0-1 0,0 1 0,0 0 0,0-1 0,1 1 0,-1-1 0,0 1 0,0-1 0,1 0 1,-1 1-1,0-1 0,0 0 0,1 0 0,-1 0 0,0 0 0,1 0 0,-1 0 0,0 0 0,2-1 0,28-4 386,-20 0-392,0-1-1,0 0 1,0-1-1,-1 0 1,1 0 0,-2-1-1,1-1 1,-1 1 0,-1-2-1,14-16 1,-5 1-7,0-1 1,-1 0-1,16-39 1,9-33-60,-5-3-1,26-114 1,-61 214 26,-1-1-1,0 0 1,1 0 0,-1 1 0,1-1 0,-1 0 0,1 1 0,0-1 0,0 1 0,-1-1-1,1 1 1,0-1 0,1 1 0,-1-1 0,0 1 0,0 0 0,1 0 0,-1 0 0,2-2 0,0 3-5,-1-1 0,1 1 1,-1-1-1,1 1 1,-1 0-1,1 0 1,0 0-1,-1 1 1,1-1-1,-1 0 1,1 1-1,-1 0 1,4 1-1,24 6 20,0 0-1,0-2 1,0-2-1,53 2 1,-81-6-54,10 0 82,-1 0 1,0-1-1,0 0 1,11-3-1,-20 4-86,-1 0 1,1-1-1,-1 1 0,1-1 0,-1 1 0,1-1 1,-1 1-1,1-1 0,-1 1 0,0-1 0,1 0 1,-1 0-1,0 0 0,1 0 0,-1 0 1,0 0-1,0 0 0,0 0 0,0-1 0,0 1 1,0 0-1,-1-1 0,1 1 0,0-1 1,-1 1-1,1 0 0,-1-1 0,1 1 0,-1-1 1,0 0-1,1 1 0,-1-1 0,0 1 0,0-1 1,0 1-1,0-1 0,-1 1 0,0-4 1,-5-3-2045,-8 1-1674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24.9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0 512,'0'0'0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1.8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306 0 2865,'0'0'10517,"-3"3"-10275,-78 78 238,37-39-312,1 3 0,-53 71-1,90-107-163,0 0 0,1 0 1,0 0-1,1 1 0,-5 12 0,8-20 2,1 0 0,-1 0 1,1 0-1,-1 0 0,1 1 0,-1-1 0,1 0 0,0 0 0,0 0 1,0 0-1,1 1 0,-1-1 0,0 0 0,1 0 0,-1 0 0,1 0 0,0 0 1,-1 0-1,1 0 0,0 0 0,0 0 0,1 0 0,-1-1 0,0 1 1,1 0-1,-1-1 0,1 1 0,-1-1 0,1 1 0,0-1 0,3 2 0,4 2 67,2-1-1,-1-1 0,0 1 0,1-2 1,0 1-1,-1-2 0,15 2 0,80-3 310,-81-1-289,-16 0-72,1 1 0,0-2 1,-1 1-1,1-1 0,-1-1 1,16-6-1,-21 8-34,0 0 0,-1 0 0,1-1-1,-1 1 1,0-1 0,1 1 0,-1-1 0,0 0 0,0 0-1,0 0 1,0 0 0,0 0 0,0 0 0,-1-1-1,1 1 1,-1 0 0,0-1 0,1 0 0,-1 1 0,0-1-1,-1 0 1,1 1 0,0-1 0,0-4 0,-2 6-43,1 0 0,-1 0 0,1 0 0,-1 0-1,0 0 1,1 1 0,-1-1 0,0 0 0,1 0 0,-1 1 0,0-1 0,0 0 0,0 1 0,0-1 0,0 1 0,0-1 0,0 1 0,0 0 0,0-1 0,0 1 0,-1 0 0,-31-9-1298,26 7 340,-12-3-1580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2.1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119 0 8514,'0'0'4475,"-7"21"-3834,-61 151 457,57-145-1089,-10 25 100,13-40-182,5-22-194,3-21-1651,0-6-2580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2.5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107 124 7738,'-98'-102'3736,"90"87"-2300,16 8-887,21 8-336,-25-1-13,35-1-38,0 2-1,0 2 1,0 1 0,0 2-1,-1 1 1,40 14-1,-78-21-165,1 0 0,-1 0 0,0 0 0,1 1 0,-1-1-1,1 0 1,-1 0 0,1 1 0,-1-1 0,0 0 0,1 0 0,-1 1-1,0-1 1,1 0 0,-1 1 0,0-1 0,1 1 0,-1-1 0,0 0-1,0 1 1,1-1 0,-1 1 0,0-1 0,0 1 0,0-1 0,0 1 0,0-1-1,1 1 1,-1-1 0,0 0 0,0 1 0,0-1 0,0 1 0,0-1-1,-1 1 1,1-1 0,0 1 0,0-1 0,0 1 0,0-1 0,0 1 0,-1-1-1,1 0 1,0 1 0,0-1 0,-1 1 0,1-1 0,0 0 0,-1 1-1,1-1 1,0 0 0,-1 1 0,1-1 0,-1 0 0,1 0 0,0 1-1,-1-1 1,1 0 0,-1 0 0,1 0 0,-1 1 0,1-1 0,-1 0-1,-32 17-301,32-16 301,-27 11 13,16-8-19,0 1-1,0 0 1,1 0-1,0 1 1,0 1-1,0 0 1,1 0-1,0 1 0,0 1 1,-10 11-1,19-18 6,0-1 0,0 0-1,0 1 1,0-1-1,0 1 1,0-1-1,1 1 1,-1-1 0,1 1-1,-1-1 1,1 1-1,0 0 1,-1-1-1,1 1 1,0 0 0,0-1-1,0 1 1,0 0-1,1 0 1,-1-1-1,0 1 1,1-1 0,-1 1-1,2 2 1,0-1 12,0-1 0,0 1 0,0-1 0,0 0 0,0 1 0,1-1 0,-1 0 0,1-1 0,-1 1 0,1 0 0,0-1 0,3 2 0,10 3 83,1 0 0,-1-1 0,29 4 0,-41-8-75,103 12 501,-100-6 27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3.8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7962,'0'0'3256,"170"0"-2872,-125 0-47,1 0-289,-8 0 224,-12 0-272,-4 0-64,-14 0-48,-3 0-1281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4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27 5449,'0'0'5657,"182"2"-4848,-112-2-305,-3 0-176,-8-2 8,-10-5-336,-15-1 0,-20 1-208,-11 2-1305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4.5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131 193 8650,'0'0'3099,"-21"26"-2865,-63 86-37,80-108-149,1 1 0,0 0 0,1 1 0,-1-1 0,1 0-1,0 1 1,1-1 0,-1 1 0,1 0 0,0 0 0,0-1 0,1 1 0,0 0 0,0 0 0,0 0 0,1-1 0,-1 1-1,2 0 1,-1 0 0,0-1 0,1 1 0,0-1 0,1 1 0,-1-1 0,1 0 0,0 0 0,0 0 0,7 7 0,-3-3 19,1-2 0,0 1 0,1-1 0,-1 0 0,1-1 0,1 0 0,-1-1 0,1 1 0,0-2 0,0 0 1,0 0-1,1 0 0,-1-1 0,22 2 0,-2-1 5,0-1 1,1-2-1,-1-1 0,37-5 1,-48 2-57,-1 0 1,1-1-1,-1-1 1,0-1-1,0 0 1,-1-2-1,0 0 0,0 0 1,0-2-1,-2 0 1,1-1-1,-1 0 1,21-22-1,-27 24-40,-1 0 1,0-1-1,0 0 0,-1 0 0,0-1 1,-1 0-1,0 0 0,-1 0 0,0-1 1,-1 0-1,0 0 0,-1 0 0,-1 0 1,1-1-1,-2 1 0,0-1 0,0 1 1,-1-1-1,-1 0 0,0 1 1,-4-17-1,3 21-85,0 0 1,-1 0-1,0 0 1,0 1-1,-1-1 1,1 1-1,-2-1 1,1 1-1,-1 1 1,0-1-1,-1 1 1,0 0-1,-6-6 1,2 4 37,-1 0-1,0 1 1,0 1 0,0 0 0,-1 0 0,0 1-1,-20-6 1,-6 3-204,0 1 0,0 1-1,-1 3 1,-53 1 0,-37 2-3286,18 0-3291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5.3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0 237 8994,'0'0'4265,"145"-72"-3809,-91 52-176,8-1 48,2-1-88,-2 0-192,-6 5 176,-13 5-224,-11 0 0,-10 5-8,-9 0-48,-13-1-104,0 1-904,0-3-1961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25.7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10402,'0'0'4145,"38"148"-4089,-25-115 168,3-1-216,3-3 0,0 0 48,5-3-8,-2 1-96,2 9-520,-8-7-1136,-5-2-2177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2.5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0 594 6993,'0'0'5736,"3"-24"-3689,0 5-2083,1 0-1,0 0 0,1 0 1,1 1-1,1-1 0,1 2 1,0-1-1,2 1 0,-1 0 1,2 1-1,0 0 0,1 1 1,1 0-1,0 1 0,1 0 1,1 1-1,0 1 0,0 0 1,27-14-1,-42 26 34,1 0 0,-1 0 0,0 0 0,0-1 0,1 1 0,-1 0 0,0 0 0,1 0 0,-1 0 0,0 0 0,1 0 0,-1 0 0,0 0 0,1 0 0,-1 0 0,0 0 0,0 0 0,1 1 0,-1-1 0,0 0 0,1 0 0,-1 0 0,0 0 0,0 0 0,1 1 0,-1-1 0,0 0 0,0 0 0,1 0 0,-1 1 0,0-1 0,0 0 0,0 0 0,1 1 0,-1-1 0,0 0 0,0 0 0,0 1 0,0-1 0,0 0 0,0 1 0,1-1 0,2 23-286,-4 27-170,1-48 456,-6 70-3,0-16-7,3 77 0,3-130 16,0 0 0,1-1 1,-1 1-1,1 0 0,-1 0 1,1-1-1,0 1 0,0 0 0,0-1 1,0 1-1,1-1 0,-1 1 1,1-1-1,-1 0 0,1 0 1,0 0-1,0 0 0,0 0 0,0 0 1,0 0-1,0 0 0,1-1 1,-1 1-1,4 1 0,-1-1 4,0-1-1,0 1 1,0-1-1,1 0 1,-1 0-1,0-1 1,0 0-1,0 0 1,1 0-1,-1 0 1,0-1-1,8-1 1,-11 0-14,0 0 1,0 0 0,0 0-1,0 0 1,-1-1 0,1 1 0,0 0-1,-1-1 1,0 1 0,1-1-1,-1 1 1,0-1 0,-1 0-1,1 1 1,0-5 0,3-2-51,42-118-1328,35-83-1675,-62 169 3846,30-48 1,-46 84-629,0 0 1,0 1 0,1 0 0,0 0 0,-1 0 0,2 0 0,-1 0 0,0 1 0,1 0 0,-1 0 0,1 0 0,0 0 0,0 1 0,0 0-1,0 0 1,9-2 0,3 1-90,0 1 0,0 1-1,0 0 1,18 2-1,-23 1-58,-1-2 0,1 1 0,0-2-1,0 1 1,-1-2 0,1 1 0,-1-2-1,1 1 1,-1-2 0,0 1 0,17-9 0,-19 7-289,15-10 581,-17 3-4490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3.3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93 0 4561,'0'0'6519,"-1"7"-6231,-5 12-13,-1-1 1,-1 0-1,-12 19 1,13-24-246,0 0 1,0 1-1,1 0 1,1 0-1,0 1 0,1-1 1,-3 19-1,6-26 3,0 1 0,1-1 0,-1 0 0,2 1-1,-1-1 1,1 1 0,3 12 0,-3-17-12,1-1 0,-1 1 0,1 0 0,0 0 0,-1 0 0,1-1 0,0 1 0,1-1 1,-1 0-1,0 1 0,1-1 0,0 0 0,-1 0 0,1-1 0,0 1 0,0-1 0,0 1 0,0-1 0,4 1 1,-1 1 42,0-1 0,1 0 0,0 0 0,-1-1 1,1 0-1,0 0 0,-1 0 0,1-1 0,0 0 1,0 0-1,0-1 0,-1 0 0,11-3 1,-12 3-294,0-1 1,-1-1 0,1 1 0,-1-1 0,1 0 0,-1 0 0,0 0 0,0 0-1,0-1 1,-1 0 0,1 0 0,-1 0 0,0 0 0,0 0 0,0 0-1,-1-1 1,4-8 0,0 1-2120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6.7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47 6729,'0'0'5447,"0"-4"-4771,1 2-621,-1 0-1,1 0 1,-1 0 0,1 0-1,0 0 1,0 0 0,0 0-1,0 0 1,1 1 0,-1-1-1,0 0 1,1 1-1,-1-1 1,1 1 0,0-1-1,-1 1 1,1 0 0,0 0-1,0 0 1,0 0 0,0 0-1,-1 0 1,1 0 0,1 1-1,-1-1 1,0 1-1,0-1 1,4 1 0,10-2-3,1 0 1,31 2-1,-25 1-59,1152 45-726,-1053-32-1764,-94-9-258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3.7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118 73 4793,'0'0'7182,"-5"16"-7054,1-5-68,0-2 5,0 0 1,1 0-1,0 1 0,0 0 0,1-1 0,1 1 0,-1 0 1,2 0-1,-1 0 0,3 18 0,-1-26-25,0 0 0,1 0 1,-1 0-1,1 0 0,0-1 0,-1 1 1,1-1-1,0 1 0,0-1 0,0 0 0,0 1 1,0-1-1,1 0 0,-1 0 0,0-1 0,0 1 1,1 0-1,-1-1 0,0 1 0,1-1 0,-1 0 1,1 0-1,-1 0 0,0 0 0,5-1 0,5 1 101,0-1-1,0 0 1,23-6-1,-26 3-118,1 1-1,-1-2 1,0 1 0,0-1-1,0-1 1,-1 1 0,1-1-1,-1-1 1,-1 0 0,9-9-1,-12 13-79,-1-1 0,0 0 0,0 0 0,-1 0 0,1 0 0,-1 0 0,0 0 0,0 0 0,0-1 0,0 1 0,-1-1 0,0 0 0,0 1 0,0-1 0,0 0 0,-1 0 0,0 1 0,0-1 0,0 0 0,-1 0 0,1 0 0,-1 1 0,0-1 0,-2-4 0,1 5-30,-1 0-1,1 1 1,-1-1 0,0 1 0,0 0 0,0 0-1,0 0 1,0 0 0,-1 1 0,1-1 0,-1 1-1,0 0 1,1 0 0,-1 0 0,0 0 0,0 1-1,-1 0 1,1 0 0,0 0 0,-8-1 0,-13-1-159,1 1 1,-35 1-1,42 1-42,6 0 198,-1 1-1,1 0 1,0 1-1,0 0 1,-21 6 0,29-7 81,0 0 0,0 0 1,0 0-1,1 1 1,-1-1-1,0 1 1,1-1-1,-1 1 0,1 0 1,0 0-1,-1 0 1,1 0-1,0 0 1,0 1-1,0-1 0,1 1 1,-1-1-1,1 1 1,-1 0-1,1 0 1,0-1-1,0 1 0,0 0 1,0 0-1,0 5 1,0 12-1054,1-3-1734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4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0 370 8666,'0'0'4481,"164"-135"-4073,-126 101-232,2 2-64,0 3-16,-7 0-48,-4 8 16,-7 1-64,-6 4-112,-3 1-40,-5-2-792,-5 5-1049,-3 2-2064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4.4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9818,'0'0'4241,"2"14"-4226,3 16 26,2 0 0,16 47 0,-19-64-12,1 0-1,1-1 1,-1 1 0,2-1 0,0 0-1,1-1 1,0 0 0,0 0 0,18 17-1,-22-26-119,-1 0 0,1-1 0,-1 1 0,1-1 0,0 0 0,0 0 0,-1 0-1,1-1 1,0 1 0,0-1 0,0 0 0,0 0 0,0 0 0,7-2-1,-5 0-2615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4.9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27 7906,'0'0'3801,"150"-17"-3377,-85 13 96,2-1-440,3 5-8,-6 0 48,-5 0-120,-5 0-296,-14 0-1689,-13 0-2800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5.2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9074,'0'0'4385,"29"2"-4402,-27-2 14,64 6-43,0 3-1,68 17 1,-118-21-199,0 1-1,-1 0 1,1 0 0,26 17-1,-39-20 200,1-1 1,-1 0-1,0 1 0,0-1 0,-1 1 1,1 0-1,0 0 0,-1 0 0,0 1 1,0-1-1,0 0 0,2 5 0,-3-6 52,-1 0 0,1 0-1,-1 1 1,0-1 0,0 0-1,0 1 1,0-1 0,0 0-1,0 1 1,-1-1 0,1 0 0,-1 0-1,1 1 1,-1-1 0,0 0-1,0 0 1,0 0 0,0 0-1,0 0 1,-1 0 0,1 0-1,-3 2 1,-4 4 132,0 0-1,0 0 1,-1-1-1,-1-1 0,1 1 1,-1-2-1,0 1 1,-21 7-1,-46 11-2713,60-22-2245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5.9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49 4457,'0'0'7133,"23"-2"-5898,172-25 610,21 9-1427,-122 16-5497,-77 2-601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6.5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0 492 4729,'0'0'2318,"17"-24"-1882,-5 8-341,18-23 192,-2-3 1,40-76-1,-59 93 17,0 1 0,-2-1 0,-1 0 0,-1-1 0,-1 1 0,0-37 0,3 27 502,-4 29-455,-3 23-251,-4 9 138,-1 0 0,-1-1 0,-1 1-1,-18 40 1,-7 24 291,24-64-473,2-1 0,1 1 1,1 0-1,-1 33 0,6-58-103,-1-1 0,1 1 0,-1 0 0,1-1 0,-1 1 0,1 0 0,0-1 0,-1 1 0,1-1 0,0 1 0,-1-1 0,1 1 0,0-1 0,0 0 0,-1 1 0,1-1 0,0 0 0,0 1 0,0-1 0,-1 0 0,1 0 0,0 0 0,0 0 0,0 0 0,0 0 0,0 0 0,-1 0 0,1 0 0,0 0 0,0-1 0,0 1 0,1-1 0,5 1-920,11 0-3305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6.8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65 269 7258,'0'0'6826,"0"22"-6727,2 74 5,-2-91-93,0 1-1,0-1 1,1 1-1,0-1 1,0 0 0,0 1-1,1-1 1,0 0-1,0 0 1,0 0 0,0 0-1,1 0 1,0-1-1,0 1 1,0-1 0,1 0-1,0 1 1,-1-2-1,1 1 1,1 0 0,-1-1-1,0 0 1,1 0-1,0 0 1,-1 0 0,1-1-1,0 0 1,1 0-1,-1 0 1,0-1-1,0 0 1,1 0 0,-1 0-1,11 0 1,-2-1 4,-1 0 0,0-1 1,1-1-1,-1 0 0,0-1 1,0 0-1,0-1 0,0 0 0,-1-1 1,0 0-1,0-1 0,14-10 1,-10 4-44,1-2 0,-2 0 0,0 0 0,-1-2 0,0 0 0,-1 0 0,-1-1 0,15-29 0,-20 33-61,0-1 1,-1 0-1,-1-1 0,0 0 1,-1 1-1,0-1 0,-2 0 1,0-1-1,0 1 0,-1 0 1,-1-1-1,-3-20 0,3 32 94,-1 0-1,0 0 0,-1 1 1,1-1-1,-1 0 1,1 1-1,-1-1 1,0 1-1,0 0 0,-1 0 1,1-1-1,-1 1 1,1 1-1,-1-1 1,0 0-1,0 1 0,0-1 1,-1 1-1,1 0 1,0 0-1,-1 0 0,0 1 1,1-1-1,-1 1 1,-7-2-1,-8-1 21,0 1 0,0 1 0,0 0 0,-19 1 0,37 1-26,-29 0 10,1 0 0,-1 2 1,1 2-1,0 0 0,-39 12 0,59-14-52,0 1 0,0 0 1,1 1-1,-1 0 0,1 0 0,0 1 0,0 0 1,1 0-1,-1 1 0,1 0 0,1 0 0,-1 1 0,1 0 1,0 0-1,0 0 0,1 1 0,0 0 0,0 0 1,1 0-1,0 0 0,-3 11 0,1 20-2215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7.7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 5 4809,'0'0'6859,"-7"9"-6471,3-3-306,-1 1 0,1 0-1,0 0 1,1 0 0,-1 1 0,1-1 0,1 1 0,0 0-1,0-1 1,-1 12 0,-6 36 198,-1-1 0,-21 62 0,-2 11 47,31-107-231,7-16 132,18-23 273,-10 8-406,177-162-186,-149 131-297,-2-1 1,47-69 0,-82 107 381,0 0 1,0 0 0,-1-1 0,0 1-1,0-1 1,0 0 0,-1 0 0,0 0 0,0 0-1,-1-1 1,2-10 0,-10 17-338,1 0-107,0 0 0,0 1-1,0 0 1,0 0 0,-11 4-1,-10 6-3574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8.4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37 6433,'0'0'5908,"27"16"-5505,88 47-102,-106-58-277,0-1-1,0 0 0,0-1 0,0 0 0,1 0 0,-1-1 0,1 0 1,0-1-1,0 0 0,-1 0 0,1-1 0,0 0 0,11-3 0,7 1 27,-21 1-50,1 0-1,-1-1 1,1 0 0,-1-1 0,0 1-1,0-1 1,0-1 0,0 1 0,-1-1-1,0-1 1,1 1 0,8-10 0,-2 3-268,0-2 1,-1 0 0,-1 0 0,15-22 0,-23 29 238,-3 6 66,-4 6 110,0 2-114,1 0 0,0-1 0,1 1 0,-1 0-1,1 0 1,1 0 0,0 1 0,0-1 0,0 0 0,2 16 0,-1-23-27,0 0 0,0 1 0,0-1-1,1 0 1,-1 0 0,0 1 0,1-1 0,-1 0-1,1 0 1,0 0 0,-1 0 0,1 0-1,0 1 1,-1-1 0,1 0 0,0-1 0,0 1-1,0 0 1,0 0 0,0 0 0,0 0-1,0-1 1,0 1 0,1 0 0,3 1 3,-1 0 1,1-1 0,0 1 0,-1-1-1,1 0 1,9 1 0,-2-1 16,0-1 1,1 0-1,-1-1 1,21-4 0,-28 4-15,0 0 0,-1-1 1,1 0-1,-1 0 0,1 0 0,-1 0 1,0 0-1,0-1 0,0 0 0,0 0 1,0 0-1,-1 0 0,1-1 0,-1 0 1,0 1-1,0-1 0,0 0 0,-1 0 1,1-1-1,-1 1 0,0 0 0,0-1 1,-1 0-1,1 1 0,0-9 234,12 23-219,18-6 221,-1-1 1,1-2 0,39-3 0,-7 1-112,-16-3 119,-24-4-1384,-24 8 973,1 0 1,-1-1-1,0 1 1,1 0-1,-1 0 1,1-1-1,-1 1 1,0 0-1,1-1 1,-1 1-1,0-1 1,1 1-1,-1 0 1,0-1-1,0 1 1,1-1-1,-1 1 1,0-1-1,0 1 1,0-1-1,0 1 1,1-1-1,-1 1 1,0-1-1,0 1 1,0-1-1,0 1 1,0-1-1,0 1 1,-1-1-1,1 1 1,0-1-1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7.1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 7682,'0'0'3551,"27"-2"-3138,10-1-355,-2 0-25,1 1 0,61 4 0,-52 5 15,-1 2 0,0 2 0,-1 2 0,0 2 0,-1 1 0,0 3 0,-2 1 0,60 39 0,-92-53-43,0-1 0,-1 1 0,0 0 0,13 14 0,-18-19-4,-1 0 1,0 1-1,0-1 0,0 1 1,0 0-1,0-1 1,0 1-1,0 0 1,0 0-1,-1 0 0,1-1 1,-1 1-1,1 0 1,-1 0-1,0 0 1,1 0-1,-1 0 0,0 0 1,0 0-1,-1 0 1,1 0-1,0 0 1,-1 0-1,1 0 0,-1-1 1,0 1-1,1 0 1,-1 0-1,0-1 0,0 1 1,-2 3-1,-4 2 76,0-1 0,0 1 0,0-1 0,-1-1 0,1 1 0,-17 7 0,-61 27 183,56-28-243,-36 15 42,44-20-43,0 1-1,1 1 1,0 1-1,0 1 0,1 0 1,-18 15-1,36-25-25,0-1 0,0 1 1,1-1-1,-1 1 0,0 0 0,1-1 0,-1 1 0,0 0 1,1 0-1,-1-1 0,1 1 0,-1 0 0,1 0 0,-1 0 0,1 0 1,0 0-1,-1 0 0,1 0 0,0 0 0,0-1 0,0 3 0,0-3-73,1 1 0,-1 0 0,1-1 0,0 1 0,-1-1 0,1 1 0,0-1 0,-1 1 0,1-1 0,0 1 0,0-1 0,0 0 0,-1 1 0,1-1 0,0 0 0,0 0 0,0 1 0,0-1 0,0 0 0,0 0 0,-1 0 0,2 0 0,28 0-4630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8.8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56 6065,'0'0'5476,"31"0"-4162,16 0-898,136-2 801,109-24 103,93-2-3024,-404 33-3550,6 0 3324,-20 4-4894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39.3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 1 5977,'0'0'6010,"-5"22"-5166,2-10-715,-7 38 531,-7 67 0,12-61-221,-3 83 391,9-143-793,1-1 1,0 1-1,0 0 1,0 0-1,1 0 0,0 1 1,-1-1-1,1 0 1,0 1-1,1 0 1,-1 0-1,7-5 1,4-5-15,0-2-44,6-8-45,2 2 1,36-30 0,-50 45 53,-1 1 1,1 1-1,0-1 1,1 1-1,-1 0 1,1 1-1,0 0 1,0 0 0,0 1-1,0 0 1,0 1-1,16-1 1,-21 2 6,-1 0-1,1 0 1,0 1 0,0 0 0,-1-1 0,1 1 0,-1 0-1,1 1 1,-1-1 0,1 1 0,-1-1 0,0 1 0,0 0 0,0 0-1,0 0 1,0 1 0,0-1 0,0 1 0,-1 0 0,1-1-1,-1 1 1,0 0 0,0 1 0,0-1 0,0 0 0,-1 0 0,1 1-1,-1-1 1,0 1 0,2 6 0,1 10 25,-1 0 1,-1 0-1,-1 0 1,-1 31-1,0-26 52,-3-66-3614,3 12-3806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40.3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1 268 6241,'0'0'6818,"16"-10"-6678,-13 8-135,17-11 30,0 0 1,-1-1-1,0-1 0,-1-1 1,17-20-1,-19 17 78,-2-1 0,0 0 1,-1-1-1,-1-1 0,10-23 0,-22 43-114,-1 5-7,0-1 1,0 1 0,0-1 0,-1 1 0,1-1-1,-1 0 1,0 1 0,0-1 0,0 0-1,-2 2 1,-4 5 36,0 2-11,0 1 1,0 0-1,2 0 1,-1 0-1,2 1 1,-1 0-1,2 0 0,0 0 1,0 1-1,2 0 1,-1-1-1,2 1 0,0 0 1,0 0-1,4 27 1,-2-38 2,0-1 0,0 1 0,1-1 0,-1 1 0,1-1 0,0 1 0,-1-1 0,1 0 0,0 0 0,1 0 0,-1 0 0,0 0 0,1 0 0,-1 0 0,1-1 0,-1 1 0,1-1 0,0 0 0,-1 0 0,1 0 0,0 0 0,0 0 0,0-1 0,0 1 0,0-1 0,0 0 0,4 0 0,4 1 10,0-1 0,0 0 0,-1-1 0,1 0 0,0 0 0,14-5 0,-19 3-204,0 0-1,0 0 0,0-1 0,-1 0 1,0 0-1,0 0 0,0-1 0,0 1 1,-1-1-1,0-1 0,0 1 1,0 0-1,-1-1 0,1 0 0,-1 0 1,-1 0-1,1 0 0,2-10 1,3-25-5205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40.7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0 153 8554,'0'0'2855,"30"-10"-2352,10-3-301,149-53 560,-182 63-577,-1 0-1,1 0 1,-1-1-1,0 0 1,0 0-1,0 0 0,-1 0 1,1-1-1,-1 0 1,0-1-1,5-5 1,-10 10-181,1 0-1,-1 1 1,1-1-1,0 1 1,-1-1 0,1 1-1,0-1 1,-1 1 0,1-1-1,0 1 1,0 0 0,-1-1-1,1 1 1,0 0 0,0 0-1,0-1 1,-1 1-1,1 0 1,0 0 0,0 0-1,0 0 1,0 0 0,-1 0-1,1 0 1,0 1 0,0-1-1,0 0 1,0 0 0,-1 1-1,1-1 1,0 0-1,0 1 1,-1-1 0,1 1-1,0-1 1,-1 1 0,1-1-1,0 1 1,-1-1 0,1 1-1,-1 0 1,1-1 0,-1 1-1,1 0 1,-1-1-1,1 3 1,27 45-145,-19-29 164,-3-8 20,1 0 0,1-1 1,0 0-1,0 0 0,1-1 0,0 0 0,15 12 0,-19-18-200,0 0 0,0 0 1,0 0-1,1-1 0,-1 0 0,1 0 1,-1 0-1,1 0 0,0-1 0,-1 0 0,1-1 1,0 1-1,0-1 0,0 0 0,0 0 1,0-1-1,-1 0 0,10-2 0,10-9-6735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1:42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52 5145,'0'0'7055,"0"-1"-7004,0 1 0,0 0 0,0-1 0,-1 1 0,1 0 0,0-1 0,1 1 0,-1 0 0,0-1-1,0 1 1,0 0 0,0-1 0,0 1 0,0 0 0,0-1 0,0 1 0,0 0 0,1-1 0,-1 1 0,0 0 0,0-1 0,0 1 0,1 0 0,-1 0 0,0-1 0,0 1 0,1 0 0,-1 0 0,0 0 0,1 0-1,-1-1 1,0 1 0,1 0 0,67-11 311,0 3-1,104 1 1,5-1-264,-126 3-135,-50 5 28,-46 0-1105,-14 0-2081,32-2-1276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2.1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1 571 3873,'0'0'7935,"4"-23"-6724,8 1-1263,1 0 0,1 2 0,1-1 0,1 2 0,24-24 0,101-82-810,-118 106 888,-14 11-47,-6 5 11,0 0 0,0 0-1,1 1 1,-1-1 0,0 1-1,1 0 1,-1-1-1,1 2 1,0-1 0,0 0-1,0 1 1,0 0 0,7-2-1,-9 5-7,-1 0-1,0 0 0,0 0 1,0 1-1,0-1 1,0 0-1,0 1 0,-1-1 1,1 0-1,-1 1 1,0-1-1,1 1 0,-1-1 1,0 1-1,-1 3 1,1 1 19,3 77-5,-3-39 14,8 55 0,-6-89-10,0 0 0,0 0 1,1 1-1,1-1 0,0-1 0,0 1 0,1-1 0,0 0 0,13 18 0,-14-23 27,0-1 0,0 0 0,0-1 0,0 1 0,1-1 0,0 1 0,0-1 0,0-1-1,0 1 1,0-1 0,0 1 0,1-2 0,-1 1 0,1-1 0,-1 1 0,1-2 0,0 1-1,-1 0 1,1-1 0,0 0 0,-1-1 0,1 1 0,0-1 0,-1 0 0,11-4 0,-3 1 29,0 0 0,-1-1 0,0-1 1,0 0-1,0 0 0,-1-2 0,0 1 1,0-1-1,19-19 0,-18 13-47,0 0 0,-1 0 0,-1-1 0,0-1 1,-1 0-1,-1 0 0,0-1 0,-1 0 0,8-29 0,-4-4-124,-3-1-1,3-55 1,8-53 207,-17 158-81,0-1 0,0 1 0,0 0 0,0 0 0,1-1 0,-1 2 0,0-1 0,0 0 0,1 0 0,-1 1 0,0-1-1,1 1 1,-1 0 0,1 0 0,-1 0 0,3 0 0,3 0 6,63-8 59,93 1 0,-65 12-2502,-87-3-562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2.7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173 1 6121,'0'0'6147,"-2"9"-6154,-4 13 73,-2-1 0,0-1 0,-1 1 0,-1-1 0,-1-1 0,-20 28 0,13-20 84,1 0-1,2 1 1,-15 37 0,28-58-77,0 1 0,1 0 1,0 0-1,0 0 1,1 15-1,0-16 247,1-6-298,-1 0 1,1 0-1,0 0 0,-1 0 1,1-1-1,0 1 1,0 0-1,0-1 1,0 1-1,-1-1 1,1 1-1,0-1 0,0 1 1,0-1-1,0 0 1,0 1-1,0-1 1,0 0-1,0 0 1,1 0-1,-1 0 0,0 0 1,0 0-1,0 0 1,1 0-1,38 0 139,-33 0-110,114 0-70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3.1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242 136 7458,'0'0'4835,"0"11"-4816,0 0 47,1-1-1,0 1 1,0-1 0,1 1-1,0-1 1,6 16 0,-6-22-32,-1 0 1,1-1 0,0 1-1,0-1 1,0 1 0,0-1-1,1 1 1,0-1-1,-1 0 1,1 0 0,0-1-1,0 1 1,1-1 0,-1 1-1,0-1 1,1 0 0,0 0-1,-1 0 1,1-1-1,0 1 1,0-1 0,0 0-1,0 0 1,4 0 0,6 0 41,1 0 1,-1-1-1,0-1 1,0 0-1,0-1 1,0-1 0,0 0-1,0-1 1,-1 0-1,1-1 1,-1 0-1,0-1 1,14-10-1,-20 12-123,0-1 0,0 0 0,0-1 0,-1 0 0,0 0-1,0 0 1,0-1 0,-1 0 0,0 0 0,0 0-1,-1 0 1,0-1 0,0 0 0,-1 0 0,0 0 0,0 0-1,-1-1 1,0 1 0,0-1 0,-1 1 0,0-1-1,-1-15 1,-1 21 21,1 0 1,-1 0-1,0 0 0,0 0 0,-1 0 0,1 0 0,0 0 0,-1 0 1,0 0-1,0 1 0,0-1 0,0 1 0,0-1 0,0 1 1,0 0-1,-1 0 0,1 0 0,-1 0 0,0 0 0,0 1 0,1-1 1,-1 1-1,0 0 0,0 0 0,0 0 0,0 0 0,-1 0 1,1 1-1,-4-1 0,-13-3-33,-1 2 0,0 0 1,-25 1-1,38 1 48,-31 0-6,-53 7-1,77-5 13,0 1-1,1 1 1,-1 0-1,1 1 1,0 1-1,-23 12 0,8 0-470,2 2 0,0 0-1,1 2 1,-32 34 0,26-23-2486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3.5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1 278 7618,'0'0'5139,"24"-15"-4268,-4 3-709,31-21 328,56-45 0,-106 77-492,31-26-155,2 2 0,59-36 1,-90 61-150,-1-2 1,0 1 0,0 0-1,0 0 1,0 0-1,0-1 1,0 0 0,-1 1-1,1-1 1,0 0-1,-1 1 1,1-1 0,-1 0-1,2-3 1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3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6065,'0'0'7673,"8"15"-7195,-1-3-420,0 1-1,1-1 1,1 0-1,0 0 1,0-1-1,1-1 1,19 16-1,-17-16-19,0 1-1,-1 0 1,15 19-1,18 17-172,-42-46 16,-1 0 1,1 0-1,-1 0 0,1 0 0,0 0 0,0 0 1,-1 0-1,1-1 0,0 1 0,0-1 1,0 1-1,0-1 0,0 0 0,-1 0 0,1 0 1,0 0-1,3 0 0,0 0-836,6 0-3545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8.1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18 617 7882,'0'0'5537,"-3"-11"-5148,-11-40-134,13 48-240,1 0-1,0-1 1,0 1 0,0 0-1,1-1 1,-1 1 0,1 0-1,-1 0 1,1-1 0,0 1-1,0 0 1,1 0-1,-1 0 1,1 0 0,-1 0-1,1 0 1,3-3 0,40-41 20,-30 33-14,26-24-71,1 2 0,70-44-1,-109 77-19,-4 55-346,-5-6 418,1-20 2,2-1 0,1 1 0,0-1 0,2 1 0,5 34 0,-5-57-1,0 0 0,1-1-1,-1 1 1,1-1 0,0 1-1,0 0 1,0-1 0,0 1-1,0-1 1,1 0 0,-1 1-1,1-1 1,-1 0 0,1 0 0,0 0-1,0 0 1,0 0 0,0 0-1,0-1 1,0 1 0,1-1-1,-1 1 1,1-1 0,-1 0-1,1 0 1,-1 0 0,1 0-1,-1 0 1,1-1 0,0 1-1,-1-1 1,1 0 0,0 0-1,-1 0 1,1 0 0,0 0 0,0 0-1,2-2 1,3 1 9,-1-1-1,1-1 1,-1 1 0,0-1 0,1 0-1,-1-1 1,-1 0 0,1 0-1,0-1 1,-1 1 0,11-12 0,-7 4-25,-1-1 1,0 1 0,-1-2 0,0 1 0,-1-1 0,0-1-1,-2 1 1,1-1 0,4-25 0,1-17-75,5-71 0,-10 70 69,1 10 175,-2 14 167,0-43-1,-2 77-334,-1-1 0,0 0-1,1 1 1,-1-1-1,1 1 1,-1 0-1,0 0 1,1 0 0,-1 0-1,4 1 1,-5-1 10,70 7 4,50 2 6,47-9-644,-151-3-771,-14-8-2608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4.4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 6569,'0'0'6258,"158"-20"-6226,-120 20 16,-1 0-48,1 0 0,-1 0 48,4 0-104,7 7-64,-8-2-1497,-7-5-1455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4.7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172 0 9706,'0'0'3019,"8"3"-3123,2 1 100,0 1 1,0-1-1,0 2 0,-1-1 0,0 1 0,0 1 0,0 0 0,12 12 0,-19-17 5,0 1 0,0-1 1,0 0-1,0 0 0,-1 1 0,1-1 0,-1 1 0,0-1 0,0 1 0,0-1 1,0 1-1,0 0 0,0 0 0,-1 0 0,1-1 0,-1 1 0,0 0 0,0 0 1,0 0-1,0 0 0,0 0 0,-1-1 0,1 1 0,-1 0 0,0 0 0,0-1 1,0 1-1,0 0 0,0-1 0,-1 1 0,1-1 0,-1 1 0,1-1 0,-1 0 0,0 0 1,0 0-1,0 0 0,0 0 0,-1 0 0,1 0 0,-3 1 0,-21 15-314,-1-1 0,-1-1 0,-1-1 0,-48 18 0,30-14-2999,16-4-4276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5.4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3169,'0'0'9722,"177"-10"-9714,-118 5 8,-5 3-32,13-5-312,-13 4-1193,-17-1-1399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5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 9210,'0'0'2040,"190"3"-1976,-125-3-56,-4 0 64,7 0-72,-20 0-1224,-11-5-1264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7.0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65 3745,'0'0'6836,"20"0"-5781,-2 1-829,18-1 423,0 0 0,45-8-1,58-10 50,216-2 0,-319 19-908,7-3-1146,-4-11-2008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8.5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177 0 7618,'0'0'3703,"-12"23"-3326,11-20-374,-28 52 268,2 1 1,-32 103-1,55-146-216,-8 32 38,1-1-1,3 2 1,-6 80-1,42-133 919,-14-1-954,-1-1-1,1 0 1,-1 0 0,-1-2-1,21-22 1,52-68 105,-69 80-156,228-325-47,-243 346-206,4-9 648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9.0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 4297,'0'0'3210,"25"10"-2343,78 33 37,-91-38-727,1-1 0,0-1 0,0 0 0,0-1 0,0 0 0,1-1 0,-1-1 0,26-1 0,1-1-71,-34 1-98,0 0 1,0-1-1,0 1 1,0-1-1,-1-1 0,1 1 1,-1-1-1,1 0 1,-1 0-1,0 0 1,0-1-1,-1 0 0,1 0 1,-1 0-1,0 0 1,5-7-1,11-8-58,-19 18 194,-1 21-180,0-17 64,0-1 1,0 1-1,0 0 0,1 0 0,0-1 0,-1 1 0,1 0 0,0-1 0,0 1 0,0-1 0,1 1 0,-1-1 0,0 1 1,1-1-1,0 0 0,0 0 0,-1 0 0,1 0 0,0 0 0,1 0 0,-1 0 0,0-1 0,0 1 0,1-1 0,-1 0 1,1 0-1,-1 1 0,1-2 0,0 1 0,-1 0 0,5 0 0,9 2 237,1-1 0,-1 0-1,1-2 1,20-1 0,-10 0-91,-15 1-113,0-2 0,-1 1 0,1-2 1,-1 0-1,1 0 0,-1-1 0,0 0 0,20-11 0,39-14-15,-88 29-6343,-1 7-1577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19.4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 1360,'0'0'9101,"4"0"-7758,570 1 3324,4 0-5616,-642-11-4009,20 5-757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20.0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4865,'0'0'7594,"3"22"-6375,6 33-394,20 70 1,-25-113-696,-2-6-84,-1-1 0,1 0 1,-1 1-1,0 0 0,0-1 1,0 1-1,-1 0 0,0 8 0,23-16 178,-4-7-204,-2 0-1,1-1 1,-1-1-1,16-13 0,34-22-56,-57 41 19,10-9-9,2 2 0,0 1 0,0 1 0,1 0 0,0 2-1,29-6 1,-51 14 22,0 0-1,1 1 1,-1-1-1,0 1 0,0-1 1,0 1-1,0 0 1,0 0-1,0-1 0,0 1 1,0 0-1,0 0 1,-1 0-1,1 0 0,0 0 1,0 0-1,-1 0 1,1 0-1,-1 0 0,1 0 1,-1 0-1,1 1 0,-1-1 1,0 0-1,0 0 1,1 0-1,-1 1 0,0-1 1,0 0-1,0 0 1,-1 2-1,4 48 29,-3-47-23,0 16-1,1 0 8,-2 0 0,0 1 1,-6 28-1,6-42-7,-1 0 0,-1-1 0,1 1 0,-1-1 0,0 0 0,0 0 0,-1 0 0,0 0 0,0-1-1,0 1 1,-1-1 0,0 0 0,0 0 0,-6 4 0,4-3-6,4-3-14,0-1-1,0 1 1,0-1 0,0 0 0,0 0-1,-1 0 1,1 0 0,0-1 0,-1 1 0,0-1-1,1 0 1,-1 0 0,-4 1 0,8-2-22,-1 0 0,1-1 0,0 1 0,-1 0 0,1 0 0,0 0 0,-1-1 1,1 1-1,0 0 0,-1 0 0,1-1 0,0 1 0,0 0 0,-1 0 0,1-1 1,0 1-1,0 0 0,0-1 0,-1 1 0,1-1 0,0 1 0,0 0 0,0-1 1,0 1-1,0 0 0,0-1 0,0 1 0,0-1 0,0 1 0,0 0 0,0-1 1,0 1-1,0 0 0,0-1 0,0-2-427,-1-15-3519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20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1 235 5577,'0'0'8026,"19"-7"-7847,58-23-41,-70 27-128,-1 0 0,1 0 0,-1-1 0,0 0 0,0 0 0,-1-1 0,1 1 0,-1-1 0,0-1 0,0 1 0,-1-1-1,0 1 1,0-1 0,5-10 0,3-4 39,9-14-24,-16 24 47,0 0 1,1 1 0,1-1-1,14-15 1,-19 24-97,-7 3 8,0 1 1,0-1 0,0 1 0,0 0-1,1 0 1,-1 0 0,1 1 0,0-1-1,0 1 1,0 0 0,1 0-1,-1 1 1,-3 5 0,-1 0-17,1-2 39,0 0 0,0 0 0,1 1 0,0-1 0,1 1 0,0 1 0,0-1 0,1 1-1,0 0 1,1 0 0,0 0 0,0 0 0,1 1 0,1-1 0,0 1 0,0-1 0,1 13-1,1-22 9,-1 1 0,1 0-1,0 0 1,-1 0-1,1 0 1,0-1-1,0 1 1,0 0 0,0-1-1,0 1 1,1-1-1,-1 1 1,0-1-1,1 0 1,-1 1 0,1-1-1,-1 0 1,1 0-1,0 0 1,0 0-1,-1 0 1,1-1-1,0 1 1,0-1 0,0 1-1,0-1 1,-1 1-1,1-1 1,3 0-1,66 4 207,-57-5-172,-4 1-64,-1 0-1,1 0 1,-1-1 0,1-1-1,-1 0 1,0 0 0,1-1-1,-1 0 1,0 0-1,-1-1 1,1 0 0,14-10-1,-14 7-712,0-1 0,0 0 0,-1-1 0,0 0-1,-1 0 1,8-12 0,9-20-8330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9.5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0 7218,'0'0'4518,"8"21"-4518,-4 7 100,-2 0 0,-1 1 0,-1-1 0,-5 29 0,5-55-75,0 0 1,-1 1-1,1-1 0,-1 0 1,0 0-1,0 1 1,0-1-1,0 0 0,0 0 1,0 0-1,-3 3 1,4-5-25,-1 0 0,1 1 1,-1-1-1,0 0 1,1 0-1,-1 0 0,1 0 1,-1 0-1,1 0 1,-1 0-1,0 0 0,1 0 1,-1 0-1,1 0 1,-1 0-1,0 0 0,1-1 1,-1 1-1,1 0 1,-1 0-1,1-1 1,-1 1-1,1 0 0,-1 0 1,1-1-1,-1 1 1,1-1-1,0 1 0,-1-1 1,1 1-1,-1 0 1,1-1-1,0 1 0,-1-1 1,1 1-1,0-1 1,0 0-1,0 1 1,-1-1-1,1 1 0,0-1 1,0 1-1,0-1 1,0 0-1,0 0 0,-11-26-2404,-2-5-7231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21.0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0 109 1824,'0'0'11059,"7"-2"-10284,33-12-319,0-2 1,38-22 0,2 0-475,-78 77-165,-4 18 167,1-31 33,0 0 1,2 1-1,4 30 1,-4-54-177,0 0 0,-1 0 1,1 0-1,1 0 0,-1-1 1,0 1-1,0 0 1,1 0-1,0-1 0,-1 1 1,1-1-1,0 0 0,0 1 1,1-1-1,3 3 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29.4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127 293 4905,'0'0'4848,"0"27"-4939,13 214 373,-8-100 186,3 211 510,19 222-179,-9-447-479,12 108 356,-28-216-594,-1-1-1,-3 31 0,2-43-73,-1-1 0,0 1 0,-1-1 0,1 0 1,-1 1-1,0-1 0,0 0 0,0 0 0,-1 0 0,0 0 1,0-1-1,-7 9 0,-46 44-247,55-57 406,614 42-453,-393-21 285,16 2 22,210 16 49,119-36 74,-299-5-108,481 15-29,-3 0 14,-118-15-6,652 5 38,-803 19-56,-77-2-9,143 6 42,105 2-53,1132-44 44,-1317 8-21,231-17 19,-367-31-17,-161 23 43,-158 31 27,1 0 0,-1 0 1,0-1-1,0 0 0,0 0 1,0-1-1,-1 0 0,0 0 1,1 0-1,-1-1 0,6-7 1,4-4-55,-1-1 0,15-23 0,-5-4-45,-1-1-1,-3-1 0,25-80 0,-4 11-10,-28 81-128,8-18-126,27-106 1,-45 143 143,0 0-1,-1-1 1,0 1 0,-2-1 0,1 1-1,-2-1 1,0 1 0,-1-1-1,-1 1 1,0 0 0,-11-30 0,-22-35-469,-28-73-78,56 129 574,1-1-1,1-1 1,1 1 0,-2-39 0,4 14-292,-2 1 1,-2 0-1,-2 0 0,-25-75 1,32 119 433,0 1 0,-1-1 0,1 1 0,-1 0 1,0 0-1,0 0 0,-1 0 0,1 0 0,-1 1 0,0-1 0,0 1 1,0 0-1,0 1 0,-1-1 0,1 1 0,-1-1 0,1 1 1,-1 1-1,-5-3 0,-13-2-43,0 1 1,-47-4-1,20 3 46,-66-10-24,-138-2-1,-121 18 50,168 2 129,128 2-105,2 3 0,-124 28 0,106-16-48,-22-4 283,-1-5 0,-136-6 1,71-2-106,-107-2-179,-394-50 0,-189-44 24,192 60-14,263 22 1,-755-80 56,482 11-112,403 44 19,-76-22-479,225 41-140,-197-53 0,254 52 570,-1 2 1,-148-8-1,-174 18 89,294 8-42,-699 10 965,415-9 62,203-3-1019,167 3-4,1 1 1,1 1-1,-1 1 0,-38 14 1,-31 6 7,74-20-7,0 0 0,1 1 0,0 1 0,0 1 0,0 1 1,1 0-1,1 1 0,-16 13 0,27-18-9,1 0-1,0 0 0,0 0 1,1 1-1,0 0 1,0-1-1,0 1 0,0 0 1,1 1-1,0-1 1,1 0-1,-1 1 0,1-1 1,0 1-1,1 8 0,-1-5 20,-1 0-1,1-1 1,-1 0-1,-1 1 0,0-1 1,-8 16-1,7-19-9,0 0 0,-1 0 0,0 0-1,0-1 1,-1 0 0,1 0 0,-1-1 0,0 1 0,-1-1 0,1 0 0,-1-1 0,1 0 0,-10 4-1,-10 1 28,0-1-1,-34 5 1,55-11-28,-125 26-442,17-3-3307,92-19-164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41.4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1320,'0'0'5820,"9"0"-5272,52 2 3265,-21 6-3519,710 119-146,-487-89-199,-82-14-767,-79-11-3335,-84-10 1233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43.2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70 3953,'0'0'5302,"12"-26"-2569,-4 20-2713,-1 1 0,1 1 0,1-1 0,-1 1-1,1 1 1,-1-1 0,1 2 0,0-1 0,0 1 0,18-2 0,7 2-27,57 4-1,-23 1 12,578-3-695,-646 0 682,11-1-449,0 1 0,0 0-1,0 1 1,0 0 0,0 1-1,0 1 1,18 5 0,-14-1-3379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43.6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4689,'0'0'1172,"28"0"-848,228 0 1089,233 7-883,-451-7-1160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44.8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1 2817,'0'0'3442,"-5"0"-3204,-13 0-98,14 0 1405,6 0-1577,108 10 293,203-6-1,-162-6-145,347-6-3002,-490 8 469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2:45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 1608,'0'0'6674,"28"0"-6568,216 0 128,-155-1-164,-40-2-51,0 3 0,0 2-1,-1 2 1,67 14 0,-69 3-951,-40-18-1457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3:17.3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80 5857,'167'-33'496,"-33"6"-496,-72 8-2208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42.9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 9938,'0'0'4273,"0"-5"-4265,3 5 96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49.1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1 685 4785,'0'0'8207,"45"-35"-6917,-16-4-980,41-77 1,4-5-27,23-9-269,-49 69 2,64-106-1,-100 151-101,-5 17-124,1 28-286,-3-4 339,20 49 153,3-1-1,3-1 1,3-1 0,70 107 0,-63-102-4,-41-75 5,0 0-1,0 0 0,0 0 1,-1-1-1,1 1 1,0 0-1,0 0 1,-1 0-1,1 0 1,0-1-1,-1 1 1,1 0-1,-1 0 1,1-1-1,-1 1 1,0 0-1,1-1 0,-1 1 1,1 0-1,-1-1 1,0 1-1,0-1 1,1 1-1,-1-1 1,0 0-1,0 1 1,0-1-1,1 0 1,-1 1-1,0-1 0,0 0 1,0 0-1,0 0 1,-1 0-1,0 1 7,-41 13 67,-1-2 0,-1-2 0,1-2 0,-83 4 0,-62 11 24,189-23-147,-1 0-1,1 0 0,-1 0 1,1 0-1,-1 0 1,1 0-1,-1 0 0,1 0 1,-1 0-1,1 0 0,-1 1 1,1-1-1,-1 0 0,1 0 1,-1 1-1,1-1 0,-1 0 1,1 0-1,0 1 0,-1-1 1,1 1-1,-1-1 0,1 0 1,0 1-1,-1-1 0,1 1 1,0-1-1,0 1 0,-1 0 1,16 7-3379,2-6-518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9.8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0 0 6993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49.5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1 413 6953,'0'0'6011,"18"-22"-5607,61-71-272,-61 73-110,2 1-1,1 1 1,0 1-1,1 0 0,1 2 1,0 0-1,1 2 1,50-20-1,-12 4 20,-12 8-49,-36 16-96,0-1 1,-1 0-1,0 0 0,0-2 1,22-15-1,-35 23 39,1 0 0,-1-1 0,0 1 0,1 0 0,-1-1 0,1 1 0,-1 0 0,0-1 0,1 1 0,-1-1-1,0 1 1,0 0 0,1-1 0,-1 1 0,0-1 0,0 1 0,1-1 0,-1 1 0,0-1 0,0 1 0,0-1 0,0 1 0,0-1 0,0 1 0,0-1 0,0 1 0,0-1-1,0 1 1,0-1 0,0 1 0,0-1 0,-1 1 0,1-1 0,0 1 0,0-1 0,0 1 0,-1-1 0,1 1 0,0 0 0,-1-1 0,1 1 0,0-1 0,-1 1 0,1 0-1,0-1 1,-1 1 0,1 0 0,-1 0 0,1-1 0,-1 1 0,1 0 0,-1 0 0,1 0 0,-1-1 0,1 1 0,-1 0 0,1 0 0,-1 0 0,1 0 0,-1 0-1,1 0 1,-1 0 0,1 0 0,-1 0 0,-22-5-3057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49.9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6785,'0'0'5208,"6"13"-4928,7 9-124,1-1 0,0 0 0,1-1-1,31 31 1,-30-35 78,-8-7-171,0-1-1,0 0 1,0-1 0,1 0-1,0 0 1,1-1-1,17 9 1,-23-9 138,-2-1-1512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52.0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108 57 1568,'0'0'5415,"-15"1"-5256,-46 7-83,60-7-75,-1-1 0,0 1 1,1 0-1,-1 0 1,1 0-1,-1-1 1,1 1-1,-1 0 0,1 1 1,-1-1-1,1 0 1,0 0-1,0 1 1,0-1-1,0 0 0,0 1 1,0 0-1,0-1 1,0 1-1,0-1 1,1 1-1,-1 0 0,0 3 1,-2 38 60,4-34-34,-1-5 22,0-1 1,1 1-1,-1-1 1,1 1-1,0-1 1,0 1 0,0-1-1,1 0 1,-1 0-1,1 1 1,0-1 0,0 0-1,0-1 1,0 1-1,0 0 1,1 0 0,-1-1-1,1 0 1,-1 1-1,1-1 1,0 0-1,0 0 1,0-1 0,0 1-1,5 1 1,-2 0 75,0-1 0,0 0 0,0-1 1,0 1-1,1-1 0,-1 0 0,0-1 1,1 0-1,-1 0 0,0 0 0,1 0 1,-1-1-1,0 0 0,7-3 0,-10 3-106,0-1 0,1 0 0,-1 0 0,0 0 0,0 0 0,0-1 0,-1 0 0,1 1 0,0-1 1,-1 0-1,0 0 0,0 0 0,0 0 0,0-1 0,0 1 0,-1 0 0,1-1 0,-1 1 0,0-1 0,0 0 0,0 1 0,-1-1 0,1-4 0,1-5-24,-1 1 1,-1-1 0,0 0-1,0 0 1,-4-20-1,3 30 19,0 0 0,0 0-1,0 0 1,0 0 0,0 0-1,-1 0 1,0 0 0,1 1-1,-1-1 1,0 0 0,-1 1-1,1-1 1,0 1 0,-1 0-1,1 0 1,-1 0-1,1 0 1,-1 0 0,0 1-1,0-1 1,0 1 0,0 0-1,-5-2 1,5 3-2,1-1-1,-1 0 1,0 1 0,1 0-1,-1-1 1,0 1 0,0 0-1,1 1 1,-1-1 0,0 0-1,1 1 1,-1-1 0,0 1-1,1 0 1,-1 0 0,1 0-1,-1 0 1,1 1 0,0-1-1,-1 1 1,1-1 0,0 1-1,0 0 1,0 0 0,0 0-1,0 0 1,1 0 0,-3 2-1,0 4-25,0 1 1,0-1-1,1 1 0,0 0 1,0-1-1,1 1 0,0 0 0,0 1 1,1-1-1,1 0 0,-1 0 0,2 1 1,-1-1-1,1 0 0,0 0 1,1 0-1,0 0 0,1 0 0,0 0 1,7 13-1,-8-15 48,1-1 1,1-1-1,-1 1 1,1 0-1,0-1 1,0 0 0,1 0-1,0 0 1,-1 0-1,2-1 1,-1 0-1,0 0 1,1 0-1,0-1 1,0 0-1,0 0 1,0 0-1,0-1 1,1 0-1,-1 0 1,1 0-1,-1-1 1,1 0-1,0 0 1,-1-1-1,1 0 1,0 0-1,12-2 1,-17 1-16,0 0 1,0 0-1,0-1 1,1 1-1,-1 0 1,-1-1-1,1 1 0,0-1 1,0 1-1,0-1 1,-1 0-1,1 0 0,-1 0 1,0 0-1,1 0 1,-1 0-1,0 0 1,0-1-1,0 1 0,-1 0 1,1-1-1,-1 1 1,1 0-1,-1-1 1,0 1-1,1 0 0,-1-1 1,0 1-1,-1-4 1,1 1-5,0-1-1,0 1 1,0-1 0,-1 1 0,0 0 0,0 0 0,-1-1 0,1 1-1,-1 0 1,0 0 0,0 0 0,-6-7 0,3 6-4,0 2 0,-1-1 1,1 1-1,-1-1 0,0 1 0,-1 1 1,1 0-1,-1-1 0,1 2 0,-1-1 1,0 1-1,-10-2 0,2 1-26,1 1 0,-1 1-1,1 0 1,-1 1 0,-18 2-1,32-2 10,1 0 0,-1 1 0,0-1 0,1 0 0,-1 0 0,1 0 0,-1 0 0,0 0 0,1 1 0,-1-1 0,1 0 0,-1 1 0,1-1 0,-1 0 0,1 1 0,-1-1 0,1 0-1,-1 1 1,1-1 0,0 1 0,-1-1 0,1 1 0,-1-1 0,1 1 0,0-1 0,0 1 0,-1 0 0,1-1 0,0 1 0,0-1 0,0 1 0,0 0 0,0-1 0,-1 1 0,1-1 0,0 1 0,0 0 0,1-1 0,-1 1 0,0 0 0,0-1 0,0 1-1,0-1 1,0 1 0,1-1 0,-1 1 0,0 0 0,1-1 0,-1 1 0,0-1 0,1 1 0,-1 0 0,2 1 13,-1 0 1,0 1-1,1-1 1,0 0-1,-1 0 0,1 0 1,0 0-1,0-1 0,0 1 1,0 0-1,4 2 0,9 0-285,-1 0-1,1-1 1,0 0-1,0-1 1,0-1-1,30-1 0,-31 0-848,22 0-5893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54.8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15 1328,'0'0'8219,"18"-15"-6646,423 32-1417,-317-15-27,167 23 0,-214-18 455,143-5 0,-152-4-521,0 2 0,-1 3 0,74 13-1,-78-7-11,0-2-1,78-3 0,2 1 9,518 1 517,-383-21-338,121-3 52,454 6-183,512 12 226,-1079-16-108,0 0-58,450 70-148,-208-6 130,286-5-162,-178-14 97,-390-26-88,-153-3-7,-93-30-1674,0 16-287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55.3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5033,'0'0'7156,"8"2"-6909,26 12-190,0 1 0,46 29 0,5 2 31,16-2 15,-56-26 178,58 33 0,-102-51-276,0 1 0,0 0-1,-1-1 1,1 1-1,0 0 1,-1-1 0,1 1-1,-1 0 1,1 0 0,-1 0-1,1-1 1,-1 1 0,0 0-1,1 0 1,-1 0 0,0 0-1,0 0 1,1 0 0,-1 0-1,0-1 1,0 1 0,0 0-1,0 0 1,0 0 0,-1 0-1,1 0 1,0 0 0,0 0-1,0 0 1,-1 0 0,1 0-1,-1-1 1,1 1 0,0 0-1,-1 0 1,0 0 0,1-1-1,-1 1 1,1 0 0,-1-1-1,0 1 1,1 0 0,-2 0-1,-35 32 372,34-31-321,-63 43 199,-2-4 0,-1-3 0,-105 42 0,123-57-144,48-21-231,11-23-7967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56.69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1 625 9706,'0'0'4732,"26"-15"-4564,82-51 28,-92 55-173,0 0 1,-1-1-1,-1-1 0,0-1 1,-1 0-1,0 0 0,-1-1 1,-1-1-1,18-33 1,-4 10 3,7-14-28,71-100 99,-88 133-74,1 1-1,1 1 0,1 0 1,0 2-1,28-20 1,-45 35-36,0 1 0,-1 0 0,1-1 0,0 1 0,0 0 0,0 0 0,0-1 1,0 1-1,0 0 0,-1 0 0,1 0 0,0 0 0,0 0 0,0 1 1,0-1-1,0 0 0,0 0 0,-1 0 0,1 1 0,0-1 0,0 0 0,0 1 1,0-1-1,-1 1 0,1-1 0,0 1 0,-1 0 0,1-1 0,0 1 0,-1-1 1,1 1-1,-1 0 0,2 1 0,19 32-8,-16-25-3,18 29-13,15 23 22,31 73-1,-59-113 12,-2 1 1,-1 0-1,0 0 1,-2 1-1,0 0 1,-2 0-1,2 36 0,-5 76-105,-1-133 86,1-1 0,-1 1-1,1-1 1,-1 1-1,0-1 1,1 1-1,-1-1 1,0 0 0,0 1-1,0-1 1,0 0-1,0 0 1,0 0-1,0 0 1,-1 0 0,1 0-1,0 0 1,-1 0-1,1 0 1,-1 0-1,1-1 1,0 1 0,-1-1-1,0 1 1,1-1-1,-1 1 1,-2-1-1,-53 9 114,45-8-67,-109 13-505,-227-4 0,328-14-503,29-1-1220,31-3-1776,-5 4-2037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57.1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0 385 5721,'0'0'8407,"10"-18"-8005,35-59-286,-39 69-111,1 1 1,-1 0 0,1 0-1,0 1 1,0-1 0,1 2-1,0-1 1,0 1 0,1 0-1,-1 1 1,1-1-1,10-2 1,4-3-2,121-45 26,-102 41-16,0-2 1,-1-1 0,56-33-1,-74 31-693,-23 18 629,1 1 0,-1 0 0,1-1 0,-1 1 0,1 0 0,-1-1 0,1 1 0,-1 0 0,1-1 0,-1 1 0,0-1 0,1 1 0,-1-1 0,0 1 0,0-1 0,1 1 0,-1-1 0,0 0 0,0 1 0,0-1 0,1 1 0,-1-1 0,0 0 0,0 1 0,0-1 0,0 1 0,0-1 0,0 1 0,-1-1 0,1 0 0,0 1 0,0-1 0,0 1 0,0-1-1,-1 1 1,1-1 0,0 0 0,0 1 0,-1-1 0,1 1 0,-1 0 0,1-1 0,0 1 0,-1-1 0,1 1 0,-2-1 0,-16-4-4249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4:57.5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3953,'0'0'7195,"10"14"-6459,11 14-390,1 0 0,30 30 1,-22-29-34,80 81 632,-95-93-850,-1 0 0,-1 1 0,-1 1 0,20 39 0,-32-58-145,1 1-1,0 0 0,-1-1 0,1 1 1,0 0-1,0-1 0,-1 1 0,1-1 1,0 1-1,0-1 0,0 0 0,0 1 1,-1-1-1,1 0 0,0 1 0,0-1 1,0 0-1,0 0 0,0 0 0,0 0 1,0 0-1,0 0 0,0 0 0,0 0 1,0 0-1,0-1 0,0 1 0,-1 0 1,1-1-1,0 1 0,0 0 0,0-1 1,0 1-1,-1-1 0,1 1 0,1-2 1,9-15-5479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1.9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59 8362,'0'0'5797,"18"-6"-5738,0 0-77,15-7 253,0 2 0,58-10 0,-67 20-211,-1 0 1,1 2 0,0 1 0,-1 1 0,0 1-1,31 9 1,39 5-4722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2.3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6913,'0'0'5202,"139"0"-4562,-112 0-560,-5 3 80,-4-1-160,1 1 0,0 2 56,0-5-56,-3 0-56,3 0 40,7 0-656,-1 0-1025,-4 0-1103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06.5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8602,'0'0'3000,"24"10"-3000,-10 0 281,-3 2-273,-1-3-16,-7-4-881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0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0 202 6993,'1'-39'934,"6"-54"0,-6 91-902,-1 0 1,1 0-1,0 0 1,-1 0-1,1 0 1,0 0-1,1 0 1,-1 0 0,0 0-1,0 1 1,1-1-1,-1 0 1,1 1-1,0-1 1,-1 1-1,1-1 1,0 1 0,0 0-1,0 0 1,0 0-1,0 0 1,0 0-1,0 0 1,0 1-1,0-1 1,0 1 0,1-1-1,-1 1 1,0 0-1,0 0 1,5 0-1,6-1 135,27-9 50,1 2 0,0 3-1,1 1 1,82 2 0,-122 3-224,0-1-1,0 1 1,1 0 0,-1-1 0,0 1-1,0 0 1,0 1 0,0-1-1,0 0 1,0 0 0,0 1 0,0-1-1,-1 1 1,1 0 0,-1-1-1,1 1 1,-1 0 0,1 0 0,-1 0-1,0 0 1,0 0 0,0 0-1,0 0 1,0 0 0,-1 1-1,1-1 1,-1 0 0,1 4 0,0-2 4,-1 0 0,1 0 0,-1 0 0,0 0 0,0 0 0,-1 0 0,1 0-1,-1 0 1,0 0 0,0 0 0,0-1 0,0 1 0,-1 0 0,1 0 0,-1-1 0,-4 6 0,-3 1 19,-1-1-1,0 0 0,0 0 1,-1-1-1,-1-1 1,1 0-1,-1 0 0,0-1 1,0-1-1,-15 5 0,6-3 27,-1-1-1,1-1 1,-1-1-1,0-1 0,-33 1 1,54-4 88,3 3-125,-1 0 0,0-1 0,1 1 0,-1 0 0,1-1 0,0 0 0,0 1-1,0-1 1,0 0 0,0 0 0,4 2 0,12 16 28,-8 3 2,-9-20-27,0 1 0,0-1-1,1 0 1,-1 0 0,1 0 0,-1-1 0,1 1 0,0 0 0,0-1 0,0 1 0,0-1 0,1 1 0,-1-1 0,0 0 0,1 0 0,4 2 0,4 10-1941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3.2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1 457 1488,'0'-7'12666,"6"-36"-12698,0 31-6,0 0 0,1 1 0,0 0 1,1 0-1,0 0 0,0 1 0,2 1 0,14-14 1,89-63-522,-90 70 529,1 1 0,0 0 0,1 2-1,0 1 1,1 1 0,29-8 0,-55 19 22,1 0-1,-1 0 0,0 0 1,1 0-1,-1 0 1,1 0-1,-1 0 0,0 0 1,1 0-1,-1 0 1,1 0-1,-1 1 0,0-1 1,1 0-1,-1 0 1,0 0-1,1 1 0,-1-1 1,0 0-1,1 1 1,-1-1-1,0 0 0,0 0 1,1 1-1,-1-1 1,0 1-1,0-1 0,0 0 1,0 1-1,1-1 1,-1 0-1,0 1 0,0-1 1,0 1-1,0-1 1,0 1-1,2 26-41,-9 25 123,-13 17-60,13-49-33,1 1-1,1 1 0,0-1 0,2 1 0,-1 25 0,4-46 26,0 0 0,0 0-1,0 0 1,0 0 0,1 0-1,-1-1 1,0 1 0,0 0-1,1 0 1,-1 0 0,0 0-1,1 0 1,-1-1 0,1 1-1,0 0 1,-1 0 0,1-1 0,-1 1-1,1 0 1,0-1 0,0 1-1,-1-1 1,1 1 0,0-1-1,0 1 1,0-1 0,-1 1-1,2-1 1,34 3 241,-27-4-203,1-1 0,0 0 0,-1 0 0,0-1 0,14-6 1,-15 4-34,0 0 1,0-1 0,-1 0 0,0 0 0,0 0 0,0-1 0,-1 0 0,0-1 0,-1 1 0,1-1-1,-1 0 1,-1-1 0,5-10 0,5-16 19,-1-2-1,8-39 1,12-35 266,-32 110-270,-1-1-1,1 0 1,0 1 0,0-1-1,-1 1 1,1-1-1,0 1 1,0-1 0,0 1-1,0 0 1,1-1 0,-1 1-1,0 0 1,1 0 0,-1 0-1,0 0 1,1 0-1,0 0 1,-1 0 0,1 1-1,-1-1 1,1 0 0,0 1-1,-1 0 1,1-1 0,0 1-1,0 0 1,-1 0 0,1 0-1,0 0 1,-1 0-1,1 0 1,0 0 0,2 1-1,9-1 18,79 6-36,-69-3-27,0-1 0,0-1 0,0 0-1,0-2 1,0-1 0,24-6-1,-26-3-417,-20 11 390,-1 0-1,1 0 1,-1 0 0,1 0 0,-1 0 0,0-1 0,1 1 0,-1 0 0,0 0 0,1-1 0,-1 1 0,0 0 0,1-1 0,-1 1 0,0 0 0,1-1 0,-1 1-1,0 0 1,0-1 0,0 1 0,1-1 0,-1 1 0,0 0 0,0-1 0,0 1 0,0-1 0,0 1 0,0-1 0,0 1 0,0 0 0,0-1 0,0 1 0,0-1-1,0 1 1,0-1 0,0 1 0,0 0 0,0-1 0,0 1 0,-1-1 0,1 1 0,0-1 0,0 1 0,0 0 0,-1-1 0,1 1 0,0 0 0,-1-1 0,-10-4-2841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4.1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195 22 3577,'0'0'7077,"5"-3"-5838,22-16 1994,-30 30-3371,1 0 130,-2-1 0,1 0-1,-2 0 1,1 0 0,-1 0-1,-1 0 1,-12 16-1,11-15-5,-12 14 18,0 0-1,-45 42 1,12-13-85,51-53 79,-1 0 0,1 0 1,0 1-1,0-1 1,-1 0-1,1 1 1,0-1-1,0 1 1,1-1-1,-1 1 1,0 0-1,0-1 1,1 1-1,-1 0 1,1 0-1,0 0 1,-1-1-1,1 1 1,0 0-1,0 0 1,0 0-1,1 3 1,0-4 2,-1 0 0,1 0 0,0 1 0,1-1 0,-1 0 0,0 0 0,0 0 0,0 0 0,1 0 0,-1-1 0,0 1 1,1 0-1,-1-1 0,1 1 0,-1 0 0,1-1 0,-1 0 0,1 1 0,-1-1 0,1 0 0,-1 0 0,1 0 0,0 0 0,2 0 1,264 0 386,-267-3-580,0 0 1,0 0-1,0 0 1,0 0 0,0 0-1,-1 0 1,1 0 0,-1-6-1,0 8-242,1-9-2008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4.8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135 103 3081,'0'0'5626,"-4"24"-5419,-30 29 517,29-47-666,1-1 0,0 1 0,0-1 0,0 1 0,0 0 0,1 0 0,0 1-1,1-1 1,-1 1 0,1 0 0,1-1 0,-1 1 0,0 10 0,2-16-11,1 1 1,0-1-1,-1 0 1,1 0-1,0 0 1,-1 0-1,1 0 1,0 0-1,0 0 1,0 0-1,0 0 1,0 0-1,0 0 1,0 0-1,0-1 1,1 1-1,-1 0 1,0-1-1,0 1 1,1-1-1,-1 1 1,0-1-1,1 0 1,-1 1-1,0-1 1,1 0-1,-1 0 1,0 0-1,3-1 1,54 3 305,-44-3-143,12 1-153,0 0 0,1-3 0,-1 0-1,44-11 1,-62 12-86,-1-1 0,1 1-1,-1-1 1,0-1 0,0 1-1,0-1 1,0 0 0,0-1 0,-1 0-1,0 0 1,0 0 0,-1-1 0,1 1-1,-1-1 1,0-1 0,0 1 0,-1-1-1,0 0 1,0 0 0,3-10 0,-5 14 25,-1-1 1,0 0-1,0 1 0,0-1 1,0 0-1,-1 0 1,1 0-1,-1 0 1,0 0-1,0 0 1,-1 1-1,1-1 1,-1 0-1,1 0 1,-1 0-1,-1 0 1,1 1-1,0-1 1,-1 1-1,0-1 1,0 1-1,0-1 0,0 1 1,0 0-1,-1 0 1,0 0-1,1 0 1,-1 1-1,0-1 1,-4-2-1,-5-2 19,1 1 0,-1 0 0,-1 0 0,1 2 0,-1-1 0,0 2 0,-22-4 0,18 3-10,-1 2-1,1 0 0,-1 1 1,0 1-1,1 1 0,-34 4 1,41-2-63,0-1-1,0 2 1,0-1 0,0 1-1,1 1 1,-1 0 0,1 0 0,0 0-1,1 1 1,-1 1 0,1 0 0,-10 11-1,-6 11-1793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5.2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1 201 5825,'0'0'7997,"24"-11"-7769,8-5-194,130-58-50,-6 17 16,-155 57-70,0-1-1,0 0 0,0 1 0,0-1 0,0 0 0,0 1 1,0-1-1,0 0 0,0 0 0,0 0 0,0 0 0,0 0 1,-1 0-1,1 0 0,0 0 0,-1 0 0,1 0 1,-1-1-1,1 1 0,-1 0 0,0 0 0,1 0 0,-1-1 1,0 1-1,0 0 0,0 0 0,0-1 0,0 0 1,0-10-4327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5.5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9762,'0'0'3622,"14"20"-3235,120 152-182,-128-164-201,0-1 0,1 0 0,0 0 0,1-1 0,-1 0 0,1 0 0,1-1 0,-1 0 0,1 0 0,0-1 0,0 0 0,0-1 0,0 0 0,15 3 0,46 0-3078,-47-6-1783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6.6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50 4905,'0'0'6892,"5"-4"-6677,5-2-107,1 0 1,0 0 0,1 1-1,-1 1 1,1 0-1,0 0 1,0 2-1,0-1 1,25-1-1,130 2 34,-101 3-224,8-1-2994,-62 0-676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7.0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 4505,'0'0'5180,"23"0"-4891,75-4-210,-95 4-78,1-1 1,-1 1-1,1 0 0,-1 0 1,1 0-1,-1 0 0,1 0 1,-1 1-1,1 0 1,-1-1-1,0 1 0,1 1 1,-1-1-1,0 0 0,0 1 1,0 0-1,0-1 1,0 1-1,0 0 0,0 1 1,-1-1-1,1 0 0,-1 1 1,0 0-1,1-1 0,-1 1 1,0 0-1,-1 0 1,1 0-1,1 5 0,2-1 1,-5-6 15,1 1 1,0-1 0,-1 0-1,1 0 1,-1 0 0,0 0-1,1 0 1,-1 0 0,0 1-1,0-1 1,1 0 0,-1 0-1,0 0 1,0 1 0,0-1-1,0 0 1,-1 0-1,1 0 1,0 0 0,0 1-1,-1-1 1,1 0 0,-1 0-1,1 0 1,-1 0 0,1 0-1,-1 0 1,0 0 0,0 0-1,1 0 1,-1 0-1,0 0 1,0 0 0,0-1-1,0 1 1,0 0 0,0-1-1,0 1 1,0-1 0,0 1-1,0-1 1,0 1 0,-1-1-1,1 0 1,-2 1 0,-8 2 264,-1 0 1,0-1-1,-22 1 1,18-1-175,-53 9-1891,58-8-539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8.0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81 45 7698,'0'0'5037,"1"-4"-4940,-1 3-101,0 1 1,1-1-1,-1 0 1,0 1-1,0-1 0,1 0 1,-1 1-1,0-1 1,1 0-1,-1 1 0,1-1 1,-1 1-1,1-1 0,-1 0 1,1 1-1,-1 0 1,1-1-1,-1 1 0,1-1 1,0 1-1,-1 0 1,1-1-1,0 1 0,-1 0 1,1-1-1,0 1 0,-1 0 1,2 0-1,20 8-200,-4 0 148,-16-8 56,3 3 14,0-2 1,0 1-1,1 0 1,-1-1-1,1 0 1,8 0-1,-15-2-47,0 0-1,1-1 1,-1 1 0,0 0-1,0-1 1,0 1 0,0 0-1,0 0 1,0 0 0,-1 0-1,1 0 1,0 0 0,-2-1-1,-8-4 19,0 1-1,-1 0 1,0 0-1,0 2 0,0-1 1,0 1-1,0 1 1,-1 0-1,1 1 1,0 0-1,-20 2 1,32-1 14,-1 1 1,1-1-1,0 0 1,-1 0-1,1 0 1,0 1-1,0-1 1,-1 0-1,1 0 1,0 1-1,0-1 1,-1 0-1,1 1 1,0-1-1,0 0 1,0 1-1,0-1 1,-1 0-1,1 1 1,0-1-1,0 0 1,0 1-1,0-1 1,0 0-1,0 1 1,0-1-1,0 1 1,0-1-1,0 0 1,0 1 0,0-1-1,0 0 1,0 1-1,1-1 1,-1 0-1,0 1 1,0-1-1,0 0 1,0 1-1,1-1 1,-1 0-1,0 1 1,1-1-1,10 18 12,-2-13-61,1-1 1,-1-1 0,1 1-1,-1-1 1,1-1-1,0 0 1,0 0-1,0-1 1,0 0-1,0-1 1,15-1-1,11 1-2522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9.3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0 427 3449,'0'0'7788,"6"-6"-7385,286-376 1797,-286 375-2145,-4 4 6,0 1 0,0 0 0,0-1 0,0 1 1,-1-1-1,1 0 0,-1 1 0,0-1 0,2-6 0,14 44-456,19 48 376,4-2 0,73 113 0,-112-193 14,-1 0 0,0-1 0,1 1 0,-1 0 0,0-1 0,0 1 0,0 0 0,1 0 0,-1-1 0,0 1 1,0 0-1,0 0 0,0-1 0,0 1 0,0 0 0,-1 0 0,1-1 0,0 1 0,0 0 0,-1 0 0,1-1 0,0 1 0,0 0 1,-1-1-1,1 1 0,-1 0 0,1-1 0,-1 1 0,1-1 0,-1 1 0,1-1 0,-1 1 0,1-1 0,-1 1 0,0-1 1,1 0-1,-1 1 0,0-1 0,1 0 0,-1 1 0,0-1 0,0 0 0,1 0 0,-1 0 0,-1 0 0,-47 11-314,32-8 262,-68 10 71,69-12-10,1 0-1,-1 1 1,1 1 0,0 1 0,0 0 0,0 1-1,1 0 1,-15 8 0,13 5-875,16-17 826,0-1 0,0 1 1,0-1-1,0 1 0,-1-1 1,1 1-1,0-1 0,0 1 0,1-1 1,-1 1-1,0 0 0,0-1 1,0 1-1,0-1 0,0 1 1,1-1-1,-1 1 0,0-1 0,0 1 1,1-1-1,-1 1 0,0-1 1,1 0-1,-1 1 0,0-1 1,1 0-1,-1 1 0,1-1 0,-1 0 1,1 1-1,-1-1 0,1 0 1,-1 0-1,1 1 0,-1-1 1,1 0-1,-1 0 0,1 0 0,-1 0 1,1 0-1,0 0 0,21 4-2103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09.8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 0 5393,'0'0'5989,"0"1"-5963,1-1-1,0 1 0,-1-1 0,1 1 0,-1-1 0,1 1 0,-1 0 0,1-1 0,-1 1 0,1 0 0,-1-1 0,0 1 1,1 0-1,-1-1 0,0 1 0,0 0 0,0 0 0,1-1 0,-1 1 0,0 0 0,0 0 0,0 0 0,0-1 0,0 1 0,-1 1 1,-8 86 935,3-48-771,0 45-1,6 70 226,8-160-205,20-45-1825,-13 18-2008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0.5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235 149 5449,'0'0'7322,"-15"12"-7404,-42 37 74,56-48 10,0 0-1,0 0 1,0 0-1,0 0 1,0 1-1,0-1 1,1 0-1,-1 0 1,0 1-1,1-1 1,-1 0-1,1 0 1,-1 1-1,1-1 1,-1 1-1,1-1 1,0 0-1,0 1 1,0-1-1,0 1 1,0-1 0,0 1-1,0-1 1,0 0-1,1 1 1,-1-1-1,1 1 1,-1-1-1,1 0 1,-1 1-1,1-1 1,0 0-1,-1 0 1,1 0-1,0 1 1,0-1-1,0 0 1,0 0-1,0 0 1,2 1-1,2 2 13,-1-1-1,1 0 0,-1 0 1,1 0-1,0 0 1,0-1-1,9 3 1,-6-3 2,0 0 1,1 0-1,-1-1 1,1 0-1,-1-1 1,1 0-1,-1 0 1,1-1-1,-1 0 1,1-1-1,10-2 1,-15 2-10,0 1 1,0-1-1,-1 0 1,1 0-1,0 0 1,-1-1-1,0 1 0,0-1 1,1 0-1,-1 0 1,-1 0-1,1 0 1,0 0-1,-1-1 1,0 1-1,0-1 1,0 1-1,0-1 1,0 0-1,-1 0 1,0 0-1,0 0 0,0 0 1,0 0-1,0-5 1,1-6-46,0-1 0,-2 1 0,0-1 1,0 1-1,-6-30 0,5 41 29,0 0 0,0 0-1,0 0 1,0 0 0,-1 1 0,0-1-1,0 0 1,0 1 0,0 0 0,0-1-1,-1 1 1,1 0 0,-1 0 0,0 0 0,0 1-1,0-1 1,0 1 0,-1-1 0,1 1-1,-1 0 1,1 1 0,-1-1 0,0 0-1,1 1 1,-1 0 0,0 0 0,-7-1-1,-6 0 8,0 0 1,-1 2-1,1 0 0,-1 1 0,1 0 0,0 1 0,-34 10 0,43-10-86,0 1-1,0 0 1,0 0-1,1 1 0,0 0 1,-1 1-1,2-1 1,-1 1-1,0 0 1,1 1-1,0 0 1,0 0-1,1 0 0,-1 1 1,2-1-1,-1 1 1,1 1-1,-5 9 1,1 11-2610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0.17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5433,'0'0'8402,"167"0"-8082,-130 2-128,-2 1-128,-2 4 8,-4-2-72,9-5-320,-9 0-976,-5 0-2897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0.5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7378,'0'0'5241,"153"4"-5241,-136-4 112,-9 0-224,-3 0-56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0.8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4841,'0'0'7434,"153"22"-6378,-115-18-392,-3-4-88,-6 0-496,-2 0-72,-3 0 168,-5 0-176,-3 0 0,-2 0-160,-6 0-1264,-6-9-1601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2.9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 1 3329,'0'0'9123,"0"12"-9012,2 130-6,-4 161 110,-3-251-102,31-61 154,2-14-210,0 0 1,-2-2-1,0 0 1,-2-2-1,33-48 1,-17 24-20,158-195 111,-198 246-184,0 0 0,0 0 0,0-1 0,0 1 0,1 0 0,-1 0 0,0 0 1,0 0-1,0 0 0,0 0 0,0 0 0,0-1 0,0 1 0,0 0 0,0 0 0,0 0 0,0 0 0,0 0 0,0 0 0,0 0 0,0-1 1,0 1-1,0 0 0,0 0 0,0 0 0,0 0 0,0 0 0,0 0 0,0-1 0,0 1 0,0 0 0,0 0 0,0 0 0,0 0 1,0 0-1,0 0 0,0 0 0,0-1 0,-1 1 0,1 0 0,0 0 0,0 0 0,0 0 0,0 0 0,0 0 0,0 0 0,0 0 0,0 0 1,-1 0-1,1 0 0,0 0 0,0 0 0,0 0 0,0 0 0,0 0 0,0 0 0,-1 0 0,-12 0-3428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3.3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66 5521,'0'0'5595,"25"4"-4335,-17-2-1168,40 6 300,96 4-1,-136-11-453,-1-1 0,0 0-1,1-1 1,-1 0 0,0 0 0,0 0 0,1-1 0,-1 0 0,9-4 0,-13 4 70,0 0 1,-1-1 0,1 1-1,-1-1 1,1 1 0,-1-1 0,0 0-1,0 0 1,0 0 0,0 0-1,-1 0 1,1 0 0,-1 0 0,0-1-1,0 1 1,0-1 0,0 1-1,-1 0 1,1-1 0,-1 1 0,0-1-1,0 0 1,-1-4 0,40 8 153,367 0 85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3.7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22 1824,'0'0'8059,"31"0"-6541,236 0 1375,-19-12-2120,66 2-1754,-254 10 774,-26 4-2167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4.47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4233,'0'0'7887,"3"21"-7187,12 158 331,-15-133-614,45-47-97,81-41-252,-23 5-100,-71 28-17,1 0 0,0 2 0,0 2 0,65-3 0,-92 9 49,0 0-1,-1 1 1,1-1-1,-1 1 1,0 0-1,0 1 1,0-1-1,0 1 1,0 0 0,0 0-1,0 1 1,-1-1-1,8 9 1,-1-1-23,0 1 0,0 1 0,15 23 1,-24-33 37,0 0 1,0 0-1,0 1 1,0-1 0,-1 1-1,0 0 1,0-1-1,0 1 1,0 0 0,0 0-1,-1 0 1,1-1-1,-1 1 1,0 0-1,-1 0 1,1 0 0,-1 0-1,1-1 1,-1 1-1,0 0 1,0 0 0,-1-1-1,1 1 1,-1-1-1,0 1 1,0-1-1,0 0 1,0 0 0,0 0-1,-1 0 1,0 0-1,1 0 1,-1-1 0,0 1-1,0-1 1,-1 0-1,-4 3 1,-26 12 29,0-2 0,-1-1 0,-39 9 0,70-22-231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5.0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32 336,'0'0'14378,"30"-23"-12560,-20 15-3723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5.8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97 292 5673,'0'0'4715,"-8"4"-4542,3-2-158,1 1 1,0 0-1,-1 0 1,1 0-1,0 1 1,1-1-1,-1 1 1,1 0-1,-1 0 1,1 0-1,0 0 1,1 1-1,-1-1 1,1 1-1,0 0 0,0 0 1,0-1-1,1 1 1,-1 0-1,1 1 1,1-1-1,-1 0 1,1 0-1,0 11 1,-1-4 269,1 0 1,0 0-1,1 0 1,0 0-1,6 23 1,-5-30-242,0 0-1,0 0 1,1 0 0,0 0 0,0 0 0,0-1 0,0 1 0,1-1 0,0 0 0,0 0-1,0 0 1,0-1 0,1 1 0,-1-1 0,8 4 0,3-1-20,0-1 1,0 0 0,0-1-1,0-1 1,1 0 0,-1-1-1,1-1 1,0 0-1,-1-1 1,1-1 0,0-1-1,16-3 1,-23 3-38,1-1 0,-1 0 0,0 0 1,0-1-1,0 0 0,0-1 0,-1 0 0,0 0 1,0-1-1,0 0 0,-1 0 0,1-1 0,-2 0 0,1 0 1,-1-1-1,0 1 0,0-2 0,-1 1 0,0 0 0,-1-1 1,6-16-1,-1 0 10,-1-1 0,-1 0 0,-1 0 0,-2 0 0,-1-1 0,1-46 0,-5 63 59,0 0-1,0 0 1,-1 1 0,0-1-1,-1 0 1,0 1 0,0-1-1,-1 1 1,0 0-1,-1 0 1,0 1 0,0-1-1,-1 1 1,0 0-1,-1 1 1,0-1 0,0 1-1,0 1 1,-1-1 0,0 1-1,0 1 1,0-1-1,-1 1 1,0 1 0,0 0-1,0 0 1,0 1 0,-1 0-1,0 0 1,1 1-1,-1 0 1,0 1 0,-12 0-1,13 0-62,-15 0 9,0 0 0,1 2 1,-27 4-1,43-4-11,0 0 0,0 1 0,1 0 0,-1 0 0,0 1 0,1-1 0,0 1 0,0 1 0,0-1 1,0 1-1,0 1 0,1-1 0,0 1 0,-1-1 0,-5 9 0,3-1-290,1 0 0,0 0-1,0 1 1,2 0 0,-9 24 0,4 7-2490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6.2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293 1 2497,'0'0'8807,"-3"20"-8024,1 7-594,1-12-84,0 0 0,-1 0 0,-1 0 0,0-1 1,-1 1-1,-8 20 0,9-29-70,-1 0-1,0-1 1,0 1-1,0-1 1,-1 0-1,1 0 1,-1-1-1,0 1 1,-1-1-1,1 0 1,-1 0-1,0-1 1,0 0-1,0 0 1,0 0-1,-1-1 1,-6 2-1,-5 1-283,0 0 0,-1-2 0,1 0 0,-38 1 0,37-6-2477,4-8-3063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1.8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 6993,'0'0'6026,"126"-16"-6026,-73 16 0,-1 0 24,-1 0-24,5 0-72,-10 0-656,-12 0-1761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7.3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144 42 7482,'0'0'5707,"10"-3"-5560,38-4-47,0 3-1,66 1 1,-147-11-1575,19 10 1432,-1 2-1,1-1 1,-1 2 0,0 0-1,-27 2 1,35 0 51,0 0 0,0 0 0,0 1-1,0 0 1,0 0 0,0 1 0,1 0 0,-1 0 0,1 0 0,0 1 0,0 0 0,0 0 0,-10 9 0,4 2 67,0-1 0,1 2 0,1 0 0,0 0 0,1 0 0,1 1 0,1 1 0,0-1 0,1 1 0,1 0 0,1 1 0,0-1 0,-1 35 0,3-42-112,1 8 376,1-19-333,0 1 0,1-1 1,-1 0-1,1 1 0,-1-1 1,0 0-1,1 1 0,-1-1 1,1 0-1,-1 0 0,1 0 1,-1 1-1,1-1 0,-1 0 0,1 0 1,-1 0-1,1 0 0,0 0 1,-1 0-1,1 0 0,-1 0 1,1 0-1,-1 0 0,1 0 1,-1-1-1,1 1 0,-1 0 0,1 0 1,-1 0-1,1-1 0,-1 1 1,0 0-1,1 0 0,-1-1 1,1 1-1,0-1 0,202-94-410,-197 94 392,1 0 0,0 0 0,-1 0 1,1 1-1,-1 0 0,1 1 0,0-1 0,-1 1 0,1 1 0,-1-1 0,1 1 0,8 4 0,-9-4 1,-1 1 0,0-1 0,0 1 0,0 0 0,0 1-1,0-1 1,-1 1 0,0 0 0,1 0 0,-1 0 0,-1 1-1,1-1 1,-1 1 0,1 0 0,-2 0 0,1 0 0,0 0-1,-1 1 1,2 6 0,-2-4-6,-1 0-1,0 0 1,0 0-1,-1 1 1,0-1-1,0 0 1,-1 0-1,0 0 1,0 0-1,-1 1 1,0-2-1,0 1 1,-5 10-1,3-9 20,1 0 0,-1 0-1,-1-1 1,0 1-1,0-1 1,-8 10 0,10-15 13,0-1 1,-1 1 0,1-1 0,-1 0-1,1 0 1,-1 0 0,0 0 0,0 0-1,0-1 1,0 0 0,0 0 0,0 0-1,0 0 1,0-1 0,0 1 0,-1-1-1,-5 0 1,-4 0-9,1 1-264,1-1-1,-1 0 1,1-1 0,-1 0 0,1-1-1,0 0 1,-1-1 0,1-1-1,1 1 1,-19-10 0,7-3-1918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8.3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36 1 1376,'0'0'7721,"-1"0"-7686,1 0 0,-1 0 0,1 0 0,-1 1 0,1-1 0,-1 0 0,1 1 0,0-1 0,-1 0 0,1 1 0,0-1 0,-1 0 0,1 1 0,0-1 0,-1 0 0,1 1 0,0-1 0,0 1 0,-1-1 0,1 1 0,0-1 0,0 1 0,0-1 0,0 1 0,0-1 0,-1 1 0,-10 160 2118,-1-22-1372,9 181 1306,24-357-1039,-2 9-1056,1 2-1,1 0 1,1 1-1,2 1 1,0 1-1,1 1 1,37-24-1,-57 43-3,-1 0 0,1 1-1,0 0 1,0 0 0,0 0-1,0 1 1,0 0 0,1 0-1,-1 0 1,0 0-1,1 1 1,-1 0 0,0 0-1,0 1 1,1-1 0,-1 1-1,6 2 1,-7-2 7,-1 0 0,1 1 0,-1-1 0,0 1 0,1 0 0,-1 0 0,0 0 0,0 1 0,0-1 0,-1 1 0,1-1 0,0 1 0,-1 0 0,0 0 0,0 0 0,0 0 0,0 1 0,0-1-1,-1 0 1,1 1 0,-1-1 0,0 1 0,0 0 0,1 4 0,0 10-24,-1 1-1,0 0 0,-2 0 1,0 0-1,-1-1 0,-1 1 1,0-1-1,-2 1 0,0-1 1,-1 0-1,-12 25 0,2-10-2997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9.55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4849,'0'0'9218,"153"0"-9098,-126 0 152,2 0-272,1 0 0,2 0 16,0 0 104,3 5-144,-2-3 24,-7 0-296,-7-2-520,-8 0-1985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19.9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6345,'0'0'6986,"164"25"-6226,-119-18-152,1 0-128,-3-2-416,-3 0 96,-2-5-160,-11 0 72,-6 0-40,-7 0-16,-4 0-16,-4 0 0,-6-5-472,0-12-752,0 3-4881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22.92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26 0 3713,'0'0'5678,"-12"20"-5218,6 21-99,1 1-1,2-1 1,5 82-1,0-35-168,4 67 266,7-160 747,-3-10-1140,0-1 0,-1 0 1,12-28-1,8-14-15,-5 21-75,1 1 1,37-39-1,-31 39-17,40-61-1,-70 95-67,0 0 0,0 0 1,0 0-1,-1 0 0,1 0 0,0 0 0,-1-1 0,0 1 1,0 0-1,1 0 0,-1-1 0,-1-2 0,1-2-1796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24.0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1 148 2841,'0'0'4402,"7"15"-4142,22 47 32,-28-59-246,0-1 1,0 0-1,0 0 0,1 0 0,-1 0 1,1 0-1,0 0 0,-1 0 0,1-1 1,0 1-1,0 0 0,0-1 1,0 0-1,0 1 0,0-1 0,1 0 1,-1 0-1,0 0 0,1 0 1,-1-1-1,1 1 0,-1-1 0,0 1 1,1-1-1,-1 0 0,1 0 0,-1 0 1,1 0-1,3-1 0,4 1 542,-7-2-487,0 0 0,-1 1 0,1-1-1,-1 0 1,1-1 0,-1 1-1,0 0 1,0-1 0,0 1-1,0-1 1,0 0 0,0 1-1,-1-1 1,1 0 0,0-4 0,7-8 168,20-23-111,1 2 0,2 0 0,66-55 0,-97 90 207,2 2-349,1 0-1,-1 0 1,1 1-1,-1-1 0,0 1 1,1 0-1,-1 0 1,0 0-1,0 0 1,-1 0-1,1 1 0,0-1 1,-1 1-1,1 0 1,-1 0-1,0 0 0,0 0 1,3 6-1,2 2-38,-1 0 0,0 0 0,-1 1 0,5 15 0,-8-19 7,0 0 1,-1 1-1,0 0 1,0-1 0,-1 1-1,0 0 1,0-1-1,-1 1 1,0 0 0,0-1-1,-1 1 1,0-1-1,-1 0 1,0 1-1,-7 12 1,10-21 351,0-40-213,1 29-169,1 0-1,0 0 1,1 0 0,0 0 0,1 0 0,0 1-1,1-1 1,0 1 0,0 0 0,1 1-1,0-1 1,1 1 0,0 0 0,1 1 0,-1 0-1,2 0 1,-1 0 0,1 1 0,0 1 0,1-1-1,-1 2 1,14-7 0,-22 12 390,-1 30-364,2 0 1,0 0-1,3 0 1,0 0-1,16 49 1,-19-77 52,-1-1-10,18-12 535,7-19-884,2 1-1,57-45 1,-74 66 254,0 1 0,0 0 1,1 0-1,-1 2 0,2-1 0,-1 2 1,0 0-1,1 0 0,0 1 0,0 0 1,0 2-1,23-2 0,-24 4 102,0 0 0,-1 1 0,1 0 0,0 0 0,-1 2 0,1-1 1,13 7-1,-20-7-21,1-1 1,0 1-1,-1 0 1,1 0-1,-1 1 1,0 0-1,0 0 1,-1 0 0,1 0-1,-1 1 1,0 0-1,0 0 1,0 0-1,-1 0 1,5 9-1,-7-11-15,0 0 0,0 0 0,-1 0-1,1-1 1,-1 1 0,0 0-1,1 0 1,-1 0 0,-1 0 0,1 0-1,0 0 1,-1 0 0,1-1 0,-1 1-1,0 0 1,0 0 0,0-1-1,0 1 1,-1 0 0,1-1 0,-1 1-1,1-1 1,-1 0 0,0 0 0,-4 4-1,-3 3-206,-1-1 0,-1 0-1,0-1 1,-17 9 0,4-2-777,-9 6-1208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26.00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132 99 1176,'0'0'8191,"0"12"-7262,2 63-251,-4-1 0,-4 0 0,-15 82 0,1-60-555,-38 215 139,45-220-263,-1 136 1,14-221 6,0 0 0,1 0 0,-1 0-1,1 0 1,0 0 0,1 0 0,-1 0 0,1-1-1,0 1 1,1 0 0,-1-1 0,1 0 0,0 1-1,1-1 1,-1 0 0,1-1 0,0 1 0,0-1 0,0 1-1,1-1 1,-1-1 0,1 1 0,0-1 0,0 1-1,1-1 1,-1-1 0,1 1 0,-1-1 0,1 0-1,0 0 1,0-1 0,-1 0 0,10 1 0,363 37 388,-163-23-512,1190 47-18,-1288-70 41,202-39 0,32-5-53,357 32-705,-700 19 863,-1-1 1,0 0-1,0 0 1,0-1-1,0 0 0,0 0 1,0 0-1,-1-1 1,1 0-1,9-6 1,1-3 12,0-1 0,20-18 0,-36 30-8,-1-1-1,1 1 1,0-1 0,0 1 0,-1-1 0,1 1-1,-1-1 1,1 0 0,-1 1 0,0-1 0,0 0-1,0 0 1,0 1 0,0-1 0,0 0 0,0 1-1,-1-4 1,-7-33 97,7 33-146,-1-3 50,0-1-1,1 0 1,1 1 0,-1-1 0,2 0-1,-1 1 1,1-1 0,0 1 0,3-10-1,28-76-481,-2 5-1030,-21 33 1133,-2-1-1,-3 0 1,-2-1-1,-11-96 1,2-23 1750,6 167-1335,1 1 1,-2 0 0,0-1 0,0 1-1,0 0 1,-1 0 0,-1 0 0,1 0-1,-1 1 1,-1 0 0,0-1 0,0 2-1,0-1 1,-1 0 0,0 1-1,-1 0 1,0 1 0,0 0 0,0 0-1,0 0 1,-10-5 0,1 3-58,-1 0 1,0 1 0,0 1-1,-1 1 1,1 0-1,-1 1 1,-26-2-1,-132 2-51,117 4 83,-357 3-38,-292-3 40,-3-34 122,348-2-162,-486-25-195,856 71-180,65 15-334,-33-16-755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27.3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2969,'0'0'6849,"15"0"-5118,149 4-1201,-4 0-3042,-131-4-1990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5:27.7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4545,'0'0'6225,"196"10"-4984,-132-8-417,-7 1-496,-9-1-312,-10-2 120,-11 5-136,-1-2-176,-9 1-792,-7 1-3465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8:46.8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3393,'0'0'1136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2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3689,'0'0'5028,"32"5"-4556,12 2-345,146 27 328,-173-30-440,18 2-24,-2 2 0,1 1 0,-1 2 0,0 1 1,46 25-1,-77-36-43,0 0 0,0 0-1,0 0 1,0 1 0,0-1 0,0 1 0,-1-1 0,1 1 0,-1 0 0,1 0-1,-1 0 1,0-1 0,1 1 0,-1 0 0,0 1 0,0-1 0,-1 0 0,2 3 0,-2-4 31,0 1 0,-1-1 0,1 1 0,0-1 0,-1 0 1,1 1-1,-1-1 0,0 0 0,1 1 0,-1-1 0,0 0 1,0 0-1,0 0 0,0 0 0,0 0 0,0 0 0,0 0 1,0 0-1,0 0 0,0 0 0,0 0 0,-1-1 1,1 1-1,0 0 0,-1-1 0,1 1 0,0-1 0,-1 0 1,-1 1-1,-98 28 608,70-22-458,1 2 1,0 1 0,0 1-1,-50 27 1,77-37-242,1 1 1,0 0 0,-1-1 0,1 1 0,0 0 0,0 1-1,0-1 1,0 0 0,0 1 0,-1 2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48:47.1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15 7394,'0'0'6473,"-2"-15"-5721,18 15-6729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28.3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1223 3697,'0'0'3538,"0"-5"-2725,-1-1-546,1-1 0,0 1 0,1-1 0,0 1 0,0 0 0,0 0 0,0-1 0,1 1 0,0 0 0,1 0 0,-1 1 0,1-1 1,5-8-1,16-13-266,0 1 0,34-27 0,-29 28 15,42-49 1,-16 7 5,3 2 1,114-98 0,-149 141-34,0-1 1,-1-1 0,30-43 0,-31 38-9,1 0 1,40-37 0,93-99 46,-52 49-19,-30 36 95,-73 78-112,0 2-29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29.0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0 224 360,'3'-2'11508,"20"-16"-11497,53-28 5,2 4 0,2 4 1,107-37-1,-162 72-176,-25 3 144,1 1-1,-1-1 1,1 0-1,-1 0 1,1 1 0,-1-1-1,1 0 1,-1 1 0,1-1-1,-1 0 1,1 1-1,-1-1 1,1 1 0,-1-1-1,0 0 1,1 1-1,-1-1 1,0 1 0,0-1-1,1 1 1,-1 0-1,0-1 1,0 1 0,1 0-1,-1 2 0,0 0 0,-1 0 0,1 0 1,0-1-1,-1 1 0,0 0 0,1 0 0,-1-1 0,0 1 0,0 0 0,-1-1 0,1 1 0,-3 3 0,-9 15 56,-4 6-22,-20 42 0,33-59-4,0 1-1,0 0 1,1 0-1,0 0 1,1 0-1,1 0 1,-1 20-1,-6 37-34,17-74-1544,6-7-2347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29.8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9 181 3137,'0'0'6494,"4"-9"-6242,2-3-200,-1 1-1,1 0 1,1 0-1,0 1 1,1 0-1,-1 0 1,2 1-1,0 0 1,0 0-1,0 1 1,1 1-1,21-14 1,-18 15-34,0 1 0,0 0 0,0 1 0,1 0 0,0 1 0,0 0 0,0 1 1,22 0-1,-35 2-22,0 1 1,0-1 0,0 0-1,0 1 1,0-1-1,0 1 1,0-1 0,0 1-1,0-1 1,0 1 0,-1 0-1,1-1 1,0 1 0,0 0-1,0 0 1,-1 0 0,1 0-1,-1 0 1,1-1 0,0 1-1,-1 0 1,0 0-1,1 0 1,-1 0 0,0 1-1,1-1 1,-1 0 0,0 0-1,0 0 1,0 2 0,2 41 74,-2-36-69,0 2 3,-1 0 1,-1 0-1,1 0 0,-1 0 1,-1 0-1,0 0 0,-1-1 1,1 1-1,-2-1 1,1 0-1,-1 0 0,-1-1 1,0 1-1,0-1 0,0 0 1,-1-1-1,-13 12 0,-9 4 19,-1 0 0,-2-2 0,-46 24-1,53-31 9,23-14-33,1 1 0,0-1 0,0 1 0,-1-1 0,1 1 0,0 0 0,0 0 0,0-1 1,0 1-1,0 0 0,0 0 0,0 0 0,0 0 0,0 0 0,0 0 0,1 1 0,-1-1 0,0 0 1,1 0-1,-1 0 0,1 1 0,-1-1 0,1 0 0,0 1 0,-1-1 0,1 0 0,0 1 0,0-1 0,0 2 1,1 0-4,0-1 1,0 0 0,1 0 0,-1 0 0,1 0 0,-1 0 0,1 0 0,0 0 0,-1 0 0,1-1-1,0 1 1,0-1 0,0 1 0,4 1 0,7 4-10,1-1 1,0 0-1,0-1 0,22 6 0,-23-9-98,0 1 0,0-2 0,0 0 0,1 0 0,-1-1-1,0-1 1,0 0 0,1-1 0,-1 0 0,0-1 0,23-9 0,-3-6-2573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0.2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1 138 3673,'0'0'2506,"2"12"-2289,0-2-128,1 0-1,0 0 1,1-1-1,0 1 1,9 15-1,-11-22-29,0 1 1,1 0-1,0-1 1,0 0-1,0 0 0,0 0 1,0 0-1,1 0 1,-1 0-1,1-1 0,0 0 1,0 0-1,0 0 1,0 0-1,0-1 0,0 1 1,0-1-1,1 0 1,6 1-1,8-1 92,-1 0 0,0-1 0,1 0 0,-1-2 0,0 0 0,1-1 0,-1-1 0,-1-1 0,23-8 0,-33 10-211,0 0 0,0-1 0,-1 0 0,1 0 0,-1 0 0,0-1 0,0 1 0,-1-1 0,1-1 0,-1 1 0,0-1 0,-1 0 0,1 0 0,-1-1 0,0 1 0,-1-1 0,0 0 0,0 0 1,0 0-1,-1 0 0,0 0 0,0-1 0,-1 1 0,0-1 0,0-7 0,0 11-29,-1 0 0,0-1 0,0 1 0,0 0 0,0 0 0,-1-1 0,0 1 0,0 0 0,0 0 0,0 0 0,-1 0 0,1 0 1,-4-5-1,2 6 86,1 1 1,0 0 0,-1 0-1,1 0 1,-1 0 0,0 1-1,1-1 1,-1 1 0,0-1-1,0 1 1,0 0 0,0 0-1,0 1 1,-1-1-1,1 0 1,0 1 0,0 0-1,-7 0 1,-10 0-58,0 2 0,-1 0-1,1 1 1,0 1 0,0 1 0,-27 10 0,27-9-367,-8 3-3461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1.4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37 194 4305,'0'0'1884,"-5"0"-1861,-26-7 4210,31 6-4213,0 0 0,0 0 1,0 0-1,0 0 0,1 0 0,-1 0 0,0 0 1,1 0-1,-1 1 0,0-1 0,1 0 0,-1 0 1,1 1-1,0-1 0,-1 0 0,1 0 0,-1 1 1,1-1-1,1 0 0,34-9-48,1 1 0,0 2 0,50-3 0,0-1-13,63-13 140,-17 1 245,248-11-1,-380 34-355,0-1-1,0 1 1,0-1-1,0 1 0,-1-1 1,1 0-1,0 1 0,-1-1 1,1 0-1,0 1 1,-1-1-1,1 0 0,-1 0 1,1 0-1,-1 1 1,1-1-1,-1 0 0,0 0 1,1 0-1,-1 0 0,0 0 1,0 0-1,0 0 1,1 0-1,-1 0 0,0 0 1,0 0-1,-1 0 0,1-1 1,0 0-232,1-12-2070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1.8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5761,'0'0'3257,"24"9"-3108,80 31-26,-92-35-107,0 1-1,0 1 1,-1 0-1,0 1 1,0 0-1,-1 1 1,0 0-1,0 0 1,10 14-1,12 10-31,-26-26 24,1-1-1,-1 1 1,0-1 0,-1 2 0,0-1 0,0 1 0,5 11 0,-9-17 4,0 0 0,0 1 1,0-1-1,-1 0 1,1 1-1,-1-1 0,0 1 1,0-1-1,0 1 1,0-1-1,0 0 1,0 1-1,-1-1 0,1 1 1,-1-1-1,0 0 1,1 1-1,-1-1 0,0 0 1,0 0-1,-1 0 1,1 1-1,0-1 0,-1-1 1,1 1-1,-1 0 1,0 0-1,1 0 1,-1-1-1,0 1 0,-3 1 1,-20 15 80,-1-1 0,0-1 1,-1-1-1,-1-1 1,0-2-1,-59 18 0,62-28 109,24-2-224,1 0 0,-1 0 0,0-1 0,1 1 0,-1 0 1,1 0-1,-1-1 0,1 1 0,-1 0 0,1-1 0,-1 1 0,1 0 1,0-1-1,-1 1 0,1-1 0,-1 1 0,1-1 0,0 1 1,-1-1-1,1 1 0,0-1 0,0 1 0,-1-1 0,1 1 0,0-1 1,0 0-1,0 1 0,0-1 0,0 1 0,0-1 0,0 1 1,0-1-1,0-1 0,0-7-1417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3.4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72 65 1560,'0'0'6419,"0"0"-6417,0-1 1,0 1-1,0-1 0,0 1 0,1-1 1,-1 1-1,0-1 0,0 1 1,0-1-1,0 1 0,1-1 1,-1 1-1,0-1 0,0 1 0,1 0 1,-1-1-1,0 1 0,1-1 1,-1 1-1,1 0 0,-1-1 0,0 1 1,1 0-1,-1 0 0,1-1 1,-1 1-1,1 0 0,-1 0 1,1 0-1,-1-1 0,1 1 0,101 5 860,160 29-1,-62-5 280,387-7-308,-578-22-809,-8 0 414,-27-1-313,-121-17-627,-83-4-606,-243 33 910,316-8 359,115-3-36,39 0-111,0-1 0,0 1 0,0-1 0,0 1 1,0-1-1,0 0 0,0 0 0,0 0 0,-2-2 0,-25-7-31,21 9-152,3 0 108,0 0-1,0 1 0,-1-1 0,1 1 0,0 0 1,0 1-1,0 0 0,-1 0 0,1 0 0,0 0 1,0 1-1,-11 5 0,17-7 59,0 0-1,-1 0 1,1 1 0,0-1-1,-1 0 1,1 0 0,0 1-1,-1-1 1,1 0 0,0 0-1,0 1 1,-1-1 0,1 0-1,0 1 1,0-1 0,0 0-1,0 1 1,-1-1 0,1 1-1,0-1 1,0 0 0,0 1-1,0-1 1,0 1 0,0-1-1,0 0 1,0 1 0,0-1-1,0 0 1,0 1 0,0-1-1,0 1 1,0-1 0,0 0-1,1 1 1,-1-1 0,0 1-1,0-1 1,0 0 0,1 1-1,-1-1 1,0 0 0,0 0-1,1 1 1,-1-1 0,0 0-1,1 1 1,-1-1 0,0 0-1,1 0 1,-1 0 0,0 1-1,1-1 1,-1 0 0,0 0-1,1 0 1,-1 0 0,1 0-1,-1 0 1,0 0 0,1 0-1,-1 0 1,1 0 0,-1 0-1,29 4 61,91-5 1006,0-4-1,131-24 0,-60 6-988,252 1-1,-433 18-420,-10 4 331,1 0-1,-1 0 1,0 0-1,0-1 1,0 1-1,0 0 1,0 0-1,0-1 1,0 1-1,0 0 1,0 0 0,0 0-1,0-1 1,-1 1-1,1 0 1,0 0-1,0-1 1,0 1-1,0 0 1,0 0 0,0 0-1,0-1 1,-1 1-1,1 0 1,0 0-1,0 0 1,0 0-1,0-1 1,-1 1 0,1 0-1,0 0 1,0 0-1,0 0 1,-1 0-1,1 0 1,0 0-1,0 0 1,0-1-1,-1 1 1,1 0 0,0 0-1,0 0 1,-1 0-1,1 0 1,0 0-1,0 0 1,0 0-1,-1 0 1,1 1 0,0-1-1,0 0 1,-1 0-1,1 0 1,0 0-1,0 0 1,0 0-1,-1 0 1,1 1 0,-88-8-443,-127 7 1,90 2 362,-377-2 655,501 0-440,108 10 37,157-4 42,103-29 542,-303 18-742,-41 4 13,0 0-1,-20 1-376,-11-1-448,-71-9-2080,43 1 728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4.2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 44 5737,'0'0'4064,"-4"19"-3517,-6 50 35,-3 109 1,13-109-395,0-68-30,0-40 83,2 15-641,1 1-1,1 1 1,1-1 0,1 1-1,1 0 1,1 0 0,16-31 0,19-57 94,-43 109 329,1 0-1,-1 0 1,0 0-1,1 1 1,-1-1-1,0 0 1,1 0-1,-1 0 1,1 0-1,0 0 1,-1 0-1,1 0 1,0 1-1,-1-1 1,1 0-1,0 1 1,0-1-1,0 0 1,-1 1-1,1-1 1,0 1-1,0-1 1,0 1-1,0 0 1,0-1-1,0 1 1,0 0-1,0 0 1,0 0-1,0-1 1,0 1-1,0 0 1,0 0-1,0 1 1,0-1-1,0 0 1,0 0-1,0 0 1,0 1-1,0-1 1,0 0-1,0 1 1,0-1-1,0 1 1,0-1-1,0 1 1,-1 0-1,1-1 1,0 1-1,1 1 1,9 6-37,-1 1 1,0 0 0,12 13 0,-4-3 175,83 54 95,-73-56-153,-1 2 0,47 43 0,-72-60-98,0 1 0,0-1 0,0 0 0,0 1 0,-1-1 0,1 1 0,-1 0 0,1 0 0,-1-1 0,0 1 0,0 0 0,0 0 0,-1 0 0,1 0 0,-1 0 0,0 0 0,1 0 0,-2 0 0,1 0 0,0 0 0,0 0 0,-1 0 0,0 0 1,1 0-1,-1 0 0,0 0 0,0 0 0,-1 0 0,1-1 0,-1 1 0,1-1 0,-1 1 0,-2 2 0,-4 5 32,0-1 0,-1 0 0,1-1 0,-2 1 0,1-2 0,-20 13 0,17-13 40,-1 0 1,0-1-1,0-1 1,0 0-1,0 0 1,-1-1-1,1-1 1,-1-1-1,0 1 1,0-2-1,-28 0 1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5.0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8 356 4537,'0'0'4420,"0"0"-4338,0 0 0,-1 0 0,1 0 0,0 0 0,-1 0 0,1 0 0,0 0 0,0 0 1,-1 0-1,1 0 0,0 0 0,0 0 0,-1 0 0,1 0 0,0 0 0,-1 0 0,1 0 1,0-1-1,0 1 0,0 0 0,-1 0 0,1 0 0,0 0 0,0-1 0,-1 1 1,1 0-1,0 0 0,0-1 0,0 1 0,0 0 0,0 0 0,-1 0 0,1-1 0,0 1 1,1-11-38,0 1 0,1-1 0,0 1 0,1 0 0,0-1 0,1 1 0,0 1 0,0-1 0,1 1 0,0 0 0,1 0 0,8-11 0,14-14-504,51-49-1,-59 62 329,-11 13-20,-6 3 117,1 0 1,0 1 0,1-1 0,-1 1-1,1 0 1,0 0 0,0 1-1,0 0 1,0 0 0,1 0 0,-1 0-1,1 1 1,0 0 0,7-2 0,-12 7 11,0 0 1,0 0-1,0 0 1,0 0-1,-1 0 1,1 0-1,-1 0 1,1 0 0,-1 0-1,0 0 1,-1 5-1,1-5 1,-1 53 94,-1-32-68,1 1-1,2-1 0,0 0 0,2 1 0,0-1 0,12 39 1,-14-61 7,1 1 0,-1 0 0,1-1 0,-1 1 0,1-1 0,0 0 0,0 0 0,0 1 0,0-1 0,1-1 0,-1 1 0,0 0 0,1 0 1,0-1-1,-1 0 0,1 1 0,0-1 0,-1 0 0,1 0 0,0-1 0,0 1 0,0 0 0,0-1 0,0 0 0,0 0 0,0 0 0,0 0 0,0 0 1,0 0-1,0-1 0,0 0 0,2 0 0,5-1 26,0-1 1,-1 0 0,0 0-1,0-1 1,0 0-1,0 0 1,0-1-1,12-9 1,-12 6-212,-1 1 1,0-1-1,0 0 0,-1-1 0,0 0 0,0 0 1,-1 0-1,0-1 0,-1 0 0,0 0 0,-1 0 1,5-16-1,-4 2-54,0-1 0,-2 0-1,-1-1 1,-1-34 0,-1 59 289,0 0 0,0 0 0,0 0-1,0 1 1,0-1 0,0 0 0,0 0 0,0 0 0,0 0 0,1 0-1,-1 1 1,0-1 0,1 0 0,-1 0 0,1 0 0,-1 1 0,0-1 0,1 0-1,0 0 1,-1 1 0,1-1 0,-1 1 0,1-1 0,0 0 0,-1 1-1,1-1 1,0 1 0,0 0 0,-1-1 0,1 1 0,0-1 0,0 1-1,0 0 1,0 0 0,-1 0 0,1-1 0,0 1 0,0 0 0,0 0-1,0 0 1,0 0 0,0 0 0,-1 1 0,1-1 0,0 0 0,0 0-1,0 0 1,0 1 0,0 0 0,13-1-260,93 8-1387,-98-8-1099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0.9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73 10 6433,'0'0'3833,"175"-7"-3297,-140 5 144,-6 2-407,-7 0-161,-6 0-16,-8 0-48</inkml:trace>
  <inkml:trace contextRef="#ctx0" brushRef="#br0" timeOffset="1">1 129 6689,'0'0'4073,"142"9"-3313,-88-9-167,0 0-281,-3 0-48,2 0-264,-12-9-168,-17-4-1721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5.58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153 1 4729,'0'0'4637,"-15"24"-4349,-8 8-244,5-6-32,0 0-1,-14 33 1,24-45 7,1 1 0,1-1 0,0 2 1,1-1-1,1 1 0,1-1 0,0 1 0,1 0 1,-1 22-1,4-37 2,-1 0-1,0-1 1,1 1 0,-1 0 0,1-1 0,-1 1 0,1-1-1,-1 1 1,1 0 0,-1-1 0,1 1 0,0-1 0,-1 0-1,1 1 1,0-1 0,-1 1 0,1-1 0,0 0 0,-1 0 0,1 1-1,0-1 1,0 0 0,-1 0 0,1 0 0,0 0 0,0 0-1,-1 0 1,1 0 0,2 0 0,32 0 402,-25-1-318,22 2 397,-23 0-456,1 0 0,0 0 0,-1-1 0,1-1 0,0 0 0,-1 0 0,1-1 0,-1 0-1,1-1 1,13-5 0,-22 7-126,-1 1 0,1 0-1,-1-1 1,0 1 0,1-1 0,-1 1-1,0 0 1,0-1 0,1 1 0,-1-1-1,0 1 1,0-1 0,0 1-1,0-1 1,0 1 0,1-1 0,-1 1-1,0-1 1,0 1 0,0-1 0,0 1-1,0-1 1,-1 1 0,1-1 0,0 1-1,0-2 1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5.9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106 1 7402,'0'0'2931,"-4"21"-2808,-10 67 46,12-78-120,0-1 0,-1 1 0,0-1 0,0 1 0,-1-1 0,-1 0 0,1 0 0,-11 13 0,-2 5 39,17-27-78,0 0 0,-1 0 0,1 0 0,0 0 0,-1 0-1,1 0 1,0 0 0,-1-1 0,1 1 0,0 0 0,-1 0-1,1 0 1,0-1 0,-1 1 0,1 0 0,0 0 0,0 0-1,-1-1 1,1 1 0,0 0 0,0-1 0,-1 1 0,1 0-1,0-1 1,0 1 0,0 0 0,0-1 0,0 1 0,0 0-1,-1-1 1,1 1 0,0 0 0,0-1 0,0 1 0,0 0-1,0-1 1,0 1 0,0-1 0,1 0 0,-7-20-266,-5-62-2037,6 44-385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6.3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91 108 2969,'-84'-43'1952,"84"42"-1916,-1 1-1,1 0 1,0 0 0,-1 0-1,1 0 1,0 0-1,-1-1 1,1 1 0,0 0-1,-1 0 1,1 0 0,0-1-1,0 1 1,-1 0 0,1-1-1,0 1 1,0 0-1,0 0 1,-1-1 0,1 1-1,0 0 1,0-1 0,0 1-1,0 0 1,0-1 0,0 1-1,0 0 1,0-1-1,0 1 1,0-1 0,0 1-1,0 0 1,0-1 0,0 1-1,0 0 1,0-1 0,0 1-1,0 0 1,0-1-1,15-10 546,21-1 295,-36 12-853,28-8 375,1 2 0,-1 0 0,2 2 0,-1 1 0,0 1 0,0 2 0,38 4 0,-66-4-394,0 1 0,0 0-1,1 0 1,-1 0 0,0 0-1,0 0 1,0 0 0,0 0-1,0 0 1,0 1 0,-1-1-1,1 0 1,0 1-1,-1-1 1,1 0 0,-1 1-1,1-1 1,-1 1 0,1-1-1,-1 1 1,0-1 0,0 1-1,0-1 1,0 1 0,0-1-1,0 0 1,0 1 0,-1 1-1,1 2 6,0-1 0,-1 0 0,1 0 0,-1 1 0,0-1 0,0 0 0,-1 0 0,1 0 0,-4 6 0,-2-1-4,-1-1 0,0 0 0,-1 0 1,0-1-1,0 0 0,0-1 0,-1 0 0,0 0 0,0-1 0,-11 4 0,-3 0-120,0-1-1,0-1 1,-38 5 0,61-12 99,1 0 0,-1 1 0,1-1 0,-1 0 0,0 0 0,1 1-1,-1-1 1,1 0 0,-1 0 0,1 1 0,0-1 0,-1 0 0,1 1 0,-1-1 0,1 1 0,0-1 0,-1 1 0,1-1 0,0 1 0,-1-1-1,1 1 1,0-1 0,0 1 0,-1-1 0,1 1 0,0-1 0,0 1 0,0-1 0,0 1 0,0 0 0,0-1 0,0 1 0,0-1 0,0 1-1,0-1 1,0 1 0,0 0 0,0-1 0,0 1 0,1-1 0,-1 1 0,0-1 0,1 2 0,0 0 17,-1-1 0,1 1 0,0 0 0,0 0 1,0 0-1,0-1 0,0 1 0,1-1 0,-1 1 0,0-1 1,1 1-1,1 1 0,10 3 185,1-1 0,-1 0 0,1-1 0,-1-1 0,1 0 0,0 0 0,17 0 0,23-1-3557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6.6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0 266 6177,'0'0'6858,"153"-90"-6850,-120 69-8,2-1 72,-6 0-64,-2 3-8,-3 2 0,-5 0-144,-3 3 88,-2-6-424,-4 8-841,-7 0-967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7.0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6345,'0'0'5506,"15"18"-5154,-2-4-283,4 5-8,0 1 0,-1 0 0,-1 1 0,24 46 0,-23-8 4,-13-47-53,0 0 0,0-1 0,1 1 1,7 14-1,-10-26-12,-1 1 0,1 0 0,0-1 0,0 1 0,0 0 0,0-1 0,0 1 0,0-1 0,0 1 0,0-1 0,0 0 0,0 1 0,0-1 0,0 0 0,0 0 0,0 0 1,0 0-1,0 1 0,0-2 0,0 1 0,0 0 0,0 0 0,1 0 0,-1 0 0,1-1 0,27-11-1570,-13-3-1946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39.54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236 1433 4601,'0'0'6345,"6"-39"-5267,0-31-510,-5-80-1,-1 1-489,5 83-83,20-93 0,-13 74-6,-4 0 1,-5-142-1,-4 136-59,20-48-20,-11 8 74,-2 97-19,-5 26-202,-17 26 161,-41 53 90,4 2 1,-59 105 0,112-176-18,-1-1 2,1 1 0,-1-1-1,1 1 1,-1-1-1,0 0 1,1 1 0,-1-1-1,0 0 1,0 0 0,0 0-1,0 1 1,0-1 0,0 0-1,0 0 1,-3 1 0,4-2 77,0-21-71,2 2-122,1 0 0,2 1 1,0-1-1,0 1 0,2 0 0,14-28 0,3-12-60,-22 55 170,-1 0 0,1 0-1,0 0 1,0 0-1,0 1 1,0-1 0,1 1-1,-1-1 1,1 1 0,-1 0-1,1 0 1,0 0 0,0 0-1,0 0 1,0 1 0,0-1-1,0 1 1,4-1 0,3-1-26,-1 1 1,0 0-1,1 0 1,-1 1-1,14 0 0,-22 2 31,0 0-1,0-1 0,0 1 1,0 0-1,0 0 0,0 0 0,0 0 1,0 0-1,0 0 0,0 0 0,-1 0 1,1 1-1,0-1 0,-1 0 1,1 0-1,-1 0 0,1 3 0,11 32-13,-10-27-31,6 14 55,-1 2-1,-1-1 1,-1 0-1,-1 1 0,-1 0 1,-1 0-1,-2 0 1,-3 34-1,3-58 11,-1 1 0,0-1 0,1 0 1,-1 0-1,0 0 0,0 0 0,0 1 0,0-1 0,0 0 0,0 0 0,0-1 0,0 1 1,0 0-1,-1 0 0,1 0 0,0-1 0,0 1 0,-1-1 0,1 1 0,0-1 0,-1 0 1,1 1-1,-1-1 0,1 0 0,-3 0 0,-43 2 405,39-2-375,-22 1-396,0-2 1,0-1 0,1-1 0,-1-2 0,-47-13 0,54 10-2235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40.6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0 477 6361,'0'0'6327,"6"-14"-6138,12-29-110,-3 5 90,1 1 1,1 1-1,38-58 1,-37 72-285,0 1 0,1 0 1,1 1-1,1 2 0,1 0 0,46-29 1,-68 47 106,0 0 0,0 0 1,0 0-1,0 0 0,1 0 0,-1-1 1,0 1-1,0 0 0,0 0 1,0 0-1,1 0 0,-1 0 0,0 0 1,0 0-1,0 0 0,1 0 0,-1 0 1,0 0-1,0 0 0,1 0 1,-1 0-1,0 0 0,0 0 0,0 0 1,1 0-1,-1 0 0,0 0 1,0 0-1,0 0 0,0 0 0,1 1 1,-1-1-1,0 0 0,0 0 0,0 0 1,0 0-1,1 0 0,-1 0 1,0 1-1,0-1 0,0 0 0,0 0 1,0 0-1,0 1 0,0-1 1,1 0-1,-1 0 0,0 0 0,0 1 1,-1 15-54,-9 18 132,4-20-42,-13 31-7,-15 51 1,29-81-26,2 1 0,0-1 0,0 1 0,2 0 0,0 0 0,1 0 0,2 24 0,-1-38 4,0 1 1,0-1-1,1 1 0,-1-1 0,0 0 0,1 0 0,0 1 0,-1-1 1,1 0-1,0 0 0,0-1 0,0 1 0,0 0 0,0-1 0,1 1 0,-1-1 1,0 0-1,1 1 0,-1-1 0,1 0 0,-1-1 0,1 1 0,-1 0 0,1-1 1,0 1-1,-1-1 0,1 0 0,5 0 0,0 0 32,-1 1 1,1-2-1,-1 1 0,0-1 0,1 0 1,-1 0-1,1-1 0,-1 0 0,12-5 1,-7 0-36,0 0 0,-1-1 1,0 0-1,0-1 0,-1 0 0,0-1 1,-1 0-1,0-1 0,-1 0 1,0 0-1,0-1 0,8-18 0,0-7-190,-2 0 0,17-77-1,-24 88-11,-7 22 204,1 0 0,0 0 0,0 0 0,0 1 0,1-1 0,0 0 0,-1 0 0,1 1 0,0-1 0,1 1 0,-1 0 0,1 0 0,-1-1 0,1 2 0,0-1 0,6-5 0,-2 6-16,-1-1 0,0 1-1,0 1 1,1-1 0,-1 1 0,1 0 0,0 1 0,-1-1-1,12 2 1,121-1 113,-106 0-4012,-53 0-1539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41.11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204 1 3593,'0'0'4637,"0"10"-3894,0-4-716,1-1 111,-1 0 0,0 1 0,0-1 0,-1 0 0,0 0 0,0 1 1,0-1-1,0 0 0,-1 0 0,0 0 0,0 0 0,0-1 0,0 1 1,-6 7-1,-20 20-24,0-1 100,2 1-1,-25 39 1,44-59-180,0-1 0,1 1 0,1 1 0,0-1 1,1 1-1,0 0 0,1 0 0,0 0 0,1 0 0,-1 24 1,4-36-32,-1 1 0,0-1 0,1 1 1,0-1-1,-1 1 0,1-1 1,0 0-1,0 1 0,0-1 1,0 0-1,0 0 0,0 1 0,0-1 1,0 0-1,1 0 0,-1 0 1,0 0-1,1-1 0,-1 1 0,0 0 1,1 0-1,-1-1 0,1 1 1,-1-1-1,1 0 0,-1 1 1,1-1-1,0 0 0,-1 0 0,1 0 1,-1 0-1,3 0 0,69 0 160,-50-1-138,-20 0-184,-1 1 0,0-1 0,1 1 0,-1-1 0,1 0 1,-1 0-1,0 0 0,0 0 0,0 0 0,0-1 0,0 1 0,0-1 1,0 1-1,0-1 0,0 0 0,0 0 0,-1 0 0,1 0 0,2-4 1,0 0-1138,7-7-3353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42.06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70 198 824,'0'0'6067,"0"5"-5614,-3 7-165,0 0 0,0 0 1,-1 0-1,-1-1 0,0 1 0,-7 10 0,4-8-197,2 0-1,-1 1 1,-6 25-1,17-83 1540,-4 26-1792,2 0 0,5-29-1,-1 24-131,28-86-1028,-30 97 1376,1 0 0,0 0 0,1 1 1,0-1-1,0 1 0,1 1 0,10-11 0,-12 16-28,1 0 0,-1 1-1,1-1 1,-1 2 0,1-1-1,0 0 1,0 1 0,1 0-1,-1 1 1,0-1 0,1 1-1,-1 1 1,0-1 0,1 1-1,-1 0 1,13 2 0,-4-2-16,-13 0-9,0 0-1,0 1 0,0-1 1,0 1-1,0 0 1,0 0-1,0-1 0,0 1 1,-1 0-1,1 1 1,0-1-1,-1 0 0,1 0 1,-1 1-1,1-1 1,-1 1-1,1-1 0,-1 1 1,0 0-1,0-1 1,0 1-1,0 0 0,0 0 1,0 0-1,0 0 1,-1 0-1,1 0 0,-1 0 1,1 3-1,0-3 1,-1 1-1,1 0 1,-1 0-1,0 0 1,0 0 0,0 0-1,0 0 1,0 0-1,0 0 1,-1 0-1,0 0 1,1-1 0,-1 1-1,0 0 1,0 0-1,-1-1 1,1 1-1,-1 0 1,1-1 0,-4 5-1,-4 0-7,0 0-1,-1-1 0,1 0 1,-1-1-1,-1 0 0,1 0 1,-1-1-1,1-1 0,-1 1 1,0-2-1,0 1 0,-1-2 1,1 1-1,-14-1 0,24-1-5,2 3-32,-1 0 29,1 0 1,-1 0-1,1 1 0,0-1 0,1 0 1,-1 0-1,0 0 0,1 0 0,0-1 0,-1 1 1,5 4-1,34 36 176,-5-7 134,-32-30-308,1 0-1,-1 1 1,0-1 0,-1 1-1,0-1 1,0 1 0,0 0-1,-1 0 1,0 0 0,0 0-1,0 0 1,-2 12-1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0:42.8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221 0 5129,'0'0'2574,"-7"39"-2053,5-33-476,0 0 0,1-1-1,0 1 1,0 0-1,0 0 1,1 0-1,0 0 1,0 0-1,2 11 1,2-16 77,0 0 1,0 1-1,0-1 1,0-1 0,0 1-1,0-1 1,0 1-1,1-1 1,-1 0-1,0-1 1,6 0-1,-1 1-69,-2 0-2,-1 0 0,0-1 1,1 1-1,-1-1 0,12-3 0,-17 3-75,1 0 0,-1 1 0,1-1 0,-1 0-1,1 1 1,-1-1 0,0 0 0,0 0 0,1 0 0,-1 0-1,0 0 1,0-1 0,0 1 0,0 0 0,0 0 0,0-1-1,-1 1 1,1-1 0,0 1 0,-1-1 0,1 1 0,-1-1-1,1 1 1,-1-1 0,0 1 0,0-1 0,0 1 0,0-4-1,-29 7 229,28-1-170,-1 0-1,1 1 1,-1-1-1,1 0 1,-1 1-1,1 0 1,0-1-1,0 1 1,0 0-1,0-1 1,0 1-1,0 0 1,0 0-1,1 0 0,-1 0 1,1 0-1,-1 0 1,1 0-1,0 4 1,-1 47 265,2-34-225,1 66 532,0-34-291,-8 90 1,4-127-291,-2 0 1,1-1 0,-2 0-1,0 0 1,0 0 0,-1 0 0,-1-1-1,0 0 1,0 0 0,-2-1-1,1 0 1,-1 0 0,-1-1 0,0 0-1,0-1 1,-1 0 0,-19 12-1,27-19 2,0 0-1,0 0 0,0-1 0,0 1 0,0-1 1,0 0-1,0 0 0,-1 0 0,1 0 0,0 0 1,-1-1-1,1 1 0,0-1 0,-1 0 0,1 0 0,0 0 1,-1-1-1,1 1 0,-1-1 0,1 1 0,0-1 1,0 0-1,0-1 0,-1 1 0,1-1 0,0 1 1,1-1-1,-1 0 0,0 0 0,0 0 0,1 0 1,-1-1-1,1 1 0,0-1 0,0 1 0,-4-6 1,1-2-62,0 0 0,1 0 0,0 0 1,0 0-1,1 0 0,1-1 0,0 0 0,0 1 1,1-1-1,0-15 0,1 24 10,1-1-1,-1 0 1,1 0-1,0 0 1,0 1 0,0-1-1,0 0 1,0 1-1,0-1 1,1 1 0,0-1-1,-1 1 1,1 0-1,0-1 1,0 1-1,0 0 1,0 0 0,0 1-1,1-1 1,-1 0-1,1 1 1,-1-1-1,6-1 1,8-4-14,1 0 1,32-7-1,-33 9-6,145-36-1076,-90 24-557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3.0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1 475 5193,'0'0'5187,"10"-9"-4935,6-5-196,10-7 224,-1-1-1,-1-1 1,38-48 0,-33 19-258,-2 0 0,-3-1 0,33-104 0,-95 274-308,29-95 385,-12 27 81,3 0 0,1 1 0,-11 61 0,28-111-190,1 0 0,-1 1 0,0-1 0,0 0 0,0 0 0,0 1 0,0-1 0,0 0 0,1 0 0,-1 1 0,0-1 0,0 0 0,0 0 0,1 0 0,-1 1 0,0-1 0,0 0 0,0 0 0,1 0 0,-1 0 0,0 0 0,1 1 0,-1-1 0,0 0 0,0 0 0,1 0 0,-1 0 0,0 0 0,0 0 0,1 0 0,-1 0 0,0 0 0,1 0 0,-1 0 0,0 0 0,0 0 0,1 0 0,-1 0 0,0-1 0,1 1 0,-1 0 0,0 0 0,0 0 0,1 0 0,-1 0 0,0-1 0,0 1 0,0 0 0,1 0 0,-1 0 0,0-1 0,0 1-1,1 0 1,16-10-1902,9-10-4942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3.2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50 6937,'0'0'3385,"4"-3"-2763,2-2-456,1 0 1,0 1-1,1 0 1,-1 0 0,1 1-1,0-1 1,-1 2-1,1-1 1,1 1 0,-1 1-1,16-2 1,83-3-207,115 8 0,-181-1 14,-35-1-4,-1 0 0,0 1 0,1 0 0,-1-1-1,0 2 1,0-1 0,1 1 0,-1-1 0,6 4-1,-10-4 16,0 0-1,1 0 0,-1 0 0,0 0 0,0 1 0,0-1 1,0 0-1,0 0 0,0 1 0,0-1 0,0 1 0,0-1 1,-1 1-1,1-1 0,-1 1 0,1-1 0,-1 1 0,0 0 1,1-1-1,-1 1 0,0-1 0,0 1 0,0 0 0,0-1 1,0 1-1,-1 0 0,1-1 0,0 1 0,-1-1 0,1 1 1,-1-1-1,0 1 0,1-1 0,-2 3 0,-5 5 3,0 1 0,0-1 0,-1 0-1,-1-1 1,1 0 0,-1-1 0,0 1 0,-1-2-1,-17 11 1,9-5 7,-31 20 1,-106 79 41,140-99-33,1 1 1,1 1-1,0 0 0,0 0 0,2 2 0,0-1 1,-16 31-1,24-37-8,0-1 0,1 1 0,0 0 0,1 1 0,-1-1 0,2 0 0,-1 0 0,1 0 0,3 19 1,-3-27 7,1 0 1,-1 1-1,1-1 1,0 0 0,-1 0-1,1 0 1,0 0 0,0 1-1,0-1 1,0 0-1,0 0 1,0-1 0,0 1-1,0 0 1,0 0 0,0 0-1,1-1 1,-1 1-1,0-1 1,0 1 0,1-1-1,-1 1 1,0-1 0,1 0-1,-1 1 1,0-1-1,3 0 1,44 2 174,-40-2-145,19 0-143,-1-1 1,1-1-1,0-1 1,-1-1-1,1-2 0,-1-1 1,34-13-1,-15 0-2046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3.6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3 127 9098,'0'0'2467,"0"23"-2475,-3 144 524,3-163-470,0-1 0,1 1 0,-1-1 0,1 1 0,-1-1 0,1 0-1,0 1 1,0-1 0,1 0 0,-1 1 0,0-1 0,1 0 0,0 0 0,0 0 0,0-1-1,0 1 1,1 0 0,-1-1 0,0 1 0,1-1 0,0 0 0,0 0 0,0 0 0,0 0-1,0 0 1,0-1 0,0 1 0,0-1 0,1 0 0,-1 0 0,0 0 0,7 0 0,8 2 98,1-2 1,-1 0 0,0-1-1,36-4 1,-33 0-139,1 0 0,-2-2 0,1 0 0,0-1-1,-1-1 1,-1-1 0,1-1 0,-1 0 0,-1-2 0,28-21 0,-34 24-59,-1-1 0,0 0-1,-1 0 1,0-1 0,0 0 0,-1-1 0,-1 0 0,0 0-1,0-1 1,-2 0 0,1-1 0,-2 1 0,0-1 0,0 0 0,-1 0-1,2-20 1,-5 32 54,-1 0-1,0-1 1,0 1-1,0 0 1,-1 0-1,1-1 0,0 1 1,-1 0-1,1 0 1,-1 0-1,0 0 1,0 0-1,0 0 1,0 0-1,0 0 1,0 0-1,0 0 1,-1 0-1,1 1 1,-3-3-1,0 1 0,1 1 0,0 0-1,-1 0 1,0 0 0,1 1 0,-1-1 0,0 1 0,0 0-1,0 0 1,-6-1 0,-8 1-2,1 0 1,-1 1-1,1 1 1,-23 4-1,35-4-16,1 0 0,-1 0-1,0 0 1,1 1-1,0 0 1,-1-1 0,1 2-1,0-1 1,0 0 0,0 1-1,0 0 1,0 0 0,1 0-1,-1 0 1,1 1 0,0 0-1,-5 6 1,4-3-433,0-1 1,1 1 0,0 0-1,0-1 1,1 1-1,-3 12 1,1 11-4282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4.0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4001,'0'0'8970,"16"0"-9642,-7 0-1689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5.1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163 58 5009,'0'0'3341,"-6"-2"-3116,3 1-215,-1 0 0,1 0 0,0 0 0,-1 0 0,1 0 0,-1 1 0,1-1 0,-1 1 0,1 0 0,-1 0 0,1 0 0,-1 1 0,1-1 0,-1 1 0,1 0-1,-1 0 1,1 0 0,0 0 0,0 1 0,-1-1 0,1 1 0,0 0 0,0 0 0,1 0 0,-1 0 0,0 0 0,1 1 0,-1-1 0,-2 4 0,-2 3 70,1 1 1,-1 0-1,2 0 0,-1 0 0,1 1 1,1 0-1,0 0 0,1 0 1,0 0-1,0 1 0,1-1 1,1 1-1,0 0 0,1-1 1,0 1-1,0 0 0,5 23 1,-4-32-22,0 1 1,1 0-1,0-1 1,-1 1-1,1-1 1,0 0 0,0 0-1,1 1 1,-1-1-1,1-1 1,0 1-1,-1 0 1,1-1 0,0 1-1,1-1 1,-1 0-1,0 0 1,1 0 0,-1 0-1,1-1 1,-1 1-1,1-1 1,0 0-1,0 0 1,-1-1 0,1 1-1,6 0 1,12 1-76,1-1-1,0 0 1,30-5 0,-46 4-68,3-1-160,0-1 1,0 0 0,-1-1 0,1 0 0,18-8-1,-24 9 188,0 0-1,1 0 1,-1-1 0,0 1-1,0-1 1,-1 0-1,1 0 1,0-1-1,-1 1 1,0 0-1,0-1 1,0 0 0,0 0-1,3-6 1,-5 118 2598,-1-106-2536,1-1 0,-1 1 0,0-1 1,1 1-1,-1 0 0,1-1 1,-1 1-1,1-1 0,0 0 0,0 1 1,-1-1-1,1 0 0,0 1 1,0-1-1,0 0 0,1 0 0,-1 0 1,0 0-1,0 0 0,1 0 1,-1 0-1,2 1 0,1 0 14,0-1 0,0 0 1,0 0-1,0 0 0,0 0 0,0 0 0,0-1 0,0 0 0,4 0 1,-2 0-10,0 0 1,1-1 0,-1 0 0,0 0-1,0 0 1,0-1 0,-1 0 0,1 0-1,0 0 1,-1-1 0,1 0 0,5-4-1,-3-2-143,0-1-1,-1 0 1,0 0-1,0 0 0,-1-1 1,-1 0-1,1 0 1,-2-1-1,0 1 1,0-1-1,-1 0 0,2-17 1,-1 1-171,-2 0 0,0-1 0,-2 1 0,-4-37 0,4 65 318,0-1-1,0 0 1,0 1-1,0-1 1,0 0-1,0 1 1,-1-1-1,1 0 1,0 1-1,0-1 0,-1 1 1,1-1-1,0 0 1,-1 1-1,1-1 1,0 1-1,-1-1 1,1 1-1,-1-1 1,1 1-1,-1-1 1,1 1-1,-1 0 1,1-1-1,-1 1 1,1 0-1,-1-1 0,0 1 1,1 0-1,-1 0 1,1-1-1,-1 1 1,0 0-1,1 0 1,-1 0-1,0 0 1,1 0-1,-1 0 1,0 0-1,1 0 1,-1 0-1,0 0 1,1 0-1,-1 1 0,0-1 1,1 0-1,-1 0 1,1 1-1,-1-1 1,0 1-1,-2 0-14,1 0 1,-1 1-1,1-1 0,0 1 0,0-1 0,0 1 1,0 0-1,0 0 0,0 0 0,-3 4 0,3-3 11,1 0 0,-1 1 0,1-1 0,0 0 0,0 1 0,0-1 0,0 1-1,0 0 1,1-1 0,-1 1 0,1 0 0,0-1 0,0 1 0,2 5 0,-2-7 3,1-1 1,0 1-1,0 0 1,0-1-1,0 1 1,0 0-1,0-1 1,0 1 0,0-1-1,1 1 1,-1-1-1,1 0 1,-1 0-1,1 0 1,-1 0 0,1 0-1,0 0 1,-1 0-1,1 0 1,0 0-1,0-1 1,0 1-1,-1-1 1,1 0 0,0 1-1,0-1 1,3 0-1,10 2 14,0-1 0,0-1 0,0 0 1,-1-1-1,1-1 0,25-5 0,-33 4-57,0 1 1,0-1-1,0-1 1,-1 1-1,1-1 1,-1 0-1,0 0 0,0-1 1,-1 0-1,1 0 1,-1 0-1,0-1 1,-1 1-1,1-1 1,4-9-1,-5 9 29,0 0 1,-1-1-1,0 1 0,0-1 0,-1 0 1,0 0-1,0 0 0,0 0 0,-1 0 0,0 0 1,0-8-1,-1 14 53,17 33-311,90 147 560,-88-146-76,18 34-241,-35-64 120,-1 1-1,1 0 1,-1 0 0,0-1-1,-1 1 1,1 0 0,-1 0 0,1 0-1,-1 0 1,0 0 0,-1 0-1,1 0 1,-1 0 0,1 0-1,-3 7 1,1-9-81,0 0 0,0-1 1,1 1-1,-1 0 0,0-1 0,0 1 0,-1-1 1,1 0-1,0 0 0,0 1 0,-1-1 0,1-1 1,0 1-1,-1 0 0,1-1 0,-1 1 0,1-1 1,-1 0-1,1 1 0,-1-1 0,1-1 0,-4 1 1,0 0-507,-1 0 0,1-1 0,-1 1 0,1-1 0,-1-1 0,1 1 0,-11-5 0,-5-9-6303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5.9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232 54 4065,'0'0'6054,"5"-2"-5464,48-32 814,-52 34-1397,-1 0-1,0 0 1,0-1-1,0 1 1,0 0-1,1 0 0,-1-1 1,0 1-1,0 0 1,0-1-1,0 1 1,0 0-1,0 0 1,0-1-1,0 1 1,0 0-1,0-1 1,0 1-1,0 0 1,0-1-1,0 1 0,0 0 1,0 0-1,0-1 1,0 1-1,0 0 1,0-1-1,0 1 1,-1 0-1,1 0 1,0-1-1,0 1 1,0 0-1,0 0 0,-1 0 1,1-1-1,0 1 1,0 0-1,-1 0 1,1 0-1,0-1 1,0 1-1,-1 0 1,1 0-1,0 0 1,0 0-1,-1 0 0,1 0 1,0 0-1,-1 0 1,1 0-1,0 0 1,0 0-1,-1 0 1,1 0-1,0 0 1,-1 0-1,1 0 1,-1 0-1,-15-3 352,-3 1-379,0 1 1,0 1-1,0 0 1,0 2-1,-19 3 1,32-3 13,-1 0-1,1 0 1,0 1 0,0-1 0,0 1 0,0 1 0,0-1-1,1 1 1,0 0 0,0 1 0,0-1 0,0 1 0,0 0-1,1 0 1,0 0 0,0 0 0,-6 12 0,5-7 6,0 0 0,0 0 0,1 0-1,0 0 1,-4 19 0,7-26 3,1-1-1,-1 1 1,1 0-1,0-1 1,0 1-1,0-1 1,0 1-1,1 0 1,-1-1-1,1 1 1,0-1-1,-1 1 1,1-1-1,0 1 1,0-1-1,1 0 1,-1 1-1,0-1 1,1 0-1,-1 0 1,1 0-1,0 0 1,0 0-1,0-1 1,0 1-1,0 0 1,0-1-1,0 1 1,4 1-1,23 10 71,1-2 0,1 0-1,33 6 1,42 15-56,-103-31-21,0 0 0,0 1 0,0 0 0,0-1-1,0 1 1,0 0 0,-1 1 0,1-1 0,-1 0 0,1 1 0,-1-1 0,0 1 0,0 0-1,0 0 1,-1 0 0,1 0 0,-1 0 0,1 0 0,-1 0 0,0 0 0,0 0-1,0 1 1,-1-1 0,1 0 0,-1 6 0,0-4 29,0-1 0,0 0 0,0 0-1,-1 1 1,0-1 0,0 0 0,0 0 0,0 0 0,-1 0 0,1 0-1,-1 0 1,0 0 0,0 0 0,0-1 0,-1 1 0,0-1 0,1 1-1,-1-1 1,-5 4 0,-1-1 53,1-1 0,-1 0 0,1 0 0,-2-1 0,1-1 0,0 1 0,-15 2 0,19-4-287,0-1 0,-1 0 1,1-1-1,0 1 0,0-1 0,0 0 1,0 0-1,-1-1 0,1 0 0,0 0 0,0 0 1,0 0-1,0-1 0,0 1 0,-8-6 1,-7-11-6294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6.2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63 6937,'0'0'5192,"24"-3"-4921,-1 1-202,10 0 13,0-2 0,0-1-1,48-15 1,-38 3-148,-26 7-3522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6.9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134 3 6673,'0'0'5791,"14"0"-5544,2 0-205,-2-2-26,0 2 0,0 0 0,27 3 0,-35 0-21,0 1-1,-1-1 0,1 1 1,-1 0-1,1 1 0,-1-1 0,0 1 1,-1 0-1,1 0 0,-1 0 1,0 1-1,0 0 0,-1 0 1,0 0-1,0 0 0,0 0 0,2 9 1,-4-12 6,-1 0 0,1 1 0,-1-1 1,0 0-1,0 0 0,0 0 0,0 0 1,0 0-1,-1 0 0,1 0 0,-1 0 0,0 0 1,0 0-1,0 0 0,-1 0 0,1-1 1,0 1-1,-4 4 0,2-3 5,-1-1-1,0 1 1,0-1 0,0 0-1,0 1 1,0-2 0,-1 1 0,1-1-1,-1 1 1,-6 1 0,-11 3 30,-1-1 0,0-1 0,-46 3 0,60-7-28,-109 2-113,117-3 97,27 0-289,219-2 139,-241 2 153,-1 1-1,1 0 1,-1 0 0,1 1-1,-1-1 1,1 1-1,-1-1 1,0 1-1,0 0 1,1 0 0,-2 1-1,1-1 1,0 1-1,0-1 1,-1 1-1,1 0 1,-1 0 0,0 0-1,0 0 1,0 0-1,0 1 1,-1-1-1,1 1 1,-1-1 0,2 7-1,-1-3 31,1 1-1,-1 0 1,0-1-1,-1 1 1,0 0-1,0 0 1,-1 0-1,0 0 1,0 0 0,-1 0-1,-2 13 1,1-17 6,0 0 1,-1 0-1,0 0 1,1 0 0,-1 0-1,-1 0 1,1-1-1,-1 1 1,1-1-1,-1 0 1,0 0-1,0 0 1,0-1 0,0 1-1,-1-1 1,1 0-1,-1 0 1,1-1-1,-1 1 1,-7 0 0,-6 3 36,0-2 1,0 0 0,-38 0-1,52-3-92,-1 0 1,0 0-1,1 0 0,-1-1 1,0 0-1,1 0 0,-1 0 0,1 0 1,-5-2-1,6 1-182,1 0-1,0 0 1,0 1 0,-1-1-1,1 0 1,1-1 0,-1 1 0,0 0-1,0-1 1,1 1 0,-1 0-1,1-1 1,0 0 0,0 1-1,-1-5 1,-5-20-6203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7.3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111 97 4049,'0'0'7894,"60"34"-6973,-46-31-856,0-1-1,0 0 1,0-1-1,1 0 1,-1-2-1,0 1 1,22-5-1,-34 4-71,0 0 0,0 0 0,0 0-1,0 0 1,0 0 0,-1 0 0,1 0-1,-1-1 1,1 1 0,-1-1 0,1 1-1,-1-1 1,0 0 0,1 0 0,-1 1 0,0-1-1,0 0 1,-1 0 0,1 0 0,0 0-1,-1 0 1,1 0 0,-1 0 0,1 0-1,-1 0 1,0-1 0,0-3 0,0 4-16,0-1 1,0 0-1,0 1 0,-1-1 1,1 1-1,-1-1 0,1 1 1,-1-1-1,0 1 1,0-1-1,0 1 0,0 0 1,-1-1-1,1 1 0,-1 0 1,1 0-1,-1 0 0,1 0 1,-1 0-1,0 0 1,0 1-1,-4-3 0,-7-2-10,0 1-1,-1 1 1,0 0-1,0 1 1,0 0-1,-22-1 0,-87 4-620,120 0 555,-1 1 0,1-1 0,0 1 0,-1 0 0,1 0 0,0 1 1,0-1-1,0 1 0,0-1 0,0 1 0,0 0 0,0 0 0,1 0 0,-1 0 0,1 1 0,-1-1 1,1 1-1,-4 5 0,-3 9-1972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7.7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6633,'0'0'6482,"105"0"-6418,-75 2 0,2 3-24,-3-2-40,-7-1-384,-9-2-744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8.1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7298,'0'0'5905,"174"36"-5825,-134-29 136,-5-2-216,3-2-8,-9-1-352,-10-2-2361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3.4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111 127 9162,'0'0'3929,"-10"25"-3762,-29 85 197,37-106-328,1 0 0,0 0 0,0 1 1,0-1-1,1 1 0,0-1 0,-1 1 1,2-1-1,-1 1 0,0-1 0,1 1 1,0-1-1,0 0 0,0 1 0,1-1 1,-1 0-1,1 0 0,0 0 0,0 0 1,1 0-1,-1 0 0,1-1 0,-1 1 1,1-1-1,6 5 0,-2-2-2,1 0 1,-1-1-1,1 0 0,0 0 0,1-1 0,-1 0 0,1 0 1,0-1-1,11 3 0,-7-3-12,-1-1-1,0 0 1,1-1 0,0 0-1,-1-1 1,1 0 0,-1-1 0,1-1-1,-1 0 1,1-1 0,18-6-1,-25 7-28,0-1-1,0 0 0,0 0 0,0 0 1,-1-1-1,1 0 0,-1 0 0,0 0 1,-1-1-1,1 0 0,-1 0 0,1 0 1,-1 0-1,-1-1 0,1 1 1,-1-1-1,0 0 0,0 0 0,-1-1 1,0 1-1,0 0 0,0-1 0,0-9 1,0 5-29,-1 0 0,0 0 0,-1 1 0,0-1 0,-1 0 0,0 0 0,0 1 0,-1-1 0,-1 0 0,0 1 0,0 0 0,-9-18 0,6 19 20,1 1-1,-1 0 1,0 0-1,-1 1 1,0 0-1,0 0 1,0 1-1,-1-1 1,0 2-1,0-1 1,-1 1-1,0 0 1,1 1-1,-11-4 1,0 1 9,1 1 1,-1 1-1,0 0 1,-1 2 0,1 0-1,-1 1 1,1 1-1,-1 1 1,1 1-1,-23 3 1,38-3-8,1 0 0,-1 0 0,0 0 1,1 1-1,0-1 0,-1 1 0,1 0 0,0 0 0,0 0 0,0 0 0,0 1 0,0-1 1,0 1-1,1 0 0,-1 0 0,1 0 0,0 0 0,0 0 0,0 0 0,0 1 1,-2 5-1,2-1-167,-1 0 0,1-1 0,1 1 0,0 0 0,0 0 0,0-1 0,1 1 0,0 0 0,2 11 0,5 8-3969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9.3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43 0 3625,'0'0'6145,"0"7"-5897,-19 104 1424,10-63-1277,2 1 0,-1 57 0,8 56 144,25-163-3132,-7-7-1219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40.2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57 112 4481,'0'0'5416,"0"-7"-4661,-1 4-694,0 0 1,1 0 0,0-1 0,-1 1 0,1 0 0,0 0-1,0-1 1,1 1 0,-1 0 0,1 0 0,0 0 0,-1 0-1,1 0 1,1 0 0,-1 0 0,0 0 0,1 0 0,-1 0-1,1 0 1,0 1 0,0-1 0,0 1 0,0-1 0,1 1-1,-1 0 1,0 0 0,1 0 0,0 0 0,-1 0 0,1 1-1,0-1 1,5-1 0,9-1-77,0 0 0,1 2 0,0-1-1,-1 2 1,1 1 0,0 0 0,32 5 0,-49-4 10,0-1 1,0 1-1,0 0 1,0 0 0,-1 0-1,1 0 1,0 0-1,0 0 1,-1 0 0,1 0-1,-1 0 1,1 0-1,-1 0 1,1 0-1,-1 0 1,0 1 0,0-1-1,1 0 1,-1 0-1,0 0 1,0 0 0,0 2-1,1 35-157,0-29 130,0 18 11,-1-1 0,0 1 1,-9 48-1,6-62 36,0-2 0,-1 1 0,0 0 0,-1-1 0,0 0 0,-1 0-1,0 0 1,-1-1 0,0 0 0,-13 15 0,0-6 151,0-1-1,-25 17 1,29-24-130,2 0 0,-1 0 0,2 2 0,0 0 0,0 0 0,-17 24 0,28-33-19,0 1 0,0 0-1,0-1 1,1 1 0,0 0-1,0 0 1,0-1 0,0 1-1,1 0 1,-1 0 0,2 10-1,-1-11-14,0-3 1,1 0 1,0 0 0,-1 0-1,1 0 1,-1-1-1,1 1 1,0 0 0,0 0-1,-1-1 1,1 1-1,0 0 1,0-1-1,0 1 1,0-1 0,0 1-1,0-1 1,0 1-1,0-1 1,0 0 0,0 1-1,0-1 1,2 0-1,32 8 112,-28-7-104,48 7-413,1-3-1,73-3 1,-117-2-101,-9 0 196,-3 0 195,1 0 0,-1 1 0,0-1 0,1 0 0,-1 0 0,1 0 0,-1 0 0,1 0 0,-1 0 0,0 0 0,1 0 1,-1 0-1,1-1 0,-1 1 0,0 0 0,1 0 0,-1 0 0,1 0 0,-1-1 0,0 1 0,1 0 0,-1 0 0,0-1 0,1 1 0,-1 0 0,0 0 0,1-1 0,-1 1 0,0 0 0,0-1 0,1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09.5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3721,'0'0'9095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1.06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231 172 6993,'0'0'6309,"0"-8"-6040,0 0 1,0 0-1,1 0 1,2-12 0,2 13-278,1 0 1,1 0 0,-1 0-1,1 1 1,0 0 0,0 1-1,1-1 1,0 1-1,0 1 1,0-1 0,12-3-1,10-4 64,58-15-1,-81 25-20,-3 1-56,1-1-1,-1 1 1,1 0 0,0 1-1,-1-1 1,1 1 0,6 0-1,-10 1 11,0-1-1,1 1 0,-1-1 0,0 1 1,0-1-1,0 1 0,0 0 1,0-1-1,-1 1 0,1 0 0,0 0 1,0 0-1,0-1 0,-1 1 1,1 0-1,0 0 0,-1 0 0,1 0 1,-1 1-1,1-1 0,-1 0 1,0 0-1,1 0 0,-1 0 0,0 0 1,0 0-1,0 1 0,0-1 1,0 0-1,0 0 0,0 0 0,0 3 1,-2 6-6,1 0 1,-1 0 0,-1 1-1,1-2 1,-2 1 0,0 0 0,0 0-1,0-1 1,-1 0 0,-1 0-1,1 0 1,-1-1 0,-1 0-1,-7 8 1,-18 17-6,-63 51-1,89-78 23,-156 105-24,48-36-25,111-73 38,0 0 0,0-1 0,1 1 0,-1 0 0,0 1 0,1-1 0,0 0 0,-1 1 0,1-1 0,0 1 0,0 0 0,1 0 0,-1 0 0,0 0 0,1 0 0,0 0 0,0 0 0,-2 6 0,7-8-2,0 0 1,-1 0 0,1 0 0,0 0 0,0-1 0,0 1 0,-1-1-1,1 0 1,0 0 0,8-1 0,-5 0 2,134 1-868,-140 1 874,-1-1-1,1 1 1,-1-1-1,1 1 1,-1-1-1,1 1 1,-1 0-1,1-1 1,-1 1-1,0-1 1,1 1-1,-1 0 1,0 0-1,1-1 1,-1 1-1,0 0 1,0-1 0,0 1-1,0 0 1,0 0-1,0-1 1,0 1-1,0 0 1,0 0-1,0 0 1,0 28-115,-1-23 105,2-3 22,-1-1 1,1 0-1,-1 0 0,1 0 1,0 0-1,0 0 1,0 0-1,0 0 1,0 0-1,0 0 1,0 0-1,1-1 1,-1 1-1,1 0 0,-1-1 1,1 1-1,0-1 1,-1 0-1,1 1 1,0-1-1,0 0 1,0 0-1,0 0 1,0 0-1,0-1 1,0 1-1,0-1 0,1 1 1,-1-1-1,0 0 1,3 1-1,12 1 123,0 0-1,33-2 0,-35 0-87,-12 0-23,0 0 0,-1 0-1,1 0 1,0 0 0,0-1 0,-1 1 0,1-1 0,0 1 0,-1-1-1,1 0 1,-1 0 0,1 0 0,-1 0 0,1-1 0,-1 1 0,0-1-1,0 0 1,0 1 0,0-1 0,0 0 0,2-3 0,-1 1-109,-1-1 0,0 1 1,0-1-1,-1 0 0,0 1 1,1-1-1,-2 0 1,1 0-1,0 0 0,-1 0 1,0-7-1,0 0-3916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1.50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92 210 8090,'0'0'4693,"-4"18"-4657,-32 51-20,29-59-13,0 0 1,1 0-1,1 1 1,0 0-1,0 0 1,1 1-1,1-1 1,0 1-1,0-1 1,-1 17-1,4-26 0,0-1 0,1 0-1,-1 1 1,0-1 0,1 0 0,-1 1-1,0-1 1,1 0 0,-1 0-1,1 0 1,0 1 0,-1-1-1,1 0 1,0 0 0,0 0-1,0 0 1,0 0 0,0 0-1,0-1 1,0 1 0,0 0-1,0 0 1,0-1 0,0 1 0,0 0-1,1-1 1,-1 1 0,0-1-1,0 0 1,1 1 0,2-1-1,49 3 137,-38-4-97,7 1-50,1-1 0,0-1 1,0-1-1,-1-1 0,1-1 0,-1-1 0,0-1 1,-1-1-1,0-1 0,35-20 0,-45 22-116,0 0 0,-1-1 1,0-1-1,0 0 0,-1 0 0,0-1 0,0 0 1,-1-1-1,-1 1 0,1-2 0,-2 1 0,0-1 1,0 0-1,-1 0 0,-1 0 0,0-1 0,0 0 1,-1 0-1,-1 0 0,1-13 0,-2 16 104,0 0 0,-1 0 1,0 0-1,-1 0 0,0 0 0,-2-10 0,2 16 59,-1 1 1,1 0-1,0 0 1,-1-1-1,0 1 0,0 0 1,0 1-1,0-1 1,0 0-1,0 1 0,-1-1 1,1 1-1,-1-1 1,0 1-1,0 0 0,0 0 1,0 1-1,0-1 1,0 1-1,-5-2 0,-13-3-10,0 2 0,0 0 0,-1 2 0,1 0 0,-1 1 0,1 1 0,-43 6 0,56-4-88,1 0-1,-1 0 0,1 1 0,-1 0 0,1 0 1,0 0-1,0 1 0,1 0 0,-1 1 1,1-1-1,-10 10 0,-4 3-2235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2.7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124 112 3569,'0'0'8752,"-2"6"-7731,-5 15-1029,-1 0 0,-1 0 1,-23 38-1,23-46 5,1 2 0,0-1 1,1 1-1,0 0 0,1 0 0,1 1 0,0 0 0,1 0 1,-3 32-1,24-59 360,21-30-66,37-50-1,-44 50-595,63-62 0,61-22-338,-145 114 829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3.2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24 6361,'0'0'5221,"24"14"-4436,77 42-321,-96-53-438,1 0 1,0-1 0,1 1 0,-1-1-1,0-1 1,0 1 0,1-1 0,-1 0-1,1-1 1,0 1 0,-1-1-1,1-1 1,-1 1 0,13-3 0,-7 0-16,-5 2-165,0-2-1,0 1 1,0-1 0,0 0 0,-1 0 0,0-1-1,0 0 1,0 0 0,0 0 0,0-1 0,-1 0 0,0 0-1,0 0 1,0-1 0,-1 0 0,0 0 0,0 0-1,0 0 1,-1-1 0,5-10 0,-18 52 860,9-33-684,1-1 0,-1 1-1,1-1 1,0 1-1,0-1 1,0 1 0,0 0-1,0-1 1,0 1-1,0-1 1,1 1 0,-1-1-1,0 1 1,1-1 0,-1 1-1,1-1 1,0 0-1,-1 1 1,1-1 0,0 0-1,0 1 1,0-1-1,0 0 1,0 0 0,0 0-1,0 0 1,0 0-1,0 0 1,1 0 0,-1 0-1,0 0 1,1-1 0,-1 1-1,2 0 1,12 2 52,0 0 1,1-1 0,-1-1-1,0 0 1,26-3 0,-32 2-53,-1-2 0,0 1-1,0-1 1,0 0 0,0 0 0,0-1 0,-1 0 0,1 0 0,-1-1 0,0 0 0,0-1 0,7-5 0,-8 8-22,-1 1 0,0 0 0,0-1 0,0 2 0,0-1 0,1 1 0,-1-1 0,0 2 0,1-1 0,-1 0 0,0 1 0,8 2 0,13 0-402,4-3-2042,-5 0-3726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3.63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57 6041,'0'0'4513,"27"0"-3435,136 2 203,-134-3-961,-1-2-1,45-11 0,21-2-342,-66 14-4,-3 0-123,-1-1-1,49-12 1,-68 13-494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4.1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 0 5601,'0'0'4441,"-1"21"-3437,-1 168 1341,-11-77-909,28-115-1332,2-5-88,0-2 0,0 0 0,26-21 0,-30 20-40,1 1-1,1 0 1,-1 1 0,1 0 0,30-11 0,-38 18 13,0 0 1,1 0-1,-1 0 1,0 1-1,1 0 1,-1 0-1,1 1 1,13 1-1,-19-1 5,1 1-1,-1 0 1,0-1-1,0 1 1,0 0-1,0 0 1,0 1-1,0-1 1,0 0-1,0 1 1,0-1-1,0 1 1,-1-1-1,1 1 1,0 0-1,-1 0 1,0 0-1,1 0 1,-1 0-1,0 0 1,0 0-1,0 0 1,0 0-1,-1 0 1,1 1-1,-1-1 1,1 0-1,-1 1 1,0-1-1,1 0 1,-2 4-1,1 1 9,0 1-1,-1 0 1,0-1-1,0 1 1,-1 0-1,0-1 1,0 0-1,-1 1 1,0-1-1,0 0 1,-1 0-1,1-1 1,-2 1-1,-6 9 1,4-8-8,1-1 1,-2 1-1,1-1 1,-1 0-1,0-1 1,0 0 0,0 0-1,-1-1 1,0 0-1,-14 6 1,21-29-6455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4.5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 6833,'0'0'10403,"0"-8"-11868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3.9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0 7770,'0'0'6501,"3"12"-6225,-5 49-173,-2 0 0,-22 101 0,-44 115 31,57-232-98,20-67-49,2 1-1,0 0 1,1 0 0,1 1 0,23-32-1,85-97-90,-38 52 73,-64 76 11,10-15-401,35-56-1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6.0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340 217 5569,'0'0'5137,"1"-11"-4997,1 6-84,0-4 7,0-1 1,0 1-1,-1 0 0,0-1 0,-1 1 0,0-1 0,0 1 0,-4-20 0,1 27-42,0 1 0,0-1 0,-1 0 0,1 1 1,0 0-1,-1 0 0,1 0 0,-1 0 0,1 0 0,-1 1 0,1-1 0,-1 1 0,1 0 0,-1 0 0,0 0 0,-3 1 0,0 0-14,-8-1-7,1 1 0,-1 0 0,1 2 1,-1-1-1,1 2 0,0 0 0,0 1 1,0 0-1,1 1 0,0 0 0,0 1 1,-17 12-1,24-14 3,0 0-1,-1 0 1,2 1-1,-1 0 1,1 0 0,0 0-1,0 1 1,0 0 0,1-1-1,0 2 1,0-1 0,1 0-1,0 1 1,1-1-1,-1 1 1,1 0 0,1 0-1,-1 0 1,2 0 0,-1 0-1,1 0 1,0 0 0,2 14-1,-1-18 13,1 1-1,-1-1 0,1 0 1,0 0-1,0 0 1,1-1-1,-1 1 0,1 0 1,-1-1-1,1 0 1,0 1-1,1-1 0,-1 0 1,0-1-1,1 1 1,0-1-1,-1 1 0,1-1 1,0 0-1,0 0 1,6 1-1,6 3 37,0-1 1,0 0-1,0-2 0,23 3 1,0-2-619,1-1-1,1-3 1,51-5 0,-81 3 344,-1-1 1,1 0-1,-1 0 0,0-1 0,0 0 0,0-1 1,9-6-1,-13 8 255,-1 0 0,0-1 0,-1 1 0,1-1 0,-1 0 0,1 0 0,-1 0-1,-1-1 1,1 0 0,0 1 0,-1-1 0,0-1 0,0 1 0,2-7 0,-9 24 2664,1-4-2461,0-1 0,0 1 0,1 0 0,0 0 0,-1 11 0,3-17-237,0 0 1,0 0-1,0 0 0,0 0 1,0 0-1,0 0 1,1 0-1,-1 0 0,1 0 1,-1-1-1,1 1 0,0 0 1,0 0-1,0-1 0,0 1 1,0 0-1,0-1 0,0 1 1,0-1-1,1 1 0,-1-1 1,1 0-1,-1 0 0,1 0 1,-1 1-1,1-1 0,0-1 1,-1 1-1,1 0 0,0 0 1,3 0-1,3 2 29,0-1-1,0 0 0,1 0 1,-1-1-1,1 0 1,-1-1-1,1 1 1,-1-2-1,1 1 1,-1-1-1,0-1 0,10-2 1,-12 2-24,-1 0 0,0-1 0,0 0 0,0 0 0,0 0 1,0-1-1,0 1 0,-1-1 0,0-1 0,0 1 0,0 0 0,0-1 0,-1 0 0,1 0 0,-1 0 1,-1 0-1,1 0 0,2-7 0,5-18-236,0-1 0,-3 0 0,0-1 0,-2 0 0,-1 0 0,-2 0 0,-2-43-1,0 74 238,-1 0-1,0 0 1,1 0-1,-1-1 0,0 1 1,0 0-1,0 0 0,0 0 1,0 0-1,0 0 1,0 0-1,0 1 0,-1-1 1,1 0-1,0 0 0,0 1 1,-1-1-1,1 1 1,-1-1-1,1 1 0,0 0 1,-1 0-1,1-1 0,-1 1 1,1 0-1,0 0 0,-1 0 1,1 0-1,-1 1 1,1-1-1,0 0 0,-3 1 1,1-1-9,1 0 0,-1 0 0,0 1 0,0-1 0,0 1 0,0 0 0,0-1 0,0 1 0,0 1 0,1-1 0,-1 0 0,0 1 0,1-1 0,0 1 0,-1 0 0,-2 2 0,4-3 5,0 0 0,1 0 0,-1 1 0,0-1 0,1 0 0,-1 0 0,1 1-1,0-1 1,-1 0 0,1 1 0,0-1 0,0 0 0,0 1 0,-1-1 0,2 1 0,-1-1 0,0 0 0,0 1-1,0-1 1,1 0 0,-1 1 0,0-1 0,1 0 0,0 2 0,1-1 7,-1 0 0,1-1 0,0 1 0,-1-1 1,1 0-1,0 0 0,0 1 0,0-1 0,0 0 0,0 0 0,0-1 0,0 1 1,4 1-1,8 0 36,0 0 0,0 0 0,25-2 0,-32 0-51,9 0 27,1 0 0,-1-1 0,1-1 0,-1-1 0,0 0 0,0-1 1,17-7-1,-25 7-35,-1 1 0,1-1 0,-1-1 0,0 1 0,0-1 0,-1-1 0,0 1 0,1-1 1,-2 0-1,1 0 0,-1-1 0,0 0 0,0 0 0,-1 0 0,7-15 0,-11 57 86,8 56 0,-3-76-39,0 1 0,2-1 1,0 0-1,10 15 0,-11-20-24,0 0 0,0 1 0,-1-1 1,-1 1-1,0 0 0,0 0 0,-1 0 0,0 0 1,-1 1-1,1 13 0,-3-23 23,-1 0 0,1 0 0,-1-1 1,0 1-1,1 0 0,-1-1 0,0 1 0,0-1 0,0 1 0,0-1 1,0 1-1,0-1 0,0 0 0,-1 1 0,1-1 0,0 0 1,-1 0-1,1 0 0,-1 0 0,1 0 0,-1 0 0,0-1 0,1 1 1,-1 0-1,0-1 0,1 0 0,-1 1 0,0-1 0,0 0 1,-2 0-1,-61 5 323,59-5-310,4 0-103,1-1-1,-1 1 1,1-1 0,-1 1 0,1-1 0,-1 0-1,1 1 1,0-1 0,-1 0 0,1 0 0,0 0-1,0 0 1,0 0 0,0 0 0,-1 0-1,2-1 1,-1 1 0,0 0 0,0-1 0,0 1-1,1 0 1,-1-1 0,0 1 0,1-1-1,-1 1 1,1-1 0,0 1 0,0-1 0,-1 1-1,1-1 1,0 1 0,0-3 0,0-17-4010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6.82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92 65 5497,'0'0'7012,"9"-5"-6597,114-52 431,-204 55-1657,74 2 801,0 1 0,0 1 1,0-1-1,1 1 0,-1 0 0,1 1 1,-1-1-1,1 1 0,0 1 0,-12 7 1,15-9 4,0 1 1,0 0-1,0 0 1,1 0-1,-1 0 1,0 1 0,1-1-1,0 0 1,0 1-1,0 0 1,1 0-1,-1-1 1,1 1-1,-1 0 1,1 0 0,1 0-1,-1 0 1,1 0-1,-1 6 1,1-5 21,0 0 0,0 0 0,0 0 1,0 0-1,1-1 0,0 1 0,0 0 1,1 0-1,-1-1 0,1 1 0,0-1 1,0 1-1,0-1 0,1 0 0,-1 0 1,1 0-1,0 0 0,0 0 0,1-1 0,-1 1 1,1-1-1,-1 0 0,1 0 0,0 0 1,1-1-1,7 5 0,-7-5 11,0 0 0,0 1-1,0 0 1,-1 0 0,1 0 0,-1 0-1,0 1 1,0 0 0,0 0 0,-1 0-1,1 0 1,-1 0 0,0 1 0,0 0-1,-1-1 1,1 1 0,-1 0-1,0 0 1,0 0 0,-1 1 0,1-1-1,-1 0 1,0 1 0,-1-1 0,1 0-1,-1 1 1,0-1 0,-1 1 0,-1 8-1,1-11-10,0-1-1,0 0 1,0 0-1,0 1 1,0-1-1,0 0 1,-1 0-1,1 0 1,-1-1-1,0 1 1,0 0-1,1 0 1,-1-1-1,0 1 1,0-1-1,0 0 1,-1 0-1,1 1 1,0-1-1,0-1 1,-1 1-1,1 0 1,0-1-1,-1 1 1,1-1-1,-4 1 1,1 0-57,0 0 0,-1-1 0,1 0 0,0 1 0,0-2 0,0 1 0,0-1 0,-1 1 0,1-1 0,0-1 0,-8-2 0,-9-16-1982,3-6-3133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7.1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27 6177,'0'0'4816,"21"-2"-4517,66-6 63,-31-3 1771,-32 5-6209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7.8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151 0 7890,'0'0'6245,"33"0"-5486,60 0-724,-92 0-41,0 1 0,0-1 0,1 1 1,-1-1-1,0 1 0,0-1 0,0 1 1,1 0-1,-1 0 0,0-1 0,0 1 1,0 0-1,0 0 0,0 0 1,-1 0-1,1 0 0,0 0 0,0 0 1,-1 0-1,1 1 0,0-1 0,-1 0 1,0 0-1,1 1 0,-1-1 0,1 0 1,-1 0-1,0 1 0,0-1 1,0 2-1,3 44-40,-3-43 44,0-1-14,-1 0 0,0 0 0,0 0 0,0-1-1,0 1 1,-1 0 0,1-1 0,-1 1 0,1-1 0,-1 0-1,0 1 1,0-1 0,0 0 0,0 0 0,0 0 0,-1 0 0,1-1-1,0 1 1,-1 0 0,0-1 0,1 0 0,-1 0 0,0 0 0,1 0-1,-1 0 1,-4 0 0,-13 5-19,1-1 0,-31 2 0,48-6 44,-50 3-235,-52-1 0,104-3 139,7 0-71,67-2 78,-33 0 96,0 1 1,49 7-1,-79-5-14,0 1 1,0 0-1,0 1 0,0 0 0,-1 1 1,1 0-1,-1 1 0,0 0 0,0 1 1,0 0-1,-1 0 0,15 13 0,-22-17-6,0 0-1,0 1 1,0-1 0,0 0-1,0 1 1,0-1-1,-1 1 1,1 0 0,-1-1-1,0 1 1,1 0-1,-1 0 1,-1 0-1,1 0 1,0 0 0,-1 0-1,1 0 1,-1 0-1,0 0 1,0 0 0,0 0-1,-1 0 1,1 0-1,-1 0 1,-1 3 0,1-2 19,-1 0 0,0-1 1,0 0-1,0 1 0,0-1 1,-1 0-1,1 0 0,-1 0 1,0-1-1,1 1 0,-1-1 1,-1 1-1,1-1 0,0 0 1,0 0-1,-1 0 0,0-1 1,1 1-1,-5 0 0,-16 4-147,0-1 0,0-1 0,0-2-1,0 0 1,-1-2 0,-29-2 0,27-4-2889,7-7-4080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18.3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17 197 4121,'0'0'7468,"1"0"-6888,2 0-525,-1 0 0,0 1 0,1-1 0,-1 0 0,0 1 0,1 0 0,-1 0 0,0-1 0,0 1 0,0 0 0,4 3 0,11 3 300,-8-5-248,1-1 0,0 0 1,0-1-1,0 0 0,0 0 0,-1-1 0,1 0 0,0-1 0,0 0 1,-1-1-1,14-5 0,-18 6-125,-1-1-1,1 1 1,-1-1 0,0 0-1,0 0 1,0 0 0,-1-1-1,1 0 1,-1 1 0,0-1 0,0 0-1,0-1 1,0 1 0,-1 0-1,1-1 1,-1 1 0,-1-1-1,1 0 1,0 0 0,-1 0 0,0 0-1,0 0 1,-1 0 0,1-5-1,-1 9 20,0-5-56,1-1-1,-1 0 0,0 0 0,0 0 0,-1 1 0,1-1 0,-2 0 0,-1-7 0,2 12 21,-1 0-1,1 0 1,-1 1-1,1-1 1,-1 0 0,0 0-1,0 1 1,1-1-1,-1 1 1,0 0-1,-1-1 1,1 1-1,0 0 1,0 0 0,0 1-1,-1-1 1,1 0-1,0 1 1,-1-1-1,1 1 1,0 0 0,-1-1-1,1 1 1,-1 1-1,1-1 1,-3 0-1,-5 1 25,0 0 0,-1 0 0,1 1 0,0 0 0,0 0 0,1 1-1,-1 1 1,1-1 0,-1 2 0,1-1 0,0 1 0,1 1 0,-13 9-1,16-11-18,1-1 0,0 2-1,-1-1 1,1 0-1,1 1 1,-1 0 0,1 0-1,0 0 1,0 0-1,0 0 1,0 1 0,1-1-1,0 1 1,1 0-1,-1-1 1,1 1 0,0 0-1,0 0 1,1 0-1,0 0 1,0 0 0,0 0-1,2 10 1,9 12-1932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22.2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1 271 6785,'0'0'2676,"12"-16"-2256,115-125 889,-109 124-1215,-5 6 162,0-2 1,0 0 0,-1 0 0,-1-1 0,12-19 0,-44 65-176,16-26-79,0 1-1,0 0 0,1 1 0,0-1 1,0 1-1,1 0 0,0-1 0,0 2 1,1-1-1,0 0 0,0 0 0,0 11 1,1-17 3,1 0 0,0 0 0,0 0 0,0 0 0,0 0 1,0 0-1,1 0 0,-1 0 0,1-1 0,-1 1 0,1 0 1,-1 0-1,1 0 0,0-1 0,2 4 0,-1-4 1,0 0 0,0 0 0,0 0 0,0 0 0,1-1 0,-1 1 0,0-1 0,0 1 0,1-1 0,-1 0 0,0 0 0,1 0 0,2-1 0,9 1-220,-1 0 0,1-1-1,-1-1 1,1 0 0,-1 0-1,0-2 1,0 0 0,0 0-1,0-1 1,16-9 0,9-8-3733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22.9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0 287 1568,'0'0'10228,"6"-14"-9671,85-144 1841,-83 145-2338,-2 3-52,0-1 0,1 1 1,0 1-1,0-1 0,1 1 0,0 1 0,1-1 0,0 1 0,15-10 1,-23 18-24,-1 0 1,1 1 0,-1-1 0,1 0 0,-1 0 0,1 0 0,-1 1 0,1-1 0,-1 0 0,0 1 0,1-1 0,-1 0 0,1 1-1,-1-1 1,0 1 0,1-1 0,-1 0 0,0 1 0,1-1 0,-1 1 0,0-1 0,0 1 0,0-1 0,1 1 0,-1-1 0,0 1-1,0-1 1,0 1 0,0-1 0,0 1 0,0 0 0,0 0 0,4 22 46,-4-22-58,5 29 28,1-1 0,2-1 1,18 47-1,-12-62-1153,2 1-3907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23.3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25 7786,'0'0'4905,"145"-17"-4681,-107 15 88,-9-1-248,-7 1-56,-9 2 88,-5 0-88,-5 0 40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23.7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14 4001,'0'0'8178,"21"0"-7342,154 0 308,-166 0-1293,30-1 707,-38 1-710,1 0 1,0 0-1,-1 0 1,1 0-1,-1-1 0,1 1 1,0-1-1,-1 1 1,1-1-1,-1 0 1,1 1-1,-1-1 1,1 0-1,-1 0 1,0 0-1,1 0 0,1-2 1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24.5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248 96 2721,'0'0'4575,"-10"17"-3841,-74 126 1323,76-127-1702,-49 103 824,51-105-1000,2 1-1,-1 0 1,2 0-1,0 0 1,0 1-1,1 22 1,2-36-134,1 0 0,0 1 0,-1-1 0,1 0-1,0 0 1,1 0 0,-1 0 0,0 0 0,0 0 0,1-1 0,-1 1 0,1 0 0,0-1 0,-1 1 0,1-1 0,0 1 0,0-1 0,0 0 0,0 0 0,0 0 0,0 0 0,0 0 0,1 0-1,-1-1 1,0 1 0,0-1 0,1 1 0,3-1 0,9 3 49,0-1-1,30 0 1,-25-1-64,0-2 0,0 0-1,25-5 1,-37 4-19,0-1 0,0 0 0,0 0 0,-1 0 0,1-1 0,-1 0 0,0-1 0,0 0 0,0 0 0,9-9 0,5-6-10,-2 0 0,-1-1 0,0-1-1,25-42 1,-36 50-15,0 0-1,0 0 0,-1-1 0,-1 1 1,0-2-1,-1 1 0,-1 0 1,-1-1-1,2-29 0,-4 40 8,0 0 0,0 1 0,0-1 0,-1 0 0,1 1 0,-1-1 0,0 1 0,-1-1 0,1 1 0,-1 0 0,0-1 0,0 1 0,0 0 0,0 0 0,-1 0 0,0 0 0,0 1 0,0-1 0,0 1 0,0 0 0,-1 0 0,0 0 0,1 0 0,-1 1 0,-5-3 0,-9-7-148,-2 2 0,1 0 1,-2 1-1,1 1 0,-1 1 0,0 1 1,0 1-1,-41-5 0,46 8-53,0 2-1,0 0 1,1 0-1,-1 2 1,0-1 0,1 2-1,-1 0 1,1 1-1,0 1 1,0 0-1,0 1 1,-25 15 0,-6 10-2258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4.6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54 3017,'0'0'7308,"20"12"-6377,67 36-306,-81-45-593,1-1 0,-1 1-1,1-1 1,0-1 0,0 1 0,0-1-1,-1 0 1,1-1 0,0 0-1,0 0 1,0 0 0,0-1 0,0 0-1,0 0 1,13-5 0,-11 4 19,6-2-41,0-1 0,-1-1 0,1 0 0,23-14 0,-32 16-7,0 1-1,-1-1 0,1 0 0,-1 0 1,0-1-1,0 0 0,-1 0 0,1 0 0,-1 0 1,0-1-1,-1 1 0,1-1 0,3-9 0,-17 40-155,4-14 178,1 1-1,1-1 1,-1 1 0,2 0 0,0 0-1,0 0 1,1 0 0,1 1 0,0-1-1,1 19 1,0-30-20,1 0 1,0 0-1,0 0 0,0 1 1,0-1-1,0 0 0,0 0 1,0 0-1,0-1 0,0 1 0,0 0 1,1 0-1,-1-1 0,0 1 1,1 0-1,-1-1 0,0 1 1,1-1-1,-1 0 0,1 1 1,-1-1-1,0 0 0,1 0 1,-1 0-1,3 0 0,46-1 62,-41 0-29,-5 1-37,-1-1 0,1 0 0,-1 1-1,1-1 1,-1 0 0,0-1 0,0 1 0,1-1 0,-1 1 0,0-1 0,0 0 0,0 0 0,-1 0 0,4-3-1,32-41 2,-3 4 531,143 50-468,-27 1-49,-136-8-120,-12-1-9,-1 1 0,1-1 0,0 1 0,0-1 0,0 0 0,0 0 0,0 0 0,0-1 1,0 1-1,0-1 0,0 0 0,0 1 0,0-1 0,-1-1 0,1 1 0,0 0 0,-1-1 0,4-1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47.0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1 599 2681,'0'0'8116,"5"-10"-7267,17-34-183,-20 39-410,0-1 0,0 0-1,0 0 1,0 0 0,-1 0 0,0-7-1,8-23 233,12-8-276,-3 7-211,25-41 0,-35 67-24,0-1 0,1 1 0,0 1 0,1-1 0,0 1 0,1 1 0,14-11 0,-18 18-47,0 0-1,0 0 1,0 0-1,1 1 0,-1-1 1,0 2-1,1-1 0,-1 1 1,0 1-1,1-1 1,7 2-1,14 0-11,1506 5-18,-1166-36 271,-284 23-182,118 7 0,-73 2-3,348-31 16,-321 15 34,121-1-25,228 14-43,-164 26 39,160 5 13,-484-32-11,-1-1 1,1 0 0,30-10 0,-29 7-10,0 1 1,34-3 0,656-13-96,-538 3 124,-10 1-206,-51 1-28,-33 3 39,-33 9-298,72 5-1,-74 0 373,0-2 0,44-4 0,4-9-45,-25 3-385,98-3-1,-160 13 523,0 0 0,-1-1 0,1 1 0,0-1 0,0 0 0,-1 1 0,1-1 0,0 0 0,-1-1 0,1 1-1,-1 0 1,0-1 0,1 1 0,-1-1 0,0 0 0,0 0 0,4-4 0,-6 6 3,0 0 1,0 0-1,0-1 1,1 1-1,-1 0 1,0 0-1,0 0 0,0-1 1,0 1-1,1 0 1,-1 0-1,0 0 0,0 0 1,1 0-1,-1 0 1,0 0-1,0-1 1,0 1-1,1 0 0,-1 0 1,0 0-1,0 0 1,1 0-1,-1 0 0,0 0 1,0 0-1,1 0 1,-1 0-1,0 0 1,0 1-1,1-1 0,-1 0 1,0 0-1,0 0 1,1 0-1,-1 0 1,0 0-1,0 0 0,0 1 1,1-1-1,-1 0 1,0 0-1,5 16 54,-5 26-5,0-34 0,0 192 1347,-8-185-1244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48.6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188 66 720,'0'0'7443,"19"37"-5238,-16 0-1366,-1-1 1,-6 67 0,1-52-530,-2 10 235,-17 77-1,20-128 97,4-29-476,8-32-282,6 11-839,37-66 0,-33 69 399,28-71 0,-35 54 780,-12 46-205,0 0 1,0 0-1,1 1 0,0-1 0,1 0 1,0 1-1,0 0 0,0 0 1,1 0-1,0 0 0,0 0 0,1 1 1,5-7-1,2-2 496,-22 14-242,-27 18-245,-16 24 116,2 3-1,2 2 0,-67 80 0,103-112-112,11-12-18,-1 1-1,1-2 1,-1 1-1,0 0 1,0 0 0,0-1-1,0 0 1,0 1-1,0-1 1,-6 1-1,-20 11 49,28-13 105,34 0-3021,-7 0-1543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49.85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74 173 4625,'0'0'6359,"0"-51"-3341,0 46-3021,-1 1 0,1-1 1,1 1-1,-1-1 1,1 1-1,-1-1 1,1 1-1,1 0 0,-1-1 1,1 1-1,-1 0 1,1 0-1,0 0 1,1 0-1,-1 0 0,1 1 1,0-1-1,-1 1 1,2-1-1,-1 1 0,0 0 1,1 0-1,-1 1 1,1-1-1,0 1 1,0-1-1,0 1 0,0 0 1,0 1-1,6-3 1,11 0-161,0 1 0,0 1 1,0 0-1,0 2 0,42 4 0,-60-4 155,0 1-1,0-1 1,0 1-1,0 0 1,-1 0-1,1 0 1,0 0-1,0 0 1,-1 0-1,1 1 1,-1-1-1,1 1 1,-1 0-1,0 0 1,0 0-1,0 0 1,0 0-1,0 0 0,0 0 1,0 1-1,-1-1 1,1 1-1,-1-1 1,1 1-1,-1 0 1,0-1-1,0 1 1,-1 0-1,1 0 1,0 3-1,1 10-24,0 0 0,-1-1 0,-1 1 0,-3 22 0,2-25 30,0-7 10,0 0-1,-1 0 1,0 0 0,-1-1-1,1 1 1,-1 0-1,0-1 1,0 0-1,0 0 1,-1 0-1,0 0 1,0 0-1,0-1 1,-1 0-1,1 0 1,-9 5 0,-8 7 80,-1-2 0,-35 18 1,37-22-36,-16 8-31,-40 27 0,68-40-17,0 1-1,0-1 0,1 2 0,0-1 0,0 1 0,1 0 1,0 0-1,0 1 0,1 0 0,-9 15 0,13-21 8,0 1 0,0-1 1,0 0-1,1 1 0,-1-1 0,1 1 0,-1-1 0,1 1 1,0-1-1,0 0 0,0 1 0,0-1 0,0 1 0,1-1 0,-1 1 1,2 2-1,-1-4-2,-1 1 0,1-1 0,0 1 1,0-1-1,0 0 0,1 1 0,-1-1 0,0 0 1,0 0-1,1 0 0,-1 0 0,0 0 0,1 0 1,-1-1-1,1 1 0,0 0 0,-1-1 0,1 1 1,-1-1-1,1 1 0,0-1 0,2 0 1,112 10 154,131-7 1,-149-4 863,-98 0-1107,0 0-1,0 0 1,0 0-1,0 0 1,0 0 0,0 1-1,0-1 1,0 0-1,-1 0 1,1 0 0,0 0-1,-1 0 1,1 0-1,-1 0 1,1 0-1,-1 0 1,1 1 0,-1-1-1,1 0 1,-1 0-1,0 1 1,0-1 0,1 0-1,-1 1 1,0-1-1,0 1 1,0-1-1,0 1 1,0-1 0,1 1-1,-1 0 1,-1-1-1,-2-1-434,-7-4-3332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50.8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57 1 3545,'0'0'5002,"0"19"-4228,0-5-697,2 19 390,-2-1 0,-2 1 0,-6 39 0,-10 3 279,6-26-244,-6 51 0,19-76-219,-1-24-266,0 0 0,0 1-1,0-1 1,0 0 0,0 0 0,0 1 0,1-1 0,-1 0 0,0 0-1,0 1 1,0-1 0,1 0 0,-1 0 0,0 0 0,0 1 0,1-1-1,-1 0 1,0 0 0,0 0 0,1 0 0,-1 0 0,0 1 0,0-1-1,1 0 1,-1 0 0,0 0 0,1 0 0,-1 0 0,0 0-1,1 0 1,-1 0 0,0 0 0,0 0 0,1 0 0,0-1 0,32-23 497,-33 24-516,289-271-72,-287 268-21,1 1 25,-1 1-1,1-1 0,-1 0 1,0-1-1,0 1 0,0 0 1,0-1-1,0 1 0,0-1 1,-1 1-1,1-1 0,-1 0 1,0 0-1,0 0 0,1-5 1,-18 8-6760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51.5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3881,'0'0'5862,"13"10"-4907,39 30-127,-48-37-770,0-1-1,1 0 0,-1 0 0,1 0 0,0-1 1,-1 1-1,1-1 0,0 0 0,0-1 0,0 1 1,0-1-1,0 0 0,-1 0 0,1-1 0,9-1 0,7 1-41,6 1-44,-8 0 42,-1 0-1,1-1 1,19-3 0,-30 2-221,-1 0 1,1-1-1,-1 0 1,1 0-1,-1 0 0,0-1 1,0 0-1,-1 0 1,1-1-1,8-8 1,-15 14 220,0 0 0,0-1 0,1 1 0,-1-1 0,0 1 0,0 0 0,0-1 0,1 1 0,-1-1 0,0 1 0,1-1 0,-1 1 0,0-1 0,1 1 1,-1-1-1,1 1 0,-1-1 0,1 0 0,-1 1 0,1-1 0,-1 1 0,1-1 0,-1 0 0,1 0 0,0 1 0,-1-1 0,1 0 0,-1 0 1,1 0-1,0 0 0,26 11 98,18-3 141,0-2 0,1-3 1,47-1-1,53 3 267,-76-2-2111,-58-3-1197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52.01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1136,'0'0'5239,"5"0"-3935,262 8 3437,11 1-4386,-256-9-3256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52.65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57 0 4617,'0'0'7052,"-4"18"-6617,-35 155 1181,35-156-1427,1-1 0,0 1 1,1-1-1,1 19 315,18-38-210,74-34-350,-70 27 24,0 1 0,0 1 0,1 1 0,34-7 0,-54 13 30,1 1 0,-1 0 0,0 0 0,0 0-1,0 0 1,1 1 0,-1-1 0,0 0 0,0 1 0,0 0-1,0-1 1,0 1 0,0 0 0,0 0 0,0 0-1,0 1 1,0-1 0,0 0 0,-1 1 0,1-1 0,2 4-1,0-1-8,-1 1 0,0 0-1,0 0 1,0 0-1,-1 0 1,0 0-1,0 1 1,3 9-1,-3-7 3,-1 0-1,1 0 1,-1 0-1,-1 0 1,1 0-1,-1 0 1,-1 0-1,0 0 1,0-1-1,0 1 1,-1 0-1,0 0 1,-5 10-1,5-12-80,-1-1 0,0 0 0,-1-1 0,1 1 0,-1-1 0,0 1 0,0-1-1,-1 0 1,1-1 0,-1 1 0,0-1 0,0 0 0,0 0 0,0 0 0,0-1 0,-1 1 0,1-2 0,-1 1 0,-9 1-1,-1-2-4656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2:09.7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51 5153,'0'0'4300,"22"-6"-4024,7-4-181,-10 3-1,1 0 1,0 2 0,23-3-1,-5 3 316,1 3-1,39 1 1,-45 1-449,-31 1 38,0-1-1,0 1 1,0 0 0,0 0 0,0 0 0,0 0 0,0 0 0,0 0-1,0 0 1,-1 1 0,1-1 0,0 0 0,-1 1 0,1 0-1,-1-1 1,0 1 0,0 0 0,1 0 0,-1 0 0,0 0 0,0 0-1,-1 0 1,1 0 0,0 0 0,-1 0 0,1 0 0,0 4-1,9 64-41,-10-67 41,1 4-5,0-1 0,-1 1 0,0 0-1,-1 0 1,0 0 0,0 0 0,0 0-1,-1-1 1,0 1 0,0-1-1,0 1 1,-1-1 0,-6 11 0,0-5 14,-1-1 0,0-1 0,0 1 0,-1-1 1,-19 13-1,-24 16 64,34-26-77,-1 2 1,2 0 0,0 1-1,-29 33 1,43-41 26,0-1 1,1 1-1,1 0 1,-1 0-1,1 0 1,1 0-1,-1 1 1,1-1-1,1 1 1,0 0-1,0-1 1,0 1-1,1 0 1,1 0-1,-1-1 1,4 13-1,-3-18-10,1 0 1,0 0-1,1 0 0,-1 0 1,0-1-1,1 1 0,0-1 1,-1 1-1,1-1 0,0 0 1,0 0-1,0-1 0,0 1 1,1-1-1,-1 1 0,0-1 1,1 0-1,-1 0 0,1 0 1,-1-1-1,6 1 0,11 1 130,1-1 1,33-3-1,-20 1 50,-26 1-147,-1 1-3,-1-1 0,1 0-1,-1 0 1,1 0 0,-1-1-1,1 0 1,-1 0 0,0-1-1,0 1 1,1-1 0,-1-1-1,0 1 1,-1-1 0,1 0-1,5-4 1,-10 4-14,-1 2-34,40 1-2997,-32 0 422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2:11.0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91 126 4945,'0'0'5300,"-3"-56"-3017,3 53-2273,1 0 1,0 0-1,0 1 0,0-1 1,0 0-1,1 1 1,-1-1-1,1 0 0,-1 1 1,1 0-1,0-1 0,0 1 1,0 0-1,0 0 1,0 0-1,1 0 0,-1 1 1,1-1-1,-1 0 0,1 1 1,-1 0-1,1 0 0,0 0 1,0 0-1,0 0 1,-1 0-1,4 0 0,10-3-24,-1 1 1,1 0-1,27-1 0,124 3-45,-163 50-100,-3-35 150,0-1-1,-1 1 0,0-1 0,-4 20 0,3-27 8,-1 0-1,1 0 0,-1-1 1,-1 1-1,1 0 0,-1-1 0,0 0 1,0 0-1,-1 0 0,1 0 1,-1 0-1,-6 5 0,-27 26 45,-1-2 0,-3-2 0,-62 39 0,82-59-49,2 0 0,0 1-1,0 1 1,1 1 0,-21 21-1,39-35 13,-1-1 0,0 1 0,0 0 0,1 0 0,-1-1 0,0 1 0,1 0 0,-1 0 0,1 0-1,-1 0 1,1 0 0,-1 0 0,1 0 0,0 0 0,-1 0 0,1 0 0,0 0 0,0 0 0,0 0 0,0 0 0,0 0-1,0 0 1,0 0 0,0 1 0,0-1 0,1 0 0,-1 0 0,0 0 0,1 0 0,-1 0 0,1 0 0,-1 0-1,1-1 1,-1 1 0,1 0 0,0 0 0,-1 0 0,1 0 0,0-1 0,0 1 0,-1 0 0,1-1 0,0 1-1,0-1 1,0 1 0,0-1 0,0 1 0,0-1 0,0 1 0,0-1 0,0 0 0,0 0 0,0 1 0,0-1 0,0 0-1,0 0 1,0 0 0,0 0 0,2-1 0,202 1 304,-198-1-270,-1-1-1,0-1 1,0 1-1,0-1 0,0 0 1,0 0-1,-1-1 0,1 0 1,-1 0-1,0 0 0,7-8 1,-10 11-55,-2 1-7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2:29.290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1 160 3441,'0'0'4899,"0"-7"-4485,1-6 307,0 0 1,1 0-1,1 0 1,6-17-1,-8 27-559,1 0-1,0 0 1,0 1 0,0-1-1,0 1 1,0 0-1,0-1 1,1 1-1,-1 0 1,1 0-1,0 1 1,-1-1-1,1 1 1,0-1 0,0 1-1,0 0 1,5-2-1,63-12-583,-53 12 650,16-3-251,-1 2 0,45-1 0,-75 6 18,0-1 0,-1 1 0,1 0 0,0 0 1,-1 1-1,1-1 0,0 0 0,-1 1 0,0 0 0,1-1 1,-1 1-1,0 0 0,0 0 0,0 1 0,0-1 0,0 0 0,-1 0 1,3 5-1,1 0-21,0 1 1,-1-1 0,0 1-1,5 16 1,-6-14 10,-1 0 1,0 0-1,0 1 0,-1-1 0,0 1 0,-1 0 1,0-1-1,-1 1 0,0-1 0,0 1 0,-5 13 1,3-15 7,-1-1 0,1 0 0,-2 0 1,1 0-1,-1 0 0,0-1 0,-1 1 1,0-1-1,0-1 0,0 1 0,-1-1 1,0 0-1,-9 5 0,-158 124 90,166-130-82,1 0 0,0 0 1,0 0-1,1 1 0,-1 0 0,1 1 1,1-1-1,-1 1 0,1 0 1,0 0-1,1 1 0,0 0 0,0-1 1,0 1-1,1 1 0,0-1 0,1 0 1,0 1-1,0-1 0,1 1 1,0 0-1,0 9 0,2-16 1,0-1-1,-1 1 1,1-1 0,0 1-1,0-1 1,0 0-1,0 0 1,1 1 0,-1-1-1,0 0 1,0 0-1,1 0 1,-1 0 0,1 0-1,-1-1 1,1 1 0,-1 0-1,1-1 1,-1 1-1,1-1 1,0 1 0,-1-1-1,1 0 1,2 0-1,45 8 56,102-7 137,-83-2-195,-62 0 16,0 0 1,0-1 0,0 0 0,-1 0 0,1 0 0,0-1 0,-1 0 0,1 0 0,-1 0 0,0-1-1,0 1 1,4-6 0,-7-7-1471,-2 5-707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5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4097,'0'0'8363,"32"0"-8047,214 11 200,402 4-377,-642-15-443,16-3-148,-17-10-4257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2:30.832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215 142 3769,'0'0'2732,"5"-49"2530,15 19-4960,-19 26-303,1 1-1,-1 0 1,1 0 0,0 0 0,0 0 0,0 0 0,0 1 0,0-1 0,1 1 0,-1-1 0,1 1-1,-1 0 1,4-2 0,3 0 4,-1 0-1,1 1 0,0 0 0,0 1 1,0 0-1,0 0 0,0 1 1,0 0-1,0 1 0,17 0 1,-25 3-11,0 0 1,1 0-1,-1 1 1,-1-1 0,1 0-1,0 0 1,-1 0 0,0 1-1,1-1 1,-1 0-1,-1 0 1,1 1 0,-1 3-1,1 1 2,-1 7 0,0-1 0,-1 1-1,0 0 1,-1-1 0,-1 0 0,0 1-1,-1-2 1,-1 1 0,0 0 0,0-1-1,-2 0 1,-11 16 0,4-9 18,-1 0 1,0-1-1,-2-1 1,0 0-1,-1-1 0,-24 15 1,16-11 21,1 1 1,-34 37 0,51-48-19,1 1 0,0 1 1,0-1-1,2 1 0,-1 0 1,2 1-1,-6 15 0,11-27-9,-1 0-1,0-1 0,0 1 0,1 0 1,-1-1-1,1 1 0,0 0 1,-1 0-1,1-1 0,0 1 0,0 0 1,0 0-1,0 0 0,0-1 0,0 1 1,1 0-1,-1 0 0,1 0 1,-1-1-1,1 1 0,0 0 0,0-1 1,-1 1-1,1-1 0,0 1 1,0-1-1,1 1 0,-1-1 0,0 0 1,0 1-1,1-1 0,-1 0 0,0 0 1,1 0-1,0 0 0,-1 0 1,1 0-1,-1-1 0,1 1 0,0 0 1,0-1-1,-1 1 0,4-1 1,9 3 146,0-2 1,-1 1 0,1-2 0,23-1-1,-16 0-89,38 1-102,-59 0 34,1 0-160,0 0 47,0 0 0,0 0 0,0 0 0,0 0 0,0 0 0,0 0 0,-1 0 0,1 0 0,0-1-1,0 1 1,0 0 0,0-1 0,0 1 0,0 0 0,-1-1 0,1 1 0,0-1 0,1-1 0,0-6-1801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2:42.962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1 423 2713,'0'0'8357,"14"-6"-7370,-6 3-881,4-2 70,0-1 0,0 0 0,0 0 0,-1-1 0,0-1 0,0 0 0,10-9 0,96-100 494,78-82-508,-191 195-153,-2 2-5,0 1 0,0-1 0,0 0 0,0 0 0,-1 0 0,1 0 0,-1 0 0,1 0 0,-1 0 0,0 0 0,0 0 0,2-4 0,-3 5-81,-7 31-443,-33 73 463,26-75 58,2 1 0,2 0 0,0 1 0,2 0 0,1 1 0,1-1 0,-1 42 0,6-70-4,1 0 0,0 0 1,0 0-1,0 0 0,0 0 1,0 0-1,1 0 1,-1 0-1,1 0 0,-1 0 1,1 0-1,0 0 0,1 2 1,-1-3-72,1 0 1,-1 0 0,1-1-1,-1 1 1,1-1 0,-1 0-1,1 1 1,0-1 0,-1 0-1,1 0 1,-1 0 0,1 0-1,0 0 1,1 0 0,4 0-317,12 0-2043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2:43.642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0 394 7602,'0'0'4706,"21"-13"-4463,-19 12-238,36-25 71,0-1 0,46-43 0,-55 41 359,-2 0 1,-1-2-1,-1-1 0,37-62 1,-60 90-406,20-33-112,-22 37 78,0 0 1,0 0 0,0 0-1,0 0 1,0 0 0,0 0-1,0 1 1,0-1 0,0 0-1,0 0 1,1 0 0,-1 0-1,0 0 1,0 0 0,0 0-1,0 0 1,0 0 0,0 0-1,0 0 1,0 0 0,0 0-1,0 0 1,1 0 0,-1 0-1,0 0 1,0 0 0,0 0-1,0 0 1,0 0 0,0 0-1,0 0 1,0 0 0,0 0-1,1 0 1,-1 0 0,0 0-1,0 0 1,0 0 0,0 0-1,0 0 1,0-1 0,0 1-1,0 0 1,0 0 0,0 0-1,0 0 1,0 0 0,1 0-1,-1 0 1,0 0 0,0 0-1,-7 26-127,-44 106 81,-10 34 165,54-140-286,1 0-1,1 0 1,1 1 0,-1 44-1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3:02.112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0 187 2905,'0'0'9508,"25"-6"-9166,2-11-269,-2 0 0,0-2 1,0-1-1,-2-1 1,-1-1-1,29-37 0,-45 53-96,-17 20-21,0 0 0,1 1-1,1 0 1,1 0-1,0 1 1,1 0 0,0 1-1,1-1 1,1 1-1,1 0 1,1 1-1,-2 22 1,5-38 46,1 0 0,-1 0-1,1-1 1,0 1 0,0 0-1,0 0 1,0 0 0,0-1 0,0 1-1,0 0 1,1-1 0,-1 1 0,1-1-1,-1 0 1,1 1 0,-1-1 0,1 0-1,0 0 1,0 0 0,-1 0 0,1 0-1,0 0 1,0-1 0,0 1 0,0-1-1,0 1 1,0-1 0,4 1 0,66 7 145,-62-8-146,2 1-106,63 0-102,-28-12-2683,-18-8-3142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3:02.528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0 345 7458,'0'0'3298,"19"-23"-2766,-4 3-404,26-31 252,48-47 0,-63 74-238,46-31-1,7-6-5,-78 60-132,1-1 1,-1 1 0,1 0 0,-1 0-1,1 0 1,-1 0 0,1 1 0,0-1-1,0 0 1,-1 1 0,1-1 0,0 1-1,0-1 1,0 1 0,-1 0 0,1 0-1,0 0 1,0 0 0,0 0 0,0 0-1,-1 1 1,1-1 0,0 1-1,0-1 1,0 1 0,-1-1 0,1 1-1,0 0 1,-1 0 0,1 0 0,-1 0-1,1 0 1,-1 0 0,1 1 0,-1-1-1,0 0 1,0 1 0,0-1 0,1 1-1,0 1 1,6 8-45,-1 1 0,1-1 0,-2 1-1,6 14 1,-10-22 72,9 22-245,1-1 1,1-1-1,24 33 0,-13-32-2314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24.9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0 512,'0'0'0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7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0 250 6281,'0'0'2498,"25"-15"-2147,77-49-80,-86 53-57,0 0 0,-1-1 0,0-1 1,-1 0-1,-1-1 0,0-1 1,16-23-1,-9 11 283,-5 10 506,-30 43-572,8-14-482,1-1 72,1-1 0,0 1 0,0 0-1,1 0 1,0 1 0,1-1 0,0 1 0,1 0 0,1 0 0,0-1 0,0 1 0,2 15 0,-1-26-19,1 1 0,-1 0 0,1 0 0,0 0 0,0-1 1,0 1-1,0 0 0,0-1 0,0 1 0,0-1 0,1 1 0,-1-1 0,0 1 1,1-1-1,-1 0 0,1 0 0,0 0 0,-1 0 0,1 0 0,0 0 1,-1 0-1,1-1 0,0 1 0,0 0 0,0-1 0,0 0 0,0 1 0,0-1 1,2 0-1,67 3 85,-57-3-79,5-1-371,-1 0 0,1-2 1,-1 0-1,0 0 0,0-2 1,0 0-1,0-2 1,-1 0-1,18-9 0,24-15-6755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8.1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0 226 8306,'0'0'3721,"26"-15"-3008,157-91 607,4 2-457,-187 103-858,1 1-1,-1 0 1,1 0-1,0 0 1,-1 0-1,1 0 0,-1 0 1,1 0-1,0 0 1,-1 1-1,1-1 1,-1 0-1,1 0 1,0 0-1,-1 1 1,1-1-1,-1 0 1,1 1-1,-1-1 1,1 0-1,-1 1 0,1-1 1,-1 1-1,0-1 1,1 0-1,-1 1 1,1-1-1,-1 1 1,0-1-1,0 1 1,1 0-1,-1-1 1,0 1-1,0-1 1,0 1-1,1 0 0,-1-1 1,0 1-1,0 0 1,10 35-196,-7-23 235,4 9-150,1 0 0,1-1 0,1 0 0,1-1 1,1 0-1,0 0 0,2-1 0,0-1 0,1-1 0,1 0 0,0-1 0,1 0 0,25 16 0,-5-10-5108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5.2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3 595 5385,'0'0'6595,"-1"-9"-6059,0 1-443,1 0 0,-1 0 0,1 0 0,1 0 0,0 0 0,0 0 0,0 0 1,1 0-1,0 0 0,0 1 0,1-1 0,0 1 0,6-11 0,106-152 215,-95 145-309,0 1 0,2 1 0,0 1 0,38-28 0,-60 49-4,0 1 1,1 0-1,-1 0 1,0 0-1,0 0 1,1 0-1,-1 0 1,0 0-1,0 0 1,1 0-1,-1 0 1,0 1-1,0-1 1,1 0-1,-1 0 1,0 0-1,0 0 1,1 0-1,-1 0 1,0 0-1,0 1 1,0-1 0,1 0-1,-1 0 1,0 0-1,0 1 1,0-1-1,0 0 1,1 0-1,-1 0 1,0 1-1,0-1 1,0 0-1,0 0 1,0 1-1,0-1 1,0 0-1,0 0 1,0 1-1,0-1 1,0 0-1,0 0 1,0 1-1,0-1 1,0 0-1,0 0 1,0 1-1,0-1 1,0 0-1,0 0 1,0 1-1,0-1 1,0 23-60,0-17 34,-19 291-21,18-272 47,0-16-2,0-1 1,1 1 0,1-1 0,2 17-1,-3-24 9,1 0-1,-1 0 0,1 0 1,0 0-1,0-1 1,-1 1-1,1 0 1,0 0-1,0-1 0,0 1 1,0-1-1,0 1 1,0 0-1,0-1 0,0 0 1,0 1-1,0-1 1,0 0-1,0 1 1,0-1-1,0 0 0,0 0 1,0 0-1,0 0 1,0 0-1,0 0 0,0 0 1,1-1-1,-1 1 1,1-1-1,34-9 70,-18-2-59,-1 0 0,0-1 0,-1 0-1,-1-2 1,0 0 0,-1 0 0,-1-1 0,22-35 0,-1-6-366,40-90 1,-55 96 219,-15 38 129,0 0 0,1 0 1,1 1-1,13-22 1,-17 32-2,0 0 1,0 0 0,1 1-1,-1-1 1,0 1 0,1 0-1,-1 0 1,1 0 0,0 0-1,-1 0 1,1 0 0,0 1-1,4-1 1,43-3-1,-42 3 21,68 0-71,-46 1 59,0-1 1,-1 0-1,1-3 1,50-11-1,-79 15-30,0-1 0,0 1 0,0 0 1,0-1-1,0 1 0,0-1 0,0 1 0,0-1 0,0 1 0,0-1 0,-1 1 1,1-1-1,0 0 0,0 0 0,-1 1 0,1-1 0,0 0 0,-1 0 0,2-1 1,-4-9-2717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6.9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368 0 5217,'0'0'4560,"0"26"-4275,-1-21-198,0-1 1,-1 1-1,0 0 0,1 0 0,-2-1 1,1 1-1,0-1 0,-1 0 0,0 0 1,0 0-1,-5 5 0,-47 46 238,22-24-161,-26 28-113,-54 59 29,102-105-66,1 0 1,1 1 0,0 0 0,1 0 0,0 1 0,1 0 0,-7 26 1435,51-44-941,216-37-450,-237 37-27,-15 4-80,0-1 0,0 0 0,0 0 0,-1 0-1,1 0 1,0 0 0,0 0 0,0-1 0,-1 1 0,1 0 0,0 0 0,0-1 0,-1 1 0,1 0 0,0-1-1,0 1 1,-1 0 0,1-1 0,0 1 0,-1-1 0,1 1 0,-1-1 0,1 0 0,-1 1 0,1-1-1,-1 1 1,1-1 0,-1 0 0,1 0 0,-1 1 0,0-1 0,0 0 0,1 0 0,-1 1 0,0-1 0,0 0-1,0 0 1,0 0 0,0 1 0,0-1 0,0 0 0,0 0 0,0 0 0,0 1 0,0-1 0,-1-1-1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08.9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1000 3241,'0'0'8197,"18"-53"-5760,-7 9-2381,2 1 0,2 1 0,28-56 0,10-1-30,33-72 53,-64 127-97,1 1 0,45-63 0,13-20 7,-71 110 12,0 1 0,1 1 0,1 0 1,1 0-1,0 1 0,15-11 0,-24 20-1,8-11-2138,-29 14-1720,1 3-244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5.6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5009,'0'0'8594,"5"25"-8090,28 189 799,-30-195-1112,-1 1 0,-1-1 0,-2 34 0,4-53-144,-1 0 0,0 0 0,0 0-1,1 0 1,-1-1 0,0 1 0,0-1 0,0 0-1,0 1 1,4-3 0,23-17-92,45-38 0,-54 40-109,1 1-1,0 1 1,1 0 0,34-16-1,-55 32 147,0 0 1,0 0-1,1 0 0,-1 0 0,0 0 0,0 0 0,0 1 0,1-1 0,-1 0 0,0 1 0,0-1 1,0 1-1,0-1 0,0 1 0,0 0 0,0-1 0,0 1 0,0 0 0,0 0 0,0-1 0,0 1 1,0 0-1,-1 0 0,1 0 0,0 0 0,0 2 0,26 37 65,-14-19-89,9 4-26,-18-20 73,1-1 0,-1 0 0,0 1 0,-1 0-1,1 0 1,-1 0 0,0 0 0,0 1 0,0-1-1,-1 1 1,0 0 0,0-1 0,0 1-1,-1 0 1,2 11 0,-9 8 368,4-15-3176,2-20-957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4.2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99 167 2833,'0'0'3364,"-11"-33"548,8 32-3914,-1 1 0,1 1-1,0-1 1,-1 0 0,1 1 0,-1 0 0,1-1 0,-1 1-1,1 1 1,0-1 0,0 0 0,0 1 0,0 0 0,0-1 0,0 1-1,0 1 1,0-1 0,1 0 0,-1 1 0,1-1 0,0 1 0,-1 0-1,1-1 1,0 1 0,1 0 0,-1 0 0,1 1 0,-1-1 0,1 0-1,0 0 1,0 1 0,0-1 0,1 1 0,-1-1 0,1 4-1,-1-3 27,0 1-1,0-1 0,1 0 0,0 0 0,0 0 0,0 0 0,1 1 0,-1-1 0,1 0 1,0 0-1,0 0 0,0 0 0,4 7 0,-3-9 42,0 0 1,0 0-1,0 0 0,0-1 1,1 1-1,-1 0 0,1-1 1,-1 1-1,1-1 0,-1 0 0,1 0 1,0 0-1,0 0 0,-1-1 1,1 1-1,0-1 0,0 0 1,0 1-1,0-1 0,0-1 1,3 1-1,29 0 28,-7 1-23,-1-1 0,54-9 0,-71 7-60,0-1-1,-1 0 1,1 0-1,-1-1 1,1 0-1,-1-1 1,0 0-1,-1-1 1,1 0-1,-1 0 1,12-12-1,-9 7 25,0-1 0,-1 0 0,0-1 0,13-24 0,-20 32-24,0 0 1,-1-1-1,1 0 1,-1 0-1,0 1 1,-1-1-1,1 0 1,-1 0-1,0-1 1,-1 1-1,0 0 1,0 0-1,0 0 1,0 0-1,-3-9 1,2 13-15,0 0 0,0 0 0,0 1 0,0-1 1,0 0-1,0 1 0,-1-1 0,1 1 0,-1-1 0,1 1 1,-1 0-1,0-1 0,0 1 0,1 0 0,-1 0 0,0 0 1,0 1-1,0-1 0,0 0 0,0 1 0,0-1 1,0 1-1,-4-1 0,-54-2-143,48 4 123,-34-4-3,32 2 41,-1 0 0,0 1-1,1 0 1,-1 1-1,-14 3 1,21 0-68,1 0 0,1 0 0,-1 1 1,1 0-1,-1 0 0,2 0 0,-1 1 0,0 0 1,1 0-1,0 0 0,1 0 0,-6 10 1,-10 11-1055,-4 0-1190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28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1 1088,'0'0'4771,"-16"7"-4209,-1 12-739,-17 23 262,13-12-2909,15-22-81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29.5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1389 4137,'0'0'6204,"13"-25"-5739,19-10-462,1 1 1,71-56-1,-65 59 25,-1-3 0,46-51 0,107-122-50,-11 13 49,-110 120-40,123-103-1,-88 86 9,-33 29 8,-33 30 13,-1-2-1,-2-1 1,42-54-1,-31 32-48,-46 54 12,-23 3-1448,-12 5-320,18-3-988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0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9 138 2817,'0'0'4591,"-9"2"-1782,27-4-2621,0 0 0,0-2 1,0 0-1,0-1 0,23-10 1,14-4-67,-12 7-86,23-7 13,86-36-1,-151 54-52,0 1-1,0 0 1,0-1-1,0 1 1,0 0-1,0 0 1,0 0-1,0 0 0,0 0 1,0 0-1,0 0 1,0 0-1,0 0 1,0 0-1,0 1 0,0-1 1,0 0-1,0 1 1,0-1-1,0 0 1,0 1-1,0-1 1,0 1-1,-1 0 0,1-1 1,0 1-1,0 0 1,-1 0-1,1-1 1,0 1-1,-1 0 0,1 0 1,-1 0-1,1 0 1,-1 0-1,1 0 1,-1 0-1,1 0 1,-1 0-1,0 0 0,0 0 1,0 0-1,0 0 1,1 0-1,-2 2 1,5 54 30,-4-52-35,0 18 89,-1 0-1,-1 0 0,-1 0 0,-1-1 0,-1 1 0,0-1 0,-2 0 0,-1-1 0,-21 40 0,22-48-61,4-8 12,0-1 0,0 1 1,1-1-1,0 1 0,0 0 0,0 0 1,0 0-1,1 0 0,-2 9 0,3-13 105,-2 6-2218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8.8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1616,'0'0'6754,"2"0"-6602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9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 1344,'0'-24'6418,"2"24"-6418,6 0 0,3 0-16,0 0 112,0 0-96,2 2 0,-2 3-680,0-5-1705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9.5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1272,'0'0'6426,"65"5"-6514,-49 0-64,-3-3-1569</inkml:trace>
  <inkml:trace contextRef="#ctx0" brushRef="#br0" timeOffset="1">376 27 1664,'0'0'5514,"140"-3"-5514,-119 1 96,-7 2-96,-3 0-160,-9 0-305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9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 5209,'0'0'2505,"127"0"-3738</inkml:trace>
  <inkml:trace contextRef="#ctx0" brushRef="#br0" timeOffset="1">535 13 3809,'0'0'3873,"142"-13"-3873,-131 13-1353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0.2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3001,'0'0'912,"46"0"-2264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0.6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 5393,'0'0'3553,"161"-14"-4177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7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0 250 6281,'0'0'2498,"25"-15"-2147,77-49-80,-86 53-57,0 0 0,-1-1 0,0-1 1,-1 0-1,-1-1 0,0-1 1,16-23-1,-9 11 283,-5 10 506,-30 43-572,8-14-482,1-1 72,1-1 0,0 1 0,0 0-1,1 0 1,0 1 0,1-1 0,0 1 0,1 0 0,1 0 0,0-1 0,0 1 0,2 15 0,-1-26-19,1 1 0,-1 0 0,1 0 0,0 0 0,0-1 1,0 1-1,0 0 0,0-1 0,0 1 0,0-1 0,1 1 0,-1-1 0,0 1 1,1-1-1,-1 0 0,1 0 0,0 0 0,-1 0 0,1 0 0,0 0 1,-1 0-1,1-1 0,0 1 0,0 0 0,0-1 0,0 0 0,0 1 0,0-1 1,2 0-1,67 3 85,-57-3-79,5-1-371,-1 0 0,1-2 1,-1 0-1,0 0 0,0-2 1,0 0-1,0-2 1,-1 0-1,18-9 0,24-15-6755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4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57 2785,'0'0'6997,"10"-4"-6257,59-15 110,72-11 1,-132 28-1664,-14 1 324,-28 0 189,17 1 315,1 1-1,-1 0 0,-21 6 0,21-2 1,-35 13 25,49-17-38,-1 0-1,0 0 0,1 1 1,0-1-1,-1 1 1,1-1-1,0 1 0,0 0 1,0 0-1,0 0 1,0 0-1,0 0 0,1 0 1,-3 5-1,2-1 4,1-1 0,0 1 0,1 0-1,-1 0 1,1 0 0,1 9 0,-1 2 3,49-12 94,-47-5-102,5 0-2,0 0 0,0 1-1,0 0 1,0 0 0,12 4 0,-16-3 0,0 0 1,0 0-1,0 0 1,0 0-1,0 1 1,0-1-1,-1 1 1,0 0-1,1-1 1,-1 1-1,0 0 1,0 0-1,2 5 1,-2-4 10,0-1 0,0 1 0,0 0 0,0 0 0,-1 0 0,1 0 0,-1 0 0,0 0 0,0 0 0,-1 0 0,1 1 0,-1 6 0,-1-9 8,0 0-1,1 0 1,-1 0 0,0 0-1,0 0 1,0-1 0,-1 1-1,1 0 1,0 0 0,-1-1-1,1 1 1,-1-1-1,1 0 1,-1 1 0,0-1-1,1 0 1,-1 0 0,0 0-1,0 0 1,0 0 0,0 0-1,0-1 1,0 1 0,0-1-1,0 1 1,-3-1-1,-13 3-63,-1 0 0,0-1 0,-34-2-1,28 0-1668,15-5-1149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5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1 4889,'0'0'5363,"27"0"-5676,-12-1 317,29 4-73,-43-2 62,0-1 1,0 0 0,1 1 0,-1 0-1,0-1 1,0 1 0,0-1 0,0 1 0,0 0-1,0 0 1,0 0 0,0 0 0,0 0-1,0 0 1,-1 0 0,1 0 0,0 0 0,-1 0-1,1 0 1,-1 0 0,1 0 0,-1 1 0,1-1-1,-1 0 1,0 0 0,0 1 0,1-1-1,-1 0 1,0 0 0,0 2 0,0 1-16,0-1 0,0 1 0,0-1 0,0 0 1,-1 1-1,1-1 0,-1 0 0,0 0 0,0 1 1,0-1-1,0 0 0,-1 0 0,1 0 0,-1 0 1,0 0-1,-3 4 0,1-4 18,0-1 1,0 1-1,0-1 1,0 1-1,-1-1 1,1 0-1,-1-1 1,1 1-1,-1-1 0,0 0 1,-5 1-1,-43 0-80,53-2 12,40 0-194,-8-2 253,-24 1 17,1 0 1,0 1-1,-1 0 0,1 0 0,0 1 0,-1 0 1,15 4-1,-22-4-4,0 0 0,0 0 0,-1 0 0,1 0 0,0 0 0,0 0 0,0 1 0,-1-1 0,1 0 0,-1 1 0,1-1 0,-1 0 0,1 1 0,-1-1 0,0 0 0,0 1 0,0-1 0,0 1 0,0 2 0,-1 36 109,0-27 118,1-10-197,0 1 0,-1-1 0,0 0 1,0 1-1,0-1 0,0 0 0,-1 0 0,1 0 0,-1 0 0,0 0 1,0 0-1,0 0 0,0-1 0,0 1 0,-1-1 0,1 1 1,-1-1-1,0 0 0,1 0 0,-1 0 0,0 0 0,0-1 0,0 1 1,-1-1-1,1 1 0,0-1 0,-6 1 0,-5 2 87,0-1 0,-1 0-1,1-1 1,-1 0 0,-15-1-1,13-1-247,13 1 8,1 0-1,-1-1 1,1 0-1,-1 0 1,1 0-1,-1 0 1,1-1-1,-1 1 1,1-1-1,-1 0 1,1 0-1,0 0 1,-1 0-1,1-1 1,0 1-1,0-1 1,0 0-1,0 0 1,0 0-1,-4-5 1,-1-2-1618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5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94 3513,'0'0'4309,"15"3"-4191,24 3 9,65 2 0,-102-8-121,-1 0 0,1 0 0,-1 0 0,1 0 0,-1-1 0,1 1 0,-1-1 0,1 1 1,-1-1-1,1 1 0,-1-1 0,0 0 0,1 0 0,-1 0 0,0 0 0,0 0 0,1 0 0,-1 0 0,0 0 1,0 0-1,0-1 0,0 1 0,-1 0 0,1-1 0,0 1 0,0 0 0,-1-1 0,1 1 0,-1-1 0,1-2 1,4-49 245,-5 47-238,-1 5-29,1 0 0,-1 0 0,1 0 0,-1 0 0,1 0 0,-1 0 0,1 0 0,-1 1 0,0-1 0,0 0 0,1 0 0,-1 0 0,0 1 0,0-1 0,0 1 0,0-1 1,0 1-1,0-1 0,0 1 0,0-1 0,0 1 0,0 0 0,0-1 0,0 1 0,0 0 0,-2 0 0,-34-4-278,-23 3-795,36 1-655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1.7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34 680,'0'0'9226,"-2"-26"-5625,5 24-3590,1 1 1,-1 0-1,1 0 1,-1 0-1,1 0 0,-1 1 1,1-1-1,0 1 1,-1 0-1,1 0 0,0 1 1,5 0-1,9 0 12,351 22-42,-188-8-409,-145-14-761,-28-1-1540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2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0 5089,'0'0'1654,"21"14"-1518,163 107 597,-181-120-707,-1 1-1,0-1 0,0 0 0,0 1 1,0 0-1,0-1 0,0 1 1,-1 0-1,1 0 0,0 0 0,-1 0 1,0 0-1,1 0 0,0 4 1,-2-5 27,0 0 0,0 1 0,0-1 0,-1 0 0,1 1 0,0-1 1,-1 0-1,1 0 0,-1 1 0,1-1 0,-1 0 0,0 0 0,1 0 1,-1 0-1,0 0 0,0 0 0,0 0 0,0 0 0,0 0 0,0 0 0,0 0 1,0 0-1,0-1 0,0 1 0,-1 0 0,1-1 0,-2 1 0,-217 120 808,208-115-1295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4.5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277 1506 1536,'0'0'9804,"-23"-11"-8404,8-10-1275,0 0 0,2-1 0,0-1-1,2 0 1,0-1 0,2 0 0,0 0 0,2-1 0,1 0 0,0 0-1,2-1 1,-1-47 0,6 6-175,2 0 0,4 0 1,2 1-1,3 0 0,4 0 0,2 2 1,3 0-1,54-115 0,-45 121 21,-20 42 34,-2 0-1,0 0 1,0-1-1,-2 0 1,0 0-1,0-1 1,-2 1-1,0-1 1,1-23-1,-5 32-5,0-1 1,-1 1-1,0 0 0,-1 0 1,0 0-1,0 0 0,-1 0 1,0 1-1,0-1 1,-7-10-1,7 13-7,-1 1-1,0 0 1,0 1 0,0-1 0,0 1 0,-1-1-1,0 1 1,0 1 0,0-1 0,0 1 0,0 0-1,-1 0 1,0 0 0,1 1 0,-1-1-1,-10-1 1,8 2-46,1 1 1,-1-1-1,1 1 0,-1 1 0,0 0 1,1 0-1,-1 0 0,0 1 0,1 0 0,-1 1 1,1-1-1,0 1 0,-1 1 0,-10 5 1,3 0-419,0 2 0,1 0 0,0 0 0,1 2 0,-16 15 0,-15 20-2176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5.1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592 1 3913,'0'0'5794,"-2"3"-5631,-3 6-116,-1 0 0,0-1 1,-1 0-1,0 0 0,-15 14 0,-15 16 213,12-7 27,1 0 0,2 2 0,-33 65 0,45-77-243,2 0 0,0 1 0,2-1-1,0 2 1,2-1 0,0 1 0,1-1 0,1 26 0,1-29 102,2 0-1,0 0 1,1 0 0,0 0 0,2-1-1,0 1 1,2-1 0,-1 0-1,2 0 1,15 29 0,-21-46-126,0 1-1,0 0 1,0 0 0,-1-1-1,1 1 1,0 0 0,-1 0-1,0 0 1,1 0-1,-1 0 1,0 0 0,0 0-1,0 0 1,0 0 0,-1 0-1,1-1 1,0 1 0,-1 0-1,0 0 1,1 0 0,-2 2-1,0-1 6,0 1-1,-1 0 0,1-1 0,-1 0 0,0 1 1,0-1-1,0 0 0,-1-1 0,-3 4 0,-6 2 13,1-1-1,-1 0 0,0-1 1,-24 7-1,15-7-7,0-2 0,0 0 0,-1-1 1,1-2-1,-24-1 0,43 0-39,0 0 0,0-1 0,0 1 0,0-1 0,0 1 0,0-1 0,0 0 0,1 0 0,-1-1 0,0 1 0,1 0 0,-1-1 0,1 0 1,-1 1-1,1-1 0,0 0 0,0 0 0,0-1 0,0 1 0,0 0 0,-3-6 0,0-2-479,-1 0-1,1-1 1,1 0-1,-5-17 1,-3-29-5306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9.7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37 2529,'0'0'7157,"12"0"-7045,89 1 113,-9 2 24,156-17 0,-240 13-674,1 0 0,0-1 0,-1 0 0,1 0 0,-1-1 0,11-5 0,-8 1-3448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10.1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7402,'0'0'2175,"25"0"-2113,82 1-64,-96-1 2,1 0 0,0 1 1,0 1-1,-1 0 0,1 0 1,-1 1-1,1 0 0,-1 1 1,0 1-1,-1-1 0,1 2 0,-1 0 1,0 0-1,0 0 0,-1 2 1,10 8-1,-16-14 11,-1 0 1,0 0-1,0 1 0,0-1 0,0 1 1,-1-1-1,1 1 0,-1 0 0,1 0 1,-1 0-1,0 0 0,0-1 0,0 2 1,-1-1-1,1 0 0,-1 0 0,0 0 1,1 0-1,-1 0 0,-1 0 0,1 0 1,0 0-1,-1 0 0,1 0 0,-1 0 1,0 0-1,0 0 0,0 0 0,-1 0 1,1 0-1,-1 0 0,1-1 0,-1 1 1,0-1-1,0 1 0,0-1 0,-3 3 1,-9 7 159,0 0 1,-1-1-1,0 0 1,-33 16-1,37-20-184,-8 3-50,8-4-276,1-1 0,0 1 0,-17 15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6.9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3 488 6129,'0'0'5940,"-2"-32"-4209,3 18-1676,1 1 1,0-1-1,1 1 0,1-1 0,0 1 0,1 0 0,0 0 1,1 1-1,0 0 0,12-17 0,12-15-32,45-50-1,-63 79-38,0 0 0,1 1 0,1 0 0,1 1 0,0 1-1,0 0 1,25-14 0,-40 26 7,0 0 0,1 0 0,-1 0 0,0-1 0,0 1-1,1 0 1,-1 0 0,0 0 0,0 0 0,1 0 0,-1 0 0,0 0 0,0 0 0,1 0 0,-1 0-1,0 0 1,0 0 0,1 0 0,-1 0 0,0 0 0,1 1 0,-1-1 0,0 0 0,0 0 0,0 0 0,1 0-1,-1 0 1,0 1 0,0-1 0,0 0 0,1 0 0,-1 0 0,0 0 0,0 1 0,0-1 0,0 0-1,1 0 1,-1 1 0,0-1 0,0 0 0,0 0 0,0 1 0,0-1 0,0 0 0,0 0 0,0 1-1,0-1 1,0 0 0,0 1 0,0 17-190,0-12 180,-2 26-71,-1 1 1,-2-1 0,-9 33 0,6-32 64,2-1 1,1 1-1,-1 35 1,6-60 25,0 6 0,0-1 0,1 1 0,0 0 0,1-1 0,4 15 0,-5-25 3,0 0 0,0 0 1,0-1-1,1 1 0,-1 0 0,1 0 0,-1-1 0,1 1 0,0-1 0,0 1 0,0-1 1,1 0-1,-1 0 0,0 0 0,1 0 0,-1 0 0,1 0 0,0-1 0,0 1 0,0-1 1,-1 0-1,1 0 0,0 0 0,0 0 0,0-1 0,1 1 0,-1-1 0,3 1 1,2-2 10,0 1 1,0-2 0,0 1-1,-1-1 1,1 0 0,-1 0 0,1-1-1,-1 0 1,0-1 0,0 0 0,0 0-1,0 0 1,-1 0 0,0-1 0,0-1-1,0 1 1,-1-1 0,1 1 0,7-14-1,11-13-16,-3-1-1,30-59 0,-41 72-39,11-19-2,-3 0 0,-1-2 0,21-80 0,-37 121 40,0-1 0,-1 0 0,1 1 0,0-1 1,0 0-1,0 1 0,0-1 0,0 1 0,0-1 1,-1 1-1,1 0 0,0-1 0,0 1 0,0 0 1,0 0-1,0 0 0,0-1 0,0 1 0,0 0 1,1 1-1,-1-1 0,1 0 0,33 3-41,-27-3 65,19 2-4,3 0-6,1 0 0,0-2 0,0-2 0,30-5 0,-51 5-79,0-1 0,-1 0-1,1-1 1,-1 0 0,0-1 0,0 0 0,-1 0 0,11-8 0,-18 10-354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28.1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0 226 8306,'0'0'3721,"26"-15"-3008,157-91 607,4 2-457,-187 103-858,1 1-1,-1 0 1,1 0-1,0 0 1,-1 0-1,1 0 0,-1 0 1,1 0-1,0 0 1,-1 1-1,1-1 1,-1 0-1,1 0 1,0 0-1,-1 1 1,1-1-1,-1 0 1,1 1-1,-1-1 1,1 0-1,-1 1 0,1-1 1,-1 1-1,0-1 1,1 0-1,-1 1 1,1-1-1,-1 1 1,0-1-1,0 1 1,1 0-1,-1-1 1,0 1-1,0-1 1,0 1-1,1 0 0,-1-1 1,0 1-1,0 0 1,10 35-196,-7-23 235,4 9-150,1 0 0,1-1 0,1 0 0,1-1 1,1 0-1,0 0 0,2-1 0,0-1 0,1-1 0,1 0 0,0-1 0,1 0 0,25 16 0,-5-10-5108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7.5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230 0 4481,'0'0'5687,"0"4"-4977,-1 4-521,0-1-1,0 0 1,-1 0-1,0-1 1,0 1-1,-1 0 1,1-1 0,-1 1-1,-1-1 1,-6 10-1,-53 66-148,30-42 77,5-5-69,13-16-3,0 1 1,0 1-1,-13 26 1,28-46-38,0-1 0,-1 1-1,1-1 1,0 1 0,0-1 0,0 1 0,0 0 0,0-1-1,0 1 1,0-1 0,0 1 0,0-1 0,0 1 0,0-1 0,0 1-1,0 0 1,1-1 0,-1 1 0,0-1 0,0 1 0,1-1 0,-1 1-1,0-1 1,0 1 0,1-1 0,-1 0 0,1 1 0,-1-1 0,0 1-1,1-1 1,-1 0 0,1 1 0,-1-1 0,1 0 0,-1 0-1,1 1 1,-1-1 0,1 0 0,-1 0 0,1 0 0,-1 0 0,1 1-1,0-1 1,-1 0 0,1 0 0,-1 0 0,1 0 0,-1 0 0,2-1-1,37 1 604,-28 0-497,-2 0-91,1 0-1,-1-1 1,1 1-1,-1-2 0,0 1 1,1-1-1,-1-1 1,0 0-1,0 0 0,0-1 1,-1 0-1,1 0 0,10-8 1,-19 11-144,0 0 0,1 1 0,-1-1 0,0 0 1,0 0-1,0 1 0,0-1 0,0 0 0,0 0 0,0 0 0,0 1 1,0-1-1,0 0 0,-1 0 0,1 0 0,0 1 0,0-1 1,-1 0-1,1 1 0,-1-2 0,-4-5-2781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7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78 4993,'0'0'5052,"0"4"-4709,0 68-170,1-71-81,1 0 0,-1 0 0,1-1 0,0 1 0,-1-1 0,1 0 0,0 0 0,-1 1 0,1-1 0,0 0 0,0 0 0,-1 0 0,1-1 0,1 1 0,2 0 134,37 0 433,-5 1-357,62-6-1,-88 3-306,-1 1 1,0-2-1,0 1 0,-1-1 1,1-1-1,0 0 0,-1 0 1,0 0-1,0-1 0,15-12 1,-22 15-19,0 1 1,-1 0 0,1 0 0,0-1 0,-1 1 0,0 0 0,1-1 0,-1 0 0,0 1 0,0-1 0,0 0 0,0 1 0,0-1 0,0 0 0,0 0 0,-1 0 0,1 0 0,-1 0 0,1 0 0,-1 0 0,0 0 0,0 0 0,0 0 0,0 0 0,0 0 0,0 0-1,-1 0 1,1 0 0,-1 0 0,1 0 0,-1 0 0,0 0 0,1 1 0,-1-1 0,0 0 0,0 0 0,-1 1 0,1-1 0,0 0 0,0 1 0,-1-1 0,1 1 0,-1 0 0,1 0 0,-1-1 0,0 1 0,0 0 0,1 0 0,-1 0 0,0 1 0,0-1-1,0 0 1,0 1 0,0-1 0,0 1 0,-3-1 0,-32-5-5,-1 0-1,-1 3 1,1 1-1,-41 3 1,17 0-707,46-1-1562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8.5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1 300 6873,'0'0'6216,"29"-17"-6141,97-53-2,-87 51-27,1 2 0,42-12 0,-61 23-106,-1-1 0,0 0 0,-1-1-1,0-2 1,0 0 0,-1 0 0,20-16-1,-36 24-75,0 0 0,0 0-1,0 0 1,0-1-1,0 1 1,0 0 0,-1-1-1,1 1 1,-1-1-1,0 1 1,0-1 0,0 0-1,0 0 1,0 1-1,0-1 1,-1 0 0,1-4-1,-1-7-3340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8.9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6177,'0'0'5395,"1"9"-5353,24 96 286,-5-33 439,-16-52-523,2 0 0,12 27 0,-15-40-184,0 0 1,0-1 0,1 1-1,0-1 1,1 0-1,-1-1 1,1 1-1,0-1 1,0 1-1,9 5 1,-13-11-56,-1 1-1,1-1 1,0 1-1,0-1 1,-1 1 0,1-1-1,0 0 1,0 0-1,0 1 1,0-1 0,0 0-1,-1 0 1,1 0-1,0 0 1,0 0 0,0 0-1,0 0 1,0 0-1,0 0 1,-1-1 0,1 1-1,0 0 1,0 0-1,0-1 1,0 1 0,-1-1-1,1 1 1,0 0 0,0-1-1,-1 0 1,1 1-1,0-1 1,-1 1 0,1-1-1,-1 0 1,2 0-1,15-31-773,-16 28 496,10-22-2400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29.5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0 424 7514,'0'0'5267,"6"-20"-3626,14-20-1638,1 1 1,3 0-1,1 2 0,41-47 1,-27 35-13,-28 33-4,-7 10 3,0 0-1,0 0 1,0 0-1,1 1 1,0 0-1,0 0 1,0 0-1,0 1 1,1 0-1,0 0 1,8-5-1,-13 10-5,-1 0 0,1-1 0,-1 1 0,1 0 0,-1-1 0,1 1 0,-1 0 0,1 0 0,-1-1 0,0 1 0,1 0 0,-1 0 0,0 0 0,0-1 0,0 1 0,0 0 0,1 0 0,-1 0 0,0 0 0,-1 0 0,1-1 0,0 1 0,0 2 0,-1 28-553,1-29 519,-2 24-48,-2 0 0,-2 0 1,0-1-1,-14 37 0,10-35 105,2 0 0,1 1 0,-6 42 0,12-57-15,-1 3 10,1 1 0,0-1 0,2 1 0,3 31 0,-3-46 14,0-1-1,-1 1 0,1-1 0,0 0 0,0 0 0,0 1 0,0-1 1,0 0-1,0 0 0,1 0 0,-1 0 0,0 0 0,1 0 0,-1-1 1,0 1-1,1 0 0,-1-1 0,1 1 0,-1-1 0,1 1 0,-1-1 1,1 0-1,-1 0 0,1 1 0,-1-1 0,1 0 0,-1-1 0,1 1 1,0 0-1,-1 0 0,1-1 0,-1 1 0,1 0 0,-1-1 0,0 0 1,3-1-1,4 0 104,0-1 1,0 0-1,-1-1 1,0 0-1,11-7 1,8-12-5,-2 0 1,0-1-1,-1-2 0,37-56 0,58-124-186,-74 94-127,-40 110 185,0-1 0,0 1 1,0 1-1,0-1 0,0 1 1,0-1-1,0 1 0,0 0 1,1 1-1,-1-1 0,0 1 1,6 0-1,-2-1 23,13-3-40,0 2-1,0 0 1,0 1 0,1 1-1,-1 1 1,0 1-1,0 1 1,24 7 0,-44-10-34,-1 0 1,0 0-1,0 0 1,1 0 0,-1 0-1,0 0 1,0 0-1,0 0 1,1 0-1,-1 0 1,0 0 0,0 0-1,1 1 1,-1-1-1,0 0 1,0 0-1,0 0 1,0 0 0,1 1-1,-1-1 1,0 0-1,0 0 1,0 0-1,0 0 1,0 1 0,0-1-1,1 0 1,-1 0-1,0 1 1,0-1-1,0 0 1,0 0 0,0 1-1,0-1 1,0 0-1,0 0 1,0 0-1,0 1 1,0-1 0,0 1-1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0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235 0 7906,'0'0'4078,"-12"13"-3986,-29 28-71,1-2-22,2 2-1,-48 66 0,84-104 6,0 0 1,0 0 0,0 1-1,0-1 1,1 0-1,0 1 1,-1-1-1,1 1 1,0-1-1,1 1 1,-1 0-1,1-1 1,-1 6-1,2-7 16,0-1 0,-1 1 0,1-1 0,0 1 0,0-1 0,-1 1 0,1-1 0,1 0 0,-1 1 0,0-1 0,0 0 0,0 0-1,1 0 1,-1 0 0,0 0 0,1 0 0,-1 0 0,1 0 0,-1 0 0,1-1 0,-1 1 0,1-1 0,0 1 0,-1-1 0,1 0 0,0 1 0,-1-1-1,3 0 1,29 3 525,-1-1 0,38-2 0,-24 0-326,-45 0-262,1 0 0,-1 0 1,1 0-1,-1 0 0,1-1 0,-1 1 0,1 0 0,-1 0 1,1-1-1,-1 1 0,1-1 0,-1 0 0,0 1 0,1-1 1,-1 0-1,0 0 0,0 0 0,1 1 0,-1-2 0,0 1 1,0 0-1,0 0 0,0 0 0,0 0 0,-1 0 0,1-1 1,0 1-1,0 0 0,-1-1 0,1 1 0,-1-1 0,1 1 1,-1-2-1,1-5-2110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0.4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78 122 7090,'0'0'2311,"4"14"-1941,10 46 299,-13-57-604,0 0 0,0 0 0,1 0 1,-1-1-1,1 1 0,-1 0 0,1-1 1,0 1-1,0-1 0,0 0 0,0 0 1,1 1-1,-1-1 0,0-1 0,1 1 1,0 0-1,-1-1 0,1 1 0,0-1 1,0 0-1,0 0 0,0 0 0,0 0 1,0-1-1,0 1 0,0-1 1,0 1-1,0-1 0,4-1 0,1 1-16,0 0 0,1-1 0,-1-1-1,0 1 1,0-1 0,1-1 0,-2 1-1,12-6 1,1-3-114,0 0-1,0-2 1,-1 0-1,17-17 1,-30 26-159,-1-1-1,0 0 1,0-1 0,0 1 0,-1-1-1,0 0 1,0 0 0,0 0 0,-1-1-1,0 1 1,0-1 0,-1 0 0,0 1-1,0-1 1,0 0 0,0-15 0,-2 21 174,0 0 1,0-1 0,0 1 0,-1 0 0,1 0 0,0 0 0,-1-1 0,1 1 0,-1 0 0,1 0 0,-1 0 0,0 0 0,1 0 0,-1 0 0,0 0-1,0 0 1,0 0 0,0 0 0,0 0 0,0 1 0,0-1 0,0 0 0,0 1 0,0-1 0,0 1 0,0-1 0,-1 1 0,1-1 0,0 1 0,0 0-1,-3-1 1,-46-1 31,37 2-38,-15-1 89,-1 2 0,1 0-1,0 2 1,0 1 0,0 1-1,0 2 1,-47 17 0,71-22-50,0-1 0,1 1 1,-1-1-1,0 1 0,1 0 1,-1 1-1,1-1 0,0 1 1,0-1-1,0 1 0,0 0 1,0 0-1,0 0 0,1 0 1,0 1-1,-1-1 0,1 1 0,0 0 1,1-1-1,-1 1 0,1 0 1,0 0-1,0 0 0,0 0 1,0 0-1,1 0 0,-1 5 1,1 16-1734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0.8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9210,'0'0'3726,"1"8"-3826,0 3 107,2 0 0,0 0 0,0-1 0,1 0-1,0 1 1,0-1 0,1 0 0,1-1 0,0 0 0,13 17-1,-15-21 13,1 1-1,0-1 0,1 1 1,-1-1-1,1-1 0,0 1 0,1-1 1,-1 0-1,0 0 0,1-1 1,0 0-1,0 0 0,0-1 0,0 0 1,1 0-1,-1-1 0,0 1 1,9-1-1,-13-2-79,0 1 0,0-1 0,0 0 0,0 0 0,0 0 0,0-1 0,-1 1 0,1-1 0,0 0 0,-1 1 0,1-1 0,-1 0 0,1-1 0,-1 1 0,0 0 0,0-1 0,0 1 0,0-1 1,-1 1-1,3-6 0,1 2-476,13-21-2959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1.2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430 0 6449,'0'0'5129,"-134"126"-4440,99-85-385,6 2-192,-1 3 184,6 0-288,0 0 152,0-2-56,-1-3-56,1-5 72,-8-2-120,8-12-576,0-13-4729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1.5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3121,'0'0'9490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31.8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339 315 3265,'0'0'2252,"-1"-4"-2544,-1-23 2135,-6 22 1640,-16-7-2474,18 10-866,-3-3-46,1 1 1,-1 0-1,-1 1 1,1 0 0,0 1-1,-1-1 1,1 2 0,-1-1-1,0 2 1,1-1 0,-1 1-1,-14 2 1,22-1-110,1 1 0,0-1 0,0 1 0,0-1 0,0 1 0,0-1 0,0 1-1,0 0 1,1-1 0,-1 1 0,0 0 0,1 0 0,0-1 0,-1 1 0,1 0 0,0 0 0,0 0 0,0 0 0,0-1 0,0 1-1,0 0 1,1 0 0,-1 0 0,1-1 0,-1 1 0,1 0 0,0 0 0,-1-1 0,1 1 0,0-1 0,0 1 0,0 0 0,0-1-1,1 0 1,0 2 0,4-1-6,0 0 1,0-1-1,0 0 0,0 0 0,0 0 0,0-1 0,0 0 0,0 0 0,0-1 1,0 0-1,0 0 0,0 0 0,8-3 0,-11 3-24,0 0 0,0 0 0,0-1 0,0 1 0,-1-1 0,1 0 0,0 1 0,-1-1 0,1-1 0,-1 1 0,0 0-1,0-1 1,0 1 0,0-1 0,0 1 0,0-1 0,-1 0 0,1 0 0,-1 0 0,0 0 0,1 0 0,-2 0 0,1 0 0,0 0 0,-1 0 0,1-4 0,-1 1 20,-1 0 0,0 0 0,0 1 0,0-1 0,-1 0 0,1 1 0,-2-1 0,1 1 0,0 0 0,-1 0 0,0 0 0,0 0 1,-1 0-1,1 0 0,-1 1 0,0 0 0,0 0 0,-1 0 0,1 0 0,-1 1 0,0-1 0,-7-3 0,-6-4 211,-2 1-1,1 1 0,-1 0 1,-41-10-1,61 19-185,-1-1 0,1 1 0,-1 0 0,1 0 0,-1 0 0,1 0-1,-1 0 1,1 0 0,-1 0 0,1 0 0,-1 0 0,1 0 0,-1 1 0,1-1 0,-1 0-1,1 0 1,-1 0 0,1 1 0,-1-1 0,1 0 0,0 0 0,-1 1 0,1-1 0,-1 0 0,1 1-1,0-1 1,-1 1 0,1-1 0,0 0 0,0 1 0,-1-1 0,1 1 0,0-1 0,0 1-1,-1-1 1,1 1 0,-3 27-36,13 24-34,-6-42 68,1-1 1,0 0-1,0 0 1,1-1-1,0 1 1,10 9-1,-13-15 0,1 0 0,0 0-1,-1 0 1,1-1 0,0 1-1,0-1 1,0 0 0,1 0 0,-1-1-1,0 1 1,1-1 0,-1 0 0,1 0-1,-1-1 1,1 1 0,6-1-1,-3 0-75,-1 0-1,1 0 1,0-1 0,0 0-1,-1-1 1,1 0-1,-1 0 1,1 0-1,-1-1 1,0 0-1,0 0 1,0-1-1,-1 0 1,1-1-1,-1 1 1,0-1-1,0 0 1,0 0-1,-1-1 1,0 0-1,0 0 1,5-7-1,-6 6-44,1 0 0,-1 0 0,-1 0 1,1 0-1,-1-1 0,-1 0 0,1 1 0,-1-1 0,0 0 0,1-15 0,-3 20 150,0 1 1,0-1-1,0 0 0,0 1 0,0-1 0,-1 1 1,1-1-1,-1 0 0,0 1 0,0-1 0,0 1 1,0 0-1,0-1 0,0 1 0,0 0 0,-1-1 0,1 1 1,-1 0-1,0 0 0,0 0 0,0 1 0,0-1 1,0 0-1,0 1 0,0-1 0,0 1 0,-1 0 1,1-1-1,0 1 0,-1 0 0,1 1 0,-1-1 1,1 0-1,-1 1 0,-3-1 0,-4 0 56,-1 0 0,0 0 1,1 1-1,-1 1 0,1-1 0,-1 2 0,1 0 0,0 0 0,-1 1 1,1 0-1,0 0 0,1 1 0,-1 1 0,-10 6 0,14-7-40,0 0-1,1 0 0,-1 1 0,1 0 1,0 0-1,0 1 0,1-1 1,-1 1-1,1 0 0,0 0 0,1 0 1,0 1-1,0-1 0,0 1 1,1 0-1,0 0 0,0 0 0,0 0 1,1 0-1,0 0 0,1 13 1,0-7-39,-1-9 4,1 0 0,0 0 0,0 0 0,0 0 0,1 0 0,0 0 0,-1 0 1,3 5-1,-2-8-7,0 0 0,0 1-1,0-1 1,0 0 0,0 0 0,0 0 0,0 0 0,0 0 0,1 0 0,-1 0 0,0 0 0,1-1 0,-1 1 0,1-1 0,-1 1 0,1-1 0,-1 1-1,1-1 1,-1 0 0,1 1 0,-1-1 0,1 0 0,-1 0 0,1 0 0,2-1 0,-1 2 12,1-1 0,0 0 0,0-1 1,0 1-1,0-1 0,0 1 0,-1-1 0,1 0 1,0 0-1,0-1 0,-1 1 0,1-1 0,-1 0 1,0 0-1,1 0 0,-1 0 0,0-1 0,0 1 1,0-1-1,-1 0 0,1 1 0,0-1 0,-1-1 0,0 1 1,0 0-1,0 0 0,0-1 0,-1 0 0,1 1 1,-1-1-1,0 0 0,0 1 0,0-1 0,0 0 1,0-7-1,-1 7 1,1-1 1,-1 0-1,1 1 1,-1-1-1,-1 1 1,1-1-1,-1 0 1,1 1-1,-1-1 1,-1 1-1,1-1 1,-3-6-1,2 9-5,0 0 0,0 0 0,0 0-1,0 0 1,-1 0 0,1 0-1,0 1 1,-1-1 0,1 1-1,-1 0 1,0 0 0,1-1 0,-1 2-1,0-1 1,0 0 0,0 1-1,1-1 1,-1 1 0,0 0-1,-6 0 1,4-1-14,0 1 1,0 0-1,-1 0 0,1 1 0,0-1 0,0 1 1,0 0-1,0 1 0,0-1 0,0 1 0,0 0 1,0 0-1,-7 5 0,9-4-3,0 0-1,0 0 1,0 0 0,1 0 0,-1 0-1,1 0 1,0 1 0,0-1 0,0 1-1,0-1 1,1 1 0,0 0-1,-1 0 1,1-1 0,1 1 0,-1 0-1,0 0 1,1 8 0,-1-6-13,1 1 1,0 0-1,0-1 1,0 1-1,1 0 1,0-1-1,0 1 1,1-1-1,3 10 1,-3-13 23,0-1-1,0 1 1,-1-1-1,1 1 1,1-1 0,-1 0-1,0 0 1,0 0 0,1 0-1,0-1 1,-1 1-1,1-1 1,0 1 0,-1-1-1,1 0 1,0 0-1,0 0 1,0 0 0,0-1-1,0 1 1,0-1 0,0 0-1,5 0 1,-5 1-2,0-1 0,1 0 0,-1 0 0,0 0 1,1 0-1,-1 0 0,0-1 0,1 1 0,-1-1 1,0 0-1,0 0 0,0 0 0,1 0 0,-1-1 0,0 1 1,-1-1-1,1 0 0,0 0 0,0 0 0,3-3 0,-4 0 2,1 1 0,-1-1 0,0 1 0,0-1 0,-1 0-1,1 0 1,-1 1 0,0-1 0,-1 0 0,1 0 0,-1 0-1,0 0 1,0-5 0,0 8-15,0 0 0,-1 0 0,1 0 0,0 0 0,-1 0 0,1 0 1,-1 0-1,1 0 0,-1 1 0,0-1 0,0 0 0,0 1 0,0-1 0,0 0 0,0 1 0,0-1 0,0 1 0,-1-1 0,1 1 0,-1 0 0,1 0 0,-1 0 0,-2-2 0,0 1-41,-1 0-1,0 0 0,0 0 0,0 1 0,0 0 0,0 0 0,0 0 0,0 1 1,-5-1-1,0 1-58,0 0 0,1 1 0,-1 0 1,0 0-1,0 1 0,1 1 0,-1-1 1,1 2-1,-10 3 0,-6 11-1051,5-1-795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6.8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2 552 8362,'0'0'5845,"0"-24"-5524,-1 11-304,1 0 0,0 0 0,1 1-1,1-1 1,0 1 0,1-1 0,0 1-1,0-1 1,2 1 0,-1 1 0,2-1-1,-1 1 1,2-1 0,-1 2 0,15-18-1,-3 6-18,0 1 0,1 1 0,1 1 0,1 0 0,1 2 0,0 1 0,28-16 0,-50 32-1,1 0-1,-1-1 0,0 1 0,1 0 0,-1 0 1,0 0-1,1-1 0,-1 1 0,0 0 0,1 0 1,-1 0-1,0 0 0,1 0 0,-1 0 0,0 0 0,1 0 1,-1 0-1,1 0 0,-1 0 0,0 0 0,1 0 1,-1 0-1,0 0 0,1 0 0,-1 0 0,1 1 0,-1-1 1,0 0-1,1 0 0,-1 0 0,0 1 0,0-1 1,1 0-1,-1 0 0,0 1 0,1-1 0,-1 0 0,0 0 1,0 1-1,0-1 0,1 0 0,-1 1 0,0-1 1,0 0-1,0 1 0,0-1 0,0 1 0,1-1 0,-1 0 1,0 1-1,0-1 0,-1 26-85,1-18 42,-2 28-28,-2-1-1,-15 69 1,10-69 73,3 0 1,-5 72-1,10-78 15,1 42 36,0-68-47,0 0-1,1 1 1,-1-1 0,1 0 0,0 0 0,0 1-1,0-1 1,0 0 0,1 0 0,-1 0-1,1 0 1,0 0 0,0-1 0,0 1 0,0 0-1,4 2 1,0-3 17,0 0-1,0-1 1,0 0 0,0-1-1,1 1 1,-1-1 0,0-1-1,0 1 1,0-1 0,1 0-1,-1 0 1,6-2 0,-1-2-6,0 0 0,-1 0-1,1-1 1,-1 0 0,0-1 0,-1 0 0,0-1 0,0 0 0,0 0-1,-1-1 1,0 0 0,-1 0 0,0-1 0,0 0 0,6-13 0,8-20-26,-1-2 0,20-63 0,-29 73-1,73-222-37,-82 256 53,20 2-21,-1-1 0,1-1-1,-1-1 1,0-1 0,42-12 0,73-37-88,-135 52 23,-1 0 0,0 0-1,1-1 1,-1 1 0,0 0-1,1 0 1,-1 0-1,0 0 1,1 0 0,-1-1-1,0 1 1,1 0 0,-1 0-1,1 0 1,-1 0-1,0 0 1,1 0 0,-1 0-1,1 0 1,-1 0 0,0 1-1,1-1 1,-1 0-1,0 0 1,1 0 0,-1 0-1,1 0 1,-1 1 0,0-1-1,1 0 1,-1 0 0,0 1-1,0-1 1,1 0-1,-1 0 1,0 1 0,0-1-1,1 0 1,-1 1 0,0-1-1,0 0 1,0 1-1,0-1 1,1 1 0,-1-1-1,0 0 1,0 1 0,0-1-1,0 0 1,0 1-1,0-1 1,0 1 0,0-1-1,0 0 1,0 1 0,0-1-1,0 1 1,0-1-1,0 0 1,-1 1 0,1-1-1,0 0 1,0 1 0,-3 13-4636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7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244 0 8890,'0'0'5385,"-8"11"-5156,-73 76-186,64-72-31,0 2 1,1 0-1,1 0 1,0 2-1,1 0 1,1 1-1,1 0 1,-16 37-1,27-54-10,0-1 0,0 1 0,0 0 0,0 0 0,0 0 0,0 0 0,1 0 0,0 0 0,0 0 1,-1 0-1,2 1 0,-1-1 0,0 0 0,1 0 0,-1 0 0,2 4 0,0-6 2,-1 1 0,1-1 0,0 1 0,-1-1 0,1 0 1,0 0-1,0 0 0,0 0 0,0 0 0,0 0 0,0 0 0,0 0 0,0-1 1,0 1-1,1-1 0,-1 0 0,0 0 0,0 0 0,0 0 0,0 0 0,4 0 0,7 0 15,1 0 0,-1-1 0,1 0-1,-1-1 1,0 0 0,0-1-1,0-1 1,0 0 0,-1-1-1,1 0 1,-1-1 0,0 0-1,-1-1 1,0 0 0,18-15-1,-29 22-128,-16 0-4597,6 0 1651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7.8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124 170 5657,'0'0'7431,"1"27"-7259,0-21-138,0-1 0,0 1 1,1-1-1,0 1 0,0-1 0,0 0 0,1 1 0,0-1 1,0 0-1,0-1 0,0 1 0,1-1 0,0 1 0,0-1 0,0 0 1,0 0-1,1-1 0,-1 1 0,1-1 0,0 0 0,0 0 0,0-1 1,1 0-1,-1 0 0,1 0 0,-1 0 0,1-1 0,6 1 1,-2 0 9,-1-1 1,1-1 0,0 1 0,0-2 0,-1 1 0,1-1 0,0-1 0,-1 0 0,0 0 0,1-1-1,-1 0 1,0-1 0,0 0 0,0 0 0,-1-1 0,9-6 0,-9 6-38,-1-1-1,0 0 1,0 0 0,0 0-1,-1-1 1,0 0 0,0 0-1,-1-1 1,0 0 0,-1 0-1,1 0 1,-1 0 0,-1-1-1,0 1 1,0-1 0,0 0-1,-1 0 1,-1 0 0,1 0-1,-2-1 1,1 1 0,-2-13-1,1 19-15,-1 0 1,1 1-1,-1-1 0,0 0 0,0 0 0,0 1 1,0-1-1,-1 1 0,1-1 0,-1 1 0,1 0 1,-1-1-1,0 1 0,0 0 0,0 0 0,0 0 1,-3-2-1,0 1-5,0 0-1,-1 0 1,1 0 0,-1 0 0,0 1 0,0 0-1,-9-2 1,-9 0-14,0 1 1,0 1-1,-27 2 0,42 0 24,-13-1-120,-1 2-1,1 0 0,0 2 0,-1 0 0,1 1 0,1 2 0,-37 13 1,17 0-1485,7-4-2154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8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 10266,'0'0'4041,"155"-12"-4041,-117 12 8,2 0-176,14 0-400,-8 0-1985,-11 0-6529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8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9418,'0'0'2659,"29"-3"-2632,100-6-148,-113 7 81,1 2 1,-1 0-1,1 1 1,0 1-1,-1 0 1,0 2-1,0-1 1,0 2-1,0 0 1,0 1-1,-1 1 1,0 0-1,-1 1 1,1 0-1,-2 2 1,1-1-1,-1 2 1,-1 0-1,0 0 1,15 18-1,-26-28 32,1 1-1,-1 0 1,1-1 0,-1 1-1,0 0 1,1 0-1,-1 0 1,0 0 0,0 0-1,-1 0 1,1 0 0,0 0-1,-1 0 1,1 1-1,-1-1 1,1 0 0,-1 0-1,0 1 1,0-1 0,0 0-1,-1 0 1,1 1-1,0-1 1,-1 0 0,1 0-1,-1 0 1,0 0 0,0 0-1,0 0 1,0 0-1,0 0 1,0 0 0,-1 0-1,1 0 1,0-1 0,-1 1-1,0 0 1,1-1-1,-1 1 1,0-1 0,0 0-1,0 0 1,-2 2-1,-11 5 45,-1 0-1,0-2 0,-1 1 0,-27 6 1,13-4-47,-4 3-124,-1 2-1,-37 21 1,51-22-1863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9.2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 5617,'0'0'7307,"16"0"-6895,236-13 371,122-3-1130,-262 16-2949,-77-2 478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9.6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 1 9074,'0'0'3098,"-6"10"-3203,-19 35 108,-30 71 0,47-95 67,1 1-1,0 0 1,2 0 0,0 0 0,1 1 0,0 33-1,4-55-72,1 0 0,-1-1 0,0 1 0,1 0-1,-1 0 1,0-1 0,1 1 0,-1 0-1,1-1 1,0 1 0,-1 0 0,1-1 0,-1 1-1,1-1 1,0 1 0,-1-1 0,1 1 0,0-1-1,0 0 1,-1 1 0,1-1 0,0 0 0,0 1-1,0-1 1,0 0 0,-1 0 0,1 0 0,2 0-1,30 3-911,-26-3 390,24 0-3205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0.3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0 648 8002,'0'0'3364,"12"-9"-3113,5-6-134,-1 1 0,0-2 0,-1 0 1,18-26-1,186-239 251,-188 255-484,-30 25 107,0 0 0,1 0 0,-1 0 0,1 0 0,-1 1 1,0-1-1,1 1 0,-1-1 0,1 1 0,-1-1 0,1 1 0,0 0 0,-1 0 0,1 0 0,-1 0 1,1 0-1,0 0 0,-1 0 0,1 0 0,-1 1 0,1-1 0,-1 1 0,3 0 0,-3 2-20,0 0-1,0 0 0,0 0 0,-1 0 1,1 0-1,-1 0 0,0 0 0,1 0 1,-1 1-1,-1-1 0,1 0 1,-1 4-1,0 5-22,0 2 52,-1 1-1,-1 0 1,0-1 0,-1 1 0,0-1 0,-8 15 0,6-13 7,0 1-1,1-1 1,1 1-1,-4 26 1,7-33 15,0-1 0,1 1 1,0 0-1,1-1 1,-1 1-1,2-1 1,4 19-1,-4-25-9,-1 0 0,1 0 0,-1-1 0,1 1 0,0 0 0,0-1 0,1 1 0,-1-1 0,0 0 0,1 0 0,0 0 0,-1 0 0,1 0 0,0 0 0,0-1-1,0 1 1,0-1 0,0 0 0,0 0 0,0 0 0,1 0 0,-1-1 0,0 1 0,1-1 0,-1 0 0,5 0 0,1 0 57,0 0-1,0-1 1,0 0-1,-1 0 1,1-1 0,-1 0-1,1-1 1,-1 1 0,0-2-1,0 1 1,10-7-1,-5 2-32,-1-1-1,0 0 0,0-1 1,-1 0-1,0 0 0,10-15 1,-2 0-155,-1-1 1,-2-1-1,0-1 1,-2-1 0,19-52-1,-18 38-339,-3-1-1,13-89 0,-19 35 3321,13 112-3011,-16-9 161,1-1 0,-1 0 0,1 0 0,0 0 1,0 0-1,0-1 0,1 0 0,-1 0 0,1 0 0,0 0 0,-1-1 0,1 1 0,0-1 0,1-1 1,4 2-1,6 0-717,0-1 1,0 0-1,27-2 1,-28 0-878,-3 0-3396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0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80 8618,'0'0'3478,"0"11"-3589,-1 14 127,-1-10-8,2 0 1,0 0-1,0 1 1,5 22 0,-4-35-3,-1 1 0,1-1 1,0 0-1,0 1 1,1-1-1,-1 0 1,1 0-1,-1 0 1,1 0-1,0 0 1,0 0-1,0-1 1,1 1-1,-1-1 1,0 1-1,1-1 1,0 0-1,0 0 1,-1 0-1,1 0 1,0-1-1,0 1 1,1-1-1,-1 1 1,0-1-1,0 0 1,5 0-1,5 1-27,1 0-1,0-2 1,0 1-1,0-2 0,0 0 1,-1 0-1,1-1 1,0-1-1,-1-1 0,19-6 1,-25 7-74,-1 1 0,0-1 0,0-1 0,0 1 0,0-1 0,-1 0 0,0-1 0,1 1 0,-1-1 0,-1 0-1,1 0 1,-1-1 0,0 1 0,0-1 0,-1 0 0,1 0 0,-1 0 0,0 0 0,-1-1 0,0 1 0,0-1 0,2-12 0,-3 13 91,0 0-1,-1 0 1,1 0-1,-1 0 1,-1 0-1,1 0 1,-1 1-1,0-1 1,0 0-1,0 0 0,-1 1 1,0-1-1,-5-9 1,4 11 46,0 1 1,1-1-1,-1 1 0,-1 0 0,1 0 1,0 1-1,-1-1 0,0 1 1,1-1-1,-1 1 0,0 0 1,0 1-1,0-1 0,0 1 0,0 0 1,-1 0-1,1 0 0,0 0 1,-7 0-1,-5-1 43,-1 1 0,0 0 0,0 1 1,0 1-1,1 1 0,-31 6 0,41-6-88,0 0 0,0 0 0,0 0 0,1 1 0,-1 0 0,1 0 0,-1 1 0,1-1 0,0 1 0,0 1 0,1-1 0,-1 0 0,1 1 0,0 0 0,0 0 0,1 0 0,-1 1 0,1-1 0,1 1 0,-5 10 0,-3 18-363,6-6-936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6.4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 22 4705,'0'0'5877,"1"-4"-4877,3-14 2289,-6 27-3522,-63 153-1033,65-178-2328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34.7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 6425,'0'0'3773,"4"-1"-3349,-3 0-410,-1 1 0,1 0 1,0-1-1,0 1 0,-1 0 0,1 0 0,0 0 0,0 0 0,-1-1 0,1 1 0,0 0 0,0 0 1,0 1-1,-1-1 0,1 0 0,0 0 0,0 0 0,0 0 0,-1 1 0,1-1 0,0 0 0,-1 1 1,1-1-1,0 1 0,1 0 0,6 22 99,-4-8-146,1 0 47,0 0 0,0 0 0,13 22 0,-17-34-26,1 0 0,0 0 0,0 0 1,0 0-1,0-1 0,0 1 0,1-1 1,-1 1-1,1-1 0,-1 0 0,1 0 1,0 0-1,0 0 0,0 0 0,0-1 1,0 1-1,1-1 0,-1 0 0,0 0 1,1 0-1,-1 0 0,6 0 0,10-1-1089,-1 0-762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6.8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1 1 8314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7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94 238 8314,'-70'-147'1791,"47"94"-391,24 30-35,0 19-1062,0 3-301,-1 0-1,1 0 1,0 0-1,0 0 0,0 1 1,0-1-1,0 0 0,1 1 1,-1-1-1,0 0 0,0 1 1,0 0-1,0-1 0,1 1 1,-1 0-1,0-1 0,0 1 1,1 0-1,-1 0 1,0 0-1,2 0 0,38 1-17,-30-1 5,-9 0 5,22 0-15,1 0-1,-1 2 1,0 1-1,37 8 1,-56-10 13,-1 0 0,1 1 0,0-1 0,-1 1 0,1 0 1,-1 1-1,0-1 0,1 1 0,-1-1 0,0 1 0,-1 0 0,1 1 1,0-1-1,-1 1 0,0 0 0,0-1 0,0 1 0,0 1 0,-1-1 0,1 0 1,-1 1-1,0-1 0,-1 1 0,1-1 0,-1 1 0,0 0 0,0 0 1,0 0-1,0 9 0,-1-11-68,0 0 0,0 0 0,0 0 1,-1 0-1,1 0 0,-1 0 0,0 0 0,1-1 0,-1 1 1,0 0-1,-1 0 0,1-1 0,0 1 0,-1-1 1,0 1-1,1-1 0,-1 0 0,0 1 0,-3 1 1,-1 1 12,-1-1 1,0 0 0,-1 0 0,1-1 0,0 0 0,-9 2 0,-10 3 61,0-1 1,-44 5-1,69-12-1,1 1 0,-1-1-1,0 1 1,1-1 0,-1 0 0,0 1-1,1 0 1,-1-1 0,1 1-1,-1-1 1,1 1 0,-1 0 0,1-1-1,0 1 1,-1 0 0,1-1-1,0 1 1,-1 0 0,1 0-1,0-1 1,0 1 0,0 0 0,0 0-1,0 0 1,0-1 0,0 1-1,0 0 1,0 0 0,0-1 0,0 1-1,0 0 1,0 0 0,1 0-1,-1-1 1,0 1 0,1 0-1,-1-1 1,0 1 0,1 0 0,-1-1-1,1 2 1,17 29-92,-9-23 125,-1-1 0,2 0 0,-1 0 1,1-1-1,0-1 0,0 1 0,1-2 0,0 1 1,0-1-1,12 2 0,1-1 67,0-1-1,0-1 1,42 0-1,-64-2-133,2-5-879,-4-5-1357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7.5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 5353,'0'0'7522,"121"-2"-7474,-65-3-48,-2 0 112,-3 5-104,-3 0-8,1 0 0,-9 0-1128,-13 0-2905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7.9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9210,'0'0'1912,"17"5"-3149,-8-2 1215,129 42 44,-121-38-67,-1-1-1,0 2 0,0 0 0,-1 1 0,0 1 1,25 21-1,-38-29 34,0 0 1,0 0-1,0-1 0,-1 1 1,1 1-1,-1-1 1,1 0-1,-1 0 1,0 0-1,0 1 0,0-1 1,0 1-1,0-1 1,0 1-1,-1-1 0,1 1 1,-1-1-1,0 1 1,0-1-1,0 1 1,0-1-1,0 1 0,-1 0 1,1-1-1,-2 5 1,1-4 23,-1 0 1,0 1-1,-1-1 1,1 0 0,0 0-1,-1 0 1,1 0-1,-1-1 1,0 1-1,0-1 1,0 0-1,0 0 1,-1 0 0,1 0-1,-8 3 1,-10 3-316,-1-2 1,0 0-1,-1-1 1,-33 3-1,16-5-5457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8.5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47 6785,'0'0'5098,"151"-17"-4474,-95 7-192,1 3-272,-1 2 176,0 0-328,4 3 0,-4 2-8,-2 0-40,-6 0-88,-8 0-496,-10 0-312,-11 0 183,-11 0-639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8.8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155 0 5825,'0'0'5882,"-4"4"-5908,-6 5 27,0 1 1,1 1-1,0 0 0,1 0 1,0 0-1,1 1 0,-6 14 1,-40 96 134,52-118-125,-17 49 171,17-50-173,0 1 0,0-1 0,0 0 0,1 1 0,0-1 0,-1 0 0,1 1 0,1-1 0,-1 0 0,0 1 0,1-1 0,-1 0 0,3 5 0,16-7-1744,-1-1-731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9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0 351 5217,'1'-7'10451,"4"-26"-10314,-5 23-188,1 0 1,1 1-1,-1-1 0,2 0 1,-1 1-1,1 0 1,1-1-1,-1 1 0,2 0 1,-1 1-1,1-1 1,0 1-1,1 0 0,0 0 1,0 1-1,1-1 1,0 2-1,0-1 1,1 1-1,0 0 0,0 0 1,0 1-1,1 0 1,-1 1-1,1-1 0,1 2 1,-1-1-1,0 1 1,18-2-1,-11 1-176,1 1 0,0 0 0,16 0 0,-38 17-295,-24 24 379,19-27 147,1 1 0,0 0-1,0 1 1,1 0 0,1 0 0,0 0-1,1 1 1,1 0 0,0 0-1,0 1 1,-3 26 0,7-37 0,0 1 0,1 0-1,0-1 1,0 1 0,0 0 0,0-1 0,1 1 0,0 0 0,0-1 0,0 1 0,0-1 0,3 6 0,-2-8 15,0 0 0,0 0 0,0 0 0,0 0 1,1 0-1,-1-1 0,1 1 0,-1-1 0,1 0 1,-1 0-1,1 0 0,0 0 0,-1 0 0,1 0 1,0-1-1,0 0 0,-1 1 0,1-1 1,0 0-1,0 0 0,4-1 0,8 1-35,0-1-1,-1-1 1,1 0-1,-1-1 0,1 0 1,-1-1-1,0-1 1,0 0-1,-1-1 1,0-1-1,0 0 1,0 0-1,-1-1 0,0-1 1,0 0-1,18-20 1,-18 17-170,0 0 0,-1-1 0,-1 0 0,0-1 0,-1 0 1,0-1-1,-2 0 0,1 0 0,8-27 0,-11 23 547,-1-1-1,-1 1 1,0-1-1,0-36 285,23 56-683,142 2 388,-53-1-1353,-79-1-4054,-62 2-230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0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171 1 4369,'0'0'6631,"-20"23"-5891,-9 9-556,-1 0 119,-32 46-1,45-51-174,5-9 1027,11-48-907,13-47-4603,-9 41-3134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0.6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76 188 7402,'-71'-137'1764,"70"137"-1743,0-1-1,1 0 1,-1 0 0,1 0-1,0 0 1,-1 0-1,1 0 1,0 0 0,-1 0-1,1 0 1,0 0 0,0 0-1,0-1 1,0 1 0,0 0-1,0 0 1,0 0-1,1 0 1,-1 0 0,0 0-1,0 0 1,1 0 0,-1 0-1,1 0 1,-1 0 0,1 0-1,-1 0 1,1 0 0,0 1-1,-1-1 1,1 0-1,1-1 1,28-4 212,-21 6-141,51-7 220,-1 2 1,111 7 0,-168-1-310,-1 0 0,1 0 1,-1 0-1,1 0 0,-1 0 0,1 0 0,-1 0 0,0 0 0,0 1 0,0-1 0,0 1 0,0-1 0,0 1 0,0-1 0,0 1 0,0 0 0,-1-1 0,1 1 0,0 0 0,-1-1 0,0 1 1,1 0-1,-1 0 0,0 0 0,0-1 0,0 1 0,-1 3 0,2 2-2,-1-1-1,0 1 1,0-1 0,-1 1 0,0 0-1,-3 10 1,2-13-91,-1 0-1,1 0 1,-1-1 0,0 1-1,-1-1 1,1 1-1,0-1 1,-1 0 0,0-1-1,0 1 1,0 0 0,0-1-1,0 0 1,0 0 0,-1 0-1,1-1 1,0 0-1,-9 2 1,-7 1-475,0-1 0,-39 2 1,-94-5 268,152 1 336,1 0 1,0 0 0,0 0 0,0 0 0,1 0 0,-1 0 0,0 0-1,0 1 1,0-1 0,1-1 0,-1 1 0,0 0 0,1 0 0,-1 0-1,1 0 1,0 0 0,-1 0 0,2 1 0,130 101 2721,-115-75-2596,-16-27-199,-1 1-1,0-1 1,1 1 0,0-1 0,-1 1 0,1-1-1,0 1 1,-1-1 0,1 1 0,0-1 0,0 0 0,0 0-1,0 0 1,1 1 0,-1-1 0,0 0 0,0 0-1,1 0 1,-1-1 0,0 1 0,1 0 0,-1 0-1,1-1 1,-1 1 0,1-1 0,-1 0 0,1 1 0,0-1-1,1 0 1,8 0-2455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1.0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 0 10818,'0'0'2712,"-1"12"-2756,-1 6 43,-1-1 0,-1 1 0,-1-1 0,-1 0 1,0 0-1,-10 17 0,8-18-42,-27 61 63,33-72-16,0 0 1,1 1-1,-1-1 1,1 1 0,0-1-1,1 1 1,-1-1-1,1 1 1,0 0-1,0-1 1,1 1 0,1 6-1,-1-10 18,0-1 0,0 0 0,1 1 0,-1-1 0,0 0 0,0 0 0,1 0 0,-1 0 0,1 0 0,-1 0 0,1 0 0,-1 0 0,1-1 0,0 1-1,-1 0 1,1-1 0,0 0 0,-1 1 0,4-1 0,42 6 238,-36-6-245,28 4 67,1-2 0,0-1 1,66-9-1,-104 8-97,1 0 0,-1 0-1,0 0 1,0-1 0,1 1-1,-1-1 1,0 0 0,0 0 0,0 0-1,0 0 1,0 0 0,0 0-1,0 0 1,0-1 0,0 1 0,0-1-1,-1 0 1,1 1 0,0-1 0,1-2-1,-2 0-379,0 1-1,0 0 1,0-1 0,0 1-1,-1-1 1,0 1-1,1-1 1,-1-4 0,0-11-6380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4:35.5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68 7394,'0'0'4406,"0"-4"-4226,0 3-175,1-1 1,-1 1 0,0-1-1,0 1 1,1-1-1,-1 1 1,1 0 0,0-1-1,-1 1 1,1 0-1,0-1 1,0 1 0,0 0-1,-1 0 1,1 0-1,1-1 1,-1 1 0,0 0-1,0 0 1,3-1-1,37-15-21,-16 11-27,45-3-1,-65 9 50,46-4-67,63 5-1,-111 0 51,0 0 0,0 0 0,-1 0 0,1 0 0,0 0 0,-1 0 0,1 1 0,-1-1-1,1 1 1,-1 0 0,0 0 0,0 0 0,0 0 0,0 0 0,0 0 0,0 0 0,0 1 0,-1-1 0,1 1-1,-1-1 1,0 1 0,0 0 0,0 0 0,0-1 0,0 1 0,-1 0 0,1 0 0,-1 0 0,1 4 0,0-2-18,-1 1 0,1-1 1,-1 0-1,0 1 0,0-1 1,0 0-1,-1 1 1,0-1-1,0 0 0,0 1 1,-1-1-1,0 0 0,0 0 1,0 0-1,-5 6 0,-3-1 27,0-2 0,-1 0 0,-1 0 0,1-1 0,-1 0-1,0-1 1,-1 0 0,0-1 0,1 0 0,-2-1 0,1-1-1,0 0 1,-1-1 0,1 0 0,-17-1 0,30-1 22,33 0-1409,-22 0 1339,50-2 58,-22 1-47,50 3 1,-79-2 35,-1 2 0,1-1 0,-1 1 0,1 1-1,-1-1 1,0 2 0,0-1 0,0 1 0,0 1 0,10 7 0,-16-11 0,-1 1 0,1 0 0,-1 0 0,0 0 1,0 0-1,0 0 0,0 1 0,0-1 0,0 1 0,0-1 0,-1 1 0,0 0 0,1-1 0,-1 1 0,0 0 1,0 0-1,-1 0 0,1 0 0,-1 0 0,1 0 0,-1 0 0,0 0 0,0 0 0,0 0 0,0 0 1,-1 0-1,1 0 0,-1 0 0,0 0 0,0 0 0,0 0 0,0-1 0,-2 4 0,-1 1 36,-1 0 1,1 0-1,-1 0 0,-1-1 0,1 0 0,-1 0 0,0 0 0,-1-1 0,1 1 0,-14 6 0,9-6 44,-1-1-1,0 0 1,0-1-1,0-1 0,0 0 1,-1 0-1,1-1 0,-20 0 1,-103-5 442,125 2-503,-46-9 327,44 6-1273,-1 2 0,0 0-1,-17-1 1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1.5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30 5449,'0'0'6362,"65"-15"-6010,-14 15-344,16 0 144,11 0-152,2 0 64,-5 0-32,-7 0-32,-4-2-232,-18-3-1177,-20-2-1287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1.8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8482,'0'0'2266,"25"3"-2112,82 9-142,-100-11-15,1 0-1,-1 1 1,0 0-1,1 0 1,-1 1-1,0 0 0,0 0 1,0 1-1,-1 0 1,1 0-1,-1 0 1,0 1-1,0 0 1,-1 0-1,1 1 0,-1 0 1,8 11-1,-10-11 1,0-1 0,0 1-1,0 0 1,-1 0-1,0 0 1,0 0 0,-1 1-1,1-1 1,-1 0 0,-1 1-1,1-1 1,-1 0 0,0 1-1,-1-1 1,0 1-1,0-1 1,0 0 0,-3 11-1,-4-4 38,0 0 0,0-1 0,-1 0 0,-1 0 0,0-1 0,0 0 0,-1-1 0,-16 12 0,10-6-224,6-8-1358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2.3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 9522,'0'0'3393,"145"-19"-3313,-102 19 40,-2 0-120,-9 0 0,-3 0-128,-7 0-160,-9-3-1889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2.7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5497,'0'0'4025,"182"24"-2969,-128-24-328,-6 0-319,-7 0-321,-9 0 208,-11 0-296,-10 0-8,-11-8-2153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3.1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74 172 6529,'0'0'2681,"-11"23"-2614,-36 72 201,44-88-176,0 1 1,1 0-1,0 0 1,0 0-1,0 0 1,1 0-1,1 0 1,-1 0-1,1 0 1,1 0-1,2 16 1,-1-9 126,-2-11-139,1 1-1,0-1 0,0 0 0,0 0 1,1 0-1,-1 0 0,1 0 0,0 0 1,0-1-1,0 1 0,1 0 0,-1-1 1,1 0-1,0 0 0,5 5 0,-1-3 11,-1 0-1,1-1 1,0 0-1,0-1 0,0 1 1,0-1-1,0-1 0,9 3 1,12 0 189,1 0 0,0-2 0,45 0 0,-68-3-219,44 1 60,1-2 1,-2-2-1,98-20 0,-132 20-118,-1 0 1,0-2-1,-1 0 0,1 0 0,-1-1 0,0-1 1,0 0-1,-1-1 0,0 0 0,0-1 0,-1 0 0,0-1 1,0 0-1,-1-1 0,-1 0 0,0 0 0,0-1 1,9-18-1,-14 22-12,-1 1 1,1-1-1,-1 0 1,-1-1-1,0 1 1,0 0-1,0-1 1,-1 1-1,-1-1 0,1 1 1,-1-1-1,-1 1 1,0-1-1,0 1 1,0-1-1,-1 1 1,0-1-1,-1 1 1,0 0-1,0 0 1,-1 1-1,0-1 1,0 1-1,-1-1 1,0 1-1,0 1 0,-1-1 1,1 1-1,-1 0 1,-1 0-1,1 0 1,-1 1-1,-10-5 1,2 0 15,-1 0 1,0 2 0,-1 0 0,1 1 0,-2 1-1,1 0 1,-1 1 0,0 1 0,-23-2-1,30 5-10,-1 0-1,1 1 0,0 0 1,0 1-1,0 0 0,0 1 1,1 1-1,-1-1 0,0 2 1,1-1-1,0 1 0,0 1 0,0 0 1,0 0-1,1 1 0,-14 11 1,4 2-472,1 0 0,0 2 0,2 0 0,0 0 0,1 2 0,2 0 0,0 0 0,-11 30 0,-5 19-5461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3.2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50 6937,'0'0'3385,"4"-3"-2763,2-2-456,1 0 1,0 1-1,1 0 1,-1 0 0,1 1-1,0-1 1,-1 2-1,1-1 1,1 1 0,-1 1-1,16-2 1,83-3-207,115 8 0,-181-1 14,-35-1-4,-1 0 0,0 1 0,1 0 0,-1-1-1,0 2 1,0-1 0,1 1 0,-1-1 0,6 4-1,-10-4 16,0 0-1,1 0 0,-1 0 0,0 0 0,0 1 0,0-1 1,0 0-1,0 0 0,0 1 0,0-1 0,0 1 0,0-1 1,-1 1-1,1-1 0,-1 1 0,1-1 0,-1 1 0,0 0 1,1-1-1,-1 1 0,0-1 0,0 1 0,0 0 0,0-1 1,0 1-1,-1 0 0,1-1 0,0 1 0,-1-1 0,1 1 1,-1-1-1,0 1 0,1-1 0,-2 3 0,-5 5 3,0 1 0,0-1 0,-1 0-1,-1-1 1,1 0 0,-1-1 0,0 1 0,-1-2-1,-17 11 1,9-5 7,-31 20 1,-106 79 41,140-99-33,1 1 1,1 1-1,0 0 0,0 0 0,2 2 0,0-1 1,-16 31-1,24-37-8,0-1 0,1 1 0,0 0 0,1 1 0,-1-1 0,2 0 0,-1 0 0,1 0 0,3 19 1,-3-27 7,1 0 1,-1 1-1,1-1 1,0 0 0,-1 0-1,1 0 1,0 0 0,0 1-1,0-1 1,0 0-1,0 0 1,0-1 0,0 1-1,0 0 1,0 0 0,0 0-1,1-1 1,-1 1-1,0-1 1,0 1 0,1-1-1,-1 1 1,0-1 0,1 0-1,-1 1 1,0-1-1,3 0 1,44 2 174,-40-2-145,19 0-143,-1-1 1,1-1-1,0-1 1,-1-1-1,1-2 0,-1-1 1,34-13-1,-15 0-2046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3.6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3 127 9098,'0'0'2467,"0"23"-2475,-3 144 524,3-163-470,0-1 0,1 1 0,-1-1 0,1 1 0,-1-1 0,1 0-1,0 1 1,0-1 0,1 0 0,-1 1 0,0-1 0,1 0 0,0 0 0,0 0 0,0-1-1,0 1 1,1 0 0,-1-1 0,0 1 0,1-1 0,0 0 0,0 0 0,0 0 0,0 0-1,0 0 1,0-1 0,0 1 0,0-1 0,1 0 0,-1 0 0,0 0 0,7 0 0,8 2 98,1-2 1,-1 0 0,0-1-1,36-4 1,-33 0-139,1 0 0,-2-2 0,1 0 0,0-1-1,-1-1 1,-1-1 0,1-1 0,-1 0 0,-1-2 0,28-21 0,-34 24-59,-1-1 0,0 0-1,-1 0 1,0-1 0,0 0 0,-1-1 0,-1 0 0,0 0-1,0-1 1,-2 0 0,1-1 0,-2 1 0,0-1 0,0 0 0,-1 0-1,2-20 1,-5 32 54,-1 0-1,0-1 1,0 1-1,0 0 1,-1 0-1,1-1 0,0 1 1,-1 0-1,1 0 1,-1 0-1,0 0 1,0 0-1,0 0 1,0 0-1,0 0 1,0 0-1,0 0 1,-1 0-1,1 1 1,-3-3-1,0 1 0,1 1 0,0 0-1,-1 0 1,0 0 0,1 1 0,-1-1 0,0 1 0,0 0-1,0 0 1,-6-1 0,-8 1-2,1 0 1,-1 1-1,1 1 1,-23 4-1,35-4-16,1 0 0,-1 0-1,0 0 1,1 1-1,0 0 1,-1-1 0,1 2-1,0-1 1,0 0 0,0 1-1,0 0 1,0 0 0,1 0-1,-1 0 1,1 1 0,0 0-1,-5 6 1,4-3-433,0-1 1,1 1 0,0 0-1,0-1 1,1 1-1,-3 12 1,1 11-4282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4.05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4001,'0'0'8970,"16"0"-9642,-7 0-1689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5.1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163 58 5009,'0'0'3341,"-6"-2"-3116,3 1-215,-1 0 0,1 0 0,0 0 0,-1 0 0,1 0 0,-1 1 0,1-1 0,-1 1 0,1 0 0,-1 0 0,1 0 0,-1 1 0,1-1 0,-1 1 0,1 0-1,-1 0 1,1 0 0,0 0 0,0 1 0,-1-1 0,1 1 0,0 0 0,0 0 0,1 0 0,-1 0 0,0 0 0,1 1 0,-1-1 0,-2 4 0,-2 3 70,1 1 1,-1 0-1,2 0 0,-1 0 0,1 1 1,1 0-1,0 0 0,1 0 1,0 0-1,0 1 0,1-1 1,1 1-1,0 0 0,1-1 1,0 1-1,0 0 0,5 23 1,-4-32-22,0 1 1,1 0-1,0-1 1,-1 1-1,1-1 1,0 0 0,0 0-1,1 1 1,-1-1-1,1-1 1,0 1-1,-1 0 1,1-1 0,0 1-1,1-1 1,-1 0-1,0 0 1,1 0 0,-1 0-1,1-1 1,-1 1-1,1-1 1,0 0-1,0 0 1,-1-1 0,1 1-1,6 0 1,12 1-76,1-1-1,0 0 1,30-5 0,-46 4-68,3-1-160,0-1 1,0 0 0,-1-1 0,1 0 0,18-8-1,-24 9 188,0 0-1,1 0 1,-1-1 0,0 1-1,0-1 1,-1 0-1,1 0 1,0-1-1,-1 1 1,0 0-1,0-1 1,0 0 0,0 0-1,3-6 1,-5 118 2598,-1-106-2536,1-1 0,-1 1 0,0-1 1,1 1-1,-1 0 0,1-1 1,-1 1-1,1-1 0,0 0 0,0 1 1,-1-1-1,1 0 0,0 1 1,0-1-1,0 0 0,1 0 0,-1 0 1,0 0-1,0 0 0,1 0 1,-1 0-1,2 1 0,1 0 14,0-1 0,0 0 1,0 0-1,0 0 0,0 0 0,0 0 0,0-1 0,0 0 0,4 0 1,-2 0-10,0 0 1,1-1 0,-1 0 0,0 0-1,0 0 1,0-1 0,-1 0 0,1 0-1,0 0 1,-1-1 0,1 0 0,5-4-1,-3-2-143,0-1-1,-1 0 1,0 0-1,0 0 0,-1-1 1,-1 0-1,1 0 1,-2-1-1,0 1 1,0-1-1,-1 0 0,2-17 1,-1 1-171,-2 0 0,0-1 0,-2 1 0,-4-37 0,4 65 318,0-1-1,0 0 1,0 1-1,0-1 1,0 0-1,0 1 1,-1-1-1,1 0 1,0 1-1,0-1 0,-1 1 1,1-1-1,0 0 1,-1 1-1,1-1 1,0 1-1,-1-1 1,1 1-1,-1-1 1,1 1-1,-1-1 1,1 1-1,-1 0 1,1-1-1,-1 1 1,1 0-1,-1-1 0,0 1 1,1 0-1,-1 0 1,1-1-1,-1 1 1,0 0-1,1 0 1,-1 0-1,0 0 1,1 0-1,-1 0 1,0 0-1,1 0 1,-1 0-1,0 0 1,1 0-1,-1 1 0,0-1 1,1 0-1,-1 0 1,1 1-1,-1-1 1,0 1-1,-2 0-14,1 0 1,-1 1-1,1-1 0,0 1 0,0-1 0,0 1 1,0 0-1,0 0 0,0 0 0,-3 4 0,3-3 11,1 0 0,-1 1 0,1-1 0,0 0 0,0 1 0,0-1 0,0 1-1,0 0 1,1-1 0,-1 1 0,1 0 0,0-1 0,0 1 0,2 5 0,-2-7 3,1-1 1,0 1-1,0 0 1,0-1-1,0 1 1,0 0-1,0-1 1,0 1 0,0-1-1,1 1 1,-1-1-1,1 0 1,-1 0-1,1 0 1,-1 0 0,1 0-1,0 0 1,-1 0-1,1 0 1,0 0-1,0-1 1,0 1-1,-1-1 1,1 0 0,0 1-1,0-1 1,3 0-1,10 2 14,0-1 0,0-1 0,0 0 1,-1-1-1,1-1 0,25-5 0,-33 4-57,0 1 1,0-1-1,0-1 1,-1 1-1,1-1 1,-1 0-1,0 0 0,0-1 1,-1 0-1,1 0 1,-1 0-1,0-1 1,-1 1-1,1-1 1,4-9-1,-5 9 29,0 0 1,-1-1-1,0 1 0,0-1 0,-1 0 1,0 0-1,0 0 0,0 0 0,-1 0 0,0 0 1,0-8-1,-1 14 53,17 33-311,90 147 560,-88-146-76,18 34-241,-35-64 120,-1 1-1,1 0 1,-1 0 0,0-1-1,-1 1 1,1 0 0,-1 0 0,1 0-1,-1 0 1,0 0 0,-1 0-1,1 0 1,-1 0 0,1 0-1,-3 7 1,1-9-81,0 0 0,0-1 1,1 1-1,-1 0 0,0-1 0,0 1 0,-1-1 1,1 0-1,0 0 0,0 1 0,-1-1 0,1-1 1,0 1-1,-1 0 0,1-1 0,-1 1 0,1-1 1,-1 0-1,1 1 0,-1-1 0,1-1 0,-4 1 1,0 0-507,-1 0 0,1-1 0,-1 1 0,1-1 0,-1-1 0,1 1 0,-11-5 0,-5-9-6303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5.9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232 54 4065,'0'0'6054,"5"-2"-5464,48-32 814,-52 34-1397,-1 0-1,0 0 1,0-1-1,0 1 1,0 0-1,1 0 0,-1-1 1,0 1-1,0 0 1,0-1-1,0 1 1,0 0-1,0 0 1,0-1-1,0 1 1,0 0-1,0-1 1,0 1-1,0 0 1,0-1-1,0 1 0,0 0 1,0 0-1,0-1 1,0 1-1,0 0 1,0-1-1,0 1 1,-1 0-1,1 0 1,0-1-1,0 1 1,0 0-1,0 0 0,-1 0 1,1-1-1,0 1 1,0 0-1,-1 0 1,1 0-1,0-1 1,0 1-1,-1 0 1,1 0-1,0 0 1,0 0-1,-1 0 0,1 0 1,0 0-1,-1 0 1,1 0-1,0 0 1,0 0-1,-1 0 1,1 0-1,0 0 1,-1 0-1,1 0 1,-1 0-1,-15-3 352,-3 1-379,0 1 1,0 1-1,0 0 1,0 2-1,-19 3 1,32-3 13,-1 0-1,1 0 1,0 1 0,0-1 0,0 1 0,0 1 0,0-1-1,1 1 1,0 0 0,0 1 0,0-1 0,0 1 0,0 0-1,1 0 1,0 0 0,0 0 0,-6 12 0,5-7 6,0 0 0,0 0 0,1 0-1,0 0 1,-4 19 0,7-26 3,1-1-1,-1 1 1,1 0-1,0-1 1,0 1-1,0-1 1,0 1-1,1 0 1,-1-1-1,1 1 1,0-1-1,-1 1 1,1-1-1,0 1 1,0-1-1,1 0 1,-1 1-1,0-1 1,1 0-1,-1 0 1,1 0-1,0 0 1,0 0-1,0-1 1,0 1-1,0 0 1,0-1-1,0 1 1,4 1-1,23 10 71,1-2 0,1 0-1,33 6 1,42 15-56,-103-31-21,0 0 0,0 1 0,0 0 0,0-1-1,0 1 1,0 0 0,-1 1 0,1-1 0,-1 0 0,1 1 0,-1-1 0,0 1 0,0 0-1,0 0 1,-1 0 0,1 0 0,-1 0 0,1 0 0,-1 0 0,0 0 0,0 0-1,0 1 1,-1-1 0,1 0 0,-1 6 0,0-4 29,0-1 0,0 0 0,0 0-1,-1 1 1,0-1 0,0 0 0,0 0 0,0 0 0,-1 0 0,1 0-1,-1 0 1,0 0 0,0 0 0,0-1 0,-1 1 0,0-1 0,1 1-1,-1-1 1,-5 4 0,-1-1 53,1-1 0,-1 0 0,1 0 0,-2-1 0,1-1 0,0 1 0,-15 2 0,19-4-287,0-1 0,-1 0 1,1-1-1,0 1 0,0-1 0,0 0 1,0 0-1,-1-1 0,1 0 0,0 0 0,0 0 1,0 0-1,0-1 0,0 1 0,-8-6 1,-7-11-6294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3.4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1366 1 720,'0'0'8973,"0"26"-8983,-6 23 73,-21 84-1,7-43 7,-18 107 61,10 2 1,-6 284 0,34-396 23,-3 1-1,-23 124 1,-12 28 385,-29 125 203,-19 5-458,65-225-32,-3 268 1,25-288-55,-3 136 171,-10-158-282,-4-1 0,-57 193 1,51-215-98,-88 362 314,61-221-248,15-78 60,-31 285 0,17-76-96,10-112-17,-36 132 60,0 5 11,-4 170-120,71-504 43,-40 475-10,24-191 107,-5 138-44,-6 61-28,-6 41 26,49-294 53,-3-145-95,-4 200 134,13 182 175,15 337 677,-30-710-855,-7-11 3,-35 203 1,22-203-84,-8 207 1,30-232-83,-2 99 77,-2-176-50,-1 0 0,0 0-1,-2 0 1,-1-1 0,-17 44 0,33-145-640,27-53-3153,-20 73-2171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6.2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63 6937,'0'0'5192,"24"-3"-4921,-1 1-202,10 0 13,0-2 0,0-1-1,48-15 1,-38 3-148,-26 7-3522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6.92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134 3 6673,'0'0'5791,"14"0"-5544,2 0-205,-2-2-26,0 2 0,0 0 0,27 3 0,-35 0-21,0 1-1,-1-1 0,1 1 1,-1 0-1,1 1 0,-1-1 0,0 1 1,-1 0-1,1 0 0,-1 0 1,0 1-1,0 0 0,-1 0 1,0 0-1,0 0 0,0 0 0,2 9 1,-4-12 6,-1 0 0,1 1 0,-1-1 1,0 0-1,0 0 0,0 0 0,0 0 1,0 0-1,-1 0 0,1 0 0,-1 0 0,0 0 1,0 0-1,0 0 0,-1 0 0,1-1 1,0 1-1,-4 4 0,2-3 5,-1-1-1,0 1 1,0-1 0,0 0-1,0 1 1,0-2 0,-1 1 0,1-1-1,-1 1 1,-6 1 0,-11 3 30,-1-1 0,0-1 0,-46 3 0,60-7-28,-109 2-113,117-3 97,27 0-289,219-2 139,-241 2 153,-1 1-1,1 0 1,-1 0 0,1 1-1,-1-1 1,1 1-1,-1-1 1,0 1-1,0 0 1,1 0 0,-2 1-1,1-1 1,0 1-1,0-1 1,-1 1-1,1 0 1,-1 0 0,0 0-1,0 0 1,0 0-1,0 1 1,-1-1-1,1 1 1,-1-1 0,2 7-1,-1-3 31,1 1-1,-1 0 1,0-1-1,-1 1 1,0 0-1,0 0 1,-1 0-1,0 0 1,0 0 0,-1 0-1,-2 13 1,1-17 6,0 0 1,-1 0-1,0 0 1,1 0 0,-1 0-1,-1 0 1,1-1-1,-1 1 1,1-1-1,-1 0 1,0 0-1,0 0 1,0-1 0,0 1-1,-1-1 1,1 0-1,-1 0 1,1-1-1,-1 1 1,-7 0 0,-6 3 36,0-2 1,0 0 0,-38 0-1,52-3-92,-1 0 1,0 0-1,1 0 0,-1-1 1,0 0-1,1 0 0,-1 0 0,1 0 1,-5-2-1,6 1-182,1 0-1,0 0 1,0 1 0,-1-1-1,1 0 1,1-1 0,-1 1 0,0 0-1,0-1 1,1 1 0,-1 0-1,1-1 1,0 0 0,0 1-1,-1-5 1,-5-20-6203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7.3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111 97 4049,'0'0'7894,"60"34"-6973,-46-31-856,0-1-1,0 0 1,0-1-1,1 0 1,-1-2-1,0 1 1,22-5-1,-34 4-71,0 0 0,0 0 0,0 0-1,0 0 1,0 0 0,-1 0 0,1 0-1,-1-1 1,1 1 0,-1-1 0,1 1-1,-1-1 1,0 0 0,1 0 0,-1 1 0,0-1-1,0 0 1,-1 0 0,1 0 0,0 0-1,-1 0 1,1 0 0,-1 0 0,1 0-1,-1 0 1,0-1 0,0-3 0,0 4-16,0-1 1,0 0-1,0 1 0,-1-1 1,1 1-1,-1-1 0,1 1 1,-1-1-1,0 1 1,0-1-1,0 1 0,0 0 1,-1-1-1,1 1 0,-1 0 1,1 0-1,-1 0 0,1 0 1,-1 0-1,0 0 1,0 1-1,-4-3 0,-7-2-10,0 1-1,-1 1 1,0 0-1,0 1 1,0 0-1,-22-1 0,-87 4-620,120 0 555,-1 1 0,1-1 0,0 1 0,-1 0 0,1 0 0,0 1 1,0-1-1,0 1 0,0-1 0,0 1 0,0 0 0,0 0 0,1 0 0,-1 0 0,1 1 0,-1-1 1,1 1-1,-4 5 0,-3 9-1972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7.77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6633,'0'0'6482,"105"0"-6418,-75 2 0,2 3-24,-3-2-40,-7-1-384,-9-2-744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8.13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7298,'0'0'5905,"174"36"-5825,-134-29 136,-5-2-216,3-2-8,-9-1-352,-10-2-2361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39.3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43 0 3625,'0'0'6145,"0"7"-5897,-19 104 1424,10-63-1277,2 1 0,-1 57 0,8 56 144,25-163-3132,-7-7-1219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1:40.2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57 112 4481,'0'0'5416,"0"-7"-4661,-1 4-694,0 0 1,1 0 0,0-1 0,-1 1 0,1 0 0,0 0-1,0-1 1,1 1 0,-1 0 0,1 0 0,0 0 0,-1 0-1,1 0 1,1 0 0,-1 0 0,0 0 0,1 0 0,-1 0-1,1 0 1,0 1 0,0-1 0,0 1 0,0-1 0,1 1-1,-1 0 1,0 0 0,1 0 0,0 0 0,-1 0 0,1 1-1,0-1 1,5-1 0,9-1-77,0 0 0,1 2 0,0-1-1,-1 2 1,1 1 0,0 0 0,32 5 0,-49-4 10,0-1 1,0 1-1,0 0 1,0 0 0,-1 0-1,1 0 1,0 0-1,0 0 1,-1 0 0,1 0-1,-1 0 1,1 0-1,-1 0 1,1 0-1,-1 0 1,0 1 0,0-1-1,1 0 1,-1 0-1,0 0 1,0 0 0,0 2-1,1 35-157,0-29 130,0 18 11,-1-1 0,0 1 1,-9 48-1,6-62 36,0-2 0,-1 1 0,0 0 0,-1-1 0,0 0 0,-1 0-1,0 0 1,-1-1 0,0 0 0,-13 15 0,0-6 151,0-1-1,-25 17 1,29-24-130,2 0 0,-1 0 0,2 2 0,0 0 0,0 0 0,-17 24 0,28-33-19,0 1 0,0 0-1,0-1 1,1 1 0,0 0-1,0 0 1,0-1 0,0 1-1,1 0 1,-1 0 0,2 10-1,-1-11-14,0-3 1,1 0 1,0 0 0,-1 0-1,1 0 1,-1-1-1,1 1 1,0 0 0,0 0-1,-1-1 1,1 1-1,0 0 1,0-1-1,0 1 1,0-1 0,0 1-1,0-1 1,0 1-1,0-1 1,0 0 0,0 1-1,0-1 1,2 0-1,32 8 112,-28-7-104,48 7-413,1-3-1,73-3 1,-117-2-101,-9 0 196,-3 0 195,1 0 0,-1 1 0,0-1 0,1 0 0,-1 0 0,1 0 0,-1 0 0,1 0 0,-1 0 0,0 0 0,1 0 1,-1 0-1,1-1 0,-1 1 0,0 0 0,1 0 0,-1 0 0,1 0 0,-1-1 0,0 1 0,1 0 0,-1 0 0,0-1 0,1 1 0,-1 0 0,0 0 0,1-1 0,-1 1 0,0 0 0,0-1 0,1 0 0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12.490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7 449 6265,'0'0'4604,"-1"-9"-4284,-5-55 1639,10 47-1984,3 7 39,1 0-1,0 0 1,1 1 0,0 0 0,0 0 0,12-7 0,7-8 7,51-46 4,167-112-1,-245 181-39,1 0 1,-1 0 0,1 0 0,0 0-1,-1 0 1,1 1 0,0-1 0,0 0-1,-1 1 1,1 0 0,0-1 0,0 1-1,3 0 1,-4 0 6,0 0 1,0 0-1,-1 1 0,1-1 0,0 0 0,-1 1 1,1-1-1,0 0 0,-1 1 0,1-1 1,-1 1-1,1-1 0,0 1 0,-1-1 0,1 1 1,-1 0-1,0-1 0,1 1 0,-1 0 1,1-1-1,-1 1 0,0 0 0,1 0 0,0 6-26,0 0 0,0 0-1,0 0 1,-1 0-1,0 0 1,-1 7-1,0 7 21,-17 349 33,18-369-20,0 1 1,1-1-1,-1 1 1,0-1-1,0 0 1,1 1-1,-1-1 1,1 1-1,-1-1 1,1 0-1,0 0 1,-1 1-1,1-1 1,0 0-1,0 0 1,0 0-1,0 1 1,0-1 0,0 0-1,0-1 1,0 1-1,3 1 1,-1 0 1,1 0 0,0 0 1,0-1-1,1 1 0,-1-1 1,0 0-1,9 0 0,0 0 6,1-1-1,-1 0 1,1-1-1,17-3 1,-20 1-32,0 0 0,0-1 1,0 0-1,0-1 1,-1 0-1,0-1 0,0 0 1,-1 0-1,0-1 1,0 0-1,0-1 0,-1 0 1,0 0-1,0-1 0,7-11 1,-7 8-27,0 0 0,-1-1 0,0 0 0,-2 0 0,1-1 0,-1 0-1,-1 1 1,-1-2 0,0 1 0,-1 0 0,0 0 0,0-16 0,-13 41-130,6 9 149,1 0 1,1 1-1,0-1 0,2 1 1,0 0-1,5 40 1,-2 2 49,0 13-20,-1-23 2,-1-1 1,-3 0-1,-9 54 1,9-91 7,-1 0 1,0 0-1,-1 0 1,0-1-1,-1 0 1,-1 0-1,0 0 1,-1-1-1,0 0 0,-1-1 1,-1 0-1,0 0 1,0-1-1,-24 20 1,15-19 40,0 0 1,-1-1-1,0 0 1,-1-2-1,0-1 0,-1 0 1,0-2-1,0 0 1,0-2-1,-1 0 1,1-1-1,-1-2 0,-45-2 1,65 1-37,0 0-1,1-1 1,-1 1 0,0-1-1,0 1 1,1-1 0,-1 0-1,0 0 1,1-1 0,-1 1 0,1 0-1,-1-1 1,1 0 0,0 1-1,0-1 1,0 0 0,0 0-1,0 0 1,0 0 0,0-1 0,0 1-1,1 0 1,0-1 0,-1 1-1,1-1 1,0 0 0,0 1-1,0-1 1,0 0 0,1 1-1,-1-1 1,1-4 0,-2-9 12,1-1 0,1 1 1,0-1-1,4-23 0,0 18-121,1 0-1,1 0 0,1 0 1,1 1-1,0 0 0,2 1 1,0 0-1,14-19 0,6-6-702,3 1-1,42-44 1,-33 45-226,-8 12-494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13.145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1151 0 3697,'0'0'1373,"-35"4"-1099,-117 18-33,130-17-185,0 1 0,1 0-1,0 2 1,1 0 0,0 1 0,0 1-1,1 1 1,0 1 0,-34 28 0,44-34-11,-40 35 93,1 2 1,2 2-1,2 2 0,2 2 1,-69 107-1,43-43 20,-101 231 0,138-268-138,3 2 0,-23 107 0,39-129 156,4 0-1,1 1 0,3 0 1,5 69-1,0-111-83,1 1 0,0 0 0,2-1 0,0 1 0,0-1 0,1 0 0,1-1 0,1 1 0,0-1 0,1 0 0,0-1 0,1 0 0,0 0 0,1-1 0,1 0 0,0-1 0,0 0 0,1-1 0,14 10 0,-1-4-4,1-1-1,0-1 0,1-1 1,1-1-1,-1-2 1,2-1-1,-1-1 0,1-1 1,43 4-1,41-1 255,0-6 0,0-4-1,-1-6 1,1-4 0,156-35 0,-126 12-159,-1-8-1,-2-5 1,225-108 0,-314 129-153,-1-3 0,-2-2 0,0-1 0,-3-3-1,64-60 1,-85 70-88,-1-2-1,-2 0 1,-1-1-1,-1-1 1,-1-1-1,-1 0 1,-2-1-1,-1-1 1,-1-1-1,12-48 1,-18 51 41,0 0 0,-2 0 0,-1-1 0,-2 0 1,-1 1-1,-1-1 0,-1 0 0,-2 0 0,-1 1 0,-1-1 1,-2 1-1,0 1 0,-2-1 0,-2 1 0,-24-48 0,19 50 64,0 1 0,-2 1 0,0 0 0,-2 1 0,0 1 0,-2 1 0,0 2 0,-1 0 0,-1 1 0,-1 1 0,-1 1 0,-36-17 0,-30-5 98,-2 4-1,-1 4 0,-1 4 0,-1 4 1,-104-9-1,100 18-128,-1 5 0,0 4 0,-181 16 0,236-5-313,0 2 1,1 3-1,0 1 0,1 2 1,1 2-1,-69 37 0,49-15-2382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18.3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4 7378,'0'0'5761,"0"3"-4793,-18-3-968,-10-6-1736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5.2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3 595 5385,'0'0'6595,"-1"-9"-6059,0 1-443,1 0 0,-1 0 0,1 0 0,1 0 0,0 0 0,0 0 0,0 0 1,1 0-1,0 0 0,0 1 0,1-1 0,0 1 0,6-11 0,106-152 215,-95 145-309,0 1 0,2 1 0,0 1 0,38-28 0,-60 49-4,0 1 1,1 0-1,-1 0 1,0 0-1,0 0 1,1 0-1,-1 0 1,0 0-1,0 0 1,1 0-1,-1 0 1,0 1-1,0-1 1,1 0-1,-1 0 1,0 0-1,0 0 1,1 0-1,-1 0 1,0 0-1,0 1 1,0-1 0,1 0-1,-1 0 1,0 0-1,0 1 1,0-1-1,0 0 1,1 0-1,-1 0 1,0 1-1,0-1 1,0 0-1,0 0 1,0 1-1,0-1 1,0 0-1,0 0 1,0 1-1,0-1 1,0 0-1,0 0 1,0 1-1,0-1 1,0 0-1,0 0 1,0 1-1,0-1 1,0 0-1,0 0 1,0 1-1,0-1 1,0 23-60,0-17 34,-19 291-21,18-272 47,0-16-2,0-1 1,1 1 0,1-1 0,2 17-1,-3-24 9,1 0-1,-1 0 0,1 0 1,0 0-1,0-1 1,-1 1-1,1 0 1,0 0-1,0-1 0,0 1 1,0-1-1,0 1 1,0 0-1,0-1 0,0 0 1,0 1-1,0-1 1,0 0-1,0 1 1,0-1-1,0 0 0,0 0 1,0 0-1,0 0 1,0 0-1,0 0 0,0 0 1,1-1-1,-1 1 1,1-1-1,34-9 70,-18-2-59,-1 0 0,0-1 0,-1 0-1,-1-2 1,0 0 0,-1 0 0,-1-1 0,22-35 0,-1-6-366,40-90 1,-55 96 219,-15 38 129,0 0 0,1 0 1,1 1-1,13-22 1,-17 32-2,0 0 1,0 0 0,1 1-1,-1-1 1,0 1 0,1 0-1,-1 0 1,1 0 0,0 0-1,-1 0 1,1 0 0,0 1-1,4-1 1,43-3-1,-42 3 21,68 0-71,-46 1 59,0-1 1,-1 0-1,1-3 1,50-11-1,-79 15-30,0-1 0,0 1 0,0 0 1,0-1-1,0 1 0,0-1 0,0 1 0,0-1 0,0 1 0,0-1 0,-1 1 1,1-1-1,0 0 0,0 0 0,-1 1 0,1-1 0,0 0 0,-1 0 0,2-1 1,-4-9-2717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20.9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118 477 1608,'0'0'5345,"-32"2"-1656,24 4-3689,0 1-1,0 0 1,1 0-1,0 1 1,1-1-1,-1 2 1,-7 14-1,12-15-36,1 0 1,0 0-1,0 0 0,1 1 0,0 8 0,0 16 37,-10 44-183,5-39 2957,12-63-2672,2 1 1,1 1-1,1 0 0,1 0 0,24-34 1,-16 25-113,30-49-186,90-110 1,-110 156 184,1 1 0,2 1 0,1 2 0,2 2 0,47-31 0,-77 56-5,30-12-156,-35 18 145,-1-1 0,1 0-1,-1 0 1,1 0 0,-1 0 0,1 0 0,-1 0 0,0 1 0,1-1 0,-1 0-1,0 0 1,0 0 0,0 1 0,0-1 0,0 0 0,0 0 0,0 1 0,-1 0 0,1 2-30,-21 372-19,7-52 54,14-322 24,0 1 0,1-1 0,-1 0 0,1 0 0,0 0 0,-1 0 0,1 1-1,0-1 1,0 0 0,1-1 0,-1 1 0,0 0 0,1 0 0,-1 0 0,1-1 0,-1 1 0,1-1-1,0 1 1,-1-1 0,1 1 0,0-1 0,0 0 0,0 0 0,0 0 0,0 0 0,1-1-1,-1 1 1,2 0 0,1 1 26,0-1 0,0 0 0,0 0 0,0-1 0,1 1 0,-1-1 0,0 0 0,0-1 0,0 1 0,0-1 0,9-2 0,-10-1-13,0 0-1,1 0 1,-1 0-1,-1-1 1,1 1-1,-1-1 1,0 0 0,0 0-1,0 0 1,-1-1-1,1 1 1,2-10-1,2-4 18,35-81-75,45-172-1,-5 13 233,-81 257-186,0 0 0,0 0 0,0 0 0,1 1 0,-1-1 1,1 0-1,-1 1 0,1-1 0,-1 1 0,1 0 0,0 0 0,0-1 0,0 1 1,0 0-1,0 1 0,0-1 0,0 0 0,0 0 0,4 0 0,48-6-21,-35 5 4,45-5-1,153-24 57,-177 12-959,-52 20 590,0 0 0,0 1 0,0 0 1,-21 8-1,-15 6-2044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21.5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303 0 5937,'0'0'6055,"-3"18"-5934,-8 1-141,0 0 0,-1-1 0,-26 30 0,7-9 43,-25 32 83,36-48-92,1 0 0,1 1-1,2 0 1,0 2-1,-23 51 1,37-72-20,0 1 0,0 0 1,0 0-1,1 0 0,0 0 0,0 0 1,0 0-1,1 0 0,0 0 0,0 1 1,1-1-1,-1 0 0,2 0 0,2 10 0,-3-13 19,1 0-1,0 1 0,1-1 0,-1 0 0,1 0 0,-1 0 0,1-1 0,0 1 0,0-1 0,0 1 0,0-1 0,0 0 0,1 0 0,-1 0 0,1-1 0,-1 1 0,1-1 0,0 0 0,-1 0 0,1 0 1,0 0-1,0-1 0,4 1 0,19 2 295,0 0 1,0-2 0,0 0 0,49-7 0,-74 6-299,-1-1 0,1 1 1,-1 0-1,1-1 0,-1 1 1,1-1-1,-1 0 0,0 1 1,1-1-1,-1 0 0,0 0 1,1 0-1,-1 0 1,0 0-1,0 0 0,0 0 1,0-1-1,0 1 0,0 0 1,0 0-1,1-3 0,2-32-3183,-4 31 2186,0-11-3984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21.9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1 247 6057,'0'0'2850,"7"30"-2399,28 97-60,-34-122-332,1 0 1,-1 0-1,1 0 0,1 0 1,-1 0-1,1 0 1,0-1-1,0 1 1,0-1-1,0 0 1,1 0-1,0 0 0,-1 0 1,2-1-1,-1 1 1,0-1-1,1 0 1,-1-1-1,1 1 0,0-1 1,0 0-1,0 0 1,0 0-1,0 0 1,0-1-1,1 0 0,9 0 1,-8-1 24,0 0 1,-1-1 0,1 0-1,0 0 1,-1 0 0,1-1-1,-1 0 1,1 0-1,-1-1 1,0 0 0,0 0-1,0 0 1,-1-1 0,1 0-1,-1 0 1,1 0-1,7-10 1,-1-2-56,-1 0 0,-1-1 0,0 0 0,-1-1 0,-1 1 0,-1-2 0,-1 1 0,6-26 0,-6 16-13,-2 0 0,-1 0-1,-1 0 1,-1 0-1,-4-35 1,3 61-18,0-1 1,-1 1-1,1-1 1,-1 1-1,0 0 0,0-1 1,0 1-1,0 0 1,0 0-1,0 0 1,-1 0-1,1 0 0,-1 0 1,1 0-1,-1 0 1,0 0-1,1 1 1,-1-1-1,-4-2 0,2 2-6,-1-1 0,0 1 0,0 0 0,0 0 0,0 1 0,0-1 0,-1 1 0,-9-1-1,4 2-6,0-1-1,0 2 0,0-1 0,0 1 0,1 1 1,-1 0-1,0 1 0,-18 7 0,17-4-219,1 1 0,1 0 0,-1 1 0,1 1 0,0-1 0,1 2 0,0-1 0,1 1-1,0 1 1,0-1 0,1 1 0,0 0 0,1 1 0,-7 20 0,-3 12-3330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22.4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7274,'0'0'2675,"10"28"-2487,31 89 77,-36-101-164,2-1-1,0 0 1,0-1 0,15 20-1,-18-28-69,1 0 0,1-1 0,-1 1 0,1-1 0,0 0 0,0 0 0,1-1 0,7 5 0,-11-7-27,0-1 0,0 1 1,1 0-1,-1-1 0,0 1 0,1-1 1,-1 0-1,0 0 0,1 0 1,-1-1-1,1 1 0,0-1 1,-1 0-1,1 0 0,-1 0 0,1-1 1,-1 1-1,1-1 0,-1 0 1,1 0-1,-1 0 0,1 0 0,-1 0 1,0-1-1,0 0 0,0 1 1,0-1-1,0 0 0,0-1 0,0 1 1,-1 0-1,1-1 0,4-5 1,-2 0-7,-1 0 0,1 0 0,-1 0 0,-1 0 0,0-1 0,0 1 0,0-1 0,-1 0 0,-1 0 0,1 0 0,-1 0 0,-1-12 913,-15 48-821,-166 333 546,146-283-411,30-67-393,-16 27 682,20-36-602,0 0 1,0 0-1,0 0 0,0 0 1,0 0-1,-1 0 0,1-1 1,0 1-1,0 0 1,-1-1-1,1 1 0,0-1 1,-1 1-1,1-1 0,-1 0 1,1 0-1,0 1 0,-1-1 1,1 0-1,-1 0 1,1-1-1,-1 1 0,1 0 1,0 0-1,-1-1 0,-2 0 1,-10-7-5516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29.9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10 127 3977,'0'0'5397,"-1"-12"-4373,-1 3-834,0 0 100,0-1-1,1 0 0,0 0 1,0-1-1,1 1 0,1 0 0,1-15 1,0 24-261,0 0-1,0-1 1,0 1 0,0 0 0,0 1 0,0-1 0,0 0 0,0 1 0,1-1-1,-1 1 1,0-1 0,0 1 0,0 0 0,1 0 0,-1 0 0,4 1-1,2-1-2,345 4-1950,-118 4-390,-200-8-1306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30.2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39 6369,'0'0'5300,"40"-6"-5397,129-20 95,-147 23-5,1 1-1,-1 0 0,0 2 0,1 1 0,-1 0 0,25 6 0,-34-4-2,0 1 0,-1 1 0,0 0 1,0 1-1,0 0 0,-1 0 0,1 2 1,-2-1-1,12 11 0,-19-16-5,-1 0 0,1 0-1,-1 0 1,1 0 0,-1 0 0,0 1 0,0-1-1,0 1 1,-1 0 0,1 0 0,0-1 0,-1 1-1,0 0 1,0 0 0,0 1 0,0-1 0,0 0-1,-1 0 1,1 0 0,-1 0 0,0 1 0,0-1-1,0 0 1,0 0 0,0 0 0,-2 6 0,0-4 4,0 0 1,-1 0-1,0-1 1,0 1-1,0-1 1,0 1-1,0-1 0,-1 0 1,0 0-1,0-1 1,0 1-1,0-1 1,-1 0-1,1 0 1,-6 3-1,-25 12-190,0-2 1,-2-1-1,-58 15 0,-118 17-2265,170-38 1570,-30 5-1408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31.2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48 4217,'0'0'6272,"26"-4"-6148,-11 2-137,52-7 109,75-1 1,344-3 48,-466 10 44,-14 1-732,-13 0-2333,-18 0 505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31.8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173 3 5265,'0'0'4150,"0"-3"-4070,0 8-94,-3 14 23,0 0 0,-1 0 1,-1 0-1,0-1 0,-11 24 0,-8 26 84,-84 434 1168,104-436 200,4-57-975,0-34-3135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0.6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 3577,'0'0'2007,"7"-9"-2111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2.0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224 250 728,'0'0'2303,"-6"6"-2184,1-3-137,-8 7 204,2 0 0,-1 0 0,1 1 0,1 0 0,0 1 1,0 0-1,-11 21 0,-77 206 1888,94-224-1889,0 0 1,1 0-1,0 1 1,2-1-1,0 1 1,1-1 0,2 29-1,-1-40-139,1 1 0,-1-1-1,1-1 1,0 1 0,0 0-1,0 0 1,0 0 0,0-1-1,1 0 1,0 1 0,0-1 0,0 0-1,0 0 1,0 0 0,1-1-1,5 4 1,3 2 133,0-1 0,1 0 1,22 8-1,-14-11 82,-1 0 0,1-1 0,0-1 0,0-2 0,-1 1 0,35-6 0,-47 5-269,2-2 25,0 0 1,1-1-1,-1 1 0,-1-2 1,1 0-1,0 0 0,-1-1 1,14-9-1,1-1 44,42-38-1,-51 39 64,0 0-1,-2-1 1,1-1-1,-2 0 1,0 0-1,-2-1 1,1-1-1,-2 0 0,0 0 1,-2-1-1,0 0 1,-1 0-1,0-1 1,-2 0-1,0 0 1,1-38-1,5-263-27,-10 317-103,0 0 0,-1 1 0,1-1 0,-1 0 0,0 1 0,0-1 0,0 1 0,0-1 0,0 1 0,-1-1 0,0 1 0,0 0 0,0 0 0,0 0 0,0 0 0,0 0 0,-1 0 0,0 1 0,1-1 0,-1 1 0,0 0-1,0 0 1,0 0 0,0 0 0,-6-2 0,-1 0 0,1 1-1,-1 0 0,0 0 0,0 1 0,0 0 1,-1 1-1,-18 0 0,13 0-7,0 1 0,0 1 0,0 0-1,0 1 1,0 1 0,0 1 0,1 0 0,-19 8 0,3 1-105,0 2 0,-57 37 0,78-45 70,0 1 1,0 0-1,0 0 0,1 1 1,0 0-1,1 1 0,0 0 1,1 0-1,0 0 0,0 1 0,-6 16 1,11-20-223,0-1 1,1 1 0,-1-1 0,2 1-1,-1-1 1,1 8 0,0 3-1871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6.9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368 0 5217,'0'0'4560,"0"26"-4275,-1-21-198,0-1 1,-1 1-1,0 0 0,1 0 0,-2-1 1,1 1-1,0-1 0,-1 0 0,0 0 1,0 0-1,-5 5 0,-47 46 238,22-24-161,-26 28-113,-54 59 29,102-105-66,1 0 1,1 1 0,0 0 0,1 0 0,0 1 0,1 0 0,-7 26 1435,51-44-941,216-37-450,-237 37-27,-15 4-80,0-1 0,0 0 0,0 0 0,-1 0-1,1 0 1,0 0 0,0 0 0,0-1 0,-1 1 0,1 0 0,0 0 0,0-1 0,-1 1 0,1 0 0,0-1-1,0 1 1,-1 0 0,1-1 0,0 1 0,-1-1 0,1 1 0,-1-1 0,1 0 0,-1 1 0,1-1-1,-1 1 1,1-1 0,-1 0 0,1 0 0,-1 1 0,0-1 0,0 0 0,1 0 0,-1 1 0,0-1 0,0 0-1,0 0 1,0 0 0,0 1 0,0-1 0,0 0 0,0 0 0,0 0 0,0 1 0,0-1 0,-1-1-1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3.1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232 15 5297,'0'0'4844,"2"-3"-4225,-2 2-614,1 1 0,-1-1 1,0 1-1,0-1 1,0 1-1,0-1 0,0 1 1,0-1-1,0 1 1,1 0-1,-1-1 0,0 1 1,0-1-1,1 1 1,-1 0-1,0-1 0,1 1 1,-1-1-1,0 1 1,1 0-1,-1 0 0,0-1 1,1 1-1,-1 0 1,1 0-1,-1-1 0,1 1 1,-1 0-1,0 0 1,1 0-1,-1 0 0,1 0 1,-1 0-1,1 0 1,-1 0-1,1 0 0,0 0 1,-2 21 102,-13 41-59,-83 205-27,-29 105 38,123-361-30,1 0 1,0 0 0,1 0-1,0 14 1073,5-40-104,17-23-890,3 1 0,49-61 0,-26 37-93,29-36-19,-28 37-423,45-74-1,-91 130 139,0 1 0,0-1 1,0 0-1,-1 1 0,0-1 0,1 0 1,0-8-1,-1-3-1875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3.5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 3473,'0'0'5761,"196"45"-5161,-153-45-136,2 0-360,-3 0-96,-3-4-8,-4-8-576,-10-4-696,-11-3-665,-7 3-207,-7 7-993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3.8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1488,'0'0'4183,"3"14"-3531,-2-6-515,-1-5-96,0 0-1,0 0 0,0-1 1,1 1-1,-1 0 0,1-1 1,0 1-1,0-1 1,0 1-1,0-1 0,0 1 1,0-1-1,1 1 0,-1-1 1,1 0-1,-1 0 0,1 0 1,0 0-1,0 0 0,0 0 1,0 0-1,0-1 0,0 1 1,1-1-1,-1 1 1,1-1-1,-1 0 0,1 0 1,3 1-1,33 3 386,1-1 0,1-2 1,-1-2-1,54-7 0,-77 4-398,-1-1-1,0-1 1,0-1 0,0 0-1,15-9 1,-17 8-27,1 0-1,-1 1 1,1 1 0,0 0-1,1 1 1,23-4 0,110 2-907,-123 3-711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4.2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4945,'0'0'2679,"36"0"-2068,203 0 275,504 0 678,-724-1-3723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44.6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 4257,'0'0'3081,"-1"27"-2489,1 7-431,-6 141 1285,2-23-140,4-54 927,22-109-1209,47-36-771,-38 24-212,64-34 0,-82 51-58,1 0 0,-1 1 1,1 0-1,0 2 0,1-1 1,-1 2-1,1 0 0,23-1 0,-34 4 12,1-1-1,-1 1 1,1 0-1,0 0 1,-1 0-1,0 1 1,1 0-1,-1 0 0,0 0 1,0 0-1,0 0 1,0 1-1,0 0 1,-1 0-1,1 0 1,-1 0-1,0 0 0,0 1 1,0 0-1,0-1 1,0 1-1,-1 0 1,0 0-1,2 5 1,1 2-17,0 0 1,-1 1 0,0-1-1,-1 1 1,-1 0 0,0 0-1,0 0 1,-1 15 0,0 7-93,-3 54 378,2-83-365,-1 0 0,0 0-1,0 0 1,0 0 0,-1 0 0,0 0 0,0-1 0,0 1 0,0-1-1,-1 1 1,0-1 0,0 0 0,0 0 0,-4 4 0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50.3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1 5433,'0'0'9842,"-7"0"-9714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53.7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4945,'0'0'6153,"0"23"-6047,0 16-118,12 304-48,-7-298 70,3 0 0,1 0 0,2 0 1,2-1-1,28 62 0,8-12 36,4-3 1,73 95-1,21 31 107,-52-46-124,-66-111-15,3-2 1,3-2-1,2-1 1,59 67-1,-50-75-5,31 33 39,66 90 0,31 51 89,-140-183 56,2-2-1,1-2 1,65 47 0,-17-22 53,111 100 0,42 52-126,-190-174-82,2-1-1,2-3 0,65 32 0,435 200 455,-289-159-321,-18-9-76,-197-71-59,69 48 1,-71-43-26,63 33-1,155 78 127,-190-101-228,133 62 147,239 83 1,-425-178-57,680 277 24,-642-261-21,104 49 11,-148-66-13,1-1 0,-1 0 0,1-2 0,22 4 0,17 6-10,15 6 10,-12-5-6,-1 3 1,-1 2 0,107 56-1,-112-48 8,2-1 0,94 32 0,120 21 58,-114-37-19,26 6-60,196 25 0,-318-62 19,82 28 0,-85-23-7,93 18 1,13-6 13,63 9 25,222 12-24,-43 11-50,-371-55 40,67 13 53,172 25-55,-239-41 45,0 2 1,0 2-1,53 17 1,86 44-75,-57-21 87,-106-45-27,0 1-1,0 0 0,0 1 1,-1 0-1,1 0 1,-1 0-1,6 6 0,-11-9 128,-2-6-227,0 1 1,0-1-1,-1 1 0,0 0 0,1-1 1,-2 1-1,1 0 0,0 0 1,-1 0-1,0 0 0,0 1 1,0-1-1,-4-3 0,-8-11-1662,-6-14-3008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5:54.67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625 1 7466,'0'0'3004,"-1"0"-2986,0 0 0,0 0 0,1 1 1,-1-1-1,0 0 0,0 1 0,0-1 0,1 1 0,-1-1 0,0 1 0,0-1 0,1 1 0,-1 0 0,0-1 0,1 1 0,-1 0 1,0 1-1,-3 15 264,1 1 1,0 0-1,1 1 1,1-1-1,1 0 1,3 29-1,-1-41-256,0 1 0,0-1 0,0 0 0,1 1-1,0-1 1,0 0 0,0 0 0,1-1 0,0 1 0,0-1-1,1 0 1,0 0 0,-1 0 0,11 7 0,-9-8-6,-1 0 1,0 1-1,0-1 1,-1 1-1,1 0 1,-1 0 0,0 1-1,0 0 1,-1-1-1,1 1 1,-1 0-1,-1 0 1,1 1 0,-1-1-1,0 0 1,-1 1-1,2 9 1,-3-16-21,1 7 3,-1 1 1,0 0 0,0 0-1,0 0 1,-1-1-1,-1 1 1,1 0 0,-1-1-1,0 0 1,-1 1-1,0-1 1,0 0-1,0 0 1,-1 0 0,-5 6-1,5-8 34,0 0 0,-1-1 0,0 1 0,0-1 0,0 0 0,0-1 0,0 1 0,-1-1-1,0-1 1,0 1 0,-11 3 0,-79 16 282,30-9-219,10 2-64,0-3 0,0-3 0,-1-2 0,-86 0 0,135-6-44,1 0 0,0 0 1,0 1-1,-1 0 0,1 0 1,0 1-1,0-1 0,1 2 1,-1-1-1,1 1 0,-8 5 1,38-9-3519,-7-5 788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03.2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 0 9314,'0'0'3225,"-4"0"-3353,4 3 128,0 0-192,-14-3-2353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04.7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3345,'3'0'10711,"27"-2"-10843,11 6 147,0 2-1,47 14 0,36 5 22,14-10 11,180-4-1,-318-11 2,35 0-72,-35 0-40,-15 0-3804,-5 0 1074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4.2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99 167 2833,'0'0'3364,"-11"-33"548,8 32-3914,-1 1 0,1 1-1,0-1 1,-1 0 0,1 1 0,-1 0 0,1-1 0,-1 1-1,1 1 1,0-1 0,0 0 0,0 1 0,0 0 0,0-1 0,0 1-1,0 1 1,0-1 0,1 0 0,-1 1 0,1-1 0,0 1 0,-1 0-1,1-1 1,0 1 0,1 0 0,-1 0 0,1 1 0,-1-1 0,1 0-1,0 0 1,0 1 0,0-1 0,1 1 0,-1-1 0,1 4-1,-1-3 27,0 1-1,0-1 0,1 0 0,0 0 0,0 0 0,0 0 0,1 1 0,-1-1 0,1 0 1,0 0-1,0 0 0,0 0 0,4 7 0,-3-9 42,0 0 1,0 0-1,0 0 0,0-1 1,1 1-1,-1 0 0,1-1 1,-1 1-1,1-1 0,-1 0 0,1 0 1,0 0-1,0 0 0,-1-1 1,1 1-1,0-1 0,0 0 1,0 1-1,0-1 0,0-1 1,3 1-1,29 0 28,-7 1-23,-1-1 0,54-9 0,-71 7-60,0-1-1,-1 0 1,1 0-1,-1-1 1,1 0-1,-1-1 1,0 0-1,-1-1 1,1 0-1,-1 0 1,12-12-1,-9 7 25,0-1 0,-1 0 0,0-1 0,13-24 0,-20 32-24,0 0 1,-1-1-1,1 0 1,-1 0-1,0 1 1,-1-1-1,1 0 1,-1 0-1,0-1 1,-1 1-1,0 0 1,0 0-1,0 0 1,0 0-1,-3-9 1,2 13-15,0 0 0,0 0 0,0 1 0,0-1 1,0 0-1,0 1 0,-1-1 0,1 1 0,-1-1 0,1 1 1,-1 0-1,0-1 0,0 1 0,1 0 0,-1 0 0,0 0 1,0 1-1,0-1 0,0 0 0,0 1 0,0-1 1,0 1-1,-4-1 0,-54-2-143,48 4 123,-34-4-3,32 2 41,-1 0 0,0 1-1,1 0 1,-1 1-1,-14 3 1,21 0-68,1 0 0,1 0 0,-1 1 1,1 0-1,-1 0 0,2 0 0,-1 1 0,0 0 1,1 0-1,0 0 0,1 0 0,-6 10 1,-10 11-1055,-4 0-1190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19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 5393,'0'0'6073,"165"-12"-5929,-122 12 249,-1 0-385,0 0 8,-4 0 16,1 0 48,-4 6-88,4-3 8,10 7-433,-10-7-151,-8-3-1800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0.2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 5801,'0'0'3922,"30"-1"-3875,100-3-40,-117 4-13,-1-1 1,0 2-1,0 0 1,0 1 0,0 0-1,0 0 1,0 1-1,0 1 1,-1 0-1,0 1 1,1 0-1,-2 1 1,1 0-1,-1 0 1,0 1 0,0 1-1,-1 0 1,0 0-1,0 0 1,-1 1-1,0 1 1,12 17-1,-17-21 4,0 0-1,0 0 1,-1 0-1,0 0 1,0 0-1,0 1 1,-1-1-1,0 0 1,1 10-1,-2-13 17,0-1 0,0 1-1,0 0 1,0-1-1,0 1 1,-1 0-1,1 0 1,-1-1-1,1 1 1,-1-1-1,0 1 1,0-1-1,0 1 1,-1-1-1,1 1 1,-1-1 0,1 0-1,-1 0 1,0 0-1,1 0 1,-1 0-1,0 0 1,-1 0-1,-1 1 1,-27 10 102,0-1 1,-1-2 0,0-1-1,-1-2 1,-45 4 0,-16 6-2355,68-13-660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19.1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0 736 5457,'0'0'6339,"0"-41"-2418,1 34-3923,0 1 1,0-1 0,1 0-1,0 1 1,0-1-1,0 1 1,1-1 0,0 1-1,0 0 1,5-7 0,43-57-199,-44 62 189,301-343-359,-305 347 351,1 1 1,-1-1-1,1 1 1,0-1 0,0 1-1,1 0 1,-1 1 0,0-1-1,1 1 1,0 0 0,0 0-1,-1 0 1,1 1 0,0-1-1,0 1 1,6 0-1,-8 4-3,-1 1 0,0 0 0,0 0 0,-1-1 0,1 1 0,-1 1 0,0-1 0,0 0 0,0 0 0,0 7 0,-1-10 16,18 226-128,-16-164 141,2 0-1,19 91 1,-21-142-13,1 0 0,0-1 0,1 1 1,1-1-1,0 0 0,8 14 0,-11-22 5,1 1 0,-1-1 0,1 0-1,0 0 1,0 0 0,0-1 0,1 1 0,-1-1-1,1 1 1,-1-1 0,1 0 0,0-1 0,-1 1 0,1 0-1,0-1 1,0 0 0,0 0 0,1 0 0,-1-1-1,0 1 1,7-1 0,-6-1 9,0 1 0,-1-1 0,1 0 0,0-1 1,0 1-1,-1-1 0,1 0 0,-1 0 0,0 0 0,1 0 0,-1-1 0,0 0 0,0 0 1,-1 0-1,1 0 0,-1-1 0,1 1 0,-1-1 0,0 0 0,3-5 0,6-11 37,0-1 0,17-42 0,-20 44-10,25-64-94,-4-1-1,-3-1 1,15-91 0,-37 157 4,0 1 1,2 0 0,0 1-1,0-1 1,2 1-1,0 1 1,1 0 0,23-29-1,-29 42 29,0 0 0,0 0 0,0 0-1,0 0 1,1 1 0,0 0 0,-1-1-1,1 2 1,0-1 0,0 0 0,0 1 0,0 0-1,10 0 1,75 1-18,-48 2 83,12-1-58,-20 0 113,43-4 1,-76 3-98,0 0 0,1 0 0,-1 0 0,0 0 0,0-1 0,1 1 0,-1 0 0,0-1 1,0 1-1,0-1 0,1 1 0,-1-1 0,0 0 0,0 1 0,0-1 0,0 0 0,0 0 0,0 0 1,0 0-1,-1 0 0,1 0 0,0 0 0,0 0 0,-1 0 0,1 0 0,-1 0 0,1 0 0,0-3 1,-30 4-2036,-5 0-340,-1 0-1631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2.0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218 29 5553,'0'0'3732,"0"-5"-3215,0-14-19,0 14 511,-2 8-1186,-41 70 147,3 1 1,3 2 0,-30 92-1,60-147 51,1 1 0,1 0 0,1 0 0,0 1 0,2-1 0,1 40 0,42-62 230,36 1-84,-42 2-125,0-2 1,0-2-1,0-1 1,0-2-1,64-16 0,-98 20-51,0 0 28,0 0 0,0 0 0,0-1-1,0 1 1,0 0 0,-1 0 0,1-1 0,0 1 0,0-1 0,0 1 0,0-1-1,0 1 1,-1-1 0,1 0 0,0 1 0,0-1 0,-1 0 0,2-1 0,-1-14-3488,-1 7-332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2.3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68 0 1320,'0'0'9981,"-1"21"-10230,-17 125 187,9-88 94,-2 83 0,11-140-33,1 0-1,-1-1 1,0 1-1,0 0 1,0 0-1,0-1 1,1 1-1,-1 0 1,0-1-1,0 1 1,0 0-1,-1 0 0,1-1 1,0 1-1,0 0 1,0 0-1,-1-1 1,1 1-1,0 0 1,0-1-1,-1 1 1,1 0-1,-1-1 1,1 1-1,-1-1 1,1 1-1,-1 0 0,1-1 1,-1 1-1,1-1 1,-1 0-1,1 1 1,-2 0-1,1-2-106,0 0 0,0 0-1,0 0 1,0 0 0,0 0-1,0 0 1,0 0 0,1 0-1,-1 0 1,0-1 0,1 1 0,-1 0-1,1 0 1,-1-1 0,1 1-1,0 0 1,-1-3 0,-6-27-4392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2.7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50 6209,'0'0'5133,"35"-8"-4547,115-24-145,-128 28-365,0 1 0,0 1 0,1 1 0,28 2 0,-9 1-52,-34-3-23,-1 2 0,1-1 0,-1 1 0,1 0 0,-1 1 0,0 0 0,0 0 0,0 0-1,11 6 1,-14-6-20,-1 0 0,0 0 0,-1 0-1,1 1 1,0-1 0,-1 1 0,1-1-1,-1 1 1,0 0 0,0 0-1,0 0 1,0 0 0,0 0 0,-1 0-1,1 1 1,-1-1 0,0 1 0,0-1-1,0 1 1,-1-1 0,1 7 0,0-4-14,-1 0 1,0-1 0,0 1 0,0 0 0,-1 0 0,0 0-1,0-1 1,-1 1 0,0 0 0,0-1 0,0 1-1,0-1 1,-1 0 0,0 0 0,0 0 0,0 0-1,-5 4 1,0-1-60,0 0-1,-1-1 0,0-1 0,0 1 1,-1-1-1,1-1 0,-1 0 1,-13 4-1,-16 5 5,-70 16 0,10-4 43,94-24 32,-1 0 1,1 0-1,0 1 1,-1-1 0,1 1-1,0 0 1,1 1-1,-1-1 1,0 1-1,1 0 1,0 0 0,0 0-1,0 1 1,0-1-1,1 1 1,0 0-1,0 0 1,0 0 0,1 1-1,-1-1 1,1 1-1,1-1 1,-1 1 0,1 0-1,0-1 1,0 1-1,0 0 1,1 0-1,0 0 1,0-1 0,1 1-1,0 0 1,0 0-1,2 8 1,-2-11 52,0-1 1,1 1-1,-1-1 0,1 1 1,-1-1-1,1 0 0,0 0 1,0 0-1,0 0 0,0 0 1,0 0-1,1 0 0,-1-1 1,0 1-1,1-1 0,-1 1 1,1-1-1,0 0 0,-1 0 1,1 0-1,0-1 0,5 2 1,5 0 192,0 1 1,0-2-1,20 1 1,-21-2-341,44-4-63,-53 3-247,0 0 0,1 0 0,-1 0 0,0-1 0,0 0 0,1 1 0,-1-1-1,4-3 1,14-16-7439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3.1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28 7090,'0'0'6929,"200"-28"-6537,-172 28-392,-3 0 0,-4 0-8,-7 0-40,-3 0-208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3.4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3849,'0'0'8410,"214"29"-7522,-172-29-472,-7 0-168,-10 0-112,-8 0-88,-6 0 72,-4 0-120,-4-3-104,4-7-248,0 4-1617,4-4-2431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3.8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146 75 6953,'0'0'3072,"-20"18"-3083,-61 58-21,76-70 36,0 1 0,1-1-1,0 0 1,0 1 0,1 0 0,-1 0-1,1 0 1,1 0 0,0 1 0,0-1-1,0 1 1,1-1 0,0 1-1,0 0 1,1-1 0,1 10 0,-1 0 32,-1-14-26,0 28 374,1 0 0,6 56 1,-4-77-297,0 0 1,1 1-1,0-1 1,1-1-1,0 1 1,0 0-1,1-1 0,1 0 1,-1 0-1,1-1 1,1 1-1,8 8 1,-3-5 78,1-1 0,0-1 0,0 0 0,1-1 0,0 0 1,1-1-1,0-1 0,0 0 0,1-1 0,0-1 0,27 6 1,-13-6-50,1-1 0,0-2 1,0 0-1,0-3 1,44-5-1,-54 2-105,1 0 0,-1-2 0,0-1 0,0 0 0,-1-2 0,0 0 0,-1-1 0,0-1 0,0-1 0,-1 0 0,-1-2 0,20-18 0,-22 18-42,0-1 0,-1 0-1,-1-1 1,-1-1-1,0 0 1,-1 0-1,-1-1 1,0-1 0,-2 0-1,0 0 1,-1 0-1,-1-1 1,4-21 0,-8 28 18,0-1 1,-1 0 0,-1 0 0,0 0 0,-1 0 0,-3-17 0,3 25 9,-1-1 0,0 1-1,0 0 1,-1 0 0,0 0 0,0 0-1,0 0 1,-1 1 0,0-1 0,0 1-1,0 0 1,-1 0 0,0 0-1,-9-6 1,-6-3 30,0 2 0,-1 0 0,0 2 0,-1 0 0,0 1 0,-1 2 0,1 0 0,-1 1 0,-1 1 0,1 2 0,-31-2 0,19 3-580,0 3 0,0 0 0,1 2 0,-1 2 0,1 1 0,-66 21 0,44-7-4126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24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7802,'0'0'3424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09.6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3809,'0'0'3610,"0"56"-2727,1-35-538,1-1 0,1 1 0,0-1 1,2 1-1,7 20 0,44 101 701,-23-61-859,-22-47-44,-1 0-1,-2 1 1,7 69-1,-12-80 102,-1-7-36,-2-16-161,3 6-1416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28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1 1088,'0'0'4771,"-16"7"-4209,-1 12-739,-17 23 262,13-12-2909,15-22-81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32.3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70 3585,'0'0'5426,"2"-3"-4982,52-64 3577,-54 76-4334,-8 104 248,4-82 53,1 0 0,2 1 1,4 52-1,-2-82 15,-1 0 0,1 0 0,0-1 1,0 1-1,1 0 0,-1-1 0,0 1 0,1-1 0,-1 1 1,1-1-1,-1 0 0,1 1 0,-1-1 0,1 0 1,0 0-1,0 0 0,0-1 0,-1 1 0,1 0 1,0-1-1,0 1 0,0-1 0,0 1 0,3-1 1,51 6 70,-38-6-37,-8 0 6,0 0 1,0 0-1,0-1 1,18-3-1,-24 2-28,0 1 1,0-1 0,0 0-1,0 0 1,0-1-1,-1 1 1,1-1-1,-1 0 1,1 1-1,-1-2 1,0 1-1,0 0 1,4-8-1,3-6-38,-2 0-1,0-1 0,-1-1 0,6-25 1,-24 113-99,6-41 93,1 0-1,0 32 1,18 287-27,-10-295 92,-5 72-1,0-120-29,0 0 1,0 0 0,0-1-1,0 1 1,0 0-1,-1-1 1,0 1-1,0-1 1,0 0-1,0 0 1,0 0-1,-1 0 1,1 0 0,-1 0-1,0 0 1,0-1-1,0 1 1,0-1-1,-1 0 1,1 0-1,0 0 1,-1-1 0,1 1-1,-1-1 1,0 0-1,1 0 1,-1 0-1,-4 0 1,-12 3 49,0 0 1,-1-2-1,-35 0 1,48-2-41,0 0-1,0 0 1,1-1 0,-1 0-1,0 0 1,0-1 0,-7-2-1,11 1 3,0 1 0,0 0-1,0-1 1,0 0 0,1 0 0,-1 0-1,1 0 1,0 0 0,0-1-1,0 0 1,0 1 0,1-1 0,-3-6-1,-2-5-10,1 1 0,1-2 0,1 1 0,0-1-1,1 1 1,0-1 0,2 0 0,0 0-1,0 0 1,3-17 0,-2 31-7,0-1-4,1 0-1,0-1 1,-1 1-1,1 0 1,0 0 0,1 0-1,-1 0 1,1 0-1,-1 0 1,1 0-1,0 0 1,0 1 0,0-1-1,0 1 1,1-1-1,-1 1 1,0 0-1,1 0 1,0 0 0,0 0-1,-1 1 1,1-1-1,0 1 1,0-1-1,0 1 1,5-1 0,11-4-32,0 1 0,0 0 0,23-2 0,-39 7 34,377-27-360,-73 9-4153,-213 6-153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35.6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1 637 5049,'0'0'6625,"2"-19"-4625,170-247-2178,-166 258 162,6-10-42,1 0 0,1 2-1,1-1 1,22-18 0,-30 29 30,-1 1 0,1 0 0,1 1 1,-1-1-1,1 1 0,0 1 0,0-1 1,0 2-1,0-1 0,0 1 0,0 0 1,1 0-1,16 0 0,-24 6-5,1 1 0,-1-1 0,-1 0 1,1 1-1,-1-1 0,1 1 0,-1-1 0,-1 1 0,0 4 0,1-3 10,-7 375-62,8-374 86,1 1 0,-1 0 1,1-1-1,1 1 0,-1-1 1,1 0-1,1 0 0,-1 0 1,1 0-1,0 0 0,10 10 1,-9-9 1,1-1 0,0 0 0,1-1 0,-1 1 1,1-1-1,1-1 0,-1 1 0,1-1 0,16 7 1,-20-10 32,1-1 1,0 1 0,-1-1-1,1-1 1,0 1 0,0-1-1,0 0 1,0 0-1,0 0 1,-1 0 0,1-1-1,0 0 1,0 0 0,-1 0-1,8-4 1,-4 1 9,0 0 1,0-1-1,-1 0 1,1 0-1,-1 0 1,-1-1-1,13-13 1,-2-2 24,-1-1 1,-2 0 0,0-1-1,19-44 1,2-22-26,-5-1 1,-3-2-1,28-188 0,-55 278-37,0 1 0,0-1-1,1 0 1,-1 0 0,0 0-1,1 1 1,-1-1 0,1 0-1,0 0 1,-1 1 0,1-1-1,0 1 1,0-1 0,2-2 0,-1 3-1,1 1 1,-1-1 0,0 1-1,1-1 1,-1 1 0,0 0-1,1 0 1,-1 0 0,0 0 0,1 0-1,2 1 1,-4-1-9,26 4-9,1 1 1,30 10-1,-16-5-8,-40-10-68,0 1-1,0-1 1,0 0-1,0 0 1,0 1-1,0-1 1,0 1-1,0 0 1,0-1-1,0 1 1,0 0-1,-1 0 1,1 0-1,0 0 0,-1 1 1,1-1-1,-1 0 1,1 1-1,-1-1 1,0 1-1,1-1 1,-1 1-1,0 0 1,0 0-1,0-1 1,0 1-1,-1 0 1,1 0-1,0 0 1,0 2-1,-1 3-2717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37.5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166 8 3321,'0'0'8199,"0"-7"-7447,-1 21-751,0 0 1,-1 0-1,0 0 1,-1 0-1,-1 0 1,-8 22-1,-45 78 82,0 3 8,52-103-87,0 0 1,1 0-1,0 1 0,1-1 1,1 1-1,-1 24 1,3-30-10,0-5 12,-1 0 0,1 0 0,0 0 0,1 0 0,-1 0 0,1 1 0,0-1 0,0 0 0,2 4 1,-2-6-1,1 0 0,0 0 1,0-1-1,0 1 1,0 0-1,0-1 0,0 1 1,0-1-1,1 1 1,-1-1-1,0 0 1,1 0-1,-1 0 0,1-1 1,0 1-1,2 0 1,28 6 59,1-2 0,-1-2 0,1-1 0,50-3 0,-29 1 35,-47-1-85,0-1 0,-1 1 0,1-1 0,0-1 0,-1 1-1,0-1 1,0-1 0,0 1 0,0-1 0,11-8 0,-2 1 31,-6-7-45,-13 4-3923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39.0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26 203 1488,'0'0'4176,"-4"13"-3347,-2 7-545,2 0 1,0 0-1,1 0 0,-1 26 0,4-31-150,0-1-1,1 1 1,0-1 0,1 0 0,1 1 0,0-1 0,1 0 0,1 0 0,0-1-1,0 0 1,2 0 0,10 17 0,-16-26-44,1-1 0,0 0 0,0 1 0,0-1 0,0 0-1,0 0 1,1-1 0,0 1 0,-1 0 0,1-1 0,0 0 0,0 1 0,0-1 0,1-1 0,-1 1-1,0 0 1,1-1 0,-1 1 0,1-1 0,0 0 0,-1 0 0,1-1 0,0 1 0,-1-1 0,1 0 0,0 1-1,0-2 1,-1 1 0,1 0 0,0-1 0,-1 0 0,1 0 0,4-1 0,9-3-32,-1 0 1,0-1-1,0-1 1,0 0-1,-1-1 1,0 0-1,-1-2 0,1 0 1,17-16-1,-6 2-150,-1-1-1,-1-1 1,33-45-1,-44 54 111,-2-1-1,1 0 0,-2 0 1,-1-1-1,0 0 0,-1-1 1,-1 1-1,-1-2 0,-1 1 1,-1-1-1,0 1 0,0-31 1,-4 48 14,0 0 1,-1 1-1,1-1 1,-1 0-1,1 1 0,-1-1 1,0 0-1,0 1 1,-1-1-1,1 1 1,0-1-1,-1 1 0,0 0 1,1 0-1,-1 0 1,0 0-1,0 0 1,0 0-1,0 0 0,-1 0 1,1 1-1,0-1 1,-1 1-1,1 0 1,-1 0-1,1 0 0,-1 0 1,0 0-1,1 0 1,-1 1-1,-4-1 1,-12-2-51,0 1 0,0 0 0,-32 3 0,28-1 31,1 0-144,1 2-1,0 0 1,0 1 0,0 1 0,0 1 0,1 0-1,-34 15 1,40-13-431,-1 1 0,2 0 0,-1 0-1,1 2 1,0 0 0,-17 17 0,10-4-2118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39.6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6001,'0'0'4413,"4"17"-4235,2 3-73,0-1 1,2 1 0,0-1 0,12 19 0,-17-33-85,0 0 1,0 0 0,1-1 0,0 1 0,0-1 0,0 0 0,0 0 0,1 0 0,-1 0 0,1-1-1,0 0 1,0 0 0,0 0 0,1-1 0,-1 0 0,1 0 0,-1 0 0,1 0 0,9 0-1,-1 0 17,0-2-1,1 0 0,-1 0 1,0-1-1,0-1 0,0 0 0,1-1 1,24-9-1,-31 9-37,-1-1 1,1 1-1,-1-2 0,1 1 0,-1-1 1,-1 0-1,1 0 0,-1-1 0,0 1 1,0-1-1,0-1 0,-1 1 0,0-1 1,0 0-1,-1 0 0,6-14 1,-18 25 841,-16 20-652,-28 36-185,23-14 23,3 1 0,1 1 0,3 1-1,-20 63 1,35-93-8,3-9-17,-1 0-1,-1 0 1,0-1 0,0 0 0,-10 11 0,1-1-27,14-30-3387,1-14-2201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0.2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32 7162,'0'0'6361,"200"-28"-6033,-136 25-320,2 3-8,-2 0 16,6 0 72,-3 0-176,-1 0-32,-3 0-624,-3 0-176,-14 0-1969,-18 0-5793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0.6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4945,'0'0'6295,"32"2"-6347,6 0 41,-9-2-3,-1 2 0,1 1 0,-1 1 1,51 15-1,94 37-838,-147-45 712,0 0-1,-1 2 1,-1 0-1,33 25 1,-55-37 139,0 0-1,0 0 1,0 1-1,-1-1 1,1 1 0,-1-1-1,1 1 1,-1 0-1,1-1 1,-1 1 0,0 0-1,0 0 1,0 0-1,0 0 1,0 0 0,0 0-1,-1 0 1,1 0-1,-1 0 1,1 0 0,-1 3-1,0-2 22,-1-1-1,0 0 1,1 0-1,-1 0 1,0 0 0,0 0-1,0 0 1,-1 0-1,1 0 1,0-1-1,-1 1 1,1 0 0,-1-1-1,1 1 1,-1-1-1,-3 3 1,-8 4 141,0-1 0,-1 0 0,1-1-1,-24 7 1,35-12-147,-70 21-536,-148 25-1,175-40-3433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3.6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3321,'0'0'6414,"27"2"-5896,205 5 230,-206-8-609,-19 0-152,0 0 0,0 0 1,0 1-1,0 0 1,1 0-1,-1 1 1,0 0-1,0 0 1,0 1-1,0-1 1,7 4-1,-12 7-2167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4.0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1584,'0'0'10719,"38"13"-10633,120 44-96,-116-41-138,65 35 0,-77-36-127,-15-7 9,-1 0-1,0 1 1,-1 0 0,0 1-1,19 18 1,-30-26 252,0 0 1,1 0-1,-1 1 1,0-1-1,0 1 0,0-1 1,-1 1-1,1 0 1,-1 0-1,1 0 0,-1 0 1,0 0-1,0 0 1,0 0-1,-1 0 1,1 0-1,-1 0 0,1 0 1,-1 0-1,0 1 1,0-1-1,-1 0 1,1 0-1,-1 0 0,1 0 1,-1 0-1,0 0 1,0 0-1,0 0 0,-1 0 1,1 0-1,-1 0 1,0 0-1,1-1 1,-1 1-1,-3 2 0,-13 10-61,0 0 0,-1 0-1,0-2 1,-1-1-1,-27 13 1,4-1-370,-11 8-687,7-3-649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1.5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39 5393,'0'0'6770,"151"-32"-6570,-92 29-200,4 0 0,1 3 72,-1 0-72,-7 0 0,-10 0-64,-8 0-825,-20 0-215,-8 0-360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29.5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1389 4137,'0'0'6204,"13"-25"-5739,19-10-462,1 1 1,71-56-1,-65 59 25,-1-3 0,46-51 0,107-122-50,-11 13 49,-110 120-40,123-103-1,-88 86 9,-33 29 8,-33 30 13,-1-2-1,-2-1 1,42-54-1,-31 32-48,-46 54 12,-23 3-1448,-12 5-320,18-3-988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1.9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 6241,'0'0'3002,"36"0"-1812,249 0 706,-205 1-1618,-42 1-1020,1-1 1,-1-3-1,49-7 1,-51 0-3579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3.1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1 693 5089,'0'0'6974,"0"-30"-6526,5 9-416,0 0 1,2 0-1,0 0 1,1 1-1,19-33 1,-11 21 6,2-6-58,3 1-1,1 1 0,44-56 0,-53 76-4,1 1 0,0 1 0,1 0 0,0 1 0,1 1 0,0 0 0,1 1 0,1 1-1,33-15 1,-47 23 24,0 1 0,0 0-1,1-1 1,-1 2 0,0-1 0,1 0-1,6 1 1,-10 0-4,0 0-1,0 0 1,0 0-1,0 1 1,1-1 0,-1 0-1,0 1 1,0-1 0,0 0-1,0 1 1,0-1-1,-1 1 1,1 0 0,0-1-1,0 1 1,0 0 0,0 0-1,-1-1 1,1 1-1,1 1 1,-1 3-16,1 0 0,-1 0 0,1 0 0,-1 1 0,-1-1 0,1 0 0,-1 0 0,0 0 0,-1 11 0,1 4 13,-4 132-30,5 128 73,0-274-21,-1-1 1,1 1 0,0-1-1,1 1 1,0-1 0,-1 0 0,1 0-1,1 0 1,-1 0 0,1 0 0,0-1-1,0 1 1,0-1 0,1 1-1,0-1 1,-1 0 0,1-1 0,1 1-1,-1-1 1,0 1 0,1-1 0,0-1-1,0 1 1,0-1 0,0 0-1,0 0 1,0 0 0,0-1 0,1 1-1,-1-1 1,1-1 0,5 1 0,0 0 31,0 0 0,0-1 1,0-1-1,0 0 1,1 0-1,-2-1 0,1-1 1,0 1-1,0-2 1,-1 0-1,0 0 1,1-1-1,-2 0 0,1 0 1,10-9-1,-9 4-35,-1 0 0,-1-1 0,0 0 1,-1 0-1,0-1 0,-1 0 0,0-1 0,0 1 0,-2-1 0,0-1 0,0 1 0,-1-1 0,-1 0 1,3-16-1,1-26-33,-2-1 0,-3-66 1,-2 96-17,0-105 396,2 132-506,87 2 41,-29 0 189,86-8 0,-133 4-130,0 0 0,0-1 0,-1 0 0,0-1 0,1-1 0,-2 0 0,1 0 0,0-1 0,-1-1 0,0 0 0,-1 0 0,18-17 0,-27 23 24,0 0 0,0 0 0,0 0 0,-1 0 0,1 0 0,0 0 0,-1 0-1,1 0 1,-1 0 0,1 0 0,-1 0 0,0 0 0,0-1 0,1 1 0,-1 0 0,0 0 0,0 0 0,0-1-1,0-1 1,-1 2-10,1 0-1,0 1 1,-1-1-1,1 0 1,-1 1-1,0-1 1,1 0-1,-1 1 1,0-1-1,1 1 1,-1-1-1,0 1 1,1-1-1,-1 1 1,0-1-1,0 1 1,0 0-1,0-1 1,1 1-1,-2 0 1,-51-3-1354,44 3 1173,-51 0-2209,0 0-1747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4.7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362 0 3697,'0'0'7523,"-6"2"-7375,1 0-135,0 1 0,1 0 1,-1 0-1,1 0 0,-1 0 1,1 0-1,0 1 0,0 0 0,1 0 1,-6 7-1,-35 57 13,1-3 27,-18 8-35,38-49-2,1 2 1,2 0-1,0 2 0,2 0 1,-23 45-1,29-29 213,12-43-202,0 0-1,1 0 0,-1-1 0,0 1 0,0 0 0,0 0 1,0 0-1,1 0 0,-1 0 0,0 0 0,1-1 1,-1 1-1,1 0 0,-1 0 0,1 0 0,-1-1 1,1 1-1,0 0 0,-1-1 0,1 1 0,0-1 1,-1 1-1,1-1 0,0 1 0,0-1 0,-1 1 0,1-1 1,0 0-1,0 1 0,0-1 0,0 0 0,0 0 1,0 1-1,0-1 0,-1 0 0,1 0 0,0 0 1,0 0-1,0 0 0,1-1 0,31 2 195,-13 0 67,0-2 0,26-2 0,-40 2-246,0 0 0,0-1 1,0 0-1,0 0 0,0 0 0,0-1 0,0 0 0,-1 0 1,1 0-1,-1-1 0,7-5 0,1-6-2766,-14 15 2623,1 0 0,0-1 0,0 1 0,0-1 0,0 1 0,0 0 0,0-1 0,-1 1 0,1 0 0,0-1 0,0 1 0,-1 0 1,1-1-1,0 1 0,0 0 0,-1-1 0,1 1 0,0 0 0,-1 0 0,1 0 0,0-1 0,-1 1 0,1 0 0,0 0 0,-1 0 1,1 0-1,-1-1 0,1 1 0,0 0 0,-1 0 0,1 0 0,-1 0 0,1 0 0,-1 0 0,1 0 0,0 0 0,-1 0 1,1 0-1,-1 1 0,-12-2-2876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5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148 1 5569,'0'0'4417,"-8"26"-3942,-48 175 610,48-165-915,3-12-34,-1-1 0,-1 0 1,-1 0-1,-13 25 0,21-48-160,-1 1 0,1-1 0,0 0-1,-1 0 1,1 1 0,-1-1 0,1 0 0,-1 0-1,1 0 1,-1 1 0,1-1 0,-1 0 0,1 0-1,-1 0 1,1 0 0,-1 0 0,1 0-1,-1 0 1,1 0 0,-1 0 0,1 0 0,-1 0-1,1-1 1,0 1 0,-1 0 0,1 0 0,-1 0-1,1-1 1,-1 1 0,1 0 0,-1 0 0,1-1-1,0 1 1,-1 0 0,1-1 0,0 1-1,-1 0 1,1-1 0,0 1 0,0-1 0,-1 1-1,1-1 1,0 1 0,-1-1 0,-9-16-2098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5.6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6225,'0'0'7410,"17"-1"-7361,-9 1-39,30-2 32,0 2 0,0 2 0,72 12 0,-84-7-25,8 1-80,47 20 0,-73-25 13,-1 0 1,0 0 0,0 1-1,0 0 1,0 1 0,0-1 0,-1 1-1,0 1 1,0-1 0,-1 1 0,1 0-1,4 8 1,-8-12 38,-1 1-1,1-1 0,-1 1 1,0 0-1,0-1 1,0 1-1,0 0 0,-1 0 1,1 0-1,-1 0 0,1 0 1,-1 0-1,0 0 1,0 0-1,-1 0 0,1 0 1,-1 0-1,1-1 1,-1 1-1,0 0 0,0 0 1,0 0-1,0-1 1,-1 1-1,1 0 0,-1-1 1,1 1-1,-1-1 1,0 0-1,0 0 0,0 0 1,0 0-1,-1 0 1,1 0-1,-1 0 0,-2 1 1,-23 10-113,-1-1 1,-35 10-1,42-16 89,-1 2-1,1 0 1,1 2 0,0 0-1,-27 17 1,46-25 35,0 0 0,0 1 0,0-1 0,0 0-1,0 1 1,0-1 0,1 1 0,-1 0 0,1-1 0,0 1 0,0 0 0,0 0 0,0 0 0,0 0-1,0 0 1,1 0 0,0 0 0,-1 0 0,1 0 0,1 0 0,-1 0 0,0 0 0,1 0 0,-1 0-1,1 0 1,0 0 0,0 0 0,0 0 0,0 0 0,0-1 0,1 1 0,0 0 0,-1-1 0,1 1-1,0-1 1,0 0 0,0 1 0,0-1 0,1 0 0,2 1 0,-2 0 31,1 0 1,-1 0-1,0 1 0,0-1 1,0 0-1,0 1 1,0 0-1,-1 0 0,1 0 1,-1 0-1,2 5 1,16 26 62,-17-34-196,0 1 0,0-1 1,0 1-1,0-1 0,0 0 1,0 0-1,1-1 0,-1 1 1,0-1-1,0 1 1,1-1-1,-1 0 0,0 0 1,0 0-1,1-1 0,-1 1 1,5-2-1,7-3-2497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6.6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227 1 3345,'0'0'6030,"0"6"-6083,-2 45 258,1-23-14,0 1-1,6 52 0,-4-79-165,0 1 0,0 0 0,0-1 1,1 1-1,-1-1 0,1 1 0,-1-1 0,1 0 0,0 0 0,0 0 0,0 0 0,0 0 1,0 0-1,1 0 0,-1-1 0,0 1 0,1-1 0,-1 1 0,1-1 0,0 0 0,-1 0 1,1 0-1,0-1 0,0 1 0,-1 0 0,1-1 0,6 0 0,9 2 96,1-2 0,0 0-1,20-3 1,-24 2-196,-8 0-104,1 0 0,0-1 0,-1 0-1,1 0 1,-1 0 0,0-1 0,0 0 0,0-1 0,0 1 0,0-1-1,-1-1 1,8-5 0,-9 6 84,-1 0 1,0-1-1,0 1 0,0-1 1,0 0-1,-1 0 0,0 0 0,5-11 1,-7 12 474,1-1 1,-1 0-1,1 1 1,-2-1 0,1 0-1,0-10 1,-22 17 165,17 0-549,0 1 0,-1-1 0,1 1 0,1 0 0,-1 0-1,0 1 1,1-1 0,0 1 0,-1 0 0,1-1 0,1 1-1,-1 1 1,1-1 0,-1 0 0,1 1 0,-2 7-1,-2 4-7,1 0-1,1 1 0,-4 26 0,2 96 152,1 3 69,3-126-116,-1 0-1,0 0 1,-1 0-1,0-1 0,-1 0 1,-11 22-1,11-28-73,-1-1-1,0 0 0,0 0 1,0 0-1,-1-1 1,0 0-1,-1-1 1,0 1-1,0-1 0,0-1 1,-1 1-1,1-2 1,-1 1-1,0-1 0,-16 5 1,9-4 20,-1-1-1,0-1 1,0 0 0,0-1-1,-1-1 1,1 0 0,0-1-1,-22-4 1,34 3-40,1-1 0,-1 1 0,0-2 0,1 1 1,0 0-1,-1-1 0,1 0 0,0 0 0,0 0 0,0 0 0,1-1 0,-1 1 0,1-1 0,0 0 0,0 0 0,0 0 1,0 0-1,1-1 0,0 1 0,0-1 0,0 0 0,0 1 0,1-1 0,0 0 0,-2-10 0,2 8-66,-1 0-1,1 0 0,0 0 1,1-1-1,0 1 0,0 0 1,0 0-1,1-1 0,0 1 1,1 0-1,-1 0 0,1 0 1,1 0-1,-1 1 0,1-1 1,0 0-1,7-9 0,3 5-300,-1 0-1,2 1 0,-1 1 0,1 0 0,1 1 0,0 0 0,0 1 0,0 1 0,1 0 0,17-3 0,-28 7 219,41-14-1863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7.1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14 4137,'0'0'6313,"183"-13"-5024,-138 13-649,-9 0 72,-15 0-552,-7 0-144,-11 0 16,1 0-24,-1 0-8,1 0 0,6 3-208,4 7-480,0-1-1297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7.5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6025,'0'0'6098,"228"41"-5402,-168-38-240,-4 0-248,-7-3-112,-10 4 0,-11-4-96,-7 3-192,-7-3 88,-3 3-752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8.4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225 114 5369,'0'0'5272,"-5"-10"-4576,-16-29-226,20 38-441,0 0 0,0 0 1,1 0-1,-1 0 1,0-1-1,1 1 0,-1 0 1,1-1-1,-1 1 1,1 0-1,-1-1 1,1 1-1,0-1 0,0 1 1,0-1-1,0 1 1,0 0-1,0-1 1,0 1-1,0-1 0,0 1 1,1-1-1,-1 1 1,1 0-1,-1-1 1,1 1-1,0 0 0,-1 0 1,1-1-1,0 1 1,0 0-1,0 0 1,0 0-1,0 0 0,0 0 1,0 0-1,0 0 1,0 0-1,0 0 0,0 1 1,1-1-1,-1 0 1,2 0-1,5-1-35,0 0 0,0 0 0,0 1 0,0 0 0,16 1 0,-13 0 25,10-1-11,4 0-40,-1 0 0,1 2 0,0 0 1,40 9-1,-59-9 27,0 1 0,0-1 0,-1 1 0,1 1 0,-1-1 0,1 1 0,-1 0 0,0 0 0,0 0 0,0 1 0,-1 0 0,1 0 0,-1 0 0,0 1 1,0-1-1,-1 1 0,1 0 0,-1 0 0,0 0 0,0 0 0,0 1 0,-1-1 0,0 1 0,0 0 0,1 6 0,-1-3-1,0 0 0,0-1 0,-1 1 0,0 0-1,-1 0 1,0 0 0,0 0 0,-1 0 0,0 0 0,-1-1 0,0 1-1,0 0 1,-1-1 0,0 1 0,0-1 0,-1 0 0,0 0 0,-1 0 0,-5 7-1,-25 20 18,-2-2 0,0-2 0,-3-1 0,-82 47 0,71-47-4,1 3 0,-80 68-1,126-98-8,0 1 0,0-1 0,0 1 0,1 0 0,0 0 0,-1 1 0,2-1 0,-1 1 0,0-1 0,1 1 0,0 0 0,0 0 0,0 0 0,1 0 0,-1 0 0,1 0 0,0 8 0,1-12 9,0 0 0,1-1-1,-1 1 1,1 0 0,-1 0 0,0 0 0,1 0-1,0-1 1,-1 1 0,1 0 0,-1-1 0,1 1 0,0 0-1,0-1 1,-1 1 0,1-1 0,0 1 0,0-1-1,0 1 1,0-1 0,-1 0 0,1 1 0,0-1-1,0 0 1,0 0 0,0 0 0,0 0 0,0 0-1,0 0 1,1 0 0,38 1 346,-31-1-235,47 1 145,-15 0 5,-1-1 0,1-2 0,56-11 0,-85 11-402,0-2 1,0 1-1,0-1 0,0-1 1,-1-1-1,0 1 0,0-1 1,0-1-1,-1 0 0,0-1 1,0 0-1,-1 0 1,0-1-1,0-1 0,10-14 1,0-4-3065,-17 18 526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8.9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177 252 1320,'0'0'8219,"-24"7"-7887,-77 27-249,98-32-68,0-1 0,0 1 0,0 0 0,0 0 0,0 0 0,0 1 0,0-1 0,1 1 1,-1-1-1,1 1 0,0 0 0,0 0 0,0 0 0,0 0 0,1 0 0,-1 0 0,1 1 0,-1-1 0,1 1 0,0-1 0,1 1 0,-1-1 0,1 1 0,-1-1 0,1 1 0,0 0 0,1 3 0,-2 6 78,0-1-3,0 0 0,0 0 0,1 0 0,1 0 0,0 0 0,1 0 0,5 21 0,-4-26-34,0-1 1,0 1 0,1-1 0,-1 0-1,1 0 1,0 0 0,1-1 0,0 1-1,0-1 1,0 0 0,0 0-1,1-1 1,0 0 0,9 6 0,0-2 64,0-1 0,0-1 1,0 0-1,1-1 1,0 0-1,0-1 1,0-1-1,20 1 0,18-1 49,61-5 0,-99 2-148,1-2 0,-1 0 0,0-1 0,0 0 0,-1-2 0,1 1 0,-1-2 0,29-14 0,-37 15-27,1 0 0,-1 0 0,1 0 0,-1-1 0,-1 0 0,1-1-1,-1 1 1,0-1 0,-1-1 0,1 1 0,-2-1 0,1 1 0,-1-2 0,0 1 0,0 0 0,-1-1 0,3-13 0,-3 5 2,-1 1 1,0-1 0,-1 0 0,-1 1 0,-1-1 0,0 0 0,-1 1 0,-1-1 0,-1 1 0,0 0-1,-1 0 1,-1 0 0,0 0 0,-1 1 0,-1 0 0,0 1 0,-1 0 0,-1 0 0,0 1-1,0 0 1,-2 1 0,1 0 0,-2 0 0,1 2 0,-2-1 0,1 2 0,-1 0 0,-1 0 0,0 1-1,0 1 1,0 1 0,-1 0 0,0 1 0,0 1 0,0 0 0,-1 1 0,-17-1 0,23 3 7,-5 0-17,0 1 0,-1 0 0,-18 3 0,31-3 3,-1 1 0,0 0 0,1 0 0,0 1 1,-1 0-1,1-1 0,0 1 0,0 1 0,0-1 0,0 1 0,0-1 0,0 1 0,1 0 0,0 0 0,-7 8 0,2 1-275,0 1 1,1 0-1,0 1 0,-8 24 0,4 1-1823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30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9 138 2817,'0'0'4591,"-9"2"-1782,27-4-2621,0 0 0,0-2 1,0 0-1,0-1 0,23-10 1,14-4-67,-12 7-86,23-7 13,86-36-1,-151 54-52,0 1-1,0 0 1,0-1-1,0 1 1,0 0-1,0 0 1,0 0-1,0 0 0,0 0 1,0 0-1,0 0 1,0 0-1,0 0 1,0 0-1,0 1 0,0-1 1,0 0-1,0 1 1,0-1-1,0 0 1,0 1-1,0-1 1,0 1-1,-1 0 0,1-1 1,0 1-1,0 0 1,-1 0-1,1-1 1,0 1-1,-1 0 0,1 0 1,-1 0-1,1 0 1,-1 0-1,1 0 1,-1 0-1,1 0 1,-1 0-1,0 0 0,0 0 1,0 0-1,0 0 1,1 0-1,-2 2 1,5 54 30,-4-52-35,0 18 89,-1 0-1,-1 0 0,-1 0 0,-1-1 0,-1 1 0,0-1 0,-2 0 0,-1-1 0,-21 40 0,22-48-61,4-8 12,0-1 0,0 1 1,1-1-1,0 1 0,0 0 0,0 0 1,0 0-1,1 0 0,-2 9 0,3-13 105,-2 6-2218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49.4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58 0 5233,'0'0'6660,"3"54"-6693,-1 102 64,-6 192 7,-2-294-19,-2-1 0,-3 0-1,-22 73 1103,39-130-765,11-11-103,15-25-186,-1-1 0,-2-2 0,-2-1 0,-1 0 0,22-59 0,-5-6-670,35-136 0,-50 176 55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0.0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0 101 5945,'0'0'4679,"31"11"-3937,103 34-344,-119-41-352,0 0-1,1-1 1,-1 0 0,1-2 0,0 0-1,-1 0 1,19-3 0,5 1 3,-31 1-137,0 0 0,-1 0 0,1 0 0,-1-1 1,1 0-1,0-1 0,-1 0 0,0 0 1,1 0-1,-1-1 0,0 0 0,0-1 0,-1 1 1,1-1-1,-1-1 0,0 1 0,0-1 1,0 0-1,0 0 0,-1-1 0,0 0 0,0 0 1,-1 0-1,1 0 0,-1-1 0,-1 1 1,6-14-1,7-20 163,-13 23 2362,16 40-2506,-14-16 73,1-1 0,0 1 1,1-1-1,-1-1 0,1 1 0,0-1 0,0 0 0,1 0 1,0-1-1,0 0 0,0-1 0,0 0 0,0 0 1,1 0-1,9 1 0,13 1 117,-1-1 0,62-1-1,-90-3-108,1 0 0,-1-1 0,1 1 0,-1 0-1,1-1 1,-1 0 0,1 1 0,-1-1-1,1 0 1,-1 0 0,0-1 0,1 1 0,-1 0-1,0-1 1,0 1 0,0-1 0,0 0 0,0 0-1,0 1 1,-1-1 0,1 0 0,-1-1-1,1 1 1,-1 0 0,0 0 0,0-1 0,0 1-1,0 0 1,0-1 0,1-4 0,-2 6-11,217 5-422,-153-5-593,-29 1-1749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0.4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6649,'0'0'4736,"29"1"-3668,193 2 219,384 0-177,-390-3-5406,-201 0 1352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1.0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1 5673,'0'0'5257,"-5"32"-4324,-16 105-407,17-112-357,1-1 0,2 1 0,0-1 1,4 38-1,-2-51-145,16 40 637,-4-52-543,0-2 0,-1 0-1,1-1 1,-1 0 0,0 0 0,0-1-1,-1-1 1,1 0 0,16-13-1,14-5 0,3 1-107,41-23 23,139-51 0,-222 96-42,0 0 0,-1 0-1,1 1 1,-1-1 0,1 1 0,0 0-1,0 0 1,-1 0 0,1 0 0,0 0 0,-1 1-1,1-1 1,-1 1 0,1 0 0,0 0 0,-1 0-1,0 0 1,1 0 0,-1 0 0,1 1-1,-1-1 1,0 1 0,0-1 0,3 4 0,3 4 22,-1 0 0,0 0 0,0 0 0,7 16 0,-3-7-25,-6-10 7,0 1 1,-1 0 0,0 0-1,-1 0 1,0 1 0,0-1 0,-1 1-1,0 0 1,0-1 0,-1 1 0,-1 0-1,1 0 1,-2 0 0,-2 19 0,1-25 9,1 0 1,-1 0 0,0 0-1,0 0 1,0 0 0,-1-1 0,1 1-1,-1-1 1,0 1 0,0-1-1,0 0 1,-8 5 0,-52 33 95,20-15-66,35-21-75,10-8-234,13-12-1900,14-12-3195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2.9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11 103 2897,'0'0'8075,"46"-3"-5683,-28 3-2395,-1-1-1,1 0 1,33-7 0,-47 7 1,-1 1 1,0-1-1,0 0 1,0 0-1,0 0 1,0 0 0,0-1-1,-1 1 1,1-1-1,0 0 1,-1 1 0,1-1-1,-1 0 1,1-1-1,-1 1 1,0 0 0,0-1-1,0 1 1,0-1-1,-1 0 1,1 1 0,-1-1-1,1 0 1,-1 0-1,0 0 1,0 0-1,-1 0 1,1 0 0,0 0-1,-1-4 1,0 6 4,0-1 0,-1 1 0,1 0 0,-1 0 0,1 0 0,-1 0 0,0 0 0,1 0 0,-1 0 0,0 0 0,0 0 1,0 0-1,0 1 0,1-1 0,-1 0 0,0 1 0,0-1 0,0 0 0,-1 1 0,1-1 0,0 1 0,0-1 0,0 1 0,0 0 0,0 0 0,-1-1 0,1 1 0,0 0 1,0 0-1,0 0 0,-3 0 0,-52 1 128,38 0-125,8-1-24,-1 0 0,1 1 1,0 0-1,0 1 0,-10 2 0,17-3 16,1 0 0,-1 0 0,0 0 0,1 0 0,-1 0 0,1 1 0,0-1 0,-1 1 0,1-1 0,0 1 0,0 0 0,0 0 0,0 0 0,0 0 0,1 0 0,-1 1 0,0-1 0,1 0 0,0 1 0,0-1 0,0 1 0,0-1 0,-1 5 0,1-6-22,1 0-1,0 0 1,0 0 0,0 0 0,0 0 0,0 0-1,0 0 1,0 0 0,0 0 0,1 0 0,-1 0-1,0-1 1,0 1 0,1 0 0,-1 0-1,1 0 1,-1 0 0,1 0 0,-1-1 0,1 1-1,-1 0 1,1 0 0,0-1 0,-1 1 0,1 0-1,0-1 1,0 1 0,-1-1 0,1 1-1,1 0 1,27 7-1707,6-7-2397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4.7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0 567 5553,'0'0'6779,"11"-12"-6223,25-32-172,51-80-1,-46 51-271,-7 11-117,2 2 0,67-85 0,-100 141-14,0 1 0,1-1-1,-1 1 1,1 0-1,0 0 1,0 1 0,0-1-1,0 1 1,0 0 0,1 0-1,-1 0 1,1 1-1,-1-1 1,1 1 0,-1 0-1,1 1 1,0-1 0,0 1-1,-1 0 1,8 0 0,-10 1 8,0-1 0,0 1 1,0 0-1,0-1 0,0 1 1,0 0-1,0 0 0,0 0 1,-1 1-1,1-1 0,0 0 1,-1 1-1,1-1 0,-1 1 1,1-1-1,-1 1 0,0 0 1,0-1-1,1 1 0,-1 0 1,0 0-1,-1 0 0,2 2 1,18 53-194,-19-52 201,10 37-19,-3 0 1,-1 1 0,-2 0-1,-1 0 1,-4 52 0,-1-87 12,0-1 1,0 0-1,0 1 1,-1-1-1,-1 0 1,1 0-1,-1 0 1,0 0-1,0 0 1,-1-1-1,0 1 1,-1-1-1,1 0 1,-1 0-1,0-1 1,0 1-1,-1-1 1,1 0-1,-1-1 1,-1 1-1,1-1 1,0 0-1,-1-1 1,-11 5-1,-2 0-17,0-1 0,0-1 0,-1-1 0,0-1 0,0 0-1,0-2 1,-30 0 0,129-5 91,0-4 0,-1-3-1,125-33 1,-178 36-56,0-1 1,-1-1-1,0-1 0,-1-1 0,0-2 1,0 0-1,-2-1 0,37-31 1,-43 32-23,-1 0 1,0-1-1,-1 0 1,0-1-1,-2-1 1,1 0-1,-2 0 1,0 0-1,-1-1 1,-1-1-1,0 1 1,5-27-1,-9 31 36,-1-1-1,0 1 1,-1-1-1,0 1 1,-1-1-1,-1 0 1,0 1 0,-5-25-1,4 36-24,0-1 0,0 1 0,0-1 0,0 1 0,0 0 0,0 0 0,0 0 0,-1 0-1,1 0 1,-1 1 0,0-1 0,1 1 0,-1 0 0,0-1 0,0 1 0,0 1 0,0-1 0,0 0 0,0 1 0,0-1 0,0 1 0,0 0 0,0 0 0,0 0-1,-6 1 1,1 0 4,1-1-1,-1 2 0,0-1 0,0 1 1,1 0-1,-1 0 0,1 1 0,0 0 0,-8 5 1,0 2-13,2 1 0,-1 0 0,1 2 0,1-1 0,0 1 0,1 1 0,1 0 0,0 1 0,-16 30 0,21-34 5,0 1 0,1-1 1,0 1-1,0-1 1,2 1-1,-1 0 0,1 1 1,1-1-1,0 0 0,1 0 1,1 1-1,-1-1 1,2 0-1,0 0 0,4 15 1,-3-20 16,0 0 1,1 0 0,-1-1 0,1 1-1,1-1 1,-1 0 0,1 0 0,0 0 0,1-1-1,-1 0 1,1 0 0,0 0 0,0 0-1,1-1 1,0 0 0,-1-1 0,1 0-1,0 0 1,0 0 0,13 3 0,6 0 45,-1-1 0,1-1 0,1 0 0,42-2 0,-57-2-23,-1 0 0,0 0-1,1-1 1,20-5 0,-27 4-21,-1 0 0,1 0 0,0-1 0,-1 1-1,0-1 1,1 0 0,-1 0 0,-1-1 0,1 1 0,0-1 0,-1 0-1,1 0 1,2-4 0,56-90 89,-51 77-70,2-1 0,0 2 0,1 0 0,1 0 0,1 1 1,0 1-1,38-31 0,-54 49-34,1 0 1,-1-1-1,1 1 0,0-1 1,-1 1-1,1 0 0,-1 0 1,1-1-1,0 1 0,-1 0 1,1 0-1,-1 0 0,1 0 1,0 0-1,-1 0 0,1 0 1,0 0-1,-1 0 1,1 0-1,0 0 0,-1 0 1,1 0-1,-1 0 0,1 0 1,0 1-1,-1-1 0,1 0 1,-1 1-1,1-1 0,0 1 1,11 19-116,-2 32-92,-10-48 202,3 49 7,-6 95 0,3-143 0,-1 1-1,0 0 1,0-1 0,-1 0 0,0 1 0,0-1 0,-5 9-1,-3 10 14,17-42-14,2 1 0,1 0 1,0 0-1,1 1 1,0 0-1,1 1 1,1 0-1,15-13 0,-9 11-102,0 0-1,1 2 0,1 0 0,0 1 0,1 2 0,24-12 0,-35 21 94,0 0 0,-1 0 0,1 1 0,0 1 0,0-1 0,0 2 0,17 0 0,-26 0 12,0 1-1,0-1 1,0 1 0,-1-1-1,1 1 1,0 0 0,-1 0-1,1 0 1,0 0 0,-1 0 0,1 0-1,-1 0 1,0 0 0,1 0-1,-1 1 1,0-1 0,0 1-1,0-1 1,0 1 0,0-1-1,0 1 1,0 0 0,0 0-1,-1-1 1,1 1 0,-1 0-1,1 0 1,-1-1 0,0 1 0,0 0-1,1 2 1,3 66-9,-4-63 10,0-2-3,1 0-1,-1 1 1,0-1-1,0 0 1,0 0 0,-1 0-1,1 0 1,-1 0-1,0 0 1,-1 0-1,1 0 1,-1 0 0,0 0-1,0 0 1,0-1-1,-1 1 1,0-1 0,0 0-1,-3 4 1,-8 6 25,11-11-80,0-1 1,-1 1-1,1 0 1,0 1 0,1-1-1,-1 0 1,0 1-1,1 0 1,0 0 0,0-1-1,0 1 1,0 0-1,1 1 1,0-1 0,-2 7-1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5.4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107 137 6281,'0'0'6251,"34"-12"-5708,208-67 278,-231 75-745,26-9 56,-35 13-140,-1-1 0,0 1 0,0-1 0,0 1-1,0-1 1,0 0 0,1 0 0,-1 0-1,-1 1 1,1-1 0,0 0 0,0 0-1,0 0 1,0 0 0,-1 0 0,1-1 0,0 1-1,-1 0 1,1 0 0,-1 0 0,0 0-1,1-1 1,-1-1 0,-3 2-74,0 0 1,0 0-1,0 1 1,-1-1-1,1 1 0,0 0 1,0 0-1,-6 0 1,7 0 36,-3 0 30,-10 0-2,0-1 1,1 1-1,-1 1 0,1 1 1,-1 0-1,1 1 0,0 0 0,0 2 1,0-1-1,-19 10 0,14-3 3,1 0 0,0 1-1,1 1 1,0 0 0,1 2-1,1 0 1,0 0 0,-14 20-1,20-22 28,1-1 1,1 1-1,0 0 0,1 1 0,0-1 0,1 1 0,0 1 0,1-1 0,1 0 0,0 1 1,1 0-1,0 23 0,1-34 1,1 0 1,0 0-1,0-1 1,0 1-1,0 0 1,1 0-1,-1 0 1,1 0-1,0 0 1,0-1-1,1 1 1,-1 0-1,1-1 1,0 1-1,0-1 1,0 0-1,0 1 1,0-1-1,1 0 1,-1 0-1,1-1 1,0 1-1,0 0 1,0-1-1,0 0 1,1 0-1,-1 0 1,0 0-1,7 2 1,16 9 11,0-1 1,1-1 0,1-2 0,39 9 0,119 13 145,22 5-94,-206-36-86,0 1 1,-1-1 0,1 1 0,0 0-1,-1-1 1,1 1 0,-1 0 0,1 0 0,-1 0-1,1 0 1,-1 1 0,0-1 0,1 0-1,-1 0 1,0 1 0,0-1 0,0 1-1,0-1 1,0 1 0,0-1 0,-1 1 0,1 0-1,0-1 1,-1 1 0,1 3 0,0 3-8,0 0 1,-1 0-1,0 0 0,-3 13 1,2-7 36,0-8-23,-1 0 0,0 0 0,0 0-1,0 0 1,0 0 0,-1-1 0,0 1 0,0-1 0,-1 0 0,0 0 0,1 0 0,-2-1 0,1 1-1,0-1 1,-1 0 0,0 0 0,0 0 0,0-1 0,0 0 0,-1 0 0,-6 3 0,-3 1 16,1-1 1,-1-1-1,0 0 1,0-1-1,0 0 1,-1-1-1,-19 1 1,28-4-40,1 1-55,-1 0-1,1-1 1,-1 0 0,1 0 0,-1-1 0,1 1 0,-1-1 0,1-1-1,-1 1 1,1-1 0,0 0 0,0-1 0,-8-4 0,-9-14-3430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5.8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66 5025,'0'0'7898,"102"-56"-7290,-81 52-376,3 1-136,8 0 144,-1 3-240,4 0 0,8 0-8,-5 0-16,11 0-200,-10 0-1136,-11 0-3393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6.4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70 4521,'0'0'5482,"29"-10"-5001,94-33-3,-115 40-421,1 0-1,0 0 0,0 1 1,0 0-1,0 1 1,0 0-1,0 0 0,0 1 1,14 1-1,6 1 185,-15-2-167,0 0 0,0 1 0,-1 1 0,1 1 0,24 7 0,-34-9-73,0 0 0,-1 0 0,1 1 1,-1 0-1,0 0 0,1 0 0,-1 0 0,0 0 0,0 0 0,0 1 0,0 0 0,-1-1 1,1 1-1,-1 0 0,1 0 0,-1 1 0,0-1 0,-1 0 0,1 1 0,0-1 0,-1 1 1,0-1-1,0 1 0,0 0 0,1 6 0,-1-4-9,-1 1-1,0-1 1,0 1 0,-1-1 0,1 1-1,-1-1 1,-1 0 0,1 1 0,-1-1-1,0 0 1,0 0 0,-1 0-1,-6 10 1,1-6 17,-1 0-1,0 0 1,0-1-1,-1 0 1,0-1-1,-11 7 1,5-5 0,0 0-1,0-1 1,0-2 0,-1 1-1,0-2 1,-1 0 0,0-1-1,0-1 1,0 0 0,0-2-1,0 0 1,0-1 0,-21-1-1,39 0-65,29 0-450,75-3-742,86 3 1353,-181 2-73,1 0 0,-1 0 1,0 0-1,0 1 0,0 1 1,0-1-1,0 1 1,-1 1-1,1 0 0,-1 0 1,-1 1-1,1-1 1,-1 2-1,0-1 0,0 1 1,6 8-1,-6-6-39,0 0 0,-1 1 1,0-1-1,-1 1 0,0 0 0,0 0 0,-1 1 1,-1-1-1,0 1 0,0 0 0,-1 0 0,0 0 0,0 17 1,-2-26 19,-1 0 1,0 0-1,0 0 1,1 0-1,-1 0 1,0 0 0,-1 0-1,1-1 1,0 1-1,0 0 1,-1 0-1,1-1 1,-1 1-1,0-1 1,1 0-1,-1 1 1,0-1 0,0 0-1,0 0 1,0 0-1,0 0 1,0 0-1,0 0 1,-3 0-1,-57 16 495,60-17-496,-55 9-336,0-2 1,0-4-1,-109-6 1,121-2-2251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6.8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141 250 7466,'0'0'5718,"4"3"-5647,43 29 18,-23-15-84,51 27 0,-64-39 12,0 0-1,1-1 0,-1-1 0,1 0 0,0 0 1,-1-1-1,1-1 0,16 1 0,-22-2-1,0 0 0,0 0 0,0-1 0,0 1 1,0-1-1,0-1 0,0 1 0,0-1 0,-1 0 0,1 0 0,8-5 0,-10 4-7,0-1 0,-1 1 0,1-1 1,-1 0-1,1 0 0,-1 0 0,0 0 0,-1-1 0,1 1 0,-1-1 0,0 1 1,0-1-1,0 0 0,0-5 0,1 1 2,0 0 0,-1 0 1,0 0-1,-1 0 0,0 0 1,0-1-1,-1 1 0,0 0 0,-1-1 1,0 1-1,0 0 0,-1 0 0,-4-12 1,3 13-7,-1 1 0,1 0 0,-2 0 0,1 1 0,-1-1 0,0 1 0,0 0 0,-1 0 0,1 1 0,-1 0 0,-1 0 0,1 0 0,-1 1 0,1-1 0,-15-5 0,-3 1-12,1 0 0,-2 1 1,1 2-1,-1 0 0,0 2 0,0 1 1,0 1-1,-1 1 0,1 1 0,-41 5 1,60-4-60,0 1 1,-1 0 0,1 0 0,0 0 0,0 0 0,0 1-1,1 0 1,-1 1 0,1-1 0,-1 1 0,1 0-1,0 0 1,1 1 0,-1-1 0,1 1 0,0 0-1,0 0 1,0 1 0,1-1 0,0 1 0,0 0-1,0 0 1,1 0 0,0 0 0,0 0 0,0 0 0,1 1-1,0-1 1,0 1 0,0-1 0,1 1 0,0-1-1,1 0 1,-1 1 0,1-1 0,1 1 0,2 10-1,20 20-3661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8.8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1616,'0'0'6754,"2"0"-6602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8.2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0 155 2737,'0'0'4906,"2"-11"-4026,-2 2-696,1 1-39,0 1 0,0 0-1,1 0 1,0-1 0,0 1-1,1 0 1,4-10 0,-5 13 55,-1-1 0,0 0 0,-1 0 0,1 0 0,-1 1 0,0-1 0,-1-8 0,1-1-1355,0 7-921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8.6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20 276 3897,'0'0'7769,"-4"-18"-7276,3 9-550,-4-12 174,1-1 0,1 1 0,1-1 0,1 0 0,3-27 0,12-23-4304,-10 53 347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8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1 153 4385,'0'0'6593,"0"-70"-6465,0 64-112,0-4 32,0 4 16,0-4-64,0 1 0,3-7-312,1 4-328,-1-1-1640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6:59.2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28 303 5497,'0'0'1569,"-28"-82"-1906,35 79-903,4-3-1904</inkml:trace>
  <inkml:trace contextRef="#ctx0" brushRef="#br0" timeOffset="1">130 7 5497,'0'0'7498,"14"-7"-7730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00.0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4401,'0'0'3313,"172"0"-4026,-137 0-695,-7 0-392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00.3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6177,'0'0'2993,"99"0"-3041,-78 0-528,0 0-1273,-4 0-3624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00.7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3569,'0'0'5745,"28"0"-5761,-21 0 16,4 0-360,10 3-240,0 3-600,-4 1-721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9.48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1946 9458,'0'0'1731,"31"3"-1115,482 49-553,-221-23-158,698 96-1517,-712-58-2066,-274-66 3641,3 1 5,-1-1 0,0 1 0,0 0-1,0 1 1,0-1 0,-1 1-1,1 0 1,-1 1 0,1-1 0,-1 1-1,0 0 1,5 6 0,-10-10 33,0 1 0,1-1 0,-1 1 0,0-1 0,1 1 1,-1 0-1,0-1 0,0 1 0,1 0 0,-1-1 0,0 1 0,0 0 1,0 0-1,0-1 0,0 1 0,0 0 0,0-1 0,0 1 1,0 0-1,-1-1 0,1 1 0,0 0 0,0-1 0,-1 1 1,1 0-1,0-1 0,-1 1 0,1-1 0,0 1 0,-1 0 0,1-1 1,-1 1-1,1-1 0,-2 1 0,-27 14 136,-8-4-5,-1-3 0,-74 8 0,76-12-109,-1160 68 13,1131-71-77,28-2 35,0 2 1,-1 1 0,1 2 0,-47 12 0,79-15 16,0 1-1,-1 0 1,1 0-1,0 0 1,0 1-1,0 0 1,1 0-1,-1 0 1,1 0-1,-1 1 1,1 0-1,0 0 1,-3 4-1,5-6-6,1 1 0,0-1 0,0 0 0,0 0 0,0 1 0,0-1 0,0 0 0,1 1-1,-1-1 1,1 1 0,0-1 0,-1 1 0,1-1 0,0 1 0,1-1 0,-1 1 0,0-1 0,1 1-1,-1-1 1,1 1 0,0-1 0,0 0 0,0 1 0,0-1 0,0 0 0,0 0 0,1 0 0,-1 0 0,1 0-1,-1 0 1,1 0 0,3 3 0,13 8-3,0 0-1,1-1 1,1 0 0,-1-2-1,2-1 1,-1 0 0,30 8-1,44 13-75,2-4-1,135 18 0,198 1 5,42-34 1004,-457-11-889,0 0 1,0-2-1,1 0 0,-1 0 0,21-8 0,-31 9-33,-1 0-1,1-1 1,0 0 0,-1 0 0,1 0-1,-1 0 1,0 0 0,0 0-1,1-1 1,-2 0 0,1 0-1,0 0 1,-1 0 0,1 0-1,-1 0 1,0-1 0,0 1 0,0-1-1,0 1 1,-1-1 0,1 0-1,-1 1 1,0-1 0,1-6-1,-1-14 2,-1 0-1,-1 0 1,-1 0-1,-1 0 1,-1 1-1,-14-44 1,11 45-45,1 0 0,1 0 0,1 0 1,1 0-1,1-1 0,1 1 0,1-1 0,4-33 1,0 44 47,0 0 0,1 0 0,0 1 0,0-1 0,2 1 1,-1 1-1,1-1 0,1 1 0,0 0 0,0 1 0,1 0 0,0 0 1,1 1-1,19-13 0,14-8 46,2 2-1,54-24 1,-30 20 28,-44 22 48,0-2 0,-1-1 0,-1-1 0,0 0 0,35-29 0,-56 41-101,0-1 1,0 1-1,0-1 1,-1 0-1,1 1 1,-1-1-1,1 0 1,-1 0-1,1 0 1,-1 0-1,0 0 1,0-1-1,0 1 0,0 0 1,0 0-1,-1-1 1,1 1-1,-1 0 1,0-1-1,1 1 1,-1-1-1,0 1 1,0 0-1,-1-1 1,1 1-1,0-1 1,-1 1-1,1 0 0,-1-1 1,0 1-1,0 0 1,0 0-1,0 0 1,0-1-1,0 1 1,-1 0-1,1 0 1,-1 1-1,1-1 1,-1 0-1,0 0 1,0 1-1,0-1 0,-3-1 1,-8-6 28,-1 0 0,0 1 0,-1 1 0,1 0 0,-24-6 0,-144-40 116,-304-46 0,251 58-156,180 30-24,-9 0 54,-105-33-1,166 43-55,0 0 0,0 0 0,0 0 0,1-1 0,-1 1 0,0-1 0,0 1 0,1-1 0,-1 0 0,1 0 0,0 0 0,-1-1 0,1 1 0,-3-5 0,4 6-3,1 0 0,0 1 0,0-1 0,0 0 0,-1 1 0,1-1 0,0 0 0,0 1 0,0-1 0,0 0 0,0 0 0,0 1 0,1-1 1,-1 0-1,0 1 0,0-1 0,0 0 0,1 1 0,-1-1 0,0 0 0,1 1 0,-1-1 0,0 0 0,2 0 0,-1-1-14,2 0 1,-1 1-1,0-1 0,0 0 1,0 1-1,1 0 1,-1-1-1,1 1 0,4-2 1,63-16-149,0 2-1,1 3 1,105-6 0,-110 13 157,106-10-42,-32 5-192,225-49 1,-355 58 250,1 0-1,-1 0 1,0-1-1,0-1 1,0 0-1,10-6 0,-18 10 11,0-1 0,0 1 0,0 0 0,0-1 0,-1 0-1,1 1 1,-1-1 0,1 0 0,-1 0 0,1 1 0,-1-1-1,0 0 1,0 0 0,0-1 0,0 1 0,0 0 0,-1 0-1,1 0 1,-1-1 0,1 1 0,-1 0 0,0-1-1,0 1 1,0 0 0,0 0 0,0-1 0,0 1 0,-1 0-1,1-1 1,-1 1 0,0 0 0,1 0 0,-1 0 0,-2-3-1,-1-1 22,-2 0 0,1 0 0,-1 0-1,1 1 1,-2 0 0,1 0 0,0 1 0,-1 0-1,0 0 1,0 0 0,-15-5 0,17 7-26,-59-26 67,-1 4 0,-125-30 0,-143-8 117,286 54-192,-28-3-3,33 6 12,-66-17-1,96 15 10,12 7-27,0 0 1,0 0-1,0-1 0,0 1 0,0 0 1,0-1-1,0 1 0,0 0 0,0 0 1,0-1-1,0 1 0,0 0 0,0 0 1,0-1-1,0 1 0,1 0 0,-1 0 1,0-1-1,0 1 0,0 0 0,0 0 1,1-1-1,-1 1 0,0 0 0,0 0 1,0 0-1,1 0 0,-1-1 0,0 1 1,0 0-1,1 0 0,-1 0 0,0 0 1,1 0-1,-1 0 0,0 0 0,0 0 1,1 0-1,-1 0 0,0 0 0,0 0 1,1 0-1,-1 0 0,0 0 0,1 0 1,-1 0-1,0 0 0,0 0 0,1 0 1,-1 0-1,82-11-945,94-2 0,-43 5 762,-19 0 98,16-1 74,185-37-1,-311 45 31,0 1 0,0-1 0,0-1 0,0 1 0,0 0 0,-1-1 0,1 0 0,0 0 0,-1 0 0,0-1 0,1 1 0,-1-1 0,0 1 0,4-6 0,-7 7-9,1 1 0,-1-1 1,0 0-1,1 0 0,-1 1 1,0-1-1,0 0 1,1 0-1,-1 1 0,0-1 1,0 0-1,0 0 0,0 0 1,0 0-1,0 1 0,-1-1 1,1 0-1,0 0 1,0 0-1,0 1 0,-1-1 1,1 0-1,0 0 0,-1 1 1,1-1-1,-1-1 0,-2 0 12,1 0 0,0 0 0,-1 0 0,0 0 0,1 0 0,-1 0 0,0 0 0,0 1 0,0 0 0,-5-2 0,-70-21 93,-1 4 0,-148-18 0,144 26 139,-135-19 169,-307-58-216,513 87-205,-21-6 7,32 8-7,0 0 1,0 0 0,0 0 0,0-1 0,0 1-1,0 0 1,0-1 0,0 1 0,1 0 0,-1-1-1,0 1 1,0-1 0,1 0 0,-1 1 0,0-1-1,0 0 1,1 1 0,-1-1 0,1 0 0,-1 0-1,1 1 1,-1-1 0,0-1 0,2 1-20,-1 1-1,0-1 1,1 0 0,-1 1 0,1-1 0,-1 0 0,1 1-1,-1-1 1,1 1 0,-1-1 0,1 1 0,0-1 0,-1 1-1,1-1 1,0 1 0,-1-1 0,1 1 0,0 0 0,-1 0 0,1-1-1,0 1 1,0 0 0,0 0 0,-1 0 0,2 0 0,28-4-302,-22 3 182,163-14-1704,39-5 459,-209 20 1390,37-10-28,-37 10 45,0-1-1,0 1 1,1-1 0,-1 1 0,0-1-1,0 1 1,0-1 0,0 0 0,0 1-1,0-1 1,-1 0 0,1 0-1,0 0 1,0 0 0,0 0 0,-1 0-1,1 0 1,-1 0 0,1 0 0,-1 0-1,1 0 1,-1 0 0,1 0 0,-1-1-1,0 1 1,0-1 0,0 0 12,-1 1 0,1-1 0,-1 1 0,0-1 0,0 1 0,0-1 0,0 1 0,0 0 0,0-1 0,0 1 0,-1 0 0,1 0 0,0 0 0,-1 0 0,1 0 0,-1 0 0,1 0 0,-1 1 0,1-1 0,-1 1 0,1-1 0,-1 1 0,0-1 0,1 1 0,-1 0 0,0 0 0,1-1 0,-3 2 0,-5-3 41,-115-20-241,-226-11-1,274 28 180,-3 0-16,-142-13-64,220 18 66,0 0 1,1 0-1,-1 0 1,0 0-1,1 0 0,-1 0 1,0 0-1,1 0 0,-1 0 1,1 0-1,-1 0 1,0 0-1,1-1 0,-1 1 1,1 0-1,-1-1 0,1 1 1,-1 0-1,0-1 1,1 1-1,-1 0 0,1-1 1,0 1-1,-1-1 0,0 0 1,13-7-37,24-3-23,11 1-90,-23 6 187,-1-1 0,1-1-1,-1-1 1,41-18 0,-63 24-28,1 1 0,-1-1 0,1 0 0,-1 0 0,0 0 0,1 0 0,-1 0 0,0 0 0,1 0 0,-1 0 0,0 0 1,0-1-1,0 1 0,0 0 0,0-1 0,0 1 0,-1-1 0,1 1 0,0-1 0,-1 1 0,1-1 0,-1 0 0,0 1 0,1-1 0,-1 0 0,0 1 1,0-1-1,0 0 0,0-1 0,-1 1 1,0 0 0,0 0 0,0 0 0,0 1 0,0-1 0,0 0 0,0 0 0,-1 1 0,1-1 0,0 1 0,-1-1 0,1 1 0,-1 0 0,0-1 0,0 1 0,1 0 0,-1 0 0,0 0 0,0 1 0,0-1 0,-3-1 0,-18-4 12,1 1-1,-1 1 1,0 1 0,-27-1 0,48 4 26,8 0 21,190 2 185,233-5 39,-421 3-284,34-3-31,-41 3 30,1 0 0,-1 0 1,1 0-1,-1-1 0,1 1 1,-1 0-1,1-1 0,-1 1 1,1-1-1,-1 1 0,1-1 1,-1 0-1,0 1 0,1-1 1,-1 0-1,0 0 0,0 0 1,2-2-1,-4 2 4,0 0 0,1 0 0,-1 0 0,0 0 0,0 0 0,1 1 0,-1-1 0,0 0 0,0 0 0,0 0 0,0 1 0,0-1 0,0 0 0,0 1 0,0-1 0,0 1 0,-1 0 0,1-1 0,0 1 0,0 0 0,0-1 0,0 1 0,-1 0 0,1 0 0,0 0 0,-2 0 0,2 0-1,-78-10-6,-144 2 1,166 7-9,-287 1-73,419 0 243,-79 6-316,-19 0 162,-1-1 0,0-1 0,-1-1 1,1-1-1,-1-1 0,-41-5 0,2 3-1,-94 1 122,153 1-138,0-1 0,1 2 0,-1-1 1,1 0-1,-1 1 0,-7 4 0,-9 3-9,-14-1 23,0-1-1,-1-2 1,1-1-1,-1-2 1,-45-3-1,41 1 348,63 0 249,37 0-507,1190 29 739,-725 15-685,-19 41-89,-496-83-59,25 7-47,-34-8 36,0-1-1,0 0 1,1 1 0,-1-1 0,0 1 0,0-1 0,0 1 0,0 0-1,0-1 1,0 1 0,0 0 0,0 0 0,0 0 0,0 0-1,0 0 1,-1 0 0,1 0 0,0 0 0,0 0 0,0 2 0,-2-2 3,1 0 1,0 1-1,-1-1 1,1 0-1,-1 0 1,1 1 0,-1-1-1,0 0 1,0 0-1,1 0 1,-1 0 0,0 0-1,0 0 1,0 0-1,0 0 1,0 0 0,0 0-1,-1 0 1,1-1-1,0 1 1,0 0 0,0-1-1,-1 1 1,1-1-1,-2 1 1,-45 15-78,37-12 73,-74 22 20,44-15-2,0 2 0,1 1 0,0 2 1,-71 41-1,108-55-11,0 1 0,0-1 0,0 1 0,0 0 0,0-1 0,1 1 0,-1 0 1,1 1-1,0-1 0,0 0 0,0 1 0,1-1 0,-1 1 0,-1 5 0,3-7 4,-1 0-1,1 0 0,0 0 1,0 0-1,0 0 1,0 1-1,0-1 0,0 0 1,1 0-1,-1 0 1,1 0-1,0 0 0,-1 0 1,1 0-1,0 0 0,0 0 1,0-1-1,0 1 1,1 0-1,-1 0 0,0-1 1,1 1-1,-1-1 1,1 1-1,0-1 0,-1 0 1,5 2-1,10 7 10,1-2-1,0 0 1,0-1 0,0-1-1,21 4 1,99 17 12,-104-21 2,181 27 13,-213-33-39,0 0-1,0 0 1,0 0 0,0 0-1,0 0 1,0 0 0,1 1-1,-1-1 1,0 0 0,0 1-1,0-1 1,0 0 0,0 1 0,0-1-1,0 1 1,0 0 0,-1-1-1,1 1 1,0 0 0,0-1-1,0 1 1,-1 0 0,1 0-1,0 0 1,0 1 0,-3-1-5,0 1 0,0-1 0,-1 0 0,1 1-1,0-1 1,-1 0 0,1-1 0,0 1 0,-1 0 0,1-1 0,-1 1 0,1-1 0,-1 0 0,-2 1 0,-636 47 71,467-40 1,-25-1 65,-154 12 416,242-4-404,111-15-142,0 0-1,0 0 1,0 0 0,0 0-1,0 0 1,0 0-1,0 0 1,0 0-1,0 0 1,0 1-1,0-1 1,0 0-1,0 0 1,0 0-1,0 0 1,0 0-1,0 0 1,0 0 0,0 0-1,0 0 1,0 0-1,0 0 1,0 0-1,0 0 1,0 1-1,0-1 1,0 0-1,0 0 1,0 0-1,0 0 1,0 0 0,0 0-1,16 2 13,26 0-13,104-2 109,-145 0-112,-1 0 0,1 0 0,-1 0-1,0 0 1,1 0 0,-1 0 0,0 0-1,1 0 1,-1 0 0,0 0 0,1 0-1,-1 0 1,1 0 0,-1 0 0,0 0-1,1 0 1,-1 0 0,0 0 0,1 1-1,-1-1 1,0 0 0,1 0 0,-1 0-1,0 1 1,0-1 0,1 0 0,-1 0-1,0 1 1,1-1 0,-1 0 0,0 1-1,0-1 1,0 0 0,0 1 0,1-1-1,-1 0 1,0 1 0,0-1 0,0 1-1,-9 14-39,-21 11-20,-18 4-536,-4-4-1401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31.5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565 136 5753,'-476'1'1822,"459"-1"-2033,0 1 0,0 0 0,-21 5 0,87-2-2857,499-41 3895,-349 18-259,-34 4-128,910-62 1550,-963 76-888,-120 8-858,-23 4-135,-261 46 1073,236-47-1087,-501 76 275,-137 23-178,654-102-167,-4-1 14,0 3 0,0 1 0,-79 31-1,116-38-44,1 0-1,-1 0 0,1 1 0,0 0 0,-1 1 0,2-1 1,-1 1-1,1 0 0,-1 1 0,2-1 0,-1 1 1,0 0-1,1 0 0,0 1 0,1-1 0,-1 1 1,1 0-1,1 0 0,-4 11 0,5-10-4,0-1 0,1 0 1,0 0-1,0 0 0,1 0 0,0 0 0,0 0 0,0 0 1,1 0-1,0 0 0,0-1 0,1 1 0,0-1 0,0 1 1,1-1-1,0 0 0,0 0 0,0-1 0,0 1 0,1-1 0,10 9 1,9 6-6,1-2 1,1-1 0,0-1 0,56 25 0,48 13-20,264 72 0,158-7-23,95-21-351,-55-10 19,-520-71 627,-71-17-211,1 1 0,0-1-1,0 1 1,0 0 0,0 0-1,0 0 1,-1 0 0,1 0-1,-1 0 1,1 1 0,0-1 0,1 2-1,-3-2-21,0-1 0,1 1 0,-1-1-1,0 1 1,0-1 0,0 1 0,0-1 0,1 1 0,-1 0-1,0-1 1,0 1 0,0-1 0,0 1 0,0-1-1,0 1 1,-1-1 0,1 1 0,0-1 0,0 1 0,0-1-1,0 1 1,-1-1 0,1 1 0,0-1 0,0 1-1,-1-1 1,1 1 0,0-1 0,-1 1 0,-3 3-2,-1-1 1,1 0 0,0 0 0,-1-1-1,0 1 1,1-1 0,-1 0 0,0 0-1,-10 1 1,-86 18 263,-197 16 1,248-33-201,-852 56 513,33-2-144,828-54-428,-38 2 21,-104 22-1,175-25-21,-1-1-1,1 2 0,-1-1 1,1 1-1,0 0 0,1 1 1,-1-1-1,1 2 0,-10 8 1,15-13-11,0 1 0,0 0 1,0-1-1,1 1 0,-1 0 1,0 0-1,1 0 0,0 0 1,-1 0-1,1 0 0,0 0 1,0 0-1,0 1 0,1-1 0,-1 0 1,0 1-1,1-1 0,0 1 1,-1-1-1,1 0 0,0 1 1,0-1-1,0 1 0,1-1 1,-1 0-1,1 1 0,-1-1 0,1 1 1,0-1-1,0 0 0,0 0 1,0 0-1,0 1 0,0-1 1,1 0-1,2 3 0,2 0-4,1 1-1,-1-1 1,1-1-1,1 0 1,-1 0-1,0 0 1,1-1-1,0 0 1,12 3 0,38 10-86,74 11 1,124 8-568,266 2-1,268-36-921,-691-2 1952,-1-4 1,1-4 0,107-25 0,-193 31-194,-9 3-99,0-1-1,0 0 1,0 0 0,0 0 0,0-1 0,0 1 0,0-1-1,-1 0 1,5-3 0,-8 5-63,0 0-1,0-1 1,0 1-1,0 0 1,0 0-1,0-1 1,0 1 0,0 0-1,0 0 1,0-1-1,0 1 1,0 0-1,0 0 1,0 0-1,0-1 1,0 1 0,-1 0-1,1 0 1,0 0-1,0-1 1,0 1-1,0 0 1,0 0 0,-1 0-1,1-1 1,0 1-1,0 0 1,0 0-1,-1 0 1,1 0-1,0 0 1,0 0 0,0 0-1,-1-1 1,1 1-1,0 0 1,0 0-1,-1 0 1,1 0-1,0 0 1,0 0 0,-1 0-1,1 0 1,0 0-1,0 0 1,-1 0-1,1 0 1,0 0 0,0 1-1,0-1 1,-1 0-1,1 0 1,0 0-1,0 0 1,-1 0-1,-25-1 149,-91-1 49,-86 1-116,162 2-92,0 3 1,-71 14-1,112-18-2,-47 16 24,45-15-27,0 0 0,0 0 0,1 0 0,-1 1 1,0-1-1,1 0 0,-1 1 0,1-1 0,-1 1 0,1-1 0,0 1 0,0 0 0,0-1 0,0 1 0,0 0 0,0 0 0,0 0 0,1 0 0,-2 4 0,2-5 0,0 1 1,0-1-1,0 1 0,0-1 0,0 1 0,0-1 1,0 1-1,1-1 0,-1 1 0,0-1 0,1 1 0,0-1 1,-1 1-1,1-1 0,0 0 0,-1 1 0,1-1 1,0 0-1,0 0 0,0 0 0,0 1 0,0-1 1,1 0-1,-1-1 0,0 1 0,2 1 0,10 7-7,2 0 0,-1-1 0,1 0 1,0-1-1,29 8 0,102 23-73,-110-30 56,500 86-613,14-36 277,-457-49 406,-69-7-9,-16-2 10,0 0-1,0 1 0,-1 0 0,1 0 0,0 1 1,-1 0-1,0 0 0,1 1 0,13 6 0,-20-8-40,0-1 0,0 1 0,0 0 0,0 0 0,0 0-1,-1 0 1,1 0 0,0 0 0,0 0 0,-1 0-1,1 0 1,0 0 0,-1 0 0,1 1 0,-1-1 0,1 0-1,-1 0 1,0 1 0,0-1 0,1 0 0,-1 0-1,0 1 1,0-1 0,0 0 0,0 1 0,-1-1 0,1 0-1,0 0 1,0 1 0,-1-1 0,1 0 0,-1 0-1,1 0 1,-1 1 0,0-1 0,1 0 0,-1 0 0,0 0-1,0 0 1,1 0 0,-1 0 0,0 0 0,-2 0-1,-6 7 4,-1-1-1,0-1 0,0 0 1,0 0-1,-1-1 0,-12 4 1,-109 37 190,-151 31 1,222-62-138,-177 42 206,-321 92-23,546-146-233,0 2 0,0 0-1,1 1 1,0 0 0,0 0 0,0 1 0,1 1 0,0 0 0,1 1 0,-12 11 0,19-16-9,-1 1-1,1 0 1,0-1 0,0 1 0,1 0-1,0 0 1,0 0 0,0 1 0,0-1 0,1 0-1,0 1 1,0-1 0,0 1 0,1 0-1,-1-1 1,1 1 0,1-1 0,-1 1-1,1-1 1,0 1 0,0-1 0,1 1-1,0-1 1,0 0 0,3 6 0,0-1 1,0-1 1,0 0 0,1-1-1,0 0 1,1 0-1,0 0 1,0 0 0,0-1-1,1-1 1,1 1-1,-1-1 1,17 8 0,11 5 11,0-2 0,48 15 0,43 8-220,1-6 0,2-5 0,225 20 1,414-23-1751,-726-25 1956,-32 1 219,1-2 0,-1 1 0,1-2 0,-1 1 0,1-2 0,-1 1 0,0-2 0,14-8 873,-40 7-664,-415-5 169,259 11-462,144-2-124,-77 4 2,95-3-13,-1 0 0,1 1 0,0 1 0,0-1 0,0 2 0,0-1 0,0 1 0,-12 8 0,19-11-4,0 0-1,0 0 1,0 0 0,0 1 0,0-1-1,0 1 1,0-1 0,1 1-1,-1-1 1,1 1 0,-1 0 0,1 0-1,0 0 1,-1 0 0,1 0-1,0 0 1,0 0 0,1 1 0,-1-1-1,0 0 1,1 0 0,-1 1-1,1-1 1,0 0 0,0 1 0,0-1-1,0 0 1,0 1 0,0-1-1,1 0 1,-1 1 0,1-1 0,0 0-1,-1 0 1,1 1 0,0-1-1,2 3 1,1 0-22,0 0 0,0 0 0,0 0 1,1-1-1,-1 1 0,1-1 0,0-1 0,0 1 0,1-1 0,-1 1 0,1-1 0,9 3 0,23 5-260,0-2 0,0-1 0,1-2 1,0-2-1,54-1 0,-48-1-414,57 0-1807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34.22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1036 647 680,'-175'-5'1950,"-510"-38"1212,664 40-2986,1 1 166,1-1 0,0 0-1,0-2 1,0 0 0,-20-9 0,38 14-253,0-1-1,0 1 1,0-1 0,0 1-1,0-1 1,0 1 0,0-1-1,0 0 1,0 1 0,0-1-1,0 0 1,0 0 0,1 0-1,-1 0 1,0 0 0,0 0-1,1 0 1,-1 0 0,1 0 0,-1 0-1,1 0 1,-1 0 0,1 0-1,0-1 1,0 1 0,-1 0-1,1 0 1,0 0 0,0 0-1,0-2 1,1 1-28,0 1 0,-1-1-1,1 1 1,0-1 0,0 1 0,0 0-1,0-1 1,0 1 0,0 0 0,0 0 0,1 0-1,-1 0 1,0 0 0,0 0 0,1 0 0,-1 0-1,1 0 1,-1 1 0,1-1 0,-1 0-1,3 0 1,51-12-52,0 1 1,1 3-1,0 3 0,79 0 0,-59 3-13,2035-35 330,-1474 37-168,1802-30-106,-2252 24-40,847-18 182,-807 44-240,-121-7 59,-37-8-230,78-6 0,-107 1-1120,-82 19 1265,-202 38-186,203-48 199,-248 48-429,-876 142 205,224-41 780,10 32 441,644-118-696,-270 57 47,453-117-579,0-4 1,-153-9 0,83-1 24,151 3 268,0 1-1,1 1 1,-1 1-1,1 1 1,0 0-1,0 2 1,0 1-1,-36 17 1,56-24-1,1 1-1,-1 0 1,0 0-1,0 0 1,1 0 0,-1 0-1,0 0 1,1 0-1,-1 0 1,1 0 0,0 1-1,-1-1 1,1 1-1,0-1 1,0 1-1,0 0 1,0-1 0,0 1-1,0 0 1,0-1-1,1 1 1,-1 0 0,0 3-1,1-4 3,0 0 0,1 0 0,-1-1 0,1 1 0,-1 0 0,0 0 0,1 0 0,0 0 0,-1 0 0,1-1 0,-1 1 0,1 0 0,0-1 0,0 1 0,-1 0 0,1-1 0,0 1 0,0-1 0,1 1 0,35 11 137,47-2 56,133 0 1,-135-8-108,303 4 222,838-10 497,11-76-331,-749 11-478,-3-22 0,662-213 0,18-77-480,-1154 378 433,189-66-491,-158 54 516,-2-3 1,66-40 0,-98 55 23,-1-1 0,1 0 0,-1 0 0,0 0 0,0-1 0,-1 1 0,1-1 0,-1 0 0,0 0 1,0 0-1,-1 0 0,0-1 0,1 1 0,1-9 0,-4 11 0,1 0 1,0 0-1,-1 0 1,1-1-1,-1 1 0,0 0 1,0 0-1,-1-1 1,1 1-1,-1 0 0,1 0 1,-1 0-1,0 0 1,0 0-1,0 0 0,-1 0 1,1 0-1,-1 0 0,1 0 1,-1 0-1,0 1 1,0-1-1,0 1 0,-1 0 1,1-1-1,-6-3 1,-6-1-100,-1 0-1,0 1 1,0 0 0,0 1 0,-1 0 0,0 2 0,0 0 0,0 1 0,0 0 0,-20 1 0,-17-3-843,-623-44-3660,-345 24 4513,879 23 404,-311 2 2222,447-1-2508,1 0-13,0 0 0,0 0 0,-1 1 0,1-1 1,0 1-1,0 0 0,0 0 0,0 1 0,0-1 0,-6 4 0,10-4-16,1-1 0,0 0 0,0 0 0,0 1 0,-1-1-1,1 0 1,0 0 0,0 1 0,0-1 0,0 0 0,0 1 0,0-1 0,0 0 0,0 0 0,0 1 0,-1-1 0,1 0 0,0 1 0,1-1 0,-1 0 0,0 1 0,0-1 0,0 0-1,0 0 1,0 1 0,0-1 0,0 0 0,0 1 0,0-1 0,1 0 0,-1 0 0,0 1 0,0-1 0,0 0 0,1 0 0,-1 1 0,0-1 0,0 0 0,0 0 0,1 0-1,-1 1 1,0-1 0,1 0 0,-1 0 0,0 0 0,0 0 0,1 0 0,-1 0 0,0 0 0,1 0 0,-1 0 0,0 0 0,0 0 0,1 0 0,-1 0 0,1 0 0,25 8 52,190 20 669,1593 41 1796,-1259-69-2117,-529 1-358,0-1 1,0-1-1,-1-1 0,1-1 1,-1 0-1,1-2 1,-1 0-1,28-12 1,-47 17-40,0-1 0,0 1 1,-1 0-1,1-1 0,0 1 1,0 0-1,-1-1 1,1 1-1,0-1 0,0 0 1,-1 1-1,1-1 0,0 0 1,-1 1-1,1-1 0,-1 0 1,1 1-1,-1-1 0,0 0 1,1 0-1,-1 0 0,0 0 1,1 1-1,-1-2 0,0 1 4,-1 0 0,1 0 0,0 1 0,-1-1 0,1 0 0,-1 0 0,1 1 0,-1-1-1,0 0 1,1 1 0,-1-1 0,0 1 0,1-1 0,-1 1 0,0-1 0,0 1 0,1-1-1,-1 1 1,-1-1 0,-55-14 241,-68-4-213,-160-3 0,-139 18-66,272 5 19,-95-2-28,-294 3-333,4 41-356,530-42 721,-16 3-16,0 0 0,-29 9 0,50-13 11,-5 2-10,24 0-155,235-23-274,-202 14 352,525-58-535,11 34-24,-557 31 490,-20-1 61,0 0 0,1 1 0,-1 1 0,0 0 0,0 0 0,0 0 0,10 4 0,-18-5 12,0 1 0,0 0 0,0 0 0,1 0 0,-1 0 0,0 0 0,0 0 0,0 0 0,0 0 0,0 0 0,-1 0 0,1 1 0,0-1 0,-1 0 0,2 3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9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 1344,'0'-24'6418,"2"24"-6418,6 0 0,3 0-16,0 0 112,0 0-96,2 2 0,-2 3-680,0-5-1705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07.5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2446 5857,'0'0'4736,"25"-13"-2588,302-245-168,-74 64-2041,830-588 20,-994 720 56,-3-4 1,83-83-1,-118 103-13,63-48-11,4 5 0,188-106 0,-145 83 43,-103 70-26,72-42 1,19 8-11,99-60-4,-196 92 34,-51 41 7,-1 3-105,-39 0-4292,12 0-1343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08.1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0 181 5009,'0'0'5752,"6"0"-4923,43 0-286,1-3 0,-1-1 0,79-18 0,150-68-188,-123 36-350,-122 47-161,-33 22-76,4 459 580,-9-456-2341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09.9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1 136 3993,'0'0'4455,"21"0"-3638,9 1-599,132-3 1149,156-12-238,266-5-64,-36 12-875,-98 5-98,-287-2-84,172-12-18,133-12 313,-219 21-24,-250-15-2049,-8 7-2044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1.0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 1 4001,'0'0'4503,"-12"8"-4216,-34 25-68,44-32-189,1 1 0,0-1 0,0 0 0,-1 0 1,1 1-1,0-1 0,0 1 0,0-1 0,1 0 0,-1 1 0,0 0 0,1-1 1,-1 1-1,1 0 0,-1-1 0,1 1 0,0 0 0,-1-1 0,1 1 0,0 0 1,0-1-1,1 1 0,-1 0 0,1 3 0,-1-5 6,0 1 0,0 0 1,1 0-1,-1 0 0,0 0 0,0 0 0,0 0 1,0 0-1,0 0 0,0 0 0,-1 0 1,1 0-1,0 0 0,0 0 0,-1 0 0,1 0 1,0 0-1,-1 0 0,1-1 0,-1 1 0,-1 1 1,-2 6 1,1 0 0,0-1 0,0 1 0,0 0 1,1 1-1,0-1 0,1 0 0,-1 1 0,1 9 1,0-10-19,-9 127 592,11 238 1,4-272-367,6 273 432,-11 325 177,-2-664-813,-1 0-1,-3-1 1,-13 50 0,11-51 23,0 1 0,3 1 1,-3 50-1,8-77-54,0-5-5,0 0 0,0 0 0,0 0 0,0 0 0,0 0-1,0 0 1,-1-1 0,1 1 0,-1 0 0,0 0 0,0 0 0,0-1 0,0 1 0,-1 0 0,1-1 0,-1 1-1,1-1 1,-1 1 0,-2 1 0,3-3 18,-8 12-67,9-13 46,0 0 1,0-1-1,0 1 1,-1 0-1,1 0 1,0 0-1,0 0 1,0 0-1,0-1 1,0 1-1,0 0 1,0 0-1,0 0 1,0 0-1,0 0 1,0 0-1,-1 0 1,1-1-1,0 1 1,0 0-1,0 0 0,0 0 1,0 0-1,-1 0 1,1 0-1,0 0 1,0 0-1,0 0 1,0 0-1,0 0 1,-1 0-1,1 0 1,0 0-1,0 0 1,0 0-1,0 0 1,0 0-1,-1 0 1,1 0-1,0 0 1,0 0-1,0 0 1,0 0-1,0 0 1,-1 0-1,1 0 0,0 0 1,0 0-1,0 1 1,0-1-1,0 0 1,0 0-1,0 0 1,-1 0-1,1 0 1,0 0-1,0 1 1,3-24-442,1 1 0,12-40 0,3-2-3192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2.1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204 271 6177,'0'0'4157,"1"0"-4151,-1 0 0,0-1 0,0 1-1,0 0 1,0 0 0,0-1 0,0 1 0,0 0 0,0-1-1,0 1 1,0 0 0,0 0 0,0-1 0,0 1-1,0 0 1,0-1 0,-1 1 0,1 0 0,0 0 0,0-1-1,0 1 1,0 0 0,0 0 0,-1-1 0,1 1-1,0 0 1,0 0 0,0 0 0,-1-1 0,1 1 0,0 0-1,0 0 1,-1 0 0,1 0 0,-1-1 0,-50 68 787,35-48-520,1 1 0,-15 26 0,25-38-243,1 0-1,1 0 1,0 1-1,0-1 0,0 1 1,1 0-1,0 0 1,1 0-1,-1 17 1,2-26-8,0 1-1,0 0 1,0-1 0,0 1 0,0 0 0,0-1 0,0 1-1,0-1 1,1 1 0,-1 0 0,0-1 0,0 1 0,0 0-1,1-1 1,-1 1 0,0-1 0,1 1 0,-1-1 0,1 1 0,-1-1-1,0 1 1,1-1 0,-1 1 0,1-1 0,-1 1 0,1-1-1,-1 0 1,1 1 0,0-1 0,-1 0 0,1 0 0,-1 1-1,1-1 1,1 0 0,26-6 268,27-28-47,3-15-126,-4-3 0,94-114 0,-51 53 50,-59 67 36,22-22 131,-56 173-870,-4-60 506,-1-3 39,1 1 0,2-1 1,2 0-1,15 65 0,12-15 3,-18-57-25,-1 1-1,9 53 1,-20-87 15,-1 0 1,1 0-1,-1 0 0,0 0 1,1 0-1,-1 0 0,0 0 0,0 0 1,0 0-1,0 0 0,-1 0 1,1 0-1,-1 0 0,1 0 0,-1 0 1,0 0-1,1 0 0,-1-1 1,0 1-1,0 0 0,0 0 0,0-1 1,-1 1-1,1-1 0,0 1 1,-1-1-1,1 1 0,-3 0 0,-1 0-9,-1 0 0,0 0 0,0-1 0,0 0 0,0 0-1,0-1 1,0 0 0,-7 0 0,1 0 17,-406 2 100,210-3-104,208 2-65,0 1 0,0-1 1,0 1-1,0-1 0,0 1 0,1-1 0,-1 0 0,0 1 1,1-1-1,-1 1 0,1-1 0,0 0 0,-1 0 0,1 1 1,0-1-1,2 2 0,12 6-1792,-1-5-2079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3.6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 68 6689,'0'0'5460,"1"-2"-5396,-1 0 0,1 0 0,-1 1 0,1-1 0,0 1 0,0-1 0,0 1 0,0-1 0,0 1 0,0-1 0,0 1 0,1 0 0,1-2 0,35-8 130,1 2 0,0 1 0,0 2 0,68-1 0,-158 5-159,24 1-45,0 0 1,0 2 0,-28 3 0,48-3 1,-1 1 0,1-1-1,1 1 1,-1 0 0,0 1 0,0 0 0,1 0-1,-1 0 1,1 1 0,0 0 0,0 0 0,1 0-1,-1 1 1,1 0 0,0 0 0,-8 10 0,12-14 5,0 1 1,-1 0 0,1 0 0,0 0 0,1 0 0,-1-1 0,0 1-1,0 1 1,1-1 0,-1 0 0,1 0 0,0 0 0,-1 0 0,1 0-1,0 0 1,0 0 0,1 0 0,-1 1 0,0-1 0,1 0-1,-1 0 1,1 0 0,0 0 0,-1 0 0,1 0 0,0 0 0,0-1-1,1 1 1,-1 0 0,0 0 0,0-1 0,1 1 0,-1-1 0,1 1-1,2 1 1,7 5 5,0 1-1,1-2 1,0 0-1,20 9 1,-1-1-8,-19-7 17,14 6-17,-1 2-1,-1 0 1,40 37 0,-58-47 1,0 1 1,0 0 0,0 0 0,-1 1 0,0 0-1,-1-1 1,0 2 0,0-1 0,0 0 0,-1 1-1,-1-1 1,1 1 0,-2 0 0,1 0 0,-1 0-1,0 15 1,-1-23 9,-1 0-1,1 1 0,-1-1 0,1 0 1,-1 0-1,0 1 0,1-1 1,-1 0-1,0 0 0,0 0 1,0 0-1,0 0 0,0 0 0,0 0 1,0-1-1,0 1 0,0 0 1,0 0-1,-1-1 0,1 1 1,0-1-1,0 1 0,-1-1 1,1 0-1,0 1 0,-1-1 0,1 0 1,0 0-1,-3 0 0,-49 3 95,46-3-96,-2 0-28,-20 0-34,-50-6 0,69 4-117,0 0 1,0 0-1,0-1 0,1-1 1,-1 0-1,1 0 0,0-1 0,-12-8 1,-12-12-1875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4.2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5553,'0'0'2491,"31"-2"-1901,10-2-449,103-3 238,-134 7-363,-8 0-2,1-1 0,-1 1 0,1-1-1,-1 1 1,1 0 0,-1 0 0,1 1 0,-1-1-1,1 0 1,-1 1 0,1-1 0,-1 1-1,0 0 1,1 0 0,-1 0 0,0 0 0,1 0-1,-1 0 1,0 1 0,0-1 0,0 1 0,0 0-1,-1-1 1,1 1 0,0 0 0,-1 0-1,1 0 1,-1 0 0,1 0 0,-1 1 0,1 3-1,4 6 94,-1 0 0,-1 0 0,0 1 0,-1 0 0,-1 0 0,0-1 0,0 2 0,-1-1 0,-1 20 0,-1-28-87,0-1 1,-1 1-1,1-1 0,-1 0 1,0 0-1,0 0 0,0 0 0,0 0 1,-1 0-1,0 0 0,1-1 1,-1 0-1,-1 1 0,1-1 1,0 0-1,-1 0 0,0-1 1,1 1-1,-8 3 0,-6 4 20,0-1 0,-1 0 0,-22 7-1,22-10-58,9-2-36,-1 0-1,0-1 1,0 0-1,0-1 1,-19 2-1,38-4-2077,231-10 3517,-236 10-1369,1 0 0,-1 0 0,0 1 0,0-1 0,1 1 0,-1 0 0,0 0 0,0 1 0,0-1 0,0 1 0,0 0 0,0 0 0,-1 0 0,1 0 0,-1 1 0,1-1 0,-1 1 0,0 0 0,0 0 0,0 0 0,0 0 0,4 8-1,-4-4 51,0-1-1,0 1 0,0 1 0,-1-1 0,0 0 0,-1 0 0,0 1 0,0-1 0,0 1 0,-1-1 0,0 1 0,-2 12 0,0-15-38,0 0 0,0 1-1,0-1 1,0 0 0,-1 0-1,0-1 1,0 1-1,-1 0 1,1-1 0,-1 0-1,0 0 1,0 0-1,0 0 1,0 0 0,-1-1-1,0 0 1,0 0 0,-8 4-1,-5 2 78,-1 0 0,0-1-1,-36 10 1,46-16-120,0 0 0,0 0 0,-1-1 0,1 0 0,-18-1 0,25 0-128,0 0 0,0 0 0,0-1 0,-1 1 1,1-1-1,0 1 0,0-1 0,0 0 0,0 0 0,0 0 0,0 0 0,0 0 0,0 0 0,1 0 0,-1-1 0,0 1 0,1-1 0,-1 1 0,1-1 0,-1 0 0,1 1 0,0-1 0,0 0 0,0 0 0,0 0 0,0 0 1,0 0-1,0 0 0,0-4 0,-4-30-5649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4.6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71 262 6449,'0'0'3625,"3"5"-3566,2 2 74,0 1-1,1-1 1,0 1 0,0-2-1,1 1 1,0-1 0,0 0-1,0 0 1,1-1 0,0 0-1,0 0 1,15 6 0,-18-10-70,-1 1 0,1-1 0,0 0 0,0 0 0,0 0 0,0-1 0,0 1 0,0-1 0,-1-1 0,1 1 0,0-1 0,0 1 0,0-2 0,0 1 0,0 0 0,-1-1 0,1 0 0,-1 0 0,1 0 0,-1-1 0,0 1 0,0-1 0,0 0 0,0 0 0,0-1 0,5-5 0,-4 3-43,1-1 1,-1 0-1,0 0 1,-1 0-1,1 0 0,-2-1 1,1 1-1,-1-1 1,5-16-1,-5 6 14,0 0-1,-2 0 1,0-28 0,-1 41-33,0 1 1,0-1 0,-1 1-1,0-1 1,0 1 0,0 0 0,0-1-1,-1 1 1,1 0 0,-1 0-1,0 0 1,-1 0 0,1 0-1,-1 0 1,1 1 0,-6-6-1,2 4 3,0 0-1,0 1 1,0-1-1,-1 1 1,0 0-1,1 1 1,-1 0-1,-1 0 1,-7-2-1,-3 0 3,1 1-1,-1 1 0,0 1 0,0 1 0,0 0 1,0 1-1,-32 5 0,45-4-66,1 0 1,-1 1-1,1 0 1,0 0-1,0 0 1,0 0-1,0 0 1,0 1-1,0 0 1,1 0-1,-1 0 1,1 0-1,0 0 1,0 1-1,0-1 1,0 1-1,1 0 1,0 0-1,-1 0 1,1 0-1,1 1 1,-1-1-1,0 0 1,1 1-1,0-1 1,0 1-1,1-1 0,-1 1 1,1-1-1,0 1 1,0 0-1,0-1 1,1 1-1,0-1 1,0 1-1,2 7 1,12 17-2638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7.6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3385,'0'0'8386,"7"0"-8162,-7 3 200,4-3-1585,3 0-751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7.9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7314,'35'13'3112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9.5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1272,'0'0'6426,"65"5"-6514,-49 0-64,-3-3-1569</inkml:trace>
  <inkml:trace contextRef="#ctx0" brushRef="#br0" timeOffset="1">376 27 1664,'0'0'5514,"140"-3"-5514,-119 1 96,-7 2-96,-3 0-160,-9 0-305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18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5977,'0'0'5185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0.2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30 690 5473,'-12'11'9345,"-3"-10"-9963,14-1 641,1-13-69,-1-2 47,1-1 0,0 0 0,1 1 0,0-1-1,2 0 1,0 1 0,0 0 0,2 0 0,-1 0 0,9-17 0,2 5 9,1 0 0,1 1 0,23-27 0,-33 43-8,2 1 0,-1 0 1,1 0-1,0 1 0,1 0 0,0 1 0,0 0 0,1 1 1,0 0-1,20-9 0,-30 15-5,0 0 0,0 0 0,0-1 0,0 1 0,0 0 0,0 0 0,0 0 0,0 0 0,0 0 0,0 0 0,0 0 0,0 0 0,0 0 1,0 1-1,0-1 0,-1 0 0,1 1 0,0-1 0,0 1 0,0-1 0,0 1 0,0-1 0,-1 1 0,1-1 0,0 1 0,0 0 0,-1-1 0,1 1 0,-1 0 0,1 0 0,-1-1 0,1 1 0,-1 0 0,1 0 0,-1 0 0,1 0 0,-1 0 0,0 0 0,0 0 0,0-1 0,1 1 0,-1 0 0,0 2 1,-1 54-206,0-38 163,-1 15 32,-1 0-1,-2 0 1,-11 38-1,8-38 9,1-1 1,2 1-1,-2 40 0,7-71 4,0 2 2,0-1 0,0 1 0,0 0 0,0 0 1,1-1-1,0 1 0,0 0 0,3 8 0,-3-11 2,1-1-1,-1 1 1,1-1 0,-1 0 0,1 1-1,0-1 1,-1 0 0,1 0 0,0 0-1,0 0 1,0-1 0,0 1 0,0 0-1,0-1 1,0 1 0,0-1 0,0 0-1,0 1 1,0-1 0,0 0-1,0 0 1,4-1 0,0 2 16,0-1 1,0 0-1,1 0 0,-1-1 1,0 1-1,0-1 0,0-1 1,0 1-1,-1-1 1,1 0-1,0 0 0,-1-1 1,1 0-1,-1 0 0,0 0 1,0 0-1,0-1 0,0 0 1,0 0-1,-1 0 1,0-1-1,0 1 0,0-1 1,0 0-1,-1 0 0,0 0 1,0-1-1,2-5 0,7-15-3,-1 0 0,-1 0 0,-1-1 1,-1 0-1,4-35 0,11-145 36,-10 65-49,-10 121 7,-3 12-16,2-1-1,-1 1 1,1-1 0,6-15 0,-7 22 4,1 0 1,0-1 0,0 1 0,0 0-1,0 0 1,0 1 0,1-1-1,-1 0 1,1 1 0,0 0-1,0-1 1,0 1 0,0 0-1,0 0 1,7-2 0,6-3 1,1 1 1,0 1-1,1 1 0,-1 0 1,28-2-1,93 3-49,-95 3 9,-43 0-3,0 0 0,0 0 0,1 0 1,-1 0-1,0 0 0,0 0 0,1 0 0,-1 0 0,0 0 0,0 0 1,1 0-1,-1 0 0,0 0 0,0 1 0,1-1 0,-1 0 0,0 0 0,0 0 1,1 0-1,-1 1 0,0-1 0,0 0 0,0 0 0,1 0 0,-1 0 0,0 1 1,0-1-1,0 0 0,0 0 0,0 1 0,0-1 0,1 0 0,-1 0 1,0 1-1,0-1 0,0 0 0,0 0 0,0 1 0,0-1 0,0 0 0,0 1 1,0-1-1,0 0 0,0 0 0,0 1 0,0-1 0,0 0 0,-1 0 0,1 1 1,0-1-1,0 0 0,0 0 0,0 1 0,-1-1 0,-7 3-1768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0.6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113 0 2897,'0'0'6602,"4"10"-6222,-1-1-237,1 0 0,-1 0-1,-1 0 1,0 0 0,0 0-1,-1 1 1,0-1-1,0 1 1,-1-1 0,-1 1-1,1-1 1,-2 0-1,1 1 1,-1-1 0,-1 0-1,-4 14 1,-22 29 272,7-12-97,-19 46 1,35-71-272,1 1 0,0 0 0,2 0 0,0 0-1,0 0 1,0 29 0,4-43-36,0 0 0,0-1 0,0 1-1,0 0 1,0-1 0,0 1 0,0-1 0,0 1-1,1-1 1,-1 1 0,0-1 0,1 0 0,0 0-1,-1 0 1,1 0 0,0 0 0,-1 0 0,1 0-1,0 0 1,0-1 0,0 1 0,0-1 0,-1 1-1,1-1 1,3 0 0,53 9 511,40-9-86,-97 0-460,0 0-1,0-1 0,0 1 1,1-1-1,-1 0 1,0 1-1,0-1 0,0 0 1,0 0-1,-1 0 1,1 1-1,0-1 0,0 0 1,0 0-1,-1 0 0,1 0 1,0-1-1,-1 1 1,1 0-1,-1 0 0,0 0 1,1 0-1,-1-1 1,0 1-1,1-2 0,6-38-1778,-6 35 1254,2-20-3084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1.4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127 195 6689,'0'0'7079,"0"9"-7115,1 66 20,-3 120 120,2-194-93,0 0-1,0 0 1,1 0-1,-1 0 1,0-1-1,0 1 1,-1 0-1,1 0 1,0 0 0,0 0-1,0 0 1,0-1-1,-1 1 1,1 0-1,0 0 1,-1 0-1,1-1 1,-1 1-1,1 0 1,-1 0-1,1-1 1,-1 1-1,0-1 1,1 1-1,-1 0 1,-1 0-1,1-2-7,0 1 0,0-1 0,0 1-1,0-1 1,0 0 0,0 0 0,0 1-1,0-1 1,1 0 0,-1 0 0,0 0-1,0 0 1,1 0 0,-1 0 0,1 0-1,-1-2 1,-26-61-357,24 56 239,-13-35-70,2-2 1,2 0-1,2 0 1,2-1-1,2 0 1,-1-73 0,8 118 213,-1 0 0,0 0 0,1 0 0,-1 0 0,1 0 0,-1 0 0,1 1 0,0-1 0,-1 0 0,1 0 0,0 1 0,0-1 0,-1 0 0,1 1 0,0-1 0,0 1 0,0-1 0,0 1 0,0-1 0,0 1 0,0 0 0,0-1 0,0 1 0,0 0 0,0 0 0,0 0 0,0 0 0,0 0 0,1 0 0,41-1-31,-35 1 41,31 0-49,1-1 23,0 2-1,51 7 1,-80-6-20,0 0 0,0 1 0,0 0 0,-1 1 0,1 0-1,-1 0 1,0 1 0,0 1 0,-1 0 0,1 0 0,-1 0 0,-1 1 0,9 9 0,-13-12-7,-1 1 1,0-1 0,-1 1-1,1 0 1,-1-1-1,0 1 1,0 0 0,-1 0-1,1 1 1,-1-1-1,0 0 1,0 0-1,-1 1 1,0-1 0,0 0-1,-1 8 1,1-10 9,-1-1 1,0 0 0,0 1-1,0-1 1,0 0-1,0 0 1,0 1-1,-1-1 1,1 0 0,-1 0-1,1-1 1,-1 1-1,0 0 1,0 0-1,0-1 1,0 1 0,0-1-1,0 0 1,0 0-1,0 1 1,-5 0-1,-56 22-96,56-21 86,-57 13-265,43-11 226,0 1 0,-31 11 0,51-16 50,0 0 1,-1 0-1,1 0 1,0 0-1,-1 0 1,1 1-1,0-1 1,0 0-1,0 0 1,0 1-1,0-1 1,0 1-1,0-1 1,1 1-1,-1-1 1,0 1-1,1-1 1,0 1-1,-1 0 1,1-1 0,0 1-1,0 0 1,-1-1-1,1 1 1,0 0-1,1-1 1,-1 1-1,0 0 1,0-1-1,1 1 1,-1 0-1,1-1 1,0 1-1,1 1 1,0 5 32,1-2 0,0 1 0,1 0 0,0-1-1,0 1 1,7 7 0,6 7 58,-1 0 0,-1 2 0,14 26 0,-28-47-123,-1 1 0,1-1 0,0 1 0,0-1 0,-1 1 0,0-1 0,1 1 0,-1 0 0,0-1-1,0 1 1,-1 0 0,1-1 0,0 1 0,-1 0 0,0-1 0,1 1 0,-1-1 0,0 1 0,0-1-1,-1 1 1,-1 1 0,-15 10-2196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2.1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257 0 5473,'0'0'5100,"-10"31"-4356,-31 100-205,34-106-312,0 1-1,2 0 1,1 0-1,1 0 1,1 0 0,3 41-1,0-19 244,-1-46-452,0 0-1,0 0 0,1 0 1,-1 0-1,1-1 0,-1 1 0,1 0 1,0 0-1,0-1 0,0 1 1,0 0-1,0-1 0,0 1 1,0-1-1,0 1 0,0-1 1,1 0-1,-1 0 0,1 1 1,-1-1-1,1 0 0,-1 0 0,1 0 1,0-1-1,-1 1 0,1 0 1,0-1-1,0 1 0,0-1 1,-1 1-1,4-1 0,8 2 31,0 0 0,0-1 0,20-2 0,-18 1-15,-9 0-25,0-1 0,0 1 1,0-1-1,0-1 0,0 1 0,0-1 0,0 0 0,0 0 0,0-1 0,-1 0 1,1 0-1,-1 0 0,0-1 0,7-6 0,-2 1 9,-1 0 0,0-1 0,-1 0 0,0 0-1,-1-1 1,6-12 0,-10 20-15,-2 2 2,-9 22-114,1-3 118,0 1 0,2 0 0,0 1 0,1 0-1,-1 28 1,3 104 34,2-20 240,-1-118-249,-1 1 1,-1-1-1,0 0 0,-8 23 1,10-33-30,0 0 0,0-1 0,-1 1 0,0-1 0,1 1 0,-1-1 0,0 1 0,-1-1 0,1 0 0,-1 0 0,1 0 0,-1 0 1,0 0-1,0-1 0,0 1 0,0-1 0,-1 0 0,1 0 0,0 0 0,-1-1 0,-7 4 0,1-4 11,0 0 1,1-1-1,-1 0 1,0 0-1,0-1 1,1 0-1,-1-1 0,0 0 1,1-1-1,-1 0 1,1 0-1,0-1 0,0 0 1,1 0-1,-17-12 1,11 5-28,0-1 1,1-1-1,1 0 1,0-1-1,0 0 1,2 0-1,-18-31 1,18 26-79,0-1 0,2 0 1,0-1-1,-7-27 0,12 36-10,1 0-1,0 0 1,0-1 0,2 1-1,-1 0 1,1-1 0,1 1-1,0 0 1,5-18-1,-4 24-85,1 0 0,0 0 1,0 0-1,1 1 0,-1-1 0,1 1 0,1 0 0,-1 0 0,1 0 0,0 1 0,6-5 0,21-18-2521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2.7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 1 4673,'0'0'4922,"-17"1"-3405,72 11-897,1-2 0,76 3 0,-6-9-1240,-3-3-3451,-123-1 4065,30 0-8157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23.0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5601,'0'0'3528,"9"0"-3288,10 3-129,-1 0 0,0 1 0,0 1-1,-1 1 1,28 12 0,-6 1 55,54 34-1,-86-48-167,0 0 0,0 0 0,0 1 0,-1 0 0,0 0 0,0 0 0,0 1 0,-1 0 0,5 9 1,-7-11-1,-1-1 1,0 1 0,0-1-1,-1 1 1,1 0 0,-1 0-1,0 0 1,0 0 0,0 0 0,-1 0-1,0 0 1,0 0 0,0 0-1,-1 0 1,0 0 0,0 0-1,-2 6 1,2-9-9,0 0 0,0 0 0,0 0-1,0 0 1,-1 0 0,1 0 0,-1-1 0,1 1 0,-1-1-1,0 1 1,1-1 0,-1 0 0,0 1 0,0-1 0,0 0-1,-4 1 1,-36 10-2109,11-7-3526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38.3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3 257 3977,'0'0'8360,"-2"-12"-4642,1-15-3247,6 17-457,-1 0 0,2 0 0,-1 0 0,1 1 0,1 0 0,0 0 0,0 0 0,0 1 0,1 0 0,1 1 0,-1-1 0,16-8 0,-1 1-75,0 1 1,1 1 0,51-19-1,-61 27 21,-7 2 13,0 0 1,0 0-1,0 1 0,0 1 1,11-2-1,-18 3-76,0 6-250,0 10 335,-1-1-1,0 1 1,-1-1-1,-1 1 1,0-1-1,-1 0 1,-1 0-1,0-1 1,-1 1-1,-1-1 1,0 0-1,-13 17 1,-105 130-25,123-157 37,0 1-1,1-1 1,0 0 0,0 1-1,0-1 1,0 0-1,1 1 1,0-1-1,0 1 1,0-1-1,1 7 1,0 7 39,-1-18-34,0 1-1,1-1 0,-1 1 1,0-1-1,1 1 1,-1-1-1,1 1 0,-1-1 1,1 0-1,-1 1 0,1-1 1,-1 0-1,1 1 1,0-1-1,-1 0 0,1 0 1,-1 0-1,1 1 1,0-1-1,-1 0 0,1 0 1,0 0-1,-1 0 0,1 0 1,-1 0-1,2 0 1,23-1-13,-22 1 15,19 0 7,0-2 0,-1 0 0,1-1 0,-1-1 0,0-1 0,0-1 0,0-1-1,-1-1 1,0-1 0,-1 0 0,37-24 0,-28-5 13,-27 38-74,17-13-4211,-8 7 736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38.9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165 298 3105,'0'0'5718,"-1"21"-3060,-5 71-2650,5-63 47,1-21-36,-1 0 1,1 0-1,0 1 1,1-1-1,0 0 1,2 10-1,-2-16 35,0 0 0,0 0 0,0 0 0,0 0 0,1 0 1,-1 0-1,0 0 0,1 0 0,-1 0 0,1-1 0,0 1 0,0-1 0,-1 1 0,1-1 0,0 0 0,0 1 0,0-1 0,1 0 1,-1 0-1,0-1 0,0 1 0,0 0 0,1-1 0,-1 1 0,0-1 0,4 0 0,5 2 55,1-1-1,-1-1 1,1 0-1,-1-1 0,1 0 1,-1 0-1,0-1 1,0-1-1,1 0 1,-1 0-1,-1-1 1,1-1-1,13-7 1,-13 4-105,0 0 0,0 0 0,-1-1 1,0-1-1,0 0 0,-1 0 0,-1 0 1,1-1-1,-2-1 0,0 1 1,6-15-1,-3 3-7,-1 0-1,-1-1 1,-1 0 0,-1 0-1,-1-1 1,-2 1 0,0-1 0,-1 0-1,-2 0 1,-4-39 0,4 60 4,-1 1 1,0 0-1,0 0 1,0 0-1,0 0 0,0 0 1,-1 0-1,1 0 1,-1 1-1,0-1 0,0 0 1,0 1-1,0-1 1,0 1-1,0 0 1,-1 0-1,1 0 0,-1 0 1,1 0-1,-1 0 1,0 1-1,0-1 1,0 1-1,0 0 0,0 0 1,0 0-1,-6-1 1,-8-1-11,0 1 0,-1 0 0,-34 2-1,33 0-19,1 1 4,0 1-1,0 1 0,1 0 0,-1 2 0,1 0 0,-32 14 0,24-8-258,1 1 0,0 1-1,1 1 1,-22 19-1,35-25-308,1 1 0,-1 0 0,-13 20 0,10-9-1870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39.8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51 3017,'0'0'8819,"0"24"-8691,2 0-108,1 0 0,1 0 1,1 0-1,1-1 0,2 1 0,0-2 1,1 1-1,1-1 0,1 0 0,1-1 1,1-1-1,1 0 0,0 0 0,2-2 1,28 28-1,-41-43 31,-1-1-1,-1-1 1,0 0 0,1 1 0,-1-1 0,1 0 0,-1 0-1,1 0 1,0 0 0,-1 0 0,1 0 0,0-1 0,0 1-1,0 0 1,0-1 0,-1 1 0,5-1 0,-6-13 1030,0-385-1690,4 395 651,-1 1 0,1-1 0,-1 1 0,1 0 0,0 0 0,-1 0 0,1 0-1,0 1 1,0-1 0,1 1 0,-1 0 0,5 0 0,3-3 65,10-3-250,35-12 535,-22 14-3012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49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 5209,'0'0'2505,"127"0"-3738</inkml:trace>
  <inkml:trace contextRef="#ctx0" brushRef="#br0" timeOffset="1">535 13 3809,'0'0'3873,"142"-13"-3873,-131 13-1353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0.2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1 127 6129,'0'0'5200,"30"4"-4608,10 3-380,-13-2-34,-1-1-1,1-1 0,40-1 1,-63-2-181,0 0 0,0 0 0,1 0 0,-1-1 0,0 1 0,0-1 0,0 0 0,0-1 0,0 1 0,0 0 1,-1-1-1,1 0 0,0 0 0,-1 0 0,1-1 0,-1 1 0,0-1 0,0 0 0,4-3 0,-4 1-201,0 0 1,-1 0-1,1 0 0,-1 0 0,0-1 1,0 1-1,0 0 0,-1-1 0,0 0 1,0 1-1,0-1 0,-1 0 0,0-8 0,0 13 234,0 0 0,0 0 0,0 0 0,0 0 0,0 1 0,0-1 0,0 0 0,0 0 0,1 0 0,-1 0 0,0 0 0,0 0 0,1 0-1,-1 0 1,1 0 0,-1 1 0,1-1 0,-1 0 0,1 0 0,-1 1 0,1-1 0,0 0 0,-1 1 0,2-2 0,21 0 1358,-8 3-1385,27 1 609,-31-1-621,1 0-1,0 0 1,0-1-1,0-1 1,-1 0-1,1 0 0,0-1 1,11-4-1,-13-1-1979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0.6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0 266 5497,'0'0'7070,"13"-13"-6505,-10 11-526,13-14 143,1 0 0,0 2-1,1 0 1,36-21 0,37-6 36,-50 24-233,-1-2-1,67-43 0,-99 53-1005,-8 8 910,0 1-1,0 0 1,-1 0-1,1-1 1,0 1-1,0 0 1,0-1-1,0 1 0,0 0 1,0 0-1,0-1 1,-7-2-2566,7 3 2565,0 0 1,-1 0-1,1 0 1,-19 0-4961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1.1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3713,'0'0'5120,"11"28"-4658,34 88-114,-24-68 438,-9-34 127,-4-8-395,-7-5-437,0-1 0,0 0 0,0 1 0,0-1 0,-1 0-1,1 1 1,0-1 0,0 0 0,0 0 0,0 0 0,0 0 0,0 0 0,-1 0 0,1 0 0,0 0 0,0 0 0,0-1 0,0 1 0,0 0 0,0 0-1,-1-1 1,1 1 0,0-1 0,0 1 0,-1 0 0,1-1 0,0 0 0,0 1 0,-1-1 0,1 0 0,27-25-143,-20 17 214,13-11-143,1 0 1,1 1-1,1 2 0,1 0 1,37-18-1,-61 35-21,-1 0-1,1 0 1,0 0 0,0 0-1,0 0 1,0 0-1,0 0 1,-1 1 0,1-1-1,0 0 1,0 1-1,0-1 1,-1 0 0,1 1-1,0-1 1,0 1-1,-1-1 1,1 1 0,0-1-1,-1 1 1,1 0-1,-1-1 1,1 1 0,-1 0-1,1 0 1,-1-1-1,1 1 1,-1 0 0,1 1-1,14 30 14,-12-25-31,14 43 92,-14-40-406,-1 0 1,1-1-1,1 0 1,0 1-1,6 9 1,-3-11-2698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7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1 454 6753,'0'-2'8406,"13"-20"-8395,19-19-43,2 1 1,1 2-1,77-63 1,-111 100 29,22-20-35,-11 9 16,0 1 1,0 0-1,1 1 0,1 0 1,0 1-1,0 1 0,0 0 1,26-9-1,-39 17 11,0 0-1,0 0 0,0 0 1,-1 0-1,1 0 1,0 0-1,0 0 0,0 0 1,-1 1-1,1-1 1,0 0-1,0 1 1,-1-1-1,1 0 0,0 1 1,0-1-1,-1 1 1,1-1-1,-1 1 0,1 0 1,0-1-1,-1 1 1,1-1-1,-1 1 0,1 0 1,-1 0-1,0-1 1,1 1-1,-1 0 1,0 0-1,0-1 0,1 1 1,-1 0-1,0 0 1,0 0-1,0-1 0,0 1 1,0 0-1,0 0 1,0 0-1,0 0 0,0 0 1,-3 48 4,2-41-34,-20 117 70,11-82-46,-5 74-1,13-86 0,2 1-1,1 0 1,10 56 0,-9-78 22,0 1 0,1 0 1,1-1-1,0 1 1,1-1-1,0 0 1,0-1-1,1 1 0,0-1 1,0 0-1,1 0 1,1-1-1,-1 0 1,13 10-1,-16-16 1,0 0 1,0 1-1,0-1 0,0-1 1,0 1-1,0-1 0,0 1 1,1-1-1,-1 0 1,0-1-1,1 1 0,-1-1 1,1 0-1,-1 0 0,1 0 1,-1 0-1,1-1 0,-1 0 1,5-2-1,1 1 29,-1-1-1,1-1 1,-1 0 0,0 0-1,-1-1 1,1 0 0,10-9-1,-2-2-1,0 0-1,-2-1 1,0 0-1,-1-1 1,-1-1-1,-1 0 0,0-1 1,-1 0-1,-2-1 1,0 0-1,9-33 1,4-29-83,20-147 1,-29 143 38,-10 65 25,2 0 0,11-35 0,-16 56-23,1 1 1,0-1-1,-1 1 1,1-1-1,0 1 1,0 0-1,-1-1 1,1 1-1,0 0 1,0-1-1,0 1 1,0 0-1,-1 0 1,1 0-1,0 0 1,0 0-1,0 0 1,0 0-1,0 0 1,0 0-1,-1 0 1,1 0-1,0 1 1,0-1-1,0 0 1,0 0-1,-1 1 1,2 0-1,30 11-92,-27-10 91,31 10-78,0-2 0,1-2-1,0-1 1,48 2 0,-17-2-2261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7.6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282 1 7258,'0'0'4112,"3"7"-3757,-2-4-302,0-1-1,0 1 0,-1 0 1,1 0-1,0-1 1,-1 1-1,0 0 0,1 0 1,-1 0-1,-1 0 1,1 0-1,0-1 1,0 1-1,-1 0 0,0 0 1,0 0-1,1-1 1,-2 1-1,1 0 0,0-1 1,0 1-1,-1-1 1,1 0-1,-1 1 0,0-1 1,0 0-1,0 0 1,0 0-1,-4 3 1,-26 29 4,3 1 1,0 1 0,2 1 0,2 2-1,2 0 1,1 2 0,2 0 0,-27 86 0,39-77 43,8-49-99,0-1 0,0 0-1,0 1 1,0-1 0,0 0 0,0 1-1,0-1 1,0 0 0,0 1 0,0-1-1,0 0 1,0 1 0,1-1 0,-1 0 0,0 0-1,0 1 1,0-1 0,1 0 0,-1 0-1,0 1 1,0-1 0,1 0 0,-1 0 0,0 1-1,0-1 1,1 0 0,-1 0 0,0 0-1,1 0 1,-1 0 0,0 1 0,1-1 0,-1 0-1,0 0 1,1 0 0,-1 0 0,0 0-1,1 0 1,-1 0 0,0 0 0,1 0-1,-1 0 1,0 0 0,1 0 0,-1-1 0,0 1-1,1 0 1,2 0 30,30 0 293,1-1-1,34-6 1,-55 4-331,0 0 0,0 0 1,0-2-1,-1 1 1,0-2-1,1 0 0,-2 0 1,18-12-1,36-40-2045,-40 32-1623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7.9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169 216 7578,'0'0'5881,"1"12"-5866,0-4 9,0 0 0,0 1 0,1-1 0,0 0 0,1 0 0,0 0 0,0 0 0,5 8 1,-6-12-3,0 0 0,0 0 0,1-1 1,0 1-1,-1-1 0,1 0 1,1 0-1,-1 0 0,0 0 1,1 0-1,-1-1 0,1 0 1,0 0-1,0 0 0,0 0 1,0 0-1,0-1 0,0 1 1,0-1-1,1 0 0,5 0 1,-4 0 30,1-1 1,-1 1-1,1-1 1,0-1-1,-1 1 1,1-1-1,-1 0 0,0-1 1,1 0-1,-1 0 1,12-5-1,-13 3-38,0 1-1,-1-1 0,0 0 1,1 0-1,-1 0 1,-1-1-1,1 0 0,-1 1 1,0-1-1,0 0 0,0-1 1,-1 1-1,4-9 1,0-5-126,-1-1 0,-1 1 0,-1-1 1,0 0-1,-2 0 0,-1-40 1,0 39-102,0 18 197,0 0 0,0 0 0,-1 0 0,1 0 0,-1 1 0,1-1 0,-1 0 0,0 0 1,0 1-1,0-1 0,0 1 0,-1-1 0,1 1 0,-1-1 0,0 1 0,1 0 0,-1 0 0,0 0 1,-3-3-1,0 2-37,1 0 0,-1 1 0,1-1 0,-1 1 0,0 0 0,0 0 1,0 1-1,0-1 0,0 1 0,-6 0 0,-5-1-77,0 2 0,0 0 0,0 1 0,0 0 0,0 1 1,-23 7-1,22-4-105,1 1 0,0 0 0,1 1 0,0 1 1,0 1-1,1 0 0,0 1 0,0 0 0,1 1 1,0 0-1,1 1 0,-12 16 0,1 4-1767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8.5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418 1 10522,'0'0'2101,"7"16"-1945,25 52 118,-29-63-260,-1-1-1,1 0 0,1 0 0,-1 0 0,0 0 0,1-1 0,0 1 0,0-1 1,0 0-1,0 0 0,0-1 0,0 1 0,1-1 0,0 0 0,-1 0 0,9 2 0,-1-1 29,1-1-1,0 0 0,0-1 0,18-1 0,-25 0-20,1 0-73,-1 0 0,1-1 0,-1 1 0,1-2 1,-1 1-1,0 0 0,1-1 0,-1-1 0,0 1 0,0-1 0,0 0 1,-1 0-1,1 0 0,-1-1 0,1 0 0,-1 0 0,0 0 1,-1-1-1,1 0 0,-1 0 0,0 0 0,0 0 0,-1-1 0,1 1 1,-1-1-1,0 0 0,-1 0 0,0 0 0,1 0 0,-2-1 0,1 1 1,-1 0-1,1-7 0,-2 12 141,-4 2-84,1 1-1,0 0 1,0 0-1,-1 0 1,2 0-1,-1 0 0,0 0 1,0 1-1,1-1 1,-1 1-1,1 0 1,0 0-1,0 0 1,-2 3-1,1-2 5,-8 13 28,0-1 1,1 2-1,1-1 0,1 2 0,1-1 0,0 1 1,1 0-1,2 0 0,-4 23 0,1 19 276,2 99-1,3-47-125,2-107-155,-1-1-1,1 1 0,-1 0 0,0-1 0,0 1 0,-1-1 1,1 1-1,-1-1 0,-3 6 0,3-9 14,1 0-1,-1 0 1,0 0-1,0 0 1,0 0-1,0 0 1,0 0-1,0-1 1,-1 1-1,1-1 1,0 0-1,-1 1 1,1-1-1,-1 0 1,1-1-1,-1 1 1,0 0-1,1-1 1,-1 1-1,0-1 1,-5 0-1,-19 0 40,-1-1 1,0-1-1,1-2 0,0 0 0,-1-2 0,-42-16 0,32 8-156,2-1 0,0-3 0,0-1 1,-34-24-1,62 36-131,-1 1 0,1-1 0,0 0 0,1-1-1,0 0 1,0 0 0,-8-13 0,-15-40-3739,18 17-2468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8.9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7946,'0'0'3985,"214"50"-3201,-112-37-496,7-4-112,-1 1-176,-13-4-72,-7 4-416,-25-4-1617,-28-6-1031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9.2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8770,'0'0'2931,"32"2"-2849,1-2-68,-16 0-8,-1 0 0,1 1 0,-1 1 0,1 0 0,-1 1 0,0 1 0,0 1 0,0 0 0,-1 1 0,18 9 0,-6 0-9,0 1 1,-1 1 0,-1 2-1,0 0 1,26 28 0,-36-31-5,-1 0 1,0 1 0,-2 0-1,1 1 1,-2 0 0,-1 1-1,0 0 1,10 31 0,-17-38-1,-1-1 1,0 1-1,-1 0 1,0-1-1,-1 21 1,0-14 45,-1-16-23,1 0 1,0-1-1,-1 1 0,1-1 1,-1 1-1,0 0 0,1-1 1,-1 1-1,0-1 0,0 1 1,0-1-1,0 0 1,0 1-1,0-1 0,-1 0 1,1 0-1,0 0 0,-1 0 1,1 0-1,-1 0 1,1 0-1,-1 0 0,1-1 1,-1 1-1,1-1 0,-1 1 1,-2 0-1,-55 9 153,-44-3-2210,62-7-2688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49.9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64 3209,'0'0'10002,"229"-41"-9570,-145 31-8,0 7-344,-10 0 152,-14 0-232,-8 3-8,-17 0-592,-14-3-2617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0.2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3001,'0'0'912,"46"0"-2264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0.2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10362,'0'0'3177,"187"12"-2337,-103-12-592,0 0-144,-7 0-24,-17 0 0,-7 0-160,-4 0-496,-10 0-1656,-8-6-4690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3.1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1 681 4561,'0'0'6899,"6"-4"-5750,35-27-519,-2-1-1,42-46 1,-62 57-569,0-1-1,-2 0 1,-1-1 0,0-1-1,22-49 1,-3-20-26,41-164-1,-101 338-74,3-14-24,-22 111 0,40-128 33,1 70 0,3-82-2,1-37-21,-1 0-1,0-1 0,1 1 0,-1 0 1,1 0-1,-1-1 0,1 1 0,-1 0 1,1-1-1,-1 1 0,1-1 0,0 1 1,-1 0-1,1-1 0,0 0 0,0 1 1,-1-1-1,1 1 0,0-1 0,0 0 1,-1 1-1,1-1 0,0 0 0,0 0 1,0 0-1,0 0 0,0 0 0,-1 0 0,1 0 1,0 0-1,0 0 0,0 0 0,0 0 1,-1-1-1,1 1 0,0 0 0,1-1 1,7 1-663,21 0-2984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3.6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517 1 6601,'0'0'4980,"-26"3"-4899,-87 16-24,100-15-41,0 1 1,0 0-1,0 0 1,1 1-1,0 1 1,0 0 0,1 1-1,0 0 1,0 1-1,1 0 1,0 0-1,0 1 1,-8 12 0,0-3 29,-10 11-20,0 1 0,2 1 0,-33 56 1,51-76 69,1 1 0,1 0 0,1 1 0,-1 0 0,2 0 0,0 0 0,1 0 0,0 1 0,1-1 0,1 1 1,0 0-1,1-1 0,3 24 0,-2-34-69,0 0 1,0 0-1,0 0 1,1 0-1,0 0 0,-1 0 1,2-1-1,-1 1 1,0 0-1,1-1 1,-1 0-1,1 1 0,0-1 1,0 0-1,0-1 1,1 1-1,-1 0 0,1-1 1,-1 0-1,1 0 1,0 0-1,0 0 1,0-1-1,0 1 0,0-1 1,6 1-1,11 2 37,0-1 1,0-1-1,0 0 0,22-3 0,-25 1 23,-2 0-45,-1-2 0,0 1-1,-1-2 1,1 0 0,0-1 0,-1 0-1,0-1 1,0-1 0,0 0 0,0-1-1,-1-1 1,-1 0 0,14-10-1,-19 12-33,0 0-1,0 0 1,0 0-1,-1-1 1,0 0-1,-1 0 0,0-1 1,0 0-1,0 1 1,-1-2-1,0 1 0,-1 0 1,0-1-1,0 0 1,0 1-1,-2-1 0,1 0 1,-1 0-1,0 0 1,-1-1-1,0 1 1,-2-16-1,2 24-7,-1-1 0,0 0 0,0 0 0,0 1-1,0-1 1,0 0 0,0 1 0,0-1 0,-1 1 0,1 0 0,0-1 0,-1 1 0,1 0-1,-1 0 1,0 0 0,1 0 0,-1 0 0,0 0 0,1 0 0,-1 1 0,0-1 0,0 1-1,0-1 1,0 1 0,0 0 0,0-1 0,-3 1 0,-66 0-24,53 1 2,1 1-10,-1 1 0,1 0 0,0 1 1,1 1-1,-1 0 0,1 1 0,0 1 1,0 0-1,1 2 0,0 0 0,0 0 1,1 1-1,1 1 0,0 0 0,0 1 1,1 1-1,0 0 0,1 0 1,-11 19-1,19-27-122,0 0 0,1 0 0,-1 0 0,1 1 0,0-1 1,1 1-1,-1-1 0,1 1 0,0 0 0,1 0 0,-1-1 0,1 1 1,0 0-1,1 0 0,-1 0 0,1-1 0,0 1 0,1 0 0,-1-1 0,1 1 1,0-1-1,0 0 0,5 7 0,27 19-2257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4.0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 0 7842,'0'0'2875,"0"26"-2723,2 7-94,0-1 60,-1 0 0,-8 64 0,-9-15-21,-3-1 1,-45 121-1,45-149-102,5-22 813,21-39 180,30-28-772,2 1 0,83-57 1,-35 28-167,220-186-1658,-297 244 1133,11-11 277,-15 1-4393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4.5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4977,'0'0'6197,"37"20"-5288,118 58-185,-147-74-686,-1 0 0,1-1 0,0 0-1,0 0 1,0-1 0,0 0 0,0 0 0,0-1 0,1 0 0,-1 0 0,0-1 0,16-2 0,7 0 77,-21 3-164,-1-1 1,0 0-1,0 0 1,0-1-1,1 0 1,-1-1-1,0 0 1,-1 0-1,1-1 0,0 0 1,-1-1-1,1 0 1,-1 0-1,12-9 1,-13 8-128,-5 3 142,0 1 0,0-1 0,0 0 0,0 1 1,0-1-1,1 1 0,-1 0 0,0 0 1,1 0-1,-1 0 0,5-1 0,-6 2-72,31 0 168,-13 2-43,0 0 1,-1 1-1,24 7 0,31 4 30,13-6 132,-1-5 0,88-7 1,-170 4-273,0-1 1,-1 1-1,1 0 1,0-1-1,0 0 1,0 1-1,-1-1 1,1 0 0,0-1-1,-1 1 1,1 0-1,-1-1 1,0 1-1,1-1 1,-1 0-1,0 0 1,0 0-1,0 0 1,0 0-1,0 0 1,-1 0 0,1-1-1,2-4 1,-3-5-2692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4.8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7578,'0'0'4623,"39"0"-3995,254 0 739,472 22 678,-670-19-2181,-57-3-3879,-30 0 2454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5.3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0 7330,'0'0'4449,"-4"34"-3841,-13 108-50,13-93 85,3 79-1,2-65-346,-1-62-218,3-2-34,-1-1-1,1 1 1,-1-1-1,0 1 1,1-1-1,-1 0 1,0 0-1,0 0 1,0 0-1,0 0 1,-1 0-1,1-1 0,0 1 1,-1-1-1,0 1 1,0-1-1,2-3 1,8-12 3,3-1-66,1 1 1,0 0-1,2 2 1,0 0-1,1 0 1,0 2-1,30-18 1,-36 25 14,1 1 0,0 0-1,0 1 1,0 0 0,0 1 0,1 0 0,0 2-1,0-1 1,0 2 0,0-1 0,0 2 0,0 0-1,27 4 1,-36-2 1,1 0 1,-1 0-1,0 0 0,0 1 0,0 0 0,0 0 0,0 0 0,-1 1 1,1-1-1,-1 1 0,0 0 0,0 0 0,-1 1 0,1-1 0,-1 1 1,0 0-1,0 0 0,0 0 0,-1 0 0,4 11 0,0-2-1,-1 2 0,-1-1 0,0 0 0,-1 1 0,-1 0 0,1 23 0,-3-32 4,0 1 1,-1 0-1,0 0 0,0-1 0,-1 1 1,0-1-1,0 1 0,-1-1 0,0 1 1,0-1-1,-1 0 0,0-1 0,0 1 0,0-1 1,-1 1-1,0-1 0,0-1 0,-1 1 1,1-1-1,-1 0 0,0 0 0,-13 7 1,19-11-81,-1-1-1,1 0 1,-1 1 0,1-1 0,-1 0 0,0 0 0,1 1 0,-1-1 0,1 0 0,-1 0 0,0 0 0,1 1 0,-1-1 0,1 0 0,-1 0 0,0 0-1,1 0 1,-1 0 0,0 0 0,1-1 0,-1 1 0,1 0 0,-1 0 0,0 0 0,1 0 0,-1-1 0,0 1 0,0-11-3845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7:58.9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211 387 7330,'0'0'1142,"-8"36"-660,5-19-439,-64 251 731,37-158-162,5 2-1,5 0 0,-10 193 0,30-300-606,-28 1015 347,28-976-347,2 0 1,11 66-1,-10-95-6,1 0 1,0 0 0,1 0 0,0-1 0,1 0 0,1 0-1,0 0 1,1-1 0,0 0 0,1-1 0,11 12 0,-13-17 3,1-1 0,-1 0 0,1-1 0,1 1 0,-1-2 0,1 1 0,-1-1 0,1 0 0,1-1 0,-1 0 0,0 0 0,1-1 0,12 1 0,17 1 57,-1-2-1,42-4 1,-49 1-12,103-9 30,209-42-1,-15-1 21,573 26 5,-664 28-114,534 12-64,-4-1 162,518 37-19,-1130-41-85,1681 20-12,-659-23 11,-885 13 55,311 61 0,52 6 3,237-26 76,343-21 40,-1184-40-137,85-14 0,-120 13-9,-1 0 1,0-1-1,0 0 1,0-2-1,-1 1 1,0-2-1,0 0 1,-1-1-1,1 0 1,11-11-1,-19 13 20,0 0 0,-1-1-1,0 1 1,0-1 0,-1-1-1,0 1 1,0 0 0,-1-1 0,0 0-1,0 0 1,-1 0 0,0 0-1,2-13 1,0-13 107,-1-70 0,-3 54-87,8-91-35,48-257-1,67-131-245,-61 284-252,-36 119 136,-5-1-1,-5-1 1,-2-192-1,-14 308 358,-1 0-1,0 0 0,0 0 1,-1 0-1,-1 0 0,0 1 1,0-1-1,-1 1 0,-1 0 1,0 0-1,0 1 0,-14-20 1,9 18-53,-1-1 1,0 2-1,-1 0 1,-1 0-1,1 1 0,-1 1 1,-1 0-1,-28-14 1,12 9 6,0 1 0,-1 1 0,-1 2 0,1 2 0,-1 0 1,-1 2-1,0 2 0,1 1 0,-1 1 0,0 2 0,-52 6 0,41 3-56,0 2-1,-83 34 1,-2 0 68,79-32 14,0-3 0,0-2 1,-80 2-1,-155-13 11,274 3 1,-405-48 9,235 21-20,-1573-122 19,788 89 10,-552-22 10,329 62-38,544-10 11,-265-5-38,696 33 59,-247 5 4,-120 63-28,383-35-2,-289 7-1,-506-7-25,926-27 26,38-3 4,0 1-1,0 1 1,-52 13-1,78-13-76,10-1-198,20 1-927,47-2 0,-44-1 1,69 0-5867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0.5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1233 5617,'0'0'6958,"0"-3"-6099,-1-1-775,2 1 0,-1-1 0,0 0 0,1 0 0,-1 1 0,1-1 0,0 1 0,0-1 0,1 1 1,-1-1-1,4-5 0,28-47 191,-11 20-219,12-31 43,-4-1 0,29-96 0,27-149 5,-22 68-85,-46 182-23,-8 24-8,2 0 0,18-43 0,-30 82 10,0-1 0,0 1-1,0 0 1,0-1 0,0 1 0,0 0 0,0 0 0,0-1 0,0 1-1,1 0 1,-1-1 0,0 1 0,0 0 0,0-1 0,0 1 0,0 0-1,0 0 1,1-1 0,-1 1 0,0 0 0,0-1 0,0 1 0,1 0-1,-1 0 1,0 0 0,0-1 0,1 1 0,-1 0 0,0 0 0,1 0-1,-1 0 1,0 0 0,1-1 0,-1 1 0,0 0 0,0 0 0,1 0-1,-1 0 1,0 0 0,1 0 0,-1 0 0,0 0 0,1 0 0,-1 0-1,0 0 1,1 0 0,-1 0 0,0 1 0,1-1 0,-1 0 0,0 0-1,0 0 1,1 0 0,-1 0 0,0 1 0,1-1 0,-1 0 0,0 1-1,9 19-233,-8-14 228,35 86-20,81 149 0,1 2 51,-101-201-23,-1 1 0,-3 0 1,16 90-1,-22-56 10,-3 149 0,-4-221-9,-1 0 0,1-1 0,-1 1 0,0 0 0,0 0-1,-1-1 1,1 1 0,-1-1 0,0 1 0,0-1 0,-1 0 0,1 1 0,-1-1 0,0-1-1,-6 8 1,4-6 3,-1-1-1,0 0 0,0 0 1,0 0-1,-1 0 0,1-1 0,-1 0 1,0-1-1,-11 4 0,-12-1 10,0 0 0,0-2 0,0-1 0,-35-3-1,34 0-7,-49-2 26,-90-16-1,133 14-32,19 4-1,14 2 3,-1-1 1,1 0-1,0 0 0,-1-1 1,1 1-1,0-1 0,-8-2 1,12 3-16,0 0 0,0-1-1,0 1 1,0 0 0,0 0 0,0-1 0,0 1 0,0 0 0,0-1 0,0 1-1,0 0 1,0 0 0,0-1 0,0 1 0,0 0 0,1 0 0,-1-1-1,0 1 1,0 0 0,0 0 0,0-1 0,1 1 0,-1 0 0,0 0 0,0 0-1,0-1 1,1 1 0,-1 0 0,0 0 0,0 0 0,1 0 0,-1 0-1,0-1 1,0 1 0,1 0 0,-1 0 0,0 0 0,1 0 0,-1 0 0,0 0-1,0 0 1,1 0 0,-1 0 0,0 0 0,1 0 0,-1 0 0,0 0 0,1 0-1,107-30-2384,-43 9-282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1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217 1 9714,'0'0'3106,"-2"4"-3094,-5 26 9,1-1 0,2 1-1,0 0 1,2 0 0,1 0 0,5 39-1,-3 4 43,-1-71-53,1 0-1,-1 1 1,0-1 0,1 0-1,0 0 1,-1 1-1,1-1 1,0 0-1,0 0 1,0 0 0,1 0-1,-1 0 1,0 0-1,1 0 1,-1-1 0,1 1-1,0 0 1,-1-1-1,1 1 1,0-1 0,0 0-1,0 0 1,0 1-1,0-1 1,0-1 0,1 1-1,-1 0 1,0 0-1,0-1 1,1 1 0,-1-1-1,0 0 1,1 0-1,3 0 1,10 1 99,-1-1 1,1 0-1,0-2 1,15-2-1,-18 1-99,0 0 0,0-1 0,0-1 0,-1 0 0,0-1 0,0 0 0,0 0 0,-1-1 0,0-1 0,0 0 0,11-12 0,-15 13-18,0 1 0,0-1 0,-1-1 0,0 1 0,-1-1 0,1 0 0,-1-1 0,-1 1 0,0-1 0,0 0 0,-1 0 0,0 0 0,0 0 0,-1 0 0,0-1 0,0-12 0,-2 21 9,0 1-1,0-1 1,0 1 0,0-1 0,-1 1-1,1-1 1,0 1 0,0-1 0,0 1-1,-1 0 1,1-1 0,0 1-1,0-1 1,-1 1 0,1 0 0,0-1-1,-1 1 1,1 0 0,0 0 0,-1-1-1,1 1 1,-1 0 0,1 0-1,-1-1 1,1 1 0,0 0 0,-1 0-1,1 0 1,-1 0 0,1 0-1,-1 0 1,1 0 0,-1 0 0,1 0-1,-1 0 1,1 0 0,0 0 0,-1 0-1,1 0 1,-1 0 0,1 0-1,-1 1 1,-16 3 29,12 0-33,0 0 0,0 1 0,0-1 0,0 1 0,1 0 0,-1 1 0,1-1 0,1 1 1,-1-1-1,1 1 0,0 0 0,0 0 0,1 1 0,-3 7 0,1 2-9,0 0 1,1 0 0,1 0-1,-1 31 1,2-17 28,2 0 1,1 0 0,1 0-1,2-1 1,1 1-1,10 31 1,3-2 10,-3 1 0,-2 1 0,-3 0 0,-3 1 0,1 123 0,-10-173 4,0 0 1,-1 0 0,0-1-1,-1 1 1,0-1-1,-1 1 1,-1-1 0,1 0-1,-2 0 1,1-1 0,-2 0-1,1 0 1,-1 0-1,-1-1 1,0 0 0,0 0-1,-1-1 1,-18 14 0,17-14 11,0-1 0,-1 0 0,1-1 0,-1 0 0,-1-1 0,1 0 0,-1-1 0,0 0 0,0-1 0,0 0 0,-1-1 0,1-1 0,0 0 0,-1 0 0,1-1 0,-1-1 0,1 0 0,-16-3 0,20 1-33,0 0 1,0-1-1,1 1 1,-1-2-1,1 1 1,0-1-1,0 0 1,0-1-1,1 1 1,0-1-1,0 0 0,-8-12 1,-2-4-22,1-1 0,-20-40 0,25 43-47,0-1 0,2-1 1,1 1-1,0-1 1,2-1-1,1 1 0,0-1 1,2 0-1,0 0 0,2 0 1,0 0-1,5-26 1,-4 45 36,1 0-1,-1 0 1,1 0 0,0 0 0,0 0 0,0 1 0,0-1 0,1 1 0,0-1 0,-1 1 0,1 0 0,1 0 0,-1 0 0,0 1 0,1-1 0,-1 1 0,1 0 0,0-1 0,-1 2 0,1-1 0,0 0 0,8-1 0,11-3-216,-1 1-1,0 1 1,28-1 0,-29 3-35,151-19-5223,-94 8-940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0.6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15 5393,'0'0'3553,"161"-14"-4177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1.6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 4425,'0'0'8146,"200"-29"-7802,-151 26-136,-4 3 96,-9 0-304,-5 0 0,-3 0-8,0 0 80,-3 0-144,-7 0-8,-4 6-1528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1.9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51 9402,'0'0'4945,"235"-16"-4585,-172 7-32,-10-1-328,-11 4 48,-11 3-48,-6 3 0,-7-4-120,-1 4-1136,-6-3-2673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6.9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31 941 488,'0'0'9013,"-3"-4"-7956,-1-2-854,1 1-1,0-1 1,0 1-1,0-1 0,1 0 1,0-1-1,0 1 1,0 0-1,1 0 0,0-1 1,0 1-1,1-1 1,0 1-1,0 0 1,1-1-1,1-11 0,4-14 69,1 1 0,13-36 0,-12 42-277,41-129 109,87-189-1,-133 337-103,5-10-63,0 0 1,-1 0-1,-1-1 1,0 0-1,-1-1 1,-1 1-1,3-28 1,-9 71-4,-1-1 0,-1 1 1,-9 31-1,-7 36-24,2 73 15,4 188-1,14-353 38,1 0 0,-1 0 0,0-1-1,1 1 1,-1 0 0,0-1 0,1 1 0,-1 0 0,1-1-1,-1 1 1,1-1 0,-1 1 0,1 0 0,0-1 0,-1 1 0,1-1-1,0 0 1,-1 1 0,1-1 0,0 0 0,-1 1 0,1-1-1,0 0 1,0 0 0,-1 1 0,1-1 0,0 0 0,0 0 0,0 0-1,-1 0 1,2 0 0,36 0-1991,-24-1 451,37 1-6046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7.5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562 44 7706,'0'0'4481,"0"-7"-4133,0-22-86,0 21-154,-3 8-32,-4 1-63,-1 0 0,1 0 0,0 1 0,0 0 0,0 0 0,0 0 0,0 1-1,-8 5 1,-58 35-26,49-28 22,-18 11-2,1 2 0,1 1 0,2 2 0,-59 62 0,82-77-3,2 1-1,0 0 1,1 0-1,1 1 1,1 1-1,0 0 1,1 0-1,1 1 1,1 0-1,1 1 1,1-1-1,1 1 1,-3 32-1,6-37 12,0 1 0,2 0 0,0 0-1,1-1 1,0 1 0,1 0 0,1-1-1,1 0 1,12 28 0,-14-38-4,0 0 1,1 1 0,0-1-1,1 0 1,-1-1-1,1 1 1,0-1 0,1 0-1,-1 0 1,1-1-1,0 1 1,0-1 0,0-1-1,0 1 1,1-1-1,0 0 1,0-1 0,-1 1-1,1-1 1,1-1-1,-1 1 1,0-1 0,0 0-1,14-1 1,-16 1 7,-1-1-1,1 0 1,0 0 0,0 0-1,-1-1 1,1 1 0,-1-1-1,1 0 1,-1 0 0,1-1-1,-1 0 1,1 1 0,-1-1-1,0-1 1,0 1 0,0-1-1,0 1 1,-1-1 0,1 0-1,-1 0 1,1-1 0,-1 1-1,0-1 1,0 0 0,-1 1-1,1-1 1,-1 0 0,0-1-1,0 1 1,0 0 0,2-9-1,5-16-32,-1-1 1,-2 0-1,0 0 0,-2 0 0,-2-1 0,-2-56 0,0 85 16,1 1-1,-1 0 1,0-1-1,0 1 1,-1 0-1,1-1 1,0 1-1,0 0 1,-1 0 0,1-1-1,-1 1 1,1 0-1,-1 0 1,1 0-1,-1 0 1,0-1-1,1 1 1,-1 0 0,0 0-1,0 0 1,0 1-1,0-1 1,0 0-1,0 0 1,0 0 0,-1 0-1,0 0-3,-1 1 1,1-1-1,0 1 0,-1-1 0,1 1 1,-1 0-1,1 0 0,0 0 0,-1 0 0,1 1 1,-1-1-1,1 1 0,-3 0 0,-4 2-5,0 0 0,0 1 0,1 0-1,-1 1 1,1 0 0,-9 6 0,-11 13 20,1 0 0,1 2 0,-28 36 1,46-52-101,0 0 0,1 1 0,0 0 0,0 1 0,2 0 0,-1 0 0,1 0 0,1 0 0,0 1 0,1-1 0,0 1 0,-1 21 0,4-31-46,0-1 0,0 0 0,0 1 0,0-1 0,0 0 0,1 1 1,-1-1-1,1 0 0,0 0 0,0 1 0,0-1 0,0 0 0,0 0 0,0 0 0,0 0 0,1 0 0,-1 0 0,1-1 0,-1 1 0,1 0 0,3 2 0,22 13-2392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8.1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204 0 6081,'0'0'5536,"-3"5"-5445,-24 43-73,3 0 0,1 2 0,3 0 0,2 1 0,-15 76 0,11-21 59,-11 191-1,33-264 122,0-33-175,0 0 0,0 1 0,0-1 0,0 0 0,0 1 0,0-1 0,0 0 0,0 0 0,0 1-1,0-1 1,0 0 0,0 0 0,0 0 0,0 1 0,0-1 0,0 0 0,1 0 0,-1 1 0,0-1 0,0 0 0,0 0 0,0 0 0,1 1 0,-1-1-1,0 0 1,0 0 0,0 0 0,1 0 0,-1 1 0,0-1 0,0 0 0,0 0 0,1 0 0,-1 0 0,0 0 0,0 0 0,1 0 0,-1 0-1,0 0 1,0 0 0,1 0 0,-1 0 0,0 0 0,1 0 0,3-4 186,0 1 1,-1-2-1,1 1 0,-1 0 1,1-1-1,3-7 0,-1 2-375,198-329 612,-42 64-243,-146 254-206,-13 17-2,0 1 0,0-1 1,0 0-1,0 0 0,-1 0 0,0-1 0,1 1 1,-2 0-1,1-1 0,1-5 0,-3 10-205,-4 1-58,0 0 1,1 0 0,-1 1 0,0-1 0,1 1 0,-1 0 0,1 0 0,0 0 0,0 1 0,0-1 0,-4 4 0,-5 4-631,-26 15-1814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8.7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3329,'0'0'7800,"27"22"-6914,88 65-182,-109-82-633,0-1 1,0 0 0,0 0-1,1-1 1,-1 0-1,1 0 1,0 0 0,0-1-1,0 0 1,0 0-1,0-1 1,0 0 0,0 0-1,0 0 1,1-1-1,12-2 1,4 1 187,-16 2-231,0 0-1,1-1 1,-1 0 0,0-1-1,0 0 1,0 0 0,0-1 0,0 0-1,0 0 1,0-1 0,0 0-1,-1 0 1,1 0 0,-1-1-1,0-1 1,11-8 0,-14 10-23,13-10 4,-1-1-1,-1 0 1,0-1-1,-1-1 1,-1 0 0,12-19-1,-27 90-410,2-22 392,-1-27 3,1 0 0,-1-1 0,1 1-1,0 0 1,1-1 0,0 1 0,0 0 0,3 10 0,-3-14 8,1 0 0,-1 0 1,1 0-1,-1-1 1,1 1-1,0 0 0,0-1 1,0 1-1,0-1 1,0 0-1,0 0 1,0 1-1,1-1 0,-1-1 1,0 1-1,1 0 1,-1 0-1,0-1 0,1 0 1,-1 1-1,1-1 1,4 0-1,15 2 24,0-1 0,0-1-1,1-1 1,41-7 0,-51 5-14,0-1 1,1 0-1,-1-1 1,-1-1-1,1 0 0,-1 0 1,0-1-1,22-17 1,-32 22 8,-1 0-28,1 1 1,-1 0-1,1-1 1,-1 1-1,1 0 0,-1-1 1,1 1-1,0 0 0,0 0 1,0 0-1,0 1 1,0-1-1,0 0 0,0 1 1,0-1-1,0 1 1,0 0-1,0 0 0,0-1 1,0 1-1,0 1 0,0-1 1,0 0-1,0 0 1,0 1-1,3 0 0,26 4-103,-1-2-1,1-1 0,0-1 0,58-6 1,-44-7-3357,-33 6 696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9.3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1 122 2737,'0'0'10002,"36"-9"-9342,4-1-483,7-2 142,1 2 0,88-6 1,251 11 627,-46 3-782,-307 0-319,0-1-1,-1-2 1,1-1-1,-1-1 1,53-20-1,-86 27 111,12-8-1258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09.9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53 1 5761,'0'0'5012,"-2"31"-3961,-7 216 397,10-219-1212,-2 0 0,0 0 0,-2 0 0,-1 0-1,-1-1 1,-10 30 0,11-48-173,-5 16 10,11-19 30,9-11 112,108-93-95,46-34-326,-143 117 208,1 1 0,0 0 0,1 2-1,0 1 1,45-14 0,-53 22-19,1 0 0,-1 0 0,1 2 0,23 0 0,-38 2 12,-1-1 1,1 1 0,0-1 0,-1 1-1,1-1 1,-1 1 0,1 0 0,-1 0 0,0 0-1,1 0 1,-1 0 0,0 0 0,0 0-1,0 1 1,0-1 0,0 0 0,0 1-1,0-1 1,0 1 0,0-1 0,-1 1 0,1-1-1,0 1 1,-1-1 0,1 1 0,-1 0-1,0-1 1,0 1 0,1 0 0,-1-1 0,-1 3-1,4 64 45,-4-54-46,1-5 9,0 0 1,-1-1-1,0 1 0,0 0 0,-1-1 0,-1 0 0,1 1 1,-1-1-1,0 0 0,-1 0 0,0 0 0,0-1 1,-1 0-1,0 1 0,0-2 0,-1 1 0,0 0 0,0-1 1,0 0-1,-15 9 0,-99 70-286,118-84-176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0.6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0 244 3697,'0'0'6572,"4"4"-5683,-1-1-773,0-1 0,0 1 0,1-1 0,-1 0 0,1 0 0,-1 0 0,1 0 0,0-1 0,0 1 0,0-1-1,-1 0 1,1 0 0,0-1 0,1 1 0,4-1 0,75 0 856,-56-2-818,-11 1-127,1-1 0,-1-1 1,0-1-1,0 0 0,0-1 0,-1-1 0,0 0 0,0-2 1,-1 1-1,1-2 0,24-18 0,-20 11-109,0-1-1,-1-1 0,-1 0 1,-1-1-1,-1-1 1,0-1-1,21-38 0,-36 58 81,-4 19-85,-33 66 122,25-64-25,1 1 0,1 0 1,-6 24-1,7 2-12,2-1 1,2 1-1,2-1 1,5 59 0,-1-9 199,-1-88-146,-1 0 1,-1-1 0,0 1-1,0 0 1,0-1 0,-1 1-1,-3 9 1,4-15-34,0 1 0,-1-1 1,1 0-1,0 0 0,-1 0 0,1 0 0,-1 0 1,0-1-1,0 1 0,0 0 0,0-1 1,0 1-1,0-1 0,0 0 0,0 1 0,0-1 1,-1 0-1,1 0 0,0-1 0,-1 1 1,1 0-1,-1-1 0,1 0 0,-1 1 0,1-1 1,-5 0-1,2 0-65,-1-1 1,1 1-1,-1-1 1,1 0-1,0 0 0,0-1 1,-1 1-1,1-1 1,0-1-1,1 1 0,-1 0 1,0-1-1,1 0 1,-1 0-1,-5-6 0,-3-4-672,1-1-1,1 0 1,-15-22-1,19 25 101,-33-54-4513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1.0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1 133 6873,'0'0'6170,"23"-17"-5521,72-52-289,-90 65-295,0 1 0,-1-1 0,1 0-1,-1 0 1,0-1 0,0 1 0,5-9 0,-3 7 200,-5 6-202,-1 15-524,4 37 428,3 1 0,1-2 0,3 1 1,22 62-1,-32-110-40,0 0 0,0-1 1,0 1-1,0-1 0,1 0 1,0 1-1,0-1 0,0 0 1,0 0-1,0 0 0,1 0 1,-1-1-1,1 1 0,-1-1 0,1 1 1,0-1-1,0 0 0,0 0 1,1 0-1,-1 0 0,0-1 1,1 1-1,-1-1 0,1 0 1,-1 0-1,1 0 0,0-1 1,-1 1-1,1-1 0,0 0 1,5 0-1,16 0-5818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4.3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57 2785,'0'0'6997,"10"-4"-6257,59-15 110,72-11 1,-132 28-1664,-14 1 324,-28 0 189,17 1 315,1 1-1,-1 0 0,-21 6 0,21-2 1,-35 13 25,49-17-38,-1 0-1,0 0 0,1 1 1,0-1-1,-1 1 1,1-1-1,0 1 0,0 0 1,0 0-1,0 0 1,0 0-1,0 0 0,1 0 1,-3 5-1,2-1 4,1-1 0,0 1 0,1 0-1,-1 0 1,1 0 0,1 9 0,-1 2 3,49-12 94,-47-5-102,5 0-2,0 0 0,0 1-1,0 0 1,0 0 0,12 4 0,-16-3 0,0 0 1,0 0-1,0 0 1,0 0-1,0 1 1,0-1-1,-1 1 1,0 0-1,1-1 1,-1 1-1,0 0 1,0 0-1,2 5 1,-2-4 10,0-1 0,0 1 0,0 0 0,0 0 0,-1 0 0,1 0 0,-1 0 0,0 0 0,0 0 0,-1 0 0,1 1 0,-1 6 0,-1-9 8,0 0-1,1 0 1,-1 0 0,0 0-1,0 0 1,0-1 0,-1 1-1,1 0 1,0 0 0,-1-1-1,1 1 1,-1-1-1,1 0 1,-1 1 0,0-1-1,1 0 1,-1 0 0,0 0-1,0 0 1,0 0 0,0 0-1,0-1 1,0 1 0,0-1-1,0 1 1,-3-1-1,-13 3-63,-1 0 0,0-1 0,-34-2-1,28 0-1668,15-5-1149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2.8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 65 312,'0'0'6681,"30"0"-287,122 3-6111,-150-3-298,-1 0 0,1-1 1,-1 1-1,0-1 1,1 1-1,-1-1 1,0 1-1,0-1 1,1 0-1,-1 0 1,0 0-1,0 1 0,0-1 1,0 0-1,0 0 1,0-1-1,0 1 1,-1 0-1,1 0 1,0 0-1,0-1 1,-1 1-1,1 0 0,-1 0 1,1-1-1,-1 1 1,0-1-1,1 1 1,-1 0-1,0-1 1,0 1-1,0-1 1,0 1-1,0 0 0,-1-1 1,1 1-1,0-1 1,0 1-1,-1 0 1,1-1-1,-1 1 1,1 0-1,-1 0 1,0-1-1,0 1 0,1 0 1,-1 0-1,0 0 1,0 0-1,0 0 1,0 0-1,0 0 1,-2-1-1,-2 0-4,-1 0 1,0 1-1,0 0 0,-1 0 1,1 0-1,0 0 0,0 1 1,0 0-1,0 1 0,-1-1 1,1 1-1,0 0 0,0 1 1,-6 2-1,8-3 20,1 0 1,0 0-1,0 1 0,0 0 0,0-1 1,0 1-1,0 0 0,1 0 1,-1 0-1,1 1 0,-1-1 0,1 1 1,0-1-1,0 1 0,0 0 1,0 0-1,1 0 0,-1 0 0,1 0 1,-1 0-1,1 0 0,0 1 1,1-1-1,-1 0 0,0 1 0,1-1 1,0 5-1,-1-7 29,1 0 0,0-1-1,0 1 1,0 0 0,0 0-1,0 0 1,0 0 0,0 0 0,0-1-1,0 1 1,1 0 0,-1 0 0,0 0-1,0-1 1,1 1 0,-1 0 0,1 0-1,-1-1 1,1 1 0,-1 0-1,1-1 1,-1 1 0,1 0 0,-1-1-1,1 1 1,0-1 0,-1 1 0,1-1-1,0 1 1,-1-1 0,1 1 0,0-1-1,0 0 1,0 0 0,-1 1-1,1-1 1,0 0 0,0 0 0,0 0-1,0 0 1,-1 0 0,1 0 0,0 0-1,0 0 1,0 0 0,0 0 0,-1 0-1,1-1 1,0 1 0,1-1-1,9 1-78,-7 0 60,0-1 0,-1 0-1,1 0 1,-1 0 0,1 0 0,-1 0-1,1-1 1,-1 1 0,0-1 0,1 0-1,-1 0 1,0 0 0,0-1 0,-1 1-1,1-1 1,0 1 0,-1-1 0,1 0-1,-1 0 1,0 0 0,0 0 0,-1-1-1,1 1 1,0 0 0,-1-1 0,0 1-1,0-1 1,0 0 0,0-4 0,-2 8-5,0-1 1,0 1-1,-1 0 0,1 0 1,0 0-1,0 1 1,0-1-1,-1 0 1,1 0-1,0 1 1,0-1-1,-1 1 0,1-1 1,0 1-1,0-1 1,-2 2-1,-17 11-45,0 0 0,-34 33-1,-1 11-3940,44-46-684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3.6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54 193 5025,'0'0'5805,"-7"20"-5255,-5 18-228,2 1 1,2 0-1,1 0 1,-2 51-1,9-82-286,0 1 0,0-1 0,1 0 0,0 0-1,0 0 1,1 0 0,0 0 0,1 0 0,-1-1 0,2 1 0,-1-1 0,1 0-1,0 0 1,0 0 0,1 0 0,0-1 0,0 0 0,1 0 0,0 0 0,0 0-1,0-1 1,0 0 0,1-1 0,0 1 0,0-1 0,0 0 0,1-1 0,-1 0-1,9 2 1,1 0 16,1 0-1,-1-2 0,1 0 1,0-1-1,0 0 0,0-2 1,0 0-1,0-1 0,-1-1 0,1-1 1,0 0-1,-1-2 0,0 1 1,0-2-1,0-1 0,0 0 1,-1-1-1,0 0 0,-1-1 1,26-21-1,-32 21-48,0 0 1,0-1-1,-1 0 1,0 0-1,-1-1 1,0 0-1,-1 0 1,0-1-1,-1 1 1,0-1-1,6-23 1,-6 9-16,-1 1 0,-1-1-1,-1 0 1,-3-49 0,0 65 10,0 0-1,0 0 1,-1 0-1,-1 0 1,0 0-1,0 1 1,0-1-1,-1 1 1,-1 0-1,0 0 1,0 0-1,-1 1 1,0 0-1,0 0 1,-1 0-1,0 1 1,-12-11-1,7 9 11,0 1 0,0 0-1,-1 1 1,0 1 0,0 0 0,0 1-1,-1 0 1,0 1 0,0 0 0,0 1-1,-28-2 1,26 4-40,-7-1 47,0 0-1,0 2 1,-46 5-1,64-4-69,0 0 0,0 0 0,0 1 0,0-1 0,0 1 0,0 0 0,1 0 0,-1 1 0,1-1 0,-1 1 0,1 0 0,0 0 0,0 1 0,1-1 0,-1 1 0,1 0 0,-1 0 0,1 0 0,0 0-1,1 0 1,-1 1 0,1 0 0,-2 5 0,-8 37-1798,11-5-1836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3.9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432 1 8130,'0'0'1865,"-3"27"-990,-12 85 4,14-106-822,-1 0-1,1 0 1,-1-1-1,0 1 0,-1 0 1,1-1-1,-1 1 1,0-1-1,-1 0 1,1 0-1,-1 0 1,0-1-1,0 1 0,0-1 1,-1 0-1,-9 7 1,-6 5 177,-12 14-19,-2-2 1,0-1-1,-2-1 1,-1-3-1,-1-1 1,-69 30-1,92-50-1485,15-13-1349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4.5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 99 5329,'0'0'6483,"36"-8"-5510,177-40-196,-203 46-712,36-11 112,-44 12-170,0 1-1,0-1 1,1 0 0,-1 0 0,0 0 0,0 0-1,0 0 1,-1-1 0,1 1 0,0-1-1,0 1 1,-1-1 0,1 1 0,-1-1 0,3-3-1,-4 5-11,-1-1-1,1 1 0,0 0 1,0-1-1,-1 1 0,1 0 1,0 0-1,-1-1 0,1 1 1,0 0-1,-1 0 0,1-1 1,0 1-1,-1 0 0,1 0 1,-1 0-1,1 0 0,0 0 1,-1-1-1,1 1 0,-1 0 1,1 0-1,-1 0 0,1 0 1,0 0-1,-1 0 0,1 1 1,-1-1-1,1 0 0,0 0 1,-2 0-1,0 0-18,-20 2-11,0 0 0,0 1 0,0 1 0,0 1 0,1 1 0,0 1 0,-22 11 0,3 0 32,2 2-1,-65 44 0,98-61-9,1 0 0,-1 0 1,1 0-1,0 0 0,0 1 0,0-1 0,1 1 0,-1 0 0,1 0 0,0 0 1,0 1-1,0-1 0,1 1 0,0 0 0,-1-1 0,2 1 0,-1 0 0,0 0 1,1 1-1,0-1 0,0 0 0,1 0 0,0 0 0,-1 1 0,2 6 0,1-9 19,-1 0-1,1 0 0,-1 0 0,1 0 1,0 0-1,1-1 0,-1 1 0,0-1 0,1 1 1,-1-1-1,1 0 0,0 0 0,-1 0 1,1 0-1,0-1 0,0 1 0,1-1 0,4 2 1,68 22 140,-67-23-157,77 13 133,-65-12-92,1 1-1,-1 0 1,34 12-1,-52-14-37,0-1 0,0 1 1,-1 0-1,1 0 0,-1 0 0,1 0 0,-1 0 0,0 1 0,0-1 0,0 1 0,0 0 0,0-1 1,-1 1-1,1 0 0,-1 0 0,0 0 0,0 0 0,0 0 0,0 0 0,0 0 0,0 4 0,1 9 10,-1 1-1,0 30 0,-2-29-5,1-10 35,0-1 1,-1 0-1,0 0 1,-1 0 0,0 0-1,0 0 1,0 0 0,-1-1-1,0 1 1,0-1 0,0 0-1,-1 0 1,0 0 0,0 0-1,-1 0 1,0-1-1,0 0 1,0 0 0,0 0-1,-1-1 1,-6 4 0,0 2 26,0-1 0,0-1 0,-1-1 1,-1 1-1,1-2 0,-1 0 0,0-1 0,-25 7 1,32-11-298,1 0 1,-1 0 0,0 0 0,0-1-1,0 0 1,0 0 0,0-1-1,1 0 1,-1 0 0,0 0 0,1-1-1,-1 0 1,1-1 0,-1 1 0,1-1-1,0 0 1,0-1 0,0 1 0,1-1-1,-10-8 1,-13-16-4455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5.2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 0 6121,'0'0'4371,"-11"35"-3795,-33 110 40,28-84-191,3 0 1,-8 106 0,3-20 119,11-68 233,23-99-183,16-16-522,2 1 0,2 2 0,1 1-1,67-44 1,-96 71-82,1 1-1,-1 1 1,1 0-1,0 0 1,0 1-1,0-1 1,0 2-1,1 0 1,-1 0-1,0 0 1,1 1-1,-1 1 1,0 0-1,12 2 1,-18-1 2,0-1 0,0 1 1,0 0-1,0 0 0,-1 0 1,1 0-1,-1 0 1,1 1-1,-1-1 0,0 1 1,0-1-1,0 1 0,-1 0 1,1 0-1,0 0 0,-1 0 1,0 0-1,0 0 1,0 1-1,0-1 0,0 0 1,0 7-1,2 10-9,-2 0 0,0 30 0,-1-37 25,0 14-26,1-10 10,-1 0 0,-1 0 0,-5 31 0,4-41 9,-1 0-1,1-1 1,-1 1-1,0 0 1,-1-1 0,1 0-1,-1 0 1,-1 0-1,1 0 1,-1 0-1,0-1 1,-7 6 0,-6 4 10,-1 0 0,-1-1 0,0-1 1,-41 18-1,42-22-858,-1-1 0,0-2-1,-22 5 1,23-7-2209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5.6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45 5401,'0'0'9109,"24"-2"-8748,-18 2-334,61-7 165,71-15 1,-135 21-355,49-10 318,-29 10-3948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6.0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45 5313,'0'0'7264,"34"1"-6166,105 2-233,-129-2-790,1-1-1,-1 0 0,1-1 0,-1-1 1,1 1-1,-1-2 0,0 1 1,0-1-1,0-1 0,14-7 0,13-5 150,-25 10-116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6.8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418 108 6465,'0'0'6084,"-16"-15"-5640,-56-43-111,67 54-310,0 0 0,0 1 0,-1-1 0,1 1 1,-1 1-1,0-1 0,0 1 0,0 0 1,0 0-1,0 0 0,0 1 0,-1 0 0,1 0 1,0 1-1,-1 0 0,1 0 0,-10 1 1,-8 0-73,19-1 46,-1 1 0,1-1 0,-1 1 0,1 0 0,0 0 1,-1 1-1,1 0 0,0-1 0,0 2 0,0-1 0,0 1 0,0-1 0,1 1 0,-9 7 1,7-4-5,0 1 1,0-1 0,1 1 0,-1 0-1,2 0 1,-1 1 0,1 0-1,-6 14 1,5-7-1,0 1 0,1 0 0,0 0 0,1 0 0,1 0 0,1 1 0,0-1 0,1 0 1,4 27-1,-2-34 25,0 0 0,1-1 0,0 1 0,1-1 0,0 0 0,0 0 0,1 0 1,0-1-1,0 0 0,1 0 0,12 13 0,8 4 140,49 35 1,-51-42-124,18 15 18,-5-6-34,0 2-1,-3 2 1,35 37 0,-60-57-25,0 1 1,-1 0-1,-1 0 1,0 0-1,0 1 1,-1 0-1,0 1 1,-1 0-1,-1-1 1,0 2-1,-1-1 1,0 0-1,-1 1 1,1 25-1,-3-36 13,0 1 0,0-1 0,-1 0 0,1 0 0,-1 0 0,0 0 0,0 1 0,0-1 0,-1 0 0,1 0 0,-1-1 0,1 1 0,-1 0 0,0 0 0,0-1 0,0 1 0,-3 2 0,-1-1 19,0 1 0,0-1 0,0 0 0,0 0 0,-1-1 0,1 0 0,-11 4 0,-9 0 61,0 0 0,-1-2 0,-30 3 0,56-8-85,-182 7 109,172-7-91,8 0-12,-1 0 1,0 0-1,0 0 0,0 0 0,0-1 0,1 0 1,-1 1-1,0-1 0,0-1 0,1 1 0,-1 0 1,1-1-1,-1 0 0,1 0 0,0 0 0,0 0 1,-3-3-1,3 2-7,1-1 1,0 1 0,0-1-1,0 0 1,0 0 0,0 0-1,1 0 1,0 0-1,0 0 1,0 0 0,0 0-1,1-1 1,0 1-1,0 0 1,0-5 0,1 0-24,0-1 1,1 1-1,0 0 1,1 1 0,0-1-1,0 0 1,1 1-1,0 0 1,0 0 0,1 0-1,0 0 1,0 1-1,1-1 1,0 1 0,0 1-1,1-1 1,10-7-1,16-12-5,1 2 0,53-30 0,-85 53 24,242-119-52,-6 5 14,-225 108 53,0-1-1,-1-1 1,0 0-1,0-1 1,-1 0-1,19-22 1,-25 26-5,0-1 0,0-1 0,-1 1 1,0-1-1,-1 1 0,1-1 0,-2 0 0,1 0 1,-1 0-1,0-1 0,-1 1 0,0-1 0,1-12 0,-2 16 10,0 1-1,0 0 1,0 0-1,-1-1 0,1 1 1,-1 0-1,0 0 1,0 0-1,-1 0 0,1 0 1,-1 0-1,0 0 0,0 0 1,0 1-1,-5-7 1,2 5-4,-1 1 1,0 0 0,0 0-1,0 0 1,0 1 0,0 0-1,0 0 1,-1 1 0,-8-3-1,-28-7-10,1 1 0,-2 3 1,-71-6-1,-135 8-184,225 6 167,1 1-599,0 1 0,1 1 0,-1 2 0,0 0 0,1 1 0,0 1 0,-35 17 0,6-1-6035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7.6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247 109 1464,'0'0'7509,"-4"-17"-6651,-13-53-316,17 69-494,0 0 0,0-1 1,-1 1-1,1 0 0,-1 0 1,1-1-1,-1 1 0,1 0 1,-1 0-1,1 0 0,-1 0 1,0 0-1,0 0 0,0 0 0,1 0 1,-1 0-1,-2-1 0,2 2-40,1 0 0,-1 0-1,0-1 1,1 1 0,-1 0 0,0 0-1,1 0 1,-1 0 0,0 0-1,1 0 1,-1 0 0,0 0 0,1 0-1,-1 1 1,0-1 0,1 0-1,-1 0 1,0 1 0,1-1 0,-1 0-1,0 1 1,-22 22-117,23-23 150,-21 31 92,1 0 1,1 2 0,2 0-1,2 1 1,1 0 0,1 1-1,2 1 1,2 0 0,-8 60 0,5 27 432,4 192 1,9-224-275,0-91-245,0 1 1,0-1 0,0 0 0,0 0 0,1 0-1,-1 0 1,0 0 0,0 0 0,0 0 0,0 0-1,0 0 1,1 0 0,-1-1 0,0 1 0,0 0-1,0-1 1,0 1 0,2-2 0,5-6-8,1 0 1,-1-1-1,-1 0 1,0 0-1,0 0 1,0-1-1,-1 0 1,7-18-1,1 1-4,77-144 54,-37 65 60,4 2 0,79-103 0,-134 202-213,1 0 1,0 0-1,0 1 0,0-1 0,0 1 0,1 0 1,0 0-1,0 1 0,0-1 0,0 1 1,0 0-1,1 1 0,-1-1 0,1 1 1,11-3-1,-16 31-6837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8.3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1 129 3929,'0'0'5140,"15"27"-4796,53 85 472,-66-108-720,1 0 1,0 0-1,1 0 0,-1-1 1,1 0-1,-1 1 1,1-1-1,0 0 1,0-1-1,1 1 0,-1-1 1,0 0-1,1 0 1,0 0-1,-1-1 0,1 1 1,0-1-1,0 0 1,-1-1-1,1 1 0,0-1 1,0 0-1,0 0 1,7-1-1,8 1 244,-19 0-330,22 1 181,0-1-1,-1 0 1,34-6-1,-48 4-177,0 0-1,0-1 1,-1 1-1,1-1 0,-1-1 1,1 0-1,-1 0 1,0 0-1,-1-1 1,1 0-1,-1 0 1,0-1-1,6-7 1,10-14 5,-2-2 1,-1 0-1,-1-1 1,13-33 0,7-10 22,-34 118-369,-5-9 345,0-18-19,1 0 1,0 0 0,1 0 0,6 26 0,-6-40 7,0 1 0,0-1 0,1 0 1,0 1-1,0-1 0,0 0 0,0 0 0,0-1 0,1 1 0,0 0 1,0-1-1,0 1 0,0-1 0,0 0 0,1 0 0,-1-1 0,1 1 1,0 0-1,0-1 0,0 0 0,0 0 0,8 2 0,1 0-1,0-1-1,0 0 1,1-1-1,-1-1 1,21 0 0,-29 0-2,0-2 1,0 1 0,0 0 0,-1-1 0,1 0-1,0 0 1,0 0 0,0-1 0,-1 0 0,1 0 0,-1 0-1,0 0 1,1-1 0,-1 0 0,0 1 0,0-2-1,6-6 1,36-67 130,-43 73-64,-2 4-24,-1 14-320,-1 13 283,0 43 25,1-68-34,1 1 1,-1-1-1,0 0 1,1 0-1,-1 0 1,1 0-1,-1 1 1,1-1-1,0 0 1,0 0-1,0-1 1,0 1-1,0 0 1,1 0-1,-1 0 1,1-1-1,-1 1 1,1-1-1,-1 1 1,1-1-1,0 1 1,0-1-1,-1 0 0,5 2 1,16 2-7,0-2 0,0 0 0,0-1 0,0-1 0,27-2 0,-5 0 206,-62 37 12,10-13-199,8-22-92,0 0-1,0-1 0,0 1 1,-1 0-1,1 0 0,0 0 1,0 0-1,0 0 0,0 0 1,1 0-1,-1 0 0,0 0 1,0 0-1,0-1 0,1 1 1,-1 0-1,0 0 0,1 0 1,-1 0-1,1-1 0,-1 1 1,1 0-1,-1 0 0,1-1 1,0 1-1,1 1 0,16 4-2103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0.1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 1 3025,'0'0'5796,"-2"5"-5467,-10 29 313,2 1 0,2 0 1,0 1-1,-3 66 0,-22 257 847,2-54-1200,30-255-126,14-52 23,7-9-425,0 0 0,-1-1-1,0-1 1,28-25-1,-30 24-310,-11 8-263,0 1-1,1-1 0,-2-1 1,1 1-1,-1-1 0,0 0 1,6-12-1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5.3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1 4889,'0'0'5363,"27"0"-5676,-12-1 317,29 4-73,-43-2 62,0-1 1,0 0 0,1 1 0,-1 0-1,0-1 1,0 1 0,0-1 0,0 1 0,0 0-1,0 0 1,0 0 0,0 0 0,0 0-1,0 0 1,-1 0 0,1 0 0,0 0 0,-1 0-1,1 0 1,-1 0 0,1 0 0,-1 1 0,1-1-1,-1 0 1,0 0 0,0 1 0,1-1-1,-1 0 1,0 0 0,0 2 0,0 1-16,0-1 0,0 1 0,0-1 0,0 0 1,-1 1-1,1-1 0,-1 0 0,0 0 0,0 1 1,0-1-1,0 0 0,-1 0 0,1 0 0,-1 0 1,0 0-1,-3 4 0,1-4 18,0-1 1,0 1-1,0-1 1,0 1-1,-1-1 1,1 0-1,-1-1 1,1 1-1,-1-1 0,0 0 1,-5 1-1,-43 0-80,53-2 12,40 0-194,-8-2 253,-24 1 17,1 0 1,0 1-1,-1 0 0,1 0 0,0 1 0,-1 0 1,15 4-1,-22-4-4,0 0 0,0 0 0,-1 0 0,1 0 0,0 0 0,0 0 0,0 1 0,-1-1 0,1 0 0,-1 1 0,1-1 0,-1 0 0,1 1 0,-1-1 0,0 0 0,0 1 0,0-1 0,0 1 0,0 2 0,-1 36 109,0-27 118,1-10-197,0 1 0,-1-1 0,0 0 1,0 1-1,0-1 0,0 0 0,-1 0 0,1 0 0,-1 0 0,0 0 1,0 0-1,0 0 0,0-1 0,0 1 0,-1-1 0,1 1 1,-1-1-1,0 0 0,1 0 0,-1 0 0,0 0 0,0-1 0,0 1 1,-1-1-1,1 1 0,0-1 0,-6 1 0,-5 2 87,0-1 0,-1 0-1,1-1 1,-1 0 0,-15-1-1,13-1-247,13 1 8,1 0-1,-1-1 1,1 0-1,-1 0 1,1 0-1,-1 0 1,1-1-1,-1 1 1,1-1-1,-1 0 1,1 0-1,0 0 1,-1 0-1,1-1 1,0 1-1,0-1 1,0 0-1,0 0 1,0 0-1,-4-5 1,-1-2-1618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8.9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369 16 7578,'0'0'4846,"-1"-15"-4087,-31 86-522,22-52-184,1 1 1,0-1-1,2 2 1,-9 38-1,8 12 440,2 129-1,6-163-299,-14-36 4,-1-1-106,-4 0-33,0 0 1,1-1 0,-1-1 0,-25-6 0,38 7-72,0-1 0,1 0 0,-1-1-1,0 1 1,1-1 0,0 0 0,-1-1 0,1 1-1,0-1 1,1 0 0,-1 0 0,1-1 0,0 1 0,0-1-1,0 0 1,0 0 0,1 0 0,-3-7 0,0-2-736,1 1 0,1-1 0,0 0 0,1 0 0,-3-21 1,4-18-7195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19.3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1 206 4585,'0'0'7087,"16"-8"-6240,58-29 104,-2-4-1,88-65 1,-159 105-949,-1 0 0,2 0 0,-1-1 0,0 1 0,0 1 0,0-1 0,0 0 0,1 0 0,-1 0 0,0 1 0,1-1 0,-1 1 0,0-1 0,1 1 0,-1-1 0,1 1 0,-1 0 0,1 0 0,-1 0 0,1-1 0,-1 2 0,1-1 0,-1 0 0,1 0-1,-1 0 1,1 1 0,-1-1 0,1 1 0,1 0 0,0 2-5,0 0 0,0 0 0,0 1 0,-1-1 0,1 1 0,-1-1 0,0 1-1,2 6 1,7 10-4,93 139 63,-87-137-50,1-2-1,0 0 0,1-1 1,1 0-1,23 15 0,-34-29-90,-1-1-1,1 0 1,0 0-1,0-1 1,1 0 0,-1 0-1,0-1 1,1-1-1,0 1 1,-1-2-1,19 0 1,-25 1-13,37-1-2644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21.2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306 1 4489,'0'0'2965,"-12"3"-2773,6-2-154,2-1-17,1 1-1,0-1 1,0 1-1,0 0 1,0 0-1,-1 0 1,1 0-1,1 1 1,-1-1-1,0 1 1,0 0 0,0-1-1,1 1 1,-1 1-1,1-1 1,0 0-1,-1 1 1,1-1-1,0 1 1,0-1-1,1 1 1,-1 0-1,1 0 1,-1 0-1,-1 5 1,-21 83 949,3 0 0,5 2 1,-5 101-1,12-105-673,-7 54 96,-90 927 1346,98-706-1424,9-262-216,-1-92-97,-1 14 18,2 1 0,0-1-1,2 0 1,6 26 0,-8-44-17,0-1 0,1 0 0,0 1 0,0-1 0,0 0 0,1 0 0,-1-1 0,1 1 0,0 0 0,0-1 0,1 0 0,0 0 0,-1 0 0,1 0 0,1 0 0,-1-1 0,0 0 0,1 0 0,0 0 0,0 0 0,0-1 0,0 0 0,0 0 0,8 2 0,28 2 29,0-2-1,0-2 1,59-5 0,-15 2-59,260-12-544,-14 1-92,727 49 509,-716-5 114,328 27-29,13-33 276,-666-26-245,8 1 194,1-2 0,-1 0 0,0-2 0,40-8 0,-60 9-125,0 1-1,0-1 1,0 1 0,0-2-1,0 1 1,0 0 0,-1-1-1,1 0 1,-1 0 0,0 0-1,0-1 1,0 1 0,0-1-1,-1 0 1,1 0 0,-1 0-1,0-1 1,0 1 0,-1-1-1,1 1 1,-1-1 0,0 0-1,0 0 1,-1 0 0,1 0-1,-1-1 1,0 1 0,0-7-1,-2-54 48,-1 50-201,1 0 1,1 1 0,1-1 0,4-26 0,29-66 163,4-16 249,-35 112-264,121-480 282,-69 314-300,33-188-1,-4-17-118,-64 316 133,3 2 0,3 0 0,56-101 0,-74 154-22,-1 0 0,-1 0 0,0-1 0,-1 0 0,0 0 0,-1 0 0,0 0 0,-1-1 0,-1 1 0,2-21 0,-5 23-300,-5 13-193,-2 3 610,-5 1-116,0-1 1,0 0-1,0-1 0,0 0 0,-1-1 0,1-1 1,-16 1-1,-101 0 36,83-3-32,-789-52 1,314 11-5,-653 28 74,599 53-71,7 32-18,531-67 14,-126 11-491,-293-9 1,394-13 480,57 3-7,15 3-130,96 0-1324,-48 0-624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22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2457,'0'0'5625,"14"0"-5393,7 0 0,4 0-176,-1 0 120,4 0-176,0 0-256,-7 0-848,-3 0-4426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22.9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450 60 4705,'194'-50'2381,"-142"40"2280,-53 40-3315,-2-15-1206,0 1-1,-2-1 0,0 0 0,0 0 1,-2 0-1,-9 16 0,6-11 38,1-1 1,-10 35-1,9-7-73,2 1-1,3 0 1,1 0-1,3 0 1,2 0-1,9 62 1,26 68 147,-24-138-164,-3 0 1,-1 1-1,-2 0 1,-2 0-1,-1 54 1,-4-91-79,0-1 1,0 1-1,-1-1 0,1 0 1,-1 1-1,0-1 0,0 0 1,0 0-1,0 0 1,-1-1-1,1 1 0,-1-1 1,0 1-1,1-1 0,-1 0 1,0 0-1,-1 0 1,-4 3-1,-71 31 66,65-31-34,-13 5-31,-1-1 0,0-2-1,0 0 1,-1-2 0,0-2-1,0 0 1,0-2-1,0-1 1,-37-5 0,58 4-14,0 0 0,0-1 1,-1 0-1,1 0 1,0-1-1,1 0 1,-1-1-1,1 1 0,-1-2 1,1 1-1,0-1 1,1 0-1,-13-11 1,11 7-13,0-1 0,1 0 0,0 0 1,1-1-1,0 1 0,0-1 0,1-1 1,-5-18-1,0-8-50,3 0 0,1-1 1,1 1-1,2-72 0,4 102 56,-1 1 0,1 0 0,1 0 0,-1 0 0,1 0 0,0 1 0,1-1 0,0 0 0,0 1 0,0-1-1,1 1 1,0 0 0,0 0 0,0 1 0,1-1 0,0 1 0,0 0 0,0 0 0,1 1 0,-1-1-1,1 1 1,0 1 0,13-7 0,11-4-35,1 1 0,0 2 0,61-13-1,-74 19 56,578-136-266,-422 95-534,-19-1-1471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23.4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7562,'0'0'5305,"0"60"-5305,0-38-96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3.1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0 988 9538,'0'0'2754,"33"-22"-2422,108-80-205,-122 86-144,0 0 0,-1-1 0,-1-1 1,-1-1-1,0-1 0,-1 0 0,17-32 1,-11 9-77,-2-1 0,18-61 1,-7 2-1,-5-1 1,20-169-1,-40 260 911,2 20-873,5 21-237,4 27 287,2-2-1,3 0 1,2-1 0,2-2-1,2 0 1,3-2 0,59 75-1,-33-57 13,-17-21 28,61 91-1,-91-121-46,0 0 0,-1 1 1,-1 0-1,0 0 0,-2 1 1,0 0-1,0 0 0,-2 0 0,0 1 1,1 28-1,-4-36-10,1 1 0,-2-1 0,0 0 0,0 0 0,-1 0 1,-4 14-1,4-20 31,0 0 1,0 0 0,0-1 0,-1 1-1,1-1 1,-1 1 0,0-1-1,0 0 1,0 0 0,0-1-1,-1 1 1,1-1 0,-1 1 0,0-1-1,0 0 1,0-1 0,-7 4-1,-9 1 32,0 0-1,-1-1 1,1-1 0,-42 3-1,-87-6 216,131-1-223,-7-2 18,1 0 0,0-2 0,0-1 0,0 0 0,0-2 0,1-1 0,0 0 0,-34-20 0,92 22-2319,13 4 126,7-3-1911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3.4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1 446 10594,'0'0'4481,"193"-146"-4481,-151 112 112,4-4-104,-4 3-8,0 3 0,-3 4-8,-8 3-8,1 6-96,-8-3-320,-6-4-472,-8 7-1577,-10-3-4888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3.7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6241,'0'0'6618,"144"174"-6146,-91-139-80,3-4 192,-4-2-448,-9-4 16,-8-3-152,-14-6 80,-4-3-64,-3-4-16,7-6-472,1-3-624,-1 0-1817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4.1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6073,'0'0'3385,"253"35"-2617,-161-16 168,-5 0-576,-9 0-111,-19-3-249,-17-4 0,-20-12-529,-15 0-1183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7:55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94 3513,'0'0'4309,"15"3"-4191,24 3 9,65 2 0,-102-8-121,-1 0 0,1 0 0,-1 0 0,1 0 0,-1-1 0,1 1 0,-1-1 0,1 1 1,-1-1-1,1 1 0,-1-1 0,0 0 0,1 0 0,-1 0 0,0 0 0,0 0 0,1 0 0,-1 0 0,0 0 1,0 0-1,0-1 0,0 1 0,-1 0 0,1-1 0,0 1 0,0 0 0,-1-1 0,1 1 0,-1-1 0,1-2 1,4-49 245,-5 47-238,-1 5-29,1 0 0,-1 0 0,1 0 0,-1 0 0,1 0 0,-1 0 0,1 0 0,-1 1 0,0-1 0,0 0 0,1 0 0,-1 0 0,0 1 0,0-1 0,0 1 0,0-1 1,0 1-1,0-1 0,0 1 0,0-1 0,0 1 0,0 0 0,0-1 0,0 1 0,0 0 0,-2 0 0,-34-4-278,-23 3-795,36 1-655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4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 0 6225,'0'0'4504,"21"10"-3843,34 12-339,1-1-2,-2 3 1,71 41-1,-121-62-329,0 1 0,0-1 0,0 0-1,-1 1 1,1 0 0,-1 0 0,0 0 0,3 7-1,-4-9 6,-1-1-1,-1 1 0,1 0 1,0 0-1,0 0 0,-1 0 1,1 0-1,-1 0 0,1 0 1,-1 0-1,0 0 0,0 0 1,0 0-1,0 0 1,0 0-1,-1 0 0,1 0 1,0 0-1,-1 0 0,0 0 1,1 0-1,-1 0 0,0 0 1,0-1-1,-1 3 0,-9 6 4,1-2 0,-1 0-1,-1 0 1,1-1 0,-1 0-1,0-1 1,-1 0 0,-24 7 0,28-10-8,-163 49-1450,94-35-753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4.7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9 366 8410,'0'0'5741,"17"-31"-5468,51-104-278,-63 123-57,0 1 0,0-1 0,-2 0 0,1-1 0,-2 1 0,1-1-1,-2 1 1,0-1 0,0 0 0,-3-24 0,1-2-274,-2 39 314,0-1 1,0 1-1,0 1 0,1-1 0,-1 0 0,0 1 0,0-1 1,0 1-1,0 0 0,-3 1 0,0 3 16,-1 0 0,2 0 0,-1 0-1,1 1 1,0 0 0,0 0 0,0 0 0,1 1-1,0-1 1,0 1 0,1 0 0,-1 0 0,2 1-1,-1-1 1,-1 10 0,0 0 1,1-1 0,0 1 0,1 0 0,1 0 0,1 0 0,2 18-1,-1-31 21,0 1 0,0-1-1,1 1 1,0-1 0,0 0-1,0 0 1,0 0-1,1 0 1,-1 0 0,1 0-1,0 0 1,0-1-1,1 0 1,-1 1 0,1-1-1,-1 0 1,1-1-1,0 1 1,0-1 0,0 0-1,0 0 1,1 0 0,-1 0-1,1-1 1,-1 0-1,6 1 1,11 3 67,0 0-1,0-2 1,0-1 0,30 0-1,-41-2-197,0 0 0,0 0 0,0-1 0,0 0 0,0-1 0,-1 0 0,1 0-1,0-1 1,-1-1 0,0 1 0,1-2 0,-2 1 0,1-1 0,0 0 0,-1-1 0,10-9 0,19-25-4689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5.1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0 243 9874,'0'0'1554,"33"-12"-911,218-80 179,-212 78-712,86-36 85,-112 44-176,0-1-1,-1 0 1,1-1 0,-1-1-1,-1 0 1,20-20-1,-37 63-46,1 0-1,2 0 1,1 0-1,4 53 0,0-77 37,0 0 0,1 0-1,0 0 1,0 0 0,1-1-1,1 1 1,-1-1-1,1 0 1,1-1 0,0 1-1,0-1 1,9 9 0,-10-11-5,1 0 0,0-1 0,0 1 0,0-1-1,1-1 1,0 1 0,0-1 0,0 0 0,0-1 0,1 0 0,-1 0 0,1 0 0,0-1 0,0 0 0,13 1 0,17-3-1291,-6 0-3050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5.4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9162,'0'0'3273,"190"25"-1801,-92-18-808,4-4-240,-10 0-368,-12-3 200,-16 0-216,-22 0 32,-14 0-16,-14 0-56,-7 0-152,-7-9-2760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5.8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 11226,'0'0'2881,"-10"192"-2505,10-141-144,0 0-8,0-1-224,0-3 0,0-5 72,0-8-64,0-5-8,0-10 0,0-10-192,0-3-912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6.2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1 880 9842,'0'0'5385,"36"-30"-5334,116-101-2,-128 109-91,-1 0-1,-1-1 1,-1-2-1,-1 0 1,-1-1-1,-2-1 0,21-41 1,-32 58 6,20-41-141,-3 0-1,-1-1 1,-3-1-1,-3-1 0,-1-1 1,12-100-1,-24 155 356,3 11-175,8 25-171,-7-19 177,18 35 8,3-1 0,2-2 0,63 80 0,-13-18 39,-66-90-68,-2 0 0,0 1 0,-1 1 0,-1 0 0,-2 0 0,0 0 0,-1 1 0,-2 1 0,0-1 0,-2 1 0,0 0 0,-2-1 0,-3 49 0,1-68 2,1 0 1,-1 1-1,0-1 1,0 0-1,-1 0 1,1 0-1,-1 0 1,0 0-1,-1 0 1,1 0-1,-1-1 0,0 1 1,0-1-1,-6 6 1,2-3 12,0-1 1,0 0-1,-1 0 0,0-1 1,0 0-1,0 0 0,-14 5 1,-3-1 25,1-2 0,-1 0 0,-1-2 0,1 0 0,-29 0 0,-186 0 127,156-6-92,108-13-1232,13-1-1170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6.9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 1 9722,'0'0'3864,"4"0"-3798,15 0-31,-14 0 17,-5 26-235,-2 17 181,1-28 5,1 0 0,0 0 0,1 0 0,0 0 0,4 16 0,-4-26 4,1-1 0,-1 0 0,1 0 0,0 0 0,0 0 0,1 0 1,-1 0-1,1 0 0,0-1 0,0 1 0,0-1 0,0 0 0,1 0 0,-1 0 0,1 0 1,0-1-1,-1 1 0,1-1 0,0 0 0,1 0 0,5 1 0,16 3-2,0-1-1,1-1 0,-1-2 0,1 0 1,0-2-1,44-6 0,-64 6-32,2-1 1,1 0 0,0-1 0,-1 0 0,1 0 0,-1-1 0,0-1 0,0 1 0,0-2 0,0 1 0,0-1 0,-1 0 0,0-1 0,0 0 0,12-12 1,-14 10 621,-11 20-485,-9 41-112,3 0 0,2 1-1,3 0 1,2 1 0,3 69 0,3-70 47,0-38-36,-1 1 0,-1-1 1,0 1-1,-1-1 1,-1 1-1,0-1 0,-1 0 1,-1 0-1,-7 19 0,8-31 3,0-1 1,0 1-1,0-1 0,0 1 0,-1-1 0,1 0 0,-1 0 0,0-1 0,0 1 0,0-1 0,0 0 0,0 0 1,-1 0-1,1-1 0,-1 1 0,1-1 0,-1 0 0,1 0 0,-1-1 0,1 0 0,-1 1 0,0-1 0,-6-1 1,-2 0 26,0 0 0,0-1 1,0 0-1,0 0 1,1-2-1,-1 0 0,-15-7 1,10 1-83,0-1 1,1 0-1,0-1 0,1-2 1,1 1-1,0-2 0,1 0 1,0 0-1,1-2 1,1 1-1,1-2 0,0 1 1,1-2-1,1 1 1,1-1-1,1-1 0,0 1 1,2-1-1,0 0 0,1-1 1,1 1-1,-1-24 1,4 40-112,0 0 1,0 0-1,0 1 1,1-1-1,-1 0 1,1 1-1,0-1 1,0 1-1,0-1 1,0 1-1,1-1 1,-1 1-1,1 0 1,0 0-1,0-1 1,0 1-1,1 1 1,-1-1-1,0 0 1,1 0-1,0 1 1,0 0-1,0-1 1,0 1-1,0 0 1,0 1-1,0-1 1,1 0-1,-1 1 1,5-1-1,28-12-4572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7.6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0 179 5673,'0'0'7184,"30"-5"-6755,96-17-229,-117 21-174,0-1 1,0 0 0,-1-1 0,1 0-1,0 0 1,-1-1 0,0 0 0,0-1 0,0 0-1,-1 0 1,1 0 0,-1-1 0,0 0-1,-1-1 1,1 1 0,-1-1 0,-1 0 0,1-1-1,-1 0 1,-1 1 0,1-2 0,-1 1-1,-1 0 1,5-15 0,-10 34-34,1 1 0,1-1 0,0 0 0,0 1 0,1-1 0,1 0 0,0 0 0,0 0 0,6 16 0,41 116 60,-36-107-55,-2 1 0,-2 0-1,-1 0 1,3 49 0,-4 153-10,-7-237 19,0 0 0,0 1 0,0-1 0,-1 0 0,1 0 0,-1 0 0,0 0 0,0 0 0,1 0 1,-1 0-1,-1 0 0,1 0 0,0 0 0,0 0 0,-1 0 0,1-1 0,-1 1 0,1-1 0,-1 1 0,0-1 0,0 0 0,1 1 0,-1-1 0,0 0 0,0 0 0,0 0 0,0 0 0,-1-1 1,1 1-1,0-1 0,0 1 0,-3-1 0,0 1 7,-1 0 1,1-1 0,-1 0-1,1 0 1,-1-1-1,1 1 1,-1-1 0,1 0-1,0-1 1,-1 1 0,1-1-1,0 0 1,-9-5-1,-10-11-571,0-1 0,2-2-1,-36-39 1,-2-11-4300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8.0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0 274 7938,'0'0'5649,"33"-17"-5161,102-57-183,-128 71-268,-1 0 0,0-1 0,0 0 0,0-1 0,0 1 0,-1-1 0,1 0 0,-1 0 0,-1-1 0,1 1 0,-1-1-1,0 0 1,0-1 0,0 1 0,-1-1 0,0 1 0,-1-1 0,1 0 0,-1 0 0,-1 0 0,1 0 0,-1 0 0,0-11-1,5-18 277,58 147-534,26 12 275,-78-109-54,0 0 0,1-1 0,0 0 0,1-1 0,1-1-1,19 12 1,-30-20-94,1-1-1,-1-1 0,1 1 0,-1 0 1,1-1-1,0 0 0,0 0 0,-1-1 1,1 1-1,0-1 0,8-1 0,-4 1-783,6 0-3556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9.3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4633,'0'0'6793,"172"35"-6016,-119-32-273,-1 0-328,-6-3 88,-7 0-264,-11 0 8,-21 0-16,-7-3-1000,0-13-3569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1.7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34 680,'0'0'9226,"-2"-26"-5625,5 24-3590,1 1 1,-1 0-1,1 0 1,-1 0-1,1 0 0,-1 1 1,1-1-1,0 1 1,-1 0-1,1 0 0,0 1 1,5 0-1,9 0 12,351 22-42,-188-8-409,-145-14-761,-28-1-1540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9.7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85 0 4825,'0'0'5258,"32"4"-5080,104 14-119,-125-16-53,0 0 1,0 1 0,0 0 0,0 1-1,0 1 1,-1-1 0,0 1-1,0 1 1,0 0 0,-1 1 0,0 0-1,0 0 1,0 1 0,-1 0 0,9 12-1,-6-9-8,-6-6-6,-1 0 1,1 1 0,-1-1-1,0 1 1,-1 0-1,1 0 1,-1 0 0,0 1-1,-1-1 1,0 1-1,0 0 1,0-1-1,-1 1 1,0 0 0,0 0-1,0 0 1,-1 0-1,0 0 1,-1 0 0,0 0-1,-1 9 1,-2-4 8,0 0 1,0-1-1,-1 0 1,0 0 0,-1 0-1,0 0 1,-1-1-1,0 0 1,0-1 0,-1 1-1,-12 9 1,2-4 22,0 0 0,-2-1 0,0-1 0,0-2 0,-1 0 0,-30 11 0,42-18-24,-99 40-416,2-13-1671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0.7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1348 9154,'0'0'4588,"2"-15"-4438,0 1-92,1-1-1,0 1 0,1-1 1,0 1-1,2 0 0,-1 0 1,10-15-1,122-174 388,41-72-243,-81 86-207,113-312-1,-203 469-160,-6 29 53,0 10 15,0 5 55,20 142 15,65 246 0,86 138 29,-161-510-11,-2 0-1,0 0 0,-2 0 0,-1 1 0,-1 0 0,-2 0 1,0 51-1,-4-78 4,1 0 1,-1 0-1,1 0 0,-1 0 1,0-1-1,0 1 1,0 0-1,0 0 1,0-1-1,0 1 0,0-1 1,-1 1-1,1-1 1,0 0-1,-1 1 0,1-1 1,-1 0-1,0 0 1,1 0-1,-1 0 1,0 0-1,0 0 0,1-1 1,-1 1-1,0 0 1,0-1-1,0 0 0,-2 1 1,-61 4 51,61-5-46,-44 0 62,0-2-1,0-2 1,-69-15 0,68 7-50,9 1-38,-1 2-1,0 1 1,-66-3-1,110 45-2563,15-24-1479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1.3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1 566 10122,'0'0'4310,"26"-30"-4088,85-102-140,-97 114-70,0-1-1,-2 0 0,0-1 0,-1 0 0,-1-1 0,0 0 0,-2-1 0,-1 0 0,0 0 0,-2 0 0,-1-1 0,0 0 0,-2 0 0,0-30 0,-1-1 48,-1 53-79,0 15-505,0-3 506,0 0 0,2 0-1,-1 0 1,1 0 0,1-1 0,0 1-1,0-1 1,1 1 0,1-1-1,5 10 1,-1-5 32,2 0 0,0-1 1,0 0-1,1 0 0,19 15 0,-29-25-55,0 0-1,-1 0 1,1 0 0,-1 0-1,0 0 1,0 0 0,-1 0-1,1 1 1,-1-1 0,0 0-1,0 0 1,0 0 0,-1 1-1,0 3 1,0 10 1,1-3 26,-1-4 17,1 1 0,1 0 0,0-1 0,0 1 0,6 20 0,-5-27 3,0-1 0,0 0 0,0 0-1,1 0 1,-1 0 0,1 0-1,0-1 1,1 1 0,-1-1-1,0 1 1,1-1 0,0-1-1,-1 1 1,1 0 0,0-1 0,1 0-1,-1 0 1,6 2 0,13 3 51,0-2 0,0 0 1,0-2-1,1-1 0,0 0 0,-1-2 1,1-1-1,39-6 0,-50 5-125,0-1 0,-1-1 0,1-1 0,-1 0 0,0 0 0,0-1 0,-1 0 0,0-1 0,0-1 0,0 0 0,-1 0 0,0-1 0,-1 0 0,0-1 0,11-15 0,9-25-2417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1.6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9706,'0'0'2401,"253"0"-2401,-151 0-128,-22 0-609,-16 0-4056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2.0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7346,'0'0'4254,"41"9"-4073,132 31-179,-151-35-72,0 1 1,0 0-1,-1 2 1,0 1 0,-1 0-1,0 1 1,0 2 0,-1 0-1,0 1 1,-1 0 0,23 24-1,-32-28-197,0 0-1,-1 0 0,0 1 0,0 0 0,-1 1 1,-1-1-1,0 1 0,7 17 0,-11-24 200,-1 1 0,1-1 0,-1 0 0,0 1 0,0 0 0,-1-1 0,1 1 0,-1-1 0,0 1 0,0 0 0,-1-1 0,1 1-1,-1-1 1,0 1 0,0-1 0,-1 1 0,1-1 0,-1 0 0,0 1 0,0-1 0,0 0 0,-1 0 0,1-1 0,-1 1 0,-5 5 0,-15 10 218,-1 0 1,0-2 0,-2 0 0,-32 15-1,30-17 61,2 0 0,0 2-1,-44 36 1,68-51-238,1-1 1,-1 0-1,1 1 0,-1 0 0,1-1 0,0 1 0,0 0 1,0 0-1,0 0 0,0-1 0,0 1 0,0 0 1,1 0-1,-1 0 0,1 1 0,-1-1 0,1 0 0,0 3 1,0 2-2391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8:52.4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372 1 6001,'0'0'5770,"179"25"-5306,-158-22-384,-3 3-80,0 4 0,-8-1-128,-6-2-1945</inkml:trace>
  <inkml:trace contextRef="#ctx0" brushRef="#br0" timeOffset="1">0 342 7586,'0'0'4745,"197"31"-3921,-124-28-32,1-3-576,-4 0 0,11 0-216,-14-6-408,-21-19-3425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02.4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0 433 5065,'0'0'8795,"9"-11"-8411,45-53-159,-8 12-319,-2-2-1,-3-2 1,38-69 0,-68 108 13,-9 13 73,1 0 1,0 0-1,-1 0 0,0 0 0,0 0 0,0 0 0,-1-1 0,1 1 0,-1-1 0,1-6 0,-2 10 40,0 3-220,0 1 167,0-1 1,1 0-1,-1 1 0,1-1 1,-1 0-1,1 0 1,0 0-1,0 1 0,0-1 1,0 0-1,0 0 1,1 0-1,-1-1 0,4 4 1,1 1 20,0 0 0,0-1 0,1 0 1,-1-1-1,1 1 0,0-1 0,1-1 0,-1 1 1,1-1-1,9 2 0,86 16 0,-54-12-5,-43-8-3,-2 0-3,0 0 1,1 0-1,-1 0 1,1 0-1,0-1 1,-1 0-1,1 0 1,-1 0-1,1-1 1,7-1-1,-12 2 5,0 1-1,1-1 0,-1 1 1,0-1-1,0 0 1,0 1-1,1-1 0,-1 1 1,0-1-1,0 1 1,0-1-1,0 1 0,0-1 1,0 1-1,0-1 1,0 1-1,0-1 0,0 0 1,0 1-1,0-1 0,0 1 1,-1-1-1,1 1 1,0-1-1,0 1 0,0-1 1,-1 0-1,1 1 1,0-1-1,0 1 0,-1-1 1,1 0-1,0 1 1,-1-1-1,0 1 0,-11 13-31,7-8 32,-1 1 0,1 0 0,1 1-1,-1-1 1,1 1 0,1 0 0,0 0 0,0 1-1,0-1 1,1 0 0,0 1 0,0 0 0,1-1-1,1 1 1,-1 0 0,1 0 0,1-1 0,0 1-1,3 15 1,-3-19 8,1-1-1,0 1 0,0-1 1,1 0-1,-1 0 1,1 0-1,0 0 0,0 0 1,0 0-1,0-1 1,1 1-1,-1-1 0,1 0 1,0 0-1,5 3 1,69 36 101,-69-38-57,8 3-3,1 0 0,0-1 0,0-1 0,0 0 0,1-2 0,-1 0 0,1-1 0,26-1 0,-42-1-48,-1-1-1,1 1 1,-1-1 0,1 0-1,-1 0 1,0 0-1,1 0 1,-1 0 0,0 0-1,0-1 1,0 1 0,0-1-1,0 1 1,0-1 0,0 0-1,0 0 1,-1 0 0,3-2-1,26-44-1067,-23 36 367,15-32-3742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08.4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1194 2841,'0'-2'12076,"5"-16"-11802,73-112 148,70-157-1,-4 4-625,-45 113-67,57-106 275,-155 274-9,-1 1 0,1-1 0,-1 0 0,1 1 0,0-1-1,-1 1 1,1-1 0,0 1 0,0 0 0,0-1 0,0 1 0,0 0-1,1 0 1,-1 0 0,0-1 0,0 1 0,1 0 0,-1 1 0,3-2-1,-3 3-10,0 1-1,0-1 0,0 1 0,0 0 0,-1-1 0,1 1 1,0 0-1,-1 0 0,0 0 0,1-1 0,-1 1 0,0 4 0,8 29 43,5 1-21,1-1-1,1 0 0,3-1 1,38 58-1,105 116-1,-111-150 7,-3 3 0,-2 2 0,43 80-1,-72-111-8,-1 1 0,9 34 0,-19-52-3,-1 1 0,-1 0 1,-1-1-1,0 1 0,-1 0 1,-2 30-1,0-42-1,0 0 0,0 1 0,-1-1 1,0-1-1,0 1 0,0 0 0,0 0 0,0-1 0,-1 1 1,1-1-1,-1 0 0,0 0 0,0 0 0,0 0 0,0 0 1,-1-1-1,-3 3 0,-9 5 20,0 0 0,-26 11 0,21-13-15,-1 0 0,0-2 1,0 0-1,-1-1 0,-36 3 0,-118-5 8,113-3-8,22-3 30,1-1 0,-1-2 0,1-2 0,-56-19-1,-19-3-50,88 25 20,0 2 0,0 0 1,0 2-1,-31 3 0,56-2-10,1 0 1,0 0-1,-1 0 1,1 0 0,0 1-1,-1-1 1,1 1-1,0 0 1,-1 0 0,1-1-1,0 1 1,0 1-1,0-1 1,0 0 0,0 0-1,0 1 1,1-1-1,-1 1 1,0 0 0,1-1-1,-1 1 1,1 0-1,-1 0 1,1 0-1,0 0 1,0 0 0,0 0-1,0 1 1,0-1-1,0 0 1,1 0 0,-1 4-1,1-6-10,0 1 0,0-1 0,0 1 0,0-1 0,0 1 0,0-1 0,0 1 0,0-1 0,1 0 0,-1 1 0,0-1 0,0 1 0,0-1 0,1 1 0,-1-1 0,0 0 0,1 1 0,-1-1 0,0 1 0,1-1 0,-1 0 0,0 0 0,1 1 0,-1-1 0,1 0-1,-1 0 1,1 1 0,-1-1 0,1 0 0,-1 0 0,1 0 0,25 3-360,-20-3 279,185 0-4700,-90-8-4183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09.2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38 697 5673,'0'0'8707,"11"-20"-8352,21-47-171,37-109-1,-54 124-188,-2-1 1,-3-1-1,-1 1 1,1-110-1,-10 161 2,-1 1 0,1-1 0,0 0 0,0 0 1,-1 0-1,1 0 0,-1 0 0,0 1 0,1-1 0,-1 0 0,0 0 0,0 1 0,0-1 0,0 1 0,-1-1 0,1 1 0,0-1 0,-1 1 1,1 0-1,-4-3 0,1 2-29,-1-1 0,1 1 1,-1 0-1,0 0 0,0 0 1,0 0-1,-9 0 0,-1 0-55,1 0 0,-1 1 0,1 1 0,-28 3-1,40-2 82,0 0 0,0 0 0,0 0 0,0 0-1,0 0 1,0 0 0,0 1 0,0-1 0,0 1-1,1-1 1,-1 1 0,0 0 0,1 0-1,0-1 1,-1 1 0,1 0 0,0 0 0,0 0-1,0 1 1,0-1 0,1 0 0,-1 0 0,0 0-1,1 1 1,0-1 0,-1 0 0,1 3 0,-1 2-3,1 0 1,-1 0 0,1-1 0,1 1-1,-1 0 1,1 0 0,0-1 0,4 12-1,-1-11 8,0 0-1,0 0 0,1 0 0,1-1 1,-1 1-1,1-1 0,0-1 0,0 1 1,1-1-1,-1 0 0,1 0 0,0-1 1,1 0-1,-1 0 0,1-1 0,8 3 1,14 5-1,1-2-1,58 11 1,-33-12-45,1-3 0,0-2-1,90-6 1,-106-10-82,-28 7 129,-11 5 89,-4 1 86,-1 2-177,-1 0-1,0 1 1,1-1 0,0 1 0,0 0 0,-1 0 0,2 0 0,-1 1 0,0-1-1,1 0 1,-1 1 0,1 0 0,0-1 0,0 1 0,0 0 0,1 0 0,0 0-1,-1 1 1,1-1 0,0 8 0,-3 11 1,2-1 0,0 36 1,2-55 11,0 7-12,0-1 0,1 1 0,-1-1 0,2 0 1,0 1-1,0-1 0,0 0 0,1 0 0,5 10 0,-6-16 5,0 1-1,1 0 0,0 0 0,0-1 1,0 1-1,1-1 0,-1 0 0,1 0 1,-1 0-1,1-1 0,0 1 0,0-1 1,0 0-1,0 0 0,1 0 0,-1-1 1,1 1-1,-1-1 0,1 0 0,8 0 1,1 1 22,0 0 1,1-2 0,-1 0 0,1 0-1,27-6 1,-35 5-125,0-1 0,0 0 0,0-1 0,0 0 0,0 0-1,-1 0 1,1-1 0,-1 0 0,0 0 0,0 0 0,-1-1 0,11-11 0,11-21-3679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09.5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4977,'0'0'6754,"119"-22"-6442,-63 22-8,8 0 232,-5 0-416,4 0-112,-10 0-16,-11 0-56,-14 0-1641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2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0 5089,'0'0'1654,"21"14"-1518,163 107 597,-181-120-707,-1 1-1,0-1 0,0 0 0,0 1 1,0 0-1,0-1 0,0 1 1,-1 0-1,1 0 0,0 0 0,-1 0 1,0 0-1,1 0 0,0 4 1,-2-5 27,0 0 0,0 1 0,0-1 0,-1 0 0,1 1 0,0-1 1,-1 0-1,1 0 0,-1 1 0,1-1 0,-1 0 0,0 0 0,1 0 1,-1 0-1,0 0 0,0 0 0,0 0 0,0 0 0,0 0 0,0 0 0,0 0 1,0 0-1,0-1 0,0 1 0,-1 0 0,1-1 0,-2 1 0,-217 120 808,208-115-1295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09.9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9634,'0'0'2818,"33"8"-2627,7 2-138,168 48 54,-159-42-159,-1 3-1,-1 1 1,57 35 0,-86-44 29,0 0 0,-1 2 0,0 0 0,-1 1 0,-1 1 0,0 0 0,-1 1 0,-1 1 0,-1 0 0,19 34 0,-28-47 21,-1-1-1,0 1 1,-1 1 0,1-1-1,-1 0 1,1 0-1,-1 0 1,-1 1-1,1-1 1,-1 1-1,1-1 1,-1 1 0,0-1-1,-1 0 1,1 1-1,-1-1 1,0 0-1,0 1 1,0-1 0,-1 0-1,1 0 1,-1 0-1,0 0 1,0 0-1,-1 0 1,1 0-1,-1-1 1,0 1 0,0-1-1,0 0 1,0 0-1,0 0 1,-1 0-1,-7 4 1,-28 17 17,-1-2-1,-1-1 1,0-3-1,-55 17 1,71-27-1310,-2-2 0,-35 4 0,35-9-6541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0.3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23 8538,'0'0'3225,"196"-22"-2689,-111 22 80,-1 0-48,-3 0-456,-8 0 176,-13 0-288,-11 0 0,-10 0 0,-29 0-152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0.7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8282,'0'0'3056,"193"19"-2415,-119-16-425,-1-3-40,-2 0-176,-5 0 8,-6 0-40,7 0 32,-18 0-1337,-10-3-1783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1.9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1 629 2713,'0'0'2273,"8"0"-1906,19 0 14,-6 0 7153,-18-1-7426,0-1 1,0 0-1,-1 0 0,1 0 1,0-1-1,-1 1 0,0-1 0,0 1 1,3-5-1,3-2-41,21-23-43,-2-1 0,-1-1 0,-2-1 0,-2-1 0,-1-1 1,-1-1-1,-2-1 0,-2 0 0,-2-1 0,13-56 0,-22 4-89,-5 56 11,-1 30 29,0 11 5,-47 602-172,80-606-3551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2.4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1 620 8858,'0'0'3842,"23"-33"-3553,75-107 69,-88 126-296,-1-1 1,-1 0-1,0 0 1,-1-1-1,0 0 1,-1 0-1,-1-1 1,-1 0-1,3-20 1,0 0-44,2-11 322,-2 0 1,3-87-1,-10 134-239,-3 14-126,2 0 1,0 1-1,1-1 1,1 16 0,-1 23-46,-6 55 69,9 126 0,8-28 46,-11-204-53,0 0 0,0 0 1,0 0-1,0 0 0,0 1 1,1-1-1,-1 0 1,1 0-1,-1 0 0,1 0 1,-1 0-1,1 0 1,-1 0-1,1 0 0,0 0 1,0 0-1,-1 0 1,1 0-1,0 0 0,0-1 1,0 1-1,0 0 1,0-1-1,0 1 0,0-1 1,0 1-1,0-1 0,0 1 1,1-1-1,-1 0 1,0 1-1,0-1 0,0 0 1,0 0-1,1 0 1,-1 0-1,0 0 0,2 0 1,2-1-191,-1 0 1,1 0-1,0 0 1,0-1 0,0 1-1,-1-1 1,1 0-1,5-4 1,28-22-3457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2.9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2697,'0'0'7429,"12"4"-7193,-5-1-193,-4-3-19,0 1 0,1 0-1,-1 0 1,0 1 0,0-1 0,0 1-1,0-1 1,0 1 0,0 0-1,0 0 1,-1 0 0,1 0 0,-1 1-1,1-1 1,-1 1 0,0-1 0,0 1-1,0 0 1,-1 0 0,1 0-1,0 0 1,-1 0 0,0 0 0,1 5-1,29 249 1246,-19-121-1093,-1-26-95,31 227 52,-41-335-73,10 40-249,-11-42 213,0 1 1,0-1-1,0 1 0,0 0 1,0-1-1,1 1 1,-1-1-1,0 1 0,0-1 1,1 1-1,-1-1 1,0 1-1,1-1 0,-1 1 1,0-1-1,1 1 1,-1-1-1,1 1 0,-1-1 1,1 0-1,-1 1 1,1-1-1,-1 0 0,1 0 1,0 1-1,-1-1 1,1 0-1,-1 0 0,1 0 1,0 0-1,-1 0 1,1 0-1,-1 1 1,1-2-1,0 1 0,-1 0 1,1 0-1,-1 0 1,1 0-1,0 0 0,-1 0 1,1-1-1,-1 1 1,1 0-1,-1 0 0,1-1 1,-1 1-1,1 0 1,-1-1-1,1 1 0,-1-1 1,1 1-1,-1 0 1,0-1-1,1 1 0,-1-1 1,0 1-1,1-1 1,-1 1-1,0-1 0,1 0 1,-1 1-1,0-1 1,22-35 502,33-72-1,-8 15-514,-21 45-94,3 1 0,2 1 0,1 2-1,3 1 1,1 2 0,2 1 0,73-58 0,-109 97-218,3-3 386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3.9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 5673,'0'0'5139,"21"30"-4154,68 93-298,-85-117-630,1 0-1,0-1 1,-1 0-1,2 0 1,-1 0-1,1-1 1,-1 0-1,1 0 1,0 0-1,1-1 1,-1 0-1,1 0 1,7 2-1,7 3 19,3 4-13,0-1 1,1-2 0,1 0 0,0-2 0,0-1-1,0-1 1,1-1 0,26 0 0,-51-4-56,0-1 1,-1 1-1,1 0 0,-1-1 1,1 0-1,0 1 0,-1-1 1,1 0-1,-1 0 0,0 0 1,1 0-1,-1 0 0,0 0 1,0-1-1,1 1 0,-1 0 1,0-1-1,0 1 0,0 0 1,1-4-1,17-36 29,-15 32 7,14-36-19,-13 28-22,2 0 0,0 0 0,1 0 0,0 1 0,2 0 0,0 1 0,0 0 0,23-23 0,-33 37-5,1 1 0,-1-1 1,1 1-1,0 0 0,-1-1 1,1 1-1,0 0 1,0-1-1,-1 1 0,1 0 1,0 0-1,-1 0 0,1 0 1,0 0-1,0 0 0,-1 0 1,1 0-1,0 0 0,0 0 1,-1 0-1,1 0 1,0 0-1,0 1 0,-1-1 1,1 0-1,0 0 0,-1 1 1,1-1-1,0 1 0,-1-1 1,1 0-1,-1 1 0,1-1 1,-1 1-1,1-1 1,-1 1-1,1 0 0,-1-1 1,1 1-1,-1 0 0,0-1 1,1 2-1,19 37-170,-15-26 142,5 5 29,-1-3-2,0 1 0,-1-1 1,-1 1-1,-1 1 0,0-1 0,-1 1 0,-1 0 0,0 1 0,-1-1 0,0 21 0,-1-19 193,3-33 164,3-11-159,4-4-221,2 1 0,0 0 1,2 0-1,1 2 0,1 0 0,1 1 0,28-28 0,-46 52 21,0 1 0,-1-1-1,1 1 1,0-1 0,0 1-1,-1 0 1,1-1 0,0 1-1,0 0 1,0 0-1,-1 0 1,1 0 0,0-1-1,0 1 1,0 0 0,0 1-1,-1-1 1,1 0 0,0 0-1,0 0 1,0 0-1,0 1 1,-1-1 0,1 0-1,0 1 1,0-1 0,-1 0-1,1 1 1,0-1 0,-1 1-1,1-1 1,0 1 0,-1 0-1,1-1 1,-1 1-1,1 0 1,-1-1 0,1 1-1,-1 0 1,1-1 0,-1 1-1,0 0 1,0 0 0,1 0-1,-1-1 1,0 1-1,0 1 1,17 45-1,-16-42-23,5 25-10,-1 0 1,-1 0 0,-1 1-1,-3 43 1,0-64-6,0-10-15,9-24-1671,7-4 602,2-1 0,0 2 0,25-27 0,-16 24 1599,1 1 1,36-29 0,-63 56-420,0 1 1,0 0 0,0 0-1,0 0 1,0 0 0,0 0 0,1 1-1,-1-1 1,0 0 0,0 0 0,0 1-1,1-1 1,-1 1 0,0-1 0,1 1-1,-1-1 1,1 1 0,-1 0 0,0 0-1,1 0 1,-1 0 0,1 0-1,-1 0 1,1 0 0,-1 0 0,0 0-1,1 1 1,-1-1 0,0 1 0,1-1-1,-1 1 1,0-1 0,1 1 0,-1 0-1,0 0 1,0-1 0,0 1-1,0 0 1,0 0 0,0 0 0,0 0-1,0 0 1,0 1 0,0-1 0,0 0-1,-1 0 1,1 1 0,0-1 0,-1 0-1,1 1 1,-1-1 0,0 0-1,1 1 1,-1 1 0,4 12-79,-1 0 1,-1 0 0,1 31-1,-3-38 187,3 184 144,-3-190-351,0-2 21,0 0-1,0 0 1,0 1-1,0-1 1,0 0-1,0 0 1,0 0-1,0 0 0,0 1 1,0-1-1,0 0 1,0 0-1,0 0 1,0 0-1,0 1 1,0-1-1,0 0 0,0 0 1,1 0-1,-1 0 1,0 1-1,0-1 1,0 0-1,0 0 1,0 0-1,0 0 1,0 0-1,0 0 0,1 1 1,-1-1-1,0 0 1,0 0-1,0 0 1,0 0-1,1 0 1,-1 0-1,0 0 1,0 0-1,0 0 0,0 0 1,1 0-1,-1 0 1,0 0-1,0 0 1,0 0-1,0 0 1,1 0-1,-1 0 0,0 0 1,0 0-1,0 0 1,1 0-1,11 0-3405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4.3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1 300 6081,'0'0'8102,"29"-8"-7841,96-30-29,-118 36-231,0-1-1,0 0 0,0 0 0,-1 0 1,1-1-1,-1 0 0,0 0 0,0-1 0,-1 1 1,1-2-1,-1 1 0,0 0 0,0-1 1,-1 0-1,1 0 0,-1 0 0,-1-1 0,1 1 1,2-10-1,-1 0-9,-1-1 0,-1 0 1,-1 1-1,-1-1 0,0 0 1,-1-18-1,0 21 96,0 13-79,-1 5-27,0 1 0,0-1 0,1 0 0,0 1 0,0-1-1,0 0 1,2 7 0,-1-1-4,-2 6 20,1-3 2,0 1-1,1 0 0,5 26 0,-5-35 2,1 0-1,-1 0 1,1-1-1,1 1 1,-1-1 0,1 1-1,-1-1 1,1 0-1,0 0 1,1 0 0,-1-1-1,1 1 1,0-1 0,5 5-1,2-1-95,1-1 1,0 0-1,-1 0 0,2-1 0,-1-1 0,1 0 1,-1 0-1,1-1 0,0-1 0,0 0 1,1-1-1,-1-1 0,0 0 0,0 0 1,19-4-1,-6-4-2301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4.7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1 250 6129,'0'0'7002,"33"-29"-6533,103-93-119,-17 24 423,-116 98-724,-2 1-60,0 0-1,0 0 0,0 0 0,0 0 0,-1 1 0,1-1 0,0 0 1,-1 1-1,1-1 0,0 0 0,-1 1 0,0-1 0,1 1 0,-1-1 0,0 3 1,1 0-12,7 18 26,0-1 0,1-1 0,0 0 0,2 0 0,1-1-1,0 0 1,1-1 0,1 0 0,1-1 0,0-1 0,1 0-1,1-1 1,1-1 0,0 0 0,22 11 0,-34-22-149,0-1 1,0 1 0,0-2-1,1 1 1,-1-1-1,0 0 1,1 0 0,-1-1-1,1 0 1,7 0 0,-4 0-850,12 0-3359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5.3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1 130 5009,'0'0'7904,"3"-4"-7339,0 1-524,0 0 1,0 0 0,1 1 0,-1-1 0,1 1 0,0 0 0,-1 0 0,1 0 0,0 0 0,0 0 0,0 1 0,1 0 0,-1 0-1,7-1 1,80-7 117,-48 6-102,295-19 347,-57 6-188,-277 16-269,1 0-1,-1-1 1,1 0 0,-1 0 0,0 0 0,1 0 0,7-4-1,-12 5 23,0 0-1,0 0 1,1 0-1,-1-1 1,0 1-1,0 0 1,0 0-1,1 0 1,-1 0-1,0-1 1,0 1-1,0 0 1,0 0-1,0-1 1,1 1-1,-1 0 1,0 0-1,0 0 1,0-1-1,0 1 1,0 0-1,0-1 1,0 1-1,0 0 1,0 0-1,0-1 1,0 1-1,0 0 1,0 0-1,0-1 1,0 1-1,0 0 1,0 0-1,-1 0 1,1-1-1,0 1 1,0 0-1,0 0 1,0-1-1,0 1 1,-1 0-1,-20-13-1860,-6 1-1935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4.5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277 1506 1536,'0'0'9804,"-23"-11"-8404,8-10-1275,0 0 0,2-1 0,0-1-1,2 0 1,0-1 0,2 0 0,0 0 0,2-1 0,1 0 0,0 0-1,2-1 1,-1-47 0,6 6-175,2 0 0,4 0 1,2 1-1,3 0 0,4 0 0,2 2 1,3 0-1,54-115 0,-45 121 21,-20 42 34,-2 0-1,0 0 1,0-1-1,-2 0 1,0 0-1,0-1 1,-2 1-1,0-1 1,1-23-1,-5 32-5,0-1 1,-1 1-1,0 0 0,-1 0 1,0 0-1,0 0 0,-1 0 1,0 1-1,0-1 1,-7-10-1,7 13-7,-1 1-1,0 0 1,0 1 0,0-1 0,0 1 0,-1-1-1,0 1 1,0 1 0,0-1 0,0 1 0,0 0-1,-1 0 1,0 0 0,1 1 0,-1-1-1,-10-1 1,8 2-46,1 1 1,-1-1-1,1 1 0,-1 1 0,0 0 1,1 0-1,-1 0 0,0 1 0,1 0 0,-1 1 1,1-1-1,0 1 0,-1 1 0,-10 5 1,3 0-419,0 2 0,1 0 0,0 0 0,1 2 0,-16 15 0,-15 20-2176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5.6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8978,'0'0'4186,"6"23"-3771,-2-9-358,10 35 223,14 83 0,-25-79-177,-4 73-1,-1-90-35,1 1 0,2-1 0,1 0-1,14 72 1,-15-107-62,-1 1-1,0-1 1,0 1-1,1-1 1,-1 1-1,1 0 0,-1-1 1,1 1-1,0-1 1,0 0-1,0 1 1,0-1-1,0 0 1,0 1-1,0-1 1,0 0-1,0 0 1,0 0-1,1 0 1,-1 0-1,0 0 1,1 0-1,-1-1 1,1 1-1,-1 0 1,1-1-1,-1 1 1,1-1-1,-1 0 0,1 1 1,0-1-1,-1 0 1,1 0-1,-1 0 1,1 0-1,0 0 1,-1 0-1,1-1 1,-1 1-1,3-1 1,2-2-152,1 1 0,-1-1 0,0-1 0,-1 1 0,1-1 0,-1 0 0,1 0 0,6-8 0,23-25-3407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6.3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446 200 9282,'0'0'1867,"-33"-23"-1675,-107-70-133,115 76 135,0 2 1,-46-21-1,60 32-126,0 1 0,0 0-1,0 1 1,0 1 0,-1-1 0,-20 2-1,30 0-69,0 1-1,0-1 0,0 1 0,0-1 1,0 1-1,0 0 0,0 0 0,0 0 1,0 0-1,0 0 0,0 1 0,1-1 1,-1 0-1,1 1 0,-1-1 1,1 1-1,-1 0 0,1-1 0,0 1 1,0 0-1,0 0 0,0 0 0,0 0 1,0 0-1,0 0 0,1 0 0,-1 0 1,1 0-1,-1 4 0,-1 8 39,0-1 1,0 1-1,2 17 0,-1-10 78,1 0 0,1 0-1,0-1 1,2 1 0,1-1 0,0 1 0,1-1-1,13 31 1,16 11-53,74 104 0,-26-44-75,-81-121 17,26 51 57,-25-49-63,-1 0 1,0 0-1,0 0 0,-1 0 1,1 0-1,0 0 0,-1 0 1,0 0-1,0 0 0,0 1 1,0-1-1,0 0 0,-1 0 1,1 0-1,-1 0 0,-1 3 1,0-4 13,-1 0 0,1 0 0,-1-1 0,0 1 0,1-1 0,-1 0 0,0 0 0,0 0 0,0 0 0,0 0 0,0-1 0,0 1 0,0-1 0,0 0 0,0 0 0,0 0 0,-3 0 0,1 0 13,-16 1-9,2 1-32,0-1 1,0-1-1,0-1 1,-27-5-1,43 6 13,-1-1 1,1 0-1,-1 0 1,1 0-1,0 0 1,0 0-1,-1-1 1,1 1-1,0-1 1,1 0-1,-1 0 1,0 0-1,0 0 1,1-1-1,-1 1 1,1-1-1,0 0 1,0 1-1,0-1 1,0 0-1,0 0 1,1 0-1,-1 0 1,1-1-1,0 1 1,0 0-1,0-1 0,0 1 1,1-1-1,-1-4 1,1 1-24,0 0-1,1 0 1,0 0 0,0 1 0,1-1-1,0 0 1,0 1 0,0-1 0,1 1 0,0 0-1,0 0 1,0 0 0,1 0 0,0 1-1,0-1 1,1 1 0,0 0 0,-1 0-1,1 1 1,12-8 0,8-6-93,2 2 1,0 1-1,40-16 0,-39 18-3,56-21-51,-58 25 310,-1-1 1,-1-1 0,0-1-1,0-1 1,34-25 0,-54 34-133,1-1 1,-2 0-1,1 1 1,-1-1 0,1 0-1,-1 0 1,0-1-1,-1 1 1,0-1-1,0 0 1,0 1-1,0-1 1,-1 0-1,0 0 1,0 0-1,-1 0 1,1 0 0,-1 0-1,-1 0 1,1 0-1,-1 0 1,0 0-1,0 0 1,-1 1-1,0-1 1,0 0-1,0 1 1,-1-1 0,1 1-1,-1 0 1,-1 0-1,1 0 1,-1 0-1,0 0 1,0 1-1,-6-6 1,-6-3 6,1 1 0,-2 1 0,0 1 0,0 0 1,-1 1-1,0 1 0,0 0 0,-23-5 0,9 5-54,0 2-1,0 2 1,0 1-1,-40 1 0,67 2-36,0 0 0,-1 0-1,1 1 1,0 0 0,0 0-1,0 1 1,0-1-1,0 1 1,1 0 0,-1 0-1,0 1 1,-5 3-1,0 2-450,1 0 0,0 1 0,-15 17-1,-3 9-2077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7.2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 44 2985,'0'0'5777,"0"-8"-4792,0-24-183,-2 29 106,0 8-765,-1 13-215,17 465 1409,-3-83-898,-11-358-397,0-42-29,0 0 0,0 1 0,0-1 0,0 1 0,0-1 0,1 1 0,-1-1 1,0 1-1,0-1 0,1 0 0,-1 1 0,0-1 0,0 0 0,1 1 1,-1-1-1,0 0 0,1 1 0,-1-1 0,0 0 0,1 1 0,-1-1 0,1 0 1,-1 0-1,0 0 0,1 1 0,-1-1 0,1 0 0,-1 0 0,1 0 1,-1 0-1,1 0 0,-1 0 0,1 0 0,-1 0 0,0 0 0,1 0 0,-1 0 1,1 0-1,-1 0 0,1 0 0,-1 0 0,1-1 0,-1 1 0,0 0 1,1 0-1,-1-1 0,1 1 0,-1 0 0,1-1 0,24-14 759,-11-2-682,0 0-1,-2 0 1,0-1 0,15-30 0,33-86 90,15-108-238,-6 12 4,-67 224 29,0 1-1,1 0 1,-1 0-1,1 0 1,0 0-1,0 0 0,0 0 1,1 1-1,5-6 1,-6 8-14,0 0 1,0 0-1,0 0 0,0 1 1,1-1-1,-1 1 0,1 0 1,-1-1-1,1 2 1,-1-1-1,1 0 0,-1 1 1,1 0-1,6 0 0,-9 0-34,-1 0-1,1 0 0,-1 0 0,0 0 0,1 0 0,-1 1 1,1-1-1,-1 0 0,1 0 0,-1 1 0,0-1 0,1 0 0,-1 1 1,0-1-1,1 0 0,-1 1 0,0-1 0,1 1 0,-1-1 1,0 0-1,0 1 0,1-1 0,-1 1 0,0-1 0,0 1 1,0-1-1,0 1 0,0-1 0,0 1 0,0-1 0,0 1 0,0-1 1,0 1-1,0-1 0,0 1 0,0-1 0,0 0 0,0 1 1,0-1-1,0 1 0,-1 0 0,1 5-1862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8.1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90 5825,'0'0'4748,"40"25"-3899,126 77-130,-152-93-618,0-1 0,0-1-1,0-1 1,1 0 0,0 0-1,0-2 1,18 4 0,5 0 101,-32-6-176,0 0 0,-1-1 0,1 0-1,0 0 1,0 0 0,1-1 0,5 0-1,-10-1-13,1 1 0,-1-1 1,1 0-1,-1 0 0,0 0 0,0 0 0,1-1 0,-1 1 0,0 0 0,0-1 0,0 0 0,0 1 0,-1-1 0,1 0 0,0 0 0,-1 0 0,1 0 0,1-3 0,36-51-177,-22 35 122,-2 0 0,-1 0 0,0-1 0,-2-1 0,-1 0 0,16-47-1,-3 139 70,-12-38-30,18 42 5,-16-43 7,13 44-1,-25-69-6,-1-4 127,-1-27 255,0 18-387,1-1 0,1 0 0,-1 1 0,1-1 0,1 1 0,-1 0 1,1 0-1,1 0 0,0 0 0,0 0 0,0 1 0,1-1 0,0 1 0,1 1 0,-1-1 0,12-10 0,-10 11-10,1 0 0,-1 0 0,1 0 0,0 1 0,1 0 0,-1 1 0,1-1 0,0 2 0,0-1 0,0 1 0,1 1 0,-1 0 0,1 0 0,16 0 0,-25 2 10,-1 0 1,1 0-1,0 1 1,-1-1 0,1 0-1,-1 1 1,1-1 0,-1 0-1,1 1 1,-1-1 0,1 1-1,-1-1 1,1 1-1,-1-1 1,1 1 0,-1-1-1,0 1 1,1 0 0,-1-1-1,0 1 1,0 0 0,1-1-1,-1 1 1,0 0-1,0-1 1,0 1 0,0 0-1,0-1 1,0 1 0,0 0-1,0 0 1,0 30 6,0-22-2,0 223 233,0-231-100,2-2-88,1 0 0,-1-1 0,1 1 0,-1-1 0,1 1 0,-1-1 0,0 0 0,0 0 0,0 0 0,0 0 0,0-1 0,0 1 0,1-3 0,24-41-30,-16 25 69,-2 7-84,0 0-1,1 1 1,0 0-1,18-17 1,-27 29-28,-2 29-227,0-18 250,0 0 0,1 0 1,0 1-1,1-1 0,0 0 0,1 0 0,-1 0 0,2 0 0,0 0 0,0 0 1,1-1-1,0 1 0,0-1 0,8 10 0,-1-3-295,5 6-3610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8.6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64 281 7762,'0'0'7153,"10"-16"-6965,42-67-185,46-98 0,-117 216-102,2 2 0,-19 54 0,31-66 88,0 0 0,2 0 0,1 0-1,1 49 1,2-59 10,1 0 0,1 0 0,0-1 0,0 1 0,2-1 0,0 1 0,0-1 0,2-1 0,10 20 0,5 0-30,-2-3 41,-1 1 0,18 39 0,-33-62-11,0 1 0,-1 0 0,0 0 0,-1 0 0,0 0 0,0 0 0,-1 0 0,-1 1 0,1-1 0,-1 1 0,-1-1 0,1 0 0,-5 15 0,5-22 4,-1-1 0,0 0 0,0 0 0,0 0 1,0 1-1,0-1 0,0 0 0,0 0 0,0 0 0,0-1 0,0 1 0,0 0 0,-1 0 0,1-1 0,0 1 1,-1 0-1,1-1 0,-1 1 0,1-1 0,0 0 0,-1 0 0,-1 1 0,-38 3 77,34-4-53,-1 0-20,0 0 1,0 0 0,0-1-1,0 0 1,1 0 0,-1-1 0,0 0-1,1 0 1,-1-1 0,1 0-1,-8-4 1,2-1-224,1 0 0,1-1 0,-1 0 0,2-1-1,-13-13 1,-20-30-3270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19.0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1 291 7394,'0'0'4670,"13"-21"-4114,45-65-163,-49 75-308,0 1 0,1 1-1,0 0 1,0 0 0,1 1-1,0 0 1,1 1-1,22-11 1,6-4 131,-25 13-79,-5 3-3,0 0 0,0-1 1,0 0-1,-1-1 1,0 0-1,9-10 1,-16 15 25,-2 2-168,0 9 6,-1 53-14,14 107 0,-10-149 15,1-1 0,0 1 0,2-1 1,0 1-1,1-2 0,1 1 0,1-1 1,0 0-1,21 28 0,-25-40-70,0 0-1,1 0 0,-1-1 0,1 1 1,0-1-1,0-1 0,0 1 1,1-1-1,-1 0 0,1 0 1,-1-1-1,1 0 0,0 0 0,0-1 1,0 0-1,9 1 0,20-1-2446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59:23.6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351 622 5145,'0'0'3749,"0"18"-3569,-3 29-58,-3 1 0,-2-1 0,-25 85 0,10-47 183,-37 150 146,-82 364 179,114-446-471,7 0 1,-2 160-1,19 213 155,4-519-289,1 1 0,0-1 0,0 1 0,0-1 1,1 0-1,3 8 0,-5-13-18,1 0 0,0 0 0,0 0 0,0 0 0,0 0 0,0 0 0,0-1 0,0 1 0,0 0 0,1-1 0,-1 1 0,1-1 0,-1 1 0,1-1 0,0 0 0,0 1 0,-1-1 0,1 0 0,0 0 0,0 0 0,0-1 0,0 1 0,0 0 0,0-1 0,0 1 0,4-1 0,10-1 28,0-1 0,0-1 0,0-1 0,-1 0-1,1-1 1,-1-1 0,25-12 0,48-17 82,-39 22-123,1 3 0,1 2-1,61-2 1,159 8-177,-147 3 93,930 25 56,175 19 116,9-35 275,-409-6-58,223-4-211,-563-24-14,56 1 33,-205 23-86,779 6 131,-1 51-50,122 13 367,-784-56-403,504 7 31,236 0-98,-390 4-28,-482-18 64,346-2-45,128 3 7,-188 0-48,83 3-10,-488 3 60,161 4-6,-327-17 31,-25 0-17,0-1 0,-1 0 1,1-1-1,0 0 0,13-4 0,-22 4 28,-1-1 0,0 1 0,0-1-1,0 0 1,0-1 0,0 1 0,0 0 0,0-1 0,-1 0 0,1 0-1,-1 0 1,0-1 0,0 1 0,0 0 0,0-1 0,-1 0 0,0 0-1,1 0 1,1-6 0,7-22 12,-1-1 0,-1 0 0,-3-1 0,0 0 0,1-56 0,9-49 19,-4 79-104,3 1-1,29-72 0,59-111-204,-52 130 111,45-148 0,-78 187-78,-3-1 0,-3 0 0,3-77 0,-10-227-976,-6 232 1035,1 121 142,1 5-24,-1-1-1,-1 1 0,-1-1 1,-6-26-1,7 43 29,1 1 0,-1-1 0,-1 0 0,1 1 0,0-1 0,-1 0 1,0 1-1,0 0 0,0-1 0,0 1 0,-1 0 0,1 0 0,-1 1 0,1-1 0,-1 0 0,0 1 0,0-1 0,-1 1 0,1 0 0,0 0 0,-1 1 0,1-1 0,-1 1 0,1-1 0,-1 1 0,0 0 0,0 0 0,1 1 0,-6-1 0,-109-3-206,0 6-1,-215 31 0,50 8 236,-494 6 0,-244-68-141,1008 20 115,-1655-113 17,626-15-8,577 69 38,-635-116-77,883 137 40,-191-42 14,-368-49-8,-226 63 20,-184 17-41,-309 18 19,958 13-106,-182-3 96,-174 19 11,761 12-32,-214 43-1,3 0 51,-306-10-62,-17 2 60,-78 1-50,-3-33 30,140-3-36,283-9-784,306 0-1097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5.1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592 1 3913,'0'0'5794,"-2"3"-5631,-3 6-116,-1 0 0,0-1 1,-1 0-1,0 0 0,-15 14 0,-15 16 213,12-7 27,1 0 0,2 2 0,-33 65 0,45-77-243,2 0 0,0 1 0,2-1-1,0 2 1,2-1 0,0 1 0,1-1 0,1 26 0,1-29 102,2 0-1,0 0 1,1 0 0,0 0 0,2-1-1,0 1 1,2-1 0,-1 0-1,2 0 1,15 29 0,-21-46-126,0 1-1,0 0 1,0 0 0,-1-1-1,1 1 1,0 0 0,-1 0-1,0 0 1,1 0-1,-1 0 1,0 0 0,0 0-1,0 0 1,0 0 0,-1 0-1,1-1 1,0 1 0,-1 0-1,0 0 1,1 0 0,-2 2-1,0-1 6,0 1-1,-1 0 0,1-1 0,-1 0 0,0 1 1,0-1-1,0 0 0,-1-1 0,-3 4 0,-6 2 13,1-1-1,-1 0 0,0-1 1,-24 7-1,15-7-7,0-2 0,0 0 0,-1-1 1,1-2-1,-24-1 0,43 0-39,0 0 0,0-1 0,0 1 0,0-1 0,0 1 0,0-1 0,0 0 0,1 0 0,-1-1 0,0 1 0,1 0 0,-1-1 0,1 0 1,-1 1-1,1-1 0,0 0 0,0 0 0,0-1 0,0 1 0,0 0 0,-3-6 0,0-2-479,-1 0-1,1-1 1,1 0-1,-5-17 1,-3-29-5306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9.7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37 2529,'0'0'7157,"12"0"-7045,89 1 113,-9 2 24,156-17 0,-240 13-674,1 0 0,0-1 0,-1 0 0,1 0 0,-1-1 0,11-5 0,-8 1-3448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10.1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7402,'0'0'2175,"25"0"-2113,82 1-64,-96-1 2,1 0 0,0 1 1,0 1-1,-1 0 0,1 0 1,-1 1-1,1 0 0,-1 1 1,0 1-1,-1-1 0,1 2 0,-1 0 1,0 0-1,0 0 0,-1 2 1,10 8-1,-16-14 11,-1 0 1,0 0-1,0 1 0,0-1 0,0 1 1,-1-1-1,1 1 0,-1 0 0,1 0 1,-1 0-1,0 0 0,0-1 0,0 2 1,-1-1-1,1 0 0,-1 0 0,0 0 1,1 0-1,-1 0 0,-1 0 0,1 0 1,0 0-1,-1 0 0,1 0 0,-1 0 1,0 0-1,0 0 0,0 0 0,-1 0 1,1 0-1,-1 0 0,1-1 0,-1 1 1,0-1-1,0 1 0,0-1 0,-3 3 1,-9 7 159,0 0 1,-1-1-1,0 0 1,-33 16-1,37-20-184,-8 3-50,8-4-276,1-1 0,0 1 0,-17 15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6.9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3 488 6129,'0'0'5940,"-2"-32"-4209,3 18-1676,1 1 1,0-1-1,1 1 0,1-1 0,0 1 0,1 0 0,0 0 1,1 1-1,0 0 0,12-17 0,12-15-32,45-50-1,-63 79-38,0 0 0,1 1 0,1 0 0,1 1 0,0 1-1,0 0 1,25-14 0,-40 26 7,0 0 0,1 0 0,-1 0 0,0-1 0,0 1-1,1 0 1,-1 0 0,0 0 0,0 0 0,1 0 0,-1 0 0,0 0 0,0 0 0,1 0 0,-1 0-1,0 0 1,0 0 0,1 0 0,-1 0 0,0 0 0,1 1 0,-1-1 0,0 0 0,0 0 0,0 0 0,1 0-1,-1 0 1,0 1 0,0-1 0,0 0 0,1 0 0,-1 0 0,0 0 0,0 1 0,0-1 0,0 0-1,1 0 1,-1 1 0,0-1 0,0 0 0,0 0 0,0 1 0,0-1 0,0 0 0,0 0 0,0 1-1,0-1 1,0 0 0,0 1 0,0 17-190,0-12 180,-2 26-71,-1 1 1,-2-1 0,-9 33 0,6-32 64,2-1 1,1 1-1,-1 35 1,6-60 25,0 6 0,0-1 0,1 1 0,0 0 0,1-1 0,4 15 0,-5-25 3,0 0 0,0 0 1,0-1-1,1 1 0,-1 0 0,1 0 0,-1-1 0,1 1 0,0-1 0,0 1 0,0-1 1,1 0-1,-1 0 0,0 0 0,1 0 0,-1 0 0,1 0 0,0-1 0,0 1 0,0-1 1,-1 0-1,1 0 0,0 0 0,0 0 0,0-1 0,1 1 0,-1-1 0,3 1 1,2-2 10,0 1 1,0-2 0,0 1-1,-1-1 1,1 0 0,-1 0 0,1-1-1,-1 0 1,0-1 0,0 0 0,0 0-1,0 0 1,-1 0 0,0-1 0,0-1-1,0 1 1,-1-1 0,1 1 0,7-14-1,11-13-16,-3-1-1,30-59 0,-41 72-39,11-19-2,-3 0 0,-1-2 0,21-80 0,-37 121 40,0-1 0,-1 0 0,1 1 0,0-1 1,0 0-1,0 1 0,0-1 0,0 1 0,0-1 1,-1 1-1,1 0 0,0-1 0,0 1 0,0 0 1,0 0-1,0 0 0,0-1 0,0 1 0,0 0 1,1 1-1,-1-1 0,1 0 0,33 3-41,-27-3 65,19 2-4,3 0-6,1 0 0,0-2 0,0-2 0,30-5 0,-51 5-79,0-1 0,-1 0-1,1-1 1,-1 0 0,0-1 0,0 0 0,-1 0 0,11-8 0,-18 10-354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7.5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230 0 4481,'0'0'5687,"0"4"-4977,-1 4-521,0-1-1,0 0 1,-1 0-1,0-1 1,0 1-1,-1 0 1,1-1 0,-1 1-1,-1-1 1,-6 10-1,-53 66-148,30-42 77,5-5-69,13-16-3,0 1 1,0 1-1,-13 26 1,28-46-38,0-1 0,-1 1-1,1-1 1,0 1 0,0-1 0,0 1 0,0 0 0,0-1-1,0 1 1,0-1 0,0 1 0,0-1 0,0 1 0,0-1 0,0 1-1,0 0 1,1-1 0,-1 1 0,0-1 0,0 1 0,1-1 0,-1 1-1,0-1 1,0 1 0,1-1 0,-1 0 0,1 1 0,-1-1 0,0 1-1,1-1 1,-1 0 0,1 1 0,-1-1 0,1 0 0,-1 0-1,1 1 1,-1-1 0,1 0 0,-1 0 0,1 0 0,-1 0 0,1 1-1,0-1 1,-1 0 0,1 0 0,-1 0 0,1 0 0,-1 0 0,2-1-1,37 1 604,-28 0-497,-2 0-91,1 0-1,-1-1 1,1 1-1,-1-2 0,0 1 1,1-1-1,-1-1 1,0 0-1,0 0 0,0-1 1,-1 0-1,1 0 0,10-8 1,-19 11-144,0 0 0,1 1 0,-1-1 0,0 0 1,0 0-1,0 1 0,0-1 0,0 0 0,0 0 0,0 0 0,0 1 1,0-1-1,0 0 0,-1 0 0,1 0 0,0 1 0,0-1 1,-1 0-1,1 1 0,-1-2 0,-4-5-2781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0.5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68 3849,'0'0'5970,"5"12"-4780,-2-5-1039,-2-4-112,0 0-1,0 0 1,0 0-1,1 0 1,-1 0-1,1 0 1,-1 0-1,1 0 1,0-1-1,0 1 1,0-1-1,1 1 1,-1-1-1,1 0 1,-1 0-1,1 0 1,0 0-1,-1-1 1,1 1-1,0-1 1,0 0-1,0 1 1,0-1-1,1 0 1,-1-1-1,4 1 1,182 1 961,-103-3-901,-76 1-93,0-1 1,0 0 0,0-1-1,0 0 1,0 0-1,-1-1 1,1-1 0,-1 1-1,0-2 1,0 1-1,0-1 1,0 0-1,-1-1 1,0 0 0,13-12-1,-20 14-250,1 1 0,-1 0 0,0-1 0,0 1 0,0 0 0,-1-1 0,1 1 0,-1-1 0,0 1 0,0-1 0,0 0 0,0 1 0,-1-1-1,1 1 1,-2-6 0,-7-8-3342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7.9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78 4993,'0'0'5052,"0"4"-4709,0 68-170,1-71-81,1 0 0,-1 0 0,1-1 0,0 1 0,-1-1 0,1 0 0,0 0 0,-1 1 0,1-1 0,0 0 0,0 0 0,-1 0 0,1-1 0,1 1 0,2 0 134,37 0 433,-5 1-357,62-6-1,-88 3-306,-1 1 1,0-2-1,0 1 0,-1-1 1,1-1-1,0 0 0,-1 0 1,0 0-1,0-1 0,15-12 1,-22 15-19,0 1 1,-1 0 0,1 0 0,0-1 0,-1 1 0,0 0 0,1-1 0,-1 0 0,0 1 0,0-1 0,0 0 0,0 1 0,0-1 0,0 0 0,0 0 0,-1 0 0,1 0 0,-1 0 0,1 0 0,-1 0 0,0 0 0,0 0 0,0 0 0,0 0 0,0 0 0,0 0-1,-1 0 1,1 0 0,-1 0 0,1 0 0,-1 0 0,0 0 0,1 1 0,-1-1 0,0 0 0,0 0 0,-1 1 0,1-1 0,0 0 0,0 1 0,-1-1 0,1 1 0,-1 0 0,1 0 0,-1-1 0,0 1 0,0 0 0,1 0 0,-1 0 0,0 1 0,0-1-1,0 0 1,0 1 0,0-1 0,0 1 0,-3-1 0,-32-5-5,-1 0-1,-1 3 1,1 1-1,-41 3 1,17 0-707,46-1-1562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8.5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1 300 6873,'0'0'6216,"29"-17"-6141,97-53-2,-87 51-27,1 2 0,42-12 0,-61 23-106,-1-1 0,0 0 0,-1-1-1,0-2 1,0 0 0,-1 0 0,20-16-1,-36 24-75,0 0 0,0 0-1,0 0 1,0-1-1,0 1 1,0 0 0,-1-1-1,1 1 1,-1-1-1,0 1 1,0-1 0,0 0-1,0 0 1,0 1-1,0-1 1,-1 0 0,1-4-1,-1-7-3340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08.9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6177,'0'0'5395,"1"9"-5353,24 96 286,-5-33 439,-16-52-523,2 0 0,12 27 0,-15-40-184,0 0 1,0-1 0,1 1-1,0-1 1,1 0-1,-1-1 1,1 1-1,0-1 1,0 1-1,9 5 1,-13-11-56,-1 1-1,1-1 1,0 1-1,0-1 1,-1 1 0,1-1-1,0 0 1,0 0-1,0 1 1,0-1 0,0 0-1,-1 0 1,1 0-1,0 0 1,0 0 0,0 0-1,0 0 1,0 0-1,0 0 1,-1-1 0,1 1-1,0 0 1,0 0-1,0-1 1,0 1 0,-1-1-1,1 1 1,0 0 0,0-1-1,-1 0 1,1 1-1,0-1 1,-1 1 0,1-1-1,-1 0 1,2 0-1,15-31-773,-16 28 496,10-22-2400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29.5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0 424 7514,'0'0'5267,"6"-20"-3626,14-20-1638,1 1 1,3 0-1,1 2 0,41-47 1,-27 35-13,-28 33-4,-7 10 3,0 0-1,0 0 1,0 0-1,1 1 1,0 0-1,0 0 1,0 0-1,0 1 1,1 0-1,0 0 1,8-5-1,-13 10-5,-1 0 0,1-1 0,-1 1 0,1 0 0,-1-1 0,1 1 0,-1 0 0,1 0 0,-1-1 0,0 1 0,1 0 0,-1 0 0,0 0 0,0-1 0,0 1 0,0 0 0,1 0 0,-1 0 0,0 0 0,-1 0 0,1-1 0,0 1 0,0 2 0,-1 28-553,1-29 519,-2 24-48,-2 0 0,-2 0 1,0-1-1,-14 37 0,10-35 105,2 0 0,1 1 0,-6 42 0,12-57-15,-1 3 10,1 1 0,0-1 0,2 1 0,3 31 0,-3-46 14,0-1-1,-1 1 0,1-1 0,0 0 0,0 0 0,0 1 0,0-1 1,0 0-1,0 0 0,1 0 0,-1 0 0,0 0 0,1 0 0,-1-1 1,0 1-1,1 0 0,-1-1 0,1 1 0,-1-1 0,1 1 0,-1-1 1,1 0-1,-1 0 0,1 1 0,-1-1 0,1 0 0,-1-1 0,1 1 1,0 0-1,-1 0 0,1-1 0,-1 1 0,1 0 0,-1-1 0,0 0 1,3-1-1,4 0 104,0-1 1,0 0-1,-1-1 1,0 0-1,11-7 1,8-12-5,-2 0 1,0-1-1,-1-2 0,37-56 0,58-124-186,-74 94-127,-40 110 185,0-1 0,0 1 1,0 1-1,0-1 0,0 1 1,0-1-1,0 1 0,0 0 1,1 1-1,-1-1 0,0 1 1,6 0-1,-2-1 23,13-3-40,0 2-1,0 0 1,0 1 0,1 1-1,-1 1 1,0 1-1,0 1 1,24 7 0,-44-10-34,-1 0 1,0 0-1,0 0 1,1 0 0,-1 0-1,0 0 1,0 0-1,0 0 1,1 0-1,-1 0 1,0 0 0,0 0-1,1 1 1,-1-1-1,0 0 1,0 0-1,0 0 1,0 0 0,1 1-1,-1-1 1,0 0-1,0 0 1,0 0-1,0 0 1,0 1 0,0-1-1,1 0 1,-1 0-1,0 1 1,0-1-1,0 0 1,0 0 0,0 1-1,0-1 1,0 0-1,0 0 1,0 0-1,0 1 1,0-1 0,0 1-1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0.0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235 0 7906,'0'0'4078,"-12"13"-3986,-29 28-71,1-2-22,2 2-1,-48 66 0,84-104 6,0 0 1,0 0 0,0 1-1,0-1 1,1 0-1,0 1 1,-1-1-1,1 1 1,0-1-1,1 1 1,-1 0-1,1-1 1,-1 6-1,2-7 16,0-1 0,-1 1 0,1-1 0,0 1 0,0-1 0,-1 1 0,1-1 0,1 0 0,-1 1 0,0-1 0,0 0 0,0 0-1,1 0 1,-1 0 0,0 0 0,1 0 0,-1 0 0,1 0 0,-1 0 0,1-1 0,-1 1 0,1-1 0,0 1 0,-1-1 0,1 0 0,0 1 0,-1-1-1,3 0 1,29 3 525,-1-1 0,38-2 0,-24 0-326,-45 0-262,1 0 0,-1 0 1,1 0-1,-1 0 0,1-1 0,-1 1 0,1 0 0,-1 0 1,1-1-1,-1 1 0,1-1 0,-1 0 0,0 1 0,1-1 1,-1 0-1,0 0 0,0 0 0,1 1 0,-1-2 0,0 1 1,0 0-1,0 0 0,0 0 0,0 0 0,-1 0 0,1-1 1,0 1-1,0 0 0,-1-1 0,1 1 0,-1-1 0,1 1 1,-1-2-1,1-5-2110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0.4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78 122 7090,'0'0'2311,"4"14"-1941,10 46 299,-13-57-604,0 0 0,0 0 0,1 0 1,-1-1-1,1 1 0,-1 0 0,1-1 1,0 1-1,0-1 0,0 0 0,0 0 1,1 1-1,-1-1 0,0-1 0,1 1 1,0 0-1,-1-1 0,1 1 0,0-1 1,0 0-1,0 0 0,0 0 0,0 0 1,0-1-1,0 1 0,0-1 1,0 1-1,0-1 0,4-1 0,1 1-16,0 0 0,1-1 0,-1-1-1,0 1 1,0-1 0,1-1 0,-2 1-1,12-6 1,1-3-114,0 0-1,0-2 1,-1 0-1,17-17 1,-30 26-159,-1-1-1,0 0 1,0-1 0,0 1 0,-1-1-1,0 0 1,0 0 0,0 0 0,-1-1-1,0 1 1,0-1 0,-1 0 0,0 1-1,0-1 1,0 0 0,0-15 0,-2 21 174,0 0 1,0-1 0,0 1 0,-1 0 0,1 0 0,0 0 0,-1-1 0,1 1 0,-1 0 0,1 0 0,-1 0 0,0 0 0,1 0 0,-1 0 0,0 0-1,0 0 1,0 0 0,0 0 0,0 0 0,0 1 0,0-1 0,0 0 0,0 1 0,0-1 0,0 1 0,0-1 0,-1 1 0,1-1 0,0 1 0,0 0-1,-3-1 1,-46-1 31,37 2-38,-15-1 89,-1 2 0,1 0-1,0 2 1,0 1 0,0 1-1,0 2 1,-47 17 0,71-22-50,0-1 0,1 1 1,-1-1-1,0 1 0,1 0 1,-1 1-1,1-1 0,0 1 1,0-1-1,0 1 0,0 0 1,0 0-1,0 0 0,1 0 1,0 1-1,-1-1 0,1 1 0,0 0 1,1-1-1,-1 1 0,1 0 1,0 0-1,0 0 0,0 0 1,0 0-1,1 0 0,-1 5 1,1 16-1734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0.8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9210,'0'0'3726,"1"8"-3826,0 3 107,2 0 0,0 0 0,0-1 0,1 0-1,0 1 1,0-1 0,1 0 0,1-1 0,0 0 0,13 17-1,-15-21 13,1 1-1,0-1 0,1 1 1,-1-1-1,1-1 0,0 1 0,1-1 1,-1 0-1,0 0 0,1-1 1,0 0-1,0 0 0,0-1 0,0 0 1,1 0-1,-1-1 0,0 1 1,9-1-1,-13-2-79,0 1 0,0-1 0,0 0 0,0 0 0,0 0 0,0-1 0,-1 1 0,1-1 0,0 0 0,-1 1 0,1-1 0,-1 0 0,1-1 0,-1 1 0,0 0 0,0-1 0,0 1 0,0-1 1,-1 1-1,3-6 0,1 2-476,13-21-2959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1.2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430 0 6449,'0'0'5129,"-134"126"-4440,99-85-385,6 2-192,-1 3 184,6 0-288,0 0 152,0-2-56,-1-3-56,1-5 72,-8-2-120,8-12-576,0-13-4729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1.5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3121,'0'0'9490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5.8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78 1 6705,'0'0'5638,"0"3"-5441,2 186 721,-5 230 114,-35-115-720,21-198-191,-4 116-1,21-38 72,10-251-3320,-4 31-2698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0.9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202 3 3625,'0'0'4669,"0"0"-4663,0 0 0,-1 0 0,1-1 0,0 1 0,0 0 0,0 0 0,0 0 1,-1 0-1,1-1 0,0 1 0,0 0 0,-1 0 0,1 0 0,0 0 0,0 0 0,0 0 0,-1 0 1,1 0-1,0 0 0,0 0 0,-1 0 0,1 0 0,0 0 0,0 0 0,-1 0 0,1 0 0,0 0 0,0 0 1,0 0-1,-1 0 0,1 0 0,0 0 0,0 0 0,-1 0 0,1 1 0,0-1 0,0 0 0,0 0 1,-1 0-1,1 0 0,0 1 0,-2 5 179,1 1 0,0-1 1,0 1-1,1-1 0,-1 1 1,1-1-1,1 1 0,1 8 1,-1 11 390,-1 14-255,-9 231 996,5-231-1190,-2 0-1,-2-1 0,-1 0 1,-27 68-1,21-72-13,-88 190 206,107-229-596,10-15-1123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6.2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8954,'0'0'2191,"26"6"-1658,58 11 198,130 8 0,44-23-173,115 6-453,-363-7-906,-18 0-13,-17 0-660,-2-1-1198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6.5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10178,'0'0'3904,"24"0"-3812,130 8-56,-132-5-33,0 1-1,0 0 1,0 2-1,0 0 0,-1 2 1,23 11-1,-38-16-15,0 0 0,0 1 0,-1-1 0,1 2-1,-1-1 1,0 0 0,0 1 0,-1 0 0,1 0 0,-1 0 0,0 1 0,0 0 0,-1-1-1,0 1 1,0 0 0,0 1 0,2 6 0,-4-7 1,0 0 0,-1 0 1,1 0-1,-1 0 0,0 0 0,-1-1 0,0 1 1,0 0-1,0 0 0,0 0 0,-1-1 0,0 1 1,0-1-1,0 1 0,-1-1 0,0 0 0,0 0 1,0 0-1,-7 8 0,-18 15-151,0-1-1,-2-2 1,0 0 0,-2-2-1,-62 34 1,85-52-89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7.0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0 345 8042,'0'0'5876,"28"-20"-5620,93-65 24,17 3-164,-115 71-174,0-2 0,-1 0 0,-1-1 0,0-1 0,-1-2 0,27-27 0,-46 43-120,0 1 1,-1-1-1,1 0 0,0-1 0,0 1 0,-1 0 0,1 0 0,-1 0 0,1 0 0,-1 0 0,1-1 0,-1 1 0,0 0 0,1 0 0,-1-1 1,0 1-1,0 0 0,0 0 0,0-1 0,0 1 0,0 0 0,-1-1 0,0-1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7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4353,'0'0'9714,"70"123"-9194,-49-106-408,1 0 200,-6-3-312,-5 1 0,-6-6 16,0 3-16,-2-2-64,-3 0-456,0-1-640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8.4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1 213 4177,'0'0'2286,"21"-15"-2217,65-48-109,-76 56 113,0-1 0,-1 0 0,0 0 0,0-1 0,-1 0 0,0-1 0,0 0 0,7-14 0,14-17 3030,-23 155-1196,-7-90-1876,2 0 0,0 0 0,2 0 0,1 0 0,9 35 0,-11-53 3,0-1-1,0 1 0,1-1 0,-1 0 1,1 0-1,0 0 0,0 0 0,1 0 1,-1-1-1,1 0 0,0 1 0,1-1 1,-1-1-1,1 1 0,-1-1 0,1 1 1,0-1-1,0-1 0,1 1 0,-1-1 1,0 0-1,1 0 0,-1 0 0,1-1 1,0 0-1,0 0 0,-1 0 0,12-1 1,-11 0-9,0 0 1,0 0 0,0 0 0,0-1-1,-1 0 1,1 0 0,0-1 0,-1 0-1,1 0 1,-1 0 0,6-3 0,-7 2-14,0 0 1,0-1-1,-1 1 1,0 0 0,0-1-1,0 0 1,0 0 0,0 0-1,-1 0 1,1 0 0,-1-1-1,0 1 1,-1-1 0,2-5-1,0 1 45,0-1-1,-1 1 1,-1 0-1,2-19 326,-3 33-640,0 10 235,2 1 1,0-1 0,1 0-1,0 0 1,1 0 0,1 0 0,6 14-1,56 102 90,-45-91-10,27 64 0,-46-98-41,0 1-1,-1-1 0,0 1 1,0 0-1,-1-1 1,0 1-1,0 0 0,-1 0 1,0 0-1,0 0 0,0 0 1,-1 0-1,0-1 0,0 1 1,-1 0-1,0 0 0,0-1 1,-1 1-1,1-1 0,-1 0 1,-1 0-1,1 0 1,-1 0-1,0-1 0,-1 1 1,1-1-1,-1 0 0,0 0 1,0-1-1,0 1 0,-1-1 1,-11 6-1,9-5-6,0-1 0,0 1 0,0-2-1,0 0 1,-1 0 0,1 0 0,-1-1 0,0 0-1,0-1 1,1 1 0,-1-2 0,0 0 0,0 0-1,-9-1 1,13 0-6,1 0 0,-1-1 0,1 1-1,0-1 1,-1 0 0,1 0 0,0 0 0,0-1-1,0 1 1,0-1 0,1 0 0,-1 0 0,1 0-1,0-1 1,0 1 0,0-1 0,0 0 0,1 0 0,-1 0-1,1 0 1,0 0 0,0 0 0,1-1 0,-1 1-1,1-1 1,0 1 0,-1-10 0,-1 0-150,1 0 0,1 0 0,1 0 0,-1 0 0,4-23 0,-2 32-193,0-1 0,0 1 0,1 0 0,0 0 0,-1 0 0,2 0 0,-1 0 0,1 0 0,-1 0 0,1 1 0,1-1 0,-1 1 0,0 0 0,1 0 0,0 0 0,0 0 0,6-3 0,-1 1-2031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39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169 88 5657,'0'0'5088,"0"-2"-4875,0 2-209,0 0-1,0 0 0,0-1 0,0 1 0,0 0 0,0 0 0,0-1 1,0 1-1,0 0 0,0 0 0,0 0 0,0-1 0,0 1 1,-1 0-1,1 0 0,0 0 0,0 0 0,0-1 0,0 1 1,0 0-1,-1 0 0,1 0 0,0 0 0,0 0 0,0 0 0,-1-1 1,1 1-1,0 0 0,0 0 0,0 0 0,-1 0 0,1 0 1,0 0-1,0 0 0,0 0 0,-1 0 0,1 0 0,0 0 1,0 0-1,-1 0 0,1 0 0,0 0 0,0 0 0,0 0 1,-1 0-1,1 0 0,0 1 0,0-1 0,0 0 0,-1 0 0,1 0 1,0 0-1,0 0 0,0 1 0,0-1 0,-1 0 0,1 0 1,0 0-1,0 0 0,0 1 0,0-1 0,0 0 0,-13 11-2,13-11 13,-31 30 76,14-16-56,1 2 1,0 0-1,1 0 1,1 2 0,-16 24 1161,32-51-229,20-48-583,-14 40-372,-1 0 0,-1 0 0,-1-1 0,4-19 0,-7 12-48,-3 20 45,2 0-1,-1 0 0,0 0 0,1-1 1,0 1-1,0 0 0,3-6 0,-2 9 47,-2 2-15,7 1-56,-1 0-1,1 0 1,0 0 0,-1 1-1,0 0 1,1 1 0,-1-1-1,0 1 1,0 0 0,0 1-1,-1 0 1,1-1 0,-1 2 0,0-1-1,0 1 1,0-1 0,-1 1-1,0 1 1,5 6 0,-3-3-1,0 0 0,0 0 0,-1 0 0,-1 1 1,0-1-1,0 1 0,-1 0 0,0 0 0,0 1 1,-1-1-1,1 18 0,-3-25 10,0 1 0,-1-1-1,1 1 1,0-1 0,-1 1 0,0-1 0,0 1-1,0-1 1,0 0 0,-1 1 0,1-1 0,-1 0-1,0 0 1,1 0 0,-2 0 0,1 0 0,-5 4-1,3-3 24,-1-1-1,0 0 0,0 0 1,0-1-1,0 1 0,0-1 0,0 0 1,-1 0-1,1-1 0,-11 2 1,6-1-188,1 0 0,-1-1 1,0-1-1,1 1 1,-1-1-1,0-1 0,0 0 1,1 0-1,-1-1 1,1-1-1,-10-2 0,-9-11-3916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6.8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2 552 8362,'0'0'5845,"0"-24"-5524,-1 11-304,1 0 0,0 0 0,1 1-1,1-1 1,0 1 0,1-1 0,0 1-1,0-1 1,2 1 0,-1 1 0,2-1-1,-1 1 1,2-1 0,-1 2 0,15-18-1,-3 6-18,0 1 0,1 1 0,1 1 0,1 0 0,1 2 0,0 1 0,28-16 0,-50 32-1,1 0-1,-1-1 0,0 1 0,1 0 0,-1 0 1,0 0-1,1-1 0,-1 1 0,0 0 0,1 0 1,-1 0-1,0 0 0,1 0 0,-1 0 0,0 0 0,1 0 1,-1 0-1,1 0 0,-1 0 0,0 0 0,1 0 1,-1 0-1,0 0 0,1 0 0,-1 0 0,1 1 0,-1-1 1,0 0-1,1 0 0,-1 0 0,0 1 0,0-1 1,1 0-1,-1 0 0,0 1 0,1-1 0,-1 0 0,0 0 1,0 1-1,0-1 0,1 0 0,-1 1 0,0-1 1,0 0-1,0 1 0,0-1 0,0 1 0,1-1 0,-1 0 1,0 1-1,0-1 0,-1 26-85,1-18 42,-2 28-28,-2-1-1,-15 69 1,10-69 73,3 0 1,-5 72-1,10-78 15,1 42 36,0-68-47,0 0-1,1 1 1,-1-1 0,1 0 0,0 0 0,0 1-1,0-1 1,0 0 0,1 0 0,-1 0-1,1 0 1,0 0 0,0-1 0,0 1 0,0 0-1,4 2 1,0-3 17,0 0-1,0-1 1,0 0 0,0-1-1,1 1 1,-1-1 0,0-1-1,0 1 1,0-1 0,1 0-1,-1 0 1,6-2 0,-1-2-6,0 0 0,-1 0-1,1-1 1,-1 0 0,0-1 0,-1 0 0,0-1 0,0 0 0,0 0-1,-1-1 1,0 0 0,-1 0 0,0-1 0,0 0 0,6-13 0,8-20-26,-1-2 0,20-63 0,-29 73-1,73-222-37,-82 256 53,20 2-21,-1-1 0,1-1-1,-1-1 1,0-1 0,42-12 0,73-37-88,-135 52 23,-1 0 0,0 0-1,1-1 1,-1 1 0,0 0-1,1 0 1,-1 0-1,0 0 1,1 0 0,-1-1-1,0 1 1,1 0 0,-1 0-1,1 0 1,-1 0-1,0 0 1,1 0 0,-1 0-1,1 0 1,-1 0 0,0 1-1,1-1 1,-1 0-1,0 0 1,1 0 0,-1 0-1,1 0 1,-1 1 0,0-1-1,1 0 1,-1 0 0,0 1-1,0-1 1,1 0-1,-1 0 1,0 1 0,0-1-1,1 0 1,-1 1 0,0-1-1,0 0 1,0 1-1,0-1 1,1 1 0,-1-1-1,0 0 1,0 1 0,0-1-1,0 0 1,0 1-1,0-1 1,0 1 0,0-1-1,0 0 1,0 1 0,0-1-1,0 1 1,0-1-1,0 0 1,-1 1 0,1-1-1,0 0 1,0 1 0,-3 13-4636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7.4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244 0 8890,'0'0'5385,"-8"11"-5156,-73 76-186,64-72-31,0 2 1,1 0-1,1 0 1,0 2-1,1 0 1,1 1-1,1 0 1,-16 37-1,27-54-10,0-1 0,0 1 0,0 0 0,0 0 0,0 0 0,0 0 0,1 0 0,0 0 0,0 0 1,-1 0-1,2 1 0,-1-1 0,0 0 0,1 0 0,-1 0 0,2 4 0,0-6 2,-1 1 0,1-1 0,0 1 0,-1-1 0,1 0 1,0 0-1,0 0 0,0 0 0,0 0 0,0 0 0,0 0 0,0 0 0,0-1 1,0 1-1,1-1 0,-1 0 0,0 0 0,0 0 0,0 0 0,0 0 0,4 0 0,7 0 15,1 0 0,-1-1 0,1 0-1,-1-1 1,0 0 0,0-1-1,0-1 1,0 0 0,-1-1-1,1 0 1,-1-1 0,0 0-1,-1-1 1,0 0 0,18-15-1,-29 22-128,-16 0-4597,6 0 1651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7.8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124 170 5657,'0'0'7431,"1"27"-7259,0-21-138,0-1 0,0 1 1,1-1-1,0 1 0,0-1 0,0 0 0,1 1 0,0-1 1,0 0-1,0-1 0,0 1 0,1-1 0,0 1 0,0-1 0,0 0 1,0 0-1,1-1 0,-1 1 0,1-1 0,0 0 0,0 0 0,0-1 1,1 0-1,-1 0 0,1 0 0,-1 0 0,1-1 0,6 1 1,-2 0 9,-1-1 1,1-1 0,0 1 0,0-2 0,-1 1 0,1-1 0,0-1 0,-1 0 0,0 0 0,1-1-1,-1 0 1,0-1 0,0 0 0,0 0 0,-1-1 0,9-6 0,-9 6-38,-1-1-1,0 0 1,0 0 0,0 0-1,-1-1 1,0 0 0,0 0-1,-1-1 1,0 0 0,-1 0-1,1 0 1,-1 0 0,-1-1-1,0 1 1,0-1 0,0 0-1,-1 0 1,-1 0 0,1 0-1,-2-1 1,1 1 0,-2-13-1,1 19-15,-1 0 1,1 1-1,-1-1 0,0 0 0,0 0 0,0 1 1,0-1-1,-1 1 0,1-1 0,-1 1 0,1 0 1,-1-1-1,0 1 0,0 0 0,0 0 0,0 0 1,-3-2-1,0 1-5,0 0-1,-1 0 1,1 0 0,-1 0 0,0 1 0,0 0-1,-9-2 1,-9 0-14,0 1 1,0 1-1,-27 2 0,42 0 24,-13-1-120,-1 2-1,1 0 0,0 2 0,-1 0 0,1 1 0,1 2 0,-37 13 1,17 0-1485,7-4-2154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8.2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 10266,'0'0'4041,"155"-12"-4041,-117 12 8,2 0-176,14 0-400,-8 0-1985,-11 0-6529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12.9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 8482,'0'0'2286,"33"0"-2133,220 0 36,-62-3 315,-56-1-178,0 6 1,134 20-1,59 22-182,519 4-1,73-56-146,-872 11 6,0 2 0,0 2 0,61 18 0,54 7 23,-15-18 1,0-7 0,166-13 0,324-52 16,-401 32-39,423-76-28,-515 76 24,-103 18-16,0 3 0,1 1 0,62 2 0,48 30 102,83-22-115,-150-7 63,133 16-1,-100 0 564,175-1-1,-295-12-614,1-2-3,0 0 0,0 1 0,0-1 0,0 0 1,0 0-1,0 0 0,0 1 0,0-1 0,0 0 0,0 0 0,0 0 0,0 0 0,0 1 0,0-1 0,0 0 1,0 0-1,0 0 0,0 0 0,-1 1 0,1-1 0,0 0 0,0 0 0,0 0 0,0 0 0,0 0 1,-1 1-1,1-1 0,0 0 0,0 0 0,0 0 0,0 0 0,-1 0 0,1 0 0,0 0 0,0 0 0,0 0 1,-1 0-1,1 0 0,0 0 0,0 0 0,0 0 0,0 0 0,-1 0 0,1 0 0,0 0 0,0 0 0,0 0 1,-1 0-1,1 0 0,0 0 0,0 0 0,0 0 0,0 0 0,-1-1 0,1 1 0,0 0 0,0 0 0,0 0 1,0 0-1,-1-1 0,-11-7-2604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8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9418,'0'0'2659,"29"-3"-2632,100-6-148,-113 7 81,1 2 1,-1 0-1,1 1 1,0 1-1,-1 0 1,0 2-1,0-1 1,0 2-1,0 0 1,0 1-1,-1 1 1,0 0-1,-1 1 1,1 0-1,-2 2 1,1-1-1,-1 2 1,-1 0-1,0 0 1,15 18-1,-26-28 32,1 1-1,-1 0 1,1-1 0,-1 1-1,0 0 1,1 0-1,-1 0 1,0 0 0,0 0-1,-1 0 1,1 0 0,0 0-1,-1 0 1,1 1-1,-1-1 1,1 0 0,-1 0-1,0 1 1,0-1 0,0 0-1,-1 0 1,1 1-1,0-1 1,-1 0 0,1 0-1,-1 0 1,0 0 0,0 0-1,0 0 1,0 0-1,0 0 1,0 0 0,-1 0-1,1 0 1,0-1 0,-1 1-1,0 0 1,1-1-1,-1 1 1,0-1 0,0 0-1,0 0 1,-2 2-1,-11 5 45,-1 0-1,0-2 0,-1 1 0,-27 6 1,13-4-47,-4 3-124,-1 2-1,-37 21 1,51-22-1863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9.2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32 5617,'0'0'7307,"16"0"-6895,236-13 371,122-3-1130,-262 16-2949,-77-2 478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49.6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 1 9074,'0'0'3098,"-6"10"-3203,-19 35 108,-30 71 0,47-95 67,1 1-1,0 0 1,2 0 0,0 0 0,1 1 0,0 33-1,4-55-72,1 0 0,-1-1 0,0 1 0,1 0-1,-1 0 1,0-1 0,1 1 0,-1 0-1,1-1 1,0 1 0,-1 0 0,1-1 0,-1 1-1,1-1 1,0 1 0,-1-1 0,1 1 0,0-1-1,0 0 1,-1 1 0,1-1 0,0 0 0,0 1-1,0-1 1,0 0 0,-1 0 0,1 0 0,2 0-1,30 3-911,-26-3 390,24 0-3205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0.3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0 648 8002,'0'0'3364,"12"-9"-3113,5-6-134,-1 1 0,0-2 0,-1 0 1,18-26-1,186-239 251,-188 255-484,-30 25 107,0 0 0,1 0 0,-1 0 0,1 0 0,-1 1 1,0-1-1,1 1 0,-1-1 0,1 1 0,-1-1 0,1 1 0,0 0 0,-1 0 0,1 0 0,-1 0 1,1 0-1,0 0 0,-1 0 0,1 0 0,-1 1 0,1-1 0,-1 1 0,3 0 0,-3 2-20,0 0-1,0 0 0,0 0 0,-1 0 1,1 0-1,-1 0 0,0 0 0,1 0 1,-1 1-1,-1-1 0,1 0 1,-1 4-1,0 5-22,0 2 52,-1 1-1,-1 0 1,0-1 0,-1 1 0,0-1 0,-8 15 0,6-13 7,0 1-1,1-1 1,1 1-1,-4 26 1,7-33 15,0-1 0,1 1 1,0 0-1,1-1 1,-1 1-1,2-1 1,4 19-1,-4-25-9,-1 0 0,1 0 0,-1-1 0,1 1 0,0 0 0,0-1 0,1 1 0,-1-1 0,0 0 0,1 0 0,0 0 0,-1 0 0,1 0 0,0 0 0,0-1-1,0 1 1,0-1 0,0 0 0,0 0 0,0 0 0,1 0 0,-1-1 0,0 1 0,1-1 0,-1 0 0,5 0 0,1 0 57,0 0-1,0-1 1,0 0-1,-1 0 1,1-1 0,-1 0-1,1-1 1,-1 1 0,0-2-1,0 1 1,10-7-1,-5 2-32,-1-1-1,0 0 0,0-1 1,-1 0-1,0 0 0,10-15 1,-2 0-155,-1-1 1,-2-1-1,0-1 1,-2-1 0,19-52-1,-18 38-339,-3-1-1,13-89 0,-19 35 3321,13 112-3011,-16-9 161,1-1 0,-1 0 0,1 0 0,0 0 1,0 0-1,0-1 0,1 0 0,-1 0 0,1 0 0,0 0 0,-1-1 0,1 1 0,0-1 0,1-1 1,4 2-1,6 0-717,0-1 1,0 0-1,27-2 1,-28 0-878,-3 0-3396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0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 80 8618,'0'0'3478,"0"11"-3589,-1 14 127,-1-10-8,2 0 1,0 0-1,0 1 1,5 22 0,-4-35-3,-1 1 0,1-1 1,0 0-1,0 1 1,1-1-1,-1 0 1,1 0-1,-1 0 1,1 0-1,0 0 1,0 0-1,0-1 1,1 1-1,-1-1 1,0 1-1,1-1 1,0 0-1,0 0 1,-1 0-1,1 0 1,0-1-1,0 1 1,1-1-1,-1 1 1,0-1-1,0 0 1,5 0-1,5 1-27,1 0-1,0-2 1,0 1-1,0-2 0,0 0 1,-1 0-1,1-1 1,0-1-1,-1-1 0,19-6 1,-25 7-74,-1 1 0,0-1 0,0-1 0,0 1 0,0-1 0,-1 0 0,0-1 0,1 1 0,-1-1 0,-1 0-1,1 0 1,-1-1 0,0 1 0,0-1 0,-1 0 0,1 0 0,-1 0 0,0 0 0,-1-1 0,0 1 0,0-1 0,2-12 0,-3 13 91,0 0-1,-1 0 1,1 0-1,-1 0 1,-1 0-1,1 0 1,-1 1-1,0-1 1,0 0-1,0 0 0,-1 1 1,0-1-1,-5-9 1,4 11 46,0 1 1,1-1-1,-1 1 0,-1 0 0,1 0 1,0 1-1,-1-1 0,0 1 1,1-1-1,-1 1 0,0 0 1,0 1-1,0-1 0,0 1 0,0 0 1,-1 0-1,1 0 0,0 0 1,-7 0-1,-5-1 43,-1 1 0,0 0 0,0 1 1,0 1-1,1 1 0,-31 6 0,41-6-88,0 0 0,0 0 0,0 0 0,1 1 0,-1 0 0,1 0 0,-1 1 0,1-1 0,0 1 0,0 1 0,1-1 0,-1 0 0,1 1 0,0 0 0,0 0 0,1 0 0,-1 1 0,1-1 0,1 1 0,-5 10 0,-3 18-363,6-6-936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6.4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63 22 4705,'0'0'5877,"1"-4"-4877,3-14 2289,-6 27-3522,-63 153-1033,65-178-2328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6.8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1 1 8314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7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94 238 8314,'-70'-147'1791,"47"94"-391,24 30-35,0 19-1062,0 3-301,-1 0-1,1 0 1,0 0-1,0 0 0,0 1 1,0-1-1,0 0 0,1 1 1,-1-1-1,0 0 0,0 1 1,0 0-1,0-1 0,1 1 1,-1 0-1,0-1 0,0 1 1,1 0-1,-1 0 1,0 0-1,2 0 0,38 1-17,-30-1 5,-9 0 5,22 0-15,1 0-1,-1 2 1,0 1-1,37 8 1,-56-10 13,-1 0 0,1 1 0,0-1 0,-1 1 0,1 0 1,-1 1-1,0-1 0,1 1 0,-1-1 0,0 1 0,-1 0 0,1 1 1,0-1-1,-1 1 0,0 0 0,0-1 0,0 1 0,0 1 0,-1-1 0,1 0 1,-1 1-1,0-1 0,-1 1 0,1-1 0,-1 1 0,0 0 0,0 0 1,0 0-1,0 9 0,-1-11-68,0 0 0,0 0 0,0 0 1,-1 0-1,1 0 0,-1 0 0,0 0 0,1-1 0,-1 1 1,0 0-1,-1 0 0,1-1 0,0 1 0,-1-1 1,0 1-1,1-1 0,-1 0 0,0 1 0,-3 1 1,-1 1 12,-1-1 1,0 0 0,-1 0 0,1-1 0,0 0 0,-9 2 0,-10 3 61,0-1 1,-44 5-1,69-12-1,1 1 0,-1-1-1,0 1 1,1-1 0,-1 0 0,0 1-1,1 0 1,-1-1 0,1 1-1,-1-1 1,1 1 0,-1 0 0,1-1-1,0 1 1,-1 0 0,1-1-1,0 1 1,-1 0 0,1 0-1,0-1 1,0 1 0,0 0 0,0 0-1,0 0 1,0-1 0,0 1-1,0 0 1,0 0 0,0-1 0,0 1-1,0 0 1,0 0 0,1 0-1,-1-1 1,0 1 0,1 0-1,-1-1 1,0 1 0,1 0 0,-1-1-1,1 2 1,17 29-92,-9-23 125,-1-1 0,2 0 0,-1 0 1,1-1-1,0-1 0,0 1 0,1-2 0,0 1 1,0-1-1,12 2 0,1-1 67,0-1-1,0-1 1,42 0-1,-64-2-133,2-5-879,-4-5-1357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7.5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 5353,'0'0'7522,"121"-2"-7474,-65-3-48,-2 0 112,-3 5-104,-3 0-8,1 0 0,-9 0-1128,-13 0-2905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7.9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9210,'0'0'1912,"17"5"-3149,-8-2 1215,129 42 44,-121-38-67,-1-1-1,0 2 0,0 0 0,-1 1 0,0 1 1,25 21-1,-38-29 34,0 0 1,0 0-1,0-1 0,-1 1 1,1 1-1,-1-1 1,1 0-1,-1 0 1,0 0-1,0 1 0,0-1 1,0 1-1,0-1 1,0 1-1,-1-1 0,1 1 1,-1-1-1,0 1 1,0-1-1,0 1 1,0-1-1,0 1 0,-1 0 1,1-1-1,-2 5 1,1-4 23,-1 0 1,0 1-1,-1-1 1,1 0 0,0 0-1,-1 0 1,1 0-1,-1-1 1,0 1-1,0-1 1,0 0-1,0 0 1,-1 0 0,1 0-1,-8 3 1,-10 3-316,-1-2 1,0 0-1,-1-1 1,-33 3-1,16-5-5457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3:48.5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103 324 4201,'-1'6'7245,"-3"20"-7267,3-24 22,0 0 0,0 0 0,0 0 0,0 0 0,1 1 0,-1-1 0,1 0 0,0 0 0,0 1 0,-1-1 0,1 0 0,1 0 0,-1 1 1,0-1-1,1 0 0,-1 0 0,1 1 0,-1-1 0,1 0 0,0 0 0,0 0 0,0 0 0,0 0 0,1 0 0,-1 0 0,0 0 0,1-1 0,-1 1 0,1-1 0,0 1 0,2 1 1,3 0 5,-1-1 1,1 0 0,0 0 0,0-1-1,0 0 1,0 0 0,0 0 0,1-1-1,6-1 1,-10 2-9,-1-1-1,1 0 0,-1 0 1,1 0-1,-1 0 1,1-1-1,-1 0 1,1 1-1,-1-1 0,0 0 1,1-1-1,-1 1 1,0-1-1,0 1 1,0-1-1,0 0 0,0 0 1,0 0-1,0-1 1,-1 1-1,1-1 1,-1 1-1,0-1 1,0 0-1,0 0 0,0 0 1,0 0-1,0 0 1,-1 0-1,0-1 1,0 1-1,1 0 0,-2-1 1,1 1-1,0-1 1,-1 1-1,0-1 1,0 1-1,0-8 0,0 11-1,0-15-52,0 1 0,-1 0 1,0-1-1,-1 1 0,-6-20 0,7 31 74,0-1 0,0 1 0,-1 0 0,0 0 0,1-1 1,-1 1-1,-1 0 0,1 1 0,0-1 0,-1 0 0,1 1 0,-1-1 0,0 1 0,0 0 0,0 0 0,0 0 0,0 0 0,0 0 0,0 1 1,-1-1-1,1 1 0,-1 0 0,1 0 0,-1 0 0,1 1 0,-1-1 0,-4 1 0,4-1-20,0 1 1,-1 0-1,1 0 0,0 0 0,0 1 0,-1 0 1,1-1-1,0 1 0,0 1 0,0-1 1,0 1-1,0-1 0,1 1 0,-1 0 0,0 0 1,1 1-1,-1-1 0,1 1 0,0 0 1,0 0-1,0 0 0,0 0 0,0 0 0,1 1 1,-3 4-1,1 0 2,0 0 1,1 0-1,0 1 1,1-1-1,0 1 1,0 0 0,1-1-1,0 1 1,1 0-1,0 0 1,1 12-1,-1-20 0,0 1 1,0 0-1,1 0 0,-1-1 0,1 1 1,-1 0-1,1 0 0,0-1 1,-1 1-1,1-1 0,0 1 0,0-1 1,0 1-1,0-1 0,1 1 0,-1-1 1,0 0-1,0 0 0,1 0 1,-1 0-1,1 0 0,1 1 0,1 0 11,0 0 0,0-1 0,0 0 0,0 0 0,0 0 0,0-1 0,0 1 0,0-1 0,7 0 0,-3 0 9,-1-1 1,1 0-1,-1 0 0,1-1 0,-1 0 0,0 0 0,0 0 0,0-1 0,0-1 0,11-6 1,-11 3-45,0 0 0,0 0 1,0-1-1,-1 0 1,-1-1-1,1 1 0,-1-1 1,-1 0-1,0 0 1,0-1-1,-1 1 1,0-1-1,0 0 0,-1 0 1,-1 0-1,0 0 1,0 0-1,-1 0 1,0 0-1,0 0 0,-4-17 1,3 26 36,1 0 0,-1-1 0,0 1 0,0 0 0,0 0 0,0 0 1,-1 0-1,1 0 0,0 0 0,0 0 0,0 0 0,-1 0 0,1 1 0,-1-1 0,1 0 1,0 1-1,-1-1 0,1 1 0,-1 0 0,1-1 0,-1 1 0,1 0 0,-1 0 0,0 0 1,1 0-1,-1 0 0,-1 1 0,-43 5 40,41-4-51,1 1 0,0-1 0,0 1 0,0 0 0,0 0 0,0 0 0,1 0 0,-1 1 0,1-1 0,0 1 0,0 0 0,0 0 0,1 0 0,-1 0 0,1 1 0,0-1 0,0 1 0,1-1 0,-2 8 0,-1 5-13,1 0 0,1 0-1,1 0 1,1 18 0,0-33 18,0 0 0,1 0 0,-1 0 0,1 0 1,0-1-1,-1 1 0,1 0 0,0-1 0,0 1 0,0 0 0,0-1 1,0 1-1,1-1 0,-1 0 0,0 1 0,1-1 0,-1 0 0,1 0 1,-1 0-1,1 0 0,0 0 0,-1 0 0,1 0 0,0-1 0,0 1 1,0-1-1,-1 1 0,1-1 0,0 0 0,0 1 0,0-1 0,0 0 1,0 0-1,0 0 0,2-1 0,2 1 26,1 0 0,-1 0 0,1-1 0,-1 0 0,0 0 1,1-1-1,-1 0 0,0 0 0,9-4 0,-9 2-22,0-1 1,0 0-1,-1-1 0,1 1 1,-1-1-1,0 0 1,-1-1-1,1 1 0,-1-1 1,-1 1-1,1-1 0,-1-1 1,0 1-1,-1 0 0,0-1 1,0 1-1,0-1 0,-1 1 1,0-1-1,-1 0 1,0 0-1,0 1 0,0-1 1,-3-12-1,2 18-7,1 0 0,0 0 0,-1 0 0,1 0-1,-1 0 1,0 1 0,0-1 0,0 0 0,0 0 0,0 1 0,0-1 0,0 0 0,0 1 0,-1-1-1,1 1 1,-1 0 0,1-1 0,-1 1 0,1 0 0,-1 0 0,0 0 0,0 0 0,1 0-1,-1 0 1,0 1 0,0-1 0,0 0 0,0 1 0,0 0 0,0-1 0,0 1 0,0 0-1,0 0 1,0 0 0,0 0 0,0 1 0,0-1 0,0 0 0,-3 2 0,-2-1-8,0 1 0,0 0-1,1 0 1,-1 0 0,1 1 0,-1 0 0,1 0 0,0 1 0,0 0 0,-6 4 0,7-2-1,-1-1 0,1 1 0,1 0 1,-1 0-1,1 0 0,0 1 0,0 0 0,0 0 1,1 0-1,1 0 0,-1 0 0,1 0 0,0 1 1,0-1-1,1 1 0,0-1 0,1 1 0,0 0 1,1 11-1,-1-18 8,0 0-1,0 0 1,0 0 0,0 0 0,0 0 0,1 0 0,-1 0 0,0 0 0,1 0-1,-1 0 1,1 0 0,-1 0 0,1 0 0,0-1 0,-1 1 0,1 0 0,0 0-1,-1-1 1,1 1 0,0 0 0,0-1 0,0 1 0,-1-1 0,3 2-1,31 5 160,-26-7-124,1 0 0,-1 0 0,0-1 0,1 0 0,-1-1 1,9-2-1,-9-1-31,0 1 0,0-1 1,-1 0-1,0-1 0,0 1 1,-1-1-1,0-1 0,0 1 1,0-1-1,-1 0 0,0-1 1,0 1-1,0-1 0,-1 0 1,-1 0-1,6-15 0,-7 17-13,-1 0-1,1 1 0,-1-1 0,-1 0 1,1 0-1,-1 0 0,0 0 0,0 0 1,0 0-1,-1 0 0,-2-9 0,1 11-4,1 0 0,-1 0-1,0 0 1,0 1 0,0-1-1,0 1 1,0-1 0,-1 1-1,0 0 1,0 0 0,0 0-1,0 1 1,0-1 0,0 1-1,-1-1 1,1 1-1,-1 0 1,-4-2 0,2 2 10,0 0 0,0 0-1,0 1 1,-1-1 0,1 1 0,0 0 0,-1 1 0,1 0 0,0 0-1,-1 0 1,1 1 0,0 0 0,-1 0 0,1 0 0,0 1 0,0 0 0,0 0-1,0 1 1,0 0 0,1 0 0,-1 0 0,-7 6 0,7-4-2,0-1 0,0 1 0,1 0 0,0 1 0,0-1 0,1 1 0,-1 0-1,1 0 1,1 1 0,-1-1 0,1 1 0,0-1 0,0 1 0,1 0 0,0 0 0,0 1 0,1-1 0,0 0 0,0 9 0,0-11 4,1 0-1,0 0 1,1 0-1,-1 0 0,1-1 1,0 1-1,0 0 1,0 0-1,1 0 1,0-1-1,0 1 1,0 0-1,1-1 1,2 5-1,-1-6 22,-1 0-1,0 0 1,1-1-1,-1 1 1,1-1-1,0 0 1,0 0 0,0 0-1,0 0 1,0-1-1,1 0 1,-1 0-1,0 0 1,1 0-1,-1-1 1,7 1 0,-3-1 3,1 1 0,-1-2 0,1 1 0,-1-1 0,1 0 0,-1-1 0,0 0 1,1 0-1,-1-1 0,-1 0 0,1-1 0,13-7 0,-17 9-26,-1-1-1,0 1 1,0-1-1,0 0 1,0 1-1,-1-1 1,1-1-1,-1 1 1,1 0 0,-1-1-1,0 1 1,0-1-1,-1 1 1,1-1-1,-1 0 1,0 0-1,0 0 1,0 0-1,0 0 1,-1 0-1,0 0 1,0 0-1,0 0 1,0 0 0,0 0-1,-1 0 1,0 0-1,0 0 1,-1-4-1,0 4-17,0-1 0,0 1 0,-1 0 0,1-1 0,-1 2 0,0-1 0,0 0 0,0 0 0,-1 1 0,0 0 0,1 0 0,-1 0 0,0 0-1,0 0 1,0 1 0,-1 0 0,1-1 0,-1 2 0,1-1 0,-1 1 0,0-1 0,-9 0 0,-10-2-73,0 1-1,-1 1 1,-26 1-1,45 1 92,-3 0 1,-1 0 1,1 1-1,0 0 1,0 1-1,0 0 0,0 1 1,0-1-1,-9 5 1,16-6-1,-1 0 0,1 0 0,0 1 0,0-1 0,0 0 0,0 1 1,0 0-1,0-1 0,1 1 0,-1 0 0,0 0 0,1 0 0,-1 0 0,1 0 0,0 0 1,0 0-1,0 0 0,0 1 0,0-1 0,0 0 0,1 1 0,-1-1 0,1 0 0,-1 1 1,1-1-1,0 1 0,0-1 0,0 1 0,0-1 0,1 1 0,-1-1 0,1 0 0,-1 1 1,1-1-1,1 3 0,0-2 14,0 0 0,0 1-1,0-1 1,0-1 0,1 1 0,-1 0 0,1-1 0,0 1 0,-1-1 0,1 0 0,1 0 0,-1 0-1,0 0 1,0 0 0,1-1 0,-1 0 0,1 1 0,3 0 0,9 2 48,0 0 1,28 3 0,-11-3 35,1-1 0,65-5-1,-91 2-94,0-1-1,0 0 0,0 0 0,0-1 0,0 0 0,0-1 0,0 1 0,-1-2 1,1 1-1,-1-1 0,0 0 0,0 0 0,0-1 0,0 0 0,-1 0 1,0-1-1,11-12 0,-15 15-20,0-1 1,0 0-1,0 1 0,0-1 1,-1 0-1,1 0 1,-1 0-1,0-1 0,0 1 1,-1 0-1,1 0 1,-1 0-1,0-1 0,0 1 1,0 0-1,0-1 1,-1 1-1,0 0 0,0 0 1,0 0-1,-1 0 1,1 0-1,-1 0 1,0 0-1,0 0 0,0 1 1,0-1-1,-1 1 1,0-1-1,-3-2 0,1 0 8,0 1 0,0 0 0,-1 0 0,0 1 0,0 0 0,-1 0 0,1 0-1,-1 1 1,1-1 0,-1 2 0,0-1 0,0 1 0,-1 0 0,1 1 0,0-1 0,-11 1-1,15 0 8,1 1-1,-1 0 0,0 1 1,1-1-1,-1 0 0,0 1 0,1-1 1,-1 1-1,1 0 0,-1 0 1,1 0-1,-1 0 0,1 0 0,0 1 1,-1-1-1,1 1 0,0-1 1,0 1-1,0 0 0,0 0 0,0 0 1,1 0-1,-1 0 0,1 0 1,-1 0-1,1 1 0,0-1 0,-2 5 1,0 4-8,1-1 1,0 1 0,0 0-1,2 0 1,0 19 0,0-30 10,0 4 13,1-1 0,0 1 0,-1-1-1,2 0 1,-1 1 0,0-1 0,1 0 0,-1 0 0,1 0-1,0 0 1,0 0 0,0 0 0,1-1 0,-1 1 0,1-1-1,-1 1 1,1-1 0,0 0 0,0 0 0,0 0-1,0 0 1,0-1 0,0 1 0,0-1 0,1 0 0,-1 0-1,0 0 1,7 1 0,-5-1 6,0 0-1,0 0 0,0 0 1,0-1-1,0 1 1,-1-1-1,1 0 0,0-1 1,0 1-1,0-1 1,0 0-1,0 0 1,0-1-1,-1 1 0,1-1 1,-1 0-1,1 0 1,-1-1-1,0 1 0,6-6 1,-6 4-33,0-1 1,-1 1-1,0-1 0,0 0 1,0 0-1,-1 0 1,0 0-1,1-1 0,-2 1 1,1-1-1,-1 1 0,0-1 1,0 1-1,0-1 1,-1-9-1,0 12 11,0 0-1,-1 0 1,1 0-1,-1 0 1,1 0-1,-1 0 1,0 1-1,0-1 1,0 0-1,-1 0 1,1 1-1,-1-1 1,1 1-1,-1-1 1,0 1 0,0 0-1,0 0 1,0 0-1,0 0 1,-1 0-1,1 0 1,0 0-1,-1 1 1,0-1-1,1 1 1,-1 0-1,0 0 1,0 0-1,1 0 1,-6-1-1,-2 1 1,1-1-1,-1 2 0,0-1 0,0 1 1,0 1-1,0-1 0,1 2 0,-1-1 1,0 2-1,1-1 0,-1 1 0,-17 8 1,22-8 1,0 0 0,0-1 0,1 2 0,-1-1 0,1 0 0,0 1 0,0 0 0,0 0 0,0 0 0,1 1 0,0-1 0,0 1 0,0 0 0,0 0 0,1 0 0,-1 0 0,2 0 0,-1 0 0,0 0 0,1 1 0,0-1 0,0 1 0,1-1 0,-1 7 0,2-10 16,-1-1 0,1 0 0,0 0 0,0 0 0,0 0 0,0 0 0,0-1 0,0 1 0,0 0 0,0 0 0,0-1 0,0 1 0,0 0 0,0-1 0,1 1-1,-1-1 1,0 0 0,0 1 0,1-1 0,-1 0 0,0 0 0,0 0 0,1 0 0,-1 0 0,0 0 0,1 0 0,-1 0 0,2-1 0,41-1 178,-39 1-197,0-1 1,0 0-1,0 1 0,0-1 0,-1-1 0,1 1 0,-1-1 0,1 0 1,-1 0-1,0 0 0,0 0 0,0-1 0,-1 0 0,1 0 1,-1 0-1,0 0 0,0 0 0,0 0 0,-1-1 0,1 0 0,-1 1 1,0-1-1,-1 0 0,1 0 0,-1 0 0,0 0 0,0 0 1,-1-1-1,1-7 0,-1 12-9,-1 1 1,1-1-1,0 1 1,-1-1-1,1 1 1,0-1-1,-1 1 1,1-1-1,-1 1 0,1-1 1,-1 1-1,1 0 1,-1-1-1,1 1 1,-1 0-1,0-1 1,1 1-1,-1 0 1,1 0-1,-1 0 0,0-1 1,1 1-1,-1 0 1,0 0-1,1 0 1,-1 0-1,1 0 1,-1 0-1,-1 0 1,-27 1-101,20-1 87,-11 2-261,0 0-1,1 2 1,-1 0 0,1 1-1,0 1 1,0 1 0,1 1-1,-21 11 1,21-11-2495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8.5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47 6785,'0'0'5098,"151"-17"-4474,-95 7-192,1 3-272,-1 2 176,0 0-328,4 3 0,-4 2-8,-2 0-40,-6 0-88,-8 0-496,-10 0-312,-11 0 183,-11 0-639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8.8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155 0 5825,'0'0'5882,"-4"4"-5908,-6 5 27,0 1 1,1 1-1,0 0 0,1 0 1,0 0-1,1 1 0,-6 14 1,-40 96 134,52-118-125,-17 49 171,17-50-173,0 1 0,0-1 0,0 0 0,1 1 0,0-1 0,-1 0 0,1 1 0,1-1 0,-1 0 0,0 1 0,1-1 0,-1 0 0,3 5 0,16-7-1744,-1-1-731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8:59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0 351 5217,'1'-7'10451,"4"-26"-10314,-5 23-188,1 0 1,1 1-1,-1-1 0,2 0 1,-1 1-1,1 0 1,1-1-1,-1 1 0,2 0 1,-1 1-1,1-1 1,0 1-1,1 0 0,0 0 1,0 1-1,1-1 1,0 2-1,0-1 1,1 1-1,0 0 0,0 0 1,0 1-1,1 0 1,-1 1-1,1-1 0,1 2 1,-1-1-1,0 1 1,18-2-1,-11 1-176,1 1 0,0 0 0,16 0 0,-38 17-295,-24 24 379,19-27 147,1 1 0,0 0-1,0 1 1,1 0 0,1 0 0,0 0-1,1 1 1,1 0 0,0 0-1,0 1 1,-3 26 0,7-37 0,0 1 0,1 0-1,0-1 1,0 1 0,0 0 0,0-1 0,1 1 0,0 0 0,0-1 0,0 1 0,0-1 0,3 6 0,-2-8 15,0 0 0,0 0 0,0 0 0,0 0 1,1 0-1,-1-1 0,1 1 0,-1-1 0,1 0 1,-1 0-1,1 0 0,0 0 0,-1 0 0,1 0 1,0-1-1,0 0 0,-1 1 0,1-1 1,0 0-1,0 0 0,4-1 0,8 1-35,0-1-1,-1-1 1,1 0-1,-1-1 0,1 0 1,-1-1-1,0-1 1,0 0-1,-1-1 1,0-1-1,0 0 1,0 0-1,-1-1 0,0-1 1,0 0-1,18-20 1,-18 17-170,0 0 0,-1-1 0,-1 0 0,0-1 0,-1 0 1,0-1-1,-2 0 0,1 0 0,8-27 0,-11 23 547,-1-1-1,-1 1 1,0-1-1,0-36 285,23 56-683,142 2 388,-53-1-1353,-79-1-4054,-62 2-230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0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171 1 4369,'0'0'6631,"-20"23"-5891,-9 9-556,-1 0 119,-32 46-1,45-51-174,5-9 1027,11-48-907,13-47-4603,-9 41-3134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0.6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76 188 7402,'-71'-137'1764,"70"137"-1743,0-1-1,1 0 1,-1 0 0,1 0-1,0 0 1,-1 0-1,1 0 1,0 0 0,-1 0-1,1 0 1,0 0 0,0 0-1,0-1 1,0 1 0,0 0-1,0 0 1,0 0-1,1 0 1,-1 0 0,0 0-1,0 0 1,1 0 0,-1 0-1,1 0 1,-1 0 0,1 0-1,-1 0 1,1 0 0,0 1-1,-1-1 1,1 0-1,1-1 1,28-4 212,-21 6-141,51-7 220,-1 2 1,111 7 0,-168-1-310,-1 0 0,1 0 1,-1 0-1,1 0 0,-1 0 0,1 0 0,-1 0 0,0 0 0,0 1 0,0-1 0,0 1 0,0-1 0,0 1 0,0-1 0,0 1 0,0 0 0,-1-1 0,1 1 0,0 0 0,-1-1 0,0 1 1,1 0-1,-1 0 0,0 0 0,0-1 0,0 1 0,-1 3 0,2 2-2,-1-1-1,0 1 1,0-1 0,-1 1 0,0 0-1,-3 10 1,2-13-91,-1 0-1,1 0 1,-1-1 0,0 1-1,-1-1 1,1 1-1,0-1 1,-1 0 0,0-1-1,0 1 1,0 0 0,0-1-1,0 0 1,0 0 0,-1 0-1,1-1 1,0 0-1,-9 2 1,-7 1-475,0-1 0,-39 2 1,-94-5 268,152 1 336,1 0 1,0 0 0,0 0 0,0 0 0,1 0 0,-1 0 0,0 0-1,0 1 1,0-1 0,1-1 0,-1 1 0,0 0 0,1 0 0,-1 0-1,1 0 1,0 0 0,-1 0 0,2 1 0,130 101 2721,-115-75-2596,-16-27-199,-1 1-1,0-1 1,1 1 0,0-1 0,-1 1 0,1-1-1,0 1 1,-1-1 0,1 1 0,0-1 0,0 0 0,0 0-1,0 0 1,1 1 0,-1-1 0,0 0 0,0 0-1,1 0 1,-1-1 0,0 1 0,1 0 0,-1 0-1,1-1 1,-1 1 0,1-1 0,-1 0 0,1 1 0,0-1-1,1 0 1,8 0-2455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1.0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96 0 10818,'0'0'2712,"-1"12"-2756,-1 6 43,-1-1 0,-1 1 0,-1-1 0,-1 0 1,0 0-1,-10 17 0,8-18-42,-27 61 63,33-72-16,0 0 1,1 1-1,-1-1 1,1 1 0,0-1-1,1 1 1,-1-1-1,1 1 1,0 0-1,0-1 1,1 1 0,1 6-1,-1-10 18,0-1 0,0 0 0,1 1 0,-1-1 0,0 0 0,0 0 0,1 0 0,-1 0 0,1 0 0,-1 0 0,1 0 0,-1 0 0,1-1 0,0 1-1,-1 0 1,1-1 0,0 0 0,-1 1 0,4-1 0,42 6 238,-36-6-245,28 4 67,1-2 0,0-1 1,66-9-1,-104 8-97,1 0 0,-1 0-1,0 0 1,0-1 0,1 1-1,-1-1 1,0 0 0,0 0 0,0 0-1,0 0 1,0 0 0,0 0-1,0 0 1,0-1 0,0 1 0,0-1-1,-1 0 1,1 1 0,0-1 0,1-2-1,-2 0-379,0 1-1,0 0 1,0-1 0,0 1-1,-1-1 1,0 1-1,1-1 1,-1-4 0,0-11-6380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1.5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30 5449,'0'0'6362,"65"-15"-6010,-14 15-344,16 0 144,11 0-152,2 0 64,-5 0-32,-7 0-32,-4-2-232,-18-3-1177,-20-2-1287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1.8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8482,'0'0'2266,"25"3"-2112,82 9-142,-100-11-15,1 0-1,-1 1 1,0 0-1,1 0 1,-1 1-1,0 0 0,0 0 1,0 1-1,-1 0 1,1 0-1,-1 0 1,0 1-1,0 0 1,-1 0-1,1 1 0,-1 0 1,8 11-1,-10-11 1,0-1 0,0 1-1,0 0 1,-1 0-1,0 0 1,0 0 0,-1 1-1,1-1 1,-1 0 0,-1 1-1,1-1 1,-1 0 0,0 1-1,-1-1 1,0 1-1,0-1 1,0 0 0,-3 11-1,-4-4 38,0 0 0,0-1 0,-1 0 0,-1 0 0,0-1 0,0 0 0,-1-1 0,-16 12 0,10-6-224,6-8-1358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2.3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22 9522,'0'0'3393,"145"-19"-3313,-102 19 40,-2 0-120,-9 0 0,-3 0-128,-7 0-160,-9-3-1889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7T20:39:02.7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5497,'0'0'4025,"182"24"-2969,-128-24-328,-6 0-319,-7 0-321,-9 0 208,-11 0-296,-10 0-8,-11-8-2153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37FE3F-6DB4-E971-290D-034F093E5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34C5DF-BB15-7FC2-A7CE-D33ADB1EF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C96CB9-52A7-B147-09DD-C5D06910E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139490-A129-D413-55F2-B15E4456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348676-8824-993B-6AA2-A46215F2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214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07FAE-B70A-AACB-3354-5E3110AD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32C8CF-9426-0985-3213-DE881B0C4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7AF20E-AB7F-51A7-76BC-86D519D24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101626-1D0B-9607-69DE-FA63EF2AA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84558E-E3D5-08DA-97EE-6E90B656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891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402EF7-F771-7D0F-A4C2-DBD26FE46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CC99AC-96E7-7215-2860-A39FB337E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7B64D7-5C64-DDA6-8C93-7CB020153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BD4C77-65F1-9ACA-4373-D0AFF007C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517F47-3087-025B-7B16-CEACB4B2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543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49149-A9E0-8C54-BE92-E4BE3145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62E7C2-12BD-1BAC-A1D1-4139858B3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7F6D0A-72E7-AFD5-A0E5-2B41D8362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27189D-0CA7-A971-5503-598761B5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F64F64-ABB0-0B5A-3EF4-26682D38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340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5F6CA-1D15-6ABF-749F-8B141307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F6C01A-07DB-BB5F-2887-D111D80C8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4557A3-325C-097B-DC91-C0A583953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EAF1F0-AFFC-664F-33F1-4A091807D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80E7FA-B025-79FA-0E58-72585D13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569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A5594-D848-9293-972C-302265801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F62BA7-27AD-1924-6CAA-ECFC7B8CA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A0B8D7-4A1C-52BD-F112-DA7F47817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349161-9FFC-EDBC-29CB-D908EC859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C0FD40-503D-88C6-24B7-9AEA23DDD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3B614B-3858-AD58-49F3-EFF390E19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471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F6B1C-6FC9-C482-6D01-96A0BBAFB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645FD3-1E3D-EA5D-5474-AB0CD5325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F8E8E0-06BB-BB81-D93E-C9731FB89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FCD3805-C3DF-CE6A-E494-915C58D78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FC0D646-AD5E-B5F6-BB69-04430DB0C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CA1CEC8-0BAE-1197-5DF4-6065C40E8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764684B-0478-6151-9CBF-415AC993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3CDEC28-607C-5843-5DFE-618E03FBF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17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AFD8CB-8D6E-90AC-874C-1045D27A9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A9C0B2A-3A07-9B20-F8D1-401EB0C0B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6F64710-4D8F-AB2C-06F1-A7F0297F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0D9867-F562-13A7-81E6-A668A6038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69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347662-2595-E634-C807-75AC07B80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23453D-0D45-B35E-4B30-A955C67E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09CF39-A3D7-7D49-74F7-6A0057CBA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758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6B1231-C7B2-89C6-FE7A-13FB52BFC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D0222C-B55F-2F73-0030-6FC8599A6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1B7E7C0-564F-3E7F-F5A3-3A3663D5A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9F9CFF-3696-3456-B519-1FD6A5D5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030CFF-9D6D-4FF6-E990-BA072DAA2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0FBBA9-2CC5-3EF4-7FC9-C61122345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984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41ACA-AD0B-8C41-A91F-B7F576036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455564-D17C-98D7-F116-68B017A38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D61874-7879-250A-B569-5BE72B0AE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78770D-3282-A00E-72AD-7ABE47A6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1ED10F-7302-DC22-3766-3399A258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BFAAE1-4408-2ABD-6103-4A746B732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890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A273F3-D7EC-55F9-547C-79DDF1EC8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038379-DF42-F21D-4C43-76728F2B6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B1DC36-DCA7-312D-30E6-A83DBA063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BD0D7-71C7-4973-81D4-FB1552A0DC70}" type="datetimeFigureOut">
              <a:rPr lang="es-AR" smtClean="0"/>
              <a:t>17/5/2024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E36AFC-6D1C-F904-FFA1-E98C6749B5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1974E4-9354-257F-AD97-1D987994D8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2DCF7-1D36-4DB7-9E95-EAF5219F45D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433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99" Type="http://schemas.openxmlformats.org/officeDocument/2006/relationships/image" Target="../media/image148.png"/><Relationship Id="rId21" Type="http://schemas.openxmlformats.org/officeDocument/2006/relationships/customXml" Target="../ink/ink10.xml"/><Relationship Id="rId63" Type="http://schemas.openxmlformats.org/officeDocument/2006/relationships/image" Target="../media/image31.png"/><Relationship Id="rId159" Type="http://schemas.openxmlformats.org/officeDocument/2006/relationships/customXml" Target="../ink/ink80.xml"/><Relationship Id="rId324" Type="http://schemas.openxmlformats.org/officeDocument/2006/relationships/customXml" Target="../ink/ink163.xml"/><Relationship Id="rId366" Type="http://schemas.openxmlformats.org/officeDocument/2006/relationships/customXml" Target="../ink/ink184.xml"/><Relationship Id="rId531" Type="http://schemas.openxmlformats.org/officeDocument/2006/relationships/customXml" Target="../ink/ink267.xml"/><Relationship Id="rId573" Type="http://schemas.openxmlformats.org/officeDocument/2006/relationships/customXml" Target="../ink/ink288.xml"/><Relationship Id="rId170" Type="http://schemas.openxmlformats.org/officeDocument/2006/relationships/image" Target="../media/image84.png"/><Relationship Id="rId226" Type="http://schemas.openxmlformats.org/officeDocument/2006/relationships/customXml" Target="../ink/ink114.xml"/><Relationship Id="rId433" Type="http://schemas.openxmlformats.org/officeDocument/2006/relationships/image" Target="../media/image215.png"/><Relationship Id="rId268" Type="http://schemas.openxmlformats.org/officeDocument/2006/relationships/customXml" Target="../ink/ink135.xml"/><Relationship Id="rId475" Type="http://schemas.openxmlformats.org/officeDocument/2006/relationships/image" Target="../media/image236.png"/><Relationship Id="rId32" Type="http://schemas.openxmlformats.org/officeDocument/2006/relationships/image" Target="../media/image1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335" Type="http://schemas.openxmlformats.org/officeDocument/2006/relationships/image" Target="../media/image166.png"/><Relationship Id="rId377" Type="http://schemas.openxmlformats.org/officeDocument/2006/relationships/image" Target="../media/image187.png"/><Relationship Id="rId500" Type="http://schemas.openxmlformats.org/officeDocument/2006/relationships/customXml" Target="../ink/ink251.xml"/><Relationship Id="rId542" Type="http://schemas.openxmlformats.org/officeDocument/2006/relationships/image" Target="../media/image269.png"/><Relationship Id="rId584" Type="http://schemas.openxmlformats.org/officeDocument/2006/relationships/image" Target="../media/image290.png"/><Relationship Id="rId5" Type="http://schemas.openxmlformats.org/officeDocument/2006/relationships/customXml" Target="../ink/ink2.xml"/><Relationship Id="rId181" Type="http://schemas.openxmlformats.org/officeDocument/2006/relationships/image" Target="../media/image89.png"/><Relationship Id="rId237" Type="http://schemas.openxmlformats.org/officeDocument/2006/relationships/image" Target="../media/image117.png"/><Relationship Id="rId402" Type="http://schemas.openxmlformats.org/officeDocument/2006/relationships/customXml" Target="../ink/ink202.xml"/><Relationship Id="rId279" Type="http://schemas.openxmlformats.org/officeDocument/2006/relationships/image" Target="../media/image138.png"/><Relationship Id="rId444" Type="http://schemas.openxmlformats.org/officeDocument/2006/relationships/customXml" Target="../ink/ink223.xml"/><Relationship Id="rId486" Type="http://schemas.openxmlformats.org/officeDocument/2006/relationships/customXml" Target="../ink/ink244.xml"/><Relationship Id="rId43" Type="http://schemas.openxmlformats.org/officeDocument/2006/relationships/image" Target="../media/image21.png"/><Relationship Id="rId139" Type="http://schemas.openxmlformats.org/officeDocument/2006/relationships/customXml" Target="../ink/ink70.xml"/><Relationship Id="rId290" Type="http://schemas.openxmlformats.org/officeDocument/2006/relationships/customXml" Target="../ink/ink146.xml"/><Relationship Id="rId304" Type="http://schemas.openxmlformats.org/officeDocument/2006/relationships/customXml" Target="../ink/ink153.xml"/><Relationship Id="rId346" Type="http://schemas.openxmlformats.org/officeDocument/2006/relationships/customXml" Target="../ink/ink174.xml"/><Relationship Id="rId388" Type="http://schemas.openxmlformats.org/officeDocument/2006/relationships/customXml" Target="../ink/ink195.xml"/><Relationship Id="rId511" Type="http://schemas.openxmlformats.org/officeDocument/2006/relationships/image" Target="../media/image254.png"/><Relationship Id="rId553" Type="http://schemas.openxmlformats.org/officeDocument/2006/relationships/customXml" Target="../ink/ink278.xml"/><Relationship Id="rId85" Type="http://schemas.openxmlformats.org/officeDocument/2006/relationships/image" Target="../media/image42.png"/><Relationship Id="rId150" Type="http://schemas.openxmlformats.org/officeDocument/2006/relationships/image" Target="../media/image74.png"/><Relationship Id="rId192" Type="http://schemas.openxmlformats.org/officeDocument/2006/relationships/customXml" Target="../ink/ink97.xml"/><Relationship Id="rId206" Type="http://schemas.openxmlformats.org/officeDocument/2006/relationships/customXml" Target="../ink/ink104.xml"/><Relationship Id="rId413" Type="http://schemas.openxmlformats.org/officeDocument/2006/relationships/image" Target="../media/image205.png"/><Relationship Id="rId248" Type="http://schemas.openxmlformats.org/officeDocument/2006/relationships/customXml" Target="../ink/ink125.xml"/><Relationship Id="rId455" Type="http://schemas.openxmlformats.org/officeDocument/2006/relationships/image" Target="../media/image226.png"/><Relationship Id="rId497" Type="http://schemas.openxmlformats.org/officeDocument/2006/relationships/image" Target="../media/image247.png"/><Relationship Id="rId12" Type="http://schemas.openxmlformats.org/officeDocument/2006/relationships/image" Target="../media/image6.png"/><Relationship Id="rId108" Type="http://schemas.openxmlformats.org/officeDocument/2006/relationships/customXml" Target="../ink/ink54.xml"/><Relationship Id="rId315" Type="http://schemas.openxmlformats.org/officeDocument/2006/relationships/image" Target="../media/image156.png"/><Relationship Id="rId357" Type="http://schemas.openxmlformats.org/officeDocument/2006/relationships/image" Target="../media/image177.png"/><Relationship Id="rId522" Type="http://schemas.openxmlformats.org/officeDocument/2006/relationships/customXml" Target="../ink/ink262.xml"/><Relationship Id="rId54" Type="http://schemas.openxmlformats.org/officeDocument/2006/relationships/customXml" Target="../ink/ink27.xml"/><Relationship Id="rId96" Type="http://schemas.openxmlformats.org/officeDocument/2006/relationships/customXml" Target="../ink/ink48.xml"/><Relationship Id="rId161" Type="http://schemas.openxmlformats.org/officeDocument/2006/relationships/customXml" Target="../ink/ink81.xml"/><Relationship Id="rId217" Type="http://schemas.openxmlformats.org/officeDocument/2006/relationships/image" Target="../media/image107.png"/><Relationship Id="rId399" Type="http://schemas.openxmlformats.org/officeDocument/2006/relationships/image" Target="../media/image198.png"/><Relationship Id="rId564" Type="http://schemas.openxmlformats.org/officeDocument/2006/relationships/image" Target="../media/image280.png"/><Relationship Id="rId259" Type="http://schemas.openxmlformats.org/officeDocument/2006/relationships/image" Target="../media/image128.png"/><Relationship Id="rId424" Type="http://schemas.openxmlformats.org/officeDocument/2006/relationships/customXml" Target="../ink/ink213.xml"/><Relationship Id="rId466" Type="http://schemas.openxmlformats.org/officeDocument/2006/relationships/customXml" Target="../ink/ink234.xml"/><Relationship Id="rId23" Type="http://schemas.openxmlformats.org/officeDocument/2006/relationships/customXml" Target="../ink/ink11.xml"/><Relationship Id="rId119" Type="http://schemas.openxmlformats.org/officeDocument/2006/relationships/image" Target="../media/image59.png"/><Relationship Id="rId270" Type="http://schemas.openxmlformats.org/officeDocument/2006/relationships/customXml" Target="../ink/ink136.xml"/><Relationship Id="rId326" Type="http://schemas.openxmlformats.org/officeDocument/2006/relationships/customXml" Target="../ink/ink164.xml"/><Relationship Id="rId533" Type="http://schemas.openxmlformats.org/officeDocument/2006/relationships/customXml" Target="../ink/ink268.xml"/><Relationship Id="rId65" Type="http://schemas.openxmlformats.org/officeDocument/2006/relationships/image" Target="../media/image32.png"/><Relationship Id="rId130" Type="http://schemas.openxmlformats.org/officeDocument/2006/relationships/customXml" Target="../ink/ink65.xml"/><Relationship Id="rId368" Type="http://schemas.openxmlformats.org/officeDocument/2006/relationships/customXml" Target="../ink/ink185.xml"/><Relationship Id="rId575" Type="http://schemas.openxmlformats.org/officeDocument/2006/relationships/customXml" Target="../ink/ink289.xml"/><Relationship Id="rId172" Type="http://schemas.openxmlformats.org/officeDocument/2006/relationships/customXml" Target="../ink/ink87.xml"/><Relationship Id="rId228" Type="http://schemas.openxmlformats.org/officeDocument/2006/relationships/customXml" Target="../ink/ink115.xml"/><Relationship Id="rId435" Type="http://schemas.openxmlformats.org/officeDocument/2006/relationships/image" Target="../media/image216.png"/><Relationship Id="rId477" Type="http://schemas.openxmlformats.org/officeDocument/2006/relationships/image" Target="../media/image237.png"/><Relationship Id="rId281" Type="http://schemas.openxmlformats.org/officeDocument/2006/relationships/image" Target="../media/image139.png"/><Relationship Id="rId337" Type="http://schemas.openxmlformats.org/officeDocument/2006/relationships/image" Target="../media/image167.png"/><Relationship Id="rId502" Type="http://schemas.openxmlformats.org/officeDocument/2006/relationships/customXml" Target="../ink/ink252.xml"/><Relationship Id="rId34" Type="http://schemas.openxmlformats.org/officeDocument/2006/relationships/image" Target="../media/image17.png"/><Relationship Id="rId76" Type="http://schemas.openxmlformats.org/officeDocument/2006/relationships/customXml" Target="../ink/ink38.xml"/><Relationship Id="rId141" Type="http://schemas.openxmlformats.org/officeDocument/2006/relationships/customXml" Target="../ink/ink71.xml"/><Relationship Id="rId379" Type="http://schemas.openxmlformats.org/officeDocument/2006/relationships/image" Target="../media/image188.png"/><Relationship Id="rId544" Type="http://schemas.openxmlformats.org/officeDocument/2006/relationships/image" Target="../media/image270.png"/><Relationship Id="rId586" Type="http://schemas.openxmlformats.org/officeDocument/2006/relationships/image" Target="../media/image291.png"/><Relationship Id="rId7" Type="http://schemas.openxmlformats.org/officeDocument/2006/relationships/customXml" Target="../ink/ink3.xml"/><Relationship Id="rId183" Type="http://schemas.openxmlformats.org/officeDocument/2006/relationships/image" Target="../media/image90.png"/><Relationship Id="rId239" Type="http://schemas.openxmlformats.org/officeDocument/2006/relationships/image" Target="../media/image118.png"/><Relationship Id="rId390" Type="http://schemas.openxmlformats.org/officeDocument/2006/relationships/customXml" Target="../ink/ink196.xml"/><Relationship Id="rId404" Type="http://schemas.openxmlformats.org/officeDocument/2006/relationships/customXml" Target="../ink/ink203.xml"/><Relationship Id="rId446" Type="http://schemas.openxmlformats.org/officeDocument/2006/relationships/customXml" Target="../ink/ink224.xml"/><Relationship Id="rId250" Type="http://schemas.openxmlformats.org/officeDocument/2006/relationships/customXml" Target="../ink/ink126.xml"/><Relationship Id="rId292" Type="http://schemas.openxmlformats.org/officeDocument/2006/relationships/customXml" Target="../ink/ink147.xml"/><Relationship Id="rId306" Type="http://schemas.openxmlformats.org/officeDocument/2006/relationships/customXml" Target="../ink/ink154.xml"/><Relationship Id="rId488" Type="http://schemas.openxmlformats.org/officeDocument/2006/relationships/customXml" Target="../ink/ink245.xml"/><Relationship Id="rId45" Type="http://schemas.openxmlformats.org/officeDocument/2006/relationships/image" Target="../media/image22.png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348" Type="http://schemas.openxmlformats.org/officeDocument/2006/relationships/customXml" Target="../ink/ink175.xml"/><Relationship Id="rId513" Type="http://schemas.openxmlformats.org/officeDocument/2006/relationships/image" Target="../media/image255.png"/><Relationship Id="rId555" Type="http://schemas.openxmlformats.org/officeDocument/2006/relationships/customXml" Target="../ink/ink279.xml"/><Relationship Id="rId152" Type="http://schemas.openxmlformats.org/officeDocument/2006/relationships/image" Target="../media/image75.png"/><Relationship Id="rId194" Type="http://schemas.openxmlformats.org/officeDocument/2006/relationships/customXml" Target="../ink/ink98.xml"/><Relationship Id="rId208" Type="http://schemas.openxmlformats.org/officeDocument/2006/relationships/customXml" Target="../ink/ink105.xml"/><Relationship Id="rId415" Type="http://schemas.openxmlformats.org/officeDocument/2006/relationships/image" Target="../media/image206.png"/><Relationship Id="rId457" Type="http://schemas.openxmlformats.org/officeDocument/2006/relationships/image" Target="../media/image227.png"/><Relationship Id="rId261" Type="http://schemas.openxmlformats.org/officeDocument/2006/relationships/image" Target="../media/image129.png"/><Relationship Id="rId499" Type="http://schemas.openxmlformats.org/officeDocument/2006/relationships/image" Target="../media/image248.png"/><Relationship Id="rId14" Type="http://schemas.openxmlformats.org/officeDocument/2006/relationships/image" Target="../media/image7.png"/><Relationship Id="rId56" Type="http://schemas.openxmlformats.org/officeDocument/2006/relationships/customXml" Target="../ink/ink28.xml"/><Relationship Id="rId317" Type="http://schemas.openxmlformats.org/officeDocument/2006/relationships/image" Target="../media/image157.png"/><Relationship Id="rId359" Type="http://schemas.openxmlformats.org/officeDocument/2006/relationships/image" Target="../media/image178.png"/><Relationship Id="rId524" Type="http://schemas.openxmlformats.org/officeDocument/2006/relationships/image" Target="../media/image260.png"/><Relationship Id="rId566" Type="http://schemas.openxmlformats.org/officeDocument/2006/relationships/image" Target="../media/image281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63" Type="http://schemas.openxmlformats.org/officeDocument/2006/relationships/customXml" Target="../ink/ink82.xml"/><Relationship Id="rId219" Type="http://schemas.openxmlformats.org/officeDocument/2006/relationships/image" Target="../media/image108.png"/><Relationship Id="rId370" Type="http://schemas.openxmlformats.org/officeDocument/2006/relationships/customXml" Target="../ink/ink186.xml"/><Relationship Id="rId426" Type="http://schemas.openxmlformats.org/officeDocument/2006/relationships/customXml" Target="../ink/ink214.xml"/><Relationship Id="rId230" Type="http://schemas.openxmlformats.org/officeDocument/2006/relationships/customXml" Target="../ink/ink116.xml"/><Relationship Id="rId468" Type="http://schemas.openxmlformats.org/officeDocument/2006/relationships/customXml" Target="../ink/ink235.xml"/><Relationship Id="rId25" Type="http://schemas.openxmlformats.org/officeDocument/2006/relationships/customXml" Target="../ink/ink12.xml"/><Relationship Id="rId67" Type="http://schemas.openxmlformats.org/officeDocument/2006/relationships/image" Target="../media/image33.png"/><Relationship Id="rId272" Type="http://schemas.openxmlformats.org/officeDocument/2006/relationships/customXml" Target="../ink/ink137.xml"/><Relationship Id="rId328" Type="http://schemas.openxmlformats.org/officeDocument/2006/relationships/customXml" Target="../ink/ink165.xml"/><Relationship Id="rId535" Type="http://schemas.openxmlformats.org/officeDocument/2006/relationships/customXml" Target="../ink/ink269.xml"/><Relationship Id="rId577" Type="http://schemas.openxmlformats.org/officeDocument/2006/relationships/customXml" Target="../ink/ink290.xml"/><Relationship Id="rId132" Type="http://schemas.openxmlformats.org/officeDocument/2006/relationships/customXml" Target="../ink/ink66.xml"/><Relationship Id="rId174" Type="http://schemas.openxmlformats.org/officeDocument/2006/relationships/customXml" Target="../ink/ink88.xml"/><Relationship Id="rId381" Type="http://schemas.openxmlformats.org/officeDocument/2006/relationships/image" Target="../media/image189.png"/><Relationship Id="rId241" Type="http://schemas.openxmlformats.org/officeDocument/2006/relationships/image" Target="../media/image119.png"/><Relationship Id="rId437" Type="http://schemas.openxmlformats.org/officeDocument/2006/relationships/image" Target="../media/image217.png"/><Relationship Id="rId479" Type="http://schemas.openxmlformats.org/officeDocument/2006/relationships/image" Target="../media/image238.png"/><Relationship Id="rId36" Type="http://schemas.openxmlformats.org/officeDocument/2006/relationships/image" Target="../media/image18.png"/><Relationship Id="rId283" Type="http://schemas.openxmlformats.org/officeDocument/2006/relationships/image" Target="../media/image140.png"/><Relationship Id="rId339" Type="http://schemas.openxmlformats.org/officeDocument/2006/relationships/image" Target="../media/image168.png"/><Relationship Id="rId490" Type="http://schemas.openxmlformats.org/officeDocument/2006/relationships/customXml" Target="../ink/ink246.xml"/><Relationship Id="rId504" Type="http://schemas.openxmlformats.org/officeDocument/2006/relationships/customXml" Target="../ink/ink253.xml"/><Relationship Id="rId546" Type="http://schemas.openxmlformats.org/officeDocument/2006/relationships/image" Target="../media/image271.png"/><Relationship Id="rId78" Type="http://schemas.openxmlformats.org/officeDocument/2006/relationships/customXml" Target="../ink/ink39.xml"/><Relationship Id="rId101" Type="http://schemas.openxmlformats.org/officeDocument/2006/relationships/image" Target="../media/image50.png"/><Relationship Id="rId143" Type="http://schemas.openxmlformats.org/officeDocument/2006/relationships/customXml" Target="../ink/ink72.xml"/><Relationship Id="rId185" Type="http://schemas.openxmlformats.org/officeDocument/2006/relationships/image" Target="../media/image91.png"/><Relationship Id="rId350" Type="http://schemas.openxmlformats.org/officeDocument/2006/relationships/customXml" Target="../ink/ink176.xml"/><Relationship Id="rId406" Type="http://schemas.openxmlformats.org/officeDocument/2006/relationships/customXml" Target="../ink/ink204.xml"/><Relationship Id="rId9" Type="http://schemas.openxmlformats.org/officeDocument/2006/relationships/customXml" Target="../ink/ink4.xml"/><Relationship Id="rId210" Type="http://schemas.openxmlformats.org/officeDocument/2006/relationships/customXml" Target="../ink/ink106.xml"/><Relationship Id="rId392" Type="http://schemas.openxmlformats.org/officeDocument/2006/relationships/customXml" Target="../ink/ink197.xml"/><Relationship Id="rId448" Type="http://schemas.openxmlformats.org/officeDocument/2006/relationships/customXml" Target="../ink/ink225.xml"/><Relationship Id="rId252" Type="http://schemas.openxmlformats.org/officeDocument/2006/relationships/customXml" Target="../ink/ink127.xml"/><Relationship Id="rId294" Type="http://schemas.openxmlformats.org/officeDocument/2006/relationships/customXml" Target="../ink/ink148.xml"/><Relationship Id="rId308" Type="http://schemas.openxmlformats.org/officeDocument/2006/relationships/customXml" Target="../ink/ink155.xml"/><Relationship Id="rId515" Type="http://schemas.openxmlformats.org/officeDocument/2006/relationships/image" Target="../media/image256.png"/><Relationship Id="rId47" Type="http://schemas.openxmlformats.org/officeDocument/2006/relationships/image" Target="../media/image23.png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54" Type="http://schemas.openxmlformats.org/officeDocument/2006/relationships/image" Target="../media/image76.png"/><Relationship Id="rId361" Type="http://schemas.openxmlformats.org/officeDocument/2006/relationships/image" Target="../media/image179.png"/><Relationship Id="rId557" Type="http://schemas.openxmlformats.org/officeDocument/2006/relationships/customXml" Target="../ink/ink280.xml"/><Relationship Id="rId196" Type="http://schemas.openxmlformats.org/officeDocument/2006/relationships/customXml" Target="../ink/ink99.xml"/><Relationship Id="rId200" Type="http://schemas.openxmlformats.org/officeDocument/2006/relationships/customXml" Target="../ink/ink101.xml"/><Relationship Id="rId382" Type="http://schemas.openxmlformats.org/officeDocument/2006/relationships/customXml" Target="../ink/ink192.xml"/><Relationship Id="rId417" Type="http://schemas.openxmlformats.org/officeDocument/2006/relationships/image" Target="../media/image207.png"/><Relationship Id="rId438" Type="http://schemas.openxmlformats.org/officeDocument/2006/relationships/customXml" Target="../ink/ink220.xml"/><Relationship Id="rId459" Type="http://schemas.openxmlformats.org/officeDocument/2006/relationships/image" Target="../media/image228.png"/><Relationship Id="rId16" Type="http://schemas.openxmlformats.org/officeDocument/2006/relationships/image" Target="../media/image8.png"/><Relationship Id="rId221" Type="http://schemas.openxmlformats.org/officeDocument/2006/relationships/image" Target="../media/image109.png"/><Relationship Id="rId242" Type="http://schemas.openxmlformats.org/officeDocument/2006/relationships/customXml" Target="../ink/ink122.xml"/><Relationship Id="rId263" Type="http://schemas.openxmlformats.org/officeDocument/2006/relationships/image" Target="../media/image130.png"/><Relationship Id="rId284" Type="http://schemas.openxmlformats.org/officeDocument/2006/relationships/customXml" Target="../ink/ink143.xml"/><Relationship Id="rId319" Type="http://schemas.openxmlformats.org/officeDocument/2006/relationships/image" Target="../media/image158.png"/><Relationship Id="rId470" Type="http://schemas.openxmlformats.org/officeDocument/2006/relationships/customXml" Target="../ink/ink236.xml"/><Relationship Id="rId491" Type="http://schemas.openxmlformats.org/officeDocument/2006/relationships/image" Target="../media/image244.png"/><Relationship Id="rId505" Type="http://schemas.openxmlformats.org/officeDocument/2006/relationships/image" Target="../media/image251.png"/><Relationship Id="rId526" Type="http://schemas.openxmlformats.org/officeDocument/2006/relationships/image" Target="../media/image261.png"/><Relationship Id="rId37" Type="http://schemas.openxmlformats.org/officeDocument/2006/relationships/customXml" Target="../ink/ink18.xml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image" Target="../media/image71.png"/><Relationship Id="rId330" Type="http://schemas.openxmlformats.org/officeDocument/2006/relationships/customXml" Target="../ink/ink166.xml"/><Relationship Id="rId547" Type="http://schemas.openxmlformats.org/officeDocument/2006/relationships/customXml" Target="../ink/ink275.xml"/><Relationship Id="rId568" Type="http://schemas.openxmlformats.org/officeDocument/2006/relationships/image" Target="../media/image282.png"/><Relationship Id="rId90" Type="http://schemas.openxmlformats.org/officeDocument/2006/relationships/customXml" Target="../ink/ink45.xml"/><Relationship Id="rId165" Type="http://schemas.openxmlformats.org/officeDocument/2006/relationships/customXml" Target="../ink/ink83.xml"/><Relationship Id="rId186" Type="http://schemas.openxmlformats.org/officeDocument/2006/relationships/customXml" Target="../ink/ink94.xml"/><Relationship Id="rId351" Type="http://schemas.openxmlformats.org/officeDocument/2006/relationships/image" Target="../media/image174.png"/><Relationship Id="rId372" Type="http://schemas.openxmlformats.org/officeDocument/2006/relationships/customXml" Target="../ink/ink187.xml"/><Relationship Id="rId393" Type="http://schemas.openxmlformats.org/officeDocument/2006/relationships/image" Target="../media/image195.png"/><Relationship Id="rId407" Type="http://schemas.openxmlformats.org/officeDocument/2006/relationships/image" Target="../media/image202.png"/><Relationship Id="rId428" Type="http://schemas.openxmlformats.org/officeDocument/2006/relationships/customXml" Target="../ink/ink215.xml"/><Relationship Id="rId449" Type="http://schemas.openxmlformats.org/officeDocument/2006/relationships/image" Target="../media/image223.png"/><Relationship Id="rId211" Type="http://schemas.openxmlformats.org/officeDocument/2006/relationships/image" Target="../media/image104.png"/><Relationship Id="rId232" Type="http://schemas.openxmlformats.org/officeDocument/2006/relationships/customXml" Target="../ink/ink117.xml"/><Relationship Id="rId253" Type="http://schemas.openxmlformats.org/officeDocument/2006/relationships/image" Target="../media/image125.png"/><Relationship Id="rId274" Type="http://schemas.openxmlformats.org/officeDocument/2006/relationships/customXml" Target="../ink/ink138.xml"/><Relationship Id="rId295" Type="http://schemas.openxmlformats.org/officeDocument/2006/relationships/image" Target="../media/image146.png"/><Relationship Id="rId309" Type="http://schemas.openxmlformats.org/officeDocument/2006/relationships/image" Target="../media/image153.png"/><Relationship Id="rId460" Type="http://schemas.openxmlformats.org/officeDocument/2006/relationships/customXml" Target="../ink/ink231.xml"/><Relationship Id="rId481" Type="http://schemas.openxmlformats.org/officeDocument/2006/relationships/image" Target="../media/image239.png"/><Relationship Id="rId516" Type="http://schemas.openxmlformats.org/officeDocument/2006/relationships/customXml" Target="../ink/ink259.xml"/><Relationship Id="rId27" Type="http://schemas.openxmlformats.org/officeDocument/2006/relationships/customXml" Target="../ink/ink13.xml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320" Type="http://schemas.openxmlformats.org/officeDocument/2006/relationships/customXml" Target="../ink/ink161.xml"/><Relationship Id="rId537" Type="http://schemas.openxmlformats.org/officeDocument/2006/relationships/customXml" Target="../ink/ink270.xml"/><Relationship Id="rId558" Type="http://schemas.openxmlformats.org/officeDocument/2006/relationships/image" Target="../media/image277.png"/><Relationship Id="rId579" Type="http://schemas.openxmlformats.org/officeDocument/2006/relationships/customXml" Target="../ink/ink291.xml"/><Relationship Id="rId80" Type="http://schemas.openxmlformats.org/officeDocument/2006/relationships/customXml" Target="../ink/ink40.xml"/><Relationship Id="rId155" Type="http://schemas.openxmlformats.org/officeDocument/2006/relationships/customXml" Target="../ink/ink78.xml"/><Relationship Id="rId176" Type="http://schemas.openxmlformats.org/officeDocument/2006/relationships/customXml" Target="../ink/ink89.xml"/><Relationship Id="rId197" Type="http://schemas.openxmlformats.org/officeDocument/2006/relationships/image" Target="../media/image97.png"/><Relationship Id="rId341" Type="http://schemas.openxmlformats.org/officeDocument/2006/relationships/image" Target="../media/image169.png"/><Relationship Id="rId362" Type="http://schemas.openxmlformats.org/officeDocument/2006/relationships/customXml" Target="../ink/ink182.xml"/><Relationship Id="rId383" Type="http://schemas.openxmlformats.org/officeDocument/2006/relationships/image" Target="../media/image190.png"/><Relationship Id="rId418" Type="http://schemas.openxmlformats.org/officeDocument/2006/relationships/customXml" Target="../ink/ink210.xml"/><Relationship Id="rId439" Type="http://schemas.openxmlformats.org/officeDocument/2006/relationships/image" Target="../media/image218.png"/><Relationship Id="rId201" Type="http://schemas.openxmlformats.org/officeDocument/2006/relationships/image" Target="../media/image99.png"/><Relationship Id="rId222" Type="http://schemas.openxmlformats.org/officeDocument/2006/relationships/customXml" Target="../ink/ink112.xml"/><Relationship Id="rId243" Type="http://schemas.openxmlformats.org/officeDocument/2006/relationships/image" Target="../media/image120.png"/><Relationship Id="rId264" Type="http://schemas.openxmlformats.org/officeDocument/2006/relationships/customXml" Target="../ink/ink133.xml"/><Relationship Id="rId285" Type="http://schemas.openxmlformats.org/officeDocument/2006/relationships/image" Target="../media/image141.png"/><Relationship Id="rId450" Type="http://schemas.openxmlformats.org/officeDocument/2006/relationships/customXml" Target="../ink/ink226.xml"/><Relationship Id="rId471" Type="http://schemas.openxmlformats.org/officeDocument/2006/relationships/image" Target="../media/image234.png"/><Relationship Id="rId506" Type="http://schemas.openxmlformats.org/officeDocument/2006/relationships/customXml" Target="../ink/ink254.xml"/><Relationship Id="rId17" Type="http://schemas.openxmlformats.org/officeDocument/2006/relationships/customXml" Target="../ink/ink8.xml"/><Relationship Id="rId38" Type="http://schemas.openxmlformats.org/officeDocument/2006/relationships/image" Target="../media/image19.png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310" Type="http://schemas.openxmlformats.org/officeDocument/2006/relationships/customXml" Target="../ink/ink156.xml"/><Relationship Id="rId492" Type="http://schemas.openxmlformats.org/officeDocument/2006/relationships/customXml" Target="../ink/ink247.xml"/><Relationship Id="rId527" Type="http://schemas.openxmlformats.org/officeDocument/2006/relationships/customXml" Target="../ink/ink265.xml"/><Relationship Id="rId548" Type="http://schemas.openxmlformats.org/officeDocument/2006/relationships/image" Target="../media/image272.png"/><Relationship Id="rId569" Type="http://schemas.openxmlformats.org/officeDocument/2006/relationships/customXml" Target="../ink/ink286.xml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customXml" Target="../ink/ink73.xml"/><Relationship Id="rId166" Type="http://schemas.openxmlformats.org/officeDocument/2006/relationships/image" Target="../media/image82.png"/><Relationship Id="rId187" Type="http://schemas.openxmlformats.org/officeDocument/2006/relationships/image" Target="../media/image92.png"/><Relationship Id="rId331" Type="http://schemas.openxmlformats.org/officeDocument/2006/relationships/image" Target="../media/image164.png"/><Relationship Id="rId352" Type="http://schemas.openxmlformats.org/officeDocument/2006/relationships/customXml" Target="../ink/ink177.xml"/><Relationship Id="rId373" Type="http://schemas.openxmlformats.org/officeDocument/2006/relationships/image" Target="../media/image185.png"/><Relationship Id="rId394" Type="http://schemas.openxmlformats.org/officeDocument/2006/relationships/customXml" Target="../ink/ink198.xml"/><Relationship Id="rId408" Type="http://schemas.openxmlformats.org/officeDocument/2006/relationships/customXml" Target="../ink/ink205.xml"/><Relationship Id="rId429" Type="http://schemas.openxmlformats.org/officeDocument/2006/relationships/image" Target="../media/image213.png"/><Relationship Id="rId580" Type="http://schemas.openxmlformats.org/officeDocument/2006/relationships/image" Target="../media/image288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7.xml"/><Relationship Id="rId233" Type="http://schemas.openxmlformats.org/officeDocument/2006/relationships/image" Target="../media/image115.png"/><Relationship Id="rId254" Type="http://schemas.openxmlformats.org/officeDocument/2006/relationships/customXml" Target="../ink/ink128.xml"/><Relationship Id="rId440" Type="http://schemas.openxmlformats.org/officeDocument/2006/relationships/customXml" Target="../ink/ink221.xml"/><Relationship Id="rId28" Type="http://schemas.openxmlformats.org/officeDocument/2006/relationships/image" Target="../media/image14.png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275" Type="http://schemas.openxmlformats.org/officeDocument/2006/relationships/image" Target="../media/image136.png"/><Relationship Id="rId296" Type="http://schemas.openxmlformats.org/officeDocument/2006/relationships/customXml" Target="../ink/ink149.xml"/><Relationship Id="rId300" Type="http://schemas.openxmlformats.org/officeDocument/2006/relationships/customXml" Target="../ink/ink151.xml"/><Relationship Id="rId461" Type="http://schemas.openxmlformats.org/officeDocument/2006/relationships/image" Target="../media/image229.png"/><Relationship Id="rId482" Type="http://schemas.openxmlformats.org/officeDocument/2006/relationships/customXml" Target="../ink/ink242.xml"/><Relationship Id="rId517" Type="http://schemas.openxmlformats.org/officeDocument/2006/relationships/image" Target="../media/image257.png"/><Relationship Id="rId538" Type="http://schemas.openxmlformats.org/officeDocument/2006/relationships/image" Target="../media/image267.png"/><Relationship Id="rId559" Type="http://schemas.openxmlformats.org/officeDocument/2006/relationships/customXml" Target="../ink/ink281.xml"/><Relationship Id="rId60" Type="http://schemas.openxmlformats.org/officeDocument/2006/relationships/customXml" Target="../ink/ink30.xml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image" Target="../media/image77.png"/><Relationship Id="rId177" Type="http://schemas.openxmlformats.org/officeDocument/2006/relationships/image" Target="../media/image87.png"/><Relationship Id="rId198" Type="http://schemas.openxmlformats.org/officeDocument/2006/relationships/customXml" Target="../ink/ink100.xml"/><Relationship Id="rId321" Type="http://schemas.openxmlformats.org/officeDocument/2006/relationships/image" Target="../media/image159.png"/><Relationship Id="rId342" Type="http://schemas.openxmlformats.org/officeDocument/2006/relationships/customXml" Target="../ink/ink172.xml"/><Relationship Id="rId363" Type="http://schemas.openxmlformats.org/officeDocument/2006/relationships/image" Target="../media/image180.png"/><Relationship Id="rId384" Type="http://schemas.openxmlformats.org/officeDocument/2006/relationships/customXml" Target="../ink/ink193.xml"/><Relationship Id="rId419" Type="http://schemas.openxmlformats.org/officeDocument/2006/relationships/image" Target="../media/image208.png"/><Relationship Id="rId570" Type="http://schemas.openxmlformats.org/officeDocument/2006/relationships/image" Target="../media/image283.png"/><Relationship Id="rId202" Type="http://schemas.openxmlformats.org/officeDocument/2006/relationships/customXml" Target="../ink/ink102.xml"/><Relationship Id="rId223" Type="http://schemas.openxmlformats.org/officeDocument/2006/relationships/image" Target="../media/image110.png"/><Relationship Id="rId244" Type="http://schemas.openxmlformats.org/officeDocument/2006/relationships/customXml" Target="../ink/ink123.xml"/><Relationship Id="rId430" Type="http://schemas.openxmlformats.org/officeDocument/2006/relationships/customXml" Target="../ink/ink21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265" Type="http://schemas.openxmlformats.org/officeDocument/2006/relationships/image" Target="../media/image131.png"/><Relationship Id="rId286" Type="http://schemas.openxmlformats.org/officeDocument/2006/relationships/customXml" Target="../ink/ink144.xml"/><Relationship Id="rId451" Type="http://schemas.openxmlformats.org/officeDocument/2006/relationships/image" Target="../media/image224.png"/><Relationship Id="rId472" Type="http://schemas.openxmlformats.org/officeDocument/2006/relationships/customXml" Target="../ink/ink237.xml"/><Relationship Id="rId493" Type="http://schemas.openxmlformats.org/officeDocument/2006/relationships/image" Target="../media/image245.png"/><Relationship Id="rId507" Type="http://schemas.openxmlformats.org/officeDocument/2006/relationships/image" Target="../media/image252.png"/><Relationship Id="rId528" Type="http://schemas.openxmlformats.org/officeDocument/2006/relationships/image" Target="../media/image262.png"/><Relationship Id="rId549" Type="http://schemas.openxmlformats.org/officeDocument/2006/relationships/customXml" Target="../ink/ink276.xml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image" Target="../media/image72.png"/><Relationship Id="rId167" Type="http://schemas.openxmlformats.org/officeDocument/2006/relationships/customXml" Target="../ink/ink84.xml"/><Relationship Id="rId188" Type="http://schemas.openxmlformats.org/officeDocument/2006/relationships/customXml" Target="../ink/ink95.xml"/><Relationship Id="rId311" Type="http://schemas.openxmlformats.org/officeDocument/2006/relationships/image" Target="../media/image154.png"/><Relationship Id="rId332" Type="http://schemas.openxmlformats.org/officeDocument/2006/relationships/customXml" Target="../ink/ink167.xml"/><Relationship Id="rId353" Type="http://schemas.openxmlformats.org/officeDocument/2006/relationships/image" Target="../media/image175.png"/><Relationship Id="rId374" Type="http://schemas.openxmlformats.org/officeDocument/2006/relationships/customXml" Target="../ink/ink188.xml"/><Relationship Id="rId395" Type="http://schemas.openxmlformats.org/officeDocument/2006/relationships/image" Target="../media/image196.png"/><Relationship Id="rId409" Type="http://schemas.openxmlformats.org/officeDocument/2006/relationships/image" Target="../media/image203.png"/><Relationship Id="rId560" Type="http://schemas.openxmlformats.org/officeDocument/2006/relationships/image" Target="../media/image278.png"/><Relationship Id="rId581" Type="http://schemas.openxmlformats.org/officeDocument/2006/relationships/customXml" Target="../ink/ink292.xml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13" Type="http://schemas.openxmlformats.org/officeDocument/2006/relationships/image" Target="../media/image105.png"/><Relationship Id="rId234" Type="http://schemas.openxmlformats.org/officeDocument/2006/relationships/customXml" Target="../ink/ink118.xml"/><Relationship Id="rId420" Type="http://schemas.openxmlformats.org/officeDocument/2006/relationships/customXml" Target="../ink/ink211.xml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55" Type="http://schemas.openxmlformats.org/officeDocument/2006/relationships/image" Target="../media/image126.png"/><Relationship Id="rId276" Type="http://schemas.openxmlformats.org/officeDocument/2006/relationships/customXml" Target="../ink/ink139.xml"/><Relationship Id="rId297" Type="http://schemas.openxmlformats.org/officeDocument/2006/relationships/image" Target="../media/image147.png"/><Relationship Id="rId441" Type="http://schemas.openxmlformats.org/officeDocument/2006/relationships/image" Target="../media/image219.png"/><Relationship Id="rId462" Type="http://schemas.openxmlformats.org/officeDocument/2006/relationships/customXml" Target="../ink/ink232.xml"/><Relationship Id="rId483" Type="http://schemas.openxmlformats.org/officeDocument/2006/relationships/image" Target="../media/image240.png"/><Relationship Id="rId518" Type="http://schemas.openxmlformats.org/officeDocument/2006/relationships/customXml" Target="../ink/ink260.xml"/><Relationship Id="rId539" Type="http://schemas.openxmlformats.org/officeDocument/2006/relationships/customXml" Target="../ink/ink271.xml"/><Relationship Id="rId40" Type="http://schemas.openxmlformats.org/officeDocument/2006/relationships/customXml" Target="../ink/ink20.xml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customXml" Target="../ink/ink79.xml"/><Relationship Id="rId178" Type="http://schemas.openxmlformats.org/officeDocument/2006/relationships/customXml" Target="../ink/ink90.xml"/><Relationship Id="rId301" Type="http://schemas.openxmlformats.org/officeDocument/2006/relationships/image" Target="../media/image149.png"/><Relationship Id="rId322" Type="http://schemas.openxmlformats.org/officeDocument/2006/relationships/customXml" Target="../ink/ink162.xml"/><Relationship Id="rId343" Type="http://schemas.openxmlformats.org/officeDocument/2006/relationships/image" Target="../media/image170.png"/><Relationship Id="rId364" Type="http://schemas.openxmlformats.org/officeDocument/2006/relationships/customXml" Target="../ink/ink183.xml"/><Relationship Id="rId550" Type="http://schemas.openxmlformats.org/officeDocument/2006/relationships/image" Target="../media/image273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99" Type="http://schemas.openxmlformats.org/officeDocument/2006/relationships/image" Target="../media/image98.png"/><Relationship Id="rId203" Type="http://schemas.openxmlformats.org/officeDocument/2006/relationships/image" Target="../media/image100.png"/><Relationship Id="rId385" Type="http://schemas.openxmlformats.org/officeDocument/2006/relationships/image" Target="../media/image191.png"/><Relationship Id="rId571" Type="http://schemas.openxmlformats.org/officeDocument/2006/relationships/customXml" Target="../ink/ink287.xml"/><Relationship Id="rId19" Type="http://schemas.openxmlformats.org/officeDocument/2006/relationships/customXml" Target="../ink/ink9.xml"/><Relationship Id="rId224" Type="http://schemas.openxmlformats.org/officeDocument/2006/relationships/customXml" Target="../ink/ink113.xml"/><Relationship Id="rId245" Type="http://schemas.openxmlformats.org/officeDocument/2006/relationships/image" Target="../media/image121.png"/><Relationship Id="rId266" Type="http://schemas.openxmlformats.org/officeDocument/2006/relationships/customXml" Target="../ink/ink134.xml"/><Relationship Id="rId287" Type="http://schemas.openxmlformats.org/officeDocument/2006/relationships/image" Target="../media/image142.png"/><Relationship Id="rId410" Type="http://schemas.openxmlformats.org/officeDocument/2006/relationships/customXml" Target="../ink/ink206.xml"/><Relationship Id="rId431" Type="http://schemas.openxmlformats.org/officeDocument/2006/relationships/image" Target="../media/image214.png"/><Relationship Id="rId452" Type="http://schemas.openxmlformats.org/officeDocument/2006/relationships/customXml" Target="../ink/ink227.xml"/><Relationship Id="rId473" Type="http://schemas.openxmlformats.org/officeDocument/2006/relationships/image" Target="../media/image235.png"/><Relationship Id="rId494" Type="http://schemas.openxmlformats.org/officeDocument/2006/relationships/customXml" Target="../ink/ink248.xml"/><Relationship Id="rId508" Type="http://schemas.openxmlformats.org/officeDocument/2006/relationships/customXml" Target="../ink/ink255.xml"/><Relationship Id="rId529" Type="http://schemas.openxmlformats.org/officeDocument/2006/relationships/customXml" Target="../ink/ink266.xml"/><Relationship Id="rId30" Type="http://schemas.openxmlformats.org/officeDocument/2006/relationships/image" Target="../media/image15.png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customXml" Target="../ink/ink74.xml"/><Relationship Id="rId168" Type="http://schemas.openxmlformats.org/officeDocument/2006/relationships/image" Target="../media/image83.png"/><Relationship Id="rId312" Type="http://schemas.openxmlformats.org/officeDocument/2006/relationships/customXml" Target="../ink/ink157.xml"/><Relationship Id="rId333" Type="http://schemas.openxmlformats.org/officeDocument/2006/relationships/image" Target="../media/image165.png"/><Relationship Id="rId354" Type="http://schemas.openxmlformats.org/officeDocument/2006/relationships/customXml" Target="../ink/ink178.xml"/><Relationship Id="rId540" Type="http://schemas.openxmlformats.org/officeDocument/2006/relationships/image" Target="../media/image268.png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189" Type="http://schemas.openxmlformats.org/officeDocument/2006/relationships/image" Target="../media/image93.png"/><Relationship Id="rId375" Type="http://schemas.openxmlformats.org/officeDocument/2006/relationships/image" Target="../media/image186.png"/><Relationship Id="rId396" Type="http://schemas.openxmlformats.org/officeDocument/2006/relationships/customXml" Target="../ink/ink199.xml"/><Relationship Id="rId561" Type="http://schemas.openxmlformats.org/officeDocument/2006/relationships/customXml" Target="../ink/ink282.xml"/><Relationship Id="rId582" Type="http://schemas.openxmlformats.org/officeDocument/2006/relationships/image" Target="../media/image289.png"/><Relationship Id="rId3" Type="http://schemas.openxmlformats.org/officeDocument/2006/relationships/customXml" Target="../ink/ink1.xml"/><Relationship Id="rId214" Type="http://schemas.openxmlformats.org/officeDocument/2006/relationships/customXml" Target="../ink/ink108.xml"/><Relationship Id="rId235" Type="http://schemas.openxmlformats.org/officeDocument/2006/relationships/image" Target="../media/image116.png"/><Relationship Id="rId256" Type="http://schemas.openxmlformats.org/officeDocument/2006/relationships/customXml" Target="../ink/ink129.xml"/><Relationship Id="rId277" Type="http://schemas.openxmlformats.org/officeDocument/2006/relationships/image" Target="../media/image137.png"/><Relationship Id="rId298" Type="http://schemas.openxmlformats.org/officeDocument/2006/relationships/customXml" Target="../ink/ink150.xml"/><Relationship Id="rId400" Type="http://schemas.openxmlformats.org/officeDocument/2006/relationships/customXml" Target="../ink/ink201.xml"/><Relationship Id="rId421" Type="http://schemas.openxmlformats.org/officeDocument/2006/relationships/image" Target="../media/image209.png"/><Relationship Id="rId442" Type="http://schemas.openxmlformats.org/officeDocument/2006/relationships/customXml" Target="../ink/ink222.xml"/><Relationship Id="rId463" Type="http://schemas.openxmlformats.org/officeDocument/2006/relationships/image" Target="../media/image230.png"/><Relationship Id="rId484" Type="http://schemas.openxmlformats.org/officeDocument/2006/relationships/customXml" Target="../ink/ink243.xml"/><Relationship Id="rId519" Type="http://schemas.openxmlformats.org/officeDocument/2006/relationships/image" Target="../media/image258.png"/><Relationship Id="rId116" Type="http://schemas.openxmlformats.org/officeDocument/2006/relationships/customXml" Target="../ink/ink58.xml"/><Relationship Id="rId137" Type="http://schemas.openxmlformats.org/officeDocument/2006/relationships/customXml" Target="../ink/ink69.xml"/><Relationship Id="rId158" Type="http://schemas.openxmlformats.org/officeDocument/2006/relationships/image" Target="../media/image78.png"/><Relationship Id="rId302" Type="http://schemas.openxmlformats.org/officeDocument/2006/relationships/customXml" Target="../ink/ink152.xml"/><Relationship Id="rId323" Type="http://schemas.openxmlformats.org/officeDocument/2006/relationships/image" Target="../media/image160.png"/><Relationship Id="rId344" Type="http://schemas.openxmlformats.org/officeDocument/2006/relationships/customXml" Target="../ink/ink173.xml"/><Relationship Id="rId530" Type="http://schemas.openxmlformats.org/officeDocument/2006/relationships/image" Target="../media/image263.png"/><Relationship Id="rId20" Type="http://schemas.openxmlformats.org/officeDocument/2006/relationships/image" Target="../media/image10.png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179" Type="http://schemas.openxmlformats.org/officeDocument/2006/relationships/image" Target="../media/image88.png"/><Relationship Id="rId365" Type="http://schemas.openxmlformats.org/officeDocument/2006/relationships/image" Target="../media/image181.png"/><Relationship Id="rId386" Type="http://schemas.openxmlformats.org/officeDocument/2006/relationships/customXml" Target="../ink/ink194.xml"/><Relationship Id="rId551" Type="http://schemas.openxmlformats.org/officeDocument/2006/relationships/customXml" Target="../ink/ink277.xml"/><Relationship Id="rId572" Type="http://schemas.openxmlformats.org/officeDocument/2006/relationships/image" Target="../media/image284.png"/><Relationship Id="rId190" Type="http://schemas.openxmlformats.org/officeDocument/2006/relationships/customXml" Target="../ink/ink96.xml"/><Relationship Id="rId204" Type="http://schemas.openxmlformats.org/officeDocument/2006/relationships/customXml" Target="../ink/ink103.xml"/><Relationship Id="rId225" Type="http://schemas.openxmlformats.org/officeDocument/2006/relationships/image" Target="../media/image111.png"/><Relationship Id="rId246" Type="http://schemas.openxmlformats.org/officeDocument/2006/relationships/customXml" Target="../ink/ink124.xml"/><Relationship Id="rId267" Type="http://schemas.openxmlformats.org/officeDocument/2006/relationships/image" Target="../media/image132.png"/><Relationship Id="rId288" Type="http://schemas.openxmlformats.org/officeDocument/2006/relationships/customXml" Target="../ink/ink145.xml"/><Relationship Id="rId411" Type="http://schemas.openxmlformats.org/officeDocument/2006/relationships/image" Target="../media/image204.png"/><Relationship Id="rId432" Type="http://schemas.openxmlformats.org/officeDocument/2006/relationships/customXml" Target="../ink/ink217.xml"/><Relationship Id="rId453" Type="http://schemas.openxmlformats.org/officeDocument/2006/relationships/image" Target="../media/image225.png"/><Relationship Id="rId474" Type="http://schemas.openxmlformats.org/officeDocument/2006/relationships/customXml" Target="../ink/ink238.xml"/><Relationship Id="rId509" Type="http://schemas.openxmlformats.org/officeDocument/2006/relationships/image" Target="../media/image253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313" Type="http://schemas.openxmlformats.org/officeDocument/2006/relationships/image" Target="../media/image155.png"/><Relationship Id="rId495" Type="http://schemas.openxmlformats.org/officeDocument/2006/relationships/image" Target="../media/image246.png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94" Type="http://schemas.openxmlformats.org/officeDocument/2006/relationships/customXml" Target="../ink/ink47.xml"/><Relationship Id="rId148" Type="http://schemas.openxmlformats.org/officeDocument/2006/relationships/image" Target="../media/image73.png"/><Relationship Id="rId169" Type="http://schemas.openxmlformats.org/officeDocument/2006/relationships/customXml" Target="../ink/ink85.xml"/><Relationship Id="rId334" Type="http://schemas.openxmlformats.org/officeDocument/2006/relationships/customXml" Target="../ink/ink168.xml"/><Relationship Id="rId355" Type="http://schemas.openxmlformats.org/officeDocument/2006/relationships/image" Target="../media/image176.png"/><Relationship Id="rId376" Type="http://schemas.openxmlformats.org/officeDocument/2006/relationships/customXml" Target="../ink/ink189.xml"/><Relationship Id="rId397" Type="http://schemas.openxmlformats.org/officeDocument/2006/relationships/image" Target="../media/image197.png"/><Relationship Id="rId520" Type="http://schemas.openxmlformats.org/officeDocument/2006/relationships/customXml" Target="../ink/ink261.xml"/><Relationship Id="rId541" Type="http://schemas.openxmlformats.org/officeDocument/2006/relationships/customXml" Target="../ink/ink272.xml"/><Relationship Id="rId562" Type="http://schemas.openxmlformats.org/officeDocument/2006/relationships/image" Target="../media/image279.png"/><Relationship Id="rId583" Type="http://schemas.openxmlformats.org/officeDocument/2006/relationships/customXml" Target="../ink/ink293.xml"/><Relationship Id="rId4" Type="http://schemas.openxmlformats.org/officeDocument/2006/relationships/image" Target="../media/image2.png"/><Relationship Id="rId180" Type="http://schemas.openxmlformats.org/officeDocument/2006/relationships/customXml" Target="../ink/ink91.xml"/><Relationship Id="rId215" Type="http://schemas.openxmlformats.org/officeDocument/2006/relationships/image" Target="../media/image106.png"/><Relationship Id="rId236" Type="http://schemas.openxmlformats.org/officeDocument/2006/relationships/customXml" Target="../ink/ink119.xml"/><Relationship Id="rId257" Type="http://schemas.openxmlformats.org/officeDocument/2006/relationships/image" Target="../media/image127.png"/><Relationship Id="rId278" Type="http://schemas.openxmlformats.org/officeDocument/2006/relationships/customXml" Target="../ink/ink140.xml"/><Relationship Id="rId401" Type="http://schemas.openxmlformats.org/officeDocument/2006/relationships/image" Target="../media/image199.png"/><Relationship Id="rId422" Type="http://schemas.openxmlformats.org/officeDocument/2006/relationships/customXml" Target="../ink/ink212.xml"/><Relationship Id="rId443" Type="http://schemas.openxmlformats.org/officeDocument/2006/relationships/image" Target="../media/image220.png"/><Relationship Id="rId464" Type="http://schemas.openxmlformats.org/officeDocument/2006/relationships/customXml" Target="../ink/ink233.xml"/><Relationship Id="rId303" Type="http://schemas.openxmlformats.org/officeDocument/2006/relationships/image" Target="../media/image150.png"/><Relationship Id="rId485" Type="http://schemas.openxmlformats.org/officeDocument/2006/relationships/image" Target="../media/image241.png"/><Relationship Id="rId42" Type="http://schemas.openxmlformats.org/officeDocument/2006/relationships/customXml" Target="../ink/ink21.xml"/><Relationship Id="rId84" Type="http://schemas.openxmlformats.org/officeDocument/2006/relationships/customXml" Target="../ink/ink42.xml"/><Relationship Id="rId138" Type="http://schemas.openxmlformats.org/officeDocument/2006/relationships/image" Target="../media/image68.png"/><Relationship Id="rId345" Type="http://schemas.openxmlformats.org/officeDocument/2006/relationships/image" Target="../media/image171.png"/><Relationship Id="rId387" Type="http://schemas.openxmlformats.org/officeDocument/2006/relationships/image" Target="../media/image192.png"/><Relationship Id="rId510" Type="http://schemas.openxmlformats.org/officeDocument/2006/relationships/customXml" Target="../ink/ink256.xml"/><Relationship Id="rId552" Type="http://schemas.openxmlformats.org/officeDocument/2006/relationships/image" Target="../media/image274.png"/><Relationship Id="rId191" Type="http://schemas.openxmlformats.org/officeDocument/2006/relationships/image" Target="../media/image94.png"/><Relationship Id="rId205" Type="http://schemas.openxmlformats.org/officeDocument/2006/relationships/image" Target="../media/image101.png"/><Relationship Id="rId247" Type="http://schemas.openxmlformats.org/officeDocument/2006/relationships/image" Target="../media/image122.png"/><Relationship Id="rId412" Type="http://schemas.openxmlformats.org/officeDocument/2006/relationships/customXml" Target="../ink/ink207.xml"/><Relationship Id="rId107" Type="http://schemas.openxmlformats.org/officeDocument/2006/relationships/image" Target="../media/image53.png"/><Relationship Id="rId289" Type="http://schemas.openxmlformats.org/officeDocument/2006/relationships/image" Target="../media/image143.png"/><Relationship Id="rId454" Type="http://schemas.openxmlformats.org/officeDocument/2006/relationships/customXml" Target="../ink/ink228.xml"/><Relationship Id="rId496" Type="http://schemas.openxmlformats.org/officeDocument/2006/relationships/customXml" Target="../ink/ink249.xml"/><Relationship Id="rId11" Type="http://schemas.openxmlformats.org/officeDocument/2006/relationships/customXml" Target="../ink/ink5.xml"/><Relationship Id="rId53" Type="http://schemas.openxmlformats.org/officeDocument/2006/relationships/image" Target="../media/image26.png"/><Relationship Id="rId149" Type="http://schemas.openxmlformats.org/officeDocument/2006/relationships/customXml" Target="../ink/ink75.xml"/><Relationship Id="rId314" Type="http://schemas.openxmlformats.org/officeDocument/2006/relationships/customXml" Target="../ink/ink158.xml"/><Relationship Id="rId356" Type="http://schemas.openxmlformats.org/officeDocument/2006/relationships/customXml" Target="../ink/ink179.xml"/><Relationship Id="rId398" Type="http://schemas.openxmlformats.org/officeDocument/2006/relationships/customXml" Target="../ink/ink200.xml"/><Relationship Id="rId521" Type="http://schemas.openxmlformats.org/officeDocument/2006/relationships/image" Target="../media/image259.png"/><Relationship Id="rId563" Type="http://schemas.openxmlformats.org/officeDocument/2006/relationships/customXml" Target="../ink/ink283.xml"/><Relationship Id="rId95" Type="http://schemas.openxmlformats.org/officeDocument/2006/relationships/image" Target="../media/image47.png"/><Relationship Id="rId160" Type="http://schemas.openxmlformats.org/officeDocument/2006/relationships/image" Target="../media/image79.png"/><Relationship Id="rId216" Type="http://schemas.openxmlformats.org/officeDocument/2006/relationships/customXml" Target="../ink/ink109.xml"/><Relationship Id="rId423" Type="http://schemas.openxmlformats.org/officeDocument/2006/relationships/image" Target="../media/image210.png"/><Relationship Id="rId258" Type="http://schemas.openxmlformats.org/officeDocument/2006/relationships/customXml" Target="../ink/ink130.xml"/><Relationship Id="rId465" Type="http://schemas.openxmlformats.org/officeDocument/2006/relationships/image" Target="../media/image231.png"/><Relationship Id="rId22" Type="http://schemas.openxmlformats.org/officeDocument/2006/relationships/image" Target="../media/image1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325" Type="http://schemas.openxmlformats.org/officeDocument/2006/relationships/image" Target="../media/image161.png"/><Relationship Id="rId367" Type="http://schemas.openxmlformats.org/officeDocument/2006/relationships/image" Target="../media/image182.png"/><Relationship Id="rId532" Type="http://schemas.openxmlformats.org/officeDocument/2006/relationships/image" Target="../media/image264.png"/><Relationship Id="rId574" Type="http://schemas.openxmlformats.org/officeDocument/2006/relationships/image" Target="../media/image285.png"/><Relationship Id="rId171" Type="http://schemas.openxmlformats.org/officeDocument/2006/relationships/customXml" Target="../ink/ink86.xml"/><Relationship Id="rId227" Type="http://schemas.openxmlformats.org/officeDocument/2006/relationships/image" Target="../media/image112.png"/><Relationship Id="rId269" Type="http://schemas.openxmlformats.org/officeDocument/2006/relationships/image" Target="../media/image133.png"/><Relationship Id="rId434" Type="http://schemas.openxmlformats.org/officeDocument/2006/relationships/customXml" Target="../ink/ink218.xml"/><Relationship Id="rId476" Type="http://schemas.openxmlformats.org/officeDocument/2006/relationships/customXml" Target="../ink/ink239.xml"/><Relationship Id="rId33" Type="http://schemas.openxmlformats.org/officeDocument/2006/relationships/customXml" Target="../ink/ink16.xml"/><Relationship Id="rId129" Type="http://schemas.openxmlformats.org/officeDocument/2006/relationships/image" Target="../media/image64.png"/><Relationship Id="rId280" Type="http://schemas.openxmlformats.org/officeDocument/2006/relationships/customXml" Target="../ink/ink141.xml"/><Relationship Id="rId336" Type="http://schemas.openxmlformats.org/officeDocument/2006/relationships/customXml" Target="../ink/ink169.xml"/><Relationship Id="rId501" Type="http://schemas.openxmlformats.org/officeDocument/2006/relationships/image" Target="../media/image249.png"/><Relationship Id="rId543" Type="http://schemas.openxmlformats.org/officeDocument/2006/relationships/customXml" Target="../ink/ink273.xml"/><Relationship Id="rId75" Type="http://schemas.openxmlformats.org/officeDocument/2006/relationships/image" Target="../media/image37.png"/><Relationship Id="rId140" Type="http://schemas.openxmlformats.org/officeDocument/2006/relationships/image" Target="../media/image69.png"/><Relationship Id="rId182" Type="http://schemas.openxmlformats.org/officeDocument/2006/relationships/customXml" Target="../ink/ink92.xml"/><Relationship Id="rId378" Type="http://schemas.openxmlformats.org/officeDocument/2006/relationships/customXml" Target="../ink/ink190.xml"/><Relationship Id="rId403" Type="http://schemas.openxmlformats.org/officeDocument/2006/relationships/image" Target="../media/image200.png"/><Relationship Id="rId585" Type="http://schemas.openxmlformats.org/officeDocument/2006/relationships/customXml" Target="../ink/ink294.xml"/><Relationship Id="rId6" Type="http://schemas.openxmlformats.org/officeDocument/2006/relationships/image" Target="../media/image3.png"/><Relationship Id="rId238" Type="http://schemas.openxmlformats.org/officeDocument/2006/relationships/customXml" Target="../ink/ink120.xml"/><Relationship Id="rId445" Type="http://schemas.openxmlformats.org/officeDocument/2006/relationships/image" Target="../media/image221.png"/><Relationship Id="rId487" Type="http://schemas.openxmlformats.org/officeDocument/2006/relationships/image" Target="../media/image242.png"/><Relationship Id="rId291" Type="http://schemas.openxmlformats.org/officeDocument/2006/relationships/image" Target="../media/image144.png"/><Relationship Id="rId305" Type="http://schemas.openxmlformats.org/officeDocument/2006/relationships/image" Target="../media/image151.png"/><Relationship Id="rId347" Type="http://schemas.openxmlformats.org/officeDocument/2006/relationships/image" Target="../media/image172.png"/><Relationship Id="rId512" Type="http://schemas.openxmlformats.org/officeDocument/2006/relationships/customXml" Target="../ink/ink257.xml"/><Relationship Id="rId44" Type="http://schemas.openxmlformats.org/officeDocument/2006/relationships/customXml" Target="../ink/ink22.xml"/><Relationship Id="rId86" Type="http://schemas.openxmlformats.org/officeDocument/2006/relationships/customXml" Target="../ink/ink43.xml"/><Relationship Id="rId151" Type="http://schemas.openxmlformats.org/officeDocument/2006/relationships/customXml" Target="../ink/ink76.xml"/><Relationship Id="rId389" Type="http://schemas.openxmlformats.org/officeDocument/2006/relationships/image" Target="../media/image193.png"/><Relationship Id="rId554" Type="http://schemas.openxmlformats.org/officeDocument/2006/relationships/image" Target="../media/image275.png"/><Relationship Id="rId193" Type="http://schemas.openxmlformats.org/officeDocument/2006/relationships/image" Target="../media/image95.png"/><Relationship Id="rId207" Type="http://schemas.openxmlformats.org/officeDocument/2006/relationships/image" Target="../media/image102.png"/><Relationship Id="rId249" Type="http://schemas.openxmlformats.org/officeDocument/2006/relationships/image" Target="../media/image123.png"/><Relationship Id="rId414" Type="http://schemas.openxmlformats.org/officeDocument/2006/relationships/customXml" Target="../ink/ink208.xml"/><Relationship Id="rId456" Type="http://schemas.openxmlformats.org/officeDocument/2006/relationships/customXml" Target="../ink/ink229.xml"/><Relationship Id="rId498" Type="http://schemas.openxmlformats.org/officeDocument/2006/relationships/customXml" Target="../ink/ink250.xml"/><Relationship Id="rId13" Type="http://schemas.openxmlformats.org/officeDocument/2006/relationships/customXml" Target="../ink/ink6.xml"/><Relationship Id="rId109" Type="http://schemas.openxmlformats.org/officeDocument/2006/relationships/image" Target="../media/image54.png"/><Relationship Id="rId260" Type="http://schemas.openxmlformats.org/officeDocument/2006/relationships/customXml" Target="../ink/ink131.xml"/><Relationship Id="rId316" Type="http://schemas.openxmlformats.org/officeDocument/2006/relationships/customXml" Target="../ink/ink159.xml"/><Relationship Id="rId523" Type="http://schemas.openxmlformats.org/officeDocument/2006/relationships/customXml" Target="../ink/ink263.xml"/><Relationship Id="rId55" Type="http://schemas.openxmlformats.org/officeDocument/2006/relationships/image" Target="../media/image27.png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358" Type="http://schemas.openxmlformats.org/officeDocument/2006/relationships/customXml" Target="../ink/ink180.xml"/><Relationship Id="rId565" Type="http://schemas.openxmlformats.org/officeDocument/2006/relationships/customXml" Target="../ink/ink284.xml"/><Relationship Id="rId162" Type="http://schemas.openxmlformats.org/officeDocument/2006/relationships/image" Target="../media/image80.png"/><Relationship Id="rId218" Type="http://schemas.openxmlformats.org/officeDocument/2006/relationships/customXml" Target="../ink/ink110.xml"/><Relationship Id="rId425" Type="http://schemas.openxmlformats.org/officeDocument/2006/relationships/image" Target="../media/image211.png"/><Relationship Id="rId467" Type="http://schemas.openxmlformats.org/officeDocument/2006/relationships/image" Target="../media/image232.png"/><Relationship Id="rId271" Type="http://schemas.openxmlformats.org/officeDocument/2006/relationships/image" Target="../media/image134.png"/><Relationship Id="rId24" Type="http://schemas.openxmlformats.org/officeDocument/2006/relationships/image" Target="../media/image12.png"/><Relationship Id="rId66" Type="http://schemas.openxmlformats.org/officeDocument/2006/relationships/customXml" Target="../ink/ink33.xml"/><Relationship Id="rId131" Type="http://schemas.openxmlformats.org/officeDocument/2006/relationships/image" Target="../media/image65.png"/><Relationship Id="rId327" Type="http://schemas.openxmlformats.org/officeDocument/2006/relationships/image" Target="../media/image162.png"/><Relationship Id="rId369" Type="http://schemas.openxmlformats.org/officeDocument/2006/relationships/image" Target="../media/image183.png"/><Relationship Id="rId534" Type="http://schemas.openxmlformats.org/officeDocument/2006/relationships/image" Target="../media/image265.png"/><Relationship Id="rId576" Type="http://schemas.openxmlformats.org/officeDocument/2006/relationships/image" Target="../media/image286.png"/><Relationship Id="rId173" Type="http://schemas.openxmlformats.org/officeDocument/2006/relationships/image" Target="../media/image85.png"/><Relationship Id="rId229" Type="http://schemas.openxmlformats.org/officeDocument/2006/relationships/image" Target="../media/image113.png"/><Relationship Id="rId380" Type="http://schemas.openxmlformats.org/officeDocument/2006/relationships/customXml" Target="../ink/ink191.xml"/><Relationship Id="rId436" Type="http://schemas.openxmlformats.org/officeDocument/2006/relationships/customXml" Target="../ink/ink219.xml"/><Relationship Id="rId240" Type="http://schemas.openxmlformats.org/officeDocument/2006/relationships/customXml" Target="../ink/ink121.xml"/><Relationship Id="rId478" Type="http://schemas.openxmlformats.org/officeDocument/2006/relationships/customXml" Target="../ink/ink240.xml"/><Relationship Id="rId35" Type="http://schemas.openxmlformats.org/officeDocument/2006/relationships/customXml" Target="../ink/ink17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282" Type="http://schemas.openxmlformats.org/officeDocument/2006/relationships/customXml" Target="../ink/ink142.xml"/><Relationship Id="rId338" Type="http://schemas.openxmlformats.org/officeDocument/2006/relationships/customXml" Target="../ink/ink170.xml"/><Relationship Id="rId503" Type="http://schemas.openxmlformats.org/officeDocument/2006/relationships/image" Target="../media/image250.png"/><Relationship Id="rId545" Type="http://schemas.openxmlformats.org/officeDocument/2006/relationships/customXml" Target="../ink/ink274.xml"/><Relationship Id="rId8" Type="http://schemas.openxmlformats.org/officeDocument/2006/relationships/image" Target="../media/image4.png"/><Relationship Id="rId142" Type="http://schemas.openxmlformats.org/officeDocument/2006/relationships/image" Target="../media/image70.png"/><Relationship Id="rId184" Type="http://schemas.openxmlformats.org/officeDocument/2006/relationships/customXml" Target="../ink/ink93.xml"/><Relationship Id="rId391" Type="http://schemas.openxmlformats.org/officeDocument/2006/relationships/image" Target="../media/image194.png"/><Relationship Id="rId405" Type="http://schemas.openxmlformats.org/officeDocument/2006/relationships/image" Target="../media/image201.png"/><Relationship Id="rId447" Type="http://schemas.openxmlformats.org/officeDocument/2006/relationships/image" Target="../media/image222.png"/><Relationship Id="rId251" Type="http://schemas.openxmlformats.org/officeDocument/2006/relationships/image" Target="../media/image124.png"/><Relationship Id="rId489" Type="http://schemas.openxmlformats.org/officeDocument/2006/relationships/image" Target="../media/image243.png"/><Relationship Id="rId46" Type="http://schemas.openxmlformats.org/officeDocument/2006/relationships/customXml" Target="../ink/ink23.xml"/><Relationship Id="rId293" Type="http://schemas.openxmlformats.org/officeDocument/2006/relationships/image" Target="../media/image145.png"/><Relationship Id="rId307" Type="http://schemas.openxmlformats.org/officeDocument/2006/relationships/image" Target="../media/image152.png"/><Relationship Id="rId349" Type="http://schemas.openxmlformats.org/officeDocument/2006/relationships/image" Target="../media/image173.png"/><Relationship Id="rId514" Type="http://schemas.openxmlformats.org/officeDocument/2006/relationships/customXml" Target="../ink/ink258.xml"/><Relationship Id="rId556" Type="http://schemas.openxmlformats.org/officeDocument/2006/relationships/image" Target="../media/image276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53" Type="http://schemas.openxmlformats.org/officeDocument/2006/relationships/customXml" Target="../ink/ink77.xml"/><Relationship Id="rId195" Type="http://schemas.openxmlformats.org/officeDocument/2006/relationships/image" Target="../media/image96.png"/><Relationship Id="rId209" Type="http://schemas.openxmlformats.org/officeDocument/2006/relationships/image" Target="../media/image103.png"/><Relationship Id="rId360" Type="http://schemas.openxmlformats.org/officeDocument/2006/relationships/customXml" Target="../ink/ink181.xml"/><Relationship Id="rId416" Type="http://schemas.openxmlformats.org/officeDocument/2006/relationships/customXml" Target="../ink/ink209.xml"/><Relationship Id="rId220" Type="http://schemas.openxmlformats.org/officeDocument/2006/relationships/customXml" Target="../ink/ink111.xml"/><Relationship Id="rId458" Type="http://schemas.openxmlformats.org/officeDocument/2006/relationships/customXml" Target="../ink/ink230.xml"/><Relationship Id="rId15" Type="http://schemas.openxmlformats.org/officeDocument/2006/relationships/customXml" Target="../ink/ink7.xml"/><Relationship Id="rId57" Type="http://schemas.openxmlformats.org/officeDocument/2006/relationships/image" Target="../media/image28.png"/><Relationship Id="rId262" Type="http://schemas.openxmlformats.org/officeDocument/2006/relationships/customXml" Target="../ink/ink132.xml"/><Relationship Id="rId318" Type="http://schemas.openxmlformats.org/officeDocument/2006/relationships/customXml" Target="../ink/ink160.xml"/><Relationship Id="rId525" Type="http://schemas.openxmlformats.org/officeDocument/2006/relationships/customXml" Target="../ink/ink264.xml"/><Relationship Id="rId567" Type="http://schemas.openxmlformats.org/officeDocument/2006/relationships/customXml" Target="../ink/ink285.xml"/><Relationship Id="rId99" Type="http://schemas.openxmlformats.org/officeDocument/2006/relationships/image" Target="../media/image49.png"/><Relationship Id="rId122" Type="http://schemas.openxmlformats.org/officeDocument/2006/relationships/customXml" Target="../ink/ink61.xml"/><Relationship Id="rId164" Type="http://schemas.openxmlformats.org/officeDocument/2006/relationships/image" Target="../media/image81.png"/><Relationship Id="rId371" Type="http://schemas.openxmlformats.org/officeDocument/2006/relationships/image" Target="../media/image184.png"/><Relationship Id="rId427" Type="http://schemas.openxmlformats.org/officeDocument/2006/relationships/image" Target="../media/image212.png"/><Relationship Id="rId469" Type="http://schemas.openxmlformats.org/officeDocument/2006/relationships/image" Target="../media/image233.png"/><Relationship Id="rId26" Type="http://schemas.openxmlformats.org/officeDocument/2006/relationships/image" Target="../media/image13.png"/><Relationship Id="rId231" Type="http://schemas.openxmlformats.org/officeDocument/2006/relationships/image" Target="../media/image114.png"/><Relationship Id="rId273" Type="http://schemas.openxmlformats.org/officeDocument/2006/relationships/image" Target="../media/image135.png"/><Relationship Id="rId329" Type="http://schemas.openxmlformats.org/officeDocument/2006/relationships/image" Target="../media/image163.png"/><Relationship Id="rId480" Type="http://schemas.openxmlformats.org/officeDocument/2006/relationships/customXml" Target="../ink/ink241.xml"/><Relationship Id="rId536" Type="http://schemas.openxmlformats.org/officeDocument/2006/relationships/image" Target="../media/image266.png"/><Relationship Id="rId68" Type="http://schemas.openxmlformats.org/officeDocument/2006/relationships/customXml" Target="../ink/ink34.xml"/><Relationship Id="rId133" Type="http://schemas.openxmlformats.org/officeDocument/2006/relationships/image" Target="../media/image66.png"/><Relationship Id="rId175" Type="http://schemas.openxmlformats.org/officeDocument/2006/relationships/image" Target="../media/image86.png"/><Relationship Id="rId340" Type="http://schemas.openxmlformats.org/officeDocument/2006/relationships/customXml" Target="../ink/ink171.xml"/><Relationship Id="rId578" Type="http://schemas.openxmlformats.org/officeDocument/2006/relationships/image" Target="../media/image287.pn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31.png"/><Relationship Id="rId299" Type="http://schemas.openxmlformats.org/officeDocument/2006/relationships/image" Target="../media/image421.png"/><Relationship Id="rId21" Type="http://schemas.openxmlformats.org/officeDocument/2006/relationships/image" Target="../media/image43.png"/><Relationship Id="rId63" Type="http://schemas.openxmlformats.org/officeDocument/2006/relationships/image" Target="../media/image313.png"/><Relationship Id="rId159" Type="http://schemas.openxmlformats.org/officeDocument/2006/relationships/customXml" Target="../ink/ink375.xml"/><Relationship Id="rId324" Type="http://schemas.openxmlformats.org/officeDocument/2006/relationships/customXml" Target="../ink/ink459.xml"/><Relationship Id="rId366" Type="http://schemas.openxmlformats.org/officeDocument/2006/relationships/customXml" Target="../ink/ink480.xml"/><Relationship Id="rId170" Type="http://schemas.openxmlformats.org/officeDocument/2006/relationships/image" Target="../media/image357.png"/><Relationship Id="rId226" Type="http://schemas.openxmlformats.org/officeDocument/2006/relationships/customXml" Target="../ink/ink409.xml"/><Relationship Id="rId268" Type="http://schemas.openxmlformats.org/officeDocument/2006/relationships/customXml" Target="../ink/ink430.xml"/><Relationship Id="rId32" Type="http://schemas.openxmlformats.org/officeDocument/2006/relationships/customXml" Target="../ink/ink310.xml"/><Relationship Id="rId74" Type="http://schemas.openxmlformats.org/officeDocument/2006/relationships/image" Target="../media/image316.png"/><Relationship Id="rId128" Type="http://schemas.openxmlformats.org/officeDocument/2006/relationships/customXml" Target="../ink/ink359.xml"/><Relationship Id="rId335" Type="http://schemas.openxmlformats.org/officeDocument/2006/relationships/image" Target="../media/image438.png"/><Relationship Id="rId377" Type="http://schemas.openxmlformats.org/officeDocument/2006/relationships/image" Target="../media/image459.png"/><Relationship Id="rId5" Type="http://schemas.openxmlformats.org/officeDocument/2006/relationships/image" Target="../media/image292.png"/><Relationship Id="rId181" Type="http://schemas.openxmlformats.org/officeDocument/2006/relationships/customXml" Target="../ink/ink386.xml"/><Relationship Id="rId237" Type="http://schemas.openxmlformats.org/officeDocument/2006/relationships/image" Target="../media/image390.png"/><Relationship Id="rId402" Type="http://schemas.openxmlformats.org/officeDocument/2006/relationships/customXml" Target="../ink/ink498.xml"/><Relationship Id="rId258" Type="http://schemas.openxmlformats.org/officeDocument/2006/relationships/customXml" Target="../ink/ink425.xml"/><Relationship Id="rId279" Type="http://schemas.openxmlformats.org/officeDocument/2006/relationships/image" Target="../media/image411.png"/><Relationship Id="rId22" Type="http://schemas.openxmlformats.org/officeDocument/2006/relationships/customXml" Target="../ink/ink305.xml"/><Relationship Id="rId43" Type="http://schemas.openxmlformats.org/officeDocument/2006/relationships/image" Target="../media/image304.png"/><Relationship Id="rId64" Type="http://schemas.openxmlformats.org/officeDocument/2006/relationships/customXml" Target="../ink/ink326.xml"/><Relationship Id="rId118" Type="http://schemas.openxmlformats.org/officeDocument/2006/relationships/customXml" Target="../ink/ink354.xml"/><Relationship Id="rId139" Type="http://schemas.openxmlformats.org/officeDocument/2006/relationships/image" Target="../media/image342.png"/><Relationship Id="rId290" Type="http://schemas.openxmlformats.org/officeDocument/2006/relationships/customXml" Target="../ink/ink441.xml"/><Relationship Id="rId304" Type="http://schemas.openxmlformats.org/officeDocument/2006/relationships/customXml" Target="../ink/ink448.xml"/><Relationship Id="rId325" Type="http://schemas.openxmlformats.org/officeDocument/2006/relationships/image" Target="../media/image433.png"/><Relationship Id="rId346" Type="http://schemas.openxmlformats.org/officeDocument/2006/relationships/customXml" Target="../ink/ink470.xml"/><Relationship Id="rId367" Type="http://schemas.openxmlformats.org/officeDocument/2006/relationships/image" Target="../media/image454.png"/><Relationship Id="rId388" Type="http://schemas.openxmlformats.org/officeDocument/2006/relationships/customXml" Target="../ink/ink491.xml"/><Relationship Id="rId85" Type="http://schemas.openxmlformats.org/officeDocument/2006/relationships/customXml" Target="../ink/ink337.xml"/><Relationship Id="rId150" Type="http://schemas.openxmlformats.org/officeDocument/2006/relationships/image" Target="../media/image347.png"/><Relationship Id="rId171" Type="http://schemas.openxmlformats.org/officeDocument/2006/relationships/customXml" Target="../ink/ink381.xml"/><Relationship Id="rId192" Type="http://schemas.openxmlformats.org/officeDocument/2006/relationships/image" Target="../media/image368.png"/><Relationship Id="rId206" Type="http://schemas.openxmlformats.org/officeDocument/2006/relationships/image" Target="../media/image375.png"/><Relationship Id="rId227" Type="http://schemas.openxmlformats.org/officeDocument/2006/relationships/image" Target="../media/image385.png"/><Relationship Id="rId413" Type="http://schemas.openxmlformats.org/officeDocument/2006/relationships/image" Target="../media/image477.png"/><Relationship Id="rId248" Type="http://schemas.openxmlformats.org/officeDocument/2006/relationships/customXml" Target="../ink/ink420.xml"/><Relationship Id="rId269" Type="http://schemas.openxmlformats.org/officeDocument/2006/relationships/image" Target="../media/image406.png"/><Relationship Id="rId12" Type="http://schemas.openxmlformats.org/officeDocument/2006/relationships/customXml" Target="../ink/ink300.xml"/><Relationship Id="rId33" Type="http://schemas.openxmlformats.org/officeDocument/2006/relationships/image" Target="../media/image49.png"/><Relationship Id="rId108" Type="http://schemas.openxmlformats.org/officeDocument/2006/relationships/customXml" Target="../ink/ink349.xml"/><Relationship Id="rId129" Type="http://schemas.openxmlformats.org/officeDocument/2006/relationships/image" Target="../media/image337.png"/><Relationship Id="rId280" Type="http://schemas.openxmlformats.org/officeDocument/2006/relationships/customXml" Target="../ink/ink436.xml"/><Relationship Id="rId315" Type="http://schemas.openxmlformats.org/officeDocument/2006/relationships/image" Target="../media/image428.png"/><Relationship Id="rId336" Type="http://schemas.openxmlformats.org/officeDocument/2006/relationships/customXml" Target="../ink/ink465.xml"/><Relationship Id="rId357" Type="http://schemas.openxmlformats.org/officeDocument/2006/relationships/image" Target="../media/image449.png"/><Relationship Id="rId54" Type="http://schemas.openxmlformats.org/officeDocument/2006/relationships/customXml" Target="../ink/ink321.xml"/><Relationship Id="rId75" Type="http://schemas.openxmlformats.org/officeDocument/2006/relationships/customXml" Target="../ink/ink332.xml"/><Relationship Id="rId96" Type="http://schemas.openxmlformats.org/officeDocument/2006/relationships/customXml" Target="../ink/ink343.xml"/><Relationship Id="rId140" Type="http://schemas.openxmlformats.org/officeDocument/2006/relationships/customXml" Target="../ink/ink365.xml"/><Relationship Id="rId161" Type="http://schemas.openxmlformats.org/officeDocument/2006/relationships/customXml" Target="../ink/ink376.xml"/><Relationship Id="rId182" Type="http://schemas.openxmlformats.org/officeDocument/2006/relationships/image" Target="../media/image363.png"/><Relationship Id="rId217" Type="http://schemas.openxmlformats.org/officeDocument/2006/relationships/image" Target="../media/image380.png"/><Relationship Id="rId378" Type="http://schemas.openxmlformats.org/officeDocument/2006/relationships/customXml" Target="../ink/ink486.xml"/><Relationship Id="rId399" Type="http://schemas.openxmlformats.org/officeDocument/2006/relationships/image" Target="../media/image470.png"/><Relationship Id="rId403" Type="http://schemas.openxmlformats.org/officeDocument/2006/relationships/image" Target="../media/image472.png"/><Relationship Id="rId6" Type="http://schemas.openxmlformats.org/officeDocument/2006/relationships/customXml" Target="../ink/ink297.xml"/><Relationship Id="rId238" Type="http://schemas.openxmlformats.org/officeDocument/2006/relationships/customXml" Target="../ink/ink415.xml"/><Relationship Id="rId259" Type="http://schemas.openxmlformats.org/officeDocument/2006/relationships/image" Target="../media/image401.png"/><Relationship Id="rId23" Type="http://schemas.openxmlformats.org/officeDocument/2006/relationships/image" Target="../media/image44.png"/><Relationship Id="rId119" Type="http://schemas.openxmlformats.org/officeDocument/2006/relationships/image" Target="../media/image332.png"/><Relationship Id="rId270" Type="http://schemas.openxmlformats.org/officeDocument/2006/relationships/customXml" Target="../ink/ink431.xml"/><Relationship Id="rId291" Type="http://schemas.openxmlformats.org/officeDocument/2006/relationships/image" Target="../media/image417.png"/><Relationship Id="rId305" Type="http://schemas.openxmlformats.org/officeDocument/2006/relationships/customXml" Target="../ink/ink449.xml"/><Relationship Id="rId326" Type="http://schemas.openxmlformats.org/officeDocument/2006/relationships/customXml" Target="../ink/ink460.xml"/><Relationship Id="rId347" Type="http://schemas.openxmlformats.org/officeDocument/2006/relationships/image" Target="../media/image444.png"/><Relationship Id="rId44" Type="http://schemas.openxmlformats.org/officeDocument/2006/relationships/customXml" Target="../ink/ink316.xml"/><Relationship Id="rId65" Type="http://schemas.openxmlformats.org/officeDocument/2006/relationships/image" Target="../media/image314.png"/><Relationship Id="rId86" Type="http://schemas.openxmlformats.org/officeDocument/2006/relationships/image" Target="../media/image321.png"/><Relationship Id="rId130" Type="http://schemas.openxmlformats.org/officeDocument/2006/relationships/customXml" Target="../ink/ink360.xml"/><Relationship Id="rId151" Type="http://schemas.openxmlformats.org/officeDocument/2006/relationships/customXml" Target="../ink/ink371.xml"/><Relationship Id="rId368" Type="http://schemas.openxmlformats.org/officeDocument/2006/relationships/customXml" Target="../ink/ink481.xml"/><Relationship Id="rId389" Type="http://schemas.openxmlformats.org/officeDocument/2006/relationships/image" Target="../media/image465.png"/><Relationship Id="rId172" Type="http://schemas.openxmlformats.org/officeDocument/2006/relationships/image" Target="../media/image358.png"/><Relationship Id="rId193" Type="http://schemas.openxmlformats.org/officeDocument/2006/relationships/customXml" Target="../ink/ink392.xml"/><Relationship Id="rId207" Type="http://schemas.openxmlformats.org/officeDocument/2006/relationships/customXml" Target="../ink/ink399.xml"/><Relationship Id="rId228" Type="http://schemas.openxmlformats.org/officeDocument/2006/relationships/customXml" Target="../ink/ink410.xml"/><Relationship Id="rId249" Type="http://schemas.openxmlformats.org/officeDocument/2006/relationships/image" Target="../media/image396.png"/><Relationship Id="rId414" Type="http://schemas.openxmlformats.org/officeDocument/2006/relationships/customXml" Target="../ink/ink504.xml"/><Relationship Id="rId13" Type="http://schemas.openxmlformats.org/officeDocument/2006/relationships/image" Target="../media/image296.png"/><Relationship Id="rId109" Type="http://schemas.openxmlformats.org/officeDocument/2006/relationships/image" Target="../media/image328.png"/><Relationship Id="rId260" Type="http://schemas.openxmlformats.org/officeDocument/2006/relationships/customXml" Target="../ink/ink426.xml"/><Relationship Id="rId281" Type="http://schemas.openxmlformats.org/officeDocument/2006/relationships/image" Target="../media/image412.png"/><Relationship Id="rId316" Type="http://schemas.openxmlformats.org/officeDocument/2006/relationships/customXml" Target="../ink/ink455.xml"/><Relationship Id="rId337" Type="http://schemas.openxmlformats.org/officeDocument/2006/relationships/image" Target="../media/image439.png"/><Relationship Id="rId34" Type="http://schemas.openxmlformats.org/officeDocument/2006/relationships/customXml" Target="../ink/ink311.xml"/><Relationship Id="rId55" Type="http://schemas.openxmlformats.org/officeDocument/2006/relationships/image" Target="../media/image309.png"/><Relationship Id="rId76" Type="http://schemas.openxmlformats.org/officeDocument/2006/relationships/image" Target="../media/image317.png"/><Relationship Id="rId97" Type="http://schemas.openxmlformats.org/officeDocument/2006/relationships/image" Target="../media/image325.png"/><Relationship Id="rId120" Type="http://schemas.openxmlformats.org/officeDocument/2006/relationships/customXml" Target="../ink/ink355.xml"/><Relationship Id="rId141" Type="http://schemas.openxmlformats.org/officeDocument/2006/relationships/image" Target="../media/image343.png"/><Relationship Id="rId358" Type="http://schemas.openxmlformats.org/officeDocument/2006/relationships/customXml" Target="../ink/ink476.xml"/><Relationship Id="rId379" Type="http://schemas.openxmlformats.org/officeDocument/2006/relationships/image" Target="../media/image460.png"/><Relationship Id="rId7" Type="http://schemas.openxmlformats.org/officeDocument/2006/relationships/image" Target="../media/image293.png"/><Relationship Id="rId162" Type="http://schemas.openxmlformats.org/officeDocument/2006/relationships/image" Target="../media/image353.png"/><Relationship Id="rId183" Type="http://schemas.openxmlformats.org/officeDocument/2006/relationships/customXml" Target="../ink/ink387.xml"/><Relationship Id="rId218" Type="http://schemas.openxmlformats.org/officeDocument/2006/relationships/customXml" Target="../ink/ink405.xml"/><Relationship Id="rId239" Type="http://schemas.openxmlformats.org/officeDocument/2006/relationships/image" Target="../media/image391.png"/><Relationship Id="rId390" Type="http://schemas.openxmlformats.org/officeDocument/2006/relationships/customXml" Target="../ink/ink492.xml"/><Relationship Id="rId404" Type="http://schemas.openxmlformats.org/officeDocument/2006/relationships/customXml" Target="../ink/ink499.xml"/><Relationship Id="rId250" Type="http://schemas.openxmlformats.org/officeDocument/2006/relationships/customXml" Target="../ink/ink421.xml"/><Relationship Id="rId271" Type="http://schemas.openxmlformats.org/officeDocument/2006/relationships/image" Target="../media/image407.png"/><Relationship Id="rId292" Type="http://schemas.openxmlformats.org/officeDocument/2006/relationships/customXml" Target="../ink/ink442.xml"/><Relationship Id="rId306" Type="http://schemas.openxmlformats.org/officeDocument/2006/relationships/image" Target="../media/image424.png"/><Relationship Id="rId24" Type="http://schemas.openxmlformats.org/officeDocument/2006/relationships/customXml" Target="../ink/ink306.xml"/><Relationship Id="rId45" Type="http://schemas.openxmlformats.org/officeDocument/2006/relationships/image" Target="../media/image305.png"/><Relationship Id="rId66" Type="http://schemas.openxmlformats.org/officeDocument/2006/relationships/customXml" Target="../ink/ink327.xml"/><Relationship Id="rId87" Type="http://schemas.openxmlformats.org/officeDocument/2006/relationships/customXml" Target="../ink/ink338.xml"/><Relationship Id="rId110" Type="http://schemas.openxmlformats.org/officeDocument/2006/relationships/customXml" Target="../ink/ink350.xml"/><Relationship Id="rId131" Type="http://schemas.openxmlformats.org/officeDocument/2006/relationships/image" Target="../media/image338.png"/><Relationship Id="rId327" Type="http://schemas.openxmlformats.org/officeDocument/2006/relationships/image" Target="../media/image434.png"/><Relationship Id="rId348" Type="http://schemas.openxmlformats.org/officeDocument/2006/relationships/customXml" Target="../ink/ink471.xml"/><Relationship Id="rId369" Type="http://schemas.openxmlformats.org/officeDocument/2006/relationships/image" Target="../media/image455.png"/><Relationship Id="rId152" Type="http://schemas.openxmlformats.org/officeDocument/2006/relationships/image" Target="../media/image348.png"/><Relationship Id="rId173" Type="http://schemas.openxmlformats.org/officeDocument/2006/relationships/customXml" Target="../ink/ink382.xml"/><Relationship Id="rId194" Type="http://schemas.openxmlformats.org/officeDocument/2006/relationships/image" Target="../media/image369.png"/><Relationship Id="rId208" Type="http://schemas.openxmlformats.org/officeDocument/2006/relationships/customXml" Target="../ink/ink400.xml"/><Relationship Id="rId229" Type="http://schemas.openxmlformats.org/officeDocument/2006/relationships/image" Target="../media/image386.png"/><Relationship Id="rId380" Type="http://schemas.openxmlformats.org/officeDocument/2006/relationships/customXml" Target="../ink/ink487.xml"/><Relationship Id="rId415" Type="http://schemas.openxmlformats.org/officeDocument/2006/relationships/image" Target="../media/image478.png"/><Relationship Id="rId240" Type="http://schemas.openxmlformats.org/officeDocument/2006/relationships/customXml" Target="../ink/ink416.xml"/><Relationship Id="rId261" Type="http://schemas.openxmlformats.org/officeDocument/2006/relationships/image" Target="../media/image402.png"/><Relationship Id="rId14" Type="http://schemas.openxmlformats.org/officeDocument/2006/relationships/customXml" Target="../ink/ink301.xml"/><Relationship Id="rId35" Type="http://schemas.openxmlformats.org/officeDocument/2006/relationships/image" Target="../media/image301.png"/><Relationship Id="rId56" Type="http://schemas.openxmlformats.org/officeDocument/2006/relationships/customXml" Target="../ink/ink322.xml"/><Relationship Id="rId77" Type="http://schemas.openxmlformats.org/officeDocument/2006/relationships/customXml" Target="../ink/ink333.xml"/><Relationship Id="rId100" Type="http://schemas.openxmlformats.org/officeDocument/2006/relationships/customXml" Target="../ink/ink345.xml"/><Relationship Id="rId282" Type="http://schemas.openxmlformats.org/officeDocument/2006/relationships/customXml" Target="../ink/ink437.xml"/><Relationship Id="rId317" Type="http://schemas.openxmlformats.org/officeDocument/2006/relationships/image" Target="../media/image429.png"/><Relationship Id="rId338" Type="http://schemas.openxmlformats.org/officeDocument/2006/relationships/customXml" Target="../ink/ink466.xml"/><Relationship Id="rId359" Type="http://schemas.openxmlformats.org/officeDocument/2006/relationships/image" Target="../media/image450.png"/><Relationship Id="rId8" Type="http://schemas.openxmlformats.org/officeDocument/2006/relationships/customXml" Target="../ink/ink298.xml"/><Relationship Id="rId98" Type="http://schemas.openxmlformats.org/officeDocument/2006/relationships/customXml" Target="../ink/ink344.xml"/><Relationship Id="rId121" Type="http://schemas.openxmlformats.org/officeDocument/2006/relationships/image" Target="../media/image333.png"/><Relationship Id="rId142" Type="http://schemas.openxmlformats.org/officeDocument/2006/relationships/customXml" Target="../ink/ink366.xml"/><Relationship Id="rId163" Type="http://schemas.openxmlformats.org/officeDocument/2006/relationships/customXml" Target="../ink/ink377.xml"/><Relationship Id="rId184" Type="http://schemas.openxmlformats.org/officeDocument/2006/relationships/image" Target="../media/image364.png"/><Relationship Id="rId219" Type="http://schemas.openxmlformats.org/officeDocument/2006/relationships/image" Target="../media/image381.png"/><Relationship Id="rId370" Type="http://schemas.openxmlformats.org/officeDocument/2006/relationships/customXml" Target="../ink/ink482.xml"/><Relationship Id="rId391" Type="http://schemas.openxmlformats.org/officeDocument/2006/relationships/image" Target="../media/image466.png"/><Relationship Id="rId405" Type="http://schemas.openxmlformats.org/officeDocument/2006/relationships/image" Target="../media/image473.png"/><Relationship Id="rId230" Type="http://schemas.openxmlformats.org/officeDocument/2006/relationships/customXml" Target="../ink/ink411.xml"/><Relationship Id="rId251" Type="http://schemas.openxmlformats.org/officeDocument/2006/relationships/image" Target="../media/image397.png"/><Relationship Id="rId25" Type="http://schemas.openxmlformats.org/officeDocument/2006/relationships/image" Target="../media/image45.png"/><Relationship Id="rId46" Type="http://schemas.openxmlformats.org/officeDocument/2006/relationships/customXml" Target="../ink/ink317.xml"/><Relationship Id="rId67" Type="http://schemas.openxmlformats.org/officeDocument/2006/relationships/image" Target="../media/image66.png"/><Relationship Id="rId272" Type="http://schemas.openxmlformats.org/officeDocument/2006/relationships/customXml" Target="../ink/ink432.xml"/><Relationship Id="rId293" Type="http://schemas.openxmlformats.org/officeDocument/2006/relationships/image" Target="../media/image418.png"/><Relationship Id="rId307" Type="http://schemas.openxmlformats.org/officeDocument/2006/relationships/customXml" Target="../ink/ink450.xml"/><Relationship Id="rId328" Type="http://schemas.openxmlformats.org/officeDocument/2006/relationships/customXml" Target="../ink/ink461.xml"/><Relationship Id="rId349" Type="http://schemas.openxmlformats.org/officeDocument/2006/relationships/image" Target="../media/image445.png"/><Relationship Id="rId88" Type="http://schemas.openxmlformats.org/officeDocument/2006/relationships/image" Target="../media/image322.png"/><Relationship Id="rId111" Type="http://schemas.openxmlformats.org/officeDocument/2006/relationships/image" Target="../media/image94.png"/><Relationship Id="rId132" Type="http://schemas.openxmlformats.org/officeDocument/2006/relationships/customXml" Target="../ink/ink361.xml"/><Relationship Id="rId153" Type="http://schemas.openxmlformats.org/officeDocument/2006/relationships/customXml" Target="../ink/ink372.xml"/><Relationship Id="rId174" Type="http://schemas.openxmlformats.org/officeDocument/2006/relationships/image" Target="../media/image359.png"/><Relationship Id="rId195" Type="http://schemas.openxmlformats.org/officeDocument/2006/relationships/customXml" Target="../ink/ink393.xml"/><Relationship Id="rId209" Type="http://schemas.openxmlformats.org/officeDocument/2006/relationships/image" Target="../media/image376.png"/><Relationship Id="rId360" Type="http://schemas.openxmlformats.org/officeDocument/2006/relationships/customXml" Target="../ink/ink477.xml"/><Relationship Id="rId381" Type="http://schemas.openxmlformats.org/officeDocument/2006/relationships/image" Target="../media/image461.png"/><Relationship Id="rId416" Type="http://schemas.openxmlformats.org/officeDocument/2006/relationships/customXml" Target="../ink/ink505.xml"/><Relationship Id="rId220" Type="http://schemas.openxmlformats.org/officeDocument/2006/relationships/customXml" Target="../ink/ink406.xml"/><Relationship Id="rId241" Type="http://schemas.openxmlformats.org/officeDocument/2006/relationships/image" Target="../media/image392.png"/><Relationship Id="rId15" Type="http://schemas.openxmlformats.org/officeDocument/2006/relationships/image" Target="../media/image297.png"/><Relationship Id="rId36" Type="http://schemas.openxmlformats.org/officeDocument/2006/relationships/customXml" Target="../ink/ink312.xml"/><Relationship Id="rId57" Type="http://schemas.openxmlformats.org/officeDocument/2006/relationships/image" Target="../media/image310.png"/><Relationship Id="rId262" Type="http://schemas.openxmlformats.org/officeDocument/2006/relationships/customXml" Target="../ink/ink427.xml"/><Relationship Id="rId283" Type="http://schemas.openxmlformats.org/officeDocument/2006/relationships/image" Target="../media/image413.png"/><Relationship Id="rId318" Type="http://schemas.openxmlformats.org/officeDocument/2006/relationships/customXml" Target="../ink/ink456.xml"/><Relationship Id="rId339" Type="http://schemas.openxmlformats.org/officeDocument/2006/relationships/image" Target="../media/image440.png"/><Relationship Id="rId78" Type="http://schemas.openxmlformats.org/officeDocument/2006/relationships/image" Target="../media/image78.png"/><Relationship Id="rId99" Type="http://schemas.openxmlformats.org/officeDocument/2006/relationships/image" Target="../media/image88.png"/><Relationship Id="rId101" Type="http://schemas.openxmlformats.org/officeDocument/2006/relationships/image" Target="../media/image326.png"/><Relationship Id="rId122" Type="http://schemas.openxmlformats.org/officeDocument/2006/relationships/customXml" Target="../ink/ink356.xml"/><Relationship Id="rId143" Type="http://schemas.openxmlformats.org/officeDocument/2006/relationships/image" Target="../media/image344.png"/><Relationship Id="rId164" Type="http://schemas.openxmlformats.org/officeDocument/2006/relationships/image" Target="../media/image354.png"/><Relationship Id="rId185" Type="http://schemas.openxmlformats.org/officeDocument/2006/relationships/customXml" Target="../ink/ink388.xml"/><Relationship Id="rId350" Type="http://schemas.openxmlformats.org/officeDocument/2006/relationships/customXml" Target="../ink/ink472.xml"/><Relationship Id="rId371" Type="http://schemas.openxmlformats.org/officeDocument/2006/relationships/image" Target="../media/image456.png"/><Relationship Id="rId406" Type="http://schemas.openxmlformats.org/officeDocument/2006/relationships/customXml" Target="../ink/ink500.xml"/><Relationship Id="rId9" Type="http://schemas.openxmlformats.org/officeDocument/2006/relationships/image" Target="../media/image294.png"/><Relationship Id="rId210" Type="http://schemas.openxmlformats.org/officeDocument/2006/relationships/customXml" Target="../ink/ink401.xml"/><Relationship Id="rId392" Type="http://schemas.openxmlformats.org/officeDocument/2006/relationships/customXml" Target="../ink/ink493.xml"/><Relationship Id="rId26" Type="http://schemas.openxmlformats.org/officeDocument/2006/relationships/customXml" Target="../ink/ink307.xml"/><Relationship Id="rId231" Type="http://schemas.openxmlformats.org/officeDocument/2006/relationships/image" Target="../media/image387.png"/><Relationship Id="rId252" Type="http://schemas.openxmlformats.org/officeDocument/2006/relationships/customXml" Target="../ink/ink422.xml"/><Relationship Id="rId273" Type="http://schemas.openxmlformats.org/officeDocument/2006/relationships/image" Target="../media/image408.png"/><Relationship Id="rId294" Type="http://schemas.openxmlformats.org/officeDocument/2006/relationships/customXml" Target="../ink/ink443.xml"/><Relationship Id="rId308" Type="http://schemas.openxmlformats.org/officeDocument/2006/relationships/customXml" Target="../ink/ink451.xml"/><Relationship Id="rId329" Type="http://schemas.openxmlformats.org/officeDocument/2006/relationships/image" Target="../media/image435.png"/><Relationship Id="rId47" Type="http://schemas.openxmlformats.org/officeDocument/2006/relationships/image" Target="../media/image56.png"/><Relationship Id="rId68" Type="http://schemas.openxmlformats.org/officeDocument/2006/relationships/customXml" Target="../ink/ink328.xml"/><Relationship Id="rId89" Type="http://schemas.openxmlformats.org/officeDocument/2006/relationships/customXml" Target="../ink/ink339.xml"/><Relationship Id="rId112" Type="http://schemas.openxmlformats.org/officeDocument/2006/relationships/customXml" Target="../ink/ink351.xml"/><Relationship Id="rId133" Type="http://schemas.openxmlformats.org/officeDocument/2006/relationships/image" Target="../media/image339.png"/><Relationship Id="rId154" Type="http://schemas.openxmlformats.org/officeDocument/2006/relationships/image" Target="../media/image349.png"/><Relationship Id="rId175" Type="http://schemas.openxmlformats.org/officeDocument/2006/relationships/customXml" Target="../ink/ink383.xml"/><Relationship Id="rId340" Type="http://schemas.openxmlformats.org/officeDocument/2006/relationships/customXml" Target="../ink/ink467.xml"/><Relationship Id="rId361" Type="http://schemas.openxmlformats.org/officeDocument/2006/relationships/image" Target="../media/image451.png"/><Relationship Id="rId196" Type="http://schemas.openxmlformats.org/officeDocument/2006/relationships/image" Target="../media/image370.png"/><Relationship Id="rId200" Type="http://schemas.openxmlformats.org/officeDocument/2006/relationships/image" Target="../media/image372.png"/><Relationship Id="rId382" Type="http://schemas.openxmlformats.org/officeDocument/2006/relationships/customXml" Target="../ink/ink488.xml"/><Relationship Id="rId417" Type="http://schemas.openxmlformats.org/officeDocument/2006/relationships/image" Target="../media/image479.png"/><Relationship Id="rId16" Type="http://schemas.openxmlformats.org/officeDocument/2006/relationships/customXml" Target="../ink/ink302.xml"/><Relationship Id="rId221" Type="http://schemas.openxmlformats.org/officeDocument/2006/relationships/image" Target="../media/image382.png"/><Relationship Id="rId242" Type="http://schemas.openxmlformats.org/officeDocument/2006/relationships/customXml" Target="../ink/ink417.xml"/><Relationship Id="rId263" Type="http://schemas.openxmlformats.org/officeDocument/2006/relationships/image" Target="../media/image403.png"/><Relationship Id="rId284" Type="http://schemas.openxmlformats.org/officeDocument/2006/relationships/customXml" Target="../ink/ink438.xml"/><Relationship Id="rId319" Type="http://schemas.openxmlformats.org/officeDocument/2006/relationships/image" Target="../media/image430.png"/><Relationship Id="rId37" Type="http://schemas.openxmlformats.org/officeDocument/2006/relationships/image" Target="../media/image302.png"/><Relationship Id="rId58" Type="http://schemas.openxmlformats.org/officeDocument/2006/relationships/customXml" Target="../ink/ink323.xml"/><Relationship Id="rId79" Type="http://schemas.openxmlformats.org/officeDocument/2006/relationships/customXml" Target="../ink/ink334.xml"/><Relationship Id="rId102" Type="http://schemas.openxmlformats.org/officeDocument/2006/relationships/customXml" Target="../ink/ink346.xml"/><Relationship Id="rId123" Type="http://schemas.openxmlformats.org/officeDocument/2006/relationships/image" Target="../media/image334.png"/><Relationship Id="rId144" Type="http://schemas.openxmlformats.org/officeDocument/2006/relationships/customXml" Target="../ink/ink367.xml"/><Relationship Id="rId330" Type="http://schemas.openxmlformats.org/officeDocument/2006/relationships/customXml" Target="../ink/ink462.xml"/><Relationship Id="rId90" Type="http://schemas.openxmlformats.org/officeDocument/2006/relationships/image" Target="../media/image323.png"/><Relationship Id="rId165" Type="http://schemas.openxmlformats.org/officeDocument/2006/relationships/customXml" Target="../ink/ink378.xml"/><Relationship Id="rId186" Type="http://schemas.openxmlformats.org/officeDocument/2006/relationships/image" Target="../media/image365.png"/><Relationship Id="rId351" Type="http://schemas.openxmlformats.org/officeDocument/2006/relationships/image" Target="../media/image446.png"/><Relationship Id="rId372" Type="http://schemas.openxmlformats.org/officeDocument/2006/relationships/customXml" Target="../ink/ink483.xml"/><Relationship Id="rId393" Type="http://schemas.openxmlformats.org/officeDocument/2006/relationships/image" Target="../media/image467.png"/><Relationship Id="rId407" Type="http://schemas.openxmlformats.org/officeDocument/2006/relationships/image" Target="../media/image474.png"/><Relationship Id="rId211" Type="http://schemas.openxmlformats.org/officeDocument/2006/relationships/image" Target="../media/image377.png"/><Relationship Id="rId232" Type="http://schemas.openxmlformats.org/officeDocument/2006/relationships/customXml" Target="../ink/ink412.xml"/><Relationship Id="rId253" Type="http://schemas.openxmlformats.org/officeDocument/2006/relationships/image" Target="../media/image398.png"/><Relationship Id="rId274" Type="http://schemas.openxmlformats.org/officeDocument/2006/relationships/customXml" Target="../ink/ink433.xml"/><Relationship Id="rId295" Type="http://schemas.openxmlformats.org/officeDocument/2006/relationships/image" Target="../media/image419.png"/><Relationship Id="rId309" Type="http://schemas.openxmlformats.org/officeDocument/2006/relationships/image" Target="../media/image425.png"/><Relationship Id="rId27" Type="http://schemas.openxmlformats.org/officeDocument/2006/relationships/image" Target="../media/image46.png"/><Relationship Id="rId48" Type="http://schemas.openxmlformats.org/officeDocument/2006/relationships/customXml" Target="../ink/ink318.xml"/><Relationship Id="rId69" Type="http://schemas.openxmlformats.org/officeDocument/2006/relationships/image" Target="../media/image67.png"/><Relationship Id="rId113" Type="http://schemas.openxmlformats.org/officeDocument/2006/relationships/image" Target="../media/image329.png"/><Relationship Id="rId134" Type="http://schemas.openxmlformats.org/officeDocument/2006/relationships/customXml" Target="../ink/ink362.xml"/><Relationship Id="rId320" Type="http://schemas.openxmlformats.org/officeDocument/2006/relationships/customXml" Target="../ink/ink457.xml"/><Relationship Id="rId80" Type="http://schemas.openxmlformats.org/officeDocument/2006/relationships/image" Target="../media/image318.png"/><Relationship Id="rId155" Type="http://schemas.openxmlformats.org/officeDocument/2006/relationships/customXml" Target="../ink/ink373.xml"/><Relationship Id="rId176" Type="http://schemas.openxmlformats.org/officeDocument/2006/relationships/image" Target="../media/image360.png"/><Relationship Id="rId197" Type="http://schemas.openxmlformats.org/officeDocument/2006/relationships/customXml" Target="../ink/ink394.xml"/><Relationship Id="rId341" Type="http://schemas.openxmlformats.org/officeDocument/2006/relationships/image" Target="../media/image441.png"/><Relationship Id="rId362" Type="http://schemas.openxmlformats.org/officeDocument/2006/relationships/customXml" Target="../ink/ink478.xml"/><Relationship Id="rId383" Type="http://schemas.openxmlformats.org/officeDocument/2006/relationships/image" Target="../media/image462.png"/><Relationship Id="rId201" Type="http://schemas.openxmlformats.org/officeDocument/2006/relationships/customXml" Target="../ink/ink396.xml"/><Relationship Id="rId222" Type="http://schemas.openxmlformats.org/officeDocument/2006/relationships/customXml" Target="../ink/ink407.xml"/><Relationship Id="rId243" Type="http://schemas.openxmlformats.org/officeDocument/2006/relationships/image" Target="../media/image393.png"/><Relationship Id="rId264" Type="http://schemas.openxmlformats.org/officeDocument/2006/relationships/customXml" Target="../ink/ink428.xml"/><Relationship Id="rId285" Type="http://schemas.openxmlformats.org/officeDocument/2006/relationships/image" Target="../media/image414.png"/><Relationship Id="rId17" Type="http://schemas.openxmlformats.org/officeDocument/2006/relationships/image" Target="../media/image298.png"/><Relationship Id="rId38" Type="http://schemas.openxmlformats.org/officeDocument/2006/relationships/customXml" Target="../ink/ink313.xml"/><Relationship Id="rId59" Type="http://schemas.openxmlformats.org/officeDocument/2006/relationships/image" Target="../media/image311.png"/><Relationship Id="rId103" Type="http://schemas.openxmlformats.org/officeDocument/2006/relationships/image" Target="../media/image327.png"/><Relationship Id="rId124" Type="http://schemas.openxmlformats.org/officeDocument/2006/relationships/customXml" Target="../ink/ink357.xml"/><Relationship Id="rId310" Type="http://schemas.openxmlformats.org/officeDocument/2006/relationships/customXml" Target="../ink/ink452.xml"/><Relationship Id="rId70" Type="http://schemas.openxmlformats.org/officeDocument/2006/relationships/customXml" Target="../ink/ink329.xml"/><Relationship Id="rId91" Type="http://schemas.openxmlformats.org/officeDocument/2006/relationships/customXml" Target="../ink/ink340.xml"/><Relationship Id="rId145" Type="http://schemas.openxmlformats.org/officeDocument/2006/relationships/image" Target="../media/image345.png"/><Relationship Id="rId166" Type="http://schemas.openxmlformats.org/officeDocument/2006/relationships/image" Target="../media/image355.png"/><Relationship Id="rId187" Type="http://schemas.openxmlformats.org/officeDocument/2006/relationships/customXml" Target="../ink/ink389.xml"/><Relationship Id="rId331" Type="http://schemas.openxmlformats.org/officeDocument/2006/relationships/image" Target="../media/image436.png"/><Relationship Id="rId352" Type="http://schemas.openxmlformats.org/officeDocument/2006/relationships/customXml" Target="../ink/ink473.xml"/><Relationship Id="rId373" Type="http://schemas.openxmlformats.org/officeDocument/2006/relationships/image" Target="../media/image457.png"/><Relationship Id="rId394" Type="http://schemas.openxmlformats.org/officeDocument/2006/relationships/customXml" Target="../ink/ink494.xml"/><Relationship Id="rId408" Type="http://schemas.openxmlformats.org/officeDocument/2006/relationships/customXml" Target="../ink/ink501.xml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402.xml"/><Relationship Id="rId233" Type="http://schemas.openxmlformats.org/officeDocument/2006/relationships/image" Target="../media/image388.png"/><Relationship Id="rId254" Type="http://schemas.openxmlformats.org/officeDocument/2006/relationships/customXml" Target="../ink/ink423.xml"/><Relationship Id="rId28" Type="http://schemas.openxmlformats.org/officeDocument/2006/relationships/customXml" Target="../ink/ink308.xml"/><Relationship Id="rId49" Type="http://schemas.openxmlformats.org/officeDocument/2006/relationships/image" Target="../media/image306.png"/><Relationship Id="rId114" Type="http://schemas.openxmlformats.org/officeDocument/2006/relationships/customXml" Target="../ink/ink352.xml"/><Relationship Id="rId275" Type="http://schemas.openxmlformats.org/officeDocument/2006/relationships/image" Target="../media/image409.png"/><Relationship Id="rId296" Type="http://schemas.openxmlformats.org/officeDocument/2006/relationships/customXml" Target="../ink/ink444.xml"/><Relationship Id="rId300" Type="http://schemas.openxmlformats.org/officeDocument/2006/relationships/customXml" Target="../ink/ink446.xml"/><Relationship Id="rId60" Type="http://schemas.openxmlformats.org/officeDocument/2006/relationships/customXml" Target="../ink/ink324.xml"/><Relationship Id="rId81" Type="http://schemas.openxmlformats.org/officeDocument/2006/relationships/customXml" Target="../ink/ink335.xml"/><Relationship Id="rId135" Type="http://schemas.openxmlformats.org/officeDocument/2006/relationships/image" Target="../media/image340.png"/><Relationship Id="rId156" Type="http://schemas.openxmlformats.org/officeDocument/2006/relationships/image" Target="../media/image350.png"/><Relationship Id="rId177" Type="http://schemas.openxmlformats.org/officeDocument/2006/relationships/customXml" Target="../ink/ink384.xml"/><Relationship Id="rId198" Type="http://schemas.openxmlformats.org/officeDocument/2006/relationships/image" Target="../media/image371.png"/><Relationship Id="rId321" Type="http://schemas.openxmlformats.org/officeDocument/2006/relationships/image" Target="../media/image431.png"/><Relationship Id="rId342" Type="http://schemas.openxmlformats.org/officeDocument/2006/relationships/customXml" Target="../ink/ink468.xml"/><Relationship Id="rId363" Type="http://schemas.openxmlformats.org/officeDocument/2006/relationships/image" Target="../media/image452.png"/><Relationship Id="rId384" Type="http://schemas.openxmlformats.org/officeDocument/2006/relationships/customXml" Target="../ink/ink489.xml"/><Relationship Id="rId202" Type="http://schemas.openxmlformats.org/officeDocument/2006/relationships/image" Target="../media/image373.png"/><Relationship Id="rId223" Type="http://schemas.openxmlformats.org/officeDocument/2006/relationships/image" Target="../media/image383.png"/><Relationship Id="rId244" Type="http://schemas.openxmlformats.org/officeDocument/2006/relationships/customXml" Target="../ink/ink418.xml"/><Relationship Id="rId18" Type="http://schemas.openxmlformats.org/officeDocument/2006/relationships/customXml" Target="../ink/ink303.xml"/><Relationship Id="rId39" Type="http://schemas.openxmlformats.org/officeDocument/2006/relationships/image" Target="../media/image303.png"/><Relationship Id="rId265" Type="http://schemas.openxmlformats.org/officeDocument/2006/relationships/image" Target="../media/image404.png"/><Relationship Id="rId286" Type="http://schemas.openxmlformats.org/officeDocument/2006/relationships/customXml" Target="../ink/ink439.xml"/><Relationship Id="rId50" Type="http://schemas.openxmlformats.org/officeDocument/2006/relationships/customXml" Target="../ink/ink319.xml"/><Relationship Id="rId104" Type="http://schemas.openxmlformats.org/officeDocument/2006/relationships/customXml" Target="../ink/ink347.xml"/><Relationship Id="rId125" Type="http://schemas.openxmlformats.org/officeDocument/2006/relationships/image" Target="../media/image335.png"/><Relationship Id="rId146" Type="http://schemas.openxmlformats.org/officeDocument/2006/relationships/customXml" Target="../ink/ink368.xml"/><Relationship Id="rId167" Type="http://schemas.openxmlformats.org/officeDocument/2006/relationships/customXml" Target="../ink/ink379.xml"/><Relationship Id="rId188" Type="http://schemas.openxmlformats.org/officeDocument/2006/relationships/image" Target="../media/image366.png"/><Relationship Id="rId311" Type="http://schemas.openxmlformats.org/officeDocument/2006/relationships/image" Target="../media/image426.png"/><Relationship Id="rId332" Type="http://schemas.openxmlformats.org/officeDocument/2006/relationships/customXml" Target="../ink/ink463.xml"/><Relationship Id="rId353" Type="http://schemas.openxmlformats.org/officeDocument/2006/relationships/image" Target="../media/image447.png"/><Relationship Id="rId374" Type="http://schemas.openxmlformats.org/officeDocument/2006/relationships/customXml" Target="../ink/ink484.xml"/><Relationship Id="rId395" Type="http://schemas.openxmlformats.org/officeDocument/2006/relationships/image" Target="../media/image468.png"/><Relationship Id="rId409" Type="http://schemas.openxmlformats.org/officeDocument/2006/relationships/image" Target="../media/image475.png"/><Relationship Id="rId71" Type="http://schemas.openxmlformats.org/officeDocument/2006/relationships/customXml" Target="../ink/ink330.xml"/><Relationship Id="rId92" Type="http://schemas.openxmlformats.org/officeDocument/2006/relationships/customXml" Target="../ink/ink341.xml"/><Relationship Id="rId213" Type="http://schemas.openxmlformats.org/officeDocument/2006/relationships/image" Target="../media/image378.png"/><Relationship Id="rId234" Type="http://schemas.openxmlformats.org/officeDocument/2006/relationships/customXml" Target="../ink/ink413.xml"/><Relationship Id="rId2" Type="http://schemas.openxmlformats.org/officeDocument/2006/relationships/customXml" Target="../ink/ink295.xml"/><Relationship Id="rId29" Type="http://schemas.openxmlformats.org/officeDocument/2006/relationships/image" Target="../media/image47.png"/><Relationship Id="rId255" Type="http://schemas.openxmlformats.org/officeDocument/2006/relationships/image" Target="../media/image399.png"/><Relationship Id="rId276" Type="http://schemas.openxmlformats.org/officeDocument/2006/relationships/customXml" Target="../ink/ink434.xml"/><Relationship Id="rId297" Type="http://schemas.openxmlformats.org/officeDocument/2006/relationships/image" Target="../media/image420.png"/><Relationship Id="rId40" Type="http://schemas.openxmlformats.org/officeDocument/2006/relationships/customXml" Target="../ink/ink314.xml"/><Relationship Id="rId115" Type="http://schemas.openxmlformats.org/officeDocument/2006/relationships/image" Target="../media/image330.png"/><Relationship Id="rId136" Type="http://schemas.openxmlformats.org/officeDocument/2006/relationships/customXml" Target="../ink/ink363.xml"/><Relationship Id="rId157" Type="http://schemas.openxmlformats.org/officeDocument/2006/relationships/customXml" Target="../ink/ink374.xml"/><Relationship Id="rId178" Type="http://schemas.openxmlformats.org/officeDocument/2006/relationships/image" Target="../media/image361.png"/><Relationship Id="rId301" Type="http://schemas.openxmlformats.org/officeDocument/2006/relationships/image" Target="../media/image422.png"/><Relationship Id="rId322" Type="http://schemas.openxmlformats.org/officeDocument/2006/relationships/customXml" Target="../ink/ink458.xml"/><Relationship Id="rId343" Type="http://schemas.openxmlformats.org/officeDocument/2006/relationships/image" Target="../media/image442.png"/><Relationship Id="rId364" Type="http://schemas.openxmlformats.org/officeDocument/2006/relationships/customXml" Target="../ink/ink479.xml"/><Relationship Id="rId61" Type="http://schemas.openxmlformats.org/officeDocument/2006/relationships/image" Target="../media/image312.png"/><Relationship Id="rId82" Type="http://schemas.openxmlformats.org/officeDocument/2006/relationships/image" Target="../media/image319.png"/><Relationship Id="rId199" Type="http://schemas.openxmlformats.org/officeDocument/2006/relationships/customXml" Target="../ink/ink395.xml"/><Relationship Id="rId203" Type="http://schemas.openxmlformats.org/officeDocument/2006/relationships/customXml" Target="../ink/ink397.xml"/><Relationship Id="rId385" Type="http://schemas.openxmlformats.org/officeDocument/2006/relationships/image" Target="../media/image463.png"/><Relationship Id="rId19" Type="http://schemas.openxmlformats.org/officeDocument/2006/relationships/image" Target="../media/image299.png"/><Relationship Id="rId224" Type="http://schemas.openxmlformats.org/officeDocument/2006/relationships/customXml" Target="../ink/ink408.xml"/><Relationship Id="rId245" Type="http://schemas.openxmlformats.org/officeDocument/2006/relationships/image" Target="../media/image394.png"/><Relationship Id="rId266" Type="http://schemas.openxmlformats.org/officeDocument/2006/relationships/customXml" Target="../ink/ink429.xml"/><Relationship Id="rId287" Type="http://schemas.openxmlformats.org/officeDocument/2006/relationships/image" Target="../media/image415.png"/><Relationship Id="rId410" Type="http://schemas.openxmlformats.org/officeDocument/2006/relationships/customXml" Target="../ink/ink502.xml"/><Relationship Id="rId30" Type="http://schemas.openxmlformats.org/officeDocument/2006/relationships/customXml" Target="../ink/ink309.xml"/><Relationship Id="rId105" Type="http://schemas.openxmlformats.org/officeDocument/2006/relationships/image" Target="../media/image91.png"/><Relationship Id="rId126" Type="http://schemas.openxmlformats.org/officeDocument/2006/relationships/customXml" Target="../ink/ink358.xml"/><Relationship Id="rId147" Type="http://schemas.openxmlformats.org/officeDocument/2006/relationships/image" Target="../media/image346.png"/><Relationship Id="rId168" Type="http://schemas.openxmlformats.org/officeDocument/2006/relationships/image" Target="../media/image356.png"/><Relationship Id="rId312" Type="http://schemas.openxmlformats.org/officeDocument/2006/relationships/customXml" Target="../ink/ink453.xml"/><Relationship Id="rId333" Type="http://schemas.openxmlformats.org/officeDocument/2006/relationships/image" Target="../media/image437.png"/><Relationship Id="rId354" Type="http://schemas.openxmlformats.org/officeDocument/2006/relationships/customXml" Target="../ink/ink474.xml"/><Relationship Id="rId51" Type="http://schemas.openxmlformats.org/officeDocument/2006/relationships/image" Target="../media/image307.png"/><Relationship Id="rId72" Type="http://schemas.openxmlformats.org/officeDocument/2006/relationships/image" Target="../media/image315.png"/><Relationship Id="rId93" Type="http://schemas.openxmlformats.org/officeDocument/2006/relationships/image" Target="../media/image324.png"/><Relationship Id="rId189" Type="http://schemas.openxmlformats.org/officeDocument/2006/relationships/customXml" Target="../ink/ink390.xml"/><Relationship Id="rId375" Type="http://schemas.openxmlformats.org/officeDocument/2006/relationships/image" Target="../media/image458.png"/><Relationship Id="rId396" Type="http://schemas.openxmlformats.org/officeDocument/2006/relationships/customXml" Target="../ink/ink495.xml"/><Relationship Id="rId3" Type="http://schemas.openxmlformats.org/officeDocument/2006/relationships/image" Target="../media/image15.png"/><Relationship Id="rId214" Type="http://schemas.openxmlformats.org/officeDocument/2006/relationships/customXml" Target="../ink/ink403.xml"/><Relationship Id="rId235" Type="http://schemas.openxmlformats.org/officeDocument/2006/relationships/image" Target="../media/image389.png"/><Relationship Id="rId256" Type="http://schemas.openxmlformats.org/officeDocument/2006/relationships/customXml" Target="../ink/ink424.xml"/><Relationship Id="rId277" Type="http://schemas.openxmlformats.org/officeDocument/2006/relationships/image" Target="../media/image410.png"/><Relationship Id="rId298" Type="http://schemas.openxmlformats.org/officeDocument/2006/relationships/customXml" Target="../ink/ink445.xml"/><Relationship Id="rId400" Type="http://schemas.openxmlformats.org/officeDocument/2006/relationships/customXml" Target="../ink/ink497.xml"/><Relationship Id="rId116" Type="http://schemas.openxmlformats.org/officeDocument/2006/relationships/customXml" Target="../ink/ink353.xml"/><Relationship Id="rId137" Type="http://schemas.openxmlformats.org/officeDocument/2006/relationships/image" Target="../media/image341.png"/><Relationship Id="rId158" Type="http://schemas.openxmlformats.org/officeDocument/2006/relationships/image" Target="../media/image351.png"/><Relationship Id="rId302" Type="http://schemas.openxmlformats.org/officeDocument/2006/relationships/customXml" Target="../ink/ink447.xml"/><Relationship Id="rId323" Type="http://schemas.openxmlformats.org/officeDocument/2006/relationships/image" Target="../media/image432.png"/><Relationship Id="rId344" Type="http://schemas.openxmlformats.org/officeDocument/2006/relationships/customXml" Target="../ink/ink469.xml"/><Relationship Id="rId20" Type="http://schemas.openxmlformats.org/officeDocument/2006/relationships/customXml" Target="../ink/ink304.xml"/><Relationship Id="rId41" Type="http://schemas.openxmlformats.org/officeDocument/2006/relationships/image" Target="../media/image53.png"/><Relationship Id="rId62" Type="http://schemas.openxmlformats.org/officeDocument/2006/relationships/customXml" Target="../ink/ink325.xml"/><Relationship Id="rId83" Type="http://schemas.openxmlformats.org/officeDocument/2006/relationships/customXml" Target="../ink/ink336.xml"/><Relationship Id="rId179" Type="http://schemas.openxmlformats.org/officeDocument/2006/relationships/customXml" Target="../ink/ink385.xml"/><Relationship Id="rId365" Type="http://schemas.openxmlformats.org/officeDocument/2006/relationships/image" Target="../media/image453.png"/><Relationship Id="rId386" Type="http://schemas.openxmlformats.org/officeDocument/2006/relationships/customXml" Target="../ink/ink490.xml"/><Relationship Id="rId190" Type="http://schemas.openxmlformats.org/officeDocument/2006/relationships/image" Target="../media/image367.png"/><Relationship Id="rId204" Type="http://schemas.openxmlformats.org/officeDocument/2006/relationships/image" Target="../media/image374.png"/><Relationship Id="rId225" Type="http://schemas.openxmlformats.org/officeDocument/2006/relationships/image" Target="../media/image384.png"/><Relationship Id="rId246" Type="http://schemas.openxmlformats.org/officeDocument/2006/relationships/customXml" Target="../ink/ink419.xml"/><Relationship Id="rId267" Type="http://schemas.openxmlformats.org/officeDocument/2006/relationships/image" Target="../media/image405.png"/><Relationship Id="rId288" Type="http://schemas.openxmlformats.org/officeDocument/2006/relationships/customXml" Target="../ink/ink440.xml"/><Relationship Id="rId411" Type="http://schemas.openxmlformats.org/officeDocument/2006/relationships/image" Target="../media/image476.png"/><Relationship Id="rId106" Type="http://schemas.openxmlformats.org/officeDocument/2006/relationships/customXml" Target="../ink/ink348.xml"/><Relationship Id="rId127" Type="http://schemas.openxmlformats.org/officeDocument/2006/relationships/image" Target="../media/image336.png"/><Relationship Id="rId313" Type="http://schemas.openxmlformats.org/officeDocument/2006/relationships/image" Target="../media/image427.png"/><Relationship Id="rId10" Type="http://schemas.openxmlformats.org/officeDocument/2006/relationships/customXml" Target="../ink/ink299.xml"/><Relationship Id="rId31" Type="http://schemas.openxmlformats.org/officeDocument/2006/relationships/image" Target="../media/image300.png"/><Relationship Id="rId52" Type="http://schemas.openxmlformats.org/officeDocument/2006/relationships/customXml" Target="../ink/ink320.xml"/><Relationship Id="rId73" Type="http://schemas.openxmlformats.org/officeDocument/2006/relationships/customXml" Target="../ink/ink331.xml"/><Relationship Id="rId94" Type="http://schemas.openxmlformats.org/officeDocument/2006/relationships/customXml" Target="../ink/ink342.xml"/><Relationship Id="rId148" Type="http://schemas.openxmlformats.org/officeDocument/2006/relationships/customXml" Target="../ink/ink369.xml"/><Relationship Id="rId169" Type="http://schemas.openxmlformats.org/officeDocument/2006/relationships/customXml" Target="../ink/ink380.xml"/><Relationship Id="rId334" Type="http://schemas.openxmlformats.org/officeDocument/2006/relationships/customXml" Target="../ink/ink464.xml"/><Relationship Id="rId355" Type="http://schemas.openxmlformats.org/officeDocument/2006/relationships/image" Target="../media/image448.png"/><Relationship Id="rId376" Type="http://schemas.openxmlformats.org/officeDocument/2006/relationships/customXml" Target="../ink/ink485.xml"/><Relationship Id="rId397" Type="http://schemas.openxmlformats.org/officeDocument/2006/relationships/image" Target="../media/image469.png"/><Relationship Id="rId4" Type="http://schemas.openxmlformats.org/officeDocument/2006/relationships/customXml" Target="../ink/ink296.xml"/><Relationship Id="rId180" Type="http://schemas.openxmlformats.org/officeDocument/2006/relationships/image" Target="../media/image362.png"/><Relationship Id="rId215" Type="http://schemas.openxmlformats.org/officeDocument/2006/relationships/image" Target="../media/image379.png"/><Relationship Id="rId236" Type="http://schemas.openxmlformats.org/officeDocument/2006/relationships/customXml" Target="../ink/ink414.xml"/><Relationship Id="rId257" Type="http://schemas.openxmlformats.org/officeDocument/2006/relationships/image" Target="../media/image400.png"/><Relationship Id="rId278" Type="http://schemas.openxmlformats.org/officeDocument/2006/relationships/customXml" Target="../ink/ink435.xml"/><Relationship Id="rId401" Type="http://schemas.openxmlformats.org/officeDocument/2006/relationships/image" Target="../media/image471.png"/><Relationship Id="rId303" Type="http://schemas.openxmlformats.org/officeDocument/2006/relationships/image" Target="../media/image423.png"/><Relationship Id="rId42" Type="http://schemas.openxmlformats.org/officeDocument/2006/relationships/customXml" Target="../ink/ink315.xml"/><Relationship Id="rId84" Type="http://schemas.openxmlformats.org/officeDocument/2006/relationships/image" Target="../media/image320.png"/><Relationship Id="rId138" Type="http://schemas.openxmlformats.org/officeDocument/2006/relationships/customXml" Target="../ink/ink364.xml"/><Relationship Id="rId345" Type="http://schemas.openxmlformats.org/officeDocument/2006/relationships/image" Target="../media/image443.png"/><Relationship Id="rId387" Type="http://schemas.openxmlformats.org/officeDocument/2006/relationships/image" Target="../media/image464.png"/><Relationship Id="rId191" Type="http://schemas.openxmlformats.org/officeDocument/2006/relationships/customXml" Target="../ink/ink391.xml"/><Relationship Id="rId205" Type="http://schemas.openxmlformats.org/officeDocument/2006/relationships/customXml" Target="../ink/ink398.xml"/><Relationship Id="rId247" Type="http://schemas.openxmlformats.org/officeDocument/2006/relationships/image" Target="../media/image395.png"/><Relationship Id="rId412" Type="http://schemas.openxmlformats.org/officeDocument/2006/relationships/customXml" Target="../ink/ink503.xml"/><Relationship Id="rId107" Type="http://schemas.openxmlformats.org/officeDocument/2006/relationships/image" Target="../media/image92.png"/><Relationship Id="rId289" Type="http://schemas.openxmlformats.org/officeDocument/2006/relationships/image" Target="../media/image416.png"/><Relationship Id="rId11" Type="http://schemas.openxmlformats.org/officeDocument/2006/relationships/image" Target="../media/image295.png"/><Relationship Id="rId53" Type="http://schemas.openxmlformats.org/officeDocument/2006/relationships/image" Target="../media/image308.png"/><Relationship Id="rId149" Type="http://schemas.openxmlformats.org/officeDocument/2006/relationships/customXml" Target="../ink/ink370.xml"/><Relationship Id="rId314" Type="http://schemas.openxmlformats.org/officeDocument/2006/relationships/customXml" Target="../ink/ink454.xml"/><Relationship Id="rId356" Type="http://schemas.openxmlformats.org/officeDocument/2006/relationships/customXml" Target="../ink/ink475.xml"/><Relationship Id="rId398" Type="http://schemas.openxmlformats.org/officeDocument/2006/relationships/customXml" Target="../ink/ink496.xml"/><Relationship Id="rId95" Type="http://schemas.openxmlformats.org/officeDocument/2006/relationships/image" Target="../media/image86.png"/><Relationship Id="rId160" Type="http://schemas.openxmlformats.org/officeDocument/2006/relationships/image" Target="../media/image352.png"/><Relationship Id="rId216" Type="http://schemas.openxmlformats.org/officeDocument/2006/relationships/customXml" Target="../ink/ink404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85.png"/><Relationship Id="rId18" Type="http://schemas.openxmlformats.org/officeDocument/2006/relationships/customXml" Target="../ink/ink514.xml"/><Relationship Id="rId26" Type="http://schemas.openxmlformats.org/officeDocument/2006/relationships/customXml" Target="../ink/ink518.xml"/><Relationship Id="rId39" Type="http://schemas.openxmlformats.org/officeDocument/2006/relationships/image" Target="../media/image498.png"/><Relationship Id="rId21" Type="http://schemas.openxmlformats.org/officeDocument/2006/relationships/image" Target="../media/image489.png"/><Relationship Id="rId34" Type="http://schemas.openxmlformats.org/officeDocument/2006/relationships/customXml" Target="../ink/ink522.xml"/><Relationship Id="rId42" Type="http://schemas.openxmlformats.org/officeDocument/2006/relationships/customXml" Target="../ink/ink526.xml"/><Relationship Id="rId47" Type="http://schemas.openxmlformats.org/officeDocument/2006/relationships/image" Target="../media/image502.png"/><Relationship Id="rId50" Type="http://schemas.openxmlformats.org/officeDocument/2006/relationships/customXml" Target="../ink/ink530.xml"/><Relationship Id="rId55" Type="http://schemas.openxmlformats.org/officeDocument/2006/relationships/image" Target="../media/image506.png"/><Relationship Id="rId63" Type="http://schemas.openxmlformats.org/officeDocument/2006/relationships/image" Target="../media/image510.png"/><Relationship Id="rId68" Type="http://schemas.openxmlformats.org/officeDocument/2006/relationships/customXml" Target="../ink/ink539.xml"/><Relationship Id="rId76" Type="http://schemas.openxmlformats.org/officeDocument/2006/relationships/customXml" Target="../ink/ink543.xml"/><Relationship Id="rId7" Type="http://schemas.openxmlformats.org/officeDocument/2006/relationships/image" Target="../media/image482.png"/><Relationship Id="rId71" Type="http://schemas.openxmlformats.org/officeDocument/2006/relationships/image" Target="../media/image514.png"/><Relationship Id="rId2" Type="http://schemas.openxmlformats.org/officeDocument/2006/relationships/customXml" Target="../ink/ink506.xml"/><Relationship Id="rId16" Type="http://schemas.openxmlformats.org/officeDocument/2006/relationships/customXml" Target="../ink/ink513.xml"/><Relationship Id="rId29" Type="http://schemas.openxmlformats.org/officeDocument/2006/relationships/image" Target="../media/image493.png"/><Relationship Id="rId11" Type="http://schemas.openxmlformats.org/officeDocument/2006/relationships/image" Target="../media/image484.png"/><Relationship Id="rId24" Type="http://schemas.openxmlformats.org/officeDocument/2006/relationships/customXml" Target="../ink/ink517.xml"/><Relationship Id="rId32" Type="http://schemas.openxmlformats.org/officeDocument/2006/relationships/customXml" Target="../ink/ink521.xml"/><Relationship Id="rId37" Type="http://schemas.openxmlformats.org/officeDocument/2006/relationships/image" Target="../media/image497.png"/><Relationship Id="rId40" Type="http://schemas.openxmlformats.org/officeDocument/2006/relationships/customXml" Target="../ink/ink525.xml"/><Relationship Id="rId45" Type="http://schemas.openxmlformats.org/officeDocument/2006/relationships/image" Target="../media/image501.png"/><Relationship Id="rId53" Type="http://schemas.openxmlformats.org/officeDocument/2006/relationships/image" Target="../media/image505.png"/><Relationship Id="rId58" Type="http://schemas.openxmlformats.org/officeDocument/2006/relationships/customXml" Target="../ink/ink534.xml"/><Relationship Id="rId66" Type="http://schemas.openxmlformats.org/officeDocument/2006/relationships/customXml" Target="../ink/ink538.xml"/><Relationship Id="rId74" Type="http://schemas.openxmlformats.org/officeDocument/2006/relationships/customXml" Target="../ink/ink542.xml"/><Relationship Id="rId79" Type="http://schemas.openxmlformats.org/officeDocument/2006/relationships/image" Target="../media/image518.png"/><Relationship Id="rId5" Type="http://schemas.openxmlformats.org/officeDocument/2006/relationships/image" Target="../media/image481.png"/><Relationship Id="rId61" Type="http://schemas.openxmlformats.org/officeDocument/2006/relationships/image" Target="../media/image509.png"/><Relationship Id="rId82" Type="http://schemas.openxmlformats.org/officeDocument/2006/relationships/customXml" Target="../ink/ink546.xml"/><Relationship Id="rId10" Type="http://schemas.openxmlformats.org/officeDocument/2006/relationships/customXml" Target="../ink/ink510.xml"/><Relationship Id="rId19" Type="http://schemas.openxmlformats.org/officeDocument/2006/relationships/image" Target="../media/image488.png"/><Relationship Id="rId31" Type="http://schemas.openxmlformats.org/officeDocument/2006/relationships/image" Target="../media/image494.png"/><Relationship Id="rId44" Type="http://schemas.openxmlformats.org/officeDocument/2006/relationships/customXml" Target="../ink/ink527.xml"/><Relationship Id="rId52" Type="http://schemas.openxmlformats.org/officeDocument/2006/relationships/customXml" Target="../ink/ink531.xml"/><Relationship Id="rId60" Type="http://schemas.openxmlformats.org/officeDocument/2006/relationships/customXml" Target="../ink/ink535.xml"/><Relationship Id="rId65" Type="http://schemas.openxmlformats.org/officeDocument/2006/relationships/image" Target="../media/image511.png"/><Relationship Id="rId73" Type="http://schemas.openxmlformats.org/officeDocument/2006/relationships/image" Target="../media/image515.png"/><Relationship Id="rId78" Type="http://schemas.openxmlformats.org/officeDocument/2006/relationships/customXml" Target="../ink/ink544.xml"/><Relationship Id="rId81" Type="http://schemas.openxmlformats.org/officeDocument/2006/relationships/image" Target="../media/image519.png"/><Relationship Id="rId4" Type="http://schemas.openxmlformats.org/officeDocument/2006/relationships/customXml" Target="../ink/ink507.xml"/><Relationship Id="rId9" Type="http://schemas.openxmlformats.org/officeDocument/2006/relationships/image" Target="../media/image483.png"/><Relationship Id="rId14" Type="http://schemas.openxmlformats.org/officeDocument/2006/relationships/customXml" Target="../ink/ink512.xml"/><Relationship Id="rId22" Type="http://schemas.openxmlformats.org/officeDocument/2006/relationships/customXml" Target="../ink/ink516.xml"/><Relationship Id="rId27" Type="http://schemas.openxmlformats.org/officeDocument/2006/relationships/image" Target="../media/image492.png"/><Relationship Id="rId30" Type="http://schemas.openxmlformats.org/officeDocument/2006/relationships/customXml" Target="../ink/ink520.xml"/><Relationship Id="rId35" Type="http://schemas.openxmlformats.org/officeDocument/2006/relationships/image" Target="../media/image496.png"/><Relationship Id="rId43" Type="http://schemas.openxmlformats.org/officeDocument/2006/relationships/image" Target="../media/image500.png"/><Relationship Id="rId48" Type="http://schemas.openxmlformats.org/officeDocument/2006/relationships/customXml" Target="../ink/ink529.xml"/><Relationship Id="rId56" Type="http://schemas.openxmlformats.org/officeDocument/2006/relationships/customXml" Target="../ink/ink533.xml"/><Relationship Id="rId64" Type="http://schemas.openxmlformats.org/officeDocument/2006/relationships/customXml" Target="../ink/ink537.xml"/><Relationship Id="rId69" Type="http://schemas.openxmlformats.org/officeDocument/2006/relationships/image" Target="../media/image513.png"/><Relationship Id="rId77" Type="http://schemas.openxmlformats.org/officeDocument/2006/relationships/image" Target="../media/image517.png"/><Relationship Id="rId8" Type="http://schemas.openxmlformats.org/officeDocument/2006/relationships/customXml" Target="../ink/ink509.xml"/><Relationship Id="rId51" Type="http://schemas.openxmlformats.org/officeDocument/2006/relationships/image" Target="../media/image504.png"/><Relationship Id="rId72" Type="http://schemas.openxmlformats.org/officeDocument/2006/relationships/customXml" Target="../ink/ink541.xml"/><Relationship Id="rId80" Type="http://schemas.openxmlformats.org/officeDocument/2006/relationships/customXml" Target="../ink/ink545.xml"/><Relationship Id="rId3" Type="http://schemas.openxmlformats.org/officeDocument/2006/relationships/image" Target="../media/image480.png"/><Relationship Id="rId12" Type="http://schemas.openxmlformats.org/officeDocument/2006/relationships/customXml" Target="../ink/ink511.xml"/><Relationship Id="rId17" Type="http://schemas.openxmlformats.org/officeDocument/2006/relationships/image" Target="../media/image487.png"/><Relationship Id="rId25" Type="http://schemas.openxmlformats.org/officeDocument/2006/relationships/image" Target="../media/image491.png"/><Relationship Id="rId33" Type="http://schemas.openxmlformats.org/officeDocument/2006/relationships/image" Target="../media/image495.png"/><Relationship Id="rId38" Type="http://schemas.openxmlformats.org/officeDocument/2006/relationships/customXml" Target="../ink/ink524.xml"/><Relationship Id="rId46" Type="http://schemas.openxmlformats.org/officeDocument/2006/relationships/customXml" Target="../ink/ink528.xml"/><Relationship Id="rId59" Type="http://schemas.openxmlformats.org/officeDocument/2006/relationships/image" Target="../media/image508.png"/><Relationship Id="rId67" Type="http://schemas.openxmlformats.org/officeDocument/2006/relationships/image" Target="../media/image512.png"/><Relationship Id="rId20" Type="http://schemas.openxmlformats.org/officeDocument/2006/relationships/customXml" Target="../ink/ink515.xml"/><Relationship Id="rId41" Type="http://schemas.openxmlformats.org/officeDocument/2006/relationships/image" Target="../media/image499.png"/><Relationship Id="rId54" Type="http://schemas.openxmlformats.org/officeDocument/2006/relationships/customXml" Target="../ink/ink532.xml"/><Relationship Id="rId62" Type="http://schemas.openxmlformats.org/officeDocument/2006/relationships/customXml" Target="../ink/ink536.xml"/><Relationship Id="rId70" Type="http://schemas.openxmlformats.org/officeDocument/2006/relationships/customXml" Target="../ink/ink540.xml"/><Relationship Id="rId75" Type="http://schemas.openxmlformats.org/officeDocument/2006/relationships/image" Target="../media/image516.png"/><Relationship Id="rId83" Type="http://schemas.openxmlformats.org/officeDocument/2006/relationships/image" Target="../media/image520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508.xml"/><Relationship Id="rId15" Type="http://schemas.openxmlformats.org/officeDocument/2006/relationships/image" Target="../media/image486.png"/><Relationship Id="rId23" Type="http://schemas.openxmlformats.org/officeDocument/2006/relationships/image" Target="../media/image490.png"/><Relationship Id="rId28" Type="http://schemas.openxmlformats.org/officeDocument/2006/relationships/customXml" Target="../ink/ink519.xml"/><Relationship Id="rId36" Type="http://schemas.openxmlformats.org/officeDocument/2006/relationships/customXml" Target="../ink/ink523.xml"/><Relationship Id="rId49" Type="http://schemas.openxmlformats.org/officeDocument/2006/relationships/image" Target="../media/image503.png"/><Relationship Id="rId57" Type="http://schemas.openxmlformats.org/officeDocument/2006/relationships/image" Target="../media/image50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9D7C548-4E69-086C-7BFD-1ED75E431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686"/>
            <a:ext cx="12208412" cy="187452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F0C4EA10-BB79-F46B-EEC6-65A152888314}"/>
                  </a:ext>
                </a:extLst>
              </p14:cNvPr>
              <p14:cNvContentPartPr/>
              <p14:nvPr/>
            </p14:nvContentPartPr>
            <p14:xfrm>
              <a:off x="843882" y="2262791"/>
              <a:ext cx="2398320" cy="5400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F0C4EA10-BB79-F46B-EEC6-65A15288831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5242" y="2253791"/>
                <a:ext cx="241596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E9EA39CA-3049-78B8-74E2-E81705F04A2C}"/>
                  </a:ext>
                </a:extLst>
              </p14:cNvPr>
              <p14:cNvContentPartPr/>
              <p14:nvPr/>
            </p14:nvContentPartPr>
            <p14:xfrm>
              <a:off x="1282002" y="2827271"/>
              <a:ext cx="22680" cy="16920"/>
            </p14:xfrm>
          </p:contentPart>
        </mc:Choice>
        <mc:Fallback xmlns=""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E9EA39CA-3049-78B8-74E2-E81705F04A2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64002" y="2809271"/>
                <a:ext cx="58320" cy="52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upo 16">
            <a:extLst>
              <a:ext uri="{FF2B5EF4-FFF2-40B4-BE49-F238E27FC236}">
                <a16:creationId xmlns:a16="http://schemas.microsoft.com/office/drawing/2014/main" id="{D0A3DE12-AD04-6769-37AB-243908D48617}"/>
              </a:ext>
            </a:extLst>
          </p:cNvPr>
          <p:cNvGrpSpPr/>
          <p:nvPr/>
        </p:nvGrpSpPr>
        <p:grpSpPr>
          <a:xfrm rot="1207231">
            <a:off x="1245282" y="3823751"/>
            <a:ext cx="311400" cy="673200"/>
            <a:chOff x="1245282" y="3823751"/>
            <a:chExt cx="311400" cy="67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1423004-AFC1-11F4-82C4-86F72A5D3926}"/>
                    </a:ext>
                  </a:extLst>
                </p14:cNvPr>
                <p14:cNvContentPartPr/>
                <p14:nvPr/>
              </p14:nvContentPartPr>
              <p14:xfrm>
                <a:off x="1288482" y="3823751"/>
                <a:ext cx="196920" cy="36036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1423004-AFC1-11F4-82C4-86F72A5D392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70842" y="3806111"/>
                  <a:ext cx="232560" cy="39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F25AB195-82A9-28A8-AD1C-957C528CB84E}"/>
                    </a:ext>
                  </a:extLst>
                </p14:cNvPr>
                <p14:cNvContentPartPr/>
                <p14:nvPr/>
              </p14:nvContentPartPr>
              <p14:xfrm>
                <a:off x="1472442" y="3846431"/>
                <a:ext cx="60120" cy="24480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F25AB195-82A9-28A8-AD1C-957C528CB84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454442" y="3828431"/>
                  <a:ext cx="9576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E5AFE1BD-08A3-2B61-44DC-75A89786A2F5}"/>
                    </a:ext>
                  </a:extLst>
                </p14:cNvPr>
                <p14:cNvContentPartPr/>
                <p14:nvPr/>
              </p14:nvContentPartPr>
              <p14:xfrm>
                <a:off x="1245282" y="4150631"/>
                <a:ext cx="74520" cy="34632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E5AFE1BD-08A3-2B61-44DC-75A89786A2F5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227282" y="4132991"/>
                  <a:ext cx="11016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3B481EF1-5BF8-43EA-E0EC-70F46E7C88E3}"/>
                    </a:ext>
                  </a:extLst>
                </p14:cNvPr>
                <p14:cNvContentPartPr/>
                <p14:nvPr/>
              </p14:nvContentPartPr>
              <p14:xfrm>
                <a:off x="1298202" y="4415951"/>
                <a:ext cx="186480" cy="5292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3B481EF1-5BF8-43EA-E0EC-70F46E7C88E3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280562" y="4397951"/>
                  <a:ext cx="22212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B183ACAC-A603-08F1-4802-2A5DD6FEB737}"/>
                    </a:ext>
                  </a:extLst>
                </p14:cNvPr>
                <p14:cNvContentPartPr/>
                <p14:nvPr/>
              </p14:nvContentPartPr>
              <p14:xfrm>
                <a:off x="1483962" y="4071431"/>
                <a:ext cx="72720" cy="33588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B183ACAC-A603-08F1-4802-2A5DD6FEB737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466322" y="4053791"/>
                  <a:ext cx="108360" cy="371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82D1B535-7966-9C83-83A8-A9DD6A8BB909}"/>
                  </a:ext>
                </a:extLst>
              </p14:cNvPr>
              <p14:cNvContentPartPr/>
              <p14:nvPr/>
            </p14:nvContentPartPr>
            <p14:xfrm>
              <a:off x="576042" y="4949831"/>
              <a:ext cx="2576520" cy="86040"/>
            </p14:xfrm>
          </p:contentPart>
        </mc:Choice>
        <mc:Fallback xmlns=""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82D1B535-7966-9C83-83A8-A9DD6A8BB90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58402" y="4932191"/>
                <a:ext cx="2612160" cy="12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42" name="Entrada de lápiz 41">
                <a:extLst>
                  <a:ext uri="{FF2B5EF4-FFF2-40B4-BE49-F238E27FC236}">
                    <a16:creationId xmlns:a16="http://schemas.microsoft.com/office/drawing/2014/main" id="{C46279B5-348B-ADAF-3C07-93DEDFF0441F}"/>
                  </a:ext>
                </a:extLst>
              </p14:cNvPr>
              <p14:cNvContentPartPr/>
              <p14:nvPr/>
            </p14:nvContentPartPr>
            <p14:xfrm>
              <a:off x="729762" y="4874951"/>
              <a:ext cx="167400" cy="157320"/>
            </p14:xfrm>
          </p:contentPart>
        </mc:Choice>
        <mc:Fallback xmlns="">
          <p:pic>
            <p:nvPicPr>
              <p:cNvPr id="42" name="Entrada de lápiz 41">
                <a:extLst>
                  <a:ext uri="{FF2B5EF4-FFF2-40B4-BE49-F238E27FC236}">
                    <a16:creationId xmlns:a16="http://schemas.microsoft.com/office/drawing/2014/main" id="{C46279B5-348B-ADAF-3C07-93DEDFF0441F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12122" y="4856951"/>
                <a:ext cx="203040" cy="192960"/>
              </a:xfrm>
              <a:prstGeom prst="rect">
                <a:avLst/>
              </a:prstGeom>
            </p:spPr>
          </p:pic>
        </mc:Fallback>
      </mc:AlternateContent>
      <p:grpSp>
        <p:nvGrpSpPr>
          <p:cNvPr id="45" name="Grupo 44">
            <a:extLst>
              <a:ext uri="{FF2B5EF4-FFF2-40B4-BE49-F238E27FC236}">
                <a16:creationId xmlns:a16="http://schemas.microsoft.com/office/drawing/2014/main" id="{03913F89-EAFD-0E26-1A84-E14E0620D8A0}"/>
              </a:ext>
            </a:extLst>
          </p:cNvPr>
          <p:cNvGrpSpPr/>
          <p:nvPr/>
        </p:nvGrpSpPr>
        <p:grpSpPr>
          <a:xfrm>
            <a:off x="694122" y="5188151"/>
            <a:ext cx="138600" cy="227160"/>
            <a:chOff x="694122" y="5188151"/>
            <a:chExt cx="138600" cy="22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D8EF73AE-48C7-5271-9BB5-1F19E51751F4}"/>
                    </a:ext>
                  </a:extLst>
                </p14:cNvPr>
                <p14:cNvContentPartPr/>
                <p14:nvPr/>
              </p14:nvContentPartPr>
              <p14:xfrm>
                <a:off x="694122" y="5188151"/>
                <a:ext cx="138600" cy="22716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D8EF73AE-48C7-5271-9BB5-1F19E51751F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76482" y="5170511"/>
                  <a:ext cx="17424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D2B76ED6-0CEA-5FE5-148B-ABF7A4A56C35}"/>
                    </a:ext>
                  </a:extLst>
                </p14:cNvPr>
                <p14:cNvContentPartPr/>
                <p14:nvPr/>
              </p14:nvContentPartPr>
              <p14:xfrm>
                <a:off x="716442" y="5271671"/>
                <a:ext cx="97200" cy="1944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D2B76ED6-0CEA-5FE5-148B-ABF7A4A56C35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98442" y="5253671"/>
                  <a:ext cx="132840" cy="55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86B53C8E-5662-8801-7FA5-116D66507F4E}"/>
                  </a:ext>
                </a:extLst>
              </p14:cNvPr>
              <p14:cNvContentPartPr/>
              <p14:nvPr/>
            </p14:nvContentPartPr>
            <p14:xfrm>
              <a:off x="1023882" y="4980431"/>
              <a:ext cx="2534040" cy="20520"/>
            </p14:xfrm>
          </p:contentPart>
        </mc:Choice>
        <mc:Fallback xmlns=""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86B53C8E-5662-8801-7FA5-116D66507F4E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005882" y="4962791"/>
                <a:ext cx="2569680" cy="5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212A6898-1D5C-659B-6477-590052D74BEA}"/>
                  </a:ext>
                </a:extLst>
              </p14:cNvPr>
              <p14:cNvContentPartPr/>
              <p14:nvPr/>
            </p14:nvContentPartPr>
            <p14:xfrm>
              <a:off x="4399062" y="1797816"/>
              <a:ext cx="662040" cy="451080"/>
            </p14:xfrm>
          </p:contentPart>
        </mc:Choice>
        <mc:Fallback xmlns=""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212A6898-1D5C-659B-6477-590052D74BEA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381422" y="1780176"/>
                <a:ext cx="697680" cy="48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A7127506-B620-ED38-D411-8447594C18D3}"/>
                  </a:ext>
                </a:extLst>
              </p14:cNvPr>
              <p14:cNvContentPartPr/>
              <p14:nvPr/>
            </p14:nvContentPartPr>
            <p14:xfrm>
              <a:off x="5680482" y="2023751"/>
              <a:ext cx="360" cy="36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A7127506-B620-ED38-D411-8447594C18D3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662482" y="200575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95495727-B121-7D62-AAD3-3C2122262255}"/>
                  </a:ext>
                </a:extLst>
              </p14:cNvPr>
              <p14:cNvContentPartPr/>
              <p14:nvPr/>
            </p14:nvContentPartPr>
            <p14:xfrm>
              <a:off x="1683042" y="2870471"/>
              <a:ext cx="532080" cy="24120"/>
            </p14:xfrm>
          </p:contentPart>
        </mc:Choice>
        <mc:Fallback xmlns=""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95495727-B121-7D62-AAD3-3C2122262255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665402" y="2852471"/>
                <a:ext cx="567720" cy="5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9CBFF2C9-47D0-D4BC-C227-8ACA1F19CFA7}"/>
                  </a:ext>
                </a:extLst>
              </p14:cNvPr>
              <p14:cNvContentPartPr/>
              <p14:nvPr/>
            </p14:nvContentPartPr>
            <p14:xfrm>
              <a:off x="2065722" y="2793791"/>
              <a:ext cx="266400" cy="185040"/>
            </p14:xfrm>
          </p:contentPart>
        </mc:Choice>
        <mc:Fallback xmlns=""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9CBFF2C9-47D0-D4BC-C227-8ACA1F19CFA7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2048082" y="2776151"/>
                <a:ext cx="302040" cy="22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45C7F439-58D4-E943-8B63-C29EB7127C08}"/>
                  </a:ext>
                </a:extLst>
              </p14:cNvPr>
              <p14:cNvContentPartPr/>
              <p14:nvPr/>
            </p14:nvContentPartPr>
            <p14:xfrm>
              <a:off x="2580522" y="2689391"/>
              <a:ext cx="351000" cy="223560"/>
            </p14:xfrm>
          </p:contentPart>
        </mc:Choice>
        <mc:Fallback xmlns=""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45C7F439-58D4-E943-8B63-C29EB7127C08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2562522" y="2671751"/>
                <a:ext cx="386640" cy="25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926BE66A-BBCC-963A-9E6B-82B316DE9660}"/>
                  </a:ext>
                </a:extLst>
              </p14:cNvPr>
              <p14:cNvContentPartPr/>
              <p14:nvPr/>
            </p14:nvContentPartPr>
            <p14:xfrm>
              <a:off x="3040242" y="2829791"/>
              <a:ext cx="21960" cy="79920"/>
            </p14:xfrm>
          </p:contentPart>
        </mc:Choice>
        <mc:Fallback xmlns=""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926BE66A-BBCC-963A-9E6B-82B316DE9660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022602" y="2811791"/>
                <a:ext cx="57600" cy="11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7028411F-1643-6834-1104-EBF6C057B363}"/>
                  </a:ext>
                </a:extLst>
              </p14:cNvPr>
              <p14:cNvContentPartPr/>
              <p14:nvPr/>
            </p14:nvContentPartPr>
            <p14:xfrm>
              <a:off x="3056802" y="2829791"/>
              <a:ext cx="360" cy="360"/>
            </p14:xfrm>
          </p:contentPart>
        </mc:Choice>
        <mc:Fallback xmlns=""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7028411F-1643-6834-1104-EBF6C057B363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3038802" y="281179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FC04B439-7639-E083-8180-28E25309A9C3}"/>
                  </a:ext>
                </a:extLst>
              </p14:cNvPr>
              <p14:cNvContentPartPr/>
              <p14:nvPr/>
            </p14:nvContentPartPr>
            <p14:xfrm>
              <a:off x="3056802" y="2757071"/>
              <a:ext cx="148320" cy="133560"/>
            </p14:xfrm>
          </p:contentPart>
        </mc:Choice>
        <mc:Fallback xmlns=""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FC04B439-7639-E083-8180-28E25309A9C3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038802" y="2739071"/>
                <a:ext cx="183960" cy="16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2F5851A2-2548-5E88-B439-FA8244A71DCA}"/>
                  </a:ext>
                </a:extLst>
              </p14:cNvPr>
              <p14:cNvContentPartPr/>
              <p14:nvPr/>
            </p14:nvContentPartPr>
            <p14:xfrm>
              <a:off x="3242202" y="2819711"/>
              <a:ext cx="141480" cy="106920"/>
            </p14:xfrm>
          </p:contentPart>
        </mc:Choice>
        <mc:Fallback xmlns=""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2F5851A2-2548-5E88-B439-FA8244A71DCA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224562" y="2802071"/>
                <a:ext cx="177120" cy="14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01D002DD-2AD7-C6A5-5B7E-869F00CCBCFF}"/>
                  </a:ext>
                </a:extLst>
              </p14:cNvPr>
              <p14:cNvContentPartPr/>
              <p14:nvPr/>
            </p14:nvContentPartPr>
            <p14:xfrm>
              <a:off x="2616882" y="2555831"/>
              <a:ext cx="151200" cy="6480"/>
            </p14:xfrm>
          </p:contentPart>
        </mc:Choice>
        <mc:Fallback xmlns=""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01D002DD-2AD7-C6A5-5B7E-869F00CCBCFF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599242" y="2538191"/>
                <a:ext cx="186840" cy="4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246D4B7D-01C7-01BA-013E-9E18AD666145}"/>
                  </a:ext>
                </a:extLst>
              </p14:cNvPr>
              <p14:cNvContentPartPr/>
              <p14:nvPr/>
            </p14:nvContentPartPr>
            <p14:xfrm>
              <a:off x="2719482" y="2487071"/>
              <a:ext cx="201600" cy="118080"/>
            </p14:xfrm>
          </p:contentPart>
        </mc:Choice>
        <mc:Fallback xmlns=""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246D4B7D-01C7-01BA-013E-9E18AD666145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701482" y="2469431"/>
                <a:ext cx="237240" cy="15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B0D70925-CCC9-6BBF-4824-AB7A5A7D4FAC}"/>
                  </a:ext>
                </a:extLst>
              </p14:cNvPr>
              <p14:cNvContentPartPr/>
              <p14:nvPr/>
            </p14:nvContentPartPr>
            <p14:xfrm>
              <a:off x="3601842" y="2869751"/>
              <a:ext cx="151200" cy="50040"/>
            </p14:xfrm>
          </p:contentPart>
        </mc:Choice>
        <mc:Fallback xmlns=""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B0D70925-CCC9-6BBF-4824-AB7A5A7D4FAC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584202" y="2852111"/>
                <a:ext cx="186840" cy="8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31" name="Entrada de lápiz 30">
                <a:extLst>
                  <a:ext uri="{FF2B5EF4-FFF2-40B4-BE49-F238E27FC236}">
                    <a16:creationId xmlns:a16="http://schemas.microsoft.com/office/drawing/2014/main" id="{ECC7AF39-9324-2C7E-10C9-9C608F524969}"/>
                  </a:ext>
                </a:extLst>
              </p14:cNvPr>
              <p14:cNvContentPartPr/>
              <p14:nvPr/>
            </p14:nvContentPartPr>
            <p14:xfrm>
              <a:off x="3906402" y="2712071"/>
              <a:ext cx="108360" cy="171000"/>
            </p14:xfrm>
          </p:contentPart>
        </mc:Choice>
        <mc:Fallback xmlns="">
          <p:pic>
            <p:nvPicPr>
              <p:cNvPr id="31" name="Entrada de lápiz 30">
                <a:extLst>
                  <a:ext uri="{FF2B5EF4-FFF2-40B4-BE49-F238E27FC236}">
                    <a16:creationId xmlns:a16="http://schemas.microsoft.com/office/drawing/2014/main" id="{ECC7AF39-9324-2C7E-10C9-9C608F524969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888762" y="2694431"/>
                <a:ext cx="14400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ED43DEEC-5167-FD19-67E9-3347D77A1CBD}"/>
                  </a:ext>
                </a:extLst>
              </p14:cNvPr>
              <p14:cNvContentPartPr/>
              <p14:nvPr/>
            </p14:nvContentPartPr>
            <p14:xfrm>
              <a:off x="4078482" y="2730431"/>
              <a:ext cx="164520" cy="155520"/>
            </p14:xfrm>
          </p:contentPart>
        </mc:Choice>
        <mc:Fallback xmlns=""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ED43DEEC-5167-FD19-67E9-3347D77A1CBD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4060482" y="2712431"/>
                <a:ext cx="200160" cy="19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A8E1DE8C-D044-2ABB-DE04-123F972E0F0B}"/>
                  </a:ext>
                </a:extLst>
              </p14:cNvPr>
              <p14:cNvContentPartPr/>
              <p14:nvPr/>
            </p14:nvContentPartPr>
            <p14:xfrm>
              <a:off x="4291242" y="2649791"/>
              <a:ext cx="139320" cy="222840"/>
            </p14:xfrm>
          </p:contentPart>
        </mc:Choice>
        <mc:Fallback xmlns=""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A8E1DE8C-D044-2ABB-DE04-123F972E0F0B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4273602" y="2631791"/>
                <a:ext cx="174960" cy="25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BE31C1F7-D99B-5A8D-E018-849718E25F7D}"/>
                  </a:ext>
                </a:extLst>
              </p14:cNvPr>
              <p14:cNvContentPartPr/>
              <p14:nvPr/>
            </p14:nvContentPartPr>
            <p14:xfrm>
              <a:off x="4339482" y="2829791"/>
              <a:ext cx="352440" cy="69480"/>
            </p14:xfrm>
          </p:contentPart>
        </mc:Choice>
        <mc:Fallback xmlns=""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BE31C1F7-D99B-5A8D-E018-849718E25F7D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4321842" y="2812151"/>
                <a:ext cx="388080" cy="10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5DAF5500-7E79-57FD-3D4E-CAC5B45517E0}"/>
                  </a:ext>
                </a:extLst>
              </p14:cNvPr>
              <p14:cNvContentPartPr/>
              <p14:nvPr/>
            </p14:nvContentPartPr>
            <p14:xfrm>
              <a:off x="4326162" y="2957591"/>
              <a:ext cx="345600" cy="10080"/>
            </p14:xfrm>
          </p:contentPart>
        </mc:Choice>
        <mc:Fallback xmlns=""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5DAF5500-7E79-57FD-3D4E-CAC5B45517E0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4308162" y="2939951"/>
                <a:ext cx="381240" cy="4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85DDD5F3-7F76-887B-ABAC-E5AB7DDAAE91}"/>
                  </a:ext>
                </a:extLst>
              </p14:cNvPr>
              <p14:cNvContentPartPr/>
              <p14:nvPr/>
            </p14:nvContentPartPr>
            <p14:xfrm>
              <a:off x="4444962" y="3044711"/>
              <a:ext cx="162720" cy="144000"/>
            </p14:xfrm>
          </p:contentPart>
        </mc:Choice>
        <mc:Fallback xmlns=""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85DDD5F3-7F76-887B-ABAC-E5AB7DDAAE91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4426962" y="3026711"/>
                <a:ext cx="198360" cy="17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7B45D0AB-9ABC-9A98-B084-9E1DDD7B3A82}"/>
                  </a:ext>
                </a:extLst>
              </p14:cNvPr>
              <p14:cNvContentPartPr/>
              <p14:nvPr/>
            </p14:nvContentPartPr>
            <p14:xfrm>
              <a:off x="4949682" y="2834831"/>
              <a:ext cx="222840" cy="90000"/>
            </p14:xfrm>
          </p:contentPart>
        </mc:Choice>
        <mc:Fallback xmlns=""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7B45D0AB-9ABC-9A98-B084-9E1DDD7B3A82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4931682" y="2816831"/>
                <a:ext cx="258480" cy="12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66FEC2C0-0414-48A4-B9A6-A12F3999B12E}"/>
                  </a:ext>
                </a:extLst>
              </p14:cNvPr>
              <p14:cNvContentPartPr/>
              <p14:nvPr/>
            </p14:nvContentPartPr>
            <p14:xfrm>
              <a:off x="4990362" y="2656271"/>
              <a:ext cx="240120" cy="1321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66FEC2C0-0414-48A4-B9A6-A12F3999B12E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4972362" y="2638271"/>
                <a:ext cx="275760" cy="16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401F3202-26C8-B0EC-7C7F-22AE7FBC1007}"/>
                  </a:ext>
                </a:extLst>
              </p14:cNvPr>
              <p14:cNvContentPartPr/>
              <p14:nvPr/>
            </p14:nvContentPartPr>
            <p14:xfrm>
              <a:off x="4522902" y="2201376"/>
              <a:ext cx="146160" cy="113760"/>
            </p14:xfrm>
          </p:contentPart>
        </mc:Choice>
        <mc:Fallback xmlns=""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401F3202-26C8-B0EC-7C7F-22AE7FBC1007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4504902" y="2183376"/>
                <a:ext cx="181800" cy="14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014F2AF4-D036-F5E4-3AA4-A17786430E9B}"/>
                  </a:ext>
                </a:extLst>
              </p14:cNvPr>
              <p14:cNvContentPartPr/>
              <p14:nvPr/>
            </p14:nvContentPartPr>
            <p14:xfrm>
              <a:off x="4699662" y="2036136"/>
              <a:ext cx="63360" cy="61560"/>
            </p14:xfrm>
          </p:contentPart>
        </mc:Choice>
        <mc:Fallback xmlns=""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014F2AF4-D036-F5E4-3AA4-A17786430E9B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682022" y="2018136"/>
                <a:ext cx="99000" cy="9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6061B84F-A795-ED1D-94E6-38FD7954A7C6}"/>
                  </a:ext>
                </a:extLst>
              </p14:cNvPr>
              <p14:cNvContentPartPr/>
              <p14:nvPr/>
            </p14:nvContentPartPr>
            <p14:xfrm>
              <a:off x="4741422" y="1965936"/>
              <a:ext cx="189720" cy="173160"/>
            </p14:xfrm>
          </p:contentPart>
        </mc:Choice>
        <mc:Fallback xmlns=""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6061B84F-A795-ED1D-94E6-38FD7954A7C6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4723422" y="1947936"/>
                <a:ext cx="225360" cy="20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404844FD-D5D5-0896-1F80-CEE8478EAEEF}"/>
                  </a:ext>
                </a:extLst>
              </p14:cNvPr>
              <p14:cNvContentPartPr/>
              <p14:nvPr/>
            </p14:nvContentPartPr>
            <p14:xfrm>
              <a:off x="5194482" y="1960031"/>
              <a:ext cx="492120" cy="4772160"/>
            </p14:xfrm>
          </p:contentPart>
        </mc:Choice>
        <mc:Fallback xmlns=""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404844FD-D5D5-0896-1F80-CEE8478EAEEF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5176482" y="1942391"/>
                <a:ext cx="527760" cy="480780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upo 77">
            <a:extLst>
              <a:ext uri="{FF2B5EF4-FFF2-40B4-BE49-F238E27FC236}">
                <a16:creationId xmlns:a16="http://schemas.microsoft.com/office/drawing/2014/main" id="{1DC5407C-4721-F0F3-42B2-1813FF7706E0}"/>
              </a:ext>
            </a:extLst>
          </p:cNvPr>
          <p:cNvGrpSpPr/>
          <p:nvPr/>
        </p:nvGrpSpPr>
        <p:grpSpPr>
          <a:xfrm>
            <a:off x="7025082" y="1995671"/>
            <a:ext cx="758160" cy="253800"/>
            <a:chOff x="7025082" y="1995671"/>
            <a:chExt cx="758160" cy="25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22E61E3C-C13F-6DBD-2A4B-7BA4BB8DEEEA}"/>
                    </a:ext>
                  </a:extLst>
                </p14:cNvPr>
                <p14:cNvContentPartPr/>
                <p14:nvPr/>
              </p14:nvContentPartPr>
              <p14:xfrm>
                <a:off x="7025082" y="1995671"/>
                <a:ext cx="379440" cy="21456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22E61E3C-C13F-6DBD-2A4B-7BA4BB8DEEE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007082" y="1978031"/>
                  <a:ext cx="415080" cy="25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8641C26F-6C90-1EBD-C35A-ED7ED2384A19}"/>
                    </a:ext>
                  </a:extLst>
                </p14:cNvPr>
                <p14:cNvContentPartPr/>
                <p14:nvPr/>
              </p14:nvContentPartPr>
              <p14:xfrm>
                <a:off x="7390482" y="2069831"/>
                <a:ext cx="132840" cy="17532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8641C26F-6C90-1EBD-C35A-ED7ED2384A1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372842" y="2051831"/>
                  <a:ext cx="16848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02028583-7B5B-72A1-AAFF-1E44E22115BD}"/>
                    </a:ext>
                  </a:extLst>
                </p14:cNvPr>
                <p14:cNvContentPartPr/>
                <p14:nvPr/>
              </p14:nvContentPartPr>
              <p14:xfrm>
                <a:off x="7621962" y="2141831"/>
                <a:ext cx="161280" cy="107640"/>
              </p14:xfrm>
            </p:contentPart>
          </mc:Choice>
          <mc:Fallback xmlns=""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02028583-7B5B-72A1-AAFF-1E44E22115BD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7603962" y="2124191"/>
                  <a:ext cx="196920" cy="14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50C8A848-4385-CA37-D765-6106FA046173}"/>
              </a:ext>
            </a:extLst>
          </p:cNvPr>
          <p:cNvGrpSpPr/>
          <p:nvPr/>
        </p:nvGrpSpPr>
        <p:grpSpPr>
          <a:xfrm>
            <a:off x="6226602" y="2186471"/>
            <a:ext cx="773640" cy="562680"/>
            <a:chOff x="6226602" y="2186471"/>
            <a:chExt cx="773640" cy="562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E24DE8E1-FA93-3416-4780-A0EC1D38394A}"/>
                    </a:ext>
                  </a:extLst>
                </p14:cNvPr>
                <p14:cNvContentPartPr/>
                <p14:nvPr/>
              </p14:nvContentPartPr>
              <p14:xfrm>
                <a:off x="6264402" y="2650511"/>
                <a:ext cx="34200" cy="3852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E24DE8E1-FA93-3416-4780-A0EC1D38394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246402" y="2632871"/>
                  <a:ext cx="6984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AB328676-9799-8CC7-8741-473198F32184}"/>
                    </a:ext>
                  </a:extLst>
                </p14:cNvPr>
                <p14:cNvContentPartPr/>
                <p14:nvPr/>
              </p14:nvContentPartPr>
              <p14:xfrm>
                <a:off x="6226602" y="2228231"/>
                <a:ext cx="502200" cy="50040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AB328676-9799-8CC7-8741-473198F3218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208962" y="2210231"/>
                  <a:ext cx="537840" cy="53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49B16286-AA04-584F-A024-69953E9803D3}"/>
                    </a:ext>
                  </a:extLst>
                </p14:cNvPr>
                <p14:cNvContentPartPr/>
                <p14:nvPr/>
              </p14:nvContentPartPr>
              <p14:xfrm>
                <a:off x="6584082" y="2186471"/>
                <a:ext cx="174600" cy="154800"/>
              </p14:xfrm>
            </p:contentPart>
          </mc:Choice>
          <mc:Fallback xmlns=""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49B16286-AA04-584F-A024-69953E9803D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566082" y="2168831"/>
                  <a:ext cx="21024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3B236FE8-A228-4E96-F594-FAB9E65E97E3}"/>
                    </a:ext>
                  </a:extLst>
                </p14:cNvPr>
                <p14:cNvContentPartPr/>
                <p14:nvPr/>
              </p14:nvContentPartPr>
              <p14:xfrm>
                <a:off x="6321282" y="2734031"/>
                <a:ext cx="1440" cy="36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3B236FE8-A228-4E96-F594-FAB9E65E97E3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303642" y="2716391"/>
                  <a:ext cx="370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A44FA9C0-334B-F3E9-7317-15D4316EFC47}"/>
                    </a:ext>
                  </a:extLst>
                </p14:cNvPr>
                <p14:cNvContentPartPr/>
                <p14:nvPr/>
              </p14:nvContentPartPr>
              <p14:xfrm>
                <a:off x="6321282" y="2725391"/>
                <a:ext cx="28440" cy="900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A44FA9C0-334B-F3E9-7317-15D4316EFC47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303642" y="2707751"/>
                  <a:ext cx="640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C2930F11-2DB8-F4A1-8DAB-F09D21D5C1C3}"/>
                    </a:ext>
                  </a:extLst>
                </p14:cNvPr>
                <p14:cNvContentPartPr/>
                <p14:nvPr/>
              </p14:nvContentPartPr>
              <p14:xfrm>
                <a:off x="6460602" y="2733311"/>
                <a:ext cx="203400" cy="1008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C2930F11-2DB8-F4A1-8DAB-F09D21D5C1C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442602" y="2715311"/>
                  <a:ext cx="23904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12AC78ED-3DB3-3391-0427-68BA092987D5}"/>
                    </a:ext>
                  </a:extLst>
                </p14:cNvPr>
                <p14:cNvContentPartPr/>
                <p14:nvPr/>
              </p14:nvContentPartPr>
              <p14:xfrm>
                <a:off x="6752562" y="2741951"/>
                <a:ext cx="247680" cy="7200"/>
              </p14:xfrm>
            </p:contentPart>
          </mc:Choice>
          <mc:Fallback xmlns=""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12AC78ED-3DB3-3391-0427-68BA092987D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734562" y="2723951"/>
                  <a:ext cx="283320" cy="42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07D4E66B-D45A-4B96-AB9E-F0743F76396B}"/>
              </a:ext>
            </a:extLst>
          </p:cNvPr>
          <p:cNvGrpSpPr/>
          <p:nvPr/>
        </p:nvGrpSpPr>
        <p:grpSpPr>
          <a:xfrm>
            <a:off x="7240722" y="2727911"/>
            <a:ext cx="212040" cy="11880"/>
            <a:chOff x="7240722" y="2727911"/>
            <a:chExt cx="212040" cy="1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0F4ABADC-7276-7ED4-CA9B-B47F77DDBA02}"/>
                    </a:ext>
                  </a:extLst>
                </p14:cNvPr>
                <p14:cNvContentPartPr/>
                <p14:nvPr/>
              </p14:nvContentPartPr>
              <p14:xfrm>
                <a:off x="7240722" y="2739431"/>
                <a:ext cx="16920" cy="360"/>
              </p14:xfrm>
            </p:contentPart>
          </mc:Choice>
          <mc:Fallback xmlns=""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0F4ABADC-7276-7ED4-CA9B-B47F77DDBA0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222722" y="2721431"/>
                  <a:ext cx="525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4394E516-ABA5-EADC-9310-5D1124F3AF65}"/>
                    </a:ext>
                  </a:extLst>
                </p14:cNvPr>
                <p14:cNvContentPartPr/>
                <p14:nvPr/>
              </p14:nvContentPartPr>
              <p14:xfrm>
                <a:off x="7394442" y="2727911"/>
                <a:ext cx="58320" cy="5400"/>
              </p14:xfrm>
            </p:contentPart>
          </mc:Choice>
          <mc:Fallback xmlns=""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4394E516-ABA5-EADC-9310-5D1124F3AF65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376442" y="2710271"/>
                  <a:ext cx="93960" cy="41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Grupo 89">
            <a:extLst>
              <a:ext uri="{FF2B5EF4-FFF2-40B4-BE49-F238E27FC236}">
                <a16:creationId xmlns:a16="http://schemas.microsoft.com/office/drawing/2014/main" id="{C529C538-36A0-D8FB-858A-1EBF6074547F}"/>
              </a:ext>
            </a:extLst>
          </p:cNvPr>
          <p:cNvGrpSpPr/>
          <p:nvPr/>
        </p:nvGrpSpPr>
        <p:grpSpPr>
          <a:xfrm>
            <a:off x="6575802" y="2462591"/>
            <a:ext cx="372600" cy="114480"/>
            <a:chOff x="6575802" y="2462591"/>
            <a:chExt cx="372600" cy="114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97423A31-F78B-D9C9-581E-ADD7B1B4D500}"/>
                    </a:ext>
                  </a:extLst>
                </p14:cNvPr>
                <p14:cNvContentPartPr/>
                <p14:nvPr/>
              </p14:nvContentPartPr>
              <p14:xfrm>
                <a:off x="6575802" y="2462591"/>
                <a:ext cx="92160" cy="102600"/>
              </p14:xfrm>
            </p:contentPart>
          </mc:Choice>
          <mc:Fallback xmlns=""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97423A31-F78B-D9C9-581E-ADD7B1B4D500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558162" y="2444591"/>
                  <a:ext cx="12780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3BF9C40A-B6F0-A519-24CF-2C01DC07F22E}"/>
                    </a:ext>
                  </a:extLst>
                </p14:cNvPr>
                <p14:cNvContentPartPr/>
                <p14:nvPr/>
              </p14:nvContentPartPr>
              <p14:xfrm>
                <a:off x="6699282" y="2472311"/>
                <a:ext cx="96840" cy="104760"/>
              </p14:xfrm>
            </p:contentPart>
          </mc:Choice>
          <mc:Fallback xmlns=""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3BF9C40A-B6F0-A519-24CF-2C01DC07F22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6681642" y="2454311"/>
                  <a:ext cx="13248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80A23BE5-5CF9-836F-278B-9727E72E7BCB}"/>
                    </a:ext>
                  </a:extLst>
                </p14:cNvPr>
                <p14:cNvContentPartPr/>
                <p14:nvPr/>
              </p14:nvContentPartPr>
              <p14:xfrm>
                <a:off x="6876402" y="2496791"/>
                <a:ext cx="72000" cy="40320"/>
              </p14:xfrm>
            </p:contentPart>
          </mc:Choice>
          <mc:Fallback xmlns=""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80A23BE5-5CF9-836F-278B-9727E72E7BCB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6858402" y="2478791"/>
                  <a:ext cx="107640" cy="7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upo 92">
            <a:extLst>
              <a:ext uri="{FF2B5EF4-FFF2-40B4-BE49-F238E27FC236}">
                <a16:creationId xmlns:a16="http://schemas.microsoft.com/office/drawing/2014/main" id="{0CDFCFAA-5D46-34BC-855B-75F19FFA2942}"/>
              </a:ext>
            </a:extLst>
          </p:cNvPr>
          <p:cNvGrpSpPr/>
          <p:nvPr/>
        </p:nvGrpSpPr>
        <p:grpSpPr>
          <a:xfrm>
            <a:off x="7122642" y="1797671"/>
            <a:ext cx="286560" cy="115920"/>
            <a:chOff x="7122642" y="1797671"/>
            <a:chExt cx="286560" cy="115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FD442BB0-D364-1A61-2DC7-49721083A906}"/>
                    </a:ext>
                  </a:extLst>
                </p14:cNvPr>
                <p14:cNvContentPartPr/>
                <p14:nvPr/>
              </p14:nvContentPartPr>
              <p14:xfrm>
                <a:off x="7122642" y="1850591"/>
                <a:ext cx="239400" cy="1512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FD442BB0-D364-1A61-2DC7-49721083A90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105002" y="1832591"/>
                  <a:ext cx="27504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D2A65F4A-5ECC-1B8E-30CE-B34FD10642DF}"/>
                    </a:ext>
                  </a:extLst>
                </p14:cNvPr>
                <p14:cNvContentPartPr/>
                <p14:nvPr/>
              </p14:nvContentPartPr>
              <p14:xfrm>
                <a:off x="7317042" y="1797671"/>
                <a:ext cx="92160" cy="11592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D2A65F4A-5ECC-1B8E-30CE-B34FD10642DF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299402" y="1779671"/>
                  <a:ext cx="127800" cy="15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D72CAD20-E64A-188F-BE0F-B8D776B9B991}"/>
              </a:ext>
            </a:extLst>
          </p:cNvPr>
          <p:cNvGrpSpPr/>
          <p:nvPr/>
        </p:nvGrpSpPr>
        <p:grpSpPr>
          <a:xfrm>
            <a:off x="8074842" y="1794791"/>
            <a:ext cx="277200" cy="888120"/>
            <a:chOff x="8074842" y="1794791"/>
            <a:chExt cx="277200" cy="88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4881029A-2C3E-A83B-61DC-DD72A6ADC2C7}"/>
                    </a:ext>
                  </a:extLst>
                </p14:cNvPr>
                <p14:cNvContentPartPr/>
                <p14:nvPr/>
              </p14:nvContentPartPr>
              <p14:xfrm>
                <a:off x="8212362" y="1794791"/>
                <a:ext cx="139680" cy="54216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4881029A-2C3E-A83B-61DC-DD72A6ADC2C7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194362" y="1777151"/>
                  <a:ext cx="175320" cy="57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CD46397C-C4F4-3788-12FC-8C821E081641}"/>
                    </a:ext>
                  </a:extLst>
                </p14:cNvPr>
                <p14:cNvContentPartPr/>
                <p14:nvPr/>
              </p14:nvContentPartPr>
              <p14:xfrm>
                <a:off x="8074842" y="2361791"/>
                <a:ext cx="213120" cy="32112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CD46397C-C4F4-3788-12FC-8C821E08164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057202" y="2344151"/>
                  <a:ext cx="248760" cy="356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18A9A3EC-B4CE-A5BC-B0ED-BA10058D8FA5}"/>
              </a:ext>
            </a:extLst>
          </p:cNvPr>
          <p:cNvGrpSpPr/>
          <p:nvPr/>
        </p:nvGrpSpPr>
        <p:grpSpPr>
          <a:xfrm>
            <a:off x="8698362" y="1811351"/>
            <a:ext cx="250560" cy="112320"/>
            <a:chOff x="8698362" y="1811351"/>
            <a:chExt cx="250560" cy="112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884C43EF-988A-0997-7AC7-E30A0E7AB964}"/>
                    </a:ext>
                  </a:extLst>
                </p14:cNvPr>
                <p14:cNvContentPartPr/>
                <p14:nvPr/>
              </p14:nvContentPartPr>
              <p14:xfrm>
                <a:off x="8698362" y="1865351"/>
                <a:ext cx="192600" cy="14760"/>
              </p14:xfrm>
            </p:contentPart>
          </mc:Choice>
          <mc:Fallback xmlns=""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884C43EF-988A-0997-7AC7-E30A0E7AB964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680722" y="1847711"/>
                  <a:ext cx="22824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A31A7DC1-6C4C-FAD5-D84E-30141709E0EE}"/>
                    </a:ext>
                  </a:extLst>
                </p14:cNvPr>
                <p14:cNvContentPartPr/>
                <p14:nvPr/>
              </p14:nvContentPartPr>
              <p14:xfrm>
                <a:off x="8822202" y="1811351"/>
                <a:ext cx="126720" cy="112320"/>
              </p14:xfrm>
            </p:contentPart>
          </mc:Choice>
          <mc:Fallback xmlns=""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A31A7DC1-6C4C-FAD5-D84E-30141709E0E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804562" y="1793711"/>
                  <a:ext cx="162360" cy="147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6486AC02-BC43-517E-DCAE-1371508974DA}"/>
              </a:ext>
            </a:extLst>
          </p:cNvPr>
          <p:cNvGrpSpPr/>
          <p:nvPr/>
        </p:nvGrpSpPr>
        <p:grpSpPr>
          <a:xfrm>
            <a:off x="8622042" y="2042111"/>
            <a:ext cx="775800" cy="444600"/>
            <a:chOff x="8622042" y="2042111"/>
            <a:chExt cx="775800" cy="444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0B869FE3-A043-3241-086D-4F3A42F1B5D2}"/>
                    </a:ext>
                  </a:extLst>
                </p14:cNvPr>
                <p14:cNvContentPartPr/>
                <p14:nvPr/>
              </p14:nvContentPartPr>
              <p14:xfrm>
                <a:off x="8622042" y="2042111"/>
                <a:ext cx="379440" cy="19908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0B869FE3-A043-3241-086D-4F3A42F1B5D2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604402" y="2024111"/>
                  <a:ext cx="41508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888C9542-6876-4B96-2AAB-FFEB0E113C1C}"/>
                    </a:ext>
                  </a:extLst>
                </p14:cNvPr>
                <p14:cNvContentPartPr/>
                <p14:nvPr/>
              </p14:nvContentPartPr>
              <p14:xfrm>
                <a:off x="8984202" y="2144711"/>
                <a:ext cx="82800" cy="133920"/>
              </p14:xfrm>
            </p:contentPart>
          </mc:Choice>
          <mc:Fallback xmlns=""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888C9542-6876-4B96-2AAB-FFEB0E113C1C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8966562" y="2126711"/>
                  <a:ext cx="11844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75128E21-80FA-E5FF-275E-9E1E1B64F8C8}"/>
                    </a:ext>
                  </a:extLst>
                </p14:cNvPr>
                <p14:cNvContentPartPr/>
                <p14:nvPr/>
              </p14:nvContentPartPr>
              <p14:xfrm>
                <a:off x="9177882" y="2204471"/>
                <a:ext cx="127440" cy="5724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75128E21-80FA-E5FF-275E-9E1E1B64F8C8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9160242" y="2186831"/>
                  <a:ext cx="16308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192CF93C-F198-B523-882D-0225D1982EE3}"/>
                    </a:ext>
                  </a:extLst>
                </p14:cNvPr>
                <p14:cNvContentPartPr/>
                <p14:nvPr/>
              </p14:nvContentPartPr>
              <p14:xfrm>
                <a:off x="9211722" y="2378351"/>
                <a:ext cx="186120" cy="10836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192CF93C-F198-B523-882D-0225D1982EE3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9194082" y="2360711"/>
                  <a:ext cx="221760" cy="14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CAD261DD-7AAA-CBEE-D236-B89406EB6693}"/>
                    </a:ext>
                  </a:extLst>
                </p14:cNvPr>
                <p14:cNvContentPartPr/>
                <p14:nvPr/>
              </p14:nvContentPartPr>
              <p14:xfrm>
                <a:off x="9278682" y="2340911"/>
                <a:ext cx="68040" cy="12600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CAD261DD-7AAA-CBEE-D236-B89406EB6693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9260682" y="2323271"/>
                  <a:ext cx="10368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upo 123">
            <a:extLst>
              <a:ext uri="{FF2B5EF4-FFF2-40B4-BE49-F238E27FC236}">
                <a16:creationId xmlns:a16="http://schemas.microsoft.com/office/drawing/2014/main" id="{BE59D3FE-2103-4DFF-BCCB-E192C3A9AFA5}"/>
              </a:ext>
            </a:extLst>
          </p:cNvPr>
          <p:cNvGrpSpPr/>
          <p:nvPr/>
        </p:nvGrpSpPr>
        <p:grpSpPr>
          <a:xfrm>
            <a:off x="8507202" y="2718191"/>
            <a:ext cx="1096560" cy="366840"/>
            <a:chOff x="8507202" y="2718191"/>
            <a:chExt cx="1096560" cy="366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57DEFF3B-ED8E-EB2D-7B1E-975631F7955E}"/>
                    </a:ext>
                  </a:extLst>
                </p14:cNvPr>
                <p14:cNvContentPartPr/>
                <p14:nvPr/>
              </p14:nvContentPartPr>
              <p14:xfrm>
                <a:off x="8507202" y="2718191"/>
                <a:ext cx="331920" cy="19980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57DEFF3B-ED8E-EB2D-7B1E-975631F7955E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8489202" y="2700191"/>
                  <a:ext cx="36756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D70DEA6B-2786-F5C5-5B83-756BC199616B}"/>
                    </a:ext>
                  </a:extLst>
                </p14:cNvPr>
                <p14:cNvContentPartPr/>
                <p14:nvPr/>
              </p14:nvContentPartPr>
              <p14:xfrm>
                <a:off x="8857842" y="2808911"/>
                <a:ext cx="93240" cy="11808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D70DEA6B-2786-F5C5-5B83-756BC199616B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839842" y="2790911"/>
                  <a:ext cx="12888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F55519AA-D075-58DB-B72B-41A64801BF38}"/>
                    </a:ext>
                  </a:extLst>
                </p14:cNvPr>
                <p14:cNvContentPartPr/>
                <p14:nvPr/>
              </p14:nvContentPartPr>
              <p14:xfrm>
                <a:off x="9015522" y="2839151"/>
                <a:ext cx="155160" cy="8928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F55519AA-D075-58DB-B72B-41A64801BF38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997882" y="2821151"/>
                  <a:ext cx="19080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F24D5454-1C67-B6C0-49FA-0B4DDE7E36AC}"/>
                    </a:ext>
                  </a:extLst>
                </p14:cNvPr>
                <p14:cNvContentPartPr/>
                <p14:nvPr/>
              </p14:nvContentPartPr>
              <p14:xfrm>
                <a:off x="9310362" y="2879471"/>
                <a:ext cx="96120" cy="73440"/>
              </p14:xfrm>
            </p:contentPart>
          </mc:Choice>
          <mc:Fallback xmlns=""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F24D5454-1C67-B6C0-49FA-0B4DDE7E36AC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292722" y="2861471"/>
                  <a:ext cx="131760" cy="1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015B3B65-0E22-A44E-BC15-47A8F314B8EC}"/>
                    </a:ext>
                  </a:extLst>
                </p14:cNvPr>
                <p14:cNvContentPartPr/>
                <p14:nvPr/>
              </p14:nvContentPartPr>
              <p14:xfrm>
                <a:off x="9282282" y="2892431"/>
                <a:ext cx="155160" cy="19260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015B3B65-0E22-A44E-BC15-47A8F314B8EC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264642" y="2874431"/>
                  <a:ext cx="19080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EB60F630-5E11-861B-F733-B7A9359F3A16}"/>
                    </a:ext>
                  </a:extLst>
                </p14:cNvPr>
                <p14:cNvContentPartPr/>
                <p14:nvPr/>
              </p14:nvContentPartPr>
              <p14:xfrm>
                <a:off x="9603402" y="3060911"/>
                <a:ext cx="360" cy="360"/>
              </p14:xfrm>
            </p:contentPart>
          </mc:Choice>
          <mc:Fallback xmlns=""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EB60F630-5E11-861B-F733-B7A9359F3A1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585402" y="30432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2" name="Grupo 131">
            <a:extLst>
              <a:ext uri="{FF2B5EF4-FFF2-40B4-BE49-F238E27FC236}">
                <a16:creationId xmlns:a16="http://schemas.microsoft.com/office/drawing/2014/main" id="{8A4E486E-0F4D-5DB9-CC34-2AFEA29E185F}"/>
              </a:ext>
            </a:extLst>
          </p:cNvPr>
          <p:cNvGrpSpPr/>
          <p:nvPr/>
        </p:nvGrpSpPr>
        <p:grpSpPr>
          <a:xfrm>
            <a:off x="197322" y="1999271"/>
            <a:ext cx="801000" cy="726120"/>
            <a:chOff x="197322" y="1999271"/>
            <a:chExt cx="801000" cy="726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B042E930-F167-613D-FC52-60E140E88319}"/>
                    </a:ext>
                  </a:extLst>
                </p14:cNvPr>
                <p14:cNvContentPartPr/>
                <p14:nvPr/>
              </p14:nvContentPartPr>
              <p14:xfrm>
                <a:off x="239802" y="2160911"/>
                <a:ext cx="28800" cy="51444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B042E930-F167-613D-FC52-60E140E88319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22162" y="2143271"/>
                  <a:ext cx="64440" cy="55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6460ACB1-CC75-D47E-73EA-5892E12D6DB2}"/>
                    </a:ext>
                  </a:extLst>
                </p14:cNvPr>
                <p14:cNvContentPartPr/>
                <p14:nvPr/>
              </p14:nvContentPartPr>
              <p14:xfrm>
                <a:off x="197322" y="2630711"/>
                <a:ext cx="347760" cy="2196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6460ACB1-CC75-D47E-73EA-5892E12D6DB2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179322" y="2612711"/>
                  <a:ext cx="38340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597FF42C-9DDE-DD25-ED39-46054A735525}"/>
                    </a:ext>
                  </a:extLst>
                </p14:cNvPr>
                <p14:cNvContentPartPr/>
                <p14:nvPr/>
              </p14:nvContentPartPr>
              <p14:xfrm>
                <a:off x="486402" y="2558351"/>
                <a:ext cx="157680" cy="16704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597FF42C-9DDE-DD25-ED39-46054A735525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468402" y="2540711"/>
                  <a:ext cx="19332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3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DC21E5C2-6A30-1BFF-5BE4-F41400AC5E03}"/>
                    </a:ext>
                  </a:extLst>
                </p14:cNvPr>
                <p14:cNvContentPartPr/>
                <p14:nvPr/>
              </p14:nvContentPartPr>
              <p14:xfrm>
                <a:off x="827682" y="2546471"/>
                <a:ext cx="170640" cy="12456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DC21E5C2-6A30-1BFF-5BE4-F41400AC5E03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809682" y="2528831"/>
                  <a:ext cx="20628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5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1045AD3C-041E-48A1-81D1-FD27903F78BB}"/>
                    </a:ext>
                  </a:extLst>
                </p14:cNvPr>
                <p14:cNvContentPartPr/>
                <p14:nvPr/>
              </p14:nvContentPartPr>
              <p14:xfrm>
                <a:off x="868002" y="2555831"/>
                <a:ext cx="55440" cy="8568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1045AD3C-041E-48A1-81D1-FD27903F78BB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850362" y="2538191"/>
                  <a:ext cx="9108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806C3B86-7E4D-4A53-DC8E-2B9BDE78D356}"/>
                    </a:ext>
                  </a:extLst>
                </p14:cNvPr>
                <p14:cNvContentPartPr/>
                <p14:nvPr/>
              </p14:nvContentPartPr>
              <p14:xfrm>
                <a:off x="327642" y="1999271"/>
                <a:ext cx="251280" cy="32508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806C3B86-7E4D-4A53-DC8E-2B9BDE78D356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310002" y="1981631"/>
                  <a:ext cx="28692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EFFBC443-5C2B-C3BF-20EE-B4A02FD84267}"/>
                    </a:ext>
                  </a:extLst>
                </p14:cNvPr>
                <p14:cNvContentPartPr/>
                <p14:nvPr/>
              </p14:nvContentPartPr>
              <p14:xfrm>
                <a:off x="231162" y="2202671"/>
                <a:ext cx="88200" cy="109080"/>
              </p14:xfrm>
            </p:contentPart>
          </mc:Choice>
          <mc:Fallback xmlns=""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EFFBC443-5C2B-C3BF-20EE-B4A02FD84267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213162" y="2185031"/>
                  <a:ext cx="123840" cy="14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3" name="Grupo 142">
            <a:extLst>
              <a:ext uri="{FF2B5EF4-FFF2-40B4-BE49-F238E27FC236}">
                <a16:creationId xmlns:a16="http://schemas.microsoft.com/office/drawing/2014/main" id="{589C5508-CB33-6C1C-48F8-AFDD22AE9DCD}"/>
              </a:ext>
            </a:extLst>
          </p:cNvPr>
          <p:cNvGrpSpPr/>
          <p:nvPr/>
        </p:nvGrpSpPr>
        <p:grpSpPr>
          <a:xfrm>
            <a:off x="5854002" y="3151631"/>
            <a:ext cx="670320" cy="486720"/>
            <a:chOff x="5854002" y="3151631"/>
            <a:chExt cx="670320" cy="486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66DDA724-5A76-2C62-2A8E-18B1D130DF25}"/>
                    </a:ext>
                  </a:extLst>
                </p14:cNvPr>
                <p14:cNvContentPartPr/>
                <p14:nvPr/>
              </p14:nvContentPartPr>
              <p14:xfrm>
                <a:off x="5854002" y="3342431"/>
                <a:ext cx="352800" cy="25380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66DDA724-5A76-2C62-2A8E-18B1D130DF25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5836362" y="3324431"/>
                  <a:ext cx="388440" cy="28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DFBE379F-11A5-B684-8A38-80CE8D8220D1}"/>
                    </a:ext>
                  </a:extLst>
                </p14:cNvPr>
                <p14:cNvContentPartPr/>
                <p14:nvPr/>
              </p14:nvContentPartPr>
              <p14:xfrm>
                <a:off x="6228042" y="3492551"/>
                <a:ext cx="97560" cy="13356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DFBE379F-11A5-B684-8A38-80CE8D8220D1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6210042" y="3474551"/>
                  <a:ext cx="1332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A7A9EC04-EC8A-446D-B575-96388FDFCB02}"/>
                    </a:ext>
                  </a:extLst>
                </p14:cNvPr>
                <p14:cNvContentPartPr/>
                <p14:nvPr/>
              </p14:nvContentPartPr>
              <p14:xfrm>
                <a:off x="6343602" y="3525311"/>
                <a:ext cx="180720" cy="113040"/>
              </p14:xfrm>
            </p:contentPart>
          </mc:Choice>
          <mc:Fallback xmlns=""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A7A9EC04-EC8A-446D-B575-96388FDFCB02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6325602" y="3507311"/>
                  <a:ext cx="216360" cy="14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3A882DB8-7835-BD47-F027-BB823B57DC47}"/>
                    </a:ext>
                  </a:extLst>
                </p14:cNvPr>
                <p14:cNvContentPartPr/>
                <p14:nvPr/>
              </p14:nvContentPartPr>
              <p14:xfrm>
                <a:off x="5940402" y="3208151"/>
                <a:ext cx="132840" cy="468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3A882DB8-7835-BD47-F027-BB823B57DC47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5922762" y="3190151"/>
                  <a:ext cx="16848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95DD63E5-BDAD-DBD4-49F5-C446E92EE372}"/>
                    </a:ext>
                  </a:extLst>
                </p14:cNvPr>
                <p14:cNvContentPartPr/>
                <p14:nvPr/>
              </p14:nvContentPartPr>
              <p14:xfrm>
                <a:off x="6050562" y="3151631"/>
                <a:ext cx="181800" cy="12600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95DD63E5-BDAD-DBD4-49F5-C446E92EE372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6032922" y="3133991"/>
                  <a:ext cx="21744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2" name="Grupo 141">
            <a:extLst>
              <a:ext uri="{FF2B5EF4-FFF2-40B4-BE49-F238E27FC236}">
                <a16:creationId xmlns:a16="http://schemas.microsoft.com/office/drawing/2014/main" id="{C3A5046C-DEB7-9291-BA87-2A70E14B7D0E}"/>
              </a:ext>
            </a:extLst>
          </p:cNvPr>
          <p:cNvGrpSpPr/>
          <p:nvPr/>
        </p:nvGrpSpPr>
        <p:grpSpPr>
          <a:xfrm>
            <a:off x="6818082" y="3342791"/>
            <a:ext cx="889200" cy="266400"/>
            <a:chOff x="6818082" y="3342791"/>
            <a:chExt cx="889200" cy="26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DB411F8B-EDF7-00D3-EAFA-917326AA9D9E}"/>
                    </a:ext>
                  </a:extLst>
                </p14:cNvPr>
                <p14:cNvContentPartPr/>
                <p14:nvPr/>
              </p14:nvContentPartPr>
              <p14:xfrm>
                <a:off x="6818082" y="3508031"/>
                <a:ext cx="284400" cy="11520"/>
              </p14:xfrm>
            </p:contentPart>
          </mc:Choice>
          <mc:Fallback xmlns=""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DB411F8B-EDF7-00D3-EAFA-917326AA9D9E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6800442" y="3490391"/>
                  <a:ext cx="32004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A38F70B8-616D-F620-C502-7B1E02B72E1F}"/>
                    </a:ext>
                  </a:extLst>
                </p14:cNvPr>
                <p14:cNvContentPartPr/>
                <p14:nvPr/>
              </p14:nvContentPartPr>
              <p14:xfrm>
                <a:off x="6943722" y="3430631"/>
                <a:ext cx="45720" cy="13608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A38F70B8-616D-F620-C502-7B1E02B72E1F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6926082" y="3412991"/>
                  <a:ext cx="8136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334026B3-1B8D-1C68-45BE-EAE19DFED367}"/>
                    </a:ext>
                  </a:extLst>
                </p14:cNvPr>
                <p14:cNvContentPartPr/>
                <p14:nvPr/>
              </p14:nvContentPartPr>
              <p14:xfrm>
                <a:off x="7210842" y="3342791"/>
                <a:ext cx="365760" cy="233280"/>
              </p14:xfrm>
            </p:contentPart>
          </mc:Choice>
          <mc:Fallback xmlns=""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334026B3-1B8D-1C68-45BE-EAE19DFED367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7192842" y="3325151"/>
                  <a:ext cx="401400" cy="26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7A074258-60C9-BE86-F81B-82CFF4C7350F}"/>
                    </a:ext>
                  </a:extLst>
                </p14:cNvPr>
                <p14:cNvContentPartPr/>
                <p14:nvPr/>
              </p14:nvContentPartPr>
              <p14:xfrm>
                <a:off x="7578042" y="3505511"/>
                <a:ext cx="129240" cy="103680"/>
              </p14:xfrm>
            </p:contentPart>
          </mc:Choice>
          <mc:Fallback xmlns=""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7A074258-60C9-BE86-F81B-82CFF4C7350F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7560402" y="3487511"/>
                  <a:ext cx="164880" cy="13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2" name="Grupo 161">
            <a:extLst>
              <a:ext uri="{FF2B5EF4-FFF2-40B4-BE49-F238E27FC236}">
                <a16:creationId xmlns:a16="http://schemas.microsoft.com/office/drawing/2014/main" id="{319BCF0B-9866-7A9A-FC81-E466B5AC83BF}"/>
              </a:ext>
            </a:extLst>
          </p:cNvPr>
          <p:cNvGrpSpPr/>
          <p:nvPr/>
        </p:nvGrpSpPr>
        <p:grpSpPr>
          <a:xfrm>
            <a:off x="7808442" y="3444311"/>
            <a:ext cx="146880" cy="139680"/>
            <a:chOff x="7808442" y="3444311"/>
            <a:chExt cx="146880" cy="13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DB598F49-A63D-DFA9-FEC3-4BE50D9EE2FF}"/>
                    </a:ext>
                  </a:extLst>
                </p14:cNvPr>
                <p14:cNvContentPartPr/>
                <p14:nvPr/>
              </p14:nvContentPartPr>
              <p14:xfrm>
                <a:off x="7819602" y="3522071"/>
                <a:ext cx="24480" cy="61920"/>
              </p14:xfrm>
            </p:contentPart>
          </mc:Choice>
          <mc:Fallback xmlns=""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DB598F49-A63D-DFA9-FEC3-4BE50D9EE2FF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7801962" y="3504071"/>
                  <a:ext cx="60120" cy="9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991FF766-58FE-A677-E0E6-A558BED36956}"/>
                    </a:ext>
                  </a:extLst>
                </p14:cNvPr>
                <p14:cNvContentPartPr/>
                <p14:nvPr/>
              </p14:nvContentPartPr>
              <p14:xfrm>
                <a:off x="7841922" y="3529631"/>
                <a:ext cx="360" cy="360"/>
              </p14:xfrm>
            </p:contentPart>
          </mc:Choice>
          <mc:Fallback xmlns=""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991FF766-58FE-A677-E0E6-A558BED36956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7824282" y="351199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53EA486C-C2FB-4F13-C007-CF2F01E80B25}"/>
                    </a:ext>
                  </a:extLst>
                </p14:cNvPr>
                <p14:cNvContentPartPr/>
                <p14:nvPr/>
              </p14:nvContentPartPr>
              <p14:xfrm>
                <a:off x="7808442" y="3444311"/>
                <a:ext cx="146880" cy="137160"/>
              </p14:xfrm>
            </p:contentPart>
          </mc:Choice>
          <mc:Fallback xmlns=""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53EA486C-C2FB-4F13-C007-CF2F01E80B25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790802" y="3426311"/>
                  <a:ext cx="182520" cy="172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6A074CCD-C276-80D4-8AC4-BF711BFEA92F}"/>
              </a:ext>
            </a:extLst>
          </p:cNvPr>
          <p:cNvGrpSpPr/>
          <p:nvPr/>
        </p:nvGrpSpPr>
        <p:grpSpPr>
          <a:xfrm>
            <a:off x="7254042" y="3145511"/>
            <a:ext cx="240840" cy="100440"/>
            <a:chOff x="7254042" y="3145511"/>
            <a:chExt cx="240840" cy="10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0BA70972-12A4-B5DB-4C40-70A4FBA11830}"/>
                    </a:ext>
                  </a:extLst>
                </p14:cNvPr>
                <p14:cNvContentPartPr/>
                <p14:nvPr/>
              </p14:nvContentPartPr>
              <p14:xfrm>
                <a:off x="7254042" y="3212471"/>
                <a:ext cx="160920" cy="4680"/>
              </p14:xfrm>
            </p:contentPart>
          </mc:Choice>
          <mc:Fallback xmlns=""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0BA70972-12A4-B5DB-4C40-70A4FBA11830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7236402" y="3194471"/>
                  <a:ext cx="19656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6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3CBD9A65-4235-3E8E-22C7-25D0EC974BBE}"/>
                    </a:ext>
                  </a:extLst>
                </p14:cNvPr>
                <p14:cNvContentPartPr/>
                <p14:nvPr/>
              </p14:nvContentPartPr>
              <p14:xfrm>
                <a:off x="7378962" y="3145511"/>
                <a:ext cx="115920" cy="10044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3CBD9A65-4235-3E8E-22C7-25D0EC974BBE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7360962" y="3127511"/>
                  <a:ext cx="151560" cy="13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0" name="Grupo 159">
            <a:extLst>
              <a:ext uri="{FF2B5EF4-FFF2-40B4-BE49-F238E27FC236}">
                <a16:creationId xmlns:a16="http://schemas.microsoft.com/office/drawing/2014/main" id="{95EB99E1-2A98-C72C-75CD-E0770C6BB190}"/>
              </a:ext>
            </a:extLst>
          </p:cNvPr>
          <p:cNvGrpSpPr/>
          <p:nvPr/>
        </p:nvGrpSpPr>
        <p:grpSpPr>
          <a:xfrm>
            <a:off x="8214162" y="3275111"/>
            <a:ext cx="2024280" cy="403560"/>
            <a:chOff x="8214162" y="3275111"/>
            <a:chExt cx="2024280" cy="403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8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001906ED-979D-3302-3F2D-A397FE137306}"/>
                    </a:ext>
                  </a:extLst>
                </p14:cNvPr>
                <p14:cNvContentPartPr/>
                <p14:nvPr/>
              </p14:nvContentPartPr>
              <p14:xfrm>
                <a:off x="8214162" y="3527111"/>
                <a:ext cx="248760" cy="1692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001906ED-979D-3302-3F2D-A397FE137306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196162" y="3509471"/>
                  <a:ext cx="28440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0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9AB70D3D-440E-E9CC-BFA9-EC1383792382}"/>
                    </a:ext>
                  </a:extLst>
                </p14:cNvPr>
                <p14:cNvContentPartPr/>
                <p14:nvPr/>
              </p14:nvContentPartPr>
              <p14:xfrm>
                <a:off x="8329722" y="3461951"/>
                <a:ext cx="55800" cy="121320"/>
              </p14:xfrm>
            </p:contentPart>
          </mc:Choice>
          <mc:Fallback xmlns=""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9AB70D3D-440E-E9CC-BFA9-EC1383792382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8311722" y="3443951"/>
                  <a:ext cx="9144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2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F79F4F84-F2B5-0997-114A-46E533DF75E2}"/>
                    </a:ext>
                  </a:extLst>
                </p14:cNvPr>
                <p14:cNvContentPartPr/>
                <p14:nvPr/>
              </p14:nvContentPartPr>
              <p14:xfrm>
                <a:off x="8642562" y="3474191"/>
                <a:ext cx="338400" cy="14688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F79F4F84-F2B5-0997-114A-46E533DF75E2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8624562" y="3456191"/>
                  <a:ext cx="37404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4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84D47036-5285-6397-83F9-CF8DC24DB29B}"/>
                    </a:ext>
                  </a:extLst>
                </p14:cNvPr>
                <p14:cNvContentPartPr/>
                <p14:nvPr/>
              </p14:nvContentPartPr>
              <p14:xfrm>
                <a:off x="9035322" y="3600191"/>
                <a:ext cx="61920" cy="7596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84D47036-5285-6397-83F9-CF8DC24DB29B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9017322" y="3582551"/>
                  <a:ext cx="97560" cy="11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6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94FA6246-500C-2137-6059-F550B0E27640}"/>
                    </a:ext>
                  </a:extLst>
                </p14:cNvPr>
                <p14:cNvContentPartPr/>
                <p14:nvPr/>
              </p14:nvContentPartPr>
              <p14:xfrm>
                <a:off x="9069522" y="3532871"/>
                <a:ext cx="130320" cy="126000"/>
              </p14:xfrm>
            </p:contentPart>
          </mc:Choice>
          <mc:Fallback xmlns=""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94FA6246-500C-2137-6059-F550B0E27640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9051522" y="3514871"/>
                  <a:ext cx="16596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8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0EBED958-7037-8632-CB51-91B0774712E4}"/>
                    </a:ext>
                  </a:extLst>
                </p14:cNvPr>
                <p14:cNvContentPartPr/>
                <p14:nvPr/>
              </p14:nvContentPartPr>
              <p14:xfrm>
                <a:off x="9295242" y="3551591"/>
                <a:ext cx="132840" cy="127080"/>
              </p14:xfrm>
            </p:contentPart>
          </mc:Choice>
          <mc:Fallback xmlns=""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0EBED958-7037-8632-CB51-91B0774712E4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9277242" y="3533591"/>
                  <a:ext cx="16848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0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4B9538C4-FE83-C35E-DD83-03ACB148F0D7}"/>
                    </a:ext>
                  </a:extLst>
                </p14:cNvPr>
                <p14:cNvContentPartPr/>
                <p14:nvPr/>
              </p14:nvContentPartPr>
              <p14:xfrm>
                <a:off x="8663802" y="3336671"/>
                <a:ext cx="223560" cy="10800"/>
              </p14:xfrm>
            </p:contentPart>
          </mc:Choice>
          <mc:Fallback xmlns=""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4B9538C4-FE83-C35E-DD83-03ACB148F0D7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8645802" y="3319031"/>
                  <a:ext cx="2592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2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51F39293-3856-5800-DC99-AB8139F075D5}"/>
                    </a:ext>
                  </a:extLst>
                </p14:cNvPr>
                <p14:cNvContentPartPr/>
                <p14:nvPr/>
              </p14:nvContentPartPr>
              <p14:xfrm>
                <a:off x="8813562" y="3275111"/>
                <a:ext cx="100800" cy="129960"/>
              </p14:xfrm>
            </p:contentPart>
          </mc:Choice>
          <mc:Fallback xmlns=""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51F39293-3856-5800-DC99-AB8139F075D5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8795562" y="3257111"/>
                  <a:ext cx="13644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4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2F35EF89-0A4F-3C6B-4CDA-576210A17ECB}"/>
                    </a:ext>
                  </a:extLst>
                </p14:cNvPr>
                <p14:cNvContentPartPr/>
                <p14:nvPr/>
              </p14:nvContentPartPr>
              <p14:xfrm>
                <a:off x="9689442" y="3541151"/>
                <a:ext cx="117360" cy="828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2F35EF89-0A4F-3C6B-4CDA-576210A17ECB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9671442" y="3523151"/>
                  <a:ext cx="1530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6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93C6E452-5087-796B-EB28-A58BF2F5630B}"/>
                    </a:ext>
                  </a:extLst>
                </p14:cNvPr>
                <p14:cNvContentPartPr/>
                <p14:nvPr/>
              </p14:nvContentPartPr>
              <p14:xfrm>
                <a:off x="9608082" y="3610631"/>
                <a:ext cx="140400" cy="9000"/>
              </p14:xfrm>
            </p:contentPart>
          </mc:Choice>
          <mc:Fallback xmlns=""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93C6E452-5087-796B-EB28-A58BF2F5630B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9590442" y="3592991"/>
                  <a:ext cx="17604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8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A97DBE96-0AFD-B8D8-8975-6D7BBCB41FE4}"/>
                    </a:ext>
                  </a:extLst>
                </p14:cNvPr>
                <p14:cNvContentPartPr/>
                <p14:nvPr/>
              </p14:nvContentPartPr>
              <p14:xfrm>
                <a:off x="9939282" y="3410471"/>
                <a:ext cx="299160" cy="19188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A97DBE96-0AFD-B8D8-8975-6D7BBCB41FE4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9921282" y="3392831"/>
                  <a:ext cx="334800" cy="227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0">
            <p14:nvContentPartPr>
              <p14:cNvPr id="170" name="Entrada de lápiz 169">
                <a:extLst>
                  <a:ext uri="{FF2B5EF4-FFF2-40B4-BE49-F238E27FC236}">
                    <a16:creationId xmlns:a16="http://schemas.microsoft.com/office/drawing/2014/main" id="{D2887132-21E7-6CE1-F4C8-3008AB55BFAC}"/>
                  </a:ext>
                </a:extLst>
              </p14:cNvPr>
              <p14:cNvContentPartPr/>
              <p14:nvPr/>
            </p14:nvContentPartPr>
            <p14:xfrm>
              <a:off x="6295362" y="4609631"/>
              <a:ext cx="11880" cy="2880"/>
            </p14:xfrm>
          </p:contentPart>
        </mc:Choice>
        <mc:Fallback xmlns="">
          <p:pic>
            <p:nvPicPr>
              <p:cNvPr id="170" name="Entrada de lápiz 169">
                <a:extLst>
                  <a:ext uri="{FF2B5EF4-FFF2-40B4-BE49-F238E27FC236}">
                    <a16:creationId xmlns:a16="http://schemas.microsoft.com/office/drawing/2014/main" id="{D2887132-21E7-6CE1-F4C8-3008AB55BFAC}"/>
                  </a:ext>
                </a:extLst>
              </p:cNvPr>
              <p:cNvPicPr/>
              <p:nvPr/>
            </p:nvPicPr>
            <p:blipFill>
              <a:blip r:embed="rId201"/>
              <a:stretch>
                <a:fillRect/>
              </a:stretch>
            </p:blipFill>
            <p:spPr>
              <a:xfrm>
                <a:off x="6277362" y="4591991"/>
                <a:ext cx="47520" cy="3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74" name="Grupo 173">
            <a:extLst>
              <a:ext uri="{FF2B5EF4-FFF2-40B4-BE49-F238E27FC236}">
                <a16:creationId xmlns:a16="http://schemas.microsoft.com/office/drawing/2014/main" id="{4975FB16-95F1-F0CE-FC2E-73A748AAAED6}"/>
              </a:ext>
            </a:extLst>
          </p:cNvPr>
          <p:cNvGrpSpPr/>
          <p:nvPr/>
        </p:nvGrpSpPr>
        <p:grpSpPr>
          <a:xfrm>
            <a:off x="5226162" y="3830591"/>
            <a:ext cx="1135800" cy="526320"/>
            <a:chOff x="5226162" y="3830591"/>
            <a:chExt cx="1135800" cy="526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2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88618FF2-732D-B9E1-7755-AB3B0C9F5CE4}"/>
                    </a:ext>
                  </a:extLst>
                </p14:cNvPr>
                <p14:cNvContentPartPr/>
                <p14:nvPr/>
              </p14:nvContentPartPr>
              <p14:xfrm>
                <a:off x="5689122" y="4068191"/>
                <a:ext cx="426240" cy="24120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88618FF2-732D-B9E1-7755-AB3B0C9F5CE4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5671122" y="4050191"/>
                  <a:ext cx="46188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4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F757CD2A-E688-2DD3-6A4E-23F9C054F515}"/>
                    </a:ext>
                  </a:extLst>
                </p14:cNvPr>
                <p14:cNvContentPartPr/>
                <p14:nvPr/>
              </p14:nvContentPartPr>
              <p14:xfrm>
                <a:off x="6045882" y="4211471"/>
                <a:ext cx="98640" cy="13356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F757CD2A-E688-2DD3-6A4E-23F9C054F515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6028242" y="4193831"/>
                  <a:ext cx="13428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6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5E42B2F0-491D-96DA-1B65-567D97ED0E3B}"/>
                    </a:ext>
                  </a:extLst>
                </p14:cNvPr>
                <p14:cNvContentPartPr/>
                <p14:nvPr/>
              </p14:nvContentPartPr>
              <p14:xfrm>
                <a:off x="6213282" y="4249271"/>
                <a:ext cx="148680" cy="9936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5E42B2F0-491D-96DA-1B65-567D97ED0E3B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6195642" y="4231271"/>
                  <a:ext cx="18432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68F2FBF8-2C98-12DA-7B0E-179E1E798BE1}"/>
                    </a:ext>
                  </a:extLst>
                </p14:cNvPr>
                <p14:cNvContentPartPr/>
                <p14:nvPr/>
              </p14:nvContentPartPr>
              <p14:xfrm>
                <a:off x="5756802" y="3895031"/>
                <a:ext cx="240120" cy="216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68F2FBF8-2C98-12DA-7B0E-179E1E798BE1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5738802" y="3877031"/>
                  <a:ext cx="27576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0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B2627225-2089-7561-8513-B4FEAB4DB78B}"/>
                    </a:ext>
                  </a:extLst>
                </p14:cNvPr>
                <p14:cNvContentPartPr/>
                <p14:nvPr/>
              </p14:nvContentPartPr>
              <p14:xfrm>
                <a:off x="5946162" y="3830591"/>
                <a:ext cx="91080" cy="12204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B2627225-2089-7561-8513-B4FEAB4DB78B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5928522" y="3812951"/>
                  <a:ext cx="12672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2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433C773B-8DF5-EB6D-3879-E53B90031645}"/>
                    </a:ext>
                  </a:extLst>
                </p14:cNvPr>
                <p14:cNvContentPartPr/>
                <p14:nvPr/>
              </p14:nvContentPartPr>
              <p14:xfrm>
                <a:off x="5364402" y="4124711"/>
                <a:ext cx="152280" cy="123840"/>
              </p14:xfrm>
            </p:contentPart>
          </mc:Choice>
          <mc:Fallback xmlns=""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433C773B-8DF5-EB6D-3879-E53B90031645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5346402" y="4106711"/>
                  <a:ext cx="18792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4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D2974780-73D2-36D3-4AE9-6E9C9CEBB469}"/>
                    </a:ext>
                  </a:extLst>
                </p14:cNvPr>
                <p14:cNvContentPartPr/>
                <p14:nvPr/>
              </p14:nvContentPartPr>
              <p14:xfrm>
                <a:off x="5409762" y="4109951"/>
                <a:ext cx="84600" cy="150480"/>
              </p14:xfrm>
            </p:contentPart>
          </mc:Choice>
          <mc:Fallback xmlns=""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D2974780-73D2-36D3-4AE9-6E9C9CEBB469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5391762" y="4091951"/>
                  <a:ext cx="12024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6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DDB41F7A-9413-1EAD-AF29-98CF9DC83E5E}"/>
                    </a:ext>
                  </a:extLst>
                </p14:cNvPr>
                <p14:cNvContentPartPr/>
                <p14:nvPr/>
              </p14:nvContentPartPr>
              <p14:xfrm>
                <a:off x="5226162" y="3979271"/>
                <a:ext cx="373680" cy="377640"/>
              </p14:xfrm>
            </p:contentPart>
          </mc:Choice>
          <mc:Fallback xmlns=""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DDB41F7A-9413-1EAD-AF29-98CF9DC83E5E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5208162" y="3961271"/>
                  <a:ext cx="409320" cy="41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7" name="Grupo 176">
            <a:extLst>
              <a:ext uri="{FF2B5EF4-FFF2-40B4-BE49-F238E27FC236}">
                <a16:creationId xmlns:a16="http://schemas.microsoft.com/office/drawing/2014/main" id="{E92A9D1F-5BE5-4C45-CE5B-2B86F5704CC4}"/>
              </a:ext>
            </a:extLst>
          </p:cNvPr>
          <p:cNvGrpSpPr/>
          <p:nvPr/>
        </p:nvGrpSpPr>
        <p:grpSpPr>
          <a:xfrm>
            <a:off x="6439362" y="4341071"/>
            <a:ext cx="146160" cy="117720"/>
            <a:chOff x="6439362" y="4341071"/>
            <a:chExt cx="146160" cy="117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8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437557AE-F2DF-166B-9FC0-4579460760B6}"/>
                    </a:ext>
                  </a:extLst>
                </p14:cNvPr>
                <p14:cNvContentPartPr/>
                <p14:nvPr/>
              </p14:nvContentPartPr>
              <p14:xfrm>
                <a:off x="6439362" y="4363751"/>
                <a:ext cx="146160" cy="9504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437557AE-F2DF-166B-9FC0-4579460760B6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6421362" y="4346111"/>
                  <a:ext cx="18180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0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323AF236-F662-8FB8-3312-F9812C69F1B5}"/>
                    </a:ext>
                  </a:extLst>
                </p14:cNvPr>
                <p14:cNvContentPartPr/>
                <p14:nvPr/>
              </p14:nvContentPartPr>
              <p14:xfrm>
                <a:off x="6495522" y="4341071"/>
                <a:ext cx="54360" cy="10620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323AF236-F662-8FB8-3312-F9812C69F1B5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6477522" y="4323431"/>
                  <a:ext cx="90000" cy="141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2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id="{5BF818CB-B5BD-4DAA-412F-07686CEB51FD}"/>
                  </a:ext>
                </a:extLst>
              </p14:cNvPr>
              <p14:cNvContentPartPr/>
              <p14:nvPr/>
            </p14:nvContentPartPr>
            <p14:xfrm>
              <a:off x="6839682" y="4280231"/>
              <a:ext cx="189000" cy="37800"/>
            </p14:xfrm>
          </p:contentPart>
        </mc:Choice>
        <mc:Fallback xmlns=""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5BF818CB-B5BD-4DAA-412F-07686CEB51FD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6821682" y="4262231"/>
                <a:ext cx="224640" cy="73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87" name="Grupo 186">
            <a:extLst>
              <a:ext uri="{FF2B5EF4-FFF2-40B4-BE49-F238E27FC236}">
                <a16:creationId xmlns:a16="http://schemas.microsoft.com/office/drawing/2014/main" id="{798BD3A1-C1D1-CADE-89B3-48D3724B50B0}"/>
              </a:ext>
            </a:extLst>
          </p:cNvPr>
          <p:cNvGrpSpPr/>
          <p:nvPr/>
        </p:nvGrpSpPr>
        <p:grpSpPr>
          <a:xfrm>
            <a:off x="7237842" y="4102751"/>
            <a:ext cx="1207440" cy="540360"/>
            <a:chOff x="7237842" y="4102751"/>
            <a:chExt cx="1207440" cy="540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4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2AA33E60-C331-F370-549E-585C8B26FDD9}"/>
                    </a:ext>
                  </a:extLst>
                </p14:cNvPr>
                <p14:cNvContentPartPr/>
                <p14:nvPr/>
              </p14:nvContentPartPr>
              <p14:xfrm>
                <a:off x="7237842" y="4154951"/>
                <a:ext cx="78840" cy="190800"/>
              </p14:xfrm>
            </p:contentPart>
          </mc:Choice>
          <mc:Fallback xmlns=""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2AA33E60-C331-F370-549E-585C8B26FDD9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7219842" y="4137311"/>
                  <a:ext cx="11448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6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76010B39-C241-E342-810E-F9FA02184B4E}"/>
                    </a:ext>
                  </a:extLst>
                </p14:cNvPr>
                <p14:cNvContentPartPr/>
                <p14:nvPr/>
              </p14:nvContentPartPr>
              <p14:xfrm>
                <a:off x="7429002" y="4161791"/>
                <a:ext cx="168480" cy="167760"/>
              </p14:xfrm>
            </p:contentPart>
          </mc:Choice>
          <mc:Fallback xmlns=""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76010B39-C241-E342-810E-F9FA02184B4E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7411362" y="4144151"/>
                  <a:ext cx="20412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8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AB76D6F2-E84B-6358-071A-B44E25D2FCBF}"/>
                    </a:ext>
                  </a:extLst>
                </p14:cNvPr>
                <p14:cNvContentPartPr/>
                <p14:nvPr/>
              </p14:nvContentPartPr>
              <p14:xfrm>
                <a:off x="7746162" y="4102751"/>
                <a:ext cx="148680" cy="19512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AB76D6F2-E84B-6358-071A-B44E25D2FCBF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7728522" y="4085111"/>
                  <a:ext cx="18432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0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2546A7DA-BD7D-EB39-68A2-47C6A4688B9F}"/>
                    </a:ext>
                  </a:extLst>
                </p14:cNvPr>
                <p14:cNvContentPartPr/>
                <p14:nvPr/>
              </p14:nvContentPartPr>
              <p14:xfrm>
                <a:off x="7768482" y="4221191"/>
                <a:ext cx="333000" cy="92160"/>
              </p14:xfrm>
            </p:contentPart>
          </mc:Choice>
          <mc:Fallback xmlns=""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2546A7DA-BD7D-EB39-68A2-47C6A4688B9F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7750842" y="4203191"/>
                  <a:ext cx="368640" cy="12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2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234B3DF5-1F7B-CCA9-584A-16080B315AFE}"/>
                    </a:ext>
                  </a:extLst>
                </p14:cNvPr>
                <p14:cNvContentPartPr/>
                <p14:nvPr/>
              </p14:nvContentPartPr>
              <p14:xfrm>
                <a:off x="7724202" y="4404431"/>
                <a:ext cx="324000" cy="19440"/>
              </p14:xfrm>
            </p:contentPart>
          </mc:Choice>
          <mc:Fallback xmlns=""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234B3DF5-1F7B-CCA9-584A-16080B315AFE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7706202" y="4386791"/>
                  <a:ext cx="35964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4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6E6920A8-9C92-1D7C-39C4-26364041E832}"/>
                    </a:ext>
                  </a:extLst>
                </p14:cNvPr>
                <p14:cNvContentPartPr/>
                <p14:nvPr/>
              </p14:nvContentPartPr>
              <p14:xfrm>
                <a:off x="7722042" y="4449791"/>
                <a:ext cx="307440" cy="19332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6E6920A8-9C92-1D7C-39C4-26364041E832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7704402" y="4432151"/>
                  <a:ext cx="34308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6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3468A83A-7C73-4F3B-0AA0-44810EE5C22C}"/>
                    </a:ext>
                  </a:extLst>
                </p14:cNvPr>
                <p14:cNvContentPartPr/>
                <p14:nvPr/>
              </p14:nvContentPartPr>
              <p14:xfrm>
                <a:off x="8281842" y="4270151"/>
                <a:ext cx="150120" cy="9648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3468A83A-7C73-4F3B-0AA0-44810EE5C22C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8263842" y="4252151"/>
                  <a:ext cx="18576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8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E499D03A-EC7B-0EB6-FD56-156D74883EC5}"/>
                    </a:ext>
                  </a:extLst>
                </p14:cNvPr>
                <p14:cNvContentPartPr/>
                <p14:nvPr/>
              </p14:nvContentPartPr>
              <p14:xfrm>
                <a:off x="8302002" y="4106351"/>
                <a:ext cx="143280" cy="82800"/>
              </p14:xfrm>
            </p:contentPart>
          </mc:Choice>
          <mc:Fallback xmlns=""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E499D03A-EC7B-0EB6-FD56-156D74883EC5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8284362" y="4088351"/>
                  <a:ext cx="178920" cy="11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4" name="Grupo 193">
            <a:extLst>
              <a:ext uri="{FF2B5EF4-FFF2-40B4-BE49-F238E27FC236}">
                <a16:creationId xmlns:a16="http://schemas.microsoft.com/office/drawing/2014/main" id="{B4566228-04D3-652B-09F0-A4957C787A4B}"/>
              </a:ext>
            </a:extLst>
          </p:cNvPr>
          <p:cNvGrpSpPr/>
          <p:nvPr/>
        </p:nvGrpSpPr>
        <p:grpSpPr>
          <a:xfrm>
            <a:off x="1790322" y="3948671"/>
            <a:ext cx="2145600" cy="623880"/>
            <a:chOff x="1790322" y="3948671"/>
            <a:chExt cx="2145600" cy="623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0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8BB8084A-6242-883B-39CD-5681ECE4391C}"/>
                    </a:ext>
                  </a:extLst>
                </p14:cNvPr>
                <p14:cNvContentPartPr/>
                <p14:nvPr/>
              </p14:nvContentPartPr>
              <p14:xfrm>
                <a:off x="1790322" y="3948671"/>
                <a:ext cx="365760" cy="23616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8BB8084A-6242-883B-39CD-5681ECE4391C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1772682" y="3931031"/>
                  <a:ext cx="40140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2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122BBB64-5A4E-6EAC-9F2D-361EA80169F0}"/>
                    </a:ext>
                  </a:extLst>
                </p14:cNvPr>
                <p14:cNvContentPartPr/>
                <p14:nvPr/>
              </p14:nvContentPartPr>
              <p14:xfrm>
                <a:off x="2246082" y="4071431"/>
                <a:ext cx="91080" cy="195120"/>
              </p14:xfrm>
            </p:contentPart>
          </mc:Choice>
          <mc:Fallback xmlns=""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122BBB64-5A4E-6EAC-9F2D-361EA80169F0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2228082" y="4053791"/>
                  <a:ext cx="12672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4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46075E0B-1255-E252-36D1-8220945A23FB}"/>
                    </a:ext>
                  </a:extLst>
                </p14:cNvPr>
                <p14:cNvContentPartPr/>
                <p14:nvPr/>
              </p14:nvContentPartPr>
              <p14:xfrm>
                <a:off x="2484402" y="4068911"/>
                <a:ext cx="133920" cy="19080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46075E0B-1255-E252-36D1-8220945A23FB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2466762" y="4051271"/>
                  <a:ext cx="1695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6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10F320C1-EE0A-5E01-0B6D-44EB62859CD3}"/>
                    </a:ext>
                  </a:extLst>
                </p14:cNvPr>
                <p14:cNvContentPartPr/>
                <p14:nvPr/>
              </p14:nvContentPartPr>
              <p14:xfrm>
                <a:off x="2460282" y="4190591"/>
                <a:ext cx="127080" cy="108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10F320C1-EE0A-5E01-0B6D-44EB62859CD3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2442642" y="4172951"/>
                  <a:ext cx="1627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8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6AC231C4-2A86-B11E-5289-3DD2E2923266}"/>
                    </a:ext>
                  </a:extLst>
                </p14:cNvPr>
                <p14:cNvContentPartPr/>
                <p14:nvPr/>
              </p14:nvContentPartPr>
              <p14:xfrm>
                <a:off x="2827482" y="4192391"/>
                <a:ext cx="103680" cy="396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6AC231C4-2A86-B11E-5289-3DD2E2923266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2809842" y="4174751"/>
                  <a:ext cx="1393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0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AB7D9706-9448-D09E-915C-322139FFBA94}"/>
                    </a:ext>
                  </a:extLst>
                </p14:cNvPr>
                <p14:cNvContentPartPr/>
                <p14:nvPr/>
              </p14:nvContentPartPr>
              <p14:xfrm>
                <a:off x="2793642" y="4251431"/>
                <a:ext cx="82440" cy="396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AB7D9706-9448-D09E-915C-322139FFBA94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2776002" y="4233791"/>
                  <a:ext cx="11808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2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7BE74814-AB0E-D719-7E85-54B0126B98BD}"/>
                    </a:ext>
                  </a:extLst>
                </p14:cNvPr>
                <p14:cNvContentPartPr/>
                <p14:nvPr/>
              </p14:nvContentPartPr>
              <p14:xfrm>
                <a:off x="3082722" y="4077551"/>
                <a:ext cx="164880" cy="16776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7BE74814-AB0E-D719-7E85-54B0126B98BD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3065082" y="4059551"/>
                  <a:ext cx="20052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4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BEFBBD1A-86B7-86F1-6C29-776E836464E7}"/>
                    </a:ext>
                  </a:extLst>
                </p14:cNvPr>
                <p14:cNvContentPartPr/>
                <p14:nvPr/>
              </p14:nvContentPartPr>
              <p14:xfrm>
                <a:off x="3269202" y="4099151"/>
                <a:ext cx="194040" cy="12528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BEFBBD1A-86B7-86F1-6C29-776E836464E7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3251202" y="4081151"/>
                  <a:ext cx="22968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6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F5BEF75E-15BD-C44E-7C4D-B6C143319051}"/>
                    </a:ext>
                  </a:extLst>
                </p14:cNvPr>
                <p14:cNvContentPartPr/>
                <p14:nvPr/>
              </p14:nvContentPartPr>
              <p14:xfrm>
                <a:off x="3522642" y="4036871"/>
                <a:ext cx="137520" cy="215640"/>
              </p14:xfrm>
            </p:contentPart>
          </mc:Choice>
          <mc:Fallback xmlns=""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F5BEF75E-15BD-C44E-7C4D-B6C143319051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3505002" y="4018871"/>
                  <a:ext cx="173160" cy="25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8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8F78AD01-217D-2BBD-CC88-DCC84D031373}"/>
                    </a:ext>
                  </a:extLst>
                </p14:cNvPr>
                <p14:cNvContentPartPr/>
                <p14:nvPr/>
              </p14:nvContentPartPr>
              <p14:xfrm>
                <a:off x="3591402" y="4208591"/>
                <a:ext cx="344520" cy="46440"/>
              </p14:xfrm>
            </p:contentPart>
          </mc:Choice>
          <mc:Fallback xmlns=""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8F78AD01-217D-2BBD-CC88-DCC84D031373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3573402" y="4190951"/>
                  <a:ext cx="38016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0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60F35FB1-7326-12C6-4509-B98421B63768}"/>
                    </a:ext>
                  </a:extLst>
                </p14:cNvPr>
                <p14:cNvContentPartPr/>
                <p14:nvPr/>
              </p14:nvContentPartPr>
              <p14:xfrm>
                <a:off x="3439482" y="4298231"/>
                <a:ext cx="427680" cy="27360"/>
              </p14:xfrm>
            </p:contentPart>
          </mc:Choice>
          <mc:Fallback xmlns=""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60F35FB1-7326-12C6-4509-B98421B63768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3421842" y="4280591"/>
                  <a:ext cx="46332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2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F3C75A48-F661-5E35-E9E0-FEFFC5B08231}"/>
                    </a:ext>
                  </a:extLst>
                </p14:cNvPr>
                <p14:cNvContentPartPr/>
                <p14:nvPr/>
              </p14:nvContentPartPr>
              <p14:xfrm>
                <a:off x="3650442" y="4399391"/>
                <a:ext cx="178200" cy="173160"/>
              </p14:xfrm>
            </p:contentPart>
          </mc:Choice>
          <mc:Fallback xmlns=""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F3C75A48-F661-5E35-E9E0-FEFFC5B08231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3632442" y="4381391"/>
                  <a:ext cx="21384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4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AE94365C-D916-3AC5-02A5-3CB6F58C928A}"/>
                    </a:ext>
                  </a:extLst>
                </p14:cNvPr>
                <p14:cNvContentPartPr/>
                <p14:nvPr/>
              </p14:nvContentPartPr>
              <p14:xfrm>
                <a:off x="2577282" y="4006991"/>
                <a:ext cx="160560" cy="29988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AE94365C-D916-3AC5-02A5-3CB6F58C928A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2559282" y="3989351"/>
                  <a:ext cx="196200" cy="33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6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F3B33E01-1488-519E-0A26-DC65B75599AD}"/>
                    </a:ext>
                  </a:extLst>
                </p14:cNvPr>
                <p14:cNvContentPartPr/>
                <p14:nvPr/>
              </p14:nvContentPartPr>
              <p14:xfrm>
                <a:off x="2559282" y="4174391"/>
                <a:ext cx="64440" cy="13212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F3B33E01-1488-519E-0A26-DC65B75599AD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2541642" y="4156751"/>
                  <a:ext cx="10008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8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B9095E8C-78FB-DEF0-F81C-F3FAB60A610C}"/>
                    </a:ext>
                  </a:extLst>
                </p14:cNvPr>
                <p14:cNvContentPartPr/>
                <p14:nvPr/>
              </p14:nvContentPartPr>
              <p14:xfrm>
                <a:off x="2568642" y="4181231"/>
                <a:ext cx="39960" cy="5508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B9095E8C-78FB-DEF0-F81C-F3FAB60A610C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2550642" y="4163231"/>
                  <a:ext cx="75600" cy="90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70">
            <p14:nvContentPartPr>
              <p14:cNvPr id="195" name="Entrada de lápiz 194">
                <a:extLst>
                  <a:ext uri="{FF2B5EF4-FFF2-40B4-BE49-F238E27FC236}">
                    <a16:creationId xmlns:a16="http://schemas.microsoft.com/office/drawing/2014/main" id="{E0066762-E9A1-CCDE-E867-C5D3ABA1A89E}"/>
                  </a:ext>
                </a:extLst>
              </p14:cNvPr>
              <p14:cNvContentPartPr/>
              <p14:nvPr/>
            </p14:nvContentPartPr>
            <p14:xfrm>
              <a:off x="8602602" y="4316591"/>
              <a:ext cx="182160" cy="6120"/>
            </p14:xfrm>
          </p:contentPart>
        </mc:Choice>
        <mc:Fallback xmlns="">
          <p:pic>
            <p:nvPicPr>
              <p:cNvPr id="195" name="Entrada de lápiz 194">
                <a:extLst>
                  <a:ext uri="{FF2B5EF4-FFF2-40B4-BE49-F238E27FC236}">
                    <a16:creationId xmlns:a16="http://schemas.microsoft.com/office/drawing/2014/main" id="{E0066762-E9A1-CCDE-E867-C5D3ABA1A89E}"/>
                  </a:ext>
                </a:extLst>
              </p:cNvPr>
              <p:cNvPicPr/>
              <p:nvPr/>
            </p:nvPicPr>
            <p:blipFill>
              <a:blip r:embed="rId271"/>
              <a:stretch>
                <a:fillRect/>
              </a:stretch>
            </p:blipFill>
            <p:spPr>
              <a:xfrm>
                <a:off x="8584962" y="4298951"/>
                <a:ext cx="217800" cy="41760"/>
              </a:xfrm>
              <a:prstGeom prst="rect">
                <a:avLst/>
              </a:prstGeom>
            </p:spPr>
          </p:pic>
        </mc:Fallback>
      </mc:AlternateContent>
      <p:grpSp>
        <p:nvGrpSpPr>
          <p:cNvPr id="209" name="Grupo 208">
            <a:extLst>
              <a:ext uri="{FF2B5EF4-FFF2-40B4-BE49-F238E27FC236}">
                <a16:creationId xmlns:a16="http://schemas.microsoft.com/office/drawing/2014/main" id="{29C57908-8823-4871-BD6E-13389E4F9440}"/>
              </a:ext>
            </a:extLst>
          </p:cNvPr>
          <p:cNvGrpSpPr/>
          <p:nvPr/>
        </p:nvGrpSpPr>
        <p:grpSpPr>
          <a:xfrm>
            <a:off x="9130722" y="3918431"/>
            <a:ext cx="247680" cy="110160"/>
            <a:chOff x="9130722" y="3918431"/>
            <a:chExt cx="247680" cy="110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2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7ABEA143-4691-1CBB-F8A5-6BCE58238755}"/>
                    </a:ext>
                  </a:extLst>
                </p14:cNvPr>
                <p14:cNvContentPartPr/>
                <p14:nvPr/>
              </p14:nvContentPartPr>
              <p14:xfrm>
                <a:off x="9130722" y="3990791"/>
                <a:ext cx="141480" cy="2556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7ABEA143-4691-1CBB-F8A5-6BCE58238755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9112722" y="3972791"/>
                  <a:ext cx="17712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4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0CD36CFE-7C45-5870-9548-1B2029DEAC1C}"/>
                    </a:ext>
                  </a:extLst>
                </p14:cNvPr>
                <p14:cNvContentPartPr/>
                <p14:nvPr/>
              </p14:nvContentPartPr>
              <p14:xfrm>
                <a:off x="9190482" y="3918431"/>
                <a:ext cx="187920" cy="11016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0CD36CFE-7C45-5870-9548-1B2029DEAC1C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9172842" y="3900431"/>
                  <a:ext cx="223560" cy="145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0" name="Grupo 209">
            <a:extLst>
              <a:ext uri="{FF2B5EF4-FFF2-40B4-BE49-F238E27FC236}">
                <a16:creationId xmlns:a16="http://schemas.microsoft.com/office/drawing/2014/main" id="{0446C320-D840-6B7F-35E4-46AA707871D1}"/>
              </a:ext>
            </a:extLst>
          </p:cNvPr>
          <p:cNvGrpSpPr/>
          <p:nvPr/>
        </p:nvGrpSpPr>
        <p:grpSpPr>
          <a:xfrm>
            <a:off x="9006882" y="4123631"/>
            <a:ext cx="1456560" cy="509040"/>
            <a:chOff x="9006882" y="4123631"/>
            <a:chExt cx="1456560" cy="509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6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69BC4AB0-E845-934E-28A8-A76D01EE4796}"/>
                    </a:ext>
                  </a:extLst>
                </p14:cNvPr>
                <p14:cNvContentPartPr/>
                <p14:nvPr/>
              </p14:nvContentPartPr>
              <p14:xfrm>
                <a:off x="9006882" y="4123631"/>
                <a:ext cx="357120" cy="26136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69BC4AB0-E845-934E-28A8-A76D01EE4796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8988882" y="4105991"/>
                  <a:ext cx="39276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8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46FB4900-C6CB-9983-C66E-AF61DDC10B11}"/>
                    </a:ext>
                  </a:extLst>
                </p14:cNvPr>
                <p14:cNvContentPartPr/>
                <p14:nvPr/>
              </p14:nvContentPartPr>
              <p14:xfrm>
                <a:off x="9315402" y="4246391"/>
                <a:ext cx="133560" cy="15984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46FB4900-C6CB-9983-C66E-AF61DDC10B11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9297402" y="4228391"/>
                  <a:ext cx="16920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0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45F7E4AB-59DF-59C5-26DF-16309018F7D8}"/>
                    </a:ext>
                  </a:extLst>
                </p14:cNvPr>
                <p14:cNvContentPartPr/>
                <p14:nvPr/>
              </p14:nvContentPartPr>
              <p14:xfrm>
                <a:off x="9524922" y="4280231"/>
                <a:ext cx="42840" cy="102240"/>
              </p14:xfrm>
            </p:contentPart>
          </mc:Choice>
          <mc:Fallback xmlns=""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45F7E4AB-59DF-59C5-26DF-16309018F7D8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9507282" y="4262231"/>
                  <a:ext cx="7848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2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920EF807-5B25-F811-0B05-4D6716E7DDAB}"/>
                    </a:ext>
                  </a:extLst>
                </p14:cNvPr>
                <p14:cNvContentPartPr/>
                <p14:nvPr/>
              </p14:nvContentPartPr>
              <p14:xfrm>
                <a:off x="9529242" y="4235591"/>
                <a:ext cx="144000" cy="10584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920EF807-5B25-F811-0B05-4D6716E7DDAB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9511602" y="4217591"/>
                  <a:ext cx="179640" cy="14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4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7B5CBE96-8E5D-E8BD-9214-CA58670C49CE}"/>
                    </a:ext>
                  </a:extLst>
                </p14:cNvPr>
                <p14:cNvContentPartPr/>
                <p14:nvPr/>
              </p14:nvContentPartPr>
              <p14:xfrm>
                <a:off x="9940722" y="4284551"/>
                <a:ext cx="129960" cy="360"/>
              </p14:xfrm>
            </p:contentPart>
          </mc:Choice>
          <mc:Fallback xmlns=""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7B5CBE96-8E5D-E8BD-9214-CA58670C49CE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9922722" y="4266911"/>
                  <a:ext cx="1656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6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16019599-A34A-973B-96D4-7E923AA22781}"/>
                    </a:ext>
                  </a:extLst>
                </p14:cNvPr>
                <p14:cNvContentPartPr/>
                <p14:nvPr/>
              </p14:nvContentPartPr>
              <p14:xfrm>
                <a:off x="9897162" y="4355111"/>
                <a:ext cx="172440" cy="10800"/>
              </p14:xfrm>
            </p:contentPart>
          </mc:Choice>
          <mc:Fallback xmlns=""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16019599-A34A-973B-96D4-7E923AA22781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9879522" y="4337111"/>
                  <a:ext cx="20808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8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0206C2FD-8C74-1B5D-379D-56AA52C38E51}"/>
                    </a:ext>
                  </a:extLst>
                </p14:cNvPr>
                <p14:cNvContentPartPr/>
                <p14:nvPr/>
              </p14:nvContentPartPr>
              <p14:xfrm>
                <a:off x="10200282" y="4156031"/>
                <a:ext cx="263160" cy="21240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0206C2FD-8C74-1B5D-379D-56AA52C38E51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0182642" y="4138031"/>
                  <a:ext cx="29880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0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D242C05E-DC24-93DE-C645-4072A2850BE6}"/>
                    </a:ext>
                  </a:extLst>
                </p14:cNvPr>
                <p14:cNvContentPartPr/>
                <p14:nvPr/>
              </p14:nvContentPartPr>
              <p14:xfrm>
                <a:off x="9616002" y="4512431"/>
                <a:ext cx="199440" cy="8568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D242C05E-DC24-93DE-C645-4072A2850BE6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9598002" y="4494431"/>
                  <a:ext cx="23508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2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7B747F54-94AD-7A51-A138-0D3EE7B2C5CA}"/>
                    </a:ext>
                  </a:extLst>
                </p14:cNvPr>
                <p14:cNvContentPartPr/>
                <p14:nvPr/>
              </p14:nvContentPartPr>
              <p14:xfrm>
                <a:off x="9683682" y="4482911"/>
                <a:ext cx="72720" cy="149760"/>
              </p14:xfrm>
            </p:contentPart>
          </mc:Choice>
          <mc:Fallback xmlns=""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7B747F54-94AD-7A51-A138-0D3EE7B2C5CA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9665682" y="4464911"/>
                  <a:ext cx="108360" cy="185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9" name="Grupo 218">
            <a:extLst>
              <a:ext uri="{FF2B5EF4-FFF2-40B4-BE49-F238E27FC236}">
                <a16:creationId xmlns:a16="http://schemas.microsoft.com/office/drawing/2014/main" id="{C62B4439-15C3-2F1D-0EA2-704B3E83DB45}"/>
              </a:ext>
            </a:extLst>
          </p:cNvPr>
          <p:cNvGrpSpPr/>
          <p:nvPr/>
        </p:nvGrpSpPr>
        <p:grpSpPr>
          <a:xfrm>
            <a:off x="5674722" y="4768031"/>
            <a:ext cx="916560" cy="413640"/>
            <a:chOff x="5674722" y="4768031"/>
            <a:chExt cx="916560" cy="413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94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665D4DD7-63F6-801E-DB24-2BF85A304003}"/>
                    </a:ext>
                  </a:extLst>
                </p14:cNvPr>
                <p14:cNvContentPartPr/>
                <p14:nvPr/>
              </p14:nvContentPartPr>
              <p14:xfrm>
                <a:off x="5674722" y="4867391"/>
                <a:ext cx="338760" cy="231840"/>
              </p14:xfrm>
            </p:contentPart>
          </mc:Choice>
          <mc:Fallback xmlns=""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665D4DD7-63F6-801E-DB24-2BF85A304003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5656722" y="4849391"/>
                  <a:ext cx="3744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6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F39EA058-DB12-2B70-EBAB-578B8F3A85FA}"/>
                    </a:ext>
                  </a:extLst>
                </p14:cNvPr>
                <p14:cNvContentPartPr/>
                <p14:nvPr/>
              </p14:nvContentPartPr>
              <p14:xfrm>
                <a:off x="6012402" y="5043791"/>
                <a:ext cx="84960" cy="12924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F39EA058-DB12-2B70-EBAB-578B8F3A85FA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5994402" y="5025791"/>
                  <a:ext cx="12060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8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54108722-77BE-61A0-C488-6B6FF2D3C5AB}"/>
                    </a:ext>
                  </a:extLst>
                </p14:cNvPr>
                <p14:cNvContentPartPr/>
                <p14:nvPr/>
              </p14:nvContentPartPr>
              <p14:xfrm>
                <a:off x="6162882" y="5075111"/>
                <a:ext cx="127080" cy="9036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54108722-77BE-61A0-C488-6B6FF2D3C5AB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6144882" y="5057111"/>
                  <a:ext cx="16272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0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2A690092-5B4B-A73B-FEFB-B151B0A6FA84}"/>
                    </a:ext>
                  </a:extLst>
                </p14:cNvPr>
                <p14:cNvContentPartPr/>
                <p14:nvPr/>
              </p14:nvContentPartPr>
              <p14:xfrm>
                <a:off x="6445122" y="5048111"/>
                <a:ext cx="146160" cy="133560"/>
              </p14:xfrm>
            </p:contentPart>
          </mc:Choice>
          <mc:Fallback xmlns=""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2A690092-5B4B-A73B-FEFB-B151B0A6FA84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6427122" y="5030111"/>
                  <a:ext cx="1818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2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40D750C4-3BD3-1DC1-99EF-2EEEFDBC0319}"/>
                    </a:ext>
                  </a:extLst>
                </p14:cNvPr>
                <p14:cNvContentPartPr/>
                <p14:nvPr/>
              </p14:nvContentPartPr>
              <p14:xfrm>
                <a:off x="6478962" y="5060351"/>
                <a:ext cx="69120" cy="108000"/>
              </p14:xfrm>
            </p:contentPart>
          </mc:Choice>
          <mc:Fallback xmlns=""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40D750C4-3BD3-1DC1-99EF-2EEEFDBC0319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6460962" y="5042351"/>
                  <a:ext cx="10476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4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4D0FC71E-27B5-814B-BECF-9F4D5F91F22A}"/>
                    </a:ext>
                  </a:extLst>
                </p14:cNvPr>
                <p14:cNvContentPartPr/>
                <p14:nvPr/>
              </p14:nvContentPartPr>
              <p14:xfrm>
                <a:off x="5782722" y="4827071"/>
                <a:ext cx="214920" cy="10080"/>
              </p14:xfrm>
            </p:contentPart>
          </mc:Choice>
          <mc:Fallback xmlns=""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4D0FC71E-27B5-814B-BECF-9F4D5F91F22A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5765082" y="4809431"/>
                  <a:ext cx="25056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6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EACED85C-208E-4B23-2016-18E1D88BED42}"/>
                    </a:ext>
                  </a:extLst>
                </p14:cNvPr>
                <p14:cNvContentPartPr/>
                <p14:nvPr/>
              </p14:nvContentPartPr>
              <p14:xfrm>
                <a:off x="5932842" y="4768031"/>
                <a:ext cx="158760" cy="100440"/>
              </p14:xfrm>
            </p:contentPart>
          </mc:Choice>
          <mc:Fallback xmlns=""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EACED85C-208E-4B23-2016-18E1D88BED42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5914842" y="4750391"/>
                  <a:ext cx="194400" cy="13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9" name="Grupo 228">
            <a:extLst>
              <a:ext uri="{FF2B5EF4-FFF2-40B4-BE49-F238E27FC236}">
                <a16:creationId xmlns:a16="http://schemas.microsoft.com/office/drawing/2014/main" id="{1627129B-B26A-E0F4-D317-B52F99A0FBF9}"/>
              </a:ext>
            </a:extLst>
          </p:cNvPr>
          <p:cNvGrpSpPr/>
          <p:nvPr/>
        </p:nvGrpSpPr>
        <p:grpSpPr>
          <a:xfrm>
            <a:off x="6944802" y="4861991"/>
            <a:ext cx="1703880" cy="518400"/>
            <a:chOff x="6944802" y="4861991"/>
            <a:chExt cx="1703880" cy="518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8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BBF06629-6FC8-9952-BAB5-CAB5257CF8E8}"/>
                    </a:ext>
                  </a:extLst>
                </p14:cNvPr>
                <p14:cNvContentPartPr/>
                <p14:nvPr/>
              </p14:nvContentPartPr>
              <p14:xfrm>
                <a:off x="6944802" y="4985471"/>
                <a:ext cx="196560" cy="17640"/>
              </p14:xfrm>
            </p:contentPart>
          </mc:Choice>
          <mc:Fallback xmlns=""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BBF06629-6FC8-9952-BAB5-CAB5257CF8E8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6927162" y="4967471"/>
                  <a:ext cx="23220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0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F66B71D8-CDC5-E926-435F-93F75A83098F}"/>
                    </a:ext>
                  </a:extLst>
                </p14:cNvPr>
                <p14:cNvContentPartPr/>
                <p14:nvPr/>
              </p14:nvContentPartPr>
              <p14:xfrm>
                <a:off x="7287162" y="4918151"/>
                <a:ext cx="75600" cy="177120"/>
              </p14:xfrm>
            </p:contentPart>
          </mc:Choice>
          <mc:Fallback xmlns=""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F66B71D8-CDC5-E926-435F-93F75A83098F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7269162" y="4900151"/>
                  <a:ext cx="1112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2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762F87C5-7A62-C8C9-B4EC-9D2DEDED8786}"/>
                    </a:ext>
                  </a:extLst>
                </p14:cNvPr>
                <p14:cNvContentPartPr/>
                <p14:nvPr/>
              </p14:nvContentPartPr>
              <p14:xfrm>
                <a:off x="7483362" y="4925351"/>
                <a:ext cx="202320" cy="186120"/>
              </p14:xfrm>
            </p:contentPart>
          </mc:Choice>
          <mc:Fallback xmlns=""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762F87C5-7A62-C8C9-B4EC-9D2DEDED8786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7465362" y="4907711"/>
                  <a:ext cx="23796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4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6BA0BE68-FB6E-A656-8BB3-2E99C81F7260}"/>
                    </a:ext>
                  </a:extLst>
                </p14:cNvPr>
                <p14:cNvContentPartPr/>
                <p14:nvPr/>
              </p14:nvContentPartPr>
              <p14:xfrm>
                <a:off x="7928322" y="4895831"/>
                <a:ext cx="155520" cy="173160"/>
              </p14:xfrm>
            </p:contentPart>
          </mc:Choice>
          <mc:Fallback xmlns=""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6BA0BE68-FB6E-A656-8BB3-2E99C81F7260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7910682" y="4878191"/>
                  <a:ext cx="19116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6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E5370DDF-7E38-8903-D186-EC45648EE057}"/>
                    </a:ext>
                  </a:extLst>
                </p14:cNvPr>
                <p14:cNvContentPartPr/>
                <p14:nvPr/>
              </p14:nvContentPartPr>
              <p14:xfrm>
                <a:off x="7964682" y="5014991"/>
                <a:ext cx="366840" cy="53640"/>
              </p14:xfrm>
            </p:contentPart>
          </mc:Choice>
          <mc:Fallback xmlns=""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E5370DDF-7E38-8903-D186-EC45648EE057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7947042" y="4997351"/>
                  <a:ext cx="402480" cy="8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8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1C8E8557-40DC-E46C-FEC1-4604F8475996}"/>
                    </a:ext>
                  </a:extLst>
                </p14:cNvPr>
                <p14:cNvContentPartPr/>
                <p14:nvPr/>
              </p14:nvContentPartPr>
              <p14:xfrm>
                <a:off x="7835082" y="5169071"/>
                <a:ext cx="338400" cy="20520"/>
              </p14:xfrm>
            </p:contentPart>
          </mc:Choice>
          <mc:Fallback xmlns=""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1C8E8557-40DC-E46C-FEC1-4604F8475996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7817442" y="5151071"/>
                  <a:ext cx="37404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0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080AA6D0-849F-78D7-47A4-970208CBFF79}"/>
                    </a:ext>
                  </a:extLst>
                </p14:cNvPr>
                <p14:cNvContentPartPr/>
                <p14:nvPr/>
              </p14:nvContentPartPr>
              <p14:xfrm>
                <a:off x="8014002" y="5234951"/>
                <a:ext cx="141840" cy="145440"/>
              </p14:xfrm>
            </p:contentPart>
          </mc:Choice>
          <mc:Fallback xmlns=""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080AA6D0-849F-78D7-47A4-970208CBFF79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7996362" y="5217311"/>
                  <a:ext cx="177480" cy="1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2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7A0BF014-CB5C-2060-D322-AD34781EF497}"/>
                    </a:ext>
                  </a:extLst>
                </p14:cNvPr>
                <p14:cNvContentPartPr/>
                <p14:nvPr/>
              </p14:nvContentPartPr>
              <p14:xfrm>
                <a:off x="8441322" y="4984031"/>
                <a:ext cx="144360" cy="114480"/>
              </p14:xfrm>
            </p:contentPart>
          </mc:Choice>
          <mc:Fallback xmlns=""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7A0BF014-CB5C-2060-D322-AD34781EF497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8423682" y="4966031"/>
                  <a:ext cx="18000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4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B55146CC-FCDD-A183-C880-1B052C11E648}"/>
                    </a:ext>
                  </a:extLst>
                </p14:cNvPr>
                <p14:cNvContentPartPr/>
                <p14:nvPr/>
              </p14:nvContentPartPr>
              <p14:xfrm>
                <a:off x="8424042" y="4861991"/>
                <a:ext cx="224640" cy="70920"/>
              </p14:xfrm>
            </p:contentPart>
          </mc:Choice>
          <mc:Fallback xmlns=""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B55146CC-FCDD-A183-C880-1B052C11E648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8406042" y="4843991"/>
                  <a:ext cx="260280" cy="106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6">
            <p14:nvContentPartPr>
              <p14:cNvPr id="230" name="Entrada de lápiz 229">
                <a:extLst>
                  <a:ext uri="{FF2B5EF4-FFF2-40B4-BE49-F238E27FC236}">
                    <a16:creationId xmlns:a16="http://schemas.microsoft.com/office/drawing/2014/main" id="{5EAFFCF3-6153-B12B-E6CA-C56564C6FE18}"/>
                  </a:ext>
                </a:extLst>
              </p14:cNvPr>
              <p14:cNvContentPartPr/>
              <p14:nvPr/>
            </p14:nvContentPartPr>
            <p14:xfrm>
              <a:off x="8885922" y="5053151"/>
              <a:ext cx="195840" cy="18720"/>
            </p14:xfrm>
          </p:contentPart>
        </mc:Choice>
        <mc:Fallback xmlns="">
          <p:pic>
            <p:nvPicPr>
              <p:cNvPr id="230" name="Entrada de lápiz 229">
                <a:extLst>
                  <a:ext uri="{FF2B5EF4-FFF2-40B4-BE49-F238E27FC236}">
                    <a16:creationId xmlns:a16="http://schemas.microsoft.com/office/drawing/2014/main" id="{5EAFFCF3-6153-B12B-E6CA-C56564C6FE18}"/>
                  </a:ext>
                </a:extLst>
              </p:cNvPr>
              <p:cNvPicPr/>
              <p:nvPr/>
            </p:nvPicPr>
            <p:blipFill>
              <a:blip r:embed="rId327"/>
              <a:stretch>
                <a:fillRect/>
              </a:stretch>
            </p:blipFill>
            <p:spPr>
              <a:xfrm>
                <a:off x="8867922" y="5035511"/>
                <a:ext cx="231480" cy="54360"/>
              </a:xfrm>
              <a:prstGeom prst="rect">
                <a:avLst/>
              </a:prstGeom>
            </p:spPr>
          </p:pic>
        </mc:Fallback>
      </mc:AlternateContent>
      <p:grpSp>
        <p:nvGrpSpPr>
          <p:cNvPr id="264" name="Grupo 263">
            <a:extLst>
              <a:ext uri="{FF2B5EF4-FFF2-40B4-BE49-F238E27FC236}">
                <a16:creationId xmlns:a16="http://schemas.microsoft.com/office/drawing/2014/main" id="{3F5572D1-B963-CD86-6B77-B960203AF2A0}"/>
              </a:ext>
            </a:extLst>
          </p:cNvPr>
          <p:cNvGrpSpPr/>
          <p:nvPr/>
        </p:nvGrpSpPr>
        <p:grpSpPr>
          <a:xfrm>
            <a:off x="5876682" y="5360231"/>
            <a:ext cx="4226400" cy="884880"/>
            <a:chOff x="5876682" y="5360231"/>
            <a:chExt cx="4226400" cy="88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8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C4DBCF11-2170-6D5F-92F5-F968201E2D12}"/>
                    </a:ext>
                  </a:extLst>
                </p14:cNvPr>
                <p14:cNvContentPartPr/>
                <p14:nvPr/>
              </p14:nvContentPartPr>
              <p14:xfrm>
                <a:off x="6215802" y="5611511"/>
                <a:ext cx="447120" cy="240480"/>
              </p14:xfrm>
            </p:contentPart>
          </mc:Choice>
          <mc:Fallback xmlns=""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C4DBCF11-2170-6D5F-92F5-F968201E2D12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6198162" y="5593871"/>
                  <a:ext cx="482760" cy="27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0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0CDCE0E3-BE3B-414C-DB43-1C4283DAB1BC}"/>
                    </a:ext>
                  </a:extLst>
                </p14:cNvPr>
                <p14:cNvContentPartPr/>
                <p14:nvPr/>
              </p14:nvContentPartPr>
              <p14:xfrm>
                <a:off x="6732042" y="5697551"/>
                <a:ext cx="69840" cy="146520"/>
              </p14:xfrm>
            </p:contentPart>
          </mc:Choice>
          <mc:Fallback xmlns=""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0CDCE0E3-BE3B-414C-DB43-1C4283DAB1BC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6714402" y="5679911"/>
                  <a:ext cx="10548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2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0AF2D99F-9481-45A9-B399-5F7D551FC053}"/>
                    </a:ext>
                  </a:extLst>
                </p14:cNvPr>
                <p14:cNvContentPartPr/>
                <p14:nvPr/>
              </p14:nvContentPartPr>
              <p14:xfrm>
                <a:off x="6851202" y="5751551"/>
                <a:ext cx="230400" cy="108720"/>
              </p14:xfrm>
            </p:contentPart>
          </mc:Choice>
          <mc:Fallback xmlns=""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0AF2D99F-9481-45A9-B399-5F7D551FC053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6833202" y="5733551"/>
                  <a:ext cx="26604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4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46C11922-29CD-7D5C-DED8-9F711DD20051}"/>
                    </a:ext>
                  </a:extLst>
                </p14:cNvPr>
                <p14:cNvContentPartPr/>
                <p14:nvPr/>
              </p14:nvContentPartPr>
              <p14:xfrm>
                <a:off x="7217322" y="5805551"/>
                <a:ext cx="141120" cy="100080"/>
              </p14:xfrm>
            </p:contentPart>
          </mc:Choice>
          <mc:Fallback xmlns=""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46C11922-29CD-7D5C-DED8-9F711DD20051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7199682" y="5787911"/>
                  <a:ext cx="17676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6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9FE05CB1-9BD6-8CB7-84C6-8AA6854FE467}"/>
                    </a:ext>
                  </a:extLst>
                </p14:cNvPr>
                <p14:cNvContentPartPr/>
                <p14:nvPr/>
              </p14:nvContentPartPr>
              <p14:xfrm>
                <a:off x="7218402" y="5807351"/>
                <a:ext cx="91080" cy="87480"/>
              </p14:xfrm>
            </p:contentPart>
          </mc:Choice>
          <mc:Fallback xmlns=""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9FE05CB1-9BD6-8CB7-84C6-8AA6854FE467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7200762" y="5789351"/>
                  <a:ext cx="12672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8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85000629-2BFA-4D8B-97D2-4B257EA3E0D9}"/>
                    </a:ext>
                  </a:extLst>
                </p14:cNvPr>
                <p14:cNvContentPartPr/>
                <p14:nvPr/>
              </p14:nvContentPartPr>
              <p14:xfrm>
                <a:off x="6370602" y="5487311"/>
                <a:ext cx="169560" cy="7200"/>
              </p14:xfrm>
            </p:contentPart>
          </mc:Choice>
          <mc:Fallback xmlns=""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85000629-2BFA-4D8B-97D2-4B257EA3E0D9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6352962" y="5469311"/>
                  <a:ext cx="20520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0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37CB6E09-2D2A-47B8-EFD1-3472CEA8CAE8}"/>
                    </a:ext>
                  </a:extLst>
                </p14:cNvPr>
                <p14:cNvContentPartPr/>
                <p14:nvPr/>
              </p14:nvContentPartPr>
              <p14:xfrm>
                <a:off x="6485802" y="5433311"/>
                <a:ext cx="107640" cy="109800"/>
              </p14:xfrm>
            </p:contentPart>
          </mc:Choice>
          <mc:Fallback xmlns=""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37CB6E09-2D2A-47B8-EFD1-3472CEA8CAE8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6467802" y="5415311"/>
                  <a:ext cx="14328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2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375457D4-AD92-CAED-B4A8-11F12D5BFF4A}"/>
                    </a:ext>
                  </a:extLst>
                </p14:cNvPr>
                <p14:cNvContentPartPr/>
                <p14:nvPr/>
              </p14:nvContentPartPr>
              <p14:xfrm>
                <a:off x="7844082" y="5776751"/>
                <a:ext cx="161640" cy="11520"/>
              </p14:xfrm>
            </p:contentPart>
          </mc:Choice>
          <mc:Fallback xmlns=""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375457D4-AD92-CAED-B4A8-11F12D5BFF4A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7826082" y="5759111"/>
                  <a:ext cx="19728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4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D816AFAC-198D-A595-63EF-A00B8CC4EC95}"/>
                    </a:ext>
                  </a:extLst>
                </p14:cNvPr>
                <p14:cNvContentPartPr/>
                <p14:nvPr/>
              </p14:nvContentPartPr>
              <p14:xfrm>
                <a:off x="7870002" y="5803031"/>
                <a:ext cx="169560" cy="2160"/>
              </p14:xfrm>
            </p:contentPart>
          </mc:Choice>
          <mc:Fallback xmlns=""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D816AFAC-198D-A595-63EF-A00B8CC4EC95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7852362" y="5785031"/>
                  <a:ext cx="2052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6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F86C91E1-FE22-6FE9-AA48-AF152159359F}"/>
                    </a:ext>
                  </a:extLst>
                </p14:cNvPr>
                <p14:cNvContentPartPr/>
                <p14:nvPr/>
              </p14:nvContentPartPr>
              <p14:xfrm>
                <a:off x="7868922" y="5878631"/>
                <a:ext cx="289440" cy="24120"/>
              </p14:xfrm>
            </p:contentPart>
          </mc:Choice>
          <mc:Fallback xmlns=""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F86C91E1-FE22-6FE9-AA48-AF152159359F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7851282" y="5860631"/>
                  <a:ext cx="32508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8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9EABA52F-F8FC-4615-2AC7-DCD8B2A3B04D}"/>
                    </a:ext>
                  </a:extLst>
                </p14:cNvPr>
                <p14:cNvContentPartPr/>
                <p14:nvPr/>
              </p14:nvContentPartPr>
              <p14:xfrm>
                <a:off x="9041802" y="5571551"/>
                <a:ext cx="172080" cy="205200"/>
              </p14:xfrm>
            </p:contentPart>
          </mc:Choice>
          <mc:Fallback xmlns=""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9EABA52F-F8FC-4615-2AC7-DCD8B2A3B04D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9023802" y="5553551"/>
                  <a:ext cx="20772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0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7E63BCC3-AF2D-3345-3FBF-D53B80516353}"/>
                    </a:ext>
                  </a:extLst>
                </p14:cNvPr>
                <p14:cNvContentPartPr/>
                <p14:nvPr/>
              </p14:nvContentPartPr>
              <p14:xfrm>
                <a:off x="9108402" y="5740391"/>
                <a:ext cx="289080" cy="33120"/>
              </p14:xfrm>
            </p:contentPart>
          </mc:Choice>
          <mc:Fallback xmlns=""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7E63BCC3-AF2D-3345-3FBF-D53B80516353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9090402" y="5722391"/>
                  <a:ext cx="32472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2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1B4D8042-2FC2-1D6B-5553-1C549082AA73}"/>
                    </a:ext>
                  </a:extLst>
                </p14:cNvPr>
                <p14:cNvContentPartPr/>
                <p14:nvPr/>
              </p14:nvContentPartPr>
              <p14:xfrm>
                <a:off x="8964402" y="5885471"/>
                <a:ext cx="416520" cy="5400"/>
              </p14:xfrm>
            </p:contentPart>
          </mc:Choice>
          <mc:Fallback xmlns=""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1B4D8042-2FC2-1D6B-5553-1C549082AA73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8946402" y="5867471"/>
                  <a:ext cx="45216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4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3C67E3F0-E498-DA75-649F-1031585B998D}"/>
                    </a:ext>
                  </a:extLst>
                </p14:cNvPr>
                <p14:cNvContentPartPr/>
                <p14:nvPr/>
              </p14:nvContentPartPr>
              <p14:xfrm>
                <a:off x="9126762" y="5974031"/>
                <a:ext cx="167760" cy="150840"/>
              </p14:xfrm>
            </p:contentPart>
          </mc:Choice>
          <mc:Fallback xmlns=""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3C67E3F0-E498-DA75-649F-1031585B998D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9108762" y="5956391"/>
                  <a:ext cx="20340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6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18AEC0F3-5DE8-CB4B-C0B0-12965319C5C7}"/>
                    </a:ext>
                  </a:extLst>
                </p14:cNvPr>
                <p14:cNvContentPartPr/>
                <p14:nvPr/>
              </p14:nvContentPartPr>
              <p14:xfrm>
                <a:off x="9574242" y="5836871"/>
                <a:ext cx="169560" cy="102960"/>
              </p14:xfrm>
            </p:contentPart>
          </mc:Choice>
          <mc:Fallback xmlns=""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18AEC0F3-5DE8-CB4B-C0B0-12965319C5C7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9556602" y="5818871"/>
                  <a:ext cx="20520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8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2A89617C-1F60-E111-9A3F-6D0A6C6F64BF}"/>
                    </a:ext>
                  </a:extLst>
                </p14:cNvPr>
                <p14:cNvContentPartPr/>
                <p14:nvPr/>
              </p14:nvContentPartPr>
              <p14:xfrm>
                <a:off x="9631482" y="5673431"/>
                <a:ext cx="100080" cy="100080"/>
              </p14:xfrm>
            </p:contentPart>
          </mc:Choice>
          <mc:Fallback xmlns=""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2A89617C-1F60-E111-9A3F-6D0A6C6F64BF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9613482" y="5655791"/>
                  <a:ext cx="13572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0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62FCC036-8441-EB35-3921-964683F3FC29}"/>
                    </a:ext>
                  </a:extLst>
                </p14:cNvPr>
                <p14:cNvContentPartPr/>
                <p14:nvPr/>
              </p14:nvContentPartPr>
              <p14:xfrm>
                <a:off x="5876682" y="5360231"/>
                <a:ext cx="4226400" cy="884880"/>
              </p14:xfrm>
            </p:contentPart>
          </mc:Choice>
          <mc:Fallback xmlns=""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62FCC036-8441-EB35-3921-964683F3FC29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5858682" y="5342231"/>
                  <a:ext cx="4262040" cy="920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62">
            <p14:nvContentPartPr>
              <p14:cNvPr id="265" name="Entrada de lápiz 264">
                <a:extLst>
                  <a:ext uri="{FF2B5EF4-FFF2-40B4-BE49-F238E27FC236}">
                    <a16:creationId xmlns:a16="http://schemas.microsoft.com/office/drawing/2014/main" id="{E8A3D6EF-4A5B-D43C-FC5B-9AD700050546}"/>
                  </a:ext>
                </a:extLst>
              </p14:cNvPr>
              <p14:cNvContentPartPr/>
              <p14:nvPr/>
            </p14:nvContentPartPr>
            <p14:xfrm>
              <a:off x="11679882" y="741791"/>
              <a:ext cx="512640" cy="77760"/>
            </p14:xfrm>
          </p:contentPart>
        </mc:Choice>
        <mc:Fallback xmlns="">
          <p:pic>
            <p:nvPicPr>
              <p:cNvPr id="265" name="Entrada de lápiz 264">
                <a:extLst>
                  <a:ext uri="{FF2B5EF4-FFF2-40B4-BE49-F238E27FC236}">
                    <a16:creationId xmlns:a16="http://schemas.microsoft.com/office/drawing/2014/main" id="{E8A3D6EF-4A5B-D43C-FC5B-9AD700050546}"/>
                  </a:ext>
                </a:extLst>
              </p:cNvPr>
              <p:cNvPicPr/>
              <p:nvPr/>
            </p:nvPicPr>
            <p:blipFill>
              <a:blip r:embed="rId363"/>
              <a:stretch>
                <a:fillRect/>
              </a:stretch>
            </p:blipFill>
            <p:spPr>
              <a:xfrm>
                <a:off x="11661882" y="724151"/>
                <a:ext cx="548280" cy="113400"/>
              </a:xfrm>
              <a:prstGeom prst="rect">
                <a:avLst/>
              </a:prstGeom>
            </p:spPr>
          </p:pic>
        </mc:Fallback>
      </mc:AlternateContent>
      <p:grpSp>
        <p:nvGrpSpPr>
          <p:cNvPr id="270" name="Grupo 269">
            <a:extLst>
              <a:ext uri="{FF2B5EF4-FFF2-40B4-BE49-F238E27FC236}">
                <a16:creationId xmlns:a16="http://schemas.microsoft.com/office/drawing/2014/main" id="{DD6B2E88-0C2B-0A5E-B70E-9A0AD29B1F99}"/>
              </a:ext>
            </a:extLst>
          </p:cNvPr>
          <p:cNvGrpSpPr/>
          <p:nvPr/>
        </p:nvGrpSpPr>
        <p:grpSpPr>
          <a:xfrm>
            <a:off x="218562" y="934031"/>
            <a:ext cx="1071360" cy="45000"/>
            <a:chOff x="218562" y="934031"/>
            <a:chExt cx="1071360" cy="45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4">
              <p14:nvContentPartPr>
                <p14:cNvPr id="266" name="Entrada de lápiz 265">
                  <a:extLst>
                    <a:ext uri="{FF2B5EF4-FFF2-40B4-BE49-F238E27FC236}">
                      <a16:creationId xmlns:a16="http://schemas.microsoft.com/office/drawing/2014/main" id="{1C510D87-1098-E52D-4415-3EBF50CDAD9D}"/>
                    </a:ext>
                  </a:extLst>
                </p14:cNvPr>
                <p14:cNvContentPartPr/>
                <p14:nvPr/>
              </p14:nvContentPartPr>
              <p14:xfrm>
                <a:off x="218562" y="953471"/>
                <a:ext cx="389880" cy="25560"/>
              </p14:xfrm>
            </p:contentPart>
          </mc:Choice>
          <mc:Fallback xmlns="">
            <p:pic>
              <p:nvPicPr>
                <p:cNvPr id="266" name="Entrada de lápiz 265">
                  <a:extLst>
                    <a:ext uri="{FF2B5EF4-FFF2-40B4-BE49-F238E27FC236}">
                      <a16:creationId xmlns:a16="http://schemas.microsoft.com/office/drawing/2014/main" id="{1C510D87-1098-E52D-4415-3EBF50CDAD9D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200562" y="935471"/>
                  <a:ext cx="42552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6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2FC45681-FAD0-9847-233C-B0E7686FADC4}"/>
                    </a:ext>
                  </a:extLst>
                </p14:cNvPr>
                <p14:cNvContentPartPr/>
                <p14:nvPr/>
              </p14:nvContentPartPr>
              <p14:xfrm>
                <a:off x="406122" y="955991"/>
                <a:ext cx="292320" cy="2880"/>
              </p14:xfrm>
            </p:contentPart>
          </mc:Choice>
          <mc:Fallback xmlns=""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2FC45681-FAD0-9847-233C-B0E7686FADC4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388122" y="937991"/>
                  <a:ext cx="32796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8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A835BAE4-4FE2-9811-EC0B-7A0570DC6E3F}"/>
                    </a:ext>
                  </a:extLst>
                </p14:cNvPr>
                <p14:cNvContentPartPr/>
                <p14:nvPr/>
              </p14:nvContentPartPr>
              <p14:xfrm>
                <a:off x="726882" y="934031"/>
                <a:ext cx="389880" cy="5400"/>
              </p14:xfrm>
            </p:contentPart>
          </mc:Choice>
          <mc:Fallback xmlns=""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A835BAE4-4FE2-9811-EC0B-7A0570DC6E3F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709242" y="916391"/>
                  <a:ext cx="4255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0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213CC300-7CE4-68E0-2A63-F749642618AB}"/>
                    </a:ext>
                  </a:extLst>
                </p14:cNvPr>
                <p14:cNvContentPartPr/>
                <p14:nvPr/>
              </p14:nvContentPartPr>
              <p14:xfrm>
                <a:off x="1029642" y="957071"/>
                <a:ext cx="260280" cy="17640"/>
              </p14:xfrm>
            </p:contentPart>
          </mc:Choice>
          <mc:Fallback xmlns=""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213CC300-7CE4-68E0-2A63-F749642618AB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1011642" y="939071"/>
                  <a:ext cx="295920" cy="53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72">
            <p14:nvContentPartPr>
              <p14:cNvPr id="271" name="Entrada de lápiz 270">
                <a:extLst>
                  <a:ext uri="{FF2B5EF4-FFF2-40B4-BE49-F238E27FC236}">
                    <a16:creationId xmlns:a16="http://schemas.microsoft.com/office/drawing/2014/main" id="{E33C7CF5-E515-9575-CA74-0C647BD17BEA}"/>
                  </a:ext>
                </a:extLst>
              </p14:cNvPr>
              <p14:cNvContentPartPr/>
              <p14:nvPr/>
            </p14:nvContentPartPr>
            <p14:xfrm>
              <a:off x="3170922" y="1834031"/>
              <a:ext cx="131040" cy="29160"/>
            </p14:xfrm>
          </p:contentPart>
        </mc:Choice>
        <mc:Fallback xmlns="">
          <p:pic>
            <p:nvPicPr>
              <p:cNvPr id="271" name="Entrada de lápiz 270">
                <a:extLst>
                  <a:ext uri="{FF2B5EF4-FFF2-40B4-BE49-F238E27FC236}">
                    <a16:creationId xmlns:a16="http://schemas.microsoft.com/office/drawing/2014/main" id="{E33C7CF5-E515-9575-CA74-0C647BD17BEA}"/>
                  </a:ext>
                </a:extLst>
              </p:cNvPr>
              <p:cNvPicPr/>
              <p:nvPr/>
            </p:nvPicPr>
            <p:blipFill>
              <a:blip r:embed="rId373"/>
              <a:stretch>
                <a:fillRect/>
              </a:stretch>
            </p:blipFill>
            <p:spPr>
              <a:xfrm>
                <a:off x="3152922" y="1816391"/>
                <a:ext cx="166680" cy="6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4">
            <p14:nvContentPartPr>
              <p14:cNvPr id="274" name="Entrada de lápiz 273">
                <a:extLst>
                  <a:ext uri="{FF2B5EF4-FFF2-40B4-BE49-F238E27FC236}">
                    <a16:creationId xmlns:a16="http://schemas.microsoft.com/office/drawing/2014/main" id="{911FEDE8-EB07-6AA6-49CF-2FB7777CFC3A}"/>
                  </a:ext>
                </a:extLst>
              </p14:cNvPr>
              <p14:cNvContentPartPr/>
              <p14:nvPr/>
            </p14:nvContentPartPr>
            <p14:xfrm>
              <a:off x="5812962" y="6670631"/>
              <a:ext cx="1440" cy="2160"/>
            </p14:xfrm>
          </p:contentPart>
        </mc:Choice>
        <mc:Fallback xmlns="">
          <p:pic>
            <p:nvPicPr>
              <p:cNvPr id="274" name="Entrada de lápiz 273">
                <a:extLst>
                  <a:ext uri="{FF2B5EF4-FFF2-40B4-BE49-F238E27FC236}">
                    <a16:creationId xmlns:a16="http://schemas.microsoft.com/office/drawing/2014/main" id="{911FEDE8-EB07-6AA6-49CF-2FB7777CFC3A}"/>
                  </a:ext>
                </a:extLst>
              </p:cNvPr>
              <p:cNvPicPr/>
              <p:nvPr/>
            </p:nvPicPr>
            <p:blipFill>
              <a:blip r:embed="rId375"/>
              <a:stretch>
                <a:fillRect/>
              </a:stretch>
            </p:blipFill>
            <p:spPr>
              <a:xfrm>
                <a:off x="5794962" y="6652991"/>
                <a:ext cx="37080" cy="37800"/>
              </a:xfrm>
              <a:prstGeom prst="rect">
                <a:avLst/>
              </a:prstGeom>
            </p:spPr>
          </p:pic>
        </mc:Fallback>
      </mc:AlternateContent>
      <p:grpSp>
        <p:nvGrpSpPr>
          <p:cNvPr id="278" name="Grupo 277">
            <a:extLst>
              <a:ext uri="{FF2B5EF4-FFF2-40B4-BE49-F238E27FC236}">
                <a16:creationId xmlns:a16="http://schemas.microsoft.com/office/drawing/2014/main" id="{CE7EE461-2BEB-38C6-E2A6-10E2E134177D}"/>
              </a:ext>
            </a:extLst>
          </p:cNvPr>
          <p:cNvGrpSpPr/>
          <p:nvPr/>
        </p:nvGrpSpPr>
        <p:grpSpPr>
          <a:xfrm>
            <a:off x="5596242" y="6316391"/>
            <a:ext cx="632160" cy="258120"/>
            <a:chOff x="5596242" y="6316391"/>
            <a:chExt cx="632160" cy="25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6">
              <p14:nvContentPartPr>
                <p14:cNvPr id="275" name="Entrada de lápiz 274">
                  <a:extLst>
                    <a:ext uri="{FF2B5EF4-FFF2-40B4-BE49-F238E27FC236}">
                      <a16:creationId xmlns:a16="http://schemas.microsoft.com/office/drawing/2014/main" id="{3A2DC330-CD79-A71C-3681-C780638FAA63}"/>
                    </a:ext>
                  </a:extLst>
                </p14:cNvPr>
                <p14:cNvContentPartPr/>
                <p14:nvPr/>
              </p14:nvContentPartPr>
              <p14:xfrm>
                <a:off x="5596242" y="6316391"/>
                <a:ext cx="277560" cy="258120"/>
              </p14:xfrm>
            </p:contentPart>
          </mc:Choice>
          <mc:Fallback xmlns="">
            <p:pic>
              <p:nvPicPr>
                <p:cNvPr id="275" name="Entrada de lápiz 274">
                  <a:extLst>
                    <a:ext uri="{FF2B5EF4-FFF2-40B4-BE49-F238E27FC236}">
                      <a16:creationId xmlns:a16="http://schemas.microsoft.com/office/drawing/2014/main" id="{3A2DC330-CD79-A71C-3681-C780638FAA63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5578602" y="6298391"/>
                  <a:ext cx="31320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8">
              <p14:nvContentPartPr>
                <p14:cNvPr id="276" name="Entrada de lápiz 275">
                  <a:extLst>
                    <a:ext uri="{FF2B5EF4-FFF2-40B4-BE49-F238E27FC236}">
                      <a16:creationId xmlns:a16="http://schemas.microsoft.com/office/drawing/2014/main" id="{8B29F726-D6A7-6823-22B2-AE709FF2575F}"/>
                    </a:ext>
                  </a:extLst>
                </p14:cNvPr>
                <p14:cNvContentPartPr/>
                <p14:nvPr/>
              </p14:nvContentPartPr>
              <p14:xfrm>
                <a:off x="6025362" y="6421151"/>
                <a:ext cx="203040" cy="149040"/>
              </p14:xfrm>
            </p:contentPart>
          </mc:Choice>
          <mc:Fallback xmlns="">
            <p:pic>
              <p:nvPicPr>
                <p:cNvPr id="276" name="Entrada de lápiz 275">
                  <a:extLst>
                    <a:ext uri="{FF2B5EF4-FFF2-40B4-BE49-F238E27FC236}">
                      <a16:creationId xmlns:a16="http://schemas.microsoft.com/office/drawing/2014/main" id="{8B29F726-D6A7-6823-22B2-AE709FF2575F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6007722" y="6403151"/>
                  <a:ext cx="23868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0">
              <p14:nvContentPartPr>
                <p14:cNvPr id="277" name="Entrada de lápiz 276">
                  <a:extLst>
                    <a:ext uri="{FF2B5EF4-FFF2-40B4-BE49-F238E27FC236}">
                      <a16:creationId xmlns:a16="http://schemas.microsoft.com/office/drawing/2014/main" id="{1FA7C65D-E23C-0FDF-B94F-A3DDED1E9304}"/>
                    </a:ext>
                  </a:extLst>
                </p14:cNvPr>
                <p14:cNvContentPartPr/>
                <p14:nvPr/>
              </p14:nvContentPartPr>
              <p14:xfrm>
                <a:off x="6081522" y="6444551"/>
                <a:ext cx="78480" cy="87480"/>
              </p14:xfrm>
            </p:contentPart>
          </mc:Choice>
          <mc:Fallback xmlns="">
            <p:pic>
              <p:nvPicPr>
                <p:cNvPr id="277" name="Entrada de lápiz 276">
                  <a:extLst>
                    <a:ext uri="{FF2B5EF4-FFF2-40B4-BE49-F238E27FC236}">
                      <a16:creationId xmlns:a16="http://schemas.microsoft.com/office/drawing/2014/main" id="{1FA7C65D-E23C-0FDF-B94F-A3DDED1E9304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6063882" y="6426911"/>
                  <a:ext cx="114120" cy="12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6" name="Grupo 285">
            <a:extLst>
              <a:ext uri="{FF2B5EF4-FFF2-40B4-BE49-F238E27FC236}">
                <a16:creationId xmlns:a16="http://schemas.microsoft.com/office/drawing/2014/main" id="{6D2D558E-7949-DE06-422F-208E278F5F59}"/>
              </a:ext>
            </a:extLst>
          </p:cNvPr>
          <p:cNvGrpSpPr/>
          <p:nvPr/>
        </p:nvGrpSpPr>
        <p:grpSpPr>
          <a:xfrm>
            <a:off x="893202" y="2210231"/>
            <a:ext cx="3611160" cy="194400"/>
            <a:chOff x="893202" y="2210231"/>
            <a:chExt cx="3611160" cy="194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2">
              <p14:nvContentPartPr>
                <p14:cNvPr id="279" name="Entrada de lápiz 278">
                  <a:extLst>
                    <a:ext uri="{FF2B5EF4-FFF2-40B4-BE49-F238E27FC236}">
                      <a16:creationId xmlns:a16="http://schemas.microsoft.com/office/drawing/2014/main" id="{D2AC14C4-673A-3A6C-ADF5-93A7043405BD}"/>
                    </a:ext>
                  </a:extLst>
                </p14:cNvPr>
                <p14:cNvContentPartPr/>
                <p14:nvPr/>
              </p14:nvContentPartPr>
              <p14:xfrm>
                <a:off x="893202" y="2210231"/>
                <a:ext cx="99000" cy="117000"/>
              </p14:xfrm>
            </p:contentPart>
          </mc:Choice>
          <mc:Fallback xmlns="">
            <p:pic>
              <p:nvPicPr>
                <p:cNvPr id="279" name="Entrada de lápiz 278">
                  <a:extLst>
                    <a:ext uri="{FF2B5EF4-FFF2-40B4-BE49-F238E27FC236}">
                      <a16:creationId xmlns:a16="http://schemas.microsoft.com/office/drawing/2014/main" id="{D2AC14C4-673A-3A6C-ADF5-93A7043405BD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875202" y="2192231"/>
                  <a:ext cx="13464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4">
              <p14:nvContentPartPr>
                <p14:cNvPr id="280" name="Entrada de lápiz 279">
                  <a:extLst>
                    <a:ext uri="{FF2B5EF4-FFF2-40B4-BE49-F238E27FC236}">
                      <a16:creationId xmlns:a16="http://schemas.microsoft.com/office/drawing/2014/main" id="{599A25C4-E0A7-65DD-F9A9-156A64AD6EA3}"/>
                    </a:ext>
                  </a:extLst>
                </p14:cNvPr>
                <p14:cNvContentPartPr/>
                <p14:nvPr/>
              </p14:nvContentPartPr>
              <p14:xfrm>
                <a:off x="1048002" y="2239391"/>
                <a:ext cx="3278520" cy="72720"/>
              </p14:xfrm>
            </p:contentPart>
          </mc:Choice>
          <mc:Fallback xmlns="">
            <p:pic>
              <p:nvPicPr>
                <p:cNvPr id="280" name="Entrada de lápiz 279">
                  <a:extLst>
                    <a:ext uri="{FF2B5EF4-FFF2-40B4-BE49-F238E27FC236}">
                      <a16:creationId xmlns:a16="http://schemas.microsoft.com/office/drawing/2014/main" id="{599A25C4-E0A7-65DD-F9A9-156A64AD6EA3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1030002" y="2221391"/>
                  <a:ext cx="331416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6">
              <p14:nvContentPartPr>
                <p14:cNvPr id="281" name="Entrada de lápiz 280">
                  <a:extLst>
                    <a:ext uri="{FF2B5EF4-FFF2-40B4-BE49-F238E27FC236}">
                      <a16:creationId xmlns:a16="http://schemas.microsoft.com/office/drawing/2014/main" id="{9B2DB36C-5F7D-D314-15E6-DE035850AB96}"/>
                    </a:ext>
                  </a:extLst>
                </p14:cNvPr>
                <p14:cNvContentPartPr/>
                <p14:nvPr/>
              </p14:nvContentPartPr>
              <p14:xfrm>
                <a:off x="4324002" y="2212391"/>
                <a:ext cx="180360" cy="192240"/>
              </p14:xfrm>
            </p:contentPart>
          </mc:Choice>
          <mc:Fallback xmlns="">
            <p:pic>
              <p:nvPicPr>
                <p:cNvPr id="281" name="Entrada de lápiz 280">
                  <a:extLst>
                    <a:ext uri="{FF2B5EF4-FFF2-40B4-BE49-F238E27FC236}">
                      <a16:creationId xmlns:a16="http://schemas.microsoft.com/office/drawing/2014/main" id="{9B2DB36C-5F7D-D314-15E6-DE035850AB96}"/>
                    </a:ext>
                  </a:extLst>
                </p:cNvPr>
                <p:cNvPicPr/>
                <p:nvPr/>
              </p:nvPicPr>
              <p:blipFill>
                <a:blip r:embed="rId387"/>
                <a:stretch>
                  <a:fillRect/>
                </a:stretch>
              </p:blipFill>
              <p:spPr>
                <a:xfrm>
                  <a:off x="4306362" y="2194391"/>
                  <a:ext cx="216000" cy="22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5" name="Grupo 284">
            <a:extLst>
              <a:ext uri="{FF2B5EF4-FFF2-40B4-BE49-F238E27FC236}">
                <a16:creationId xmlns:a16="http://schemas.microsoft.com/office/drawing/2014/main" id="{0F112AE2-2EE1-D8D4-EF4C-0DC65E1A238E}"/>
              </a:ext>
            </a:extLst>
          </p:cNvPr>
          <p:cNvGrpSpPr/>
          <p:nvPr/>
        </p:nvGrpSpPr>
        <p:grpSpPr>
          <a:xfrm>
            <a:off x="2702922" y="1863911"/>
            <a:ext cx="653040" cy="252360"/>
            <a:chOff x="2702922" y="1863911"/>
            <a:chExt cx="653040" cy="252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8">
              <p14:nvContentPartPr>
                <p14:cNvPr id="282" name="Entrada de lápiz 281">
                  <a:extLst>
                    <a:ext uri="{FF2B5EF4-FFF2-40B4-BE49-F238E27FC236}">
                      <a16:creationId xmlns:a16="http://schemas.microsoft.com/office/drawing/2014/main" id="{E78B00F4-FC8A-4996-3103-F293B1C7623F}"/>
                    </a:ext>
                  </a:extLst>
                </p14:cNvPr>
                <p14:cNvContentPartPr/>
                <p14:nvPr/>
              </p14:nvContentPartPr>
              <p14:xfrm>
                <a:off x="2702922" y="1863911"/>
                <a:ext cx="292320" cy="252360"/>
              </p14:xfrm>
            </p:contentPart>
          </mc:Choice>
          <mc:Fallback xmlns="">
            <p:pic>
              <p:nvPicPr>
                <p:cNvPr id="282" name="Entrada de lápiz 281">
                  <a:extLst>
                    <a:ext uri="{FF2B5EF4-FFF2-40B4-BE49-F238E27FC236}">
                      <a16:creationId xmlns:a16="http://schemas.microsoft.com/office/drawing/2014/main" id="{E78B00F4-FC8A-4996-3103-F293B1C7623F}"/>
                    </a:ext>
                  </a:extLst>
                </p:cNvPr>
                <p:cNvPicPr/>
                <p:nvPr/>
              </p:nvPicPr>
              <p:blipFill>
                <a:blip r:embed="rId389"/>
                <a:stretch>
                  <a:fillRect/>
                </a:stretch>
              </p:blipFill>
              <p:spPr>
                <a:xfrm>
                  <a:off x="2685282" y="1845911"/>
                  <a:ext cx="32796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0">
              <p14:nvContentPartPr>
                <p14:cNvPr id="283" name="Entrada de lápiz 282">
                  <a:extLst>
                    <a:ext uri="{FF2B5EF4-FFF2-40B4-BE49-F238E27FC236}">
                      <a16:creationId xmlns:a16="http://schemas.microsoft.com/office/drawing/2014/main" id="{9534A142-F827-4E93-6C8F-6C4B27C99E68}"/>
                    </a:ext>
                  </a:extLst>
                </p14:cNvPr>
                <p14:cNvContentPartPr/>
                <p14:nvPr/>
              </p14:nvContentPartPr>
              <p14:xfrm>
                <a:off x="3145722" y="1953191"/>
                <a:ext cx="210240" cy="138600"/>
              </p14:xfrm>
            </p:contentPart>
          </mc:Choice>
          <mc:Fallback xmlns="">
            <p:pic>
              <p:nvPicPr>
                <p:cNvPr id="283" name="Entrada de lápiz 282">
                  <a:extLst>
                    <a:ext uri="{FF2B5EF4-FFF2-40B4-BE49-F238E27FC236}">
                      <a16:creationId xmlns:a16="http://schemas.microsoft.com/office/drawing/2014/main" id="{9534A142-F827-4E93-6C8F-6C4B27C99E68}"/>
                    </a:ext>
                  </a:extLst>
                </p:cNvPr>
                <p:cNvPicPr/>
                <p:nvPr/>
              </p:nvPicPr>
              <p:blipFill>
                <a:blip r:embed="rId391"/>
                <a:stretch>
                  <a:fillRect/>
                </a:stretch>
              </p:blipFill>
              <p:spPr>
                <a:xfrm>
                  <a:off x="3127722" y="1935551"/>
                  <a:ext cx="245880" cy="17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2">
              <p14:nvContentPartPr>
                <p14:cNvPr id="284" name="Entrada de lápiz 283">
                  <a:extLst>
                    <a:ext uri="{FF2B5EF4-FFF2-40B4-BE49-F238E27FC236}">
                      <a16:creationId xmlns:a16="http://schemas.microsoft.com/office/drawing/2014/main" id="{50E0A3F7-EF93-8D1E-336E-C78F6C077CD7}"/>
                    </a:ext>
                  </a:extLst>
                </p14:cNvPr>
                <p14:cNvContentPartPr/>
                <p14:nvPr/>
              </p14:nvContentPartPr>
              <p14:xfrm>
                <a:off x="3182442" y="1955711"/>
                <a:ext cx="134640" cy="145800"/>
              </p14:xfrm>
            </p:contentPart>
          </mc:Choice>
          <mc:Fallback xmlns="">
            <p:pic>
              <p:nvPicPr>
                <p:cNvPr id="284" name="Entrada de lápiz 283">
                  <a:extLst>
                    <a:ext uri="{FF2B5EF4-FFF2-40B4-BE49-F238E27FC236}">
                      <a16:creationId xmlns:a16="http://schemas.microsoft.com/office/drawing/2014/main" id="{50E0A3F7-EF93-8D1E-336E-C78F6C077CD7}"/>
                    </a:ext>
                  </a:extLst>
                </p:cNvPr>
                <p:cNvPicPr/>
                <p:nvPr/>
              </p:nvPicPr>
              <p:blipFill>
                <a:blip r:embed="rId393"/>
                <a:stretch>
                  <a:fillRect/>
                </a:stretch>
              </p:blipFill>
              <p:spPr>
                <a:xfrm>
                  <a:off x="3164442" y="1938071"/>
                  <a:ext cx="170280" cy="181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9" name="Grupo 308">
            <a:extLst>
              <a:ext uri="{FF2B5EF4-FFF2-40B4-BE49-F238E27FC236}">
                <a16:creationId xmlns:a16="http://schemas.microsoft.com/office/drawing/2014/main" id="{0C1056A3-F120-C346-8E08-B2C1BBAE3870}"/>
              </a:ext>
            </a:extLst>
          </p:cNvPr>
          <p:cNvGrpSpPr/>
          <p:nvPr/>
        </p:nvGrpSpPr>
        <p:grpSpPr>
          <a:xfrm>
            <a:off x="6465282" y="6234671"/>
            <a:ext cx="3775320" cy="483480"/>
            <a:chOff x="6465282" y="6234671"/>
            <a:chExt cx="3775320" cy="48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4">
              <p14:nvContentPartPr>
                <p14:cNvPr id="287" name="Entrada de lápiz 286">
                  <a:extLst>
                    <a:ext uri="{FF2B5EF4-FFF2-40B4-BE49-F238E27FC236}">
                      <a16:creationId xmlns:a16="http://schemas.microsoft.com/office/drawing/2014/main" id="{E8A8718C-3104-3641-29CB-34352371D2FC}"/>
                    </a:ext>
                  </a:extLst>
                </p14:cNvPr>
                <p14:cNvContentPartPr/>
                <p14:nvPr/>
              </p14:nvContentPartPr>
              <p14:xfrm>
                <a:off x="6465282" y="6460031"/>
                <a:ext cx="173520" cy="21600"/>
              </p14:xfrm>
            </p:contentPart>
          </mc:Choice>
          <mc:Fallback xmlns="">
            <p:pic>
              <p:nvPicPr>
                <p:cNvPr id="287" name="Entrada de lápiz 286">
                  <a:extLst>
                    <a:ext uri="{FF2B5EF4-FFF2-40B4-BE49-F238E27FC236}">
                      <a16:creationId xmlns:a16="http://schemas.microsoft.com/office/drawing/2014/main" id="{E8A8718C-3104-3641-29CB-34352371D2FC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6447642" y="6442031"/>
                  <a:ext cx="20916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6">
              <p14:nvContentPartPr>
                <p14:cNvPr id="288" name="Entrada de lápiz 287">
                  <a:extLst>
                    <a:ext uri="{FF2B5EF4-FFF2-40B4-BE49-F238E27FC236}">
                      <a16:creationId xmlns:a16="http://schemas.microsoft.com/office/drawing/2014/main" id="{06E0A32A-F56A-506C-7E5C-DC8FD684A17D}"/>
                    </a:ext>
                  </a:extLst>
                </p14:cNvPr>
                <p14:cNvContentPartPr/>
                <p14:nvPr/>
              </p14:nvContentPartPr>
              <p14:xfrm>
                <a:off x="6539802" y="6544631"/>
                <a:ext cx="133920" cy="4680"/>
              </p14:xfrm>
            </p:contentPart>
          </mc:Choice>
          <mc:Fallback xmlns="">
            <p:pic>
              <p:nvPicPr>
                <p:cNvPr id="288" name="Entrada de lápiz 287">
                  <a:extLst>
                    <a:ext uri="{FF2B5EF4-FFF2-40B4-BE49-F238E27FC236}">
                      <a16:creationId xmlns:a16="http://schemas.microsoft.com/office/drawing/2014/main" id="{06E0A32A-F56A-506C-7E5C-DC8FD684A17D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6522162" y="6526631"/>
                  <a:ext cx="16956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8">
              <p14:nvContentPartPr>
                <p14:cNvPr id="289" name="Entrada de lápiz 288">
                  <a:extLst>
                    <a:ext uri="{FF2B5EF4-FFF2-40B4-BE49-F238E27FC236}">
                      <a16:creationId xmlns:a16="http://schemas.microsoft.com/office/drawing/2014/main" id="{851DA7D3-940D-BE22-7582-82DE2D622ADB}"/>
                    </a:ext>
                  </a:extLst>
                </p14:cNvPr>
                <p14:cNvContentPartPr/>
                <p14:nvPr/>
              </p14:nvContentPartPr>
              <p14:xfrm>
                <a:off x="6881802" y="6378671"/>
                <a:ext cx="369360" cy="164880"/>
              </p14:xfrm>
            </p:contentPart>
          </mc:Choice>
          <mc:Fallback xmlns="">
            <p:pic>
              <p:nvPicPr>
                <p:cNvPr id="289" name="Entrada de lápiz 288">
                  <a:extLst>
                    <a:ext uri="{FF2B5EF4-FFF2-40B4-BE49-F238E27FC236}">
                      <a16:creationId xmlns:a16="http://schemas.microsoft.com/office/drawing/2014/main" id="{851DA7D3-940D-BE22-7582-82DE2D622ADB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6864162" y="6360671"/>
                  <a:ext cx="40500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0">
              <p14:nvContentPartPr>
                <p14:cNvPr id="290" name="Entrada de lápiz 289">
                  <a:extLst>
                    <a:ext uri="{FF2B5EF4-FFF2-40B4-BE49-F238E27FC236}">
                      <a16:creationId xmlns:a16="http://schemas.microsoft.com/office/drawing/2014/main" id="{2DC02FA8-6D0D-5EFB-2A57-7377986E01BC}"/>
                    </a:ext>
                  </a:extLst>
                </p14:cNvPr>
                <p14:cNvContentPartPr/>
                <p14:nvPr/>
              </p14:nvContentPartPr>
              <p14:xfrm>
                <a:off x="7286802" y="6449951"/>
                <a:ext cx="113040" cy="124920"/>
              </p14:xfrm>
            </p:contentPart>
          </mc:Choice>
          <mc:Fallback xmlns="">
            <p:pic>
              <p:nvPicPr>
                <p:cNvPr id="290" name="Entrada de lápiz 289">
                  <a:extLst>
                    <a:ext uri="{FF2B5EF4-FFF2-40B4-BE49-F238E27FC236}">
                      <a16:creationId xmlns:a16="http://schemas.microsoft.com/office/drawing/2014/main" id="{2DC02FA8-6D0D-5EFB-2A57-7377986E01BC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7268802" y="6431951"/>
                  <a:ext cx="14868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2">
              <p14:nvContentPartPr>
                <p14:cNvPr id="291" name="Entrada de lápiz 290">
                  <a:extLst>
                    <a:ext uri="{FF2B5EF4-FFF2-40B4-BE49-F238E27FC236}">
                      <a16:creationId xmlns:a16="http://schemas.microsoft.com/office/drawing/2014/main" id="{A8AF7475-64A9-1F17-2106-E873FEEC6443}"/>
                    </a:ext>
                  </a:extLst>
                </p14:cNvPr>
                <p14:cNvContentPartPr/>
                <p14:nvPr/>
              </p14:nvContentPartPr>
              <p14:xfrm>
                <a:off x="7511442" y="6464351"/>
                <a:ext cx="169920" cy="107640"/>
              </p14:xfrm>
            </p:contentPart>
          </mc:Choice>
          <mc:Fallback xmlns="">
            <p:pic>
              <p:nvPicPr>
                <p:cNvPr id="291" name="Entrada de lápiz 290">
                  <a:extLst>
                    <a:ext uri="{FF2B5EF4-FFF2-40B4-BE49-F238E27FC236}">
                      <a16:creationId xmlns:a16="http://schemas.microsoft.com/office/drawing/2014/main" id="{A8AF7475-64A9-1F17-2106-E873FEEC6443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7493442" y="6446711"/>
                  <a:ext cx="20556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4">
              <p14:nvContentPartPr>
                <p14:cNvPr id="292" name="Entrada de lápiz 291">
                  <a:extLst>
                    <a:ext uri="{FF2B5EF4-FFF2-40B4-BE49-F238E27FC236}">
                      <a16:creationId xmlns:a16="http://schemas.microsoft.com/office/drawing/2014/main" id="{0B7B4F39-C27F-2D5B-60AC-64B27E359736}"/>
                    </a:ext>
                  </a:extLst>
                </p14:cNvPr>
                <p14:cNvContentPartPr/>
                <p14:nvPr/>
              </p14:nvContentPartPr>
              <p14:xfrm>
                <a:off x="7777122" y="6534911"/>
                <a:ext cx="141480" cy="72360"/>
              </p14:xfrm>
            </p:contentPart>
          </mc:Choice>
          <mc:Fallback xmlns="">
            <p:pic>
              <p:nvPicPr>
                <p:cNvPr id="292" name="Entrada de lápiz 291">
                  <a:extLst>
                    <a:ext uri="{FF2B5EF4-FFF2-40B4-BE49-F238E27FC236}">
                      <a16:creationId xmlns:a16="http://schemas.microsoft.com/office/drawing/2014/main" id="{0B7B4F39-C27F-2D5B-60AC-64B27E359736}"/>
                    </a:ext>
                  </a:extLst>
                </p:cNvPr>
                <p:cNvPicPr/>
                <p:nvPr/>
              </p:nvPicPr>
              <p:blipFill>
                <a:blip r:embed="rId405"/>
                <a:stretch>
                  <a:fillRect/>
                </a:stretch>
              </p:blipFill>
              <p:spPr>
                <a:xfrm>
                  <a:off x="7759482" y="6517271"/>
                  <a:ext cx="17712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6">
              <p14:nvContentPartPr>
                <p14:cNvPr id="293" name="Entrada de lápiz 292">
                  <a:extLst>
                    <a:ext uri="{FF2B5EF4-FFF2-40B4-BE49-F238E27FC236}">
                      <a16:creationId xmlns:a16="http://schemas.microsoft.com/office/drawing/2014/main" id="{E1C963C1-308C-25B4-8772-2728A2658148}"/>
                    </a:ext>
                  </a:extLst>
                </p14:cNvPr>
                <p14:cNvContentPartPr/>
                <p14:nvPr/>
              </p14:nvContentPartPr>
              <p14:xfrm>
                <a:off x="7790802" y="6507911"/>
                <a:ext cx="135720" cy="101160"/>
              </p14:xfrm>
            </p:contentPart>
          </mc:Choice>
          <mc:Fallback xmlns="">
            <p:pic>
              <p:nvPicPr>
                <p:cNvPr id="293" name="Entrada de lápiz 292">
                  <a:extLst>
                    <a:ext uri="{FF2B5EF4-FFF2-40B4-BE49-F238E27FC236}">
                      <a16:creationId xmlns:a16="http://schemas.microsoft.com/office/drawing/2014/main" id="{E1C963C1-308C-25B4-8772-2728A2658148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7772802" y="6490271"/>
                  <a:ext cx="17136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8">
              <p14:nvContentPartPr>
                <p14:cNvPr id="294" name="Entrada de lápiz 293">
                  <a:extLst>
                    <a:ext uri="{FF2B5EF4-FFF2-40B4-BE49-F238E27FC236}">
                      <a16:creationId xmlns:a16="http://schemas.microsoft.com/office/drawing/2014/main" id="{42872897-1365-D0F7-903F-B0ACDF50E4D6}"/>
                    </a:ext>
                  </a:extLst>
                </p14:cNvPr>
                <p14:cNvContentPartPr/>
                <p14:nvPr/>
              </p14:nvContentPartPr>
              <p14:xfrm>
                <a:off x="6960282" y="6265991"/>
                <a:ext cx="167760" cy="18360"/>
              </p14:xfrm>
            </p:contentPart>
          </mc:Choice>
          <mc:Fallback xmlns="">
            <p:pic>
              <p:nvPicPr>
                <p:cNvPr id="294" name="Entrada de lápiz 293">
                  <a:extLst>
                    <a:ext uri="{FF2B5EF4-FFF2-40B4-BE49-F238E27FC236}">
                      <a16:creationId xmlns:a16="http://schemas.microsoft.com/office/drawing/2014/main" id="{42872897-1365-D0F7-903F-B0ACDF50E4D6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6942642" y="6247991"/>
                  <a:ext cx="2034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0">
              <p14:nvContentPartPr>
                <p14:cNvPr id="295" name="Entrada de lápiz 294">
                  <a:extLst>
                    <a:ext uri="{FF2B5EF4-FFF2-40B4-BE49-F238E27FC236}">
                      <a16:creationId xmlns:a16="http://schemas.microsoft.com/office/drawing/2014/main" id="{8E0705CA-8729-1A64-7C0D-AC2214B485CA}"/>
                    </a:ext>
                  </a:extLst>
                </p14:cNvPr>
                <p14:cNvContentPartPr/>
                <p14:nvPr/>
              </p14:nvContentPartPr>
              <p14:xfrm>
                <a:off x="7114002" y="6234671"/>
                <a:ext cx="80280" cy="46800"/>
              </p14:xfrm>
            </p:contentPart>
          </mc:Choice>
          <mc:Fallback xmlns="">
            <p:pic>
              <p:nvPicPr>
                <p:cNvPr id="295" name="Entrada de lápiz 294">
                  <a:extLst>
                    <a:ext uri="{FF2B5EF4-FFF2-40B4-BE49-F238E27FC236}">
                      <a16:creationId xmlns:a16="http://schemas.microsoft.com/office/drawing/2014/main" id="{8E0705CA-8729-1A64-7C0D-AC2214B485CA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7096362" y="6217031"/>
                  <a:ext cx="115920" cy="8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2">
              <p14:nvContentPartPr>
                <p14:cNvPr id="296" name="Entrada de lápiz 295">
                  <a:extLst>
                    <a:ext uri="{FF2B5EF4-FFF2-40B4-BE49-F238E27FC236}">
                      <a16:creationId xmlns:a16="http://schemas.microsoft.com/office/drawing/2014/main" id="{D67D21C4-17FF-AD8C-F892-B29946F8094C}"/>
                    </a:ext>
                  </a:extLst>
                </p14:cNvPr>
                <p14:cNvContentPartPr/>
                <p14:nvPr/>
              </p14:nvContentPartPr>
              <p14:xfrm>
                <a:off x="8132082" y="6531311"/>
                <a:ext cx="66600" cy="21960"/>
              </p14:xfrm>
            </p:contentPart>
          </mc:Choice>
          <mc:Fallback xmlns="">
            <p:pic>
              <p:nvPicPr>
                <p:cNvPr id="296" name="Entrada de lápiz 295">
                  <a:extLst>
                    <a:ext uri="{FF2B5EF4-FFF2-40B4-BE49-F238E27FC236}">
                      <a16:creationId xmlns:a16="http://schemas.microsoft.com/office/drawing/2014/main" id="{D67D21C4-17FF-AD8C-F892-B29946F8094C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8114442" y="6513311"/>
                  <a:ext cx="10224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4">
              <p14:nvContentPartPr>
                <p14:cNvPr id="297" name="Entrada de lápiz 296">
                  <a:extLst>
                    <a:ext uri="{FF2B5EF4-FFF2-40B4-BE49-F238E27FC236}">
                      <a16:creationId xmlns:a16="http://schemas.microsoft.com/office/drawing/2014/main" id="{B670F3AF-A83F-D452-8265-00D6B9962DE4}"/>
                    </a:ext>
                  </a:extLst>
                </p14:cNvPr>
                <p14:cNvContentPartPr/>
                <p14:nvPr/>
              </p14:nvContentPartPr>
              <p14:xfrm>
                <a:off x="8319642" y="6349151"/>
                <a:ext cx="191520" cy="187920"/>
              </p14:xfrm>
            </p:contentPart>
          </mc:Choice>
          <mc:Fallback xmlns="">
            <p:pic>
              <p:nvPicPr>
                <p:cNvPr id="297" name="Entrada de lápiz 296">
                  <a:extLst>
                    <a:ext uri="{FF2B5EF4-FFF2-40B4-BE49-F238E27FC236}">
                      <a16:creationId xmlns:a16="http://schemas.microsoft.com/office/drawing/2014/main" id="{B670F3AF-A83F-D452-8265-00D6B9962DE4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8301642" y="6331151"/>
                  <a:ext cx="22716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6">
              <p14:nvContentPartPr>
                <p14:cNvPr id="298" name="Entrada de lápiz 297">
                  <a:extLst>
                    <a:ext uri="{FF2B5EF4-FFF2-40B4-BE49-F238E27FC236}">
                      <a16:creationId xmlns:a16="http://schemas.microsoft.com/office/drawing/2014/main" id="{06E3442E-8491-14AB-DBE9-99145B8F795E}"/>
                    </a:ext>
                  </a:extLst>
                </p14:cNvPr>
                <p14:cNvContentPartPr/>
                <p14:nvPr/>
              </p14:nvContentPartPr>
              <p14:xfrm>
                <a:off x="8693682" y="6370751"/>
                <a:ext cx="18720" cy="139320"/>
              </p14:xfrm>
            </p:contentPart>
          </mc:Choice>
          <mc:Fallback xmlns="">
            <p:pic>
              <p:nvPicPr>
                <p:cNvPr id="298" name="Entrada de lápiz 297">
                  <a:extLst>
                    <a:ext uri="{FF2B5EF4-FFF2-40B4-BE49-F238E27FC236}">
                      <a16:creationId xmlns:a16="http://schemas.microsoft.com/office/drawing/2014/main" id="{06E3442E-8491-14AB-DBE9-99145B8F795E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8675682" y="6352751"/>
                  <a:ext cx="5436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8">
              <p14:nvContentPartPr>
                <p14:cNvPr id="299" name="Entrada de lápiz 298">
                  <a:extLst>
                    <a:ext uri="{FF2B5EF4-FFF2-40B4-BE49-F238E27FC236}">
                      <a16:creationId xmlns:a16="http://schemas.microsoft.com/office/drawing/2014/main" id="{AD998625-1A9C-9CAB-3E07-42C626963838}"/>
                    </a:ext>
                  </a:extLst>
                </p14:cNvPr>
                <p14:cNvContentPartPr/>
                <p14:nvPr/>
              </p14:nvContentPartPr>
              <p14:xfrm>
                <a:off x="8654082" y="6381911"/>
                <a:ext cx="141480" cy="6480"/>
              </p14:xfrm>
            </p:contentPart>
          </mc:Choice>
          <mc:Fallback xmlns="">
            <p:pic>
              <p:nvPicPr>
                <p:cNvPr id="299" name="Entrada de lápiz 298">
                  <a:extLst>
                    <a:ext uri="{FF2B5EF4-FFF2-40B4-BE49-F238E27FC236}">
                      <a16:creationId xmlns:a16="http://schemas.microsoft.com/office/drawing/2014/main" id="{AD998625-1A9C-9CAB-3E07-42C626963838}"/>
                    </a:ext>
                  </a:extLst>
                </p:cNvPr>
                <p:cNvPicPr/>
                <p:nvPr/>
              </p:nvPicPr>
              <p:blipFill>
                <a:blip r:embed="rId419"/>
                <a:stretch>
                  <a:fillRect/>
                </a:stretch>
              </p:blipFill>
              <p:spPr>
                <a:xfrm>
                  <a:off x="8636082" y="6364271"/>
                  <a:ext cx="1771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0">
              <p14:nvContentPartPr>
                <p14:cNvPr id="300" name="Entrada de lápiz 299">
                  <a:extLst>
                    <a:ext uri="{FF2B5EF4-FFF2-40B4-BE49-F238E27FC236}">
                      <a16:creationId xmlns:a16="http://schemas.microsoft.com/office/drawing/2014/main" id="{0D4757A6-668F-B3A8-2AA7-1C37D7410E7F}"/>
                    </a:ext>
                  </a:extLst>
                </p14:cNvPr>
                <p14:cNvContentPartPr/>
                <p14:nvPr/>
              </p14:nvContentPartPr>
              <p14:xfrm>
                <a:off x="8951802" y="6444551"/>
                <a:ext cx="66240" cy="2160"/>
              </p14:xfrm>
            </p:contentPart>
          </mc:Choice>
          <mc:Fallback xmlns="">
            <p:pic>
              <p:nvPicPr>
                <p:cNvPr id="300" name="Entrada de lápiz 299">
                  <a:extLst>
                    <a:ext uri="{FF2B5EF4-FFF2-40B4-BE49-F238E27FC236}">
                      <a16:creationId xmlns:a16="http://schemas.microsoft.com/office/drawing/2014/main" id="{0D4757A6-668F-B3A8-2AA7-1C37D7410E7F}"/>
                    </a:ext>
                  </a:extLst>
                </p:cNvPr>
                <p:cNvPicPr/>
                <p:nvPr/>
              </p:nvPicPr>
              <p:blipFill>
                <a:blip r:embed="rId421"/>
                <a:stretch>
                  <a:fillRect/>
                </a:stretch>
              </p:blipFill>
              <p:spPr>
                <a:xfrm>
                  <a:off x="8933802" y="6426911"/>
                  <a:ext cx="10188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2">
              <p14:nvContentPartPr>
                <p14:cNvPr id="301" name="Entrada de lápiz 300">
                  <a:extLst>
                    <a:ext uri="{FF2B5EF4-FFF2-40B4-BE49-F238E27FC236}">
                      <a16:creationId xmlns:a16="http://schemas.microsoft.com/office/drawing/2014/main" id="{4E7D0EF4-B58E-7D68-D195-7F4C7439B3B3}"/>
                    </a:ext>
                  </a:extLst>
                </p14:cNvPr>
                <p14:cNvContentPartPr/>
                <p14:nvPr/>
              </p14:nvContentPartPr>
              <p14:xfrm>
                <a:off x="8885202" y="6514031"/>
                <a:ext cx="131760" cy="10080"/>
              </p14:xfrm>
            </p:contentPart>
          </mc:Choice>
          <mc:Fallback xmlns="">
            <p:pic>
              <p:nvPicPr>
                <p:cNvPr id="301" name="Entrada de lápiz 300">
                  <a:extLst>
                    <a:ext uri="{FF2B5EF4-FFF2-40B4-BE49-F238E27FC236}">
                      <a16:creationId xmlns:a16="http://schemas.microsoft.com/office/drawing/2014/main" id="{4E7D0EF4-B58E-7D68-D195-7F4C7439B3B3}"/>
                    </a:ext>
                  </a:extLst>
                </p:cNvPr>
                <p:cNvPicPr/>
                <p:nvPr/>
              </p:nvPicPr>
              <p:blipFill>
                <a:blip r:embed="rId423"/>
                <a:stretch>
                  <a:fillRect/>
                </a:stretch>
              </p:blipFill>
              <p:spPr>
                <a:xfrm>
                  <a:off x="8867202" y="6496391"/>
                  <a:ext cx="16740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4">
              <p14:nvContentPartPr>
                <p14:cNvPr id="304" name="Entrada de lápiz 303">
                  <a:extLst>
                    <a:ext uri="{FF2B5EF4-FFF2-40B4-BE49-F238E27FC236}">
                      <a16:creationId xmlns:a16="http://schemas.microsoft.com/office/drawing/2014/main" id="{B25C2A01-3519-965B-CFE5-67D60987FCFB}"/>
                    </a:ext>
                  </a:extLst>
                </p14:cNvPr>
                <p14:cNvContentPartPr/>
                <p14:nvPr/>
              </p14:nvContentPartPr>
              <p14:xfrm>
                <a:off x="9733002" y="6245471"/>
                <a:ext cx="163800" cy="183960"/>
              </p14:xfrm>
            </p:contentPart>
          </mc:Choice>
          <mc:Fallback xmlns="">
            <p:pic>
              <p:nvPicPr>
                <p:cNvPr id="304" name="Entrada de lápiz 303">
                  <a:extLst>
                    <a:ext uri="{FF2B5EF4-FFF2-40B4-BE49-F238E27FC236}">
                      <a16:creationId xmlns:a16="http://schemas.microsoft.com/office/drawing/2014/main" id="{B25C2A01-3519-965B-CFE5-67D60987FCFB}"/>
                    </a:ext>
                  </a:extLst>
                </p:cNvPr>
                <p:cNvPicPr/>
                <p:nvPr/>
              </p:nvPicPr>
              <p:blipFill>
                <a:blip r:embed="rId425"/>
                <a:stretch>
                  <a:fillRect/>
                </a:stretch>
              </p:blipFill>
              <p:spPr>
                <a:xfrm>
                  <a:off x="9715002" y="6227831"/>
                  <a:ext cx="19944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6">
              <p14:nvContentPartPr>
                <p14:cNvPr id="305" name="Entrada de lápiz 304">
                  <a:extLst>
                    <a:ext uri="{FF2B5EF4-FFF2-40B4-BE49-F238E27FC236}">
                      <a16:creationId xmlns:a16="http://schemas.microsoft.com/office/drawing/2014/main" id="{A5DCEC6E-D74D-C281-814D-6F6BF485C9E4}"/>
                    </a:ext>
                  </a:extLst>
                </p14:cNvPr>
                <p14:cNvContentPartPr/>
                <p14:nvPr/>
              </p14:nvContentPartPr>
              <p14:xfrm>
                <a:off x="9819042" y="6368951"/>
                <a:ext cx="283320" cy="33480"/>
              </p14:xfrm>
            </p:contentPart>
          </mc:Choice>
          <mc:Fallback xmlns="">
            <p:pic>
              <p:nvPicPr>
                <p:cNvPr id="305" name="Entrada de lápiz 304">
                  <a:extLst>
                    <a:ext uri="{FF2B5EF4-FFF2-40B4-BE49-F238E27FC236}">
                      <a16:creationId xmlns:a16="http://schemas.microsoft.com/office/drawing/2014/main" id="{A5DCEC6E-D74D-C281-814D-6F6BF485C9E4}"/>
                    </a:ext>
                  </a:extLst>
                </p:cNvPr>
                <p:cNvPicPr/>
                <p:nvPr/>
              </p:nvPicPr>
              <p:blipFill>
                <a:blip r:embed="rId427"/>
                <a:stretch>
                  <a:fillRect/>
                </a:stretch>
              </p:blipFill>
              <p:spPr>
                <a:xfrm>
                  <a:off x="9801042" y="6351311"/>
                  <a:ext cx="31896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8">
              <p14:nvContentPartPr>
                <p14:cNvPr id="306" name="Entrada de lápiz 305">
                  <a:extLst>
                    <a:ext uri="{FF2B5EF4-FFF2-40B4-BE49-F238E27FC236}">
                      <a16:creationId xmlns:a16="http://schemas.microsoft.com/office/drawing/2014/main" id="{4CD766C7-4F4B-DA56-C370-6F518FF3CF58}"/>
                    </a:ext>
                  </a:extLst>
                </p14:cNvPr>
                <p14:cNvContentPartPr/>
                <p14:nvPr/>
              </p14:nvContentPartPr>
              <p14:xfrm>
                <a:off x="9644082" y="6473351"/>
                <a:ext cx="343800" cy="8280"/>
              </p14:xfrm>
            </p:contentPart>
          </mc:Choice>
          <mc:Fallback xmlns="">
            <p:pic>
              <p:nvPicPr>
                <p:cNvPr id="306" name="Entrada de lápiz 305">
                  <a:extLst>
                    <a:ext uri="{FF2B5EF4-FFF2-40B4-BE49-F238E27FC236}">
                      <a16:creationId xmlns:a16="http://schemas.microsoft.com/office/drawing/2014/main" id="{4CD766C7-4F4B-DA56-C370-6F518FF3CF58}"/>
                    </a:ext>
                  </a:extLst>
                </p:cNvPr>
                <p:cNvPicPr/>
                <p:nvPr/>
              </p:nvPicPr>
              <p:blipFill>
                <a:blip r:embed="rId429"/>
                <a:stretch>
                  <a:fillRect/>
                </a:stretch>
              </p:blipFill>
              <p:spPr>
                <a:xfrm>
                  <a:off x="9626082" y="6455351"/>
                  <a:ext cx="37944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0">
              <p14:nvContentPartPr>
                <p14:cNvPr id="307" name="Entrada de lápiz 306">
                  <a:extLst>
                    <a:ext uri="{FF2B5EF4-FFF2-40B4-BE49-F238E27FC236}">
                      <a16:creationId xmlns:a16="http://schemas.microsoft.com/office/drawing/2014/main" id="{ABE5567D-6888-6E82-D586-B13D7CFCD9FB}"/>
                    </a:ext>
                  </a:extLst>
                </p14:cNvPr>
                <p14:cNvContentPartPr/>
                <p14:nvPr/>
              </p14:nvContentPartPr>
              <p14:xfrm>
                <a:off x="9670002" y="6558671"/>
                <a:ext cx="243720" cy="159480"/>
              </p14:xfrm>
            </p:contentPart>
          </mc:Choice>
          <mc:Fallback xmlns="">
            <p:pic>
              <p:nvPicPr>
                <p:cNvPr id="307" name="Entrada de lápiz 306">
                  <a:extLst>
                    <a:ext uri="{FF2B5EF4-FFF2-40B4-BE49-F238E27FC236}">
                      <a16:creationId xmlns:a16="http://schemas.microsoft.com/office/drawing/2014/main" id="{ABE5567D-6888-6E82-D586-B13D7CFCD9FB}"/>
                    </a:ext>
                  </a:extLst>
                </p:cNvPr>
                <p:cNvPicPr/>
                <p:nvPr/>
              </p:nvPicPr>
              <p:blipFill>
                <a:blip r:embed="rId431"/>
                <a:stretch>
                  <a:fillRect/>
                </a:stretch>
              </p:blipFill>
              <p:spPr>
                <a:xfrm>
                  <a:off x="9652362" y="6540671"/>
                  <a:ext cx="27936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2">
              <p14:nvContentPartPr>
                <p14:cNvPr id="308" name="Entrada de lápiz 307">
                  <a:extLst>
                    <a:ext uri="{FF2B5EF4-FFF2-40B4-BE49-F238E27FC236}">
                      <a16:creationId xmlns:a16="http://schemas.microsoft.com/office/drawing/2014/main" id="{0220B0B3-2AE7-45A6-0F22-391017EF6AAB}"/>
                    </a:ext>
                  </a:extLst>
                </p14:cNvPr>
                <p14:cNvContentPartPr/>
                <p14:nvPr/>
              </p14:nvContentPartPr>
              <p14:xfrm>
                <a:off x="10225842" y="6471551"/>
                <a:ext cx="14760" cy="11520"/>
              </p14:xfrm>
            </p:contentPart>
          </mc:Choice>
          <mc:Fallback xmlns="">
            <p:pic>
              <p:nvPicPr>
                <p:cNvPr id="308" name="Entrada de lápiz 307">
                  <a:extLst>
                    <a:ext uri="{FF2B5EF4-FFF2-40B4-BE49-F238E27FC236}">
                      <a16:creationId xmlns:a16="http://schemas.microsoft.com/office/drawing/2014/main" id="{0220B0B3-2AE7-45A6-0F22-391017EF6AAB}"/>
                    </a:ext>
                  </a:extLst>
                </p:cNvPr>
                <p:cNvPicPr/>
                <p:nvPr/>
              </p:nvPicPr>
              <p:blipFill>
                <a:blip r:embed="rId433"/>
                <a:stretch>
                  <a:fillRect/>
                </a:stretch>
              </p:blipFill>
              <p:spPr>
                <a:xfrm>
                  <a:off x="10208202" y="6453911"/>
                  <a:ext cx="50400" cy="47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6" name="Grupo 325">
            <a:extLst>
              <a:ext uri="{FF2B5EF4-FFF2-40B4-BE49-F238E27FC236}">
                <a16:creationId xmlns:a16="http://schemas.microsoft.com/office/drawing/2014/main" id="{CF69BF0E-C062-7CE4-8CE0-40B4BF0A08D3}"/>
              </a:ext>
            </a:extLst>
          </p:cNvPr>
          <p:cNvGrpSpPr/>
          <p:nvPr/>
        </p:nvGrpSpPr>
        <p:grpSpPr>
          <a:xfrm>
            <a:off x="10472442" y="6201911"/>
            <a:ext cx="1227960" cy="339480"/>
            <a:chOff x="10472442" y="6201911"/>
            <a:chExt cx="1227960" cy="339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4">
              <p14:nvContentPartPr>
                <p14:cNvPr id="310" name="Entrada de lápiz 309">
                  <a:extLst>
                    <a:ext uri="{FF2B5EF4-FFF2-40B4-BE49-F238E27FC236}">
                      <a16:creationId xmlns:a16="http://schemas.microsoft.com/office/drawing/2014/main" id="{8287268A-A0D1-39A9-400F-BFA1B6CA7532}"/>
                    </a:ext>
                  </a:extLst>
                </p14:cNvPr>
                <p14:cNvContentPartPr/>
                <p14:nvPr/>
              </p14:nvContentPartPr>
              <p14:xfrm>
                <a:off x="10472442" y="6244031"/>
                <a:ext cx="186840" cy="219240"/>
              </p14:xfrm>
            </p:contentPart>
          </mc:Choice>
          <mc:Fallback xmlns="">
            <p:pic>
              <p:nvPicPr>
                <p:cNvPr id="310" name="Entrada de lápiz 309">
                  <a:extLst>
                    <a:ext uri="{FF2B5EF4-FFF2-40B4-BE49-F238E27FC236}">
                      <a16:creationId xmlns:a16="http://schemas.microsoft.com/office/drawing/2014/main" id="{8287268A-A0D1-39A9-400F-BFA1B6CA7532}"/>
                    </a:ext>
                  </a:extLst>
                </p:cNvPr>
                <p:cNvPicPr/>
                <p:nvPr/>
              </p:nvPicPr>
              <p:blipFill>
                <a:blip r:embed="rId435"/>
                <a:stretch>
                  <a:fillRect/>
                </a:stretch>
              </p:blipFill>
              <p:spPr>
                <a:xfrm>
                  <a:off x="10454442" y="6226031"/>
                  <a:ext cx="22248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6">
              <p14:nvContentPartPr>
                <p14:cNvPr id="311" name="Entrada de lápiz 310">
                  <a:extLst>
                    <a:ext uri="{FF2B5EF4-FFF2-40B4-BE49-F238E27FC236}">
                      <a16:creationId xmlns:a16="http://schemas.microsoft.com/office/drawing/2014/main" id="{CDB3E11E-71F5-B1DA-08E6-699CF9BB46EA}"/>
                    </a:ext>
                  </a:extLst>
                </p14:cNvPr>
                <p14:cNvContentPartPr/>
                <p14:nvPr/>
              </p14:nvContentPartPr>
              <p14:xfrm>
                <a:off x="10607802" y="6444551"/>
                <a:ext cx="105840" cy="96840"/>
              </p14:xfrm>
            </p:contentPart>
          </mc:Choice>
          <mc:Fallback xmlns="">
            <p:pic>
              <p:nvPicPr>
                <p:cNvPr id="311" name="Entrada de lápiz 310">
                  <a:extLst>
                    <a:ext uri="{FF2B5EF4-FFF2-40B4-BE49-F238E27FC236}">
                      <a16:creationId xmlns:a16="http://schemas.microsoft.com/office/drawing/2014/main" id="{CDB3E11E-71F5-B1DA-08E6-699CF9BB46EA}"/>
                    </a:ext>
                  </a:extLst>
                </p:cNvPr>
                <p:cNvPicPr/>
                <p:nvPr/>
              </p:nvPicPr>
              <p:blipFill>
                <a:blip r:embed="rId437"/>
                <a:stretch>
                  <a:fillRect/>
                </a:stretch>
              </p:blipFill>
              <p:spPr>
                <a:xfrm>
                  <a:off x="10589802" y="6426911"/>
                  <a:ext cx="141480" cy="13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8">
              <p14:nvContentPartPr>
                <p14:cNvPr id="312" name="Entrada de lápiz 311">
                  <a:extLst>
                    <a:ext uri="{FF2B5EF4-FFF2-40B4-BE49-F238E27FC236}">
                      <a16:creationId xmlns:a16="http://schemas.microsoft.com/office/drawing/2014/main" id="{0DFF1046-4C65-9736-6FD1-BE576130B0B5}"/>
                    </a:ext>
                  </a:extLst>
                </p14:cNvPr>
                <p14:cNvContentPartPr/>
                <p14:nvPr/>
              </p14:nvContentPartPr>
              <p14:xfrm>
                <a:off x="10849002" y="6260951"/>
                <a:ext cx="145080" cy="205560"/>
              </p14:xfrm>
            </p:contentPart>
          </mc:Choice>
          <mc:Fallback xmlns="">
            <p:pic>
              <p:nvPicPr>
                <p:cNvPr id="312" name="Entrada de lápiz 311">
                  <a:extLst>
                    <a:ext uri="{FF2B5EF4-FFF2-40B4-BE49-F238E27FC236}">
                      <a16:creationId xmlns:a16="http://schemas.microsoft.com/office/drawing/2014/main" id="{0DFF1046-4C65-9736-6FD1-BE576130B0B5}"/>
                    </a:ext>
                  </a:extLst>
                </p:cNvPr>
                <p:cNvPicPr/>
                <p:nvPr/>
              </p:nvPicPr>
              <p:blipFill>
                <a:blip r:embed="rId439"/>
                <a:stretch>
                  <a:fillRect/>
                </a:stretch>
              </p:blipFill>
              <p:spPr>
                <a:xfrm>
                  <a:off x="10831362" y="6242951"/>
                  <a:ext cx="18072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0">
              <p14:nvContentPartPr>
                <p14:cNvPr id="313" name="Entrada de lápiz 312">
                  <a:extLst>
                    <a:ext uri="{FF2B5EF4-FFF2-40B4-BE49-F238E27FC236}">
                      <a16:creationId xmlns:a16="http://schemas.microsoft.com/office/drawing/2014/main" id="{5CD21DA8-61FB-9BD5-B1E2-228F2F9CBDDA}"/>
                    </a:ext>
                  </a:extLst>
                </p14:cNvPr>
                <p14:cNvContentPartPr/>
                <p14:nvPr/>
              </p14:nvContentPartPr>
              <p14:xfrm>
                <a:off x="11125842" y="6201911"/>
                <a:ext cx="144720" cy="255960"/>
              </p14:xfrm>
            </p:contentPart>
          </mc:Choice>
          <mc:Fallback xmlns="">
            <p:pic>
              <p:nvPicPr>
                <p:cNvPr id="313" name="Entrada de lápiz 312">
                  <a:extLst>
                    <a:ext uri="{FF2B5EF4-FFF2-40B4-BE49-F238E27FC236}">
                      <a16:creationId xmlns:a16="http://schemas.microsoft.com/office/drawing/2014/main" id="{5CD21DA8-61FB-9BD5-B1E2-228F2F9CBDDA}"/>
                    </a:ext>
                  </a:extLst>
                </p:cNvPr>
                <p:cNvPicPr/>
                <p:nvPr/>
              </p:nvPicPr>
              <p:blipFill>
                <a:blip r:embed="rId441"/>
                <a:stretch>
                  <a:fillRect/>
                </a:stretch>
              </p:blipFill>
              <p:spPr>
                <a:xfrm>
                  <a:off x="11108202" y="6184271"/>
                  <a:ext cx="18036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2">
              <p14:nvContentPartPr>
                <p14:cNvPr id="315" name="Entrada de lápiz 314">
                  <a:extLst>
                    <a:ext uri="{FF2B5EF4-FFF2-40B4-BE49-F238E27FC236}">
                      <a16:creationId xmlns:a16="http://schemas.microsoft.com/office/drawing/2014/main" id="{677D5713-EF8F-ED1A-AECE-B785B7B39C0E}"/>
                    </a:ext>
                  </a:extLst>
                </p14:cNvPr>
                <p14:cNvContentPartPr/>
                <p14:nvPr/>
              </p14:nvContentPartPr>
              <p14:xfrm>
                <a:off x="11471802" y="6304511"/>
                <a:ext cx="154080" cy="3960"/>
              </p14:xfrm>
            </p:contentPart>
          </mc:Choice>
          <mc:Fallback xmlns="">
            <p:pic>
              <p:nvPicPr>
                <p:cNvPr id="315" name="Entrada de lápiz 314">
                  <a:extLst>
                    <a:ext uri="{FF2B5EF4-FFF2-40B4-BE49-F238E27FC236}">
                      <a16:creationId xmlns:a16="http://schemas.microsoft.com/office/drawing/2014/main" id="{677D5713-EF8F-ED1A-AECE-B785B7B39C0E}"/>
                    </a:ext>
                  </a:extLst>
                </p:cNvPr>
                <p:cNvPicPr/>
                <p:nvPr/>
              </p:nvPicPr>
              <p:blipFill>
                <a:blip r:embed="rId443"/>
                <a:stretch>
                  <a:fillRect/>
                </a:stretch>
              </p:blipFill>
              <p:spPr>
                <a:xfrm>
                  <a:off x="11454162" y="6286871"/>
                  <a:ext cx="1897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4">
              <p14:nvContentPartPr>
                <p14:cNvPr id="316" name="Entrada de lápiz 315">
                  <a:extLst>
                    <a:ext uri="{FF2B5EF4-FFF2-40B4-BE49-F238E27FC236}">
                      <a16:creationId xmlns:a16="http://schemas.microsoft.com/office/drawing/2014/main" id="{DF1081A2-CF0F-6ADF-5394-95B92DA8C1AF}"/>
                    </a:ext>
                  </a:extLst>
                </p14:cNvPr>
                <p14:cNvContentPartPr/>
                <p14:nvPr/>
              </p14:nvContentPartPr>
              <p14:xfrm>
                <a:off x="11536602" y="6389831"/>
                <a:ext cx="163800" cy="17640"/>
              </p14:xfrm>
            </p:contentPart>
          </mc:Choice>
          <mc:Fallback xmlns="">
            <p:pic>
              <p:nvPicPr>
                <p:cNvPr id="316" name="Entrada de lápiz 315">
                  <a:extLst>
                    <a:ext uri="{FF2B5EF4-FFF2-40B4-BE49-F238E27FC236}">
                      <a16:creationId xmlns:a16="http://schemas.microsoft.com/office/drawing/2014/main" id="{DF1081A2-CF0F-6ADF-5394-95B92DA8C1AF}"/>
                    </a:ext>
                  </a:extLst>
                </p:cNvPr>
                <p:cNvPicPr/>
                <p:nvPr/>
              </p:nvPicPr>
              <p:blipFill>
                <a:blip r:embed="rId445"/>
                <a:stretch>
                  <a:fillRect/>
                </a:stretch>
              </p:blipFill>
              <p:spPr>
                <a:xfrm>
                  <a:off x="11518962" y="6371831"/>
                  <a:ext cx="199440" cy="5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5" name="Grupo 324">
            <a:extLst>
              <a:ext uri="{FF2B5EF4-FFF2-40B4-BE49-F238E27FC236}">
                <a16:creationId xmlns:a16="http://schemas.microsoft.com/office/drawing/2014/main" id="{CA885586-DAC5-7FDF-8926-F23232D4A8E9}"/>
              </a:ext>
            </a:extLst>
          </p:cNvPr>
          <p:cNvGrpSpPr/>
          <p:nvPr/>
        </p:nvGrpSpPr>
        <p:grpSpPr>
          <a:xfrm>
            <a:off x="10482882" y="5475071"/>
            <a:ext cx="1670760" cy="532440"/>
            <a:chOff x="10482882" y="5475071"/>
            <a:chExt cx="1670760" cy="532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6">
              <p14:nvContentPartPr>
                <p14:cNvPr id="319" name="Entrada de lápiz 318">
                  <a:extLst>
                    <a:ext uri="{FF2B5EF4-FFF2-40B4-BE49-F238E27FC236}">
                      <a16:creationId xmlns:a16="http://schemas.microsoft.com/office/drawing/2014/main" id="{0399964F-86BB-DEBC-2619-9DB37A41767A}"/>
                    </a:ext>
                  </a:extLst>
                </p14:cNvPr>
                <p14:cNvContentPartPr/>
                <p14:nvPr/>
              </p14:nvContentPartPr>
              <p14:xfrm>
                <a:off x="11583762" y="5616911"/>
                <a:ext cx="115920" cy="183960"/>
              </p14:xfrm>
            </p:contentPart>
          </mc:Choice>
          <mc:Fallback xmlns="">
            <p:pic>
              <p:nvPicPr>
                <p:cNvPr id="319" name="Entrada de lápiz 318">
                  <a:extLst>
                    <a:ext uri="{FF2B5EF4-FFF2-40B4-BE49-F238E27FC236}">
                      <a16:creationId xmlns:a16="http://schemas.microsoft.com/office/drawing/2014/main" id="{0399964F-86BB-DEBC-2619-9DB37A41767A}"/>
                    </a:ext>
                  </a:extLst>
                </p:cNvPr>
                <p:cNvPicPr/>
                <p:nvPr/>
              </p:nvPicPr>
              <p:blipFill>
                <a:blip r:embed="rId447"/>
                <a:stretch>
                  <a:fillRect/>
                </a:stretch>
              </p:blipFill>
              <p:spPr>
                <a:xfrm>
                  <a:off x="11565762" y="5598911"/>
                  <a:ext cx="15156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8">
              <p14:nvContentPartPr>
                <p14:cNvPr id="320" name="Entrada de lápiz 319">
                  <a:extLst>
                    <a:ext uri="{FF2B5EF4-FFF2-40B4-BE49-F238E27FC236}">
                      <a16:creationId xmlns:a16="http://schemas.microsoft.com/office/drawing/2014/main" id="{4C0CCBB1-73EC-1EE1-A3EF-2EB2ED2499A4}"/>
                    </a:ext>
                  </a:extLst>
                </p14:cNvPr>
                <p14:cNvContentPartPr/>
                <p14:nvPr/>
              </p14:nvContentPartPr>
              <p14:xfrm>
                <a:off x="11628402" y="5723831"/>
                <a:ext cx="410760" cy="106560"/>
              </p14:xfrm>
            </p:contentPart>
          </mc:Choice>
          <mc:Fallback xmlns="">
            <p:pic>
              <p:nvPicPr>
                <p:cNvPr id="320" name="Entrada de lápiz 319">
                  <a:extLst>
                    <a:ext uri="{FF2B5EF4-FFF2-40B4-BE49-F238E27FC236}">
                      <a16:creationId xmlns:a16="http://schemas.microsoft.com/office/drawing/2014/main" id="{4C0CCBB1-73EC-1EE1-A3EF-2EB2ED2499A4}"/>
                    </a:ext>
                  </a:extLst>
                </p:cNvPr>
                <p:cNvPicPr/>
                <p:nvPr/>
              </p:nvPicPr>
              <p:blipFill>
                <a:blip r:embed="rId449"/>
                <a:stretch>
                  <a:fillRect/>
                </a:stretch>
              </p:blipFill>
              <p:spPr>
                <a:xfrm>
                  <a:off x="11610762" y="5705831"/>
                  <a:ext cx="446400" cy="14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0">
              <p14:nvContentPartPr>
                <p14:cNvPr id="321" name="Entrada de lápiz 320">
                  <a:extLst>
                    <a:ext uri="{FF2B5EF4-FFF2-40B4-BE49-F238E27FC236}">
                      <a16:creationId xmlns:a16="http://schemas.microsoft.com/office/drawing/2014/main" id="{03180EF9-D72F-4A3E-5395-ADAC439CEF93}"/>
                    </a:ext>
                  </a:extLst>
                </p14:cNvPr>
                <p14:cNvContentPartPr/>
                <p14:nvPr/>
              </p14:nvContentPartPr>
              <p14:xfrm>
                <a:off x="10764402" y="5475071"/>
                <a:ext cx="1389240" cy="532440"/>
              </p14:xfrm>
            </p:contentPart>
          </mc:Choice>
          <mc:Fallback xmlns="">
            <p:pic>
              <p:nvPicPr>
                <p:cNvPr id="321" name="Entrada de lápiz 320">
                  <a:extLst>
                    <a:ext uri="{FF2B5EF4-FFF2-40B4-BE49-F238E27FC236}">
                      <a16:creationId xmlns:a16="http://schemas.microsoft.com/office/drawing/2014/main" id="{03180EF9-D72F-4A3E-5395-ADAC439CEF93}"/>
                    </a:ext>
                  </a:extLst>
                </p:cNvPr>
                <p:cNvPicPr/>
                <p:nvPr/>
              </p:nvPicPr>
              <p:blipFill>
                <a:blip r:embed="rId451"/>
                <a:stretch>
                  <a:fillRect/>
                </a:stretch>
              </p:blipFill>
              <p:spPr>
                <a:xfrm>
                  <a:off x="10746402" y="5457071"/>
                  <a:ext cx="1424880" cy="56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2">
              <p14:nvContentPartPr>
                <p14:cNvPr id="323" name="Entrada de lápiz 322">
                  <a:extLst>
                    <a:ext uri="{FF2B5EF4-FFF2-40B4-BE49-F238E27FC236}">
                      <a16:creationId xmlns:a16="http://schemas.microsoft.com/office/drawing/2014/main" id="{2E1D043F-7189-E2F7-7307-CDCC299A2935}"/>
                    </a:ext>
                  </a:extLst>
                </p14:cNvPr>
                <p14:cNvContentPartPr/>
                <p14:nvPr/>
              </p14:nvContentPartPr>
              <p14:xfrm>
                <a:off x="10597002" y="5736791"/>
                <a:ext cx="132840" cy="2880"/>
              </p14:xfrm>
            </p:contentPart>
          </mc:Choice>
          <mc:Fallback xmlns="">
            <p:pic>
              <p:nvPicPr>
                <p:cNvPr id="323" name="Entrada de lápiz 322">
                  <a:extLst>
                    <a:ext uri="{FF2B5EF4-FFF2-40B4-BE49-F238E27FC236}">
                      <a16:creationId xmlns:a16="http://schemas.microsoft.com/office/drawing/2014/main" id="{2E1D043F-7189-E2F7-7307-CDCC299A2935}"/>
                    </a:ext>
                  </a:extLst>
                </p:cNvPr>
                <p:cNvPicPr/>
                <p:nvPr/>
              </p:nvPicPr>
              <p:blipFill>
                <a:blip r:embed="rId453"/>
                <a:stretch>
                  <a:fillRect/>
                </a:stretch>
              </p:blipFill>
              <p:spPr>
                <a:xfrm>
                  <a:off x="10579362" y="5718791"/>
                  <a:ext cx="16848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4">
              <p14:nvContentPartPr>
                <p14:cNvPr id="324" name="Entrada de lápiz 323">
                  <a:extLst>
                    <a:ext uri="{FF2B5EF4-FFF2-40B4-BE49-F238E27FC236}">
                      <a16:creationId xmlns:a16="http://schemas.microsoft.com/office/drawing/2014/main" id="{03A95B77-4B50-A3D7-94D4-B3674B700F30}"/>
                    </a:ext>
                  </a:extLst>
                </p14:cNvPr>
                <p14:cNvContentPartPr/>
                <p14:nvPr/>
              </p14:nvContentPartPr>
              <p14:xfrm>
                <a:off x="10482882" y="5814191"/>
                <a:ext cx="174240" cy="12600"/>
              </p14:xfrm>
            </p:contentPart>
          </mc:Choice>
          <mc:Fallback xmlns="">
            <p:pic>
              <p:nvPicPr>
                <p:cNvPr id="324" name="Entrada de lápiz 323">
                  <a:extLst>
                    <a:ext uri="{FF2B5EF4-FFF2-40B4-BE49-F238E27FC236}">
                      <a16:creationId xmlns:a16="http://schemas.microsoft.com/office/drawing/2014/main" id="{03A95B77-4B50-A3D7-94D4-B3674B700F30}"/>
                    </a:ext>
                  </a:extLst>
                </p:cNvPr>
                <p:cNvPicPr/>
                <p:nvPr/>
              </p:nvPicPr>
              <p:blipFill>
                <a:blip r:embed="rId455"/>
                <a:stretch>
                  <a:fillRect/>
                </a:stretch>
              </p:blipFill>
              <p:spPr>
                <a:xfrm>
                  <a:off x="10465242" y="5796191"/>
                  <a:ext cx="209880" cy="482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28" name="CuadroTexto 327">
            <a:extLst>
              <a:ext uri="{FF2B5EF4-FFF2-40B4-BE49-F238E27FC236}">
                <a16:creationId xmlns:a16="http://schemas.microsoft.com/office/drawing/2014/main" id="{449FFA32-E51C-E572-47D1-4F79362B0A6C}"/>
              </a:ext>
            </a:extLst>
          </p:cNvPr>
          <p:cNvSpPr txBox="1"/>
          <p:nvPr/>
        </p:nvSpPr>
        <p:spPr>
          <a:xfrm>
            <a:off x="127217" y="5850219"/>
            <a:ext cx="6126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D2.a.– </a:t>
            </a:r>
            <a:r>
              <a:rPr lang="es-E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∆x = 11 km, ∆y = 8 km; </a:t>
            </a: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D2.b.–  </a:t>
            </a:r>
            <a:r>
              <a:rPr lang="es-A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30° río arriba</a:t>
            </a:r>
            <a:endParaRPr lang="es-AR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56">
            <p14:nvContentPartPr>
              <p14:cNvPr id="329" name="Entrada de lápiz 328">
                <a:extLst>
                  <a:ext uri="{FF2B5EF4-FFF2-40B4-BE49-F238E27FC236}">
                    <a16:creationId xmlns:a16="http://schemas.microsoft.com/office/drawing/2014/main" id="{9CFD7DBD-A87C-EBBA-AE72-31A36BDE8BB3}"/>
                  </a:ext>
                </a:extLst>
              </p14:cNvPr>
              <p14:cNvContentPartPr/>
              <p14:nvPr/>
            </p14:nvContentPartPr>
            <p14:xfrm>
              <a:off x="5705682" y="-23209"/>
              <a:ext cx="360" cy="360"/>
            </p14:xfrm>
          </p:contentPart>
        </mc:Choice>
        <mc:Fallback xmlns="">
          <p:pic>
            <p:nvPicPr>
              <p:cNvPr id="329" name="Entrada de lápiz 328">
                <a:extLst>
                  <a:ext uri="{FF2B5EF4-FFF2-40B4-BE49-F238E27FC236}">
                    <a16:creationId xmlns:a16="http://schemas.microsoft.com/office/drawing/2014/main" id="{9CFD7DBD-A87C-EBBA-AE72-31A36BDE8BB3}"/>
                  </a:ext>
                </a:extLst>
              </p:cNvPr>
              <p:cNvPicPr/>
              <p:nvPr/>
            </p:nvPicPr>
            <p:blipFill>
              <a:blip r:embed="rId457"/>
              <a:stretch>
                <a:fillRect/>
              </a:stretch>
            </p:blipFill>
            <p:spPr>
              <a:xfrm>
                <a:off x="5687682" y="-41209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8">
            <p14:nvContentPartPr>
              <p14:cNvPr id="330" name="Entrada de lápiz 329">
                <a:extLst>
                  <a:ext uri="{FF2B5EF4-FFF2-40B4-BE49-F238E27FC236}">
                    <a16:creationId xmlns:a16="http://schemas.microsoft.com/office/drawing/2014/main" id="{52D10E12-2BBE-9D61-5A5D-3BACDDF8C8FF}"/>
                  </a:ext>
                </a:extLst>
              </p14:cNvPr>
              <p14:cNvContentPartPr/>
              <p14:nvPr/>
            </p14:nvContentPartPr>
            <p14:xfrm>
              <a:off x="5780922" y="-134047"/>
              <a:ext cx="6120" cy="5400"/>
            </p14:xfrm>
          </p:contentPart>
        </mc:Choice>
        <mc:Fallback xmlns="">
          <p:pic>
            <p:nvPicPr>
              <p:cNvPr id="330" name="Entrada de lápiz 329">
                <a:extLst>
                  <a:ext uri="{FF2B5EF4-FFF2-40B4-BE49-F238E27FC236}">
                    <a16:creationId xmlns:a16="http://schemas.microsoft.com/office/drawing/2014/main" id="{52D10E12-2BBE-9D61-5A5D-3BACDDF8C8FF}"/>
                  </a:ext>
                </a:extLst>
              </p:cNvPr>
              <p:cNvPicPr/>
              <p:nvPr/>
            </p:nvPicPr>
            <p:blipFill>
              <a:blip r:embed="rId459"/>
              <a:stretch>
                <a:fillRect/>
              </a:stretch>
            </p:blipFill>
            <p:spPr>
              <a:xfrm>
                <a:off x="5763282" y="-152047"/>
                <a:ext cx="41760" cy="41040"/>
              </a:xfrm>
              <a:prstGeom prst="rect">
                <a:avLst/>
              </a:prstGeom>
            </p:spPr>
          </p:pic>
        </mc:Fallback>
      </mc:AlternateContent>
      <p:grpSp>
        <p:nvGrpSpPr>
          <p:cNvPr id="354" name="Grupo 353">
            <a:extLst>
              <a:ext uri="{FF2B5EF4-FFF2-40B4-BE49-F238E27FC236}">
                <a16:creationId xmlns:a16="http://schemas.microsoft.com/office/drawing/2014/main" id="{F41C21EF-7689-92C3-E3C7-B6FE1FAEE4DE}"/>
              </a:ext>
            </a:extLst>
          </p:cNvPr>
          <p:cNvGrpSpPr/>
          <p:nvPr/>
        </p:nvGrpSpPr>
        <p:grpSpPr>
          <a:xfrm>
            <a:off x="713562" y="3221513"/>
            <a:ext cx="2458800" cy="703080"/>
            <a:chOff x="713562" y="3221513"/>
            <a:chExt cx="2458800" cy="703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0">
              <p14:nvContentPartPr>
                <p14:cNvPr id="331" name="Entrada de lápiz 330">
                  <a:extLst>
                    <a:ext uri="{FF2B5EF4-FFF2-40B4-BE49-F238E27FC236}">
                      <a16:creationId xmlns:a16="http://schemas.microsoft.com/office/drawing/2014/main" id="{8ACACD31-18F6-BAD7-02B2-3559DD3DB48A}"/>
                    </a:ext>
                  </a:extLst>
                </p14:cNvPr>
                <p14:cNvContentPartPr/>
                <p14:nvPr/>
              </p14:nvContentPartPr>
              <p14:xfrm>
                <a:off x="1566042" y="3451913"/>
                <a:ext cx="386280" cy="440280"/>
              </p14:xfrm>
            </p:contentPart>
          </mc:Choice>
          <mc:Fallback xmlns="">
            <p:pic>
              <p:nvPicPr>
                <p:cNvPr id="331" name="Entrada de lápiz 330">
                  <a:extLst>
                    <a:ext uri="{FF2B5EF4-FFF2-40B4-BE49-F238E27FC236}">
                      <a16:creationId xmlns:a16="http://schemas.microsoft.com/office/drawing/2014/main" id="{8ACACD31-18F6-BAD7-02B2-3559DD3DB48A}"/>
                    </a:ext>
                  </a:extLst>
                </p:cNvPr>
                <p:cNvPicPr/>
                <p:nvPr/>
              </p:nvPicPr>
              <p:blipFill>
                <a:blip r:embed="rId461"/>
                <a:stretch>
                  <a:fillRect/>
                </a:stretch>
              </p:blipFill>
              <p:spPr>
                <a:xfrm>
                  <a:off x="1548042" y="3434273"/>
                  <a:ext cx="421920" cy="47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2">
              <p14:nvContentPartPr>
                <p14:cNvPr id="332" name="Entrada de lápiz 331">
                  <a:extLst>
                    <a:ext uri="{FF2B5EF4-FFF2-40B4-BE49-F238E27FC236}">
                      <a16:creationId xmlns:a16="http://schemas.microsoft.com/office/drawing/2014/main" id="{CB015C38-D7F3-C845-357B-30D5399E38CF}"/>
                    </a:ext>
                  </a:extLst>
                </p14:cNvPr>
                <p14:cNvContentPartPr/>
                <p14:nvPr/>
              </p14:nvContentPartPr>
              <p14:xfrm>
                <a:off x="1868802" y="3388913"/>
                <a:ext cx="173520" cy="124200"/>
              </p14:xfrm>
            </p:contentPart>
          </mc:Choice>
          <mc:Fallback xmlns="">
            <p:pic>
              <p:nvPicPr>
                <p:cNvPr id="332" name="Entrada de lápiz 331">
                  <a:extLst>
                    <a:ext uri="{FF2B5EF4-FFF2-40B4-BE49-F238E27FC236}">
                      <a16:creationId xmlns:a16="http://schemas.microsoft.com/office/drawing/2014/main" id="{CB015C38-D7F3-C845-357B-30D5399E38CF}"/>
                    </a:ext>
                  </a:extLst>
                </p:cNvPr>
                <p:cNvPicPr/>
                <p:nvPr/>
              </p:nvPicPr>
              <p:blipFill>
                <a:blip r:embed="rId463"/>
                <a:stretch>
                  <a:fillRect/>
                </a:stretch>
              </p:blipFill>
              <p:spPr>
                <a:xfrm>
                  <a:off x="1850802" y="3370913"/>
                  <a:ext cx="20916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4">
              <p14:nvContentPartPr>
                <p14:cNvPr id="333" name="Entrada de lápiz 332">
                  <a:extLst>
                    <a:ext uri="{FF2B5EF4-FFF2-40B4-BE49-F238E27FC236}">
                      <a16:creationId xmlns:a16="http://schemas.microsoft.com/office/drawing/2014/main" id="{681A4CDB-DF6D-93A4-1576-3D5823218A21}"/>
                    </a:ext>
                  </a:extLst>
                </p14:cNvPr>
                <p14:cNvContentPartPr/>
                <p14:nvPr/>
              </p14:nvContentPartPr>
              <p14:xfrm>
                <a:off x="2150682" y="3316553"/>
                <a:ext cx="120240" cy="174600"/>
              </p14:xfrm>
            </p:contentPart>
          </mc:Choice>
          <mc:Fallback xmlns="">
            <p:pic>
              <p:nvPicPr>
                <p:cNvPr id="333" name="Entrada de lápiz 332">
                  <a:extLst>
                    <a:ext uri="{FF2B5EF4-FFF2-40B4-BE49-F238E27FC236}">
                      <a16:creationId xmlns:a16="http://schemas.microsoft.com/office/drawing/2014/main" id="{681A4CDB-DF6D-93A4-1576-3D5823218A21}"/>
                    </a:ext>
                  </a:extLst>
                </p:cNvPr>
                <p:cNvPicPr/>
                <p:nvPr/>
              </p:nvPicPr>
              <p:blipFill>
                <a:blip r:embed="rId465"/>
                <a:stretch>
                  <a:fillRect/>
                </a:stretch>
              </p:blipFill>
              <p:spPr>
                <a:xfrm>
                  <a:off x="2133042" y="3298553"/>
                  <a:ext cx="15588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6">
              <p14:nvContentPartPr>
                <p14:cNvPr id="334" name="Entrada de lápiz 333">
                  <a:extLst>
                    <a:ext uri="{FF2B5EF4-FFF2-40B4-BE49-F238E27FC236}">
                      <a16:creationId xmlns:a16="http://schemas.microsoft.com/office/drawing/2014/main" id="{C9FDA669-48FB-ADB2-50DF-D7D2CB6549E9}"/>
                    </a:ext>
                  </a:extLst>
                </p14:cNvPr>
                <p14:cNvContentPartPr/>
                <p14:nvPr/>
              </p14:nvContentPartPr>
              <p14:xfrm>
                <a:off x="2340402" y="3367673"/>
                <a:ext cx="153360" cy="99360"/>
              </p14:xfrm>
            </p:contentPart>
          </mc:Choice>
          <mc:Fallback xmlns="">
            <p:pic>
              <p:nvPicPr>
                <p:cNvPr id="334" name="Entrada de lápiz 333">
                  <a:extLst>
                    <a:ext uri="{FF2B5EF4-FFF2-40B4-BE49-F238E27FC236}">
                      <a16:creationId xmlns:a16="http://schemas.microsoft.com/office/drawing/2014/main" id="{C9FDA669-48FB-ADB2-50DF-D7D2CB6549E9}"/>
                    </a:ext>
                  </a:extLst>
                </p:cNvPr>
                <p:cNvPicPr/>
                <p:nvPr/>
              </p:nvPicPr>
              <p:blipFill>
                <a:blip r:embed="rId467"/>
                <a:stretch>
                  <a:fillRect/>
                </a:stretch>
              </p:blipFill>
              <p:spPr>
                <a:xfrm>
                  <a:off x="2322762" y="3350033"/>
                  <a:ext cx="18900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8">
              <p14:nvContentPartPr>
                <p14:cNvPr id="336" name="Entrada de lápiz 335">
                  <a:extLst>
                    <a:ext uri="{FF2B5EF4-FFF2-40B4-BE49-F238E27FC236}">
                      <a16:creationId xmlns:a16="http://schemas.microsoft.com/office/drawing/2014/main" id="{BF9D6CCE-1889-E13C-DB36-96F65F7CF86A}"/>
                    </a:ext>
                  </a:extLst>
                </p14:cNvPr>
                <p14:cNvContentPartPr/>
                <p14:nvPr/>
              </p14:nvContentPartPr>
              <p14:xfrm>
                <a:off x="1624362" y="3832793"/>
                <a:ext cx="349920" cy="69840"/>
              </p14:xfrm>
            </p:contentPart>
          </mc:Choice>
          <mc:Fallback xmlns="">
            <p:pic>
              <p:nvPicPr>
                <p:cNvPr id="336" name="Entrada de lápiz 335">
                  <a:extLst>
                    <a:ext uri="{FF2B5EF4-FFF2-40B4-BE49-F238E27FC236}">
                      <a16:creationId xmlns:a16="http://schemas.microsoft.com/office/drawing/2014/main" id="{BF9D6CCE-1889-E13C-DB36-96F65F7CF86A}"/>
                    </a:ext>
                  </a:extLst>
                </p:cNvPr>
                <p:cNvPicPr/>
                <p:nvPr/>
              </p:nvPicPr>
              <p:blipFill>
                <a:blip r:embed="rId469"/>
                <a:stretch>
                  <a:fillRect/>
                </a:stretch>
              </p:blipFill>
              <p:spPr>
                <a:xfrm>
                  <a:off x="1606722" y="3815153"/>
                  <a:ext cx="385560" cy="10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0">
              <p14:nvContentPartPr>
                <p14:cNvPr id="337" name="Entrada de lápiz 336">
                  <a:extLst>
                    <a:ext uri="{FF2B5EF4-FFF2-40B4-BE49-F238E27FC236}">
                      <a16:creationId xmlns:a16="http://schemas.microsoft.com/office/drawing/2014/main" id="{8968FD02-0950-FF40-1FA5-79C1279EC63C}"/>
                    </a:ext>
                  </a:extLst>
                </p14:cNvPr>
                <p14:cNvContentPartPr/>
                <p14:nvPr/>
              </p14:nvContentPartPr>
              <p14:xfrm>
                <a:off x="2004882" y="3756473"/>
                <a:ext cx="120960" cy="157320"/>
              </p14:xfrm>
            </p:contentPart>
          </mc:Choice>
          <mc:Fallback xmlns="">
            <p:pic>
              <p:nvPicPr>
                <p:cNvPr id="337" name="Entrada de lápiz 336">
                  <a:extLst>
                    <a:ext uri="{FF2B5EF4-FFF2-40B4-BE49-F238E27FC236}">
                      <a16:creationId xmlns:a16="http://schemas.microsoft.com/office/drawing/2014/main" id="{8968FD02-0950-FF40-1FA5-79C1279EC63C}"/>
                    </a:ext>
                  </a:extLst>
                </p:cNvPr>
                <p:cNvPicPr/>
                <p:nvPr/>
              </p:nvPicPr>
              <p:blipFill>
                <a:blip r:embed="rId471"/>
                <a:stretch>
                  <a:fillRect/>
                </a:stretch>
              </p:blipFill>
              <p:spPr>
                <a:xfrm>
                  <a:off x="1987242" y="3738473"/>
                  <a:ext cx="15660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2">
              <p14:nvContentPartPr>
                <p14:cNvPr id="338" name="Entrada de lápiz 337">
                  <a:extLst>
                    <a:ext uri="{FF2B5EF4-FFF2-40B4-BE49-F238E27FC236}">
                      <a16:creationId xmlns:a16="http://schemas.microsoft.com/office/drawing/2014/main" id="{40DA24E5-6E38-9208-D01B-7472728ADF3B}"/>
                    </a:ext>
                  </a:extLst>
                </p14:cNvPr>
                <p14:cNvContentPartPr/>
                <p14:nvPr/>
              </p14:nvContentPartPr>
              <p14:xfrm>
                <a:off x="1636962" y="3831353"/>
                <a:ext cx="447480" cy="51840"/>
              </p14:xfrm>
            </p:contentPart>
          </mc:Choice>
          <mc:Fallback xmlns="">
            <p:pic>
              <p:nvPicPr>
                <p:cNvPr id="338" name="Entrada de lápiz 337">
                  <a:extLst>
                    <a:ext uri="{FF2B5EF4-FFF2-40B4-BE49-F238E27FC236}">
                      <a16:creationId xmlns:a16="http://schemas.microsoft.com/office/drawing/2014/main" id="{40DA24E5-6E38-9208-D01B-7472728ADF3B}"/>
                    </a:ext>
                  </a:extLst>
                </p:cNvPr>
                <p:cNvPicPr/>
                <p:nvPr/>
              </p:nvPicPr>
              <p:blipFill>
                <a:blip r:embed="rId473"/>
                <a:stretch>
                  <a:fillRect/>
                </a:stretch>
              </p:blipFill>
              <p:spPr>
                <a:xfrm>
                  <a:off x="1619322" y="3813353"/>
                  <a:ext cx="48312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4">
              <p14:nvContentPartPr>
                <p14:cNvPr id="339" name="Entrada de lápiz 338">
                  <a:extLst>
                    <a:ext uri="{FF2B5EF4-FFF2-40B4-BE49-F238E27FC236}">
                      <a16:creationId xmlns:a16="http://schemas.microsoft.com/office/drawing/2014/main" id="{86110C3B-33D1-9E1E-28F0-EC476CCABF95}"/>
                    </a:ext>
                  </a:extLst>
                </p14:cNvPr>
                <p14:cNvContentPartPr/>
                <p14:nvPr/>
              </p14:nvContentPartPr>
              <p14:xfrm>
                <a:off x="1952682" y="3757193"/>
                <a:ext cx="168480" cy="167400"/>
              </p14:xfrm>
            </p:contentPart>
          </mc:Choice>
          <mc:Fallback xmlns="">
            <p:pic>
              <p:nvPicPr>
                <p:cNvPr id="339" name="Entrada de lápiz 338">
                  <a:extLst>
                    <a:ext uri="{FF2B5EF4-FFF2-40B4-BE49-F238E27FC236}">
                      <a16:creationId xmlns:a16="http://schemas.microsoft.com/office/drawing/2014/main" id="{86110C3B-33D1-9E1E-28F0-EC476CCABF95}"/>
                    </a:ext>
                  </a:extLst>
                </p:cNvPr>
                <p:cNvPicPr/>
                <p:nvPr/>
              </p:nvPicPr>
              <p:blipFill>
                <a:blip r:embed="rId475"/>
                <a:stretch>
                  <a:fillRect/>
                </a:stretch>
              </p:blipFill>
              <p:spPr>
                <a:xfrm>
                  <a:off x="1935042" y="3739193"/>
                  <a:ext cx="20412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6">
              <p14:nvContentPartPr>
                <p14:cNvPr id="340" name="Entrada de lápiz 339">
                  <a:extLst>
                    <a:ext uri="{FF2B5EF4-FFF2-40B4-BE49-F238E27FC236}">
                      <a16:creationId xmlns:a16="http://schemas.microsoft.com/office/drawing/2014/main" id="{2F861BA3-9929-08B1-A8BB-12BB1754AB5A}"/>
                    </a:ext>
                  </a:extLst>
                </p14:cNvPr>
                <p14:cNvContentPartPr/>
                <p14:nvPr/>
              </p14:nvContentPartPr>
              <p14:xfrm>
                <a:off x="2314482" y="3734513"/>
                <a:ext cx="266040" cy="130680"/>
              </p14:xfrm>
            </p:contentPart>
          </mc:Choice>
          <mc:Fallback xmlns="">
            <p:pic>
              <p:nvPicPr>
                <p:cNvPr id="340" name="Entrada de lápiz 339">
                  <a:extLst>
                    <a:ext uri="{FF2B5EF4-FFF2-40B4-BE49-F238E27FC236}">
                      <a16:creationId xmlns:a16="http://schemas.microsoft.com/office/drawing/2014/main" id="{2F861BA3-9929-08B1-A8BB-12BB1754AB5A}"/>
                    </a:ext>
                  </a:extLst>
                </p:cNvPr>
                <p:cNvPicPr/>
                <p:nvPr/>
              </p:nvPicPr>
              <p:blipFill>
                <a:blip r:embed="rId477"/>
                <a:stretch>
                  <a:fillRect/>
                </a:stretch>
              </p:blipFill>
              <p:spPr>
                <a:xfrm>
                  <a:off x="2296482" y="3716513"/>
                  <a:ext cx="30168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8">
              <p14:nvContentPartPr>
                <p14:cNvPr id="341" name="Entrada de lápiz 340">
                  <a:extLst>
                    <a:ext uri="{FF2B5EF4-FFF2-40B4-BE49-F238E27FC236}">
                      <a16:creationId xmlns:a16="http://schemas.microsoft.com/office/drawing/2014/main" id="{04B08C4F-A63A-1751-7610-40EA1C8F38D5}"/>
                    </a:ext>
                  </a:extLst>
                </p14:cNvPr>
                <p14:cNvContentPartPr/>
                <p14:nvPr/>
              </p14:nvContentPartPr>
              <p14:xfrm>
                <a:off x="2660442" y="3733793"/>
                <a:ext cx="79920" cy="128520"/>
              </p14:xfrm>
            </p:contentPart>
          </mc:Choice>
          <mc:Fallback xmlns="">
            <p:pic>
              <p:nvPicPr>
                <p:cNvPr id="341" name="Entrada de lápiz 340">
                  <a:extLst>
                    <a:ext uri="{FF2B5EF4-FFF2-40B4-BE49-F238E27FC236}">
                      <a16:creationId xmlns:a16="http://schemas.microsoft.com/office/drawing/2014/main" id="{04B08C4F-A63A-1751-7610-40EA1C8F38D5}"/>
                    </a:ext>
                  </a:extLst>
                </p:cNvPr>
                <p:cNvPicPr/>
                <p:nvPr/>
              </p:nvPicPr>
              <p:blipFill>
                <a:blip r:embed="rId479"/>
                <a:stretch>
                  <a:fillRect/>
                </a:stretch>
              </p:blipFill>
              <p:spPr>
                <a:xfrm>
                  <a:off x="2642442" y="3716153"/>
                  <a:ext cx="115560" cy="16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0">
              <p14:nvContentPartPr>
                <p14:cNvPr id="342" name="Entrada de lápiz 341">
                  <a:extLst>
                    <a:ext uri="{FF2B5EF4-FFF2-40B4-BE49-F238E27FC236}">
                      <a16:creationId xmlns:a16="http://schemas.microsoft.com/office/drawing/2014/main" id="{5EBF26F9-61A8-D3C5-1DF5-7C82D4F2ACE0}"/>
                    </a:ext>
                  </a:extLst>
                </p14:cNvPr>
                <p14:cNvContentPartPr/>
                <p14:nvPr/>
              </p14:nvContentPartPr>
              <p14:xfrm>
                <a:off x="2806242" y="3784193"/>
                <a:ext cx="38160" cy="84240"/>
              </p14:xfrm>
            </p:contentPart>
          </mc:Choice>
          <mc:Fallback xmlns="">
            <p:pic>
              <p:nvPicPr>
                <p:cNvPr id="342" name="Entrada de lápiz 341">
                  <a:extLst>
                    <a:ext uri="{FF2B5EF4-FFF2-40B4-BE49-F238E27FC236}">
                      <a16:creationId xmlns:a16="http://schemas.microsoft.com/office/drawing/2014/main" id="{5EBF26F9-61A8-D3C5-1DF5-7C82D4F2ACE0}"/>
                    </a:ext>
                  </a:extLst>
                </p:cNvPr>
                <p:cNvPicPr/>
                <p:nvPr/>
              </p:nvPicPr>
              <p:blipFill>
                <a:blip r:embed="rId481"/>
                <a:stretch>
                  <a:fillRect/>
                </a:stretch>
              </p:blipFill>
              <p:spPr>
                <a:xfrm>
                  <a:off x="2788602" y="3766553"/>
                  <a:ext cx="73800" cy="11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2">
              <p14:nvContentPartPr>
                <p14:cNvPr id="343" name="Entrada de lápiz 342">
                  <a:extLst>
                    <a:ext uri="{FF2B5EF4-FFF2-40B4-BE49-F238E27FC236}">
                      <a16:creationId xmlns:a16="http://schemas.microsoft.com/office/drawing/2014/main" id="{135AFFE7-AD95-2BE5-0D8B-5113FDE7485A}"/>
                    </a:ext>
                  </a:extLst>
                </p14:cNvPr>
                <p14:cNvContentPartPr/>
                <p14:nvPr/>
              </p14:nvContentPartPr>
              <p14:xfrm>
                <a:off x="2811642" y="3745673"/>
                <a:ext cx="122040" cy="102240"/>
              </p14:xfrm>
            </p:contentPart>
          </mc:Choice>
          <mc:Fallback xmlns="">
            <p:pic>
              <p:nvPicPr>
                <p:cNvPr id="343" name="Entrada de lápiz 342">
                  <a:extLst>
                    <a:ext uri="{FF2B5EF4-FFF2-40B4-BE49-F238E27FC236}">
                      <a16:creationId xmlns:a16="http://schemas.microsoft.com/office/drawing/2014/main" id="{135AFFE7-AD95-2BE5-0D8B-5113FDE7485A}"/>
                    </a:ext>
                  </a:extLst>
                </p:cNvPr>
                <p:cNvPicPr/>
                <p:nvPr/>
              </p:nvPicPr>
              <p:blipFill>
                <a:blip r:embed="rId483"/>
                <a:stretch>
                  <a:fillRect/>
                </a:stretch>
              </p:blipFill>
              <p:spPr>
                <a:xfrm>
                  <a:off x="2794002" y="3728033"/>
                  <a:ext cx="157680" cy="13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4">
              <p14:nvContentPartPr>
                <p14:cNvPr id="344" name="Entrada de lápiz 343">
                  <a:extLst>
                    <a:ext uri="{FF2B5EF4-FFF2-40B4-BE49-F238E27FC236}">
                      <a16:creationId xmlns:a16="http://schemas.microsoft.com/office/drawing/2014/main" id="{06475C12-49FB-1554-062D-E38651366789}"/>
                    </a:ext>
                  </a:extLst>
                </p14:cNvPr>
                <p14:cNvContentPartPr/>
                <p14:nvPr/>
              </p14:nvContentPartPr>
              <p14:xfrm>
                <a:off x="3041322" y="3753953"/>
                <a:ext cx="131040" cy="96120"/>
              </p14:xfrm>
            </p:contentPart>
          </mc:Choice>
          <mc:Fallback xmlns="">
            <p:pic>
              <p:nvPicPr>
                <p:cNvPr id="344" name="Entrada de lápiz 343">
                  <a:extLst>
                    <a:ext uri="{FF2B5EF4-FFF2-40B4-BE49-F238E27FC236}">
                      <a16:creationId xmlns:a16="http://schemas.microsoft.com/office/drawing/2014/main" id="{06475C12-49FB-1554-062D-E38651366789}"/>
                    </a:ext>
                  </a:extLst>
                </p:cNvPr>
                <p:cNvPicPr/>
                <p:nvPr/>
              </p:nvPicPr>
              <p:blipFill>
                <a:blip r:embed="rId485"/>
                <a:stretch>
                  <a:fillRect/>
                </a:stretch>
              </p:blipFill>
              <p:spPr>
                <a:xfrm>
                  <a:off x="3023322" y="3735953"/>
                  <a:ext cx="16668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6">
              <p14:nvContentPartPr>
                <p14:cNvPr id="345" name="Entrada de lápiz 344">
                  <a:extLst>
                    <a:ext uri="{FF2B5EF4-FFF2-40B4-BE49-F238E27FC236}">
                      <a16:creationId xmlns:a16="http://schemas.microsoft.com/office/drawing/2014/main" id="{EA9370F4-C38A-EE28-92F1-C8C7FD131619}"/>
                    </a:ext>
                  </a:extLst>
                </p14:cNvPr>
                <p14:cNvContentPartPr/>
                <p14:nvPr/>
              </p14:nvContentPartPr>
              <p14:xfrm>
                <a:off x="3051762" y="3767633"/>
                <a:ext cx="88200" cy="115200"/>
              </p14:xfrm>
            </p:contentPart>
          </mc:Choice>
          <mc:Fallback xmlns="">
            <p:pic>
              <p:nvPicPr>
                <p:cNvPr id="345" name="Entrada de lápiz 344">
                  <a:extLst>
                    <a:ext uri="{FF2B5EF4-FFF2-40B4-BE49-F238E27FC236}">
                      <a16:creationId xmlns:a16="http://schemas.microsoft.com/office/drawing/2014/main" id="{EA9370F4-C38A-EE28-92F1-C8C7FD131619}"/>
                    </a:ext>
                  </a:extLst>
                </p:cNvPr>
                <p:cNvPicPr/>
                <p:nvPr/>
              </p:nvPicPr>
              <p:blipFill>
                <a:blip r:embed="rId487"/>
                <a:stretch>
                  <a:fillRect/>
                </a:stretch>
              </p:blipFill>
              <p:spPr>
                <a:xfrm>
                  <a:off x="3034122" y="3749993"/>
                  <a:ext cx="12384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8">
              <p14:nvContentPartPr>
                <p14:cNvPr id="347" name="Entrada de lápiz 346">
                  <a:extLst>
                    <a:ext uri="{FF2B5EF4-FFF2-40B4-BE49-F238E27FC236}">
                      <a16:creationId xmlns:a16="http://schemas.microsoft.com/office/drawing/2014/main" id="{5A3694A9-A0DA-FE1E-9A4F-53FCF6F3E993}"/>
                    </a:ext>
                  </a:extLst>
                </p14:cNvPr>
                <p14:cNvContentPartPr/>
                <p14:nvPr/>
              </p14:nvContentPartPr>
              <p14:xfrm>
                <a:off x="1487922" y="3357233"/>
                <a:ext cx="122040" cy="516240"/>
              </p14:xfrm>
            </p:contentPart>
          </mc:Choice>
          <mc:Fallback xmlns="">
            <p:pic>
              <p:nvPicPr>
                <p:cNvPr id="347" name="Entrada de lápiz 346">
                  <a:extLst>
                    <a:ext uri="{FF2B5EF4-FFF2-40B4-BE49-F238E27FC236}">
                      <a16:creationId xmlns:a16="http://schemas.microsoft.com/office/drawing/2014/main" id="{5A3694A9-A0DA-FE1E-9A4F-53FCF6F3E993}"/>
                    </a:ext>
                  </a:extLst>
                </p:cNvPr>
                <p:cNvPicPr/>
                <p:nvPr/>
              </p:nvPicPr>
              <p:blipFill>
                <a:blip r:embed="rId489"/>
                <a:stretch>
                  <a:fillRect/>
                </a:stretch>
              </p:blipFill>
              <p:spPr>
                <a:xfrm>
                  <a:off x="1469922" y="3339233"/>
                  <a:ext cx="157680" cy="55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0">
              <p14:nvContentPartPr>
                <p14:cNvPr id="348" name="Entrada de lápiz 347">
                  <a:extLst>
                    <a:ext uri="{FF2B5EF4-FFF2-40B4-BE49-F238E27FC236}">
                      <a16:creationId xmlns:a16="http://schemas.microsoft.com/office/drawing/2014/main" id="{2BF37DB7-8825-BB45-E3CF-A0CEC93C5ABE}"/>
                    </a:ext>
                  </a:extLst>
                </p14:cNvPr>
                <p14:cNvContentPartPr/>
                <p14:nvPr/>
              </p14:nvContentPartPr>
              <p14:xfrm>
                <a:off x="713562" y="3221513"/>
                <a:ext cx="316080" cy="171720"/>
              </p14:xfrm>
            </p:contentPart>
          </mc:Choice>
          <mc:Fallback xmlns="">
            <p:pic>
              <p:nvPicPr>
                <p:cNvPr id="348" name="Entrada de lápiz 347">
                  <a:extLst>
                    <a:ext uri="{FF2B5EF4-FFF2-40B4-BE49-F238E27FC236}">
                      <a16:creationId xmlns:a16="http://schemas.microsoft.com/office/drawing/2014/main" id="{2BF37DB7-8825-BB45-E3CF-A0CEC93C5ABE}"/>
                    </a:ext>
                  </a:extLst>
                </p:cNvPr>
                <p:cNvPicPr/>
                <p:nvPr/>
              </p:nvPicPr>
              <p:blipFill>
                <a:blip r:embed="rId491"/>
                <a:stretch>
                  <a:fillRect/>
                </a:stretch>
              </p:blipFill>
              <p:spPr>
                <a:xfrm>
                  <a:off x="695562" y="3203513"/>
                  <a:ext cx="35172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2">
              <p14:nvContentPartPr>
                <p14:cNvPr id="349" name="Entrada de lápiz 348">
                  <a:extLst>
                    <a:ext uri="{FF2B5EF4-FFF2-40B4-BE49-F238E27FC236}">
                      <a16:creationId xmlns:a16="http://schemas.microsoft.com/office/drawing/2014/main" id="{9C6F5A27-68C4-F583-2DBB-A5E6829A2120}"/>
                    </a:ext>
                  </a:extLst>
                </p14:cNvPr>
                <p14:cNvContentPartPr/>
                <p14:nvPr/>
              </p14:nvContentPartPr>
              <p14:xfrm>
                <a:off x="1021002" y="3285953"/>
                <a:ext cx="74160" cy="164520"/>
              </p14:xfrm>
            </p:contentPart>
          </mc:Choice>
          <mc:Fallback xmlns="">
            <p:pic>
              <p:nvPicPr>
                <p:cNvPr id="349" name="Entrada de lápiz 348">
                  <a:extLst>
                    <a:ext uri="{FF2B5EF4-FFF2-40B4-BE49-F238E27FC236}">
                      <a16:creationId xmlns:a16="http://schemas.microsoft.com/office/drawing/2014/main" id="{9C6F5A27-68C4-F583-2DBB-A5E6829A2120}"/>
                    </a:ext>
                  </a:extLst>
                </p:cNvPr>
                <p:cNvPicPr/>
                <p:nvPr/>
              </p:nvPicPr>
              <p:blipFill>
                <a:blip r:embed="rId493"/>
                <a:stretch>
                  <a:fillRect/>
                </a:stretch>
              </p:blipFill>
              <p:spPr>
                <a:xfrm>
                  <a:off x="1003002" y="3268313"/>
                  <a:ext cx="1098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4">
              <p14:nvContentPartPr>
                <p14:cNvPr id="352" name="Entrada de lápiz 351">
                  <a:extLst>
                    <a:ext uri="{FF2B5EF4-FFF2-40B4-BE49-F238E27FC236}">
                      <a16:creationId xmlns:a16="http://schemas.microsoft.com/office/drawing/2014/main" id="{B1B10C5C-D247-6BB1-BD36-8329F1AB84AC}"/>
                    </a:ext>
                  </a:extLst>
                </p14:cNvPr>
                <p14:cNvContentPartPr/>
                <p14:nvPr/>
              </p14:nvContentPartPr>
              <p14:xfrm>
                <a:off x="1124322" y="3323393"/>
                <a:ext cx="102600" cy="140760"/>
              </p14:xfrm>
            </p:contentPart>
          </mc:Choice>
          <mc:Fallback xmlns="">
            <p:pic>
              <p:nvPicPr>
                <p:cNvPr id="352" name="Entrada de lápiz 351">
                  <a:extLst>
                    <a:ext uri="{FF2B5EF4-FFF2-40B4-BE49-F238E27FC236}">
                      <a16:creationId xmlns:a16="http://schemas.microsoft.com/office/drawing/2014/main" id="{B1B10C5C-D247-6BB1-BD36-8329F1AB84AC}"/>
                    </a:ext>
                  </a:extLst>
                </p:cNvPr>
                <p:cNvPicPr/>
                <p:nvPr/>
              </p:nvPicPr>
              <p:blipFill>
                <a:blip r:embed="rId495"/>
                <a:stretch>
                  <a:fillRect/>
                </a:stretch>
              </p:blipFill>
              <p:spPr>
                <a:xfrm>
                  <a:off x="1106682" y="3305753"/>
                  <a:ext cx="13824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6">
              <p14:nvContentPartPr>
                <p14:cNvPr id="353" name="Entrada de lápiz 352">
                  <a:extLst>
                    <a:ext uri="{FF2B5EF4-FFF2-40B4-BE49-F238E27FC236}">
                      <a16:creationId xmlns:a16="http://schemas.microsoft.com/office/drawing/2014/main" id="{26D7910A-F3E9-22E7-209F-16670B0E428D}"/>
                    </a:ext>
                  </a:extLst>
                </p14:cNvPr>
                <p14:cNvContentPartPr/>
                <p14:nvPr/>
              </p14:nvContentPartPr>
              <p14:xfrm>
                <a:off x="1236282" y="3446153"/>
                <a:ext cx="134640" cy="250920"/>
              </p14:xfrm>
            </p:contentPart>
          </mc:Choice>
          <mc:Fallback xmlns="">
            <p:pic>
              <p:nvPicPr>
                <p:cNvPr id="353" name="Entrada de lápiz 352">
                  <a:extLst>
                    <a:ext uri="{FF2B5EF4-FFF2-40B4-BE49-F238E27FC236}">
                      <a16:creationId xmlns:a16="http://schemas.microsoft.com/office/drawing/2014/main" id="{26D7910A-F3E9-22E7-209F-16670B0E428D}"/>
                    </a:ext>
                  </a:extLst>
                </p:cNvPr>
                <p:cNvPicPr/>
                <p:nvPr/>
              </p:nvPicPr>
              <p:blipFill>
                <a:blip r:embed="rId497"/>
                <a:stretch>
                  <a:fillRect/>
                </a:stretch>
              </p:blipFill>
              <p:spPr>
                <a:xfrm>
                  <a:off x="1218642" y="3428153"/>
                  <a:ext cx="170280" cy="28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8" name="Grupo 387">
            <a:extLst>
              <a:ext uri="{FF2B5EF4-FFF2-40B4-BE49-F238E27FC236}">
                <a16:creationId xmlns:a16="http://schemas.microsoft.com/office/drawing/2014/main" id="{DDC0EB37-4539-294E-F069-66447339FFCC}"/>
              </a:ext>
            </a:extLst>
          </p:cNvPr>
          <p:cNvGrpSpPr/>
          <p:nvPr/>
        </p:nvGrpSpPr>
        <p:grpSpPr>
          <a:xfrm>
            <a:off x="9941802" y="2155193"/>
            <a:ext cx="2186640" cy="280800"/>
            <a:chOff x="9941802" y="2155193"/>
            <a:chExt cx="2186640" cy="280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98">
              <p14:nvContentPartPr>
                <p14:cNvPr id="375" name="Entrada de lápiz 374">
                  <a:extLst>
                    <a:ext uri="{FF2B5EF4-FFF2-40B4-BE49-F238E27FC236}">
                      <a16:creationId xmlns:a16="http://schemas.microsoft.com/office/drawing/2014/main" id="{5B359872-72E3-7D64-0A99-7517904BA478}"/>
                    </a:ext>
                  </a:extLst>
                </p14:cNvPr>
                <p14:cNvContentPartPr/>
                <p14:nvPr/>
              </p14:nvContentPartPr>
              <p14:xfrm>
                <a:off x="9941802" y="2155193"/>
                <a:ext cx="200880" cy="213840"/>
              </p14:xfrm>
            </p:contentPart>
          </mc:Choice>
          <mc:Fallback xmlns="">
            <p:pic>
              <p:nvPicPr>
                <p:cNvPr id="375" name="Entrada de lápiz 374">
                  <a:extLst>
                    <a:ext uri="{FF2B5EF4-FFF2-40B4-BE49-F238E27FC236}">
                      <a16:creationId xmlns:a16="http://schemas.microsoft.com/office/drawing/2014/main" id="{5B359872-72E3-7D64-0A99-7517904BA478}"/>
                    </a:ext>
                  </a:extLst>
                </p:cNvPr>
                <p:cNvPicPr/>
                <p:nvPr/>
              </p:nvPicPr>
              <p:blipFill>
                <a:blip r:embed="rId499"/>
                <a:stretch>
                  <a:fillRect/>
                </a:stretch>
              </p:blipFill>
              <p:spPr>
                <a:xfrm>
                  <a:off x="9923802" y="2137553"/>
                  <a:ext cx="23652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0">
              <p14:nvContentPartPr>
                <p14:cNvPr id="376" name="Entrada de lápiz 375">
                  <a:extLst>
                    <a:ext uri="{FF2B5EF4-FFF2-40B4-BE49-F238E27FC236}">
                      <a16:creationId xmlns:a16="http://schemas.microsoft.com/office/drawing/2014/main" id="{AACAEF9A-D3D6-F623-A7B2-38468A34D3FE}"/>
                    </a:ext>
                  </a:extLst>
                </p14:cNvPr>
                <p14:cNvContentPartPr/>
                <p14:nvPr/>
              </p14:nvContentPartPr>
              <p14:xfrm>
                <a:off x="10217202" y="2230793"/>
                <a:ext cx="209880" cy="146160"/>
              </p14:xfrm>
            </p:contentPart>
          </mc:Choice>
          <mc:Fallback xmlns="">
            <p:pic>
              <p:nvPicPr>
                <p:cNvPr id="376" name="Entrada de lápiz 375">
                  <a:extLst>
                    <a:ext uri="{FF2B5EF4-FFF2-40B4-BE49-F238E27FC236}">
                      <a16:creationId xmlns:a16="http://schemas.microsoft.com/office/drawing/2014/main" id="{AACAEF9A-D3D6-F623-A7B2-38468A34D3FE}"/>
                    </a:ext>
                  </a:extLst>
                </p:cNvPr>
                <p:cNvPicPr/>
                <p:nvPr/>
              </p:nvPicPr>
              <p:blipFill>
                <a:blip r:embed="rId501"/>
                <a:stretch>
                  <a:fillRect/>
                </a:stretch>
              </p:blipFill>
              <p:spPr>
                <a:xfrm>
                  <a:off x="10199202" y="2212793"/>
                  <a:ext cx="24552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2">
              <p14:nvContentPartPr>
                <p14:cNvPr id="377" name="Entrada de lápiz 376">
                  <a:extLst>
                    <a:ext uri="{FF2B5EF4-FFF2-40B4-BE49-F238E27FC236}">
                      <a16:creationId xmlns:a16="http://schemas.microsoft.com/office/drawing/2014/main" id="{5973C432-1BE3-2B5B-524A-66343037B839}"/>
                    </a:ext>
                  </a:extLst>
                </p14:cNvPr>
                <p14:cNvContentPartPr/>
                <p14:nvPr/>
              </p14:nvContentPartPr>
              <p14:xfrm>
                <a:off x="10472442" y="2380913"/>
                <a:ext cx="9000" cy="360"/>
              </p14:xfrm>
            </p:contentPart>
          </mc:Choice>
          <mc:Fallback xmlns="">
            <p:pic>
              <p:nvPicPr>
                <p:cNvPr id="377" name="Entrada de lápiz 376">
                  <a:extLst>
                    <a:ext uri="{FF2B5EF4-FFF2-40B4-BE49-F238E27FC236}">
                      <a16:creationId xmlns:a16="http://schemas.microsoft.com/office/drawing/2014/main" id="{5973C432-1BE3-2B5B-524A-66343037B839}"/>
                    </a:ext>
                  </a:extLst>
                </p:cNvPr>
                <p:cNvPicPr/>
                <p:nvPr/>
              </p:nvPicPr>
              <p:blipFill>
                <a:blip r:embed="rId503"/>
                <a:stretch>
                  <a:fillRect/>
                </a:stretch>
              </p:blipFill>
              <p:spPr>
                <a:xfrm>
                  <a:off x="10454442" y="2362913"/>
                  <a:ext cx="446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4">
              <p14:nvContentPartPr>
                <p14:cNvPr id="378" name="Entrada de lápiz 377">
                  <a:extLst>
                    <a:ext uri="{FF2B5EF4-FFF2-40B4-BE49-F238E27FC236}">
                      <a16:creationId xmlns:a16="http://schemas.microsoft.com/office/drawing/2014/main" id="{2061C83C-2745-1DC5-8450-E250CE8EA871}"/>
                    </a:ext>
                  </a:extLst>
                </p14:cNvPr>
                <p14:cNvContentPartPr/>
                <p14:nvPr/>
              </p14:nvContentPartPr>
              <p14:xfrm>
                <a:off x="10642002" y="2226833"/>
                <a:ext cx="361800" cy="158760"/>
              </p14:xfrm>
            </p:contentPart>
          </mc:Choice>
          <mc:Fallback xmlns="">
            <p:pic>
              <p:nvPicPr>
                <p:cNvPr id="378" name="Entrada de lápiz 377">
                  <a:extLst>
                    <a:ext uri="{FF2B5EF4-FFF2-40B4-BE49-F238E27FC236}">
                      <a16:creationId xmlns:a16="http://schemas.microsoft.com/office/drawing/2014/main" id="{2061C83C-2745-1DC5-8450-E250CE8EA871}"/>
                    </a:ext>
                  </a:extLst>
                </p:cNvPr>
                <p:cNvPicPr/>
                <p:nvPr/>
              </p:nvPicPr>
              <p:blipFill>
                <a:blip r:embed="rId505"/>
                <a:stretch>
                  <a:fillRect/>
                </a:stretch>
              </p:blipFill>
              <p:spPr>
                <a:xfrm>
                  <a:off x="10624362" y="2208833"/>
                  <a:ext cx="39744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6">
              <p14:nvContentPartPr>
                <p14:cNvPr id="379" name="Entrada de lápiz 378">
                  <a:extLst>
                    <a:ext uri="{FF2B5EF4-FFF2-40B4-BE49-F238E27FC236}">
                      <a16:creationId xmlns:a16="http://schemas.microsoft.com/office/drawing/2014/main" id="{AC887548-59AE-F4E2-F228-B4EF204D756B}"/>
                    </a:ext>
                  </a:extLst>
                </p14:cNvPr>
                <p14:cNvContentPartPr/>
                <p14:nvPr/>
              </p14:nvContentPartPr>
              <p14:xfrm>
                <a:off x="11120802" y="2182193"/>
                <a:ext cx="124560" cy="186120"/>
              </p14:xfrm>
            </p:contentPart>
          </mc:Choice>
          <mc:Fallback xmlns="">
            <p:pic>
              <p:nvPicPr>
                <p:cNvPr id="379" name="Entrada de lápiz 378">
                  <a:extLst>
                    <a:ext uri="{FF2B5EF4-FFF2-40B4-BE49-F238E27FC236}">
                      <a16:creationId xmlns:a16="http://schemas.microsoft.com/office/drawing/2014/main" id="{AC887548-59AE-F4E2-F228-B4EF204D756B}"/>
                    </a:ext>
                  </a:extLst>
                </p:cNvPr>
                <p:cNvPicPr/>
                <p:nvPr/>
              </p:nvPicPr>
              <p:blipFill>
                <a:blip r:embed="rId507"/>
                <a:stretch>
                  <a:fillRect/>
                </a:stretch>
              </p:blipFill>
              <p:spPr>
                <a:xfrm>
                  <a:off x="11102802" y="2164553"/>
                  <a:ext cx="16020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8">
              <p14:nvContentPartPr>
                <p14:cNvPr id="380" name="Entrada de lápiz 379">
                  <a:extLst>
                    <a:ext uri="{FF2B5EF4-FFF2-40B4-BE49-F238E27FC236}">
                      <a16:creationId xmlns:a16="http://schemas.microsoft.com/office/drawing/2014/main" id="{CFBC8319-32FD-05CA-8EAC-50F075EE813F}"/>
                    </a:ext>
                  </a:extLst>
                </p14:cNvPr>
                <p14:cNvContentPartPr/>
                <p14:nvPr/>
              </p14:nvContentPartPr>
              <p14:xfrm>
                <a:off x="11179842" y="2205953"/>
                <a:ext cx="103680" cy="23040"/>
              </p14:xfrm>
            </p:contentPart>
          </mc:Choice>
          <mc:Fallback xmlns="">
            <p:pic>
              <p:nvPicPr>
                <p:cNvPr id="380" name="Entrada de lápiz 379">
                  <a:extLst>
                    <a:ext uri="{FF2B5EF4-FFF2-40B4-BE49-F238E27FC236}">
                      <a16:creationId xmlns:a16="http://schemas.microsoft.com/office/drawing/2014/main" id="{CFBC8319-32FD-05CA-8EAC-50F075EE813F}"/>
                    </a:ext>
                  </a:extLst>
                </p:cNvPr>
                <p:cNvPicPr/>
                <p:nvPr/>
              </p:nvPicPr>
              <p:blipFill>
                <a:blip r:embed="rId509"/>
                <a:stretch>
                  <a:fillRect/>
                </a:stretch>
              </p:blipFill>
              <p:spPr>
                <a:xfrm>
                  <a:off x="11162202" y="2187953"/>
                  <a:ext cx="13932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0">
              <p14:nvContentPartPr>
                <p14:cNvPr id="381" name="Entrada de lápiz 380">
                  <a:extLst>
                    <a:ext uri="{FF2B5EF4-FFF2-40B4-BE49-F238E27FC236}">
                      <a16:creationId xmlns:a16="http://schemas.microsoft.com/office/drawing/2014/main" id="{D3DAF08B-5147-17E4-FEFB-9C407AAFB767}"/>
                    </a:ext>
                  </a:extLst>
                </p14:cNvPr>
                <p14:cNvContentPartPr/>
                <p14:nvPr/>
              </p14:nvContentPartPr>
              <p14:xfrm>
                <a:off x="11321322" y="2210993"/>
                <a:ext cx="127800" cy="171720"/>
              </p14:xfrm>
            </p:contentPart>
          </mc:Choice>
          <mc:Fallback xmlns="">
            <p:pic>
              <p:nvPicPr>
                <p:cNvPr id="381" name="Entrada de lápiz 380">
                  <a:extLst>
                    <a:ext uri="{FF2B5EF4-FFF2-40B4-BE49-F238E27FC236}">
                      <a16:creationId xmlns:a16="http://schemas.microsoft.com/office/drawing/2014/main" id="{D3DAF08B-5147-17E4-FEFB-9C407AAFB767}"/>
                    </a:ext>
                  </a:extLst>
                </p:cNvPr>
                <p:cNvPicPr/>
                <p:nvPr/>
              </p:nvPicPr>
              <p:blipFill>
                <a:blip r:embed="rId511"/>
                <a:stretch>
                  <a:fillRect/>
                </a:stretch>
              </p:blipFill>
              <p:spPr>
                <a:xfrm>
                  <a:off x="11303322" y="2193353"/>
                  <a:ext cx="16344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2">
              <p14:nvContentPartPr>
                <p14:cNvPr id="382" name="Entrada de lápiz 381">
                  <a:extLst>
                    <a:ext uri="{FF2B5EF4-FFF2-40B4-BE49-F238E27FC236}">
                      <a16:creationId xmlns:a16="http://schemas.microsoft.com/office/drawing/2014/main" id="{008CAD8D-155E-32F8-F4AE-C8C3E6031A80}"/>
                    </a:ext>
                  </a:extLst>
                </p14:cNvPr>
                <p14:cNvContentPartPr/>
                <p14:nvPr/>
              </p14:nvContentPartPr>
              <p14:xfrm>
                <a:off x="11491242" y="2165993"/>
                <a:ext cx="121680" cy="50400"/>
              </p14:xfrm>
            </p:contentPart>
          </mc:Choice>
          <mc:Fallback xmlns="">
            <p:pic>
              <p:nvPicPr>
                <p:cNvPr id="382" name="Entrada de lápiz 381">
                  <a:extLst>
                    <a:ext uri="{FF2B5EF4-FFF2-40B4-BE49-F238E27FC236}">
                      <a16:creationId xmlns:a16="http://schemas.microsoft.com/office/drawing/2014/main" id="{008CAD8D-155E-32F8-F4AE-C8C3E6031A80}"/>
                    </a:ext>
                  </a:extLst>
                </p:cNvPr>
                <p:cNvPicPr/>
                <p:nvPr/>
              </p:nvPicPr>
              <p:blipFill>
                <a:blip r:embed="rId513"/>
                <a:stretch>
                  <a:fillRect/>
                </a:stretch>
              </p:blipFill>
              <p:spPr>
                <a:xfrm>
                  <a:off x="11473602" y="2148353"/>
                  <a:ext cx="15732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4">
              <p14:nvContentPartPr>
                <p14:cNvPr id="383" name="Entrada de lápiz 382">
                  <a:extLst>
                    <a:ext uri="{FF2B5EF4-FFF2-40B4-BE49-F238E27FC236}">
                      <a16:creationId xmlns:a16="http://schemas.microsoft.com/office/drawing/2014/main" id="{B871C809-4081-8D57-F9AF-2EFF0DBCC8D4}"/>
                    </a:ext>
                  </a:extLst>
                </p14:cNvPr>
                <p14:cNvContentPartPr/>
                <p14:nvPr/>
              </p14:nvContentPartPr>
              <p14:xfrm>
                <a:off x="11719482" y="2340593"/>
                <a:ext cx="83520" cy="4680"/>
              </p14:xfrm>
            </p:contentPart>
          </mc:Choice>
          <mc:Fallback xmlns="">
            <p:pic>
              <p:nvPicPr>
                <p:cNvPr id="383" name="Entrada de lápiz 382">
                  <a:extLst>
                    <a:ext uri="{FF2B5EF4-FFF2-40B4-BE49-F238E27FC236}">
                      <a16:creationId xmlns:a16="http://schemas.microsoft.com/office/drawing/2014/main" id="{B871C809-4081-8D57-F9AF-2EFF0DBCC8D4}"/>
                    </a:ext>
                  </a:extLst>
                </p:cNvPr>
                <p:cNvPicPr/>
                <p:nvPr/>
              </p:nvPicPr>
              <p:blipFill>
                <a:blip r:embed="rId515"/>
                <a:stretch>
                  <a:fillRect/>
                </a:stretch>
              </p:blipFill>
              <p:spPr>
                <a:xfrm>
                  <a:off x="11701482" y="2322953"/>
                  <a:ext cx="11916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6">
              <p14:nvContentPartPr>
                <p14:cNvPr id="384" name="Entrada de lápiz 383">
                  <a:extLst>
                    <a:ext uri="{FF2B5EF4-FFF2-40B4-BE49-F238E27FC236}">
                      <a16:creationId xmlns:a16="http://schemas.microsoft.com/office/drawing/2014/main" id="{57863DCA-D99E-FB55-E681-0A3F4D3BBAA9}"/>
                    </a:ext>
                  </a:extLst>
                </p14:cNvPr>
                <p14:cNvContentPartPr/>
                <p14:nvPr/>
              </p14:nvContentPartPr>
              <p14:xfrm>
                <a:off x="11642082" y="2411873"/>
                <a:ext cx="121320" cy="19440"/>
              </p14:xfrm>
            </p:contentPart>
          </mc:Choice>
          <mc:Fallback xmlns="">
            <p:pic>
              <p:nvPicPr>
                <p:cNvPr id="384" name="Entrada de lápiz 383">
                  <a:extLst>
                    <a:ext uri="{FF2B5EF4-FFF2-40B4-BE49-F238E27FC236}">
                      <a16:creationId xmlns:a16="http://schemas.microsoft.com/office/drawing/2014/main" id="{57863DCA-D99E-FB55-E681-0A3F4D3BBAA9}"/>
                    </a:ext>
                  </a:extLst>
                </p:cNvPr>
                <p:cNvPicPr/>
                <p:nvPr/>
              </p:nvPicPr>
              <p:blipFill>
                <a:blip r:embed="rId517"/>
                <a:stretch>
                  <a:fillRect/>
                </a:stretch>
              </p:blipFill>
              <p:spPr>
                <a:xfrm>
                  <a:off x="11624442" y="2394233"/>
                  <a:ext cx="15696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8">
              <p14:nvContentPartPr>
                <p14:cNvPr id="386" name="Entrada de lápiz 385">
                  <a:extLst>
                    <a:ext uri="{FF2B5EF4-FFF2-40B4-BE49-F238E27FC236}">
                      <a16:creationId xmlns:a16="http://schemas.microsoft.com/office/drawing/2014/main" id="{392FCD5B-12FC-CD61-A241-FE8274FAC9B4}"/>
                    </a:ext>
                  </a:extLst>
                </p14:cNvPr>
                <p14:cNvContentPartPr/>
                <p14:nvPr/>
              </p14:nvContentPartPr>
              <p14:xfrm>
                <a:off x="11889762" y="2197313"/>
                <a:ext cx="15840" cy="174240"/>
              </p14:xfrm>
            </p:contentPart>
          </mc:Choice>
          <mc:Fallback xmlns="">
            <p:pic>
              <p:nvPicPr>
                <p:cNvPr id="386" name="Entrada de lápiz 385">
                  <a:extLst>
                    <a:ext uri="{FF2B5EF4-FFF2-40B4-BE49-F238E27FC236}">
                      <a16:creationId xmlns:a16="http://schemas.microsoft.com/office/drawing/2014/main" id="{392FCD5B-12FC-CD61-A241-FE8274FAC9B4}"/>
                    </a:ext>
                  </a:extLst>
                </p:cNvPr>
                <p:cNvPicPr/>
                <p:nvPr/>
              </p:nvPicPr>
              <p:blipFill>
                <a:blip r:embed="rId519"/>
                <a:stretch>
                  <a:fillRect/>
                </a:stretch>
              </p:blipFill>
              <p:spPr>
                <a:xfrm>
                  <a:off x="11871762" y="2179313"/>
                  <a:ext cx="5148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0">
              <p14:nvContentPartPr>
                <p14:cNvPr id="387" name="Entrada de lápiz 386">
                  <a:extLst>
                    <a:ext uri="{FF2B5EF4-FFF2-40B4-BE49-F238E27FC236}">
                      <a16:creationId xmlns:a16="http://schemas.microsoft.com/office/drawing/2014/main" id="{D1262BDD-FBEC-BDD4-7610-B1A9EDA84836}"/>
                    </a:ext>
                  </a:extLst>
                </p14:cNvPr>
                <p14:cNvContentPartPr/>
                <p14:nvPr/>
              </p14:nvContentPartPr>
              <p14:xfrm>
                <a:off x="12009282" y="2198033"/>
                <a:ext cx="119160" cy="237960"/>
              </p14:xfrm>
            </p:contentPart>
          </mc:Choice>
          <mc:Fallback xmlns="">
            <p:pic>
              <p:nvPicPr>
                <p:cNvPr id="387" name="Entrada de lápiz 386">
                  <a:extLst>
                    <a:ext uri="{FF2B5EF4-FFF2-40B4-BE49-F238E27FC236}">
                      <a16:creationId xmlns:a16="http://schemas.microsoft.com/office/drawing/2014/main" id="{D1262BDD-FBEC-BDD4-7610-B1A9EDA84836}"/>
                    </a:ext>
                  </a:extLst>
                </p:cNvPr>
                <p:cNvPicPr/>
                <p:nvPr/>
              </p:nvPicPr>
              <p:blipFill>
                <a:blip r:embed="rId521"/>
                <a:stretch>
                  <a:fillRect/>
                </a:stretch>
              </p:blipFill>
              <p:spPr>
                <a:xfrm>
                  <a:off x="11991282" y="2180393"/>
                  <a:ext cx="154800" cy="273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0" name="Grupo 389">
            <a:extLst>
              <a:ext uri="{FF2B5EF4-FFF2-40B4-BE49-F238E27FC236}">
                <a16:creationId xmlns:a16="http://schemas.microsoft.com/office/drawing/2014/main" id="{223353FC-D7EE-BD22-AD09-C005532C0C2F}"/>
              </a:ext>
            </a:extLst>
          </p:cNvPr>
          <p:cNvGrpSpPr/>
          <p:nvPr/>
        </p:nvGrpSpPr>
        <p:grpSpPr>
          <a:xfrm>
            <a:off x="9204162" y="4631273"/>
            <a:ext cx="2949840" cy="648000"/>
            <a:chOff x="9204162" y="4631273"/>
            <a:chExt cx="2949840" cy="648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2">
              <p14:nvContentPartPr>
                <p14:cNvPr id="355" name="Entrada de lápiz 354">
                  <a:extLst>
                    <a:ext uri="{FF2B5EF4-FFF2-40B4-BE49-F238E27FC236}">
                      <a16:creationId xmlns:a16="http://schemas.microsoft.com/office/drawing/2014/main" id="{49C96893-0C96-0CC9-294F-BAEC9698C707}"/>
                    </a:ext>
                  </a:extLst>
                </p14:cNvPr>
                <p14:cNvContentPartPr/>
                <p14:nvPr/>
              </p14:nvContentPartPr>
              <p14:xfrm>
                <a:off x="9368322" y="5100713"/>
                <a:ext cx="360" cy="360"/>
              </p14:xfrm>
            </p:contentPart>
          </mc:Choice>
          <mc:Fallback xmlns="">
            <p:pic>
              <p:nvPicPr>
                <p:cNvPr id="355" name="Entrada de lápiz 354">
                  <a:extLst>
                    <a:ext uri="{FF2B5EF4-FFF2-40B4-BE49-F238E27FC236}">
                      <a16:creationId xmlns:a16="http://schemas.microsoft.com/office/drawing/2014/main" id="{49C96893-0C96-0CC9-294F-BAEC9698C707}"/>
                    </a:ext>
                  </a:extLst>
                </p:cNvPr>
                <p:cNvPicPr/>
                <p:nvPr/>
              </p:nvPicPr>
              <p:blipFill>
                <a:blip r:embed="rId457"/>
                <a:stretch>
                  <a:fillRect/>
                </a:stretch>
              </p:blipFill>
              <p:spPr>
                <a:xfrm>
                  <a:off x="9350682" y="5083073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3">
              <p14:nvContentPartPr>
                <p14:cNvPr id="356" name="Entrada de lápiz 355">
                  <a:extLst>
                    <a:ext uri="{FF2B5EF4-FFF2-40B4-BE49-F238E27FC236}">
                      <a16:creationId xmlns:a16="http://schemas.microsoft.com/office/drawing/2014/main" id="{49FCB22E-F988-ADDF-80BE-D69D61EB1CBF}"/>
                    </a:ext>
                  </a:extLst>
                </p14:cNvPr>
                <p14:cNvContentPartPr/>
                <p14:nvPr/>
              </p14:nvContentPartPr>
              <p14:xfrm>
                <a:off x="9204162" y="4917473"/>
                <a:ext cx="187200" cy="234360"/>
              </p14:xfrm>
            </p:contentPart>
          </mc:Choice>
          <mc:Fallback xmlns="">
            <p:pic>
              <p:nvPicPr>
                <p:cNvPr id="356" name="Entrada de lápiz 355">
                  <a:extLst>
                    <a:ext uri="{FF2B5EF4-FFF2-40B4-BE49-F238E27FC236}">
                      <a16:creationId xmlns:a16="http://schemas.microsoft.com/office/drawing/2014/main" id="{49FCB22E-F988-ADDF-80BE-D69D61EB1CBF}"/>
                    </a:ext>
                  </a:extLst>
                </p:cNvPr>
                <p:cNvPicPr/>
                <p:nvPr/>
              </p:nvPicPr>
              <p:blipFill>
                <a:blip r:embed="rId524"/>
                <a:stretch>
                  <a:fillRect/>
                </a:stretch>
              </p:blipFill>
              <p:spPr>
                <a:xfrm>
                  <a:off x="9186162" y="4899473"/>
                  <a:ext cx="22284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5">
              <p14:nvContentPartPr>
                <p14:cNvPr id="357" name="Entrada de lápiz 356">
                  <a:extLst>
                    <a:ext uri="{FF2B5EF4-FFF2-40B4-BE49-F238E27FC236}">
                      <a16:creationId xmlns:a16="http://schemas.microsoft.com/office/drawing/2014/main" id="{138C9159-5E0A-AC28-1026-9DD07C74185A}"/>
                    </a:ext>
                  </a:extLst>
                </p14:cNvPr>
                <p14:cNvContentPartPr/>
                <p14:nvPr/>
              </p14:nvContentPartPr>
              <p14:xfrm>
                <a:off x="9468042" y="4984433"/>
                <a:ext cx="188280" cy="168120"/>
              </p14:xfrm>
            </p:contentPart>
          </mc:Choice>
          <mc:Fallback xmlns="">
            <p:pic>
              <p:nvPicPr>
                <p:cNvPr id="357" name="Entrada de lápiz 356">
                  <a:extLst>
                    <a:ext uri="{FF2B5EF4-FFF2-40B4-BE49-F238E27FC236}">
                      <a16:creationId xmlns:a16="http://schemas.microsoft.com/office/drawing/2014/main" id="{138C9159-5E0A-AC28-1026-9DD07C74185A}"/>
                    </a:ext>
                  </a:extLst>
                </p:cNvPr>
                <p:cNvPicPr/>
                <p:nvPr/>
              </p:nvPicPr>
              <p:blipFill>
                <a:blip r:embed="rId526"/>
                <a:stretch>
                  <a:fillRect/>
                </a:stretch>
              </p:blipFill>
              <p:spPr>
                <a:xfrm>
                  <a:off x="9450042" y="4966433"/>
                  <a:ext cx="22392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7">
              <p14:nvContentPartPr>
                <p14:cNvPr id="358" name="Entrada de lápiz 357">
                  <a:extLst>
                    <a:ext uri="{FF2B5EF4-FFF2-40B4-BE49-F238E27FC236}">
                      <a16:creationId xmlns:a16="http://schemas.microsoft.com/office/drawing/2014/main" id="{28D6DD7E-4C85-8EE2-DB27-B256CF7C77F7}"/>
                    </a:ext>
                  </a:extLst>
                </p14:cNvPr>
                <p14:cNvContentPartPr/>
                <p14:nvPr/>
              </p14:nvContentPartPr>
              <p14:xfrm>
                <a:off x="9803562" y="4875353"/>
                <a:ext cx="151560" cy="152640"/>
              </p14:xfrm>
            </p:contentPart>
          </mc:Choice>
          <mc:Fallback xmlns="">
            <p:pic>
              <p:nvPicPr>
                <p:cNvPr id="358" name="Entrada de lápiz 357">
                  <a:extLst>
                    <a:ext uri="{FF2B5EF4-FFF2-40B4-BE49-F238E27FC236}">
                      <a16:creationId xmlns:a16="http://schemas.microsoft.com/office/drawing/2014/main" id="{28D6DD7E-4C85-8EE2-DB27-B256CF7C77F7}"/>
                    </a:ext>
                  </a:extLst>
                </p:cNvPr>
                <p:cNvPicPr/>
                <p:nvPr/>
              </p:nvPicPr>
              <p:blipFill>
                <a:blip r:embed="rId528"/>
                <a:stretch>
                  <a:fillRect/>
                </a:stretch>
              </p:blipFill>
              <p:spPr>
                <a:xfrm>
                  <a:off x="9785562" y="4857353"/>
                  <a:ext cx="18720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9">
              <p14:nvContentPartPr>
                <p14:cNvPr id="359" name="Entrada de lápiz 358">
                  <a:extLst>
                    <a:ext uri="{FF2B5EF4-FFF2-40B4-BE49-F238E27FC236}">
                      <a16:creationId xmlns:a16="http://schemas.microsoft.com/office/drawing/2014/main" id="{0308F475-D9E2-AEB2-3371-4E695B5602E1}"/>
                    </a:ext>
                  </a:extLst>
                </p14:cNvPr>
                <p14:cNvContentPartPr/>
                <p14:nvPr/>
              </p14:nvContentPartPr>
              <p14:xfrm>
                <a:off x="9889602" y="4981193"/>
                <a:ext cx="272160" cy="40680"/>
              </p14:xfrm>
            </p:contentPart>
          </mc:Choice>
          <mc:Fallback xmlns="">
            <p:pic>
              <p:nvPicPr>
                <p:cNvPr id="359" name="Entrada de lápiz 358">
                  <a:extLst>
                    <a:ext uri="{FF2B5EF4-FFF2-40B4-BE49-F238E27FC236}">
                      <a16:creationId xmlns:a16="http://schemas.microsoft.com/office/drawing/2014/main" id="{0308F475-D9E2-AEB2-3371-4E695B5602E1}"/>
                    </a:ext>
                  </a:extLst>
                </p:cNvPr>
                <p:cNvPicPr/>
                <p:nvPr/>
              </p:nvPicPr>
              <p:blipFill>
                <a:blip r:embed="rId530"/>
                <a:stretch>
                  <a:fillRect/>
                </a:stretch>
              </p:blipFill>
              <p:spPr>
                <a:xfrm>
                  <a:off x="9871602" y="4963553"/>
                  <a:ext cx="307800" cy="7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1">
              <p14:nvContentPartPr>
                <p14:cNvPr id="360" name="Entrada de lápiz 359">
                  <a:extLst>
                    <a:ext uri="{FF2B5EF4-FFF2-40B4-BE49-F238E27FC236}">
                      <a16:creationId xmlns:a16="http://schemas.microsoft.com/office/drawing/2014/main" id="{5099F457-D72B-A08D-2A76-052AE53B1BA8}"/>
                    </a:ext>
                  </a:extLst>
                </p14:cNvPr>
                <p14:cNvContentPartPr/>
                <p14:nvPr/>
              </p14:nvContentPartPr>
              <p14:xfrm>
                <a:off x="9874842" y="5051753"/>
                <a:ext cx="205200" cy="21600"/>
              </p14:xfrm>
            </p:contentPart>
          </mc:Choice>
          <mc:Fallback xmlns="">
            <p:pic>
              <p:nvPicPr>
                <p:cNvPr id="360" name="Entrada de lápiz 359">
                  <a:extLst>
                    <a:ext uri="{FF2B5EF4-FFF2-40B4-BE49-F238E27FC236}">
                      <a16:creationId xmlns:a16="http://schemas.microsoft.com/office/drawing/2014/main" id="{5099F457-D72B-A08D-2A76-052AE53B1BA8}"/>
                    </a:ext>
                  </a:extLst>
                </p:cNvPr>
                <p:cNvPicPr/>
                <p:nvPr/>
              </p:nvPicPr>
              <p:blipFill>
                <a:blip r:embed="rId532"/>
                <a:stretch>
                  <a:fillRect/>
                </a:stretch>
              </p:blipFill>
              <p:spPr>
                <a:xfrm>
                  <a:off x="9857202" y="5034113"/>
                  <a:ext cx="24084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3">
              <p14:nvContentPartPr>
                <p14:cNvPr id="361" name="Entrada de lápiz 360">
                  <a:extLst>
                    <a:ext uri="{FF2B5EF4-FFF2-40B4-BE49-F238E27FC236}">
                      <a16:creationId xmlns:a16="http://schemas.microsoft.com/office/drawing/2014/main" id="{607C600B-F0A8-B6E9-11CE-E2E4D434E75E}"/>
                    </a:ext>
                  </a:extLst>
                </p14:cNvPr>
                <p14:cNvContentPartPr/>
                <p14:nvPr/>
              </p14:nvContentPartPr>
              <p14:xfrm>
                <a:off x="9905802" y="5123393"/>
                <a:ext cx="126000" cy="155880"/>
              </p14:xfrm>
            </p:contentPart>
          </mc:Choice>
          <mc:Fallback xmlns="">
            <p:pic>
              <p:nvPicPr>
                <p:cNvPr id="361" name="Entrada de lápiz 360">
                  <a:extLst>
                    <a:ext uri="{FF2B5EF4-FFF2-40B4-BE49-F238E27FC236}">
                      <a16:creationId xmlns:a16="http://schemas.microsoft.com/office/drawing/2014/main" id="{607C600B-F0A8-B6E9-11CE-E2E4D434E75E}"/>
                    </a:ext>
                  </a:extLst>
                </p:cNvPr>
                <p:cNvPicPr/>
                <p:nvPr/>
              </p:nvPicPr>
              <p:blipFill>
                <a:blip r:embed="rId534"/>
                <a:stretch>
                  <a:fillRect/>
                </a:stretch>
              </p:blipFill>
              <p:spPr>
                <a:xfrm>
                  <a:off x="9888162" y="5105393"/>
                  <a:ext cx="16164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5">
              <p14:nvContentPartPr>
                <p14:cNvPr id="362" name="Entrada de lápiz 361">
                  <a:extLst>
                    <a:ext uri="{FF2B5EF4-FFF2-40B4-BE49-F238E27FC236}">
                      <a16:creationId xmlns:a16="http://schemas.microsoft.com/office/drawing/2014/main" id="{E83C0068-65A3-AFA3-FE1B-EC5A0DC596AB}"/>
                    </a:ext>
                  </a:extLst>
                </p14:cNvPr>
                <p14:cNvContentPartPr/>
                <p14:nvPr/>
              </p14:nvContentPartPr>
              <p14:xfrm>
                <a:off x="10234482" y="5087753"/>
                <a:ext cx="360" cy="2880"/>
              </p14:xfrm>
            </p:contentPart>
          </mc:Choice>
          <mc:Fallback xmlns="">
            <p:pic>
              <p:nvPicPr>
                <p:cNvPr id="362" name="Entrada de lápiz 361">
                  <a:extLst>
                    <a:ext uri="{FF2B5EF4-FFF2-40B4-BE49-F238E27FC236}">
                      <a16:creationId xmlns:a16="http://schemas.microsoft.com/office/drawing/2014/main" id="{E83C0068-65A3-AFA3-FE1B-EC5A0DC596AB}"/>
                    </a:ext>
                  </a:extLst>
                </p:cNvPr>
                <p:cNvPicPr/>
                <p:nvPr/>
              </p:nvPicPr>
              <p:blipFill>
                <a:blip r:embed="rId536"/>
                <a:stretch>
                  <a:fillRect/>
                </a:stretch>
              </p:blipFill>
              <p:spPr>
                <a:xfrm>
                  <a:off x="10216842" y="5069753"/>
                  <a:ext cx="360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7">
              <p14:nvContentPartPr>
                <p14:cNvPr id="363" name="Entrada de lápiz 362">
                  <a:extLst>
                    <a:ext uri="{FF2B5EF4-FFF2-40B4-BE49-F238E27FC236}">
                      <a16:creationId xmlns:a16="http://schemas.microsoft.com/office/drawing/2014/main" id="{D491A800-FCEE-C2D0-BF4B-435BD4F1ADF3}"/>
                    </a:ext>
                  </a:extLst>
                </p14:cNvPr>
                <p14:cNvContentPartPr/>
                <p14:nvPr/>
              </p14:nvContentPartPr>
              <p14:xfrm>
                <a:off x="10356882" y="4907033"/>
                <a:ext cx="421200" cy="163080"/>
              </p14:xfrm>
            </p:contentPart>
          </mc:Choice>
          <mc:Fallback xmlns="">
            <p:pic>
              <p:nvPicPr>
                <p:cNvPr id="363" name="Entrada de lápiz 362">
                  <a:extLst>
                    <a:ext uri="{FF2B5EF4-FFF2-40B4-BE49-F238E27FC236}">
                      <a16:creationId xmlns:a16="http://schemas.microsoft.com/office/drawing/2014/main" id="{D491A800-FCEE-C2D0-BF4B-435BD4F1ADF3}"/>
                    </a:ext>
                  </a:extLst>
                </p:cNvPr>
                <p:cNvPicPr/>
                <p:nvPr/>
              </p:nvPicPr>
              <p:blipFill>
                <a:blip r:embed="rId538"/>
                <a:stretch>
                  <a:fillRect/>
                </a:stretch>
              </p:blipFill>
              <p:spPr>
                <a:xfrm>
                  <a:off x="10339242" y="4889033"/>
                  <a:ext cx="45684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9">
              <p14:nvContentPartPr>
                <p14:cNvPr id="364" name="Entrada de lápiz 363">
                  <a:extLst>
                    <a:ext uri="{FF2B5EF4-FFF2-40B4-BE49-F238E27FC236}">
                      <a16:creationId xmlns:a16="http://schemas.microsoft.com/office/drawing/2014/main" id="{72720FC7-3457-FD67-E4D3-E5EA6F888E7E}"/>
                    </a:ext>
                  </a:extLst>
                </p14:cNvPr>
                <p14:cNvContentPartPr/>
                <p14:nvPr/>
              </p14:nvContentPartPr>
              <p14:xfrm>
                <a:off x="10888962" y="4846193"/>
                <a:ext cx="80640" cy="145800"/>
              </p14:xfrm>
            </p:contentPart>
          </mc:Choice>
          <mc:Fallback xmlns="">
            <p:pic>
              <p:nvPicPr>
                <p:cNvPr id="364" name="Entrada de lápiz 363">
                  <a:extLst>
                    <a:ext uri="{FF2B5EF4-FFF2-40B4-BE49-F238E27FC236}">
                      <a16:creationId xmlns:a16="http://schemas.microsoft.com/office/drawing/2014/main" id="{72720FC7-3457-FD67-E4D3-E5EA6F888E7E}"/>
                    </a:ext>
                  </a:extLst>
                </p:cNvPr>
                <p:cNvPicPr/>
                <p:nvPr/>
              </p:nvPicPr>
              <p:blipFill>
                <a:blip r:embed="rId540"/>
                <a:stretch>
                  <a:fillRect/>
                </a:stretch>
              </p:blipFill>
              <p:spPr>
                <a:xfrm>
                  <a:off x="10871322" y="4828553"/>
                  <a:ext cx="11628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1">
              <p14:nvContentPartPr>
                <p14:cNvPr id="365" name="Entrada de lápiz 364">
                  <a:extLst>
                    <a:ext uri="{FF2B5EF4-FFF2-40B4-BE49-F238E27FC236}">
                      <a16:creationId xmlns:a16="http://schemas.microsoft.com/office/drawing/2014/main" id="{19156AD2-70A0-4652-FC4A-8071C37DF4EE}"/>
                    </a:ext>
                  </a:extLst>
                </p14:cNvPr>
                <p14:cNvContentPartPr/>
                <p14:nvPr/>
              </p14:nvContentPartPr>
              <p14:xfrm>
                <a:off x="10938282" y="4838993"/>
                <a:ext cx="68040" cy="10080"/>
              </p14:xfrm>
            </p:contentPart>
          </mc:Choice>
          <mc:Fallback xmlns="">
            <p:pic>
              <p:nvPicPr>
                <p:cNvPr id="365" name="Entrada de lápiz 364">
                  <a:extLst>
                    <a:ext uri="{FF2B5EF4-FFF2-40B4-BE49-F238E27FC236}">
                      <a16:creationId xmlns:a16="http://schemas.microsoft.com/office/drawing/2014/main" id="{19156AD2-70A0-4652-FC4A-8071C37DF4EE}"/>
                    </a:ext>
                  </a:extLst>
                </p:cNvPr>
                <p:cNvPicPr/>
                <p:nvPr/>
              </p:nvPicPr>
              <p:blipFill>
                <a:blip r:embed="rId542"/>
                <a:stretch>
                  <a:fillRect/>
                </a:stretch>
              </p:blipFill>
              <p:spPr>
                <a:xfrm>
                  <a:off x="10920642" y="4820993"/>
                  <a:ext cx="10368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3">
              <p14:nvContentPartPr>
                <p14:cNvPr id="366" name="Entrada de lápiz 365">
                  <a:extLst>
                    <a:ext uri="{FF2B5EF4-FFF2-40B4-BE49-F238E27FC236}">
                      <a16:creationId xmlns:a16="http://schemas.microsoft.com/office/drawing/2014/main" id="{0C3F01A8-BEA4-3A14-4DB8-1C283555B5F1}"/>
                    </a:ext>
                  </a:extLst>
                </p14:cNvPr>
                <p14:cNvContentPartPr/>
                <p14:nvPr/>
              </p14:nvContentPartPr>
              <p14:xfrm>
                <a:off x="11032962" y="4848713"/>
                <a:ext cx="154080" cy="135720"/>
              </p14:xfrm>
            </p:contentPart>
          </mc:Choice>
          <mc:Fallback xmlns="">
            <p:pic>
              <p:nvPicPr>
                <p:cNvPr id="366" name="Entrada de lápiz 365">
                  <a:extLst>
                    <a:ext uri="{FF2B5EF4-FFF2-40B4-BE49-F238E27FC236}">
                      <a16:creationId xmlns:a16="http://schemas.microsoft.com/office/drawing/2014/main" id="{0C3F01A8-BEA4-3A14-4DB8-1C283555B5F1}"/>
                    </a:ext>
                  </a:extLst>
                </p:cNvPr>
                <p:cNvPicPr/>
                <p:nvPr/>
              </p:nvPicPr>
              <p:blipFill>
                <a:blip r:embed="rId544"/>
                <a:stretch>
                  <a:fillRect/>
                </a:stretch>
              </p:blipFill>
              <p:spPr>
                <a:xfrm>
                  <a:off x="11015322" y="4830713"/>
                  <a:ext cx="18972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5">
              <p14:nvContentPartPr>
                <p14:cNvPr id="367" name="Entrada de lápiz 366">
                  <a:extLst>
                    <a:ext uri="{FF2B5EF4-FFF2-40B4-BE49-F238E27FC236}">
                      <a16:creationId xmlns:a16="http://schemas.microsoft.com/office/drawing/2014/main" id="{BFC8BC1B-4F42-6804-0799-2E2800C03AA2}"/>
                    </a:ext>
                  </a:extLst>
                </p14:cNvPr>
                <p14:cNvContentPartPr/>
                <p14:nvPr/>
              </p14:nvContentPartPr>
              <p14:xfrm>
                <a:off x="11260122" y="4783913"/>
                <a:ext cx="95760" cy="78840"/>
              </p14:xfrm>
            </p:contentPart>
          </mc:Choice>
          <mc:Fallback xmlns="">
            <p:pic>
              <p:nvPicPr>
                <p:cNvPr id="367" name="Entrada de lápiz 366">
                  <a:extLst>
                    <a:ext uri="{FF2B5EF4-FFF2-40B4-BE49-F238E27FC236}">
                      <a16:creationId xmlns:a16="http://schemas.microsoft.com/office/drawing/2014/main" id="{BFC8BC1B-4F42-6804-0799-2E2800C03AA2}"/>
                    </a:ext>
                  </a:extLst>
                </p:cNvPr>
                <p:cNvPicPr/>
                <p:nvPr/>
              </p:nvPicPr>
              <p:blipFill>
                <a:blip r:embed="rId546"/>
                <a:stretch>
                  <a:fillRect/>
                </a:stretch>
              </p:blipFill>
              <p:spPr>
                <a:xfrm>
                  <a:off x="11242482" y="4765913"/>
                  <a:ext cx="13140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7">
              <p14:nvContentPartPr>
                <p14:cNvPr id="369" name="Entrada de lápiz 368">
                  <a:extLst>
                    <a:ext uri="{FF2B5EF4-FFF2-40B4-BE49-F238E27FC236}">
                      <a16:creationId xmlns:a16="http://schemas.microsoft.com/office/drawing/2014/main" id="{C5F686C7-98DC-4CE7-0061-9B0C8C87F603}"/>
                    </a:ext>
                  </a:extLst>
                </p14:cNvPr>
                <p14:cNvContentPartPr/>
                <p14:nvPr/>
              </p14:nvContentPartPr>
              <p14:xfrm>
                <a:off x="11399442" y="4978313"/>
                <a:ext cx="151200" cy="97920"/>
              </p14:xfrm>
            </p:contentPart>
          </mc:Choice>
          <mc:Fallback xmlns="">
            <p:pic>
              <p:nvPicPr>
                <p:cNvPr id="369" name="Entrada de lápiz 368">
                  <a:extLst>
                    <a:ext uri="{FF2B5EF4-FFF2-40B4-BE49-F238E27FC236}">
                      <a16:creationId xmlns:a16="http://schemas.microsoft.com/office/drawing/2014/main" id="{C5F686C7-98DC-4CE7-0061-9B0C8C87F603}"/>
                    </a:ext>
                  </a:extLst>
                </p:cNvPr>
                <p:cNvPicPr/>
                <p:nvPr/>
              </p:nvPicPr>
              <p:blipFill>
                <a:blip r:embed="rId548"/>
                <a:stretch>
                  <a:fillRect/>
                </a:stretch>
              </p:blipFill>
              <p:spPr>
                <a:xfrm>
                  <a:off x="11381802" y="4960313"/>
                  <a:ext cx="186840" cy="13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9">
              <p14:nvContentPartPr>
                <p14:cNvPr id="370" name="Entrada de lápiz 369">
                  <a:extLst>
                    <a:ext uri="{FF2B5EF4-FFF2-40B4-BE49-F238E27FC236}">
                      <a16:creationId xmlns:a16="http://schemas.microsoft.com/office/drawing/2014/main" id="{BC68FEEF-E18F-138D-7628-EF29688F1D2D}"/>
                    </a:ext>
                  </a:extLst>
                </p14:cNvPr>
                <p14:cNvContentPartPr/>
                <p14:nvPr/>
              </p14:nvContentPartPr>
              <p14:xfrm>
                <a:off x="11530122" y="4766273"/>
                <a:ext cx="102960" cy="103680"/>
              </p14:xfrm>
            </p:contentPart>
          </mc:Choice>
          <mc:Fallback xmlns="">
            <p:pic>
              <p:nvPicPr>
                <p:cNvPr id="370" name="Entrada de lápiz 369">
                  <a:extLst>
                    <a:ext uri="{FF2B5EF4-FFF2-40B4-BE49-F238E27FC236}">
                      <a16:creationId xmlns:a16="http://schemas.microsoft.com/office/drawing/2014/main" id="{BC68FEEF-E18F-138D-7628-EF29688F1D2D}"/>
                    </a:ext>
                  </a:extLst>
                </p:cNvPr>
                <p:cNvPicPr/>
                <p:nvPr/>
              </p:nvPicPr>
              <p:blipFill>
                <a:blip r:embed="rId550"/>
                <a:stretch>
                  <a:fillRect/>
                </a:stretch>
              </p:blipFill>
              <p:spPr>
                <a:xfrm>
                  <a:off x="11512122" y="4748273"/>
                  <a:ext cx="13860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1">
              <p14:nvContentPartPr>
                <p14:cNvPr id="371" name="Entrada de lápiz 370">
                  <a:extLst>
                    <a:ext uri="{FF2B5EF4-FFF2-40B4-BE49-F238E27FC236}">
                      <a16:creationId xmlns:a16="http://schemas.microsoft.com/office/drawing/2014/main" id="{0B6758BF-85BD-CE09-B5CE-6BACA450F89B}"/>
                    </a:ext>
                  </a:extLst>
                </p14:cNvPr>
                <p14:cNvContentPartPr/>
                <p14:nvPr/>
              </p14:nvContentPartPr>
              <p14:xfrm>
                <a:off x="11726322" y="4925033"/>
                <a:ext cx="93240" cy="9000"/>
              </p14:xfrm>
            </p:contentPart>
          </mc:Choice>
          <mc:Fallback xmlns="">
            <p:pic>
              <p:nvPicPr>
                <p:cNvPr id="371" name="Entrada de lápiz 370">
                  <a:extLst>
                    <a:ext uri="{FF2B5EF4-FFF2-40B4-BE49-F238E27FC236}">
                      <a16:creationId xmlns:a16="http://schemas.microsoft.com/office/drawing/2014/main" id="{0B6758BF-85BD-CE09-B5CE-6BACA450F89B}"/>
                    </a:ext>
                  </a:extLst>
                </p:cNvPr>
                <p:cNvPicPr/>
                <p:nvPr/>
              </p:nvPicPr>
              <p:blipFill>
                <a:blip r:embed="rId552"/>
                <a:stretch>
                  <a:fillRect/>
                </a:stretch>
              </p:blipFill>
              <p:spPr>
                <a:xfrm>
                  <a:off x="11708322" y="4907393"/>
                  <a:ext cx="1288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3">
              <p14:nvContentPartPr>
                <p14:cNvPr id="372" name="Entrada de lápiz 371">
                  <a:extLst>
                    <a:ext uri="{FF2B5EF4-FFF2-40B4-BE49-F238E27FC236}">
                      <a16:creationId xmlns:a16="http://schemas.microsoft.com/office/drawing/2014/main" id="{A6200D47-DB4D-BF0B-3376-71186ADBFA23}"/>
                    </a:ext>
                  </a:extLst>
                </p14:cNvPr>
                <p14:cNvContentPartPr/>
                <p14:nvPr/>
              </p14:nvContentPartPr>
              <p14:xfrm>
                <a:off x="11729922" y="5008193"/>
                <a:ext cx="98640" cy="5040"/>
              </p14:xfrm>
            </p:contentPart>
          </mc:Choice>
          <mc:Fallback xmlns="">
            <p:pic>
              <p:nvPicPr>
                <p:cNvPr id="372" name="Entrada de lápiz 371">
                  <a:extLst>
                    <a:ext uri="{FF2B5EF4-FFF2-40B4-BE49-F238E27FC236}">
                      <a16:creationId xmlns:a16="http://schemas.microsoft.com/office/drawing/2014/main" id="{A6200D47-DB4D-BF0B-3376-71186ADBFA23}"/>
                    </a:ext>
                  </a:extLst>
                </p:cNvPr>
                <p:cNvPicPr/>
                <p:nvPr/>
              </p:nvPicPr>
              <p:blipFill>
                <a:blip r:embed="rId554"/>
                <a:stretch>
                  <a:fillRect/>
                </a:stretch>
              </p:blipFill>
              <p:spPr>
                <a:xfrm>
                  <a:off x="11712282" y="4990553"/>
                  <a:ext cx="1342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5">
              <p14:nvContentPartPr>
                <p14:cNvPr id="373" name="Entrada de lápiz 372">
                  <a:extLst>
                    <a:ext uri="{FF2B5EF4-FFF2-40B4-BE49-F238E27FC236}">
                      <a16:creationId xmlns:a16="http://schemas.microsoft.com/office/drawing/2014/main" id="{FBD0F470-0B1B-5EDB-D409-5C885DB1304B}"/>
                    </a:ext>
                  </a:extLst>
                </p14:cNvPr>
                <p14:cNvContentPartPr/>
                <p14:nvPr/>
              </p14:nvContentPartPr>
              <p14:xfrm>
                <a:off x="11954202" y="4797593"/>
                <a:ext cx="199800" cy="204480"/>
              </p14:xfrm>
            </p:contentPart>
          </mc:Choice>
          <mc:Fallback xmlns="">
            <p:pic>
              <p:nvPicPr>
                <p:cNvPr id="373" name="Entrada de lápiz 372">
                  <a:extLst>
                    <a:ext uri="{FF2B5EF4-FFF2-40B4-BE49-F238E27FC236}">
                      <a16:creationId xmlns:a16="http://schemas.microsoft.com/office/drawing/2014/main" id="{FBD0F470-0B1B-5EDB-D409-5C885DB1304B}"/>
                    </a:ext>
                  </a:extLst>
                </p:cNvPr>
                <p:cNvPicPr/>
                <p:nvPr/>
              </p:nvPicPr>
              <p:blipFill>
                <a:blip r:embed="rId556"/>
                <a:stretch>
                  <a:fillRect/>
                </a:stretch>
              </p:blipFill>
              <p:spPr>
                <a:xfrm>
                  <a:off x="11936562" y="4779953"/>
                  <a:ext cx="23544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7">
              <p14:nvContentPartPr>
                <p14:cNvPr id="389" name="Entrada de lápiz 388">
                  <a:extLst>
                    <a:ext uri="{FF2B5EF4-FFF2-40B4-BE49-F238E27FC236}">
                      <a16:creationId xmlns:a16="http://schemas.microsoft.com/office/drawing/2014/main" id="{EC69AAEF-4249-7B49-C995-A9F9EE72BF75}"/>
                    </a:ext>
                  </a:extLst>
                </p14:cNvPr>
                <p14:cNvContentPartPr/>
                <p14:nvPr/>
              </p14:nvContentPartPr>
              <p14:xfrm>
                <a:off x="9207762" y="4631273"/>
                <a:ext cx="2541960" cy="216000"/>
              </p14:xfrm>
            </p:contentPart>
          </mc:Choice>
          <mc:Fallback xmlns="">
            <p:pic>
              <p:nvPicPr>
                <p:cNvPr id="389" name="Entrada de lápiz 388">
                  <a:extLst>
                    <a:ext uri="{FF2B5EF4-FFF2-40B4-BE49-F238E27FC236}">
                      <a16:creationId xmlns:a16="http://schemas.microsoft.com/office/drawing/2014/main" id="{EC69AAEF-4249-7B49-C995-A9F9EE72BF75}"/>
                    </a:ext>
                  </a:extLst>
                </p:cNvPr>
                <p:cNvPicPr/>
                <p:nvPr/>
              </p:nvPicPr>
              <p:blipFill>
                <a:blip r:embed="rId558"/>
                <a:stretch>
                  <a:fillRect/>
                </a:stretch>
              </p:blipFill>
              <p:spPr>
                <a:xfrm>
                  <a:off x="9190122" y="4613273"/>
                  <a:ext cx="2577600" cy="25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7" name="Grupo 396">
            <a:extLst>
              <a:ext uri="{FF2B5EF4-FFF2-40B4-BE49-F238E27FC236}">
                <a16:creationId xmlns:a16="http://schemas.microsoft.com/office/drawing/2014/main" id="{DEAA50FB-DBD6-457D-6B2D-FF04E4AE8202}"/>
              </a:ext>
            </a:extLst>
          </p:cNvPr>
          <p:cNvGrpSpPr/>
          <p:nvPr/>
        </p:nvGrpSpPr>
        <p:grpSpPr>
          <a:xfrm>
            <a:off x="10954842" y="4285673"/>
            <a:ext cx="476640" cy="210600"/>
            <a:chOff x="10954842" y="4285673"/>
            <a:chExt cx="476640" cy="210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59">
              <p14:nvContentPartPr>
                <p14:cNvPr id="391" name="Entrada de lápiz 390">
                  <a:extLst>
                    <a:ext uri="{FF2B5EF4-FFF2-40B4-BE49-F238E27FC236}">
                      <a16:creationId xmlns:a16="http://schemas.microsoft.com/office/drawing/2014/main" id="{A27E5569-1CFF-9D1A-E74E-66CE7A1A335A}"/>
                    </a:ext>
                  </a:extLst>
                </p14:cNvPr>
                <p14:cNvContentPartPr/>
                <p14:nvPr/>
              </p14:nvContentPartPr>
              <p14:xfrm>
                <a:off x="10954842" y="4302233"/>
                <a:ext cx="142560" cy="194040"/>
              </p14:xfrm>
            </p:contentPart>
          </mc:Choice>
          <mc:Fallback xmlns="">
            <p:pic>
              <p:nvPicPr>
                <p:cNvPr id="391" name="Entrada de lápiz 390">
                  <a:extLst>
                    <a:ext uri="{FF2B5EF4-FFF2-40B4-BE49-F238E27FC236}">
                      <a16:creationId xmlns:a16="http://schemas.microsoft.com/office/drawing/2014/main" id="{A27E5569-1CFF-9D1A-E74E-66CE7A1A335A}"/>
                    </a:ext>
                  </a:extLst>
                </p:cNvPr>
                <p:cNvPicPr/>
                <p:nvPr/>
              </p:nvPicPr>
              <p:blipFill>
                <a:blip r:embed="rId560"/>
                <a:stretch>
                  <a:fillRect/>
                </a:stretch>
              </p:blipFill>
              <p:spPr>
                <a:xfrm>
                  <a:off x="10936842" y="4284233"/>
                  <a:ext cx="17820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1">
              <p14:nvContentPartPr>
                <p14:cNvPr id="392" name="Entrada de lápiz 391">
                  <a:extLst>
                    <a:ext uri="{FF2B5EF4-FFF2-40B4-BE49-F238E27FC236}">
                      <a16:creationId xmlns:a16="http://schemas.microsoft.com/office/drawing/2014/main" id="{73C646BA-0729-37DE-DFD7-20564B319F3B}"/>
                    </a:ext>
                  </a:extLst>
                </p14:cNvPr>
                <p14:cNvContentPartPr/>
                <p14:nvPr/>
              </p14:nvContentPartPr>
              <p14:xfrm>
                <a:off x="11252202" y="4285673"/>
                <a:ext cx="179280" cy="206280"/>
              </p14:xfrm>
            </p:contentPart>
          </mc:Choice>
          <mc:Fallback xmlns="">
            <p:pic>
              <p:nvPicPr>
                <p:cNvPr id="392" name="Entrada de lápiz 391">
                  <a:extLst>
                    <a:ext uri="{FF2B5EF4-FFF2-40B4-BE49-F238E27FC236}">
                      <a16:creationId xmlns:a16="http://schemas.microsoft.com/office/drawing/2014/main" id="{73C646BA-0729-37DE-DFD7-20564B319F3B}"/>
                    </a:ext>
                  </a:extLst>
                </p:cNvPr>
                <p:cNvPicPr/>
                <p:nvPr/>
              </p:nvPicPr>
              <p:blipFill>
                <a:blip r:embed="rId562"/>
                <a:stretch>
                  <a:fillRect/>
                </a:stretch>
              </p:blipFill>
              <p:spPr>
                <a:xfrm>
                  <a:off x="11234562" y="4267673"/>
                  <a:ext cx="214920" cy="24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9" name="Grupo 398">
            <a:extLst>
              <a:ext uri="{FF2B5EF4-FFF2-40B4-BE49-F238E27FC236}">
                <a16:creationId xmlns:a16="http://schemas.microsoft.com/office/drawing/2014/main" id="{E1B4D1FA-7CC4-3CFC-5FA9-387596B659F5}"/>
              </a:ext>
            </a:extLst>
          </p:cNvPr>
          <p:cNvGrpSpPr/>
          <p:nvPr/>
        </p:nvGrpSpPr>
        <p:grpSpPr>
          <a:xfrm>
            <a:off x="11707962" y="4002353"/>
            <a:ext cx="392400" cy="444960"/>
            <a:chOff x="11707962" y="4002353"/>
            <a:chExt cx="392400" cy="444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3">
              <p14:nvContentPartPr>
                <p14:cNvPr id="393" name="Entrada de lápiz 392">
                  <a:extLst>
                    <a:ext uri="{FF2B5EF4-FFF2-40B4-BE49-F238E27FC236}">
                      <a16:creationId xmlns:a16="http://schemas.microsoft.com/office/drawing/2014/main" id="{C04314BD-5B05-41D8-E1D0-209ED6BF6F61}"/>
                    </a:ext>
                  </a:extLst>
                </p14:cNvPr>
                <p14:cNvContentPartPr/>
                <p14:nvPr/>
              </p14:nvContentPartPr>
              <p14:xfrm>
                <a:off x="11707962" y="4002353"/>
                <a:ext cx="131760" cy="164520"/>
              </p14:xfrm>
            </p:contentPart>
          </mc:Choice>
          <mc:Fallback xmlns="">
            <p:pic>
              <p:nvPicPr>
                <p:cNvPr id="393" name="Entrada de lápiz 392">
                  <a:extLst>
                    <a:ext uri="{FF2B5EF4-FFF2-40B4-BE49-F238E27FC236}">
                      <a16:creationId xmlns:a16="http://schemas.microsoft.com/office/drawing/2014/main" id="{C04314BD-5B05-41D8-E1D0-209ED6BF6F61}"/>
                    </a:ext>
                  </a:extLst>
                </p:cNvPr>
                <p:cNvPicPr/>
                <p:nvPr/>
              </p:nvPicPr>
              <p:blipFill>
                <a:blip r:embed="rId564"/>
                <a:stretch>
                  <a:fillRect/>
                </a:stretch>
              </p:blipFill>
              <p:spPr>
                <a:xfrm>
                  <a:off x="11690322" y="3984713"/>
                  <a:ext cx="1674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5">
              <p14:nvContentPartPr>
                <p14:cNvPr id="394" name="Entrada de lápiz 393">
                  <a:extLst>
                    <a:ext uri="{FF2B5EF4-FFF2-40B4-BE49-F238E27FC236}">
                      <a16:creationId xmlns:a16="http://schemas.microsoft.com/office/drawing/2014/main" id="{37831CC2-080D-4F01-1DB5-DA2B8472B94B}"/>
                    </a:ext>
                  </a:extLst>
                </p14:cNvPr>
                <p14:cNvContentPartPr/>
                <p14:nvPr/>
              </p14:nvContentPartPr>
              <p14:xfrm>
                <a:off x="11785002" y="4142393"/>
                <a:ext cx="315360" cy="24480"/>
              </p14:xfrm>
            </p:contentPart>
          </mc:Choice>
          <mc:Fallback xmlns="">
            <p:pic>
              <p:nvPicPr>
                <p:cNvPr id="394" name="Entrada de lápiz 393">
                  <a:extLst>
                    <a:ext uri="{FF2B5EF4-FFF2-40B4-BE49-F238E27FC236}">
                      <a16:creationId xmlns:a16="http://schemas.microsoft.com/office/drawing/2014/main" id="{37831CC2-080D-4F01-1DB5-DA2B8472B94B}"/>
                    </a:ext>
                  </a:extLst>
                </p:cNvPr>
                <p:cNvPicPr/>
                <p:nvPr/>
              </p:nvPicPr>
              <p:blipFill>
                <a:blip r:embed="rId566"/>
                <a:stretch>
                  <a:fillRect/>
                </a:stretch>
              </p:blipFill>
              <p:spPr>
                <a:xfrm>
                  <a:off x="11767362" y="4124753"/>
                  <a:ext cx="3510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7">
              <p14:nvContentPartPr>
                <p14:cNvPr id="395" name="Entrada de lápiz 394">
                  <a:extLst>
                    <a:ext uri="{FF2B5EF4-FFF2-40B4-BE49-F238E27FC236}">
                      <a16:creationId xmlns:a16="http://schemas.microsoft.com/office/drawing/2014/main" id="{7958BB28-084E-CB4F-3C87-82121716E62B}"/>
                    </a:ext>
                  </a:extLst>
                </p14:cNvPr>
                <p14:cNvContentPartPr/>
                <p14:nvPr/>
              </p14:nvContentPartPr>
              <p14:xfrm>
                <a:off x="11791122" y="4232033"/>
                <a:ext cx="206280" cy="6480"/>
              </p14:xfrm>
            </p:contentPart>
          </mc:Choice>
          <mc:Fallback xmlns="">
            <p:pic>
              <p:nvPicPr>
                <p:cNvPr id="395" name="Entrada de lápiz 394">
                  <a:extLst>
                    <a:ext uri="{FF2B5EF4-FFF2-40B4-BE49-F238E27FC236}">
                      <a16:creationId xmlns:a16="http://schemas.microsoft.com/office/drawing/2014/main" id="{7958BB28-084E-CB4F-3C87-82121716E62B}"/>
                    </a:ext>
                  </a:extLst>
                </p:cNvPr>
                <p:cNvPicPr/>
                <p:nvPr/>
              </p:nvPicPr>
              <p:blipFill>
                <a:blip r:embed="rId568"/>
                <a:stretch>
                  <a:fillRect/>
                </a:stretch>
              </p:blipFill>
              <p:spPr>
                <a:xfrm>
                  <a:off x="11773122" y="4214393"/>
                  <a:ext cx="2419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9">
              <p14:nvContentPartPr>
                <p14:cNvPr id="398" name="Entrada de lápiz 397">
                  <a:extLst>
                    <a:ext uri="{FF2B5EF4-FFF2-40B4-BE49-F238E27FC236}">
                      <a16:creationId xmlns:a16="http://schemas.microsoft.com/office/drawing/2014/main" id="{D96D2F28-686C-23EE-3DAE-11DC251513CD}"/>
                    </a:ext>
                  </a:extLst>
                </p14:cNvPr>
                <p14:cNvContentPartPr/>
                <p14:nvPr/>
              </p14:nvContentPartPr>
              <p14:xfrm>
                <a:off x="11863482" y="4277393"/>
                <a:ext cx="119160" cy="169920"/>
              </p14:xfrm>
            </p:contentPart>
          </mc:Choice>
          <mc:Fallback xmlns="">
            <p:pic>
              <p:nvPicPr>
                <p:cNvPr id="398" name="Entrada de lápiz 397">
                  <a:extLst>
                    <a:ext uri="{FF2B5EF4-FFF2-40B4-BE49-F238E27FC236}">
                      <a16:creationId xmlns:a16="http://schemas.microsoft.com/office/drawing/2014/main" id="{D96D2F28-686C-23EE-3DAE-11DC251513CD}"/>
                    </a:ext>
                  </a:extLst>
                </p:cNvPr>
                <p:cNvPicPr/>
                <p:nvPr/>
              </p:nvPicPr>
              <p:blipFill>
                <a:blip r:embed="rId570"/>
                <a:stretch>
                  <a:fillRect/>
                </a:stretch>
              </p:blipFill>
              <p:spPr>
                <a:xfrm>
                  <a:off x="11845842" y="4259393"/>
                  <a:ext cx="154800" cy="20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2" name="Grupo 401">
            <a:extLst>
              <a:ext uri="{FF2B5EF4-FFF2-40B4-BE49-F238E27FC236}">
                <a16:creationId xmlns:a16="http://schemas.microsoft.com/office/drawing/2014/main" id="{1DCA422B-D8B3-27B2-6236-065EA8511E70}"/>
              </a:ext>
            </a:extLst>
          </p:cNvPr>
          <p:cNvGrpSpPr/>
          <p:nvPr/>
        </p:nvGrpSpPr>
        <p:grpSpPr>
          <a:xfrm>
            <a:off x="8246922" y="5660873"/>
            <a:ext cx="484200" cy="232920"/>
            <a:chOff x="8246922" y="5660873"/>
            <a:chExt cx="484200" cy="232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71">
              <p14:nvContentPartPr>
                <p14:cNvPr id="400" name="Entrada de lápiz 399">
                  <a:extLst>
                    <a:ext uri="{FF2B5EF4-FFF2-40B4-BE49-F238E27FC236}">
                      <a16:creationId xmlns:a16="http://schemas.microsoft.com/office/drawing/2014/main" id="{CB2E6AF0-34C1-BF97-A060-A221A28B5372}"/>
                    </a:ext>
                  </a:extLst>
                </p14:cNvPr>
                <p14:cNvContentPartPr/>
                <p14:nvPr/>
              </p14:nvContentPartPr>
              <p14:xfrm>
                <a:off x="8246922" y="5660873"/>
                <a:ext cx="158040" cy="232920"/>
              </p14:xfrm>
            </p:contentPart>
          </mc:Choice>
          <mc:Fallback xmlns="">
            <p:pic>
              <p:nvPicPr>
                <p:cNvPr id="400" name="Entrada de lápiz 399">
                  <a:extLst>
                    <a:ext uri="{FF2B5EF4-FFF2-40B4-BE49-F238E27FC236}">
                      <a16:creationId xmlns:a16="http://schemas.microsoft.com/office/drawing/2014/main" id="{CB2E6AF0-34C1-BF97-A060-A221A28B5372}"/>
                    </a:ext>
                  </a:extLst>
                </p:cNvPr>
                <p:cNvPicPr/>
                <p:nvPr/>
              </p:nvPicPr>
              <p:blipFill>
                <a:blip r:embed="rId572"/>
                <a:stretch>
                  <a:fillRect/>
                </a:stretch>
              </p:blipFill>
              <p:spPr>
                <a:xfrm>
                  <a:off x="8229282" y="5642873"/>
                  <a:ext cx="19368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3">
              <p14:nvContentPartPr>
                <p14:cNvPr id="401" name="Entrada de lápiz 400">
                  <a:extLst>
                    <a:ext uri="{FF2B5EF4-FFF2-40B4-BE49-F238E27FC236}">
                      <a16:creationId xmlns:a16="http://schemas.microsoft.com/office/drawing/2014/main" id="{3FF5F1B7-0B9D-DA70-722F-D34D51484285}"/>
                    </a:ext>
                  </a:extLst>
                </p14:cNvPr>
                <p14:cNvContentPartPr/>
                <p14:nvPr/>
              </p14:nvContentPartPr>
              <p14:xfrm>
                <a:off x="8583882" y="5700833"/>
                <a:ext cx="147240" cy="190800"/>
              </p14:xfrm>
            </p:contentPart>
          </mc:Choice>
          <mc:Fallback xmlns="">
            <p:pic>
              <p:nvPicPr>
                <p:cNvPr id="401" name="Entrada de lápiz 400">
                  <a:extLst>
                    <a:ext uri="{FF2B5EF4-FFF2-40B4-BE49-F238E27FC236}">
                      <a16:creationId xmlns:a16="http://schemas.microsoft.com/office/drawing/2014/main" id="{3FF5F1B7-0B9D-DA70-722F-D34D51484285}"/>
                    </a:ext>
                  </a:extLst>
                </p:cNvPr>
                <p:cNvPicPr/>
                <p:nvPr/>
              </p:nvPicPr>
              <p:blipFill>
                <a:blip r:embed="rId574"/>
                <a:stretch>
                  <a:fillRect/>
                </a:stretch>
              </p:blipFill>
              <p:spPr>
                <a:xfrm>
                  <a:off x="8566242" y="5682833"/>
                  <a:ext cx="182880" cy="22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5" name="Grupo 404">
            <a:extLst>
              <a:ext uri="{FF2B5EF4-FFF2-40B4-BE49-F238E27FC236}">
                <a16:creationId xmlns:a16="http://schemas.microsoft.com/office/drawing/2014/main" id="{CA5E0416-B0D5-9AC7-9987-E1532814E0E4}"/>
              </a:ext>
            </a:extLst>
          </p:cNvPr>
          <p:cNvGrpSpPr/>
          <p:nvPr/>
        </p:nvGrpSpPr>
        <p:grpSpPr>
          <a:xfrm>
            <a:off x="9121722" y="6347033"/>
            <a:ext cx="383040" cy="254160"/>
            <a:chOff x="9121722" y="6347033"/>
            <a:chExt cx="383040" cy="254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75">
              <p14:nvContentPartPr>
                <p14:cNvPr id="403" name="Entrada de lápiz 402">
                  <a:extLst>
                    <a:ext uri="{FF2B5EF4-FFF2-40B4-BE49-F238E27FC236}">
                      <a16:creationId xmlns:a16="http://schemas.microsoft.com/office/drawing/2014/main" id="{070833E7-D53A-BDF4-D64F-50BC5D520DA0}"/>
                    </a:ext>
                  </a:extLst>
                </p14:cNvPr>
                <p14:cNvContentPartPr/>
                <p14:nvPr/>
              </p14:nvContentPartPr>
              <p14:xfrm>
                <a:off x="9121722" y="6347033"/>
                <a:ext cx="143280" cy="244080"/>
              </p14:xfrm>
            </p:contentPart>
          </mc:Choice>
          <mc:Fallback xmlns="">
            <p:pic>
              <p:nvPicPr>
                <p:cNvPr id="403" name="Entrada de lápiz 402">
                  <a:extLst>
                    <a:ext uri="{FF2B5EF4-FFF2-40B4-BE49-F238E27FC236}">
                      <a16:creationId xmlns:a16="http://schemas.microsoft.com/office/drawing/2014/main" id="{070833E7-D53A-BDF4-D64F-50BC5D520DA0}"/>
                    </a:ext>
                  </a:extLst>
                </p:cNvPr>
                <p:cNvPicPr/>
                <p:nvPr/>
              </p:nvPicPr>
              <p:blipFill>
                <a:blip r:embed="rId576"/>
                <a:stretch>
                  <a:fillRect/>
                </a:stretch>
              </p:blipFill>
              <p:spPr>
                <a:xfrm>
                  <a:off x="9104082" y="6329033"/>
                  <a:ext cx="17892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7">
              <p14:nvContentPartPr>
                <p14:cNvPr id="404" name="Entrada de lápiz 403">
                  <a:extLst>
                    <a:ext uri="{FF2B5EF4-FFF2-40B4-BE49-F238E27FC236}">
                      <a16:creationId xmlns:a16="http://schemas.microsoft.com/office/drawing/2014/main" id="{3EC1E231-8E66-07C5-A831-096844327C90}"/>
                    </a:ext>
                  </a:extLst>
                </p14:cNvPr>
                <p14:cNvContentPartPr/>
                <p14:nvPr/>
              </p14:nvContentPartPr>
              <p14:xfrm>
                <a:off x="9362562" y="6353513"/>
                <a:ext cx="142200" cy="247680"/>
              </p14:xfrm>
            </p:contentPart>
          </mc:Choice>
          <mc:Fallback xmlns="">
            <p:pic>
              <p:nvPicPr>
                <p:cNvPr id="404" name="Entrada de lápiz 403">
                  <a:extLst>
                    <a:ext uri="{FF2B5EF4-FFF2-40B4-BE49-F238E27FC236}">
                      <a16:creationId xmlns:a16="http://schemas.microsoft.com/office/drawing/2014/main" id="{3EC1E231-8E66-07C5-A831-096844327C90}"/>
                    </a:ext>
                  </a:extLst>
                </p:cNvPr>
                <p:cNvPicPr/>
                <p:nvPr/>
              </p:nvPicPr>
              <p:blipFill>
                <a:blip r:embed="rId578"/>
                <a:stretch>
                  <a:fillRect/>
                </a:stretch>
              </p:blipFill>
              <p:spPr>
                <a:xfrm>
                  <a:off x="9344922" y="6335873"/>
                  <a:ext cx="177840" cy="283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8" name="Grupo 407">
            <a:extLst>
              <a:ext uri="{FF2B5EF4-FFF2-40B4-BE49-F238E27FC236}">
                <a16:creationId xmlns:a16="http://schemas.microsoft.com/office/drawing/2014/main" id="{71127DDE-8B9B-13C2-323D-7F086711BEB7}"/>
              </a:ext>
            </a:extLst>
          </p:cNvPr>
          <p:cNvGrpSpPr/>
          <p:nvPr/>
        </p:nvGrpSpPr>
        <p:grpSpPr>
          <a:xfrm>
            <a:off x="10886082" y="5640713"/>
            <a:ext cx="424080" cy="216000"/>
            <a:chOff x="10886082" y="5640713"/>
            <a:chExt cx="424080" cy="216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79">
              <p14:nvContentPartPr>
                <p14:cNvPr id="406" name="Entrada de lápiz 405">
                  <a:extLst>
                    <a:ext uri="{FF2B5EF4-FFF2-40B4-BE49-F238E27FC236}">
                      <a16:creationId xmlns:a16="http://schemas.microsoft.com/office/drawing/2014/main" id="{FF20EC5B-782B-F428-2AE4-0EBAB595DBD5}"/>
                    </a:ext>
                  </a:extLst>
                </p14:cNvPr>
                <p14:cNvContentPartPr/>
                <p14:nvPr/>
              </p14:nvContentPartPr>
              <p14:xfrm>
                <a:off x="10886082" y="5640713"/>
                <a:ext cx="166680" cy="161640"/>
              </p14:xfrm>
            </p:contentPart>
          </mc:Choice>
          <mc:Fallback xmlns="">
            <p:pic>
              <p:nvPicPr>
                <p:cNvPr id="406" name="Entrada de lápiz 405">
                  <a:extLst>
                    <a:ext uri="{FF2B5EF4-FFF2-40B4-BE49-F238E27FC236}">
                      <a16:creationId xmlns:a16="http://schemas.microsoft.com/office/drawing/2014/main" id="{FF20EC5B-782B-F428-2AE4-0EBAB595DBD5}"/>
                    </a:ext>
                  </a:extLst>
                </p:cNvPr>
                <p:cNvPicPr/>
                <p:nvPr/>
              </p:nvPicPr>
              <p:blipFill>
                <a:blip r:embed="rId580"/>
                <a:stretch>
                  <a:fillRect/>
                </a:stretch>
              </p:blipFill>
              <p:spPr>
                <a:xfrm>
                  <a:off x="10868442" y="5623073"/>
                  <a:ext cx="20232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1">
              <p14:nvContentPartPr>
                <p14:cNvPr id="407" name="Entrada de lápiz 406">
                  <a:extLst>
                    <a:ext uri="{FF2B5EF4-FFF2-40B4-BE49-F238E27FC236}">
                      <a16:creationId xmlns:a16="http://schemas.microsoft.com/office/drawing/2014/main" id="{7A58670A-B1D5-FFA4-0021-CDA9DB98F612}"/>
                    </a:ext>
                  </a:extLst>
                </p14:cNvPr>
                <p14:cNvContentPartPr/>
                <p14:nvPr/>
              </p14:nvContentPartPr>
              <p14:xfrm>
                <a:off x="11173362" y="5676353"/>
                <a:ext cx="136800" cy="180360"/>
              </p14:xfrm>
            </p:contentPart>
          </mc:Choice>
          <mc:Fallback xmlns="">
            <p:pic>
              <p:nvPicPr>
                <p:cNvPr id="407" name="Entrada de lápiz 406">
                  <a:extLst>
                    <a:ext uri="{FF2B5EF4-FFF2-40B4-BE49-F238E27FC236}">
                      <a16:creationId xmlns:a16="http://schemas.microsoft.com/office/drawing/2014/main" id="{7A58670A-B1D5-FFA4-0021-CDA9DB98F612}"/>
                    </a:ext>
                  </a:extLst>
                </p:cNvPr>
                <p:cNvPicPr/>
                <p:nvPr/>
              </p:nvPicPr>
              <p:blipFill>
                <a:blip r:embed="rId582"/>
                <a:stretch>
                  <a:fillRect/>
                </a:stretch>
              </p:blipFill>
              <p:spPr>
                <a:xfrm>
                  <a:off x="11155362" y="5658713"/>
                  <a:ext cx="172440" cy="21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1" name="Grupo 410">
            <a:extLst>
              <a:ext uri="{FF2B5EF4-FFF2-40B4-BE49-F238E27FC236}">
                <a16:creationId xmlns:a16="http://schemas.microsoft.com/office/drawing/2014/main" id="{A7338F7B-4E92-3018-8C1D-4812B158C361}"/>
              </a:ext>
            </a:extLst>
          </p:cNvPr>
          <p:cNvGrpSpPr/>
          <p:nvPr/>
        </p:nvGrpSpPr>
        <p:grpSpPr>
          <a:xfrm>
            <a:off x="11962122" y="5900273"/>
            <a:ext cx="246960" cy="294480"/>
            <a:chOff x="11962122" y="5900273"/>
            <a:chExt cx="246960" cy="294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3">
              <p14:nvContentPartPr>
                <p14:cNvPr id="409" name="Entrada de lápiz 408">
                  <a:extLst>
                    <a:ext uri="{FF2B5EF4-FFF2-40B4-BE49-F238E27FC236}">
                      <a16:creationId xmlns:a16="http://schemas.microsoft.com/office/drawing/2014/main" id="{6B6EE561-2091-A069-8626-176282428F10}"/>
                    </a:ext>
                  </a:extLst>
                </p14:cNvPr>
                <p14:cNvContentPartPr/>
                <p14:nvPr/>
              </p14:nvContentPartPr>
              <p14:xfrm>
                <a:off x="11962122" y="6094673"/>
                <a:ext cx="153000" cy="100080"/>
              </p14:xfrm>
            </p:contentPart>
          </mc:Choice>
          <mc:Fallback xmlns="">
            <p:pic>
              <p:nvPicPr>
                <p:cNvPr id="409" name="Entrada de lápiz 408">
                  <a:extLst>
                    <a:ext uri="{FF2B5EF4-FFF2-40B4-BE49-F238E27FC236}">
                      <a16:creationId xmlns:a16="http://schemas.microsoft.com/office/drawing/2014/main" id="{6B6EE561-2091-A069-8626-176282428F10}"/>
                    </a:ext>
                  </a:extLst>
                </p:cNvPr>
                <p:cNvPicPr/>
                <p:nvPr/>
              </p:nvPicPr>
              <p:blipFill>
                <a:blip r:embed="rId584"/>
                <a:stretch>
                  <a:fillRect/>
                </a:stretch>
              </p:blipFill>
              <p:spPr>
                <a:xfrm>
                  <a:off x="11944122" y="6076673"/>
                  <a:ext cx="18864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5">
              <p14:nvContentPartPr>
                <p14:cNvPr id="410" name="Entrada de lápiz 409">
                  <a:extLst>
                    <a:ext uri="{FF2B5EF4-FFF2-40B4-BE49-F238E27FC236}">
                      <a16:creationId xmlns:a16="http://schemas.microsoft.com/office/drawing/2014/main" id="{59C7F447-C130-A69B-4672-D8DCA0417FCF}"/>
                    </a:ext>
                  </a:extLst>
                </p14:cNvPr>
                <p14:cNvContentPartPr/>
                <p14:nvPr/>
              </p14:nvContentPartPr>
              <p14:xfrm>
                <a:off x="12011442" y="5900273"/>
                <a:ext cx="197640" cy="124200"/>
              </p14:xfrm>
            </p:contentPart>
          </mc:Choice>
          <mc:Fallback xmlns="">
            <p:pic>
              <p:nvPicPr>
                <p:cNvPr id="410" name="Entrada de lápiz 409">
                  <a:extLst>
                    <a:ext uri="{FF2B5EF4-FFF2-40B4-BE49-F238E27FC236}">
                      <a16:creationId xmlns:a16="http://schemas.microsoft.com/office/drawing/2014/main" id="{59C7F447-C130-A69B-4672-D8DCA0417FCF}"/>
                    </a:ext>
                  </a:extLst>
                </p:cNvPr>
                <p:cNvPicPr/>
                <p:nvPr/>
              </p:nvPicPr>
              <p:blipFill>
                <a:blip r:embed="rId586"/>
                <a:stretch>
                  <a:fillRect/>
                </a:stretch>
              </p:blipFill>
              <p:spPr>
                <a:xfrm>
                  <a:off x="11993442" y="5882633"/>
                  <a:ext cx="233280" cy="1598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49239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A7127506-B620-ED38-D411-8447594C18D3}"/>
                  </a:ext>
                </a:extLst>
              </p14:cNvPr>
              <p14:cNvContentPartPr/>
              <p14:nvPr/>
            </p14:nvContentPartPr>
            <p14:xfrm>
              <a:off x="5680482" y="2023751"/>
              <a:ext cx="360" cy="360"/>
            </p14:xfrm>
          </p:contentPart>
        </mc:Choice>
        <mc:Fallback xmlns=""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A7127506-B620-ED38-D411-8447594C18D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62482" y="200575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7B45D0AB-9ABC-9A98-B084-9E1DDD7B3A82}"/>
                  </a:ext>
                </a:extLst>
              </p14:cNvPr>
              <p14:cNvContentPartPr/>
              <p14:nvPr/>
            </p14:nvContentPartPr>
            <p14:xfrm>
              <a:off x="4949682" y="2834831"/>
              <a:ext cx="222840" cy="90000"/>
            </p14:xfrm>
          </p:contentPart>
        </mc:Choice>
        <mc:Fallback xmlns=""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7B45D0AB-9ABC-9A98-B084-9E1DDD7B3A8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931682" y="2816903"/>
                <a:ext cx="258480" cy="1254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66FEC2C0-0414-48A4-B9A6-A12F3999B12E}"/>
                  </a:ext>
                </a:extLst>
              </p14:cNvPr>
              <p14:cNvContentPartPr/>
              <p14:nvPr/>
            </p14:nvContentPartPr>
            <p14:xfrm>
              <a:off x="4990362" y="2656271"/>
              <a:ext cx="240120" cy="132120"/>
            </p14:xfrm>
          </p:contentPart>
        </mc:Choice>
        <mc:Fallback xmlns=""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66FEC2C0-0414-48A4-B9A6-A12F3999B1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972362" y="2638271"/>
                <a:ext cx="275760" cy="16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upo 77">
            <a:extLst>
              <a:ext uri="{FF2B5EF4-FFF2-40B4-BE49-F238E27FC236}">
                <a16:creationId xmlns:a16="http://schemas.microsoft.com/office/drawing/2014/main" id="{1DC5407C-4721-F0F3-42B2-1813FF7706E0}"/>
              </a:ext>
            </a:extLst>
          </p:cNvPr>
          <p:cNvGrpSpPr/>
          <p:nvPr/>
        </p:nvGrpSpPr>
        <p:grpSpPr>
          <a:xfrm>
            <a:off x="7025082" y="1995671"/>
            <a:ext cx="758160" cy="253800"/>
            <a:chOff x="7025082" y="1995671"/>
            <a:chExt cx="758160" cy="25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22E61E3C-C13F-6DBD-2A4B-7BA4BB8DEEEA}"/>
                    </a:ext>
                  </a:extLst>
                </p14:cNvPr>
                <p14:cNvContentPartPr/>
                <p14:nvPr/>
              </p14:nvContentPartPr>
              <p14:xfrm>
                <a:off x="7025082" y="1995671"/>
                <a:ext cx="379440" cy="21456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22E61E3C-C13F-6DBD-2A4B-7BA4BB8DEEE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007099" y="1977641"/>
                  <a:ext cx="415046" cy="2502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8641C26F-6C90-1EBD-C35A-ED7ED2384A19}"/>
                    </a:ext>
                  </a:extLst>
                </p14:cNvPr>
                <p14:cNvContentPartPr/>
                <p14:nvPr/>
              </p14:nvContentPartPr>
              <p14:xfrm>
                <a:off x="7390482" y="2069831"/>
                <a:ext cx="132840" cy="17532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8641C26F-6C90-1EBD-C35A-ED7ED2384A1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372433" y="2051831"/>
                  <a:ext cx="168577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02028583-7B5B-72A1-AAFF-1E44E22115BD}"/>
                    </a:ext>
                  </a:extLst>
                </p14:cNvPr>
                <p14:cNvContentPartPr/>
                <p14:nvPr/>
              </p14:nvContentPartPr>
              <p14:xfrm>
                <a:off x="7621962" y="2141831"/>
                <a:ext cx="161280" cy="107640"/>
              </p14:xfrm>
            </p:contentPart>
          </mc:Choice>
          <mc:Fallback xmlns=""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02028583-7B5B-72A1-AAFF-1E44E22115B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603962" y="2123831"/>
                  <a:ext cx="196920" cy="14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50C8A848-4385-CA37-D765-6106FA046173}"/>
              </a:ext>
            </a:extLst>
          </p:cNvPr>
          <p:cNvGrpSpPr/>
          <p:nvPr/>
        </p:nvGrpSpPr>
        <p:grpSpPr>
          <a:xfrm>
            <a:off x="6226602" y="2186471"/>
            <a:ext cx="773640" cy="562680"/>
            <a:chOff x="6226602" y="2186471"/>
            <a:chExt cx="773640" cy="562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E24DE8E1-FA93-3416-4780-A0EC1D38394A}"/>
                    </a:ext>
                  </a:extLst>
                </p14:cNvPr>
                <p14:cNvContentPartPr/>
                <p14:nvPr/>
              </p14:nvContentPartPr>
              <p14:xfrm>
                <a:off x="6264402" y="2650511"/>
                <a:ext cx="34200" cy="3852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E24DE8E1-FA93-3416-4780-A0EC1D38394A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246402" y="2632511"/>
                  <a:ext cx="6984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AB328676-9799-8CC7-8741-473198F32184}"/>
                    </a:ext>
                  </a:extLst>
                </p14:cNvPr>
                <p14:cNvContentPartPr/>
                <p14:nvPr/>
              </p14:nvContentPartPr>
              <p14:xfrm>
                <a:off x="6226602" y="2228231"/>
                <a:ext cx="502200" cy="50040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AB328676-9799-8CC7-8741-473198F32184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208589" y="2210231"/>
                  <a:ext cx="537866" cy="53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49B16286-AA04-584F-A024-69953E9803D3}"/>
                    </a:ext>
                  </a:extLst>
                </p14:cNvPr>
                <p14:cNvContentPartPr/>
                <p14:nvPr/>
              </p14:nvContentPartPr>
              <p14:xfrm>
                <a:off x="6584082" y="2186471"/>
                <a:ext cx="174600" cy="154800"/>
              </p14:xfrm>
            </p:contentPart>
          </mc:Choice>
          <mc:Fallback xmlns=""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49B16286-AA04-584F-A024-69953E9803D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566082" y="2168471"/>
                  <a:ext cx="21024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3B236FE8-A228-4E96-F594-FAB9E65E97E3}"/>
                    </a:ext>
                  </a:extLst>
                </p14:cNvPr>
                <p14:cNvContentPartPr/>
                <p14:nvPr/>
              </p14:nvContentPartPr>
              <p14:xfrm>
                <a:off x="6321282" y="2734031"/>
                <a:ext cx="1440" cy="360"/>
              </p14:xfrm>
            </p:contentPart>
          </mc:Choice>
          <mc:Fallback xmlns=""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3B236FE8-A228-4E96-F594-FAB9E65E97E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297282" y="2716031"/>
                  <a:ext cx="489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A44FA9C0-334B-F3E9-7317-15D4316EFC47}"/>
                    </a:ext>
                  </a:extLst>
                </p14:cNvPr>
                <p14:cNvContentPartPr/>
                <p14:nvPr/>
              </p14:nvContentPartPr>
              <p14:xfrm>
                <a:off x="6321282" y="2725391"/>
                <a:ext cx="28440" cy="9000"/>
              </p14:xfrm>
            </p:contentPart>
          </mc:Choice>
          <mc:Fallback xmlns=""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A44FA9C0-334B-F3E9-7317-15D4316EFC4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303282" y="2707391"/>
                  <a:ext cx="640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C2930F11-2DB8-F4A1-8DAB-F09D21D5C1C3}"/>
                    </a:ext>
                  </a:extLst>
                </p14:cNvPr>
                <p14:cNvContentPartPr/>
                <p14:nvPr/>
              </p14:nvContentPartPr>
              <p14:xfrm>
                <a:off x="6460602" y="2733311"/>
                <a:ext cx="203400" cy="10080"/>
              </p14:xfrm>
            </p:contentPart>
          </mc:Choice>
          <mc:Fallback xmlns=""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C2930F11-2DB8-F4A1-8DAB-F09D21D5C1C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442602" y="2715311"/>
                  <a:ext cx="23904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12AC78ED-3DB3-3391-0427-68BA092987D5}"/>
                    </a:ext>
                  </a:extLst>
                </p14:cNvPr>
                <p14:cNvContentPartPr/>
                <p14:nvPr/>
              </p14:nvContentPartPr>
              <p14:xfrm>
                <a:off x="6752562" y="2741951"/>
                <a:ext cx="247680" cy="7200"/>
              </p14:xfrm>
            </p:contentPart>
          </mc:Choice>
          <mc:Fallback xmlns=""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12AC78ED-3DB3-3391-0427-68BA092987D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734588" y="2724808"/>
                  <a:ext cx="283268" cy="4114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07D4E66B-D45A-4B96-AB9E-F0743F76396B}"/>
              </a:ext>
            </a:extLst>
          </p:cNvPr>
          <p:cNvGrpSpPr/>
          <p:nvPr/>
        </p:nvGrpSpPr>
        <p:grpSpPr>
          <a:xfrm>
            <a:off x="7240722" y="2727911"/>
            <a:ext cx="212040" cy="11880"/>
            <a:chOff x="7240722" y="2727911"/>
            <a:chExt cx="212040" cy="1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0F4ABADC-7276-7ED4-CA9B-B47F77DDBA02}"/>
                    </a:ext>
                  </a:extLst>
                </p14:cNvPr>
                <p14:cNvContentPartPr/>
                <p14:nvPr/>
              </p14:nvContentPartPr>
              <p14:xfrm>
                <a:off x="7240722" y="2739431"/>
                <a:ext cx="16920" cy="360"/>
              </p14:xfrm>
            </p:contentPart>
          </mc:Choice>
          <mc:Fallback xmlns=""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0F4ABADC-7276-7ED4-CA9B-B47F77DDBA0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222722" y="2721431"/>
                  <a:ext cx="525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4394E516-ABA5-EADC-9310-5D1124F3AF65}"/>
                    </a:ext>
                  </a:extLst>
                </p14:cNvPr>
                <p14:cNvContentPartPr/>
                <p14:nvPr/>
              </p14:nvContentPartPr>
              <p14:xfrm>
                <a:off x="7394442" y="2727911"/>
                <a:ext cx="58320" cy="5400"/>
              </p14:xfrm>
            </p:contentPart>
          </mc:Choice>
          <mc:Fallback xmlns=""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4394E516-ABA5-EADC-9310-5D1124F3AF6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376442" y="2709911"/>
                  <a:ext cx="93960" cy="41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Grupo 89">
            <a:extLst>
              <a:ext uri="{FF2B5EF4-FFF2-40B4-BE49-F238E27FC236}">
                <a16:creationId xmlns:a16="http://schemas.microsoft.com/office/drawing/2014/main" id="{C529C538-36A0-D8FB-858A-1EBF6074547F}"/>
              </a:ext>
            </a:extLst>
          </p:cNvPr>
          <p:cNvGrpSpPr/>
          <p:nvPr/>
        </p:nvGrpSpPr>
        <p:grpSpPr>
          <a:xfrm>
            <a:off x="6575802" y="2462591"/>
            <a:ext cx="372600" cy="114480"/>
            <a:chOff x="6575802" y="2462591"/>
            <a:chExt cx="372600" cy="114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97423A31-F78B-D9C9-581E-ADD7B1B4D500}"/>
                    </a:ext>
                  </a:extLst>
                </p14:cNvPr>
                <p14:cNvContentPartPr/>
                <p14:nvPr/>
              </p14:nvContentPartPr>
              <p14:xfrm>
                <a:off x="6575802" y="2462591"/>
                <a:ext cx="92160" cy="102600"/>
              </p14:xfrm>
            </p:contentPart>
          </mc:Choice>
          <mc:Fallback xmlns=""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97423A31-F78B-D9C9-581E-ADD7B1B4D50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557802" y="2444591"/>
                  <a:ext cx="12780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3BF9C40A-B6F0-A519-24CF-2C01DC07F22E}"/>
                    </a:ext>
                  </a:extLst>
                </p14:cNvPr>
                <p14:cNvContentPartPr/>
                <p14:nvPr/>
              </p14:nvContentPartPr>
              <p14:xfrm>
                <a:off x="6699282" y="2472311"/>
                <a:ext cx="96840" cy="104760"/>
              </p14:xfrm>
            </p:contentPart>
          </mc:Choice>
          <mc:Fallback xmlns=""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3BF9C40A-B6F0-A519-24CF-2C01DC07F22E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681215" y="2454311"/>
                  <a:ext cx="132613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80A23BE5-5CF9-836F-278B-9727E72E7BCB}"/>
                    </a:ext>
                  </a:extLst>
                </p14:cNvPr>
                <p14:cNvContentPartPr/>
                <p14:nvPr/>
              </p14:nvContentPartPr>
              <p14:xfrm>
                <a:off x="6876402" y="2496791"/>
                <a:ext cx="72000" cy="40320"/>
              </p14:xfrm>
            </p:contentPart>
          </mc:Choice>
          <mc:Fallback xmlns=""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80A23BE5-5CF9-836F-278B-9727E72E7BC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858402" y="2478791"/>
                  <a:ext cx="107640" cy="7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upo 92">
            <a:extLst>
              <a:ext uri="{FF2B5EF4-FFF2-40B4-BE49-F238E27FC236}">
                <a16:creationId xmlns:a16="http://schemas.microsoft.com/office/drawing/2014/main" id="{0CDFCFAA-5D46-34BC-855B-75F19FFA2942}"/>
              </a:ext>
            </a:extLst>
          </p:cNvPr>
          <p:cNvGrpSpPr/>
          <p:nvPr/>
        </p:nvGrpSpPr>
        <p:grpSpPr>
          <a:xfrm>
            <a:off x="7122642" y="1797671"/>
            <a:ext cx="286560" cy="115920"/>
            <a:chOff x="7122642" y="1797671"/>
            <a:chExt cx="286560" cy="115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FD442BB0-D364-1A61-2DC7-49721083A906}"/>
                    </a:ext>
                  </a:extLst>
                </p14:cNvPr>
                <p14:cNvContentPartPr/>
                <p14:nvPr/>
              </p14:nvContentPartPr>
              <p14:xfrm>
                <a:off x="7122642" y="1850591"/>
                <a:ext cx="239400" cy="15120"/>
              </p14:xfrm>
            </p:contentPart>
          </mc:Choice>
          <mc:Fallback xmlns=""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FD442BB0-D364-1A61-2DC7-49721083A90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104642" y="1833010"/>
                  <a:ext cx="275040" cy="499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D2A65F4A-5ECC-1B8E-30CE-B34FD10642DF}"/>
                    </a:ext>
                  </a:extLst>
                </p14:cNvPr>
                <p14:cNvContentPartPr/>
                <p14:nvPr/>
              </p14:nvContentPartPr>
              <p14:xfrm>
                <a:off x="7317042" y="1797671"/>
                <a:ext cx="92160" cy="115920"/>
              </p14:xfrm>
            </p:contentPart>
          </mc:Choice>
          <mc:Fallback xmlns=""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D2A65F4A-5ECC-1B8E-30CE-B34FD10642DF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298971" y="1779671"/>
                  <a:ext cx="127940" cy="151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D72CAD20-E64A-188F-BE0F-B8D776B9B991}"/>
              </a:ext>
            </a:extLst>
          </p:cNvPr>
          <p:cNvGrpSpPr/>
          <p:nvPr/>
        </p:nvGrpSpPr>
        <p:grpSpPr>
          <a:xfrm>
            <a:off x="8074842" y="1794791"/>
            <a:ext cx="277200" cy="888120"/>
            <a:chOff x="8074842" y="1794791"/>
            <a:chExt cx="277200" cy="888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4881029A-2C3E-A83B-61DC-DD72A6ADC2C7}"/>
                    </a:ext>
                  </a:extLst>
                </p14:cNvPr>
                <p14:cNvContentPartPr/>
                <p14:nvPr/>
              </p14:nvContentPartPr>
              <p14:xfrm>
                <a:off x="8212362" y="1794791"/>
                <a:ext cx="139680" cy="542160"/>
              </p14:xfrm>
            </p:contentPart>
          </mc:Choice>
          <mc:Fallback xmlns=""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4881029A-2C3E-A83B-61DC-DD72A6ADC2C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194362" y="1776791"/>
                  <a:ext cx="175320" cy="57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CD46397C-C4F4-3788-12FC-8C821E081641}"/>
                    </a:ext>
                  </a:extLst>
                </p14:cNvPr>
                <p14:cNvContentPartPr/>
                <p14:nvPr/>
              </p14:nvContentPartPr>
              <p14:xfrm>
                <a:off x="8074842" y="2361791"/>
                <a:ext cx="213120" cy="321120"/>
              </p14:xfrm>
            </p:contentPart>
          </mc:Choice>
          <mc:Fallback xmlns=""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CD46397C-C4F4-3788-12FC-8C821E08164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056842" y="2343791"/>
                  <a:ext cx="248760" cy="356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18A9A3EC-B4CE-A5BC-B0ED-BA10058D8FA5}"/>
              </a:ext>
            </a:extLst>
          </p:cNvPr>
          <p:cNvGrpSpPr/>
          <p:nvPr/>
        </p:nvGrpSpPr>
        <p:grpSpPr>
          <a:xfrm>
            <a:off x="8698362" y="1811351"/>
            <a:ext cx="250560" cy="112320"/>
            <a:chOff x="8698362" y="1811351"/>
            <a:chExt cx="250560" cy="112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884C43EF-988A-0997-7AC7-E30A0E7AB964}"/>
                    </a:ext>
                  </a:extLst>
                </p14:cNvPr>
                <p14:cNvContentPartPr/>
                <p14:nvPr/>
              </p14:nvContentPartPr>
              <p14:xfrm>
                <a:off x="8698362" y="1865351"/>
                <a:ext cx="192600" cy="14760"/>
              </p14:xfrm>
            </p:contentPart>
          </mc:Choice>
          <mc:Fallback xmlns=""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884C43EF-988A-0997-7AC7-E30A0E7AB964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680362" y="1847351"/>
                  <a:ext cx="22824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A31A7DC1-6C4C-FAD5-D84E-30141709E0EE}"/>
                    </a:ext>
                  </a:extLst>
                </p14:cNvPr>
                <p14:cNvContentPartPr/>
                <p14:nvPr/>
              </p14:nvContentPartPr>
              <p14:xfrm>
                <a:off x="8822202" y="1811351"/>
                <a:ext cx="126720" cy="112320"/>
              </p14:xfrm>
            </p:contentPart>
          </mc:Choice>
          <mc:Fallback xmlns=""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A31A7DC1-6C4C-FAD5-D84E-30141709E0E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804202" y="1793351"/>
                  <a:ext cx="162360" cy="147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6486AC02-BC43-517E-DCAE-1371508974DA}"/>
              </a:ext>
            </a:extLst>
          </p:cNvPr>
          <p:cNvGrpSpPr/>
          <p:nvPr/>
        </p:nvGrpSpPr>
        <p:grpSpPr>
          <a:xfrm>
            <a:off x="8622042" y="2042111"/>
            <a:ext cx="775800" cy="444600"/>
            <a:chOff x="8622042" y="2042111"/>
            <a:chExt cx="775800" cy="444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0B869FE3-A043-3241-086D-4F3A42F1B5D2}"/>
                    </a:ext>
                  </a:extLst>
                </p14:cNvPr>
                <p14:cNvContentPartPr/>
                <p14:nvPr/>
              </p14:nvContentPartPr>
              <p14:xfrm>
                <a:off x="8622042" y="2042111"/>
                <a:ext cx="379440" cy="199080"/>
              </p14:xfrm>
            </p:contentPart>
          </mc:Choice>
          <mc:Fallback xmlns=""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0B869FE3-A043-3241-086D-4F3A42F1B5D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604025" y="2024143"/>
                  <a:ext cx="415114" cy="23465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888C9542-6876-4B96-2AAB-FFEB0E113C1C}"/>
                    </a:ext>
                  </a:extLst>
                </p14:cNvPr>
                <p14:cNvContentPartPr/>
                <p14:nvPr/>
              </p14:nvContentPartPr>
              <p14:xfrm>
                <a:off x="8984202" y="2144711"/>
                <a:ext cx="82800" cy="133920"/>
              </p14:xfrm>
            </p:contentPart>
          </mc:Choice>
          <mc:Fallback xmlns=""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888C9542-6876-4B96-2AAB-FFEB0E113C1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966202" y="2126711"/>
                  <a:ext cx="11844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75128E21-80FA-E5FF-275E-9E1E1B64F8C8}"/>
                    </a:ext>
                  </a:extLst>
                </p14:cNvPr>
                <p14:cNvContentPartPr/>
                <p14:nvPr/>
              </p14:nvContentPartPr>
              <p14:xfrm>
                <a:off x="9177882" y="2204471"/>
                <a:ext cx="127440" cy="57240"/>
              </p14:xfrm>
            </p:contentPart>
          </mc:Choice>
          <mc:Fallback xmlns=""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75128E21-80FA-E5FF-275E-9E1E1B64F8C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159882" y="2186471"/>
                  <a:ext cx="16308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192CF93C-F198-B523-882D-0225D1982EE3}"/>
                    </a:ext>
                  </a:extLst>
                </p14:cNvPr>
                <p14:cNvContentPartPr/>
                <p14:nvPr/>
              </p14:nvContentPartPr>
              <p14:xfrm>
                <a:off x="9211722" y="2378351"/>
                <a:ext cx="186120" cy="108360"/>
              </p14:xfrm>
            </p:contentPart>
          </mc:Choice>
          <mc:Fallback xmlns=""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192CF93C-F198-B523-882D-0225D1982EE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193687" y="2360291"/>
                  <a:ext cx="221829" cy="14411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CAD261DD-7AAA-CBEE-D236-B89406EB6693}"/>
                    </a:ext>
                  </a:extLst>
                </p14:cNvPr>
                <p14:cNvContentPartPr/>
                <p14:nvPr/>
              </p14:nvContentPartPr>
              <p14:xfrm>
                <a:off x="9278682" y="2340911"/>
                <a:ext cx="68040" cy="126000"/>
              </p14:xfrm>
            </p:contentPart>
          </mc:Choice>
          <mc:Fallback xmlns=""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CAD261DD-7AAA-CBEE-D236-B89406EB669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9260682" y="2322911"/>
                  <a:ext cx="10368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upo 123">
            <a:extLst>
              <a:ext uri="{FF2B5EF4-FFF2-40B4-BE49-F238E27FC236}">
                <a16:creationId xmlns:a16="http://schemas.microsoft.com/office/drawing/2014/main" id="{BE59D3FE-2103-4DFF-BCCB-E192C3A9AFA5}"/>
              </a:ext>
            </a:extLst>
          </p:cNvPr>
          <p:cNvGrpSpPr/>
          <p:nvPr/>
        </p:nvGrpSpPr>
        <p:grpSpPr>
          <a:xfrm>
            <a:off x="8507202" y="2718191"/>
            <a:ext cx="1096560" cy="366840"/>
            <a:chOff x="8507202" y="2718191"/>
            <a:chExt cx="1096560" cy="366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57DEFF3B-ED8E-EB2D-7B1E-975631F7955E}"/>
                    </a:ext>
                  </a:extLst>
                </p14:cNvPr>
                <p14:cNvContentPartPr/>
                <p14:nvPr/>
              </p14:nvContentPartPr>
              <p14:xfrm>
                <a:off x="8507202" y="2718191"/>
                <a:ext cx="331920" cy="19980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57DEFF3B-ED8E-EB2D-7B1E-975631F7955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489202" y="2700223"/>
                  <a:ext cx="367560" cy="2353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D70DEA6B-2786-F5C5-5B83-756BC199616B}"/>
                    </a:ext>
                  </a:extLst>
                </p14:cNvPr>
                <p14:cNvContentPartPr/>
                <p14:nvPr/>
              </p14:nvContentPartPr>
              <p14:xfrm>
                <a:off x="8857842" y="2808911"/>
                <a:ext cx="93240" cy="118080"/>
              </p14:xfrm>
            </p:contentPart>
          </mc:Choice>
          <mc:Fallback xmlns=""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D70DEA6B-2786-F5C5-5B83-756BC199616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839911" y="2790911"/>
                  <a:ext cx="128743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F55519AA-D075-58DB-B72B-41A64801BF38}"/>
                    </a:ext>
                  </a:extLst>
                </p14:cNvPr>
                <p14:cNvContentPartPr/>
                <p14:nvPr/>
              </p14:nvContentPartPr>
              <p14:xfrm>
                <a:off x="9015522" y="2839151"/>
                <a:ext cx="155160" cy="8928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F55519AA-D075-58DB-B72B-41A64801BF3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997480" y="2821151"/>
                  <a:ext cx="190883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F24D5454-1C67-B6C0-49FA-0B4DDE7E36AC}"/>
                    </a:ext>
                  </a:extLst>
                </p14:cNvPr>
                <p14:cNvContentPartPr/>
                <p14:nvPr/>
              </p14:nvContentPartPr>
              <p14:xfrm>
                <a:off x="9310362" y="2879471"/>
                <a:ext cx="96120" cy="73440"/>
              </p14:xfrm>
            </p:contentPart>
          </mc:Choice>
          <mc:Fallback xmlns=""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F24D5454-1C67-B6C0-49FA-0B4DDE7E36A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9292294" y="2861471"/>
                  <a:ext cx="131894" cy="1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015B3B65-0E22-A44E-BC15-47A8F314B8EC}"/>
                    </a:ext>
                  </a:extLst>
                </p14:cNvPr>
                <p14:cNvContentPartPr/>
                <p14:nvPr/>
              </p14:nvContentPartPr>
              <p14:xfrm>
                <a:off x="9282282" y="2892431"/>
                <a:ext cx="155160" cy="19260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015B3B65-0E22-A44E-BC15-47A8F314B8EC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9264240" y="2874431"/>
                  <a:ext cx="190883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EB60F630-5E11-861B-F733-B7A9359F3A16}"/>
                    </a:ext>
                  </a:extLst>
                </p14:cNvPr>
                <p14:cNvContentPartPr/>
                <p14:nvPr/>
              </p14:nvContentPartPr>
              <p14:xfrm>
                <a:off x="9603402" y="3060911"/>
                <a:ext cx="360" cy="360"/>
              </p14:xfrm>
            </p:contentPart>
          </mc:Choice>
          <mc:Fallback xmlns=""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EB60F630-5E11-861B-F733-B7A9359F3A1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585402" y="304291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3" name="Grupo 142">
            <a:extLst>
              <a:ext uri="{FF2B5EF4-FFF2-40B4-BE49-F238E27FC236}">
                <a16:creationId xmlns:a16="http://schemas.microsoft.com/office/drawing/2014/main" id="{589C5508-CB33-6C1C-48F8-AFDD22AE9DCD}"/>
              </a:ext>
            </a:extLst>
          </p:cNvPr>
          <p:cNvGrpSpPr/>
          <p:nvPr/>
        </p:nvGrpSpPr>
        <p:grpSpPr>
          <a:xfrm>
            <a:off x="5854002" y="3151631"/>
            <a:ext cx="670320" cy="486720"/>
            <a:chOff x="5854002" y="3151631"/>
            <a:chExt cx="670320" cy="486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66DDA724-5A76-2C62-2A8E-18B1D130DF25}"/>
                    </a:ext>
                  </a:extLst>
                </p14:cNvPr>
                <p14:cNvContentPartPr/>
                <p14:nvPr/>
              </p14:nvContentPartPr>
              <p14:xfrm>
                <a:off x="5854002" y="3342431"/>
                <a:ext cx="352800" cy="253800"/>
              </p14:xfrm>
            </p:contentPart>
          </mc:Choice>
          <mc:Fallback xmlns=""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66DDA724-5A76-2C62-2A8E-18B1D130DF25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5836002" y="3324456"/>
                  <a:ext cx="388440" cy="28939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DFBE379F-11A5-B684-8A38-80CE8D8220D1}"/>
                    </a:ext>
                  </a:extLst>
                </p14:cNvPr>
                <p14:cNvContentPartPr/>
                <p14:nvPr/>
              </p14:nvContentPartPr>
              <p14:xfrm>
                <a:off x="6228042" y="3492551"/>
                <a:ext cx="97560" cy="133560"/>
              </p14:xfrm>
            </p:contentPart>
          </mc:Choice>
          <mc:Fallback xmlns=""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DFBE379F-11A5-B684-8A38-80CE8D8220D1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6210042" y="3474551"/>
                  <a:ext cx="1332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A7A9EC04-EC8A-446D-B575-96388FDFCB02}"/>
                    </a:ext>
                  </a:extLst>
                </p14:cNvPr>
                <p14:cNvContentPartPr/>
                <p14:nvPr/>
              </p14:nvContentPartPr>
              <p14:xfrm>
                <a:off x="6343602" y="3525311"/>
                <a:ext cx="180720" cy="113040"/>
              </p14:xfrm>
            </p:contentPart>
          </mc:Choice>
          <mc:Fallback xmlns=""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A7A9EC04-EC8A-446D-B575-96388FDFCB02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6325638" y="3507368"/>
                  <a:ext cx="216289" cy="1485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3A882DB8-7835-BD47-F027-BB823B57DC47}"/>
                    </a:ext>
                  </a:extLst>
                </p14:cNvPr>
                <p14:cNvContentPartPr/>
                <p14:nvPr/>
              </p14:nvContentPartPr>
              <p14:xfrm>
                <a:off x="5940402" y="3208151"/>
                <a:ext cx="132840" cy="4680"/>
              </p14:xfrm>
            </p:contentPart>
          </mc:Choice>
          <mc:Fallback xmlns=""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3A882DB8-7835-BD47-F027-BB823B57DC47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922402" y="3190151"/>
                  <a:ext cx="16848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95DD63E5-BDAD-DBD4-49F5-C446E92EE372}"/>
                    </a:ext>
                  </a:extLst>
                </p14:cNvPr>
                <p14:cNvContentPartPr/>
                <p14:nvPr/>
              </p14:nvContentPartPr>
              <p14:xfrm>
                <a:off x="6050562" y="3151631"/>
                <a:ext cx="181800" cy="126000"/>
              </p14:xfrm>
            </p:contentPart>
          </mc:Choice>
          <mc:Fallback xmlns=""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95DD63E5-BDAD-DBD4-49F5-C446E92EE372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032562" y="3133631"/>
                  <a:ext cx="217440" cy="16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2" name="Grupo 141">
            <a:extLst>
              <a:ext uri="{FF2B5EF4-FFF2-40B4-BE49-F238E27FC236}">
                <a16:creationId xmlns:a16="http://schemas.microsoft.com/office/drawing/2014/main" id="{C3A5046C-DEB7-9291-BA87-2A70E14B7D0E}"/>
              </a:ext>
            </a:extLst>
          </p:cNvPr>
          <p:cNvGrpSpPr/>
          <p:nvPr/>
        </p:nvGrpSpPr>
        <p:grpSpPr>
          <a:xfrm>
            <a:off x="6818082" y="3342791"/>
            <a:ext cx="889200" cy="266400"/>
            <a:chOff x="6818082" y="3342791"/>
            <a:chExt cx="889200" cy="26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DB411F8B-EDF7-00D3-EAFA-917326AA9D9E}"/>
                    </a:ext>
                  </a:extLst>
                </p14:cNvPr>
                <p14:cNvContentPartPr/>
                <p14:nvPr/>
              </p14:nvContentPartPr>
              <p14:xfrm>
                <a:off x="6818082" y="3508031"/>
                <a:ext cx="284400" cy="11520"/>
              </p14:xfrm>
            </p:contentPart>
          </mc:Choice>
          <mc:Fallback xmlns=""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DB411F8B-EDF7-00D3-EAFA-917326AA9D9E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6800082" y="3490031"/>
                  <a:ext cx="32004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A38F70B8-616D-F620-C502-7B1E02B72E1F}"/>
                    </a:ext>
                  </a:extLst>
                </p14:cNvPr>
                <p14:cNvContentPartPr/>
                <p14:nvPr/>
              </p14:nvContentPartPr>
              <p14:xfrm>
                <a:off x="6943722" y="3430631"/>
                <a:ext cx="45720" cy="136080"/>
              </p14:xfrm>
            </p:contentPart>
          </mc:Choice>
          <mc:Fallback xmlns=""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A38F70B8-616D-F620-C502-7B1E02B72E1F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6925722" y="3412583"/>
                  <a:ext cx="81360" cy="1718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334026B3-1B8D-1C68-45BE-EAE19DFED367}"/>
                    </a:ext>
                  </a:extLst>
                </p14:cNvPr>
                <p14:cNvContentPartPr/>
                <p14:nvPr/>
              </p14:nvContentPartPr>
              <p14:xfrm>
                <a:off x="7210842" y="3342791"/>
                <a:ext cx="365760" cy="233280"/>
              </p14:xfrm>
            </p:contentPart>
          </mc:Choice>
          <mc:Fallback xmlns=""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334026B3-1B8D-1C68-45BE-EAE19DFED367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7192842" y="3324791"/>
                  <a:ext cx="401400" cy="26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7A074258-60C9-BE86-F81B-82CFF4C7350F}"/>
                    </a:ext>
                  </a:extLst>
                </p14:cNvPr>
                <p14:cNvContentPartPr/>
                <p14:nvPr/>
              </p14:nvContentPartPr>
              <p14:xfrm>
                <a:off x="7578042" y="3505511"/>
                <a:ext cx="129240" cy="103680"/>
              </p14:xfrm>
            </p:contentPart>
          </mc:Choice>
          <mc:Fallback xmlns=""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7A074258-60C9-BE86-F81B-82CFF4C7350F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560042" y="3487511"/>
                  <a:ext cx="164880" cy="13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2" name="Grupo 161">
            <a:extLst>
              <a:ext uri="{FF2B5EF4-FFF2-40B4-BE49-F238E27FC236}">
                <a16:creationId xmlns:a16="http://schemas.microsoft.com/office/drawing/2014/main" id="{319BCF0B-9866-7A9A-FC81-E466B5AC83BF}"/>
              </a:ext>
            </a:extLst>
          </p:cNvPr>
          <p:cNvGrpSpPr/>
          <p:nvPr/>
        </p:nvGrpSpPr>
        <p:grpSpPr>
          <a:xfrm>
            <a:off x="7808442" y="3444311"/>
            <a:ext cx="146880" cy="139680"/>
            <a:chOff x="7808442" y="3444311"/>
            <a:chExt cx="146880" cy="13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DB598F49-A63D-DFA9-FEC3-4BE50D9EE2FF}"/>
                    </a:ext>
                  </a:extLst>
                </p14:cNvPr>
                <p14:cNvContentPartPr/>
                <p14:nvPr/>
              </p14:nvContentPartPr>
              <p14:xfrm>
                <a:off x="7819602" y="3522071"/>
                <a:ext cx="24480" cy="61920"/>
              </p14:xfrm>
            </p:contentPart>
          </mc:Choice>
          <mc:Fallback xmlns=""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DB598F49-A63D-DFA9-FEC3-4BE50D9EE2FF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7801602" y="3504071"/>
                  <a:ext cx="60120" cy="9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991FF766-58FE-A677-E0E6-A558BED36956}"/>
                    </a:ext>
                  </a:extLst>
                </p14:cNvPr>
                <p14:cNvContentPartPr/>
                <p14:nvPr/>
              </p14:nvContentPartPr>
              <p14:xfrm>
                <a:off x="7841922" y="3529631"/>
                <a:ext cx="360" cy="360"/>
              </p14:xfrm>
            </p:contentPart>
          </mc:Choice>
          <mc:Fallback xmlns=""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991FF766-58FE-A677-E0E6-A558BED3695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823922" y="351163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53EA486C-C2FB-4F13-C007-CF2F01E80B25}"/>
                    </a:ext>
                  </a:extLst>
                </p14:cNvPr>
                <p14:cNvContentPartPr/>
                <p14:nvPr/>
              </p14:nvContentPartPr>
              <p14:xfrm>
                <a:off x="7808442" y="3444311"/>
                <a:ext cx="146880" cy="137160"/>
              </p14:xfrm>
            </p:contentPart>
          </mc:Choice>
          <mc:Fallback xmlns=""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53EA486C-C2FB-4F13-C007-CF2F01E80B2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790442" y="3426358"/>
                  <a:ext cx="182520" cy="17270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6A074CCD-C276-80D4-8AC4-BF711BFEA92F}"/>
              </a:ext>
            </a:extLst>
          </p:cNvPr>
          <p:cNvGrpSpPr/>
          <p:nvPr/>
        </p:nvGrpSpPr>
        <p:grpSpPr>
          <a:xfrm>
            <a:off x="7254042" y="3145511"/>
            <a:ext cx="240840" cy="100440"/>
            <a:chOff x="7254042" y="3145511"/>
            <a:chExt cx="240840" cy="10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0BA70972-12A4-B5DB-4C40-70A4FBA11830}"/>
                    </a:ext>
                  </a:extLst>
                </p14:cNvPr>
                <p14:cNvContentPartPr/>
                <p14:nvPr/>
              </p14:nvContentPartPr>
              <p14:xfrm>
                <a:off x="7254042" y="3212471"/>
                <a:ext cx="160920" cy="4680"/>
              </p14:xfrm>
            </p:contentPart>
          </mc:Choice>
          <mc:Fallback xmlns=""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0BA70972-12A4-B5DB-4C40-70A4FBA1183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236042" y="3194471"/>
                  <a:ext cx="19656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3CBD9A65-4235-3E8E-22C7-25D0EC974BBE}"/>
                    </a:ext>
                  </a:extLst>
                </p14:cNvPr>
                <p14:cNvContentPartPr/>
                <p14:nvPr/>
              </p14:nvContentPartPr>
              <p14:xfrm>
                <a:off x="7378962" y="3145511"/>
                <a:ext cx="115920" cy="100440"/>
              </p14:xfrm>
            </p:contentPart>
          </mc:Choice>
          <mc:Fallback xmlns=""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3CBD9A65-4235-3E8E-22C7-25D0EC974BBE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360962" y="3127511"/>
                  <a:ext cx="151560" cy="13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0" name="Grupo 159">
            <a:extLst>
              <a:ext uri="{FF2B5EF4-FFF2-40B4-BE49-F238E27FC236}">
                <a16:creationId xmlns:a16="http://schemas.microsoft.com/office/drawing/2014/main" id="{95EB99E1-2A98-C72C-75CD-E0770C6BB190}"/>
              </a:ext>
            </a:extLst>
          </p:cNvPr>
          <p:cNvGrpSpPr/>
          <p:nvPr/>
        </p:nvGrpSpPr>
        <p:grpSpPr>
          <a:xfrm>
            <a:off x="8214162" y="3275111"/>
            <a:ext cx="2024280" cy="403560"/>
            <a:chOff x="8214162" y="3275111"/>
            <a:chExt cx="2024280" cy="403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001906ED-979D-3302-3F2D-A397FE137306}"/>
                    </a:ext>
                  </a:extLst>
                </p14:cNvPr>
                <p14:cNvContentPartPr/>
                <p14:nvPr/>
              </p14:nvContentPartPr>
              <p14:xfrm>
                <a:off x="8214162" y="3527111"/>
                <a:ext cx="248760" cy="16920"/>
              </p14:xfrm>
            </p:contentPart>
          </mc:Choice>
          <mc:Fallback xmlns=""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001906ED-979D-3302-3F2D-A397FE13730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196188" y="3509111"/>
                  <a:ext cx="284348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9AB70D3D-440E-E9CC-BFA9-EC1383792382}"/>
                    </a:ext>
                  </a:extLst>
                </p14:cNvPr>
                <p14:cNvContentPartPr/>
                <p14:nvPr/>
              </p14:nvContentPartPr>
              <p14:xfrm>
                <a:off x="8329722" y="3461951"/>
                <a:ext cx="55800" cy="121320"/>
              </p14:xfrm>
            </p:contentPart>
          </mc:Choice>
          <mc:Fallback xmlns=""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9AB70D3D-440E-E9CC-BFA9-EC138379238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311837" y="3443951"/>
                  <a:ext cx="91212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F79F4F84-F2B5-0997-114A-46E533DF75E2}"/>
                    </a:ext>
                  </a:extLst>
                </p14:cNvPr>
                <p14:cNvContentPartPr/>
                <p14:nvPr/>
              </p14:nvContentPartPr>
              <p14:xfrm>
                <a:off x="8642562" y="3474191"/>
                <a:ext cx="338400" cy="146880"/>
              </p14:xfrm>
            </p:contentPart>
          </mc:Choice>
          <mc:Fallback xmlns=""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F79F4F84-F2B5-0997-114A-46E533DF75E2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624562" y="3456191"/>
                  <a:ext cx="37404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84D47036-5285-6397-83F9-CF8DC24DB29B}"/>
                    </a:ext>
                  </a:extLst>
                </p14:cNvPr>
                <p14:cNvContentPartPr/>
                <p14:nvPr/>
              </p14:nvContentPartPr>
              <p14:xfrm>
                <a:off x="9035322" y="3600191"/>
                <a:ext cx="61920" cy="75960"/>
              </p14:xfrm>
            </p:contentPart>
          </mc:Choice>
          <mc:Fallback xmlns=""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84D47036-5285-6397-83F9-CF8DC24DB29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9017322" y="3582191"/>
                  <a:ext cx="97560" cy="11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94FA6246-500C-2137-6059-F550B0E27640}"/>
                    </a:ext>
                  </a:extLst>
                </p14:cNvPr>
                <p14:cNvContentPartPr/>
                <p14:nvPr/>
              </p14:nvContentPartPr>
              <p14:xfrm>
                <a:off x="9069522" y="3532871"/>
                <a:ext cx="130320" cy="126000"/>
              </p14:xfrm>
            </p:contentPart>
          </mc:Choice>
          <mc:Fallback xmlns=""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94FA6246-500C-2137-6059-F550B0E27640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9051522" y="3514871"/>
                  <a:ext cx="16596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0EBED958-7037-8632-CB51-91B0774712E4}"/>
                    </a:ext>
                  </a:extLst>
                </p14:cNvPr>
                <p14:cNvContentPartPr/>
                <p14:nvPr/>
              </p14:nvContentPartPr>
              <p14:xfrm>
                <a:off x="9295242" y="3551591"/>
                <a:ext cx="132840" cy="127080"/>
              </p14:xfrm>
            </p:contentPart>
          </mc:Choice>
          <mc:Fallback xmlns=""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0EBED958-7037-8632-CB51-91B0774712E4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9277242" y="3533591"/>
                  <a:ext cx="16848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4B9538C4-FE83-C35E-DD83-03ACB148F0D7}"/>
                    </a:ext>
                  </a:extLst>
                </p14:cNvPr>
                <p14:cNvContentPartPr/>
                <p14:nvPr/>
              </p14:nvContentPartPr>
              <p14:xfrm>
                <a:off x="8663802" y="3336671"/>
                <a:ext cx="223560" cy="10800"/>
              </p14:xfrm>
            </p:contentPart>
          </mc:Choice>
          <mc:Fallback xmlns=""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4B9538C4-FE83-C35E-DD83-03ACB148F0D7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645802" y="3318671"/>
                  <a:ext cx="2592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51F39293-3856-5800-DC99-AB8139F075D5}"/>
                    </a:ext>
                  </a:extLst>
                </p14:cNvPr>
                <p14:cNvContentPartPr/>
                <p14:nvPr/>
              </p14:nvContentPartPr>
              <p14:xfrm>
                <a:off x="8813562" y="3275111"/>
                <a:ext cx="100800" cy="129960"/>
              </p14:xfrm>
            </p:contentPart>
          </mc:Choice>
          <mc:Fallback xmlns=""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51F39293-3856-5800-DC99-AB8139F075D5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795626" y="3257111"/>
                  <a:ext cx="136313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2F35EF89-0A4F-3C6B-4CDA-576210A17ECB}"/>
                    </a:ext>
                  </a:extLst>
                </p14:cNvPr>
                <p14:cNvContentPartPr/>
                <p14:nvPr/>
              </p14:nvContentPartPr>
              <p14:xfrm>
                <a:off x="9689442" y="3541151"/>
                <a:ext cx="117360" cy="8280"/>
              </p14:xfrm>
            </p:contentPart>
          </mc:Choice>
          <mc:Fallback xmlns=""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2F35EF89-0A4F-3C6B-4CDA-576210A17EC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9671442" y="3523151"/>
                  <a:ext cx="1530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93C6E452-5087-796B-EB28-A58BF2F5630B}"/>
                    </a:ext>
                  </a:extLst>
                </p14:cNvPr>
                <p14:cNvContentPartPr/>
                <p14:nvPr/>
              </p14:nvContentPartPr>
              <p14:xfrm>
                <a:off x="9608082" y="3610631"/>
                <a:ext cx="140400" cy="9000"/>
              </p14:xfrm>
            </p:contentPart>
          </mc:Choice>
          <mc:Fallback xmlns=""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93C6E452-5087-796B-EB28-A58BF2F5630B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590082" y="3592631"/>
                  <a:ext cx="17604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A97DBE96-0AFD-B8D8-8975-6D7BBCB41FE4}"/>
                    </a:ext>
                  </a:extLst>
                </p14:cNvPr>
                <p14:cNvContentPartPr/>
                <p14:nvPr/>
              </p14:nvContentPartPr>
              <p14:xfrm>
                <a:off x="9939282" y="3410471"/>
                <a:ext cx="299160" cy="191880"/>
              </p14:xfrm>
            </p:contentPart>
          </mc:Choice>
          <mc:Fallback xmlns=""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A97DBE96-0AFD-B8D8-8975-6D7BBCB41FE4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9921304" y="3392471"/>
                  <a:ext cx="334757" cy="22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8" name="Grupo 387">
            <a:extLst>
              <a:ext uri="{FF2B5EF4-FFF2-40B4-BE49-F238E27FC236}">
                <a16:creationId xmlns:a16="http://schemas.microsoft.com/office/drawing/2014/main" id="{DDC0EB37-4539-294E-F069-66447339FFCC}"/>
              </a:ext>
            </a:extLst>
          </p:cNvPr>
          <p:cNvGrpSpPr/>
          <p:nvPr/>
        </p:nvGrpSpPr>
        <p:grpSpPr>
          <a:xfrm>
            <a:off x="9941802" y="2155193"/>
            <a:ext cx="2186640" cy="280800"/>
            <a:chOff x="9941802" y="2155193"/>
            <a:chExt cx="2186640" cy="280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375" name="Entrada de lápiz 374">
                  <a:extLst>
                    <a:ext uri="{FF2B5EF4-FFF2-40B4-BE49-F238E27FC236}">
                      <a16:creationId xmlns:a16="http://schemas.microsoft.com/office/drawing/2014/main" id="{5B359872-72E3-7D64-0A99-7517904BA478}"/>
                    </a:ext>
                  </a:extLst>
                </p14:cNvPr>
                <p14:cNvContentPartPr/>
                <p14:nvPr/>
              </p14:nvContentPartPr>
              <p14:xfrm>
                <a:off x="9941802" y="2155193"/>
                <a:ext cx="200880" cy="213840"/>
              </p14:xfrm>
            </p:contentPart>
          </mc:Choice>
          <mc:Fallback xmlns="">
            <p:pic>
              <p:nvPicPr>
                <p:cNvPr id="375" name="Entrada de lápiz 374">
                  <a:extLst>
                    <a:ext uri="{FF2B5EF4-FFF2-40B4-BE49-F238E27FC236}">
                      <a16:creationId xmlns:a16="http://schemas.microsoft.com/office/drawing/2014/main" id="{5B359872-72E3-7D64-0A99-7517904BA478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9923802" y="2137163"/>
                  <a:ext cx="236520" cy="2495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376" name="Entrada de lápiz 375">
                  <a:extLst>
                    <a:ext uri="{FF2B5EF4-FFF2-40B4-BE49-F238E27FC236}">
                      <a16:creationId xmlns:a16="http://schemas.microsoft.com/office/drawing/2014/main" id="{AACAEF9A-D3D6-F623-A7B2-38468A34D3FE}"/>
                    </a:ext>
                  </a:extLst>
                </p14:cNvPr>
                <p14:cNvContentPartPr/>
                <p14:nvPr/>
              </p14:nvContentPartPr>
              <p14:xfrm>
                <a:off x="10217202" y="2230793"/>
                <a:ext cx="209880" cy="146160"/>
              </p14:xfrm>
            </p:contentPart>
          </mc:Choice>
          <mc:Fallback xmlns="">
            <p:pic>
              <p:nvPicPr>
                <p:cNvPr id="376" name="Entrada de lápiz 375">
                  <a:extLst>
                    <a:ext uri="{FF2B5EF4-FFF2-40B4-BE49-F238E27FC236}">
                      <a16:creationId xmlns:a16="http://schemas.microsoft.com/office/drawing/2014/main" id="{AACAEF9A-D3D6-F623-A7B2-38468A34D3FE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10199233" y="2212793"/>
                  <a:ext cx="245459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377" name="Entrada de lápiz 376">
                  <a:extLst>
                    <a:ext uri="{FF2B5EF4-FFF2-40B4-BE49-F238E27FC236}">
                      <a16:creationId xmlns:a16="http://schemas.microsoft.com/office/drawing/2014/main" id="{5973C432-1BE3-2B5B-524A-66343037B839}"/>
                    </a:ext>
                  </a:extLst>
                </p14:cNvPr>
                <p14:cNvContentPartPr/>
                <p14:nvPr/>
              </p14:nvContentPartPr>
              <p14:xfrm>
                <a:off x="10472442" y="2380913"/>
                <a:ext cx="9000" cy="360"/>
              </p14:xfrm>
            </p:contentPart>
          </mc:Choice>
          <mc:Fallback xmlns="">
            <p:pic>
              <p:nvPicPr>
                <p:cNvPr id="377" name="Entrada de lápiz 376">
                  <a:extLst>
                    <a:ext uri="{FF2B5EF4-FFF2-40B4-BE49-F238E27FC236}">
                      <a16:creationId xmlns:a16="http://schemas.microsoft.com/office/drawing/2014/main" id="{5973C432-1BE3-2B5B-524A-66343037B83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10455134" y="2362913"/>
                  <a:ext cx="43269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378" name="Entrada de lápiz 377">
                  <a:extLst>
                    <a:ext uri="{FF2B5EF4-FFF2-40B4-BE49-F238E27FC236}">
                      <a16:creationId xmlns:a16="http://schemas.microsoft.com/office/drawing/2014/main" id="{2061C83C-2745-1DC5-8450-E250CE8EA871}"/>
                    </a:ext>
                  </a:extLst>
                </p14:cNvPr>
                <p14:cNvContentPartPr/>
                <p14:nvPr/>
              </p14:nvContentPartPr>
              <p14:xfrm>
                <a:off x="10642002" y="2226833"/>
                <a:ext cx="361800" cy="158760"/>
              </p14:xfrm>
            </p:contentPart>
          </mc:Choice>
          <mc:Fallback xmlns="">
            <p:pic>
              <p:nvPicPr>
                <p:cNvPr id="378" name="Entrada de lápiz 377">
                  <a:extLst>
                    <a:ext uri="{FF2B5EF4-FFF2-40B4-BE49-F238E27FC236}">
                      <a16:creationId xmlns:a16="http://schemas.microsoft.com/office/drawing/2014/main" id="{2061C83C-2745-1DC5-8450-E250CE8EA871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0624002" y="2208833"/>
                  <a:ext cx="39744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379" name="Entrada de lápiz 378">
                  <a:extLst>
                    <a:ext uri="{FF2B5EF4-FFF2-40B4-BE49-F238E27FC236}">
                      <a16:creationId xmlns:a16="http://schemas.microsoft.com/office/drawing/2014/main" id="{AC887548-59AE-F4E2-F228-B4EF204D756B}"/>
                    </a:ext>
                  </a:extLst>
                </p14:cNvPr>
                <p14:cNvContentPartPr/>
                <p14:nvPr/>
              </p14:nvContentPartPr>
              <p14:xfrm>
                <a:off x="11120802" y="2182193"/>
                <a:ext cx="124560" cy="186120"/>
              </p14:xfrm>
            </p:contentPart>
          </mc:Choice>
          <mc:Fallback xmlns="">
            <p:pic>
              <p:nvPicPr>
                <p:cNvPr id="379" name="Entrada de lápiz 378">
                  <a:extLst>
                    <a:ext uri="{FF2B5EF4-FFF2-40B4-BE49-F238E27FC236}">
                      <a16:creationId xmlns:a16="http://schemas.microsoft.com/office/drawing/2014/main" id="{AC887548-59AE-F4E2-F228-B4EF204D756B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11102802" y="2164193"/>
                  <a:ext cx="16020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380" name="Entrada de lápiz 379">
                  <a:extLst>
                    <a:ext uri="{FF2B5EF4-FFF2-40B4-BE49-F238E27FC236}">
                      <a16:creationId xmlns:a16="http://schemas.microsoft.com/office/drawing/2014/main" id="{CFBC8319-32FD-05CA-8EAC-50F075EE813F}"/>
                    </a:ext>
                  </a:extLst>
                </p14:cNvPr>
                <p14:cNvContentPartPr/>
                <p14:nvPr/>
              </p14:nvContentPartPr>
              <p14:xfrm>
                <a:off x="11179842" y="2205953"/>
                <a:ext cx="103680" cy="23040"/>
              </p14:xfrm>
            </p:contentPart>
          </mc:Choice>
          <mc:Fallback xmlns="">
            <p:pic>
              <p:nvPicPr>
                <p:cNvPr id="380" name="Entrada de lápiz 379">
                  <a:extLst>
                    <a:ext uri="{FF2B5EF4-FFF2-40B4-BE49-F238E27FC236}">
                      <a16:creationId xmlns:a16="http://schemas.microsoft.com/office/drawing/2014/main" id="{CFBC8319-32FD-05CA-8EAC-50F075EE813F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1161842" y="2187953"/>
                  <a:ext cx="13932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381" name="Entrada de lápiz 380">
                  <a:extLst>
                    <a:ext uri="{FF2B5EF4-FFF2-40B4-BE49-F238E27FC236}">
                      <a16:creationId xmlns:a16="http://schemas.microsoft.com/office/drawing/2014/main" id="{D3DAF08B-5147-17E4-FEFB-9C407AAFB767}"/>
                    </a:ext>
                  </a:extLst>
                </p14:cNvPr>
                <p14:cNvContentPartPr/>
                <p14:nvPr/>
              </p14:nvContentPartPr>
              <p14:xfrm>
                <a:off x="11321322" y="2210993"/>
                <a:ext cx="127800" cy="171720"/>
              </p14:xfrm>
            </p:contentPart>
          </mc:Choice>
          <mc:Fallback xmlns="">
            <p:pic>
              <p:nvPicPr>
                <p:cNvPr id="381" name="Entrada de lápiz 380">
                  <a:extLst>
                    <a:ext uri="{FF2B5EF4-FFF2-40B4-BE49-F238E27FC236}">
                      <a16:creationId xmlns:a16="http://schemas.microsoft.com/office/drawing/2014/main" id="{D3DAF08B-5147-17E4-FEFB-9C407AAFB767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1303322" y="2192993"/>
                  <a:ext cx="16344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382" name="Entrada de lápiz 381">
                  <a:extLst>
                    <a:ext uri="{FF2B5EF4-FFF2-40B4-BE49-F238E27FC236}">
                      <a16:creationId xmlns:a16="http://schemas.microsoft.com/office/drawing/2014/main" id="{008CAD8D-155E-32F8-F4AE-C8C3E6031A80}"/>
                    </a:ext>
                  </a:extLst>
                </p14:cNvPr>
                <p14:cNvContentPartPr/>
                <p14:nvPr/>
              </p14:nvContentPartPr>
              <p14:xfrm>
                <a:off x="11491242" y="2165993"/>
                <a:ext cx="121680" cy="50400"/>
              </p14:xfrm>
            </p:contentPart>
          </mc:Choice>
          <mc:Fallback xmlns="">
            <p:pic>
              <p:nvPicPr>
                <p:cNvPr id="382" name="Entrada de lápiz 381">
                  <a:extLst>
                    <a:ext uri="{FF2B5EF4-FFF2-40B4-BE49-F238E27FC236}">
                      <a16:creationId xmlns:a16="http://schemas.microsoft.com/office/drawing/2014/main" id="{008CAD8D-155E-32F8-F4AE-C8C3E6031A80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1473242" y="2147993"/>
                  <a:ext cx="15732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383" name="Entrada de lápiz 382">
                  <a:extLst>
                    <a:ext uri="{FF2B5EF4-FFF2-40B4-BE49-F238E27FC236}">
                      <a16:creationId xmlns:a16="http://schemas.microsoft.com/office/drawing/2014/main" id="{B871C809-4081-8D57-F9AF-2EFF0DBCC8D4}"/>
                    </a:ext>
                  </a:extLst>
                </p14:cNvPr>
                <p14:cNvContentPartPr/>
                <p14:nvPr/>
              </p14:nvContentPartPr>
              <p14:xfrm>
                <a:off x="11719482" y="2340593"/>
                <a:ext cx="83520" cy="4680"/>
              </p14:xfrm>
            </p:contentPart>
          </mc:Choice>
          <mc:Fallback xmlns="">
            <p:pic>
              <p:nvPicPr>
                <p:cNvPr id="383" name="Entrada de lápiz 382">
                  <a:extLst>
                    <a:ext uri="{FF2B5EF4-FFF2-40B4-BE49-F238E27FC236}">
                      <a16:creationId xmlns:a16="http://schemas.microsoft.com/office/drawing/2014/main" id="{B871C809-4081-8D57-F9AF-2EFF0DBCC8D4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11701482" y="2322593"/>
                  <a:ext cx="11916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384" name="Entrada de lápiz 383">
                  <a:extLst>
                    <a:ext uri="{FF2B5EF4-FFF2-40B4-BE49-F238E27FC236}">
                      <a16:creationId xmlns:a16="http://schemas.microsoft.com/office/drawing/2014/main" id="{57863DCA-D99E-FB55-E681-0A3F4D3BBAA9}"/>
                    </a:ext>
                  </a:extLst>
                </p14:cNvPr>
                <p14:cNvContentPartPr/>
                <p14:nvPr/>
              </p14:nvContentPartPr>
              <p14:xfrm>
                <a:off x="11642082" y="2411873"/>
                <a:ext cx="121320" cy="19440"/>
              </p14:xfrm>
            </p:contentPart>
          </mc:Choice>
          <mc:Fallback xmlns="">
            <p:pic>
              <p:nvPicPr>
                <p:cNvPr id="384" name="Entrada de lápiz 383">
                  <a:extLst>
                    <a:ext uri="{FF2B5EF4-FFF2-40B4-BE49-F238E27FC236}">
                      <a16:creationId xmlns:a16="http://schemas.microsoft.com/office/drawing/2014/main" id="{57863DCA-D99E-FB55-E681-0A3F4D3BBAA9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1624028" y="2393873"/>
                  <a:ext cx="157066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386" name="Entrada de lápiz 385">
                  <a:extLst>
                    <a:ext uri="{FF2B5EF4-FFF2-40B4-BE49-F238E27FC236}">
                      <a16:creationId xmlns:a16="http://schemas.microsoft.com/office/drawing/2014/main" id="{392FCD5B-12FC-CD61-A241-FE8274FAC9B4}"/>
                    </a:ext>
                  </a:extLst>
                </p14:cNvPr>
                <p14:cNvContentPartPr/>
                <p14:nvPr/>
              </p14:nvContentPartPr>
              <p14:xfrm>
                <a:off x="11889762" y="2197313"/>
                <a:ext cx="15840" cy="174240"/>
              </p14:xfrm>
            </p:contentPart>
          </mc:Choice>
          <mc:Fallback xmlns="">
            <p:pic>
              <p:nvPicPr>
                <p:cNvPr id="386" name="Entrada de lápiz 385">
                  <a:extLst>
                    <a:ext uri="{FF2B5EF4-FFF2-40B4-BE49-F238E27FC236}">
                      <a16:creationId xmlns:a16="http://schemas.microsoft.com/office/drawing/2014/main" id="{392FCD5B-12FC-CD61-A241-FE8274FAC9B4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1871762" y="2179313"/>
                  <a:ext cx="5148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387" name="Entrada de lápiz 386">
                  <a:extLst>
                    <a:ext uri="{FF2B5EF4-FFF2-40B4-BE49-F238E27FC236}">
                      <a16:creationId xmlns:a16="http://schemas.microsoft.com/office/drawing/2014/main" id="{D1262BDD-FBEC-BDD4-7610-B1A9EDA84836}"/>
                    </a:ext>
                  </a:extLst>
                </p14:cNvPr>
                <p14:cNvContentPartPr/>
                <p14:nvPr/>
              </p14:nvContentPartPr>
              <p14:xfrm>
                <a:off x="12009282" y="2198033"/>
                <a:ext cx="119160" cy="237960"/>
              </p14:xfrm>
            </p:contentPart>
          </mc:Choice>
          <mc:Fallback xmlns="">
            <p:pic>
              <p:nvPicPr>
                <p:cNvPr id="387" name="Entrada de lápiz 386">
                  <a:extLst>
                    <a:ext uri="{FF2B5EF4-FFF2-40B4-BE49-F238E27FC236}">
                      <a16:creationId xmlns:a16="http://schemas.microsoft.com/office/drawing/2014/main" id="{D1262BDD-FBEC-BDD4-7610-B1A9EDA84836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1991336" y="2180033"/>
                  <a:ext cx="154693" cy="273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id="{9A19BB65-F8B2-AC1A-F535-1B60D9A6DA37}"/>
              </a:ext>
            </a:extLst>
          </p:cNvPr>
          <p:cNvGrpSpPr/>
          <p:nvPr/>
        </p:nvGrpSpPr>
        <p:grpSpPr>
          <a:xfrm>
            <a:off x="326105" y="212123"/>
            <a:ext cx="966600" cy="750960"/>
            <a:chOff x="326105" y="212123"/>
            <a:chExt cx="966600" cy="750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E4582D85-7CC9-D91B-9263-4DE80428FB9D}"/>
                    </a:ext>
                  </a:extLst>
                </p14:cNvPr>
                <p14:cNvContentPartPr/>
                <p14:nvPr/>
              </p14:nvContentPartPr>
              <p14:xfrm>
                <a:off x="524105" y="420203"/>
                <a:ext cx="294840" cy="399240"/>
              </p14:xfrm>
            </p:contentPart>
          </mc:Choice>
          <mc:Fallback xmlns=""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E4582D85-7CC9-D91B-9263-4DE80428FB9D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506105" y="402563"/>
                  <a:ext cx="330480" cy="43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EE719DF0-B22A-AF8A-4EA8-754899E000A2}"/>
                    </a:ext>
                  </a:extLst>
                </p14:cNvPr>
                <p14:cNvContentPartPr/>
                <p14:nvPr/>
              </p14:nvContentPartPr>
              <p14:xfrm>
                <a:off x="326105" y="212123"/>
                <a:ext cx="966600" cy="750960"/>
              </p14:xfrm>
            </p:contentPart>
          </mc:Choice>
          <mc:Fallback xmlns=""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EE719DF0-B22A-AF8A-4EA8-754899E000A2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308105" y="194123"/>
                  <a:ext cx="1002240" cy="786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8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A0FAE332-6945-E911-E811-F314ECBC792F}"/>
                  </a:ext>
                </a:extLst>
              </p14:cNvPr>
              <p14:cNvContentPartPr/>
              <p14:nvPr/>
            </p14:nvContentPartPr>
            <p14:xfrm>
              <a:off x="3664385" y="2245043"/>
              <a:ext cx="16920" cy="2520"/>
            </p14:xfrm>
          </p:contentPart>
        </mc:Choice>
        <mc:Fallback xmlns=""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A0FAE332-6945-E911-E811-F314ECBC792F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646385" y="2227403"/>
                <a:ext cx="52560" cy="38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Grupo 9">
            <a:extLst>
              <a:ext uri="{FF2B5EF4-FFF2-40B4-BE49-F238E27FC236}">
                <a16:creationId xmlns:a16="http://schemas.microsoft.com/office/drawing/2014/main" id="{58399103-F370-34A9-808D-D61A827E66C8}"/>
              </a:ext>
            </a:extLst>
          </p:cNvPr>
          <p:cNvGrpSpPr/>
          <p:nvPr/>
        </p:nvGrpSpPr>
        <p:grpSpPr>
          <a:xfrm>
            <a:off x="1420865" y="377003"/>
            <a:ext cx="1127520" cy="578520"/>
            <a:chOff x="1420865" y="377003"/>
            <a:chExt cx="1127520" cy="578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244030F7-ED89-7AB7-C0AC-79858FF391FF}"/>
                    </a:ext>
                  </a:extLst>
                </p14:cNvPr>
                <p14:cNvContentPartPr/>
                <p14:nvPr/>
              </p14:nvContentPartPr>
              <p14:xfrm>
                <a:off x="1420865" y="377003"/>
                <a:ext cx="489960" cy="295200"/>
              </p14:xfrm>
            </p:contentPart>
          </mc:Choice>
          <mc:Fallback xmlns=""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244030F7-ED89-7AB7-C0AC-79858FF391FF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403225" y="359003"/>
                  <a:ext cx="525600" cy="33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4873E092-2D98-9DDC-25FF-FA6889E0A509}"/>
                    </a:ext>
                  </a:extLst>
                </p14:cNvPr>
                <p14:cNvContentPartPr/>
                <p14:nvPr/>
              </p14:nvContentPartPr>
              <p14:xfrm>
                <a:off x="1881665" y="571403"/>
                <a:ext cx="109080" cy="210960"/>
              </p14:xfrm>
            </p:contentPart>
          </mc:Choice>
          <mc:Fallback xmlns=""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4873E092-2D98-9DDC-25FF-FA6889E0A509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864025" y="553403"/>
                  <a:ext cx="14472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AD103905-447C-DF8E-D3C1-F570F013EE3D}"/>
                    </a:ext>
                  </a:extLst>
                </p14:cNvPr>
                <p14:cNvContentPartPr/>
                <p14:nvPr/>
              </p14:nvContentPartPr>
              <p14:xfrm>
                <a:off x="2143385" y="628283"/>
                <a:ext cx="136080" cy="18000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AD103905-447C-DF8E-D3C1-F570F013EE3D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2125745" y="610283"/>
                  <a:ext cx="17172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124BE3F4-0ADD-3911-01A0-70B26F20DE3A}"/>
                    </a:ext>
                  </a:extLst>
                </p14:cNvPr>
                <p14:cNvContentPartPr/>
                <p14:nvPr/>
              </p14:nvContentPartPr>
              <p14:xfrm>
                <a:off x="2436785" y="713603"/>
                <a:ext cx="111600" cy="24192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124BE3F4-0ADD-3911-01A0-70B26F20DE3A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2418785" y="695603"/>
                  <a:ext cx="147240" cy="277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560688A4-F700-CEB4-AE2B-37CE880F301F}"/>
              </a:ext>
            </a:extLst>
          </p:cNvPr>
          <p:cNvGrpSpPr/>
          <p:nvPr/>
        </p:nvGrpSpPr>
        <p:grpSpPr>
          <a:xfrm>
            <a:off x="1505465" y="103763"/>
            <a:ext cx="393120" cy="135000"/>
            <a:chOff x="1505465" y="103763"/>
            <a:chExt cx="393120" cy="135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1FF882B1-7B2C-AD61-8585-E1645B0847E7}"/>
                    </a:ext>
                  </a:extLst>
                </p14:cNvPr>
                <p14:cNvContentPartPr/>
                <p14:nvPr/>
              </p14:nvContentPartPr>
              <p14:xfrm>
                <a:off x="1505465" y="183323"/>
                <a:ext cx="242640" cy="4572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1FF882B1-7B2C-AD61-8585-E1645B0847E7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487465" y="165683"/>
                  <a:ext cx="27828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5E3CDF25-1F1E-C1BA-A850-8948CA7A8B57}"/>
                    </a:ext>
                  </a:extLst>
                </p14:cNvPr>
                <p14:cNvContentPartPr/>
                <p14:nvPr/>
              </p14:nvContentPartPr>
              <p14:xfrm>
                <a:off x="1684385" y="103763"/>
                <a:ext cx="214200" cy="13500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5E3CDF25-1F1E-C1BA-A850-8948CA7A8B57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666745" y="85763"/>
                  <a:ext cx="249840" cy="17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068DDDB6-2D02-D06C-03EB-ABA6601CC479}"/>
              </a:ext>
            </a:extLst>
          </p:cNvPr>
          <p:cNvGrpSpPr/>
          <p:nvPr/>
        </p:nvGrpSpPr>
        <p:grpSpPr>
          <a:xfrm>
            <a:off x="2898305" y="429563"/>
            <a:ext cx="274680" cy="282960"/>
            <a:chOff x="2898305" y="429563"/>
            <a:chExt cx="274680" cy="282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7CBAFD97-1B17-B162-D18A-DD384E781258}"/>
                    </a:ext>
                  </a:extLst>
                </p14:cNvPr>
                <p14:cNvContentPartPr/>
                <p14:nvPr/>
              </p14:nvContentPartPr>
              <p14:xfrm>
                <a:off x="2898305" y="538283"/>
                <a:ext cx="274680" cy="1728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7CBAFD97-1B17-B162-D18A-DD384E781258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2880305" y="520643"/>
                  <a:ext cx="31032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5FD63BA4-62ED-ADDF-D8F7-251BBFAD7C5A}"/>
                    </a:ext>
                  </a:extLst>
                </p14:cNvPr>
                <p14:cNvContentPartPr/>
                <p14:nvPr/>
              </p14:nvContentPartPr>
              <p14:xfrm>
                <a:off x="3008105" y="429563"/>
                <a:ext cx="62280" cy="28296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5FD63BA4-62ED-ADDF-D8F7-251BBFAD7C5A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2990465" y="411563"/>
                  <a:ext cx="97920" cy="318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EBEF9ECE-566E-FDA2-6A44-58E47211D1FA}"/>
              </a:ext>
            </a:extLst>
          </p:cNvPr>
          <p:cNvGrpSpPr/>
          <p:nvPr/>
        </p:nvGrpSpPr>
        <p:grpSpPr>
          <a:xfrm>
            <a:off x="3472505" y="287363"/>
            <a:ext cx="902520" cy="695520"/>
            <a:chOff x="3472505" y="287363"/>
            <a:chExt cx="902520" cy="695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34C407D5-821F-45B1-6AE2-2E04773F6973}"/>
                    </a:ext>
                  </a:extLst>
                </p14:cNvPr>
                <p14:cNvContentPartPr/>
                <p14:nvPr/>
              </p14:nvContentPartPr>
              <p14:xfrm>
                <a:off x="3531545" y="410843"/>
                <a:ext cx="2880" cy="360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34C407D5-821F-45B1-6AE2-2E04773F6973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3513545" y="393203"/>
                  <a:ext cx="3852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3A3D9B47-7D03-5A9D-36D5-E1C58AE73592}"/>
                    </a:ext>
                  </a:extLst>
                </p14:cNvPr>
                <p14:cNvContentPartPr/>
                <p14:nvPr/>
              </p14:nvContentPartPr>
              <p14:xfrm>
                <a:off x="3472505" y="302843"/>
                <a:ext cx="241200" cy="31356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3A3D9B47-7D03-5A9D-36D5-E1C58AE73592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3454865" y="284843"/>
                  <a:ext cx="276840" cy="34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D449727C-B171-FC98-9C87-B9759548B38A}"/>
                    </a:ext>
                  </a:extLst>
                </p14:cNvPr>
                <p14:cNvContentPartPr/>
                <p14:nvPr/>
              </p14:nvContentPartPr>
              <p14:xfrm>
                <a:off x="3922145" y="287363"/>
                <a:ext cx="144360" cy="28548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D449727C-B171-FC98-9C87-B9759548B38A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3904145" y="269723"/>
                  <a:ext cx="180000" cy="32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DBE5E930-31E7-84DD-E87A-7CEABE2FCF1C}"/>
                    </a:ext>
                  </a:extLst>
                </p14:cNvPr>
                <p14:cNvContentPartPr/>
                <p14:nvPr/>
              </p14:nvContentPartPr>
              <p14:xfrm>
                <a:off x="3972545" y="489323"/>
                <a:ext cx="160920" cy="2772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DBE5E930-31E7-84DD-E87A-7CEABE2FCF1C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3954905" y="471683"/>
                  <a:ext cx="19656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3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99F0CC88-FCCD-6F4E-5554-0D942D22F301}"/>
                    </a:ext>
                  </a:extLst>
                </p14:cNvPr>
                <p14:cNvContentPartPr/>
                <p14:nvPr/>
              </p14:nvContentPartPr>
              <p14:xfrm>
                <a:off x="4115465" y="487163"/>
                <a:ext cx="259560" cy="3528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99F0CC88-FCCD-6F4E-5554-0D942D22F301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4097825" y="469163"/>
                  <a:ext cx="295200" cy="7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5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56E66089-958D-8BDF-B342-14F867480B4E}"/>
                    </a:ext>
                  </a:extLst>
                </p14:cNvPr>
                <p14:cNvContentPartPr/>
                <p14:nvPr/>
              </p14:nvContentPartPr>
              <p14:xfrm>
                <a:off x="3818465" y="661043"/>
                <a:ext cx="373320" cy="720"/>
              </p14:xfrm>
            </p:contentPart>
          </mc:Choice>
          <mc:Fallback xmlns=""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56E66089-958D-8BDF-B342-14F867480B4E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3800465" y="643043"/>
                  <a:ext cx="40896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7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739F9826-A343-B414-8E87-F57A1C03E125}"/>
                    </a:ext>
                  </a:extLst>
                </p14:cNvPr>
                <p14:cNvContentPartPr/>
                <p14:nvPr/>
              </p14:nvContentPartPr>
              <p14:xfrm>
                <a:off x="4010705" y="732683"/>
                <a:ext cx="176400" cy="25020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739F9826-A343-B414-8E87-F57A1C03E125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3992705" y="715043"/>
                  <a:ext cx="212040" cy="285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79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80511F13-A87D-A971-2049-338DB9C6ECDD}"/>
                  </a:ext>
                </a:extLst>
              </p14:cNvPr>
              <p14:cNvContentPartPr/>
              <p14:nvPr/>
            </p14:nvContentPartPr>
            <p14:xfrm>
              <a:off x="3956345" y="2760203"/>
              <a:ext cx="2880" cy="360"/>
            </p14:xfrm>
          </p:contentPart>
        </mc:Choice>
        <mc:Fallback xmlns=""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80511F13-A87D-A971-2049-338DB9C6ECDD}"/>
                  </a:ext>
                </a:extLst>
              </p:cNvPr>
              <p:cNvPicPr/>
              <p:nvPr/>
            </p:nvPicPr>
            <p:blipFill>
              <a:blip r:embed="rId180"/>
              <a:stretch>
                <a:fillRect/>
              </a:stretch>
            </p:blipFill>
            <p:spPr>
              <a:xfrm>
                <a:off x="3938345" y="2742563"/>
                <a:ext cx="3852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9" name="Grupo 28">
            <a:extLst>
              <a:ext uri="{FF2B5EF4-FFF2-40B4-BE49-F238E27FC236}">
                <a16:creationId xmlns:a16="http://schemas.microsoft.com/office/drawing/2014/main" id="{92BCD89E-CFFC-37F5-7E0E-36025AEC6097}"/>
              </a:ext>
            </a:extLst>
          </p:cNvPr>
          <p:cNvGrpSpPr/>
          <p:nvPr/>
        </p:nvGrpSpPr>
        <p:grpSpPr>
          <a:xfrm>
            <a:off x="3609665" y="1063523"/>
            <a:ext cx="3598920" cy="2127960"/>
            <a:chOff x="3609665" y="1063523"/>
            <a:chExt cx="3598920" cy="2127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1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B07B6462-1A74-5DFA-40E1-0D4C7B67D244}"/>
                    </a:ext>
                  </a:extLst>
                </p14:cNvPr>
                <p14:cNvContentPartPr/>
                <p14:nvPr/>
              </p14:nvContentPartPr>
              <p14:xfrm>
                <a:off x="3609665" y="1063523"/>
                <a:ext cx="3556440" cy="207792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B07B6462-1A74-5DFA-40E1-0D4C7B67D244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3592025" y="1045883"/>
                  <a:ext cx="3592080" cy="21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752A5806-506E-18FD-AC83-D029D46B2FA4}"/>
                    </a:ext>
                  </a:extLst>
                </p14:cNvPr>
                <p14:cNvContentPartPr/>
                <p14:nvPr/>
              </p14:nvContentPartPr>
              <p14:xfrm>
                <a:off x="6946145" y="2953523"/>
                <a:ext cx="262440" cy="237960"/>
              </p14:xfrm>
            </p:contentPart>
          </mc:Choice>
          <mc:Fallback xmlns=""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752A5806-506E-18FD-AC83-D029D46B2FA4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6928505" y="2935883"/>
                  <a:ext cx="298080" cy="273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85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1C40055A-A1F7-98F7-182D-2FE5F474D4DD}"/>
                  </a:ext>
                </a:extLst>
              </p14:cNvPr>
              <p14:cNvContentPartPr/>
              <p14:nvPr/>
            </p14:nvContentPartPr>
            <p14:xfrm>
              <a:off x="4639985" y="1523243"/>
              <a:ext cx="6840" cy="2520"/>
            </p14:xfrm>
          </p:contentPart>
        </mc:Choice>
        <mc:Fallback xmlns=""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1C40055A-A1F7-98F7-182D-2FE5F474D4DD}"/>
                  </a:ext>
                </a:extLst>
              </p:cNvPr>
              <p:cNvPicPr/>
              <p:nvPr/>
            </p:nvPicPr>
            <p:blipFill>
              <a:blip r:embed="rId186"/>
              <a:stretch>
                <a:fillRect/>
              </a:stretch>
            </p:blipFill>
            <p:spPr>
              <a:xfrm>
                <a:off x="4622345" y="1505243"/>
                <a:ext cx="42480" cy="38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7">
            <p14:nvContentPartPr>
              <p14:cNvPr id="31" name="Entrada de lápiz 30">
                <a:extLst>
                  <a:ext uri="{FF2B5EF4-FFF2-40B4-BE49-F238E27FC236}">
                    <a16:creationId xmlns:a16="http://schemas.microsoft.com/office/drawing/2014/main" id="{8DA79944-C968-F099-9E7C-9313DEBF6F10}"/>
                  </a:ext>
                </a:extLst>
              </p14:cNvPr>
              <p14:cNvContentPartPr/>
              <p14:nvPr/>
            </p14:nvContentPartPr>
            <p14:xfrm>
              <a:off x="4655465" y="578243"/>
              <a:ext cx="294840" cy="29880"/>
            </p14:xfrm>
          </p:contentPart>
        </mc:Choice>
        <mc:Fallback xmlns="">
          <p:pic>
            <p:nvPicPr>
              <p:cNvPr id="31" name="Entrada de lápiz 30">
                <a:extLst>
                  <a:ext uri="{FF2B5EF4-FFF2-40B4-BE49-F238E27FC236}">
                    <a16:creationId xmlns:a16="http://schemas.microsoft.com/office/drawing/2014/main" id="{8DA79944-C968-F099-9E7C-9313DEBF6F10}"/>
                  </a:ext>
                </a:extLst>
              </p:cNvPr>
              <p:cNvPicPr/>
              <p:nvPr/>
            </p:nvPicPr>
            <p:blipFill>
              <a:blip r:embed="rId188"/>
              <a:stretch>
                <a:fillRect/>
              </a:stretch>
            </p:blipFill>
            <p:spPr>
              <a:xfrm>
                <a:off x="4637465" y="560603"/>
                <a:ext cx="330480" cy="6552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upo 34">
            <a:extLst>
              <a:ext uri="{FF2B5EF4-FFF2-40B4-BE49-F238E27FC236}">
                <a16:creationId xmlns:a16="http://schemas.microsoft.com/office/drawing/2014/main" id="{7C2BEF81-DB2F-E9D4-D341-78DDB7781573}"/>
              </a:ext>
            </a:extLst>
          </p:cNvPr>
          <p:cNvGrpSpPr/>
          <p:nvPr/>
        </p:nvGrpSpPr>
        <p:grpSpPr>
          <a:xfrm>
            <a:off x="5291225" y="100883"/>
            <a:ext cx="332280" cy="124920"/>
            <a:chOff x="5291225" y="100883"/>
            <a:chExt cx="332280" cy="124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9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71194804-72E3-F81B-15DF-4D1CCD2464C5}"/>
                    </a:ext>
                  </a:extLst>
                </p14:cNvPr>
                <p14:cNvContentPartPr/>
                <p14:nvPr/>
              </p14:nvContentPartPr>
              <p14:xfrm>
                <a:off x="5291225" y="174323"/>
                <a:ext cx="202680" cy="828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71194804-72E3-F81B-15DF-4D1CCD2464C5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5273225" y="156683"/>
                  <a:ext cx="2383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FF86C74C-80D7-90D3-755E-209B46D20BF8}"/>
                    </a:ext>
                  </a:extLst>
                </p14:cNvPr>
                <p14:cNvContentPartPr/>
                <p14:nvPr/>
              </p14:nvContentPartPr>
              <p14:xfrm>
                <a:off x="5465465" y="100883"/>
                <a:ext cx="158040" cy="12492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FF86C74C-80D7-90D3-755E-209B46D20BF8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5447825" y="82883"/>
                  <a:ext cx="193680" cy="16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AC8ED5B2-66DF-BAC3-790A-9D02BAE6F95F}"/>
              </a:ext>
            </a:extLst>
          </p:cNvPr>
          <p:cNvGrpSpPr/>
          <p:nvPr/>
        </p:nvGrpSpPr>
        <p:grpSpPr>
          <a:xfrm>
            <a:off x="5174945" y="372323"/>
            <a:ext cx="2041920" cy="320400"/>
            <a:chOff x="5174945" y="372323"/>
            <a:chExt cx="2041920" cy="32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A0084DE2-9393-9AF3-CF12-9D4F513BA060}"/>
                    </a:ext>
                  </a:extLst>
                </p14:cNvPr>
                <p14:cNvContentPartPr/>
                <p14:nvPr/>
              </p14:nvContentPartPr>
              <p14:xfrm>
                <a:off x="5174945" y="372323"/>
                <a:ext cx="516240" cy="302760"/>
              </p14:xfrm>
            </p:contentPart>
          </mc:Choice>
          <mc:Fallback xmlns=""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A0084DE2-9393-9AF3-CF12-9D4F513BA060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5156945" y="354323"/>
                  <a:ext cx="551880" cy="33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1307E3E7-AE75-A174-3E91-62918F5C4E53}"/>
                    </a:ext>
                  </a:extLst>
                </p14:cNvPr>
                <p14:cNvContentPartPr/>
                <p14:nvPr/>
              </p14:nvContentPartPr>
              <p14:xfrm>
                <a:off x="5770385" y="479243"/>
                <a:ext cx="148320" cy="21348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1307E3E7-AE75-A174-3E91-62918F5C4E53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5752385" y="461243"/>
                  <a:ext cx="18396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705EA96C-F096-C131-7024-42E23A6CD217}"/>
                    </a:ext>
                  </a:extLst>
                </p14:cNvPr>
                <p14:cNvContentPartPr/>
                <p14:nvPr/>
              </p14:nvContentPartPr>
              <p14:xfrm>
                <a:off x="6122825" y="522443"/>
                <a:ext cx="24480" cy="140040"/>
              </p14:xfrm>
            </p:contentPart>
          </mc:Choice>
          <mc:Fallback xmlns=""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705EA96C-F096-C131-7024-42E23A6CD217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6105185" y="504443"/>
                  <a:ext cx="6012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44942D59-3D68-E576-17F2-FBF9C66322C2}"/>
                    </a:ext>
                  </a:extLst>
                </p14:cNvPr>
                <p14:cNvContentPartPr/>
                <p14:nvPr/>
              </p14:nvContentPartPr>
              <p14:xfrm>
                <a:off x="6164585" y="451163"/>
                <a:ext cx="178560" cy="19584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44942D59-3D68-E576-17F2-FBF9C66322C2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6146945" y="433163"/>
                  <a:ext cx="21420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02A2D709-216A-90DC-A60E-3A570E864614}"/>
                    </a:ext>
                  </a:extLst>
                </p14:cNvPr>
                <p14:cNvContentPartPr/>
                <p14:nvPr/>
              </p14:nvContentPartPr>
              <p14:xfrm>
                <a:off x="6513785" y="541883"/>
                <a:ext cx="107640" cy="1044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02A2D709-216A-90DC-A60E-3A570E864614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6495785" y="523883"/>
                  <a:ext cx="1432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EC6ADEF1-3F53-8053-A138-57591AF06988}"/>
                    </a:ext>
                  </a:extLst>
                </p14:cNvPr>
                <p14:cNvContentPartPr/>
                <p14:nvPr/>
              </p14:nvContentPartPr>
              <p14:xfrm>
                <a:off x="6408665" y="622523"/>
                <a:ext cx="136800" cy="1044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EC6ADEF1-3F53-8053-A138-57591AF06988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6391025" y="604523"/>
                  <a:ext cx="17244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F09B484E-16AA-ED71-CCE8-66FE9D0C74CE}"/>
                    </a:ext>
                  </a:extLst>
                </p14:cNvPr>
                <p14:cNvContentPartPr/>
                <p14:nvPr/>
              </p14:nvContentPartPr>
              <p14:xfrm>
                <a:off x="6880985" y="394283"/>
                <a:ext cx="335880" cy="25812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F09B484E-16AA-ED71-CCE8-66FE9D0C74CE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6863345" y="376283"/>
                  <a:ext cx="371520" cy="293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7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FE47AA6C-BE79-3B03-F755-01D8AF8EBA73}"/>
                  </a:ext>
                </a:extLst>
              </p14:cNvPr>
              <p14:cNvContentPartPr/>
              <p14:nvPr/>
            </p14:nvContentPartPr>
            <p14:xfrm>
              <a:off x="7433945" y="821603"/>
              <a:ext cx="360" cy="360"/>
            </p14:xfrm>
          </p:contentPart>
        </mc:Choice>
        <mc:Fallback xmlns=""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FE47AA6C-BE79-3B03-F755-01D8AF8EBA7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15945" y="803603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8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F9DB11B6-BE2E-2E8A-286C-722F183A1355}"/>
                  </a:ext>
                </a:extLst>
              </p14:cNvPr>
              <p14:cNvContentPartPr/>
              <p14:nvPr/>
            </p14:nvContentPartPr>
            <p14:xfrm>
              <a:off x="6275465" y="806843"/>
              <a:ext cx="339840" cy="348480"/>
            </p14:xfrm>
          </p:contentPart>
        </mc:Choice>
        <mc:Fallback xmlns=""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F9DB11B6-BE2E-2E8A-286C-722F183A1355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6257465" y="788843"/>
                <a:ext cx="375480" cy="38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0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92852812-B19B-EE92-C4F1-B850CC2B9A71}"/>
                  </a:ext>
                </a:extLst>
              </p14:cNvPr>
              <p14:cNvContentPartPr/>
              <p14:nvPr/>
            </p14:nvContentPartPr>
            <p14:xfrm>
              <a:off x="856385" y="4221083"/>
              <a:ext cx="417600" cy="288360"/>
            </p14:xfrm>
          </p:contentPart>
        </mc:Choice>
        <mc:Fallback xmlns=""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92852812-B19B-EE92-C4F1-B850CC2B9A71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838745" y="4203443"/>
                <a:ext cx="453240" cy="3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2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1ACB8A0A-FD5C-0006-AEB3-35920D30C04C}"/>
                  </a:ext>
                </a:extLst>
              </p14:cNvPr>
              <p14:cNvContentPartPr/>
              <p14:nvPr/>
            </p14:nvContentPartPr>
            <p14:xfrm>
              <a:off x="1417625" y="4411163"/>
              <a:ext cx="158040" cy="205920"/>
            </p14:xfrm>
          </p:contentPart>
        </mc:Choice>
        <mc:Fallback xmlns=""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1ACB8A0A-FD5C-0006-AEB3-35920D30C04C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1399625" y="4393523"/>
                <a:ext cx="19368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4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930CCE70-F2A8-F667-D322-F83EE5DFE7A5}"/>
                  </a:ext>
                </a:extLst>
              </p14:cNvPr>
              <p14:cNvContentPartPr/>
              <p14:nvPr/>
            </p14:nvContentPartPr>
            <p14:xfrm>
              <a:off x="1744865" y="4418003"/>
              <a:ext cx="205200" cy="213480"/>
            </p14:xfrm>
          </p:contentPart>
        </mc:Choice>
        <mc:Fallback xmlns=""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930CCE70-F2A8-F667-D322-F83EE5DFE7A5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1727225" y="4400003"/>
                <a:ext cx="240840" cy="24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6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3654932C-9983-61E2-866A-7395B712224A}"/>
                  </a:ext>
                </a:extLst>
              </p14:cNvPr>
              <p14:cNvContentPartPr/>
              <p14:nvPr/>
            </p14:nvContentPartPr>
            <p14:xfrm>
              <a:off x="2111705" y="4511603"/>
              <a:ext cx="150480" cy="206640"/>
            </p14:xfrm>
          </p:contentPart>
        </mc:Choice>
        <mc:Fallback xmlns=""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id="{3654932C-9983-61E2-866A-7395B712224A}"/>
                  </a:ext>
                </a:extLst>
              </p:cNvPr>
              <p:cNvPicPr/>
              <p:nvPr/>
            </p:nvPicPr>
            <p:blipFill>
              <a:blip r:embed="rId217"/>
              <a:stretch>
                <a:fillRect/>
              </a:stretch>
            </p:blipFill>
            <p:spPr>
              <a:xfrm>
                <a:off x="2094065" y="4493603"/>
                <a:ext cx="1861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8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A488D8D2-A5AC-C638-6F46-214942BFEDF1}"/>
                  </a:ext>
                </a:extLst>
              </p14:cNvPr>
              <p14:cNvContentPartPr/>
              <p14:nvPr/>
            </p14:nvContentPartPr>
            <p14:xfrm>
              <a:off x="1013345" y="4007603"/>
              <a:ext cx="286200" cy="11880"/>
            </p14:xfrm>
          </p:contentPart>
        </mc:Choice>
        <mc:Fallback xmlns=""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A488D8D2-A5AC-C638-6F46-214942BFEDF1}"/>
                  </a:ext>
                </a:extLst>
              </p:cNvPr>
              <p:cNvPicPr/>
              <p:nvPr/>
            </p:nvPicPr>
            <p:blipFill>
              <a:blip r:embed="rId219"/>
              <a:stretch>
                <a:fillRect/>
              </a:stretch>
            </p:blipFill>
            <p:spPr>
              <a:xfrm>
                <a:off x="995345" y="3989963"/>
                <a:ext cx="321840" cy="4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0">
            <p14:nvContentPartPr>
              <p14:cNvPr id="53" name="Entrada de lápiz 52">
                <a:extLst>
                  <a:ext uri="{FF2B5EF4-FFF2-40B4-BE49-F238E27FC236}">
                    <a16:creationId xmlns:a16="http://schemas.microsoft.com/office/drawing/2014/main" id="{B74D5AD3-9FD7-3C5B-21E2-811C134DE43B}"/>
                  </a:ext>
                </a:extLst>
              </p14:cNvPr>
              <p14:cNvContentPartPr/>
              <p14:nvPr/>
            </p14:nvContentPartPr>
            <p14:xfrm>
              <a:off x="1229345" y="3952163"/>
              <a:ext cx="223560" cy="132120"/>
            </p14:xfrm>
          </p:contentPart>
        </mc:Choice>
        <mc:Fallback xmlns="">
          <p:pic>
            <p:nvPicPr>
              <p:cNvPr id="53" name="Entrada de lápiz 52">
                <a:extLst>
                  <a:ext uri="{FF2B5EF4-FFF2-40B4-BE49-F238E27FC236}">
                    <a16:creationId xmlns:a16="http://schemas.microsoft.com/office/drawing/2014/main" id="{B74D5AD3-9FD7-3C5B-21E2-811C134DE43B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1211705" y="3934163"/>
                <a:ext cx="259200" cy="16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2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7C2BAC95-0E3B-E477-D238-A46C86F04C0D}"/>
                  </a:ext>
                </a:extLst>
              </p14:cNvPr>
              <p14:cNvContentPartPr/>
              <p14:nvPr/>
            </p14:nvContentPartPr>
            <p14:xfrm>
              <a:off x="3105305" y="3943883"/>
              <a:ext cx="136800" cy="10440"/>
            </p14:xfrm>
          </p:contentPart>
        </mc:Choice>
        <mc:Fallback xmlns=""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7C2BAC95-0E3B-E477-D238-A46C86F04C0D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3087665" y="3926243"/>
                <a:ext cx="172440" cy="4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4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3A94A533-982B-A6E6-AEE9-FAA04AA1266D}"/>
                  </a:ext>
                </a:extLst>
              </p14:cNvPr>
              <p14:cNvContentPartPr/>
              <p14:nvPr/>
            </p14:nvContentPartPr>
            <p14:xfrm>
              <a:off x="3212945" y="3880523"/>
              <a:ext cx="181080" cy="184680"/>
            </p14:xfrm>
          </p:contentPart>
        </mc:Choice>
        <mc:Fallback xmlns=""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3A94A533-982B-A6E6-AEE9-FAA04AA1266D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3194945" y="3862523"/>
                <a:ext cx="216720" cy="220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14" name="Grupo 113">
            <a:extLst>
              <a:ext uri="{FF2B5EF4-FFF2-40B4-BE49-F238E27FC236}">
                <a16:creationId xmlns:a16="http://schemas.microsoft.com/office/drawing/2014/main" id="{2D9DF99C-06CB-2C23-B67A-AB02DD0ECF04}"/>
              </a:ext>
            </a:extLst>
          </p:cNvPr>
          <p:cNvGrpSpPr/>
          <p:nvPr/>
        </p:nvGrpSpPr>
        <p:grpSpPr>
          <a:xfrm>
            <a:off x="2568185" y="4188683"/>
            <a:ext cx="5914800" cy="717120"/>
            <a:chOff x="2568185" y="4188683"/>
            <a:chExt cx="5914800" cy="71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6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6711AC6E-5B31-2541-DB2B-9F3B1217F869}"/>
                    </a:ext>
                  </a:extLst>
                </p14:cNvPr>
                <p14:cNvContentPartPr/>
                <p14:nvPr/>
              </p14:nvContentPartPr>
              <p14:xfrm>
                <a:off x="2568185" y="4378403"/>
                <a:ext cx="205200" cy="14040"/>
              </p14:xfrm>
            </p:contentPart>
          </mc:Choice>
          <mc:Fallback xmlns=""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6711AC6E-5B31-2541-DB2B-9F3B1217F869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2550545" y="4360763"/>
                  <a:ext cx="24084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8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5A9BC1D1-E39D-B4C3-AA5B-71EFFF61BA5A}"/>
                    </a:ext>
                  </a:extLst>
                </p14:cNvPr>
                <p14:cNvContentPartPr/>
                <p14:nvPr/>
              </p14:nvContentPartPr>
              <p14:xfrm>
                <a:off x="2657825" y="4444283"/>
                <a:ext cx="230400" cy="7560"/>
              </p14:xfrm>
            </p:contentPart>
          </mc:Choice>
          <mc:Fallback xmlns=""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5A9BC1D1-E39D-B4C3-AA5B-71EFFF61BA5A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2640185" y="4426643"/>
                  <a:ext cx="26604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0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E876B21A-A8B5-DF69-3430-C4919B288FE2}"/>
                    </a:ext>
                  </a:extLst>
                </p14:cNvPr>
                <p14:cNvContentPartPr/>
                <p14:nvPr/>
              </p14:nvContentPartPr>
              <p14:xfrm>
                <a:off x="3181265" y="4195163"/>
                <a:ext cx="488160" cy="276120"/>
              </p14:xfrm>
            </p:contentPart>
          </mc:Choice>
          <mc:Fallback xmlns=""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E876B21A-A8B5-DF69-3430-C4919B288FE2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3163625" y="4177523"/>
                  <a:ext cx="52380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2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C67C5985-E5D5-05DB-64D7-680B3454880B}"/>
                    </a:ext>
                  </a:extLst>
                </p14:cNvPr>
                <p14:cNvContentPartPr/>
                <p14:nvPr/>
              </p14:nvContentPartPr>
              <p14:xfrm>
                <a:off x="3754025" y="4388843"/>
                <a:ext cx="130680" cy="18864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C67C5985-E5D5-05DB-64D7-680B3454880B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3736025" y="4370843"/>
                  <a:ext cx="16632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4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28C045E3-A90B-7E9F-B0BC-2652E1DC3954}"/>
                    </a:ext>
                  </a:extLst>
                </p14:cNvPr>
                <p14:cNvContentPartPr/>
                <p14:nvPr/>
              </p14:nvContentPartPr>
              <p14:xfrm>
                <a:off x="3986585" y="4443203"/>
                <a:ext cx="53280" cy="146880"/>
              </p14:xfrm>
            </p:contentPart>
          </mc:Choice>
          <mc:Fallback xmlns=""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28C045E3-A90B-7E9F-B0BC-2652E1DC3954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3968585" y="4425563"/>
                  <a:ext cx="8892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6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57E30171-FC3D-1D72-2164-02761248C145}"/>
                    </a:ext>
                  </a:extLst>
                </p14:cNvPr>
                <p14:cNvContentPartPr/>
                <p14:nvPr/>
              </p14:nvContentPartPr>
              <p14:xfrm>
                <a:off x="4039505" y="4415123"/>
                <a:ext cx="177120" cy="19656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57E30171-FC3D-1D72-2164-02761248C145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4021865" y="4397123"/>
                  <a:ext cx="21276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8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44BB52FA-7DA4-BE8C-AC90-420C33AED250}"/>
                    </a:ext>
                  </a:extLst>
                </p14:cNvPr>
                <p14:cNvContentPartPr/>
                <p14:nvPr/>
              </p14:nvContentPartPr>
              <p14:xfrm>
                <a:off x="4247585" y="4544363"/>
                <a:ext cx="198000" cy="28872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44BB52FA-7DA4-BE8C-AC90-420C33AED250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4229945" y="4526723"/>
                  <a:ext cx="23364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0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833E1128-3353-24AF-DC39-404B4ECC0C5B}"/>
                    </a:ext>
                  </a:extLst>
                </p14:cNvPr>
                <p14:cNvContentPartPr/>
                <p14:nvPr/>
              </p14:nvContentPartPr>
              <p14:xfrm>
                <a:off x="4673105" y="4452203"/>
                <a:ext cx="126720" cy="828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833E1128-3353-24AF-DC39-404B4ECC0C5B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4655105" y="4434563"/>
                  <a:ext cx="16236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2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189E4827-5972-9F41-E7D2-A24166CED6FF}"/>
                    </a:ext>
                  </a:extLst>
                </p14:cNvPr>
                <p14:cNvContentPartPr/>
                <p14:nvPr/>
              </p14:nvContentPartPr>
              <p14:xfrm>
                <a:off x="4652945" y="4517003"/>
                <a:ext cx="182520" cy="2088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189E4827-5972-9F41-E7D2-A24166CED6FF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4634945" y="4499363"/>
                  <a:ext cx="2181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4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247BBAA7-35EF-E3EC-8BC4-C2A64E940B2E}"/>
                    </a:ext>
                  </a:extLst>
                </p14:cNvPr>
                <p14:cNvContentPartPr/>
                <p14:nvPr/>
              </p14:nvContentPartPr>
              <p14:xfrm>
                <a:off x="5054705" y="4268243"/>
                <a:ext cx="212400" cy="27936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247BBAA7-35EF-E3EC-8BC4-C2A64E940B2E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5037065" y="4250603"/>
                  <a:ext cx="24804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6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E814E721-1D48-EA25-5F17-4E6981F0A571}"/>
                    </a:ext>
                  </a:extLst>
                </p14:cNvPr>
                <p14:cNvContentPartPr/>
                <p14:nvPr/>
              </p14:nvContentPartPr>
              <p14:xfrm>
                <a:off x="5390585" y="4301723"/>
                <a:ext cx="251640" cy="23292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E814E721-1D48-EA25-5F17-4E6981F0A571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5372585" y="4284083"/>
                  <a:ext cx="28728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8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15EB1217-AECF-C858-B866-2FE380545D02}"/>
                    </a:ext>
                  </a:extLst>
                </p14:cNvPr>
                <p14:cNvContentPartPr/>
                <p14:nvPr/>
              </p14:nvContentPartPr>
              <p14:xfrm>
                <a:off x="5780105" y="4226123"/>
                <a:ext cx="131760" cy="304200"/>
              </p14:xfrm>
            </p:contentPart>
          </mc:Choice>
          <mc:Fallback xmlns=""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15EB1217-AECF-C858-B866-2FE380545D02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5762465" y="4208123"/>
                  <a:ext cx="16740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0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7DBBA34A-4E2C-BB9B-6ED4-0145054E2678}"/>
                    </a:ext>
                  </a:extLst>
                </p14:cNvPr>
                <p14:cNvContentPartPr/>
                <p14:nvPr/>
              </p14:nvContentPartPr>
              <p14:xfrm>
                <a:off x="5832305" y="4453643"/>
                <a:ext cx="439200" cy="63000"/>
              </p14:xfrm>
            </p:contentPart>
          </mc:Choice>
          <mc:Fallback xmlns=""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7DBBA34A-4E2C-BB9B-6ED4-0145054E2678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5814305" y="4435643"/>
                  <a:ext cx="474840" cy="9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2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01206E97-6568-4B1B-E089-D2E990345E57}"/>
                    </a:ext>
                  </a:extLst>
                </p14:cNvPr>
                <p14:cNvContentPartPr/>
                <p14:nvPr/>
              </p14:nvContentPartPr>
              <p14:xfrm>
                <a:off x="5743745" y="4619603"/>
                <a:ext cx="392400" cy="2880"/>
              </p14:xfrm>
            </p:contentPart>
          </mc:Choice>
          <mc:Fallback xmlns=""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01206E97-6568-4B1B-E089-D2E990345E57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5726105" y="4601603"/>
                  <a:ext cx="4280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4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84A13A85-DDAA-24F5-5CF2-14921170E2BA}"/>
                    </a:ext>
                  </a:extLst>
                </p14:cNvPr>
                <p14:cNvContentPartPr/>
                <p14:nvPr/>
              </p14:nvContentPartPr>
              <p14:xfrm>
                <a:off x="5881625" y="4716083"/>
                <a:ext cx="256320" cy="189720"/>
              </p14:xfrm>
            </p:contentPart>
          </mc:Choice>
          <mc:Fallback xmlns=""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84A13A85-DDAA-24F5-5CF2-14921170E2BA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5863625" y="4698443"/>
                  <a:ext cx="29196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6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BEF058BB-4ADC-4589-CA58-C2817B69D9DD}"/>
                    </a:ext>
                  </a:extLst>
                </p14:cNvPr>
                <p14:cNvContentPartPr/>
                <p14:nvPr/>
              </p14:nvContentPartPr>
              <p14:xfrm>
                <a:off x="6450425" y="4522403"/>
                <a:ext cx="81000" cy="3744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BEF058BB-4ADC-4589-CA58-C2817B69D9DD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6432785" y="4504403"/>
                  <a:ext cx="11664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8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6BAB8B6A-0D3F-4BF8-12CD-102FB909B9E4}"/>
                    </a:ext>
                  </a:extLst>
                </p14:cNvPr>
                <p14:cNvContentPartPr/>
                <p14:nvPr/>
              </p14:nvContentPartPr>
              <p14:xfrm>
                <a:off x="6712145" y="4301723"/>
                <a:ext cx="654480" cy="216720"/>
              </p14:xfrm>
            </p:contentPart>
          </mc:Choice>
          <mc:Fallback xmlns=""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6BAB8B6A-0D3F-4BF8-12CD-102FB909B9E4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6694145" y="4284083"/>
                  <a:ext cx="69012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0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0AFE6946-9824-BFEB-43A8-50431A800187}"/>
                    </a:ext>
                  </a:extLst>
                </p14:cNvPr>
                <p14:cNvContentPartPr/>
                <p14:nvPr/>
              </p14:nvContentPartPr>
              <p14:xfrm>
                <a:off x="7535825" y="4205243"/>
                <a:ext cx="238320" cy="307440"/>
              </p14:xfrm>
            </p:contentPart>
          </mc:Choice>
          <mc:Fallback xmlns=""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0AFE6946-9824-BFEB-43A8-50431A800187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7518185" y="4187243"/>
                  <a:ext cx="273960" cy="34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2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A077E0A2-691E-B807-BED4-6BBB84552660}"/>
                    </a:ext>
                  </a:extLst>
                </p14:cNvPr>
                <p14:cNvContentPartPr/>
                <p14:nvPr/>
              </p14:nvContentPartPr>
              <p14:xfrm>
                <a:off x="7674065" y="4188683"/>
                <a:ext cx="159480" cy="24120"/>
              </p14:xfrm>
            </p:contentPart>
          </mc:Choice>
          <mc:Fallback xmlns=""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A077E0A2-691E-B807-BED4-6BBB84552660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7656425" y="4170683"/>
                  <a:ext cx="19512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4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F53E4F9E-603C-178F-9446-32397DF6E188}"/>
                    </a:ext>
                  </a:extLst>
                </p14:cNvPr>
                <p14:cNvContentPartPr/>
                <p14:nvPr/>
              </p14:nvContentPartPr>
              <p14:xfrm>
                <a:off x="7929305" y="4241963"/>
                <a:ext cx="225360" cy="235440"/>
              </p14:xfrm>
            </p:contentPart>
          </mc:Choice>
          <mc:Fallback xmlns=""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F53E4F9E-603C-178F-9446-32397DF6E188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7911665" y="4224323"/>
                  <a:ext cx="261000" cy="27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6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01A9BD12-FFB1-5756-DE6F-19CCE00118FD}"/>
                    </a:ext>
                  </a:extLst>
                </p14:cNvPr>
                <p14:cNvContentPartPr/>
                <p14:nvPr/>
              </p14:nvContentPartPr>
              <p14:xfrm>
                <a:off x="8286065" y="4207763"/>
                <a:ext cx="196920" cy="134640"/>
              </p14:xfrm>
            </p:contentPart>
          </mc:Choice>
          <mc:Fallback xmlns=""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01A9BD12-FFB1-5756-DE6F-19CCE00118FD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8268065" y="4190123"/>
                  <a:ext cx="232560" cy="170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8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0658EF84-299A-4C2D-522A-5BACC8FD228F}"/>
                  </a:ext>
                </a:extLst>
              </p14:cNvPr>
              <p14:cNvContentPartPr/>
              <p14:nvPr/>
            </p14:nvContentPartPr>
            <p14:xfrm>
              <a:off x="6269705" y="2636363"/>
              <a:ext cx="9720" cy="56160"/>
            </p14:xfrm>
          </p:contentPart>
        </mc:Choice>
        <mc:Fallback xmlns=""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0658EF84-299A-4C2D-522A-5BACC8FD228F}"/>
                  </a:ext>
                </a:extLst>
              </p:cNvPr>
              <p:cNvPicPr/>
              <p:nvPr/>
            </p:nvPicPr>
            <p:blipFill>
              <a:blip r:embed="rId269"/>
              <a:stretch>
                <a:fillRect/>
              </a:stretch>
            </p:blipFill>
            <p:spPr>
              <a:xfrm>
                <a:off x="6251705" y="2618363"/>
                <a:ext cx="45360" cy="91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1" name="Grupo 130">
            <a:extLst>
              <a:ext uri="{FF2B5EF4-FFF2-40B4-BE49-F238E27FC236}">
                <a16:creationId xmlns:a16="http://schemas.microsoft.com/office/drawing/2014/main" id="{641677A3-7D73-5806-6666-D9FB1C3B9734}"/>
              </a:ext>
            </a:extLst>
          </p:cNvPr>
          <p:cNvGrpSpPr/>
          <p:nvPr/>
        </p:nvGrpSpPr>
        <p:grpSpPr>
          <a:xfrm>
            <a:off x="6257105" y="2097443"/>
            <a:ext cx="514800" cy="418680"/>
            <a:chOff x="6257105" y="2097443"/>
            <a:chExt cx="514800" cy="418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0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060FBBCA-E5DF-AFCB-19EF-571072079863}"/>
                    </a:ext>
                  </a:extLst>
                </p14:cNvPr>
                <p14:cNvContentPartPr/>
                <p14:nvPr/>
              </p14:nvContentPartPr>
              <p14:xfrm>
                <a:off x="6274025" y="2416763"/>
                <a:ext cx="7200" cy="9936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060FBBCA-E5DF-AFCB-19EF-571072079863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6256025" y="2399123"/>
                  <a:ext cx="4284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2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6FFC5B25-4782-F3C6-B1C7-28A3760E1924}"/>
                    </a:ext>
                  </a:extLst>
                </p14:cNvPr>
                <p14:cNvContentPartPr/>
                <p14:nvPr/>
              </p14:nvContentPartPr>
              <p14:xfrm>
                <a:off x="6280865" y="2303003"/>
                <a:ext cx="4320" cy="5508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6FFC5B25-4782-F3C6-B1C7-28A3760E1924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6263225" y="2285363"/>
                  <a:ext cx="3996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4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E44835FB-B3AB-4728-92F8-693A3AAA52E6}"/>
                    </a:ext>
                  </a:extLst>
                </p14:cNvPr>
                <p14:cNvContentPartPr/>
                <p14:nvPr/>
              </p14:nvContentPartPr>
              <p14:xfrm>
                <a:off x="6257105" y="2097443"/>
                <a:ext cx="52200" cy="10944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E44835FB-B3AB-4728-92F8-693A3AAA52E6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6239105" y="2079443"/>
                  <a:ext cx="8784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6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40506FEB-4DC3-1BE0-85D7-235C0AE89CF7}"/>
                    </a:ext>
                  </a:extLst>
                </p14:cNvPr>
                <p14:cNvContentPartPr/>
                <p14:nvPr/>
              </p14:nvContentPartPr>
              <p14:xfrm>
                <a:off x="6353225" y="2165483"/>
                <a:ext cx="84960" cy="360"/>
              </p14:xfrm>
            </p:contentPart>
          </mc:Choice>
          <mc:Fallback xmlns=""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40506FEB-4DC3-1BE0-85D7-235C0AE89CF7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6335225" y="2147843"/>
                  <a:ext cx="1206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8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039292FB-1006-194D-DE4A-78968CA2C940}"/>
                    </a:ext>
                  </a:extLst>
                </p14:cNvPr>
                <p14:cNvContentPartPr/>
                <p14:nvPr/>
              </p14:nvContentPartPr>
              <p14:xfrm>
                <a:off x="6600905" y="2177003"/>
                <a:ext cx="57240" cy="360"/>
              </p14:xfrm>
            </p:contentPart>
          </mc:Choice>
          <mc:Fallback xmlns=""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039292FB-1006-194D-DE4A-78968CA2C940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6582905" y="2159003"/>
                  <a:ext cx="928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0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ED5EFA0C-F274-199A-2F31-4E4BBBB6ADAB}"/>
                    </a:ext>
                  </a:extLst>
                </p14:cNvPr>
                <p14:cNvContentPartPr/>
                <p14:nvPr/>
              </p14:nvContentPartPr>
              <p14:xfrm>
                <a:off x="6733745" y="2187083"/>
                <a:ext cx="38160" cy="6120"/>
              </p14:xfrm>
            </p:contentPart>
          </mc:Choice>
          <mc:Fallback xmlns=""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ED5EFA0C-F274-199A-2F31-4E4BBBB6ADAB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6715745" y="2169443"/>
                  <a:ext cx="73800" cy="41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82">
            <p14:nvContentPartPr>
              <p14:cNvPr id="372" name="Entrada de lápiz 371">
                <a:extLst>
                  <a:ext uri="{FF2B5EF4-FFF2-40B4-BE49-F238E27FC236}">
                    <a16:creationId xmlns:a16="http://schemas.microsoft.com/office/drawing/2014/main" id="{CD40A3BA-1F95-7CA3-94F8-35F271C6BF02}"/>
                  </a:ext>
                </a:extLst>
              </p14:cNvPr>
              <p14:cNvContentPartPr/>
              <p14:nvPr/>
            </p14:nvContentPartPr>
            <p14:xfrm>
              <a:off x="10943225" y="4558043"/>
              <a:ext cx="936720" cy="1012320"/>
            </p14:xfrm>
          </p:contentPart>
        </mc:Choice>
        <mc:Fallback xmlns="">
          <p:pic>
            <p:nvPicPr>
              <p:cNvPr id="372" name="Entrada de lápiz 371">
                <a:extLst>
                  <a:ext uri="{FF2B5EF4-FFF2-40B4-BE49-F238E27FC236}">
                    <a16:creationId xmlns:a16="http://schemas.microsoft.com/office/drawing/2014/main" id="{CD40A3BA-1F95-7CA3-94F8-35F271C6BF02}"/>
                  </a:ext>
                </a:extLst>
              </p:cNvPr>
              <p:cNvPicPr/>
              <p:nvPr/>
            </p:nvPicPr>
            <p:blipFill>
              <a:blip r:embed="rId283"/>
              <a:stretch>
                <a:fillRect/>
              </a:stretch>
            </p:blipFill>
            <p:spPr>
              <a:xfrm>
                <a:off x="10889585" y="4450403"/>
                <a:ext cx="1044360" cy="122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4">
            <p14:nvContentPartPr>
              <p14:cNvPr id="373" name="Entrada de lápiz 372">
                <a:extLst>
                  <a:ext uri="{FF2B5EF4-FFF2-40B4-BE49-F238E27FC236}">
                    <a16:creationId xmlns:a16="http://schemas.microsoft.com/office/drawing/2014/main" id="{F8437C29-2EC5-4097-87E5-467C99CF5234}"/>
                  </a:ext>
                </a:extLst>
              </p14:cNvPr>
              <p14:cNvContentPartPr/>
              <p14:nvPr/>
            </p14:nvContentPartPr>
            <p14:xfrm>
              <a:off x="5105825" y="57323"/>
              <a:ext cx="1400400" cy="1198800"/>
            </p14:xfrm>
          </p:contentPart>
        </mc:Choice>
        <mc:Fallback xmlns="">
          <p:pic>
            <p:nvPicPr>
              <p:cNvPr id="373" name="Entrada de lápiz 372">
                <a:extLst>
                  <a:ext uri="{FF2B5EF4-FFF2-40B4-BE49-F238E27FC236}">
                    <a16:creationId xmlns:a16="http://schemas.microsoft.com/office/drawing/2014/main" id="{F8437C29-2EC5-4097-87E5-467C99CF5234}"/>
                  </a:ext>
                </a:extLst>
              </p:cNvPr>
              <p:cNvPicPr/>
              <p:nvPr/>
            </p:nvPicPr>
            <p:blipFill>
              <a:blip r:embed="rId285"/>
              <a:stretch>
                <a:fillRect/>
              </a:stretch>
            </p:blipFill>
            <p:spPr>
              <a:xfrm>
                <a:off x="5051825" y="-50677"/>
                <a:ext cx="1508040" cy="141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6">
            <p14:nvContentPartPr>
              <p14:cNvPr id="374" name="Entrada de lápiz 373">
                <a:extLst>
                  <a:ext uri="{FF2B5EF4-FFF2-40B4-BE49-F238E27FC236}">
                    <a16:creationId xmlns:a16="http://schemas.microsoft.com/office/drawing/2014/main" id="{2FFB2EEA-48EE-D9CE-5277-014CC43E26DA}"/>
                  </a:ext>
                </a:extLst>
              </p14:cNvPr>
              <p14:cNvContentPartPr/>
              <p14:nvPr/>
            </p14:nvContentPartPr>
            <p14:xfrm>
              <a:off x="5020865" y="4268603"/>
              <a:ext cx="3327120" cy="513360"/>
            </p14:xfrm>
          </p:contentPart>
        </mc:Choice>
        <mc:Fallback xmlns="">
          <p:pic>
            <p:nvPicPr>
              <p:cNvPr id="374" name="Entrada de lápiz 373">
                <a:extLst>
                  <a:ext uri="{FF2B5EF4-FFF2-40B4-BE49-F238E27FC236}">
                    <a16:creationId xmlns:a16="http://schemas.microsoft.com/office/drawing/2014/main" id="{2FFB2EEA-48EE-D9CE-5277-014CC43E26DA}"/>
                  </a:ext>
                </a:extLst>
              </p:cNvPr>
              <p:cNvPicPr/>
              <p:nvPr/>
            </p:nvPicPr>
            <p:blipFill>
              <a:blip r:embed="rId287"/>
              <a:stretch>
                <a:fillRect/>
              </a:stretch>
            </p:blipFill>
            <p:spPr>
              <a:xfrm>
                <a:off x="4966865" y="4160603"/>
                <a:ext cx="3434760" cy="72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9" name="Grupo 168">
            <a:extLst>
              <a:ext uri="{FF2B5EF4-FFF2-40B4-BE49-F238E27FC236}">
                <a16:creationId xmlns:a16="http://schemas.microsoft.com/office/drawing/2014/main" id="{D77F17B9-5352-64DD-67F6-8742BCB35234}"/>
              </a:ext>
            </a:extLst>
          </p:cNvPr>
          <p:cNvGrpSpPr/>
          <p:nvPr/>
        </p:nvGrpSpPr>
        <p:grpSpPr>
          <a:xfrm>
            <a:off x="9795545" y="4378403"/>
            <a:ext cx="2096640" cy="1147320"/>
            <a:chOff x="9795545" y="4378403"/>
            <a:chExt cx="2096640" cy="1147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8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56DAA267-B928-AC52-6298-1DDBB19E2827}"/>
                    </a:ext>
                  </a:extLst>
                </p14:cNvPr>
                <p14:cNvContentPartPr/>
                <p14:nvPr/>
              </p14:nvContentPartPr>
              <p14:xfrm>
                <a:off x="9795545" y="4464803"/>
                <a:ext cx="1231560" cy="880560"/>
              </p14:xfrm>
            </p:contentPart>
          </mc:Choice>
          <mc:Fallback xmlns=""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56DAA267-B928-AC52-6298-1DDBB19E2827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9777545" y="4447163"/>
                  <a:ext cx="1267200" cy="91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0">
              <p14:nvContentPartPr>
                <p14:cNvPr id="352" name="Entrada de lápiz 351">
                  <a:extLst>
                    <a:ext uri="{FF2B5EF4-FFF2-40B4-BE49-F238E27FC236}">
                      <a16:creationId xmlns:a16="http://schemas.microsoft.com/office/drawing/2014/main" id="{D5F7018B-41A8-4C1C-F95F-8A516CDAB0E0}"/>
                    </a:ext>
                  </a:extLst>
                </p14:cNvPr>
                <p14:cNvContentPartPr/>
                <p14:nvPr/>
              </p14:nvContentPartPr>
              <p14:xfrm>
                <a:off x="10779065" y="4429523"/>
                <a:ext cx="270720" cy="183240"/>
              </p14:xfrm>
            </p:contentPart>
          </mc:Choice>
          <mc:Fallback xmlns="">
            <p:pic>
              <p:nvPicPr>
                <p:cNvPr id="352" name="Entrada de lápiz 351">
                  <a:extLst>
                    <a:ext uri="{FF2B5EF4-FFF2-40B4-BE49-F238E27FC236}">
                      <a16:creationId xmlns:a16="http://schemas.microsoft.com/office/drawing/2014/main" id="{D5F7018B-41A8-4C1C-F95F-8A516CDAB0E0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0761065" y="4411883"/>
                  <a:ext cx="30636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2">
              <p14:nvContentPartPr>
                <p14:cNvPr id="354" name="Entrada de lápiz 353">
                  <a:extLst>
                    <a:ext uri="{FF2B5EF4-FFF2-40B4-BE49-F238E27FC236}">
                      <a16:creationId xmlns:a16="http://schemas.microsoft.com/office/drawing/2014/main" id="{8DD1D6C6-CA40-24BC-ECC1-73579C3390B9}"/>
                    </a:ext>
                  </a:extLst>
                </p14:cNvPr>
                <p14:cNvContentPartPr/>
                <p14:nvPr/>
              </p14:nvContentPartPr>
              <p14:xfrm>
                <a:off x="9829385" y="5338163"/>
                <a:ext cx="1198440" cy="49320"/>
              </p14:xfrm>
            </p:contentPart>
          </mc:Choice>
          <mc:Fallback xmlns="">
            <p:pic>
              <p:nvPicPr>
                <p:cNvPr id="354" name="Entrada de lápiz 353">
                  <a:extLst>
                    <a:ext uri="{FF2B5EF4-FFF2-40B4-BE49-F238E27FC236}">
                      <a16:creationId xmlns:a16="http://schemas.microsoft.com/office/drawing/2014/main" id="{8DD1D6C6-CA40-24BC-ECC1-73579C3390B9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9811745" y="5320523"/>
                  <a:ext cx="123408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4">
              <p14:nvContentPartPr>
                <p14:cNvPr id="355" name="Entrada de lápiz 354">
                  <a:extLst>
                    <a:ext uri="{FF2B5EF4-FFF2-40B4-BE49-F238E27FC236}">
                      <a16:creationId xmlns:a16="http://schemas.microsoft.com/office/drawing/2014/main" id="{21746BC7-EE44-2183-EB51-3BE65BA34610}"/>
                    </a:ext>
                  </a:extLst>
                </p14:cNvPr>
                <p14:cNvContentPartPr/>
                <p14:nvPr/>
              </p14:nvContentPartPr>
              <p14:xfrm>
                <a:off x="11099105" y="4529603"/>
                <a:ext cx="68400" cy="842400"/>
              </p14:xfrm>
            </p:contentPart>
          </mc:Choice>
          <mc:Fallback xmlns="">
            <p:pic>
              <p:nvPicPr>
                <p:cNvPr id="355" name="Entrada de lápiz 354">
                  <a:extLst>
                    <a:ext uri="{FF2B5EF4-FFF2-40B4-BE49-F238E27FC236}">
                      <a16:creationId xmlns:a16="http://schemas.microsoft.com/office/drawing/2014/main" id="{21746BC7-EE44-2183-EB51-3BE65BA34610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1081105" y="4511963"/>
                  <a:ext cx="104040" cy="87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6">
              <p14:nvContentPartPr>
                <p14:cNvPr id="356" name="Entrada de lápiz 355">
                  <a:extLst>
                    <a:ext uri="{FF2B5EF4-FFF2-40B4-BE49-F238E27FC236}">
                      <a16:creationId xmlns:a16="http://schemas.microsoft.com/office/drawing/2014/main" id="{F94B10CD-D45D-E8F4-CCD5-E70CB17C327B}"/>
                    </a:ext>
                  </a:extLst>
                </p14:cNvPr>
                <p14:cNvContentPartPr/>
                <p14:nvPr/>
              </p14:nvContentPartPr>
              <p14:xfrm>
                <a:off x="11025305" y="4421963"/>
                <a:ext cx="258840" cy="281160"/>
              </p14:xfrm>
            </p:contentPart>
          </mc:Choice>
          <mc:Fallback xmlns="">
            <p:pic>
              <p:nvPicPr>
                <p:cNvPr id="356" name="Entrada de lápiz 355">
                  <a:extLst>
                    <a:ext uri="{FF2B5EF4-FFF2-40B4-BE49-F238E27FC236}">
                      <a16:creationId xmlns:a16="http://schemas.microsoft.com/office/drawing/2014/main" id="{F94B10CD-D45D-E8F4-CCD5-E70CB17C327B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11007665" y="4403963"/>
                  <a:ext cx="29448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8">
              <p14:nvContentPartPr>
                <p14:cNvPr id="358" name="Entrada de lápiz 357">
                  <a:extLst>
                    <a:ext uri="{FF2B5EF4-FFF2-40B4-BE49-F238E27FC236}">
                      <a16:creationId xmlns:a16="http://schemas.microsoft.com/office/drawing/2014/main" id="{4E86B2DF-2A75-6EE1-EE35-EF1E4C0A3FB0}"/>
                    </a:ext>
                  </a:extLst>
                </p14:cNvPr>
                <p14:cNvContentPartPr/>
                <p14:nvPr/>
              </p14:nvContentPartPr>
              <p14:xfrm>
                <a:off x="10176065" y="5134403"/>
                <a:ext cx="124200" cy="176040"/>
              </p14:xfrm>
            </p:contentPart>
          </mc:Choice>
          <mc:Fallback xmlns="">
            <p:pic>
              <p:nvPicPr>
                <p:cNvPr id="358" name="Entrada de lápiz 357">
                  <a:extLst>
                    <a:ext uri="{FF2B5EF4-FFF2-40B4-BE49-F238E27FC236}">
                      <a16:creationId xmlns:a16="http://schemas.microsoft.com/office/drawing/2014/main" id="{4E86B2DF-2A75-6EE1-EE35-EF1E4C0A3FB0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10158065" y="5116403"/>
                  <a:ext cx="15984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0">
              <p14:nvContentPartPr>
                <p14:cNvPr id="359" name="Entrada de lápiz 358">
                  <a:extLst>
                    <a:ext uri="{FF2B5EF4-FFF2-40B4-BE49-F238E27FC236}">
                      <a16:creationId xmlns:a16="http://schemas.microsoft.com/office/drawing/2014/main" id="{3F028087-7686-2190-7AC2-CAE90BE6EA36}"/>
                    </a:ext>
                  </a:extLst>
                </p14:cNvPr>
                <p14:cNvContentPartPr/>
                <p14:nvPr/>
              </p14:nvContentPartPr>
              <p14:xfrm>
                <a:off x="10392065" y="5027123"/>
                <a:ext cx="157320" cy="221040"/>
              </p14:xfrm>
            </p:contentPart>
          </mc:Choice>
          <mc:Fallback xmlns="">
            <p:pic>
              <p:nvPicPr>
                <p:cNvPr id="359" name="Entrada de lápiz 358">
                  <a:extLst>
                    <a:ext uri="{FF2B5EF4-FFF2-40B4-BE49-F238E27FC236}">
                      <a16:creationId xmlns:a16="http://schemas.microsoft.com/office/drawing/2014/main" id="{3F028087-7686-2190-7AC2-CAE90BE6EA36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10374065" y="5009123"/>
                  <a:ext cx="19296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2">
              <p14:nvContentPartPr>
                <p14:cNvPr id="360" name="Entrada de lápiz 359">
                  <a:extLst>
                    <a:ext uri="{FF2B5EF4-FFF2-40B4-BE49-F238E27FC236}">
                      <a16:creationId xmlns:a16="http://schemas.microsoft.com/office/drawing/2014/main" id="{567C249D-B548-376F-75F9-F9741BEBF6AA}"/>
                    </a:ext>
                  </a:extLst>
                </p14:cNvPr>
                <p14:cNvContentPartPr/>
                <p14:nvPr/>
              </p14:nvContentPartPr>
              <p14:xfrm>
                <a:off x="10587905" y="4923443"/>
                <a:ext cx="130680" cy="130320"/>
              </p14:xfrm>
            </p:contentPart>
          </mc:Choice>
          <mc:Fallback xmlns="">
            <p:pic>
              <p:nvPicPr>
                <p:cNvPr id="360" name="Entrada de lápiz 359">
                  <a:extLst>
                    <a:ext uri="{FF2B5EF4-FFF2-40B4-BE49-F238E27FC236}">
                      <a16:creationId xmlns:a16="http://schemas.microsoft.com/office/drawing/2014/main" id="{567C249D-B548-376F-75F9-F9741BEBF6AA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0570265" y="4905443"/>
                  <a:ext cx="16632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4">
              <p14:nvContentPartPr>
                <p14:cNvPr id="362" name="Entrada de lápiz 361">
                  <a:extLst>
                    <a:ext uri="{FF2B5EF4-FFF2-40B4-BE49-F238E27FC236}">
                      <a16:creationId xmlns:a16="http://schemas.microsoft.com/office/drawing/2014/main" id="{963FE1C3-6E6B-F802-1AE6-AF5D46309786}"/>
                    </a:ext>
                  </a:extLst>
                </p14:cNvPr>
                <p14:cNvContentPartPr/>
                <p14:nvPr/>
              </p14:nvContentPartPr>
              <p14:xfrm>
                <a:off x="11280905" y="5025323"/>
                <a:ext cx="6840" cy="1440"/>
              </p14:xfrm>
            </p:contentPart>
          </mc:Choice>
          <mc:Fallback xmlns="">
            <p:pic>
              <p:nvPicPr>
                <p:cNvPr id="362" name="Entrada de lápiz 361">
                  <a:extLst>
                    <a:ext uri="{FF2B5EF4-FFF2-40B4-BE49-F238E27FC236}">
                      <a16:creationId xmlns:a16="http://schemas.microsoft.com/office/drawing/2014/main" id="{963FE1C3-6E6B-F802-1AE6-AF5D46309786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11262905" y="5007683"/>
                  <a:ext cx="4248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5">
              <p14:nvContentPartPr>
                <p14:cNvPr id="363" name="Entrada de lápiz 362">
                  <a:extLst>
                    <a:ext uri="{FF2B5EF4-FFF2-40B4-BE49-F238E27FC236}">
                      <a16:creationId xmlns:a16="http://schemas.microsoft.com/office/drawing/2014/main" id="{5C615493-D59B-6AFF-6E59-183954113DC0}"/>
                    </a:ext>
                  </a:extLst>
                </p14:cNvPr>
                <p14:cNvContentPartPr/>
                <p14:nvPr/>
              </p14:nvContentPartPr>
              <p14:xfrm>
                <a:off x="11280905" y="5025323"/>
                <a:ext cx="12960" cy="5040"/>
              </p14:xfrm>
            </p:contentPart>
          </mc:Choice>
          <mc:Fallback xmlns="">
            <p:pic>
              <p:nvPicPr>
                <p:cNvPr id="363" name="Entrada de lápiz 362">
                  <a:extLst>
                    <a:ext uri="{FF2B5EF4-FFF2-40B4-BE49-F238E27FC236}">
                      <a16:creationId xmlns:a16="http://schemas.microsoft.com/office/drawing/2014/main" id="{5C615493-D59B-6AFF-6E59-183954113DC0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11262905" y="5007683"/>
                  <a:ext cx="4860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7">
              <p14:nvContentPartPr>
                <p14:cNvPr id="364" name="Entrada de lápiz 363">
                  <a:extLst>
                    <a:ext uri="{FF2B5EF4-FFF2-40B4-BE49-F238E27FC236}">
                      <a16:creationId xmlns:a16="http://schemas.microsoft.com/office/drawing/2014/main" id="{D17144C2-7741-BADF-A821-CD3E99711D81}"/>
                    </a:ext>
                  </a:extLst>
                </p14:cNvPr>
                <p14:cNvContentPartPr/>
                <p14:nvPr/>
              </p14:nvContentPartPr>
              <p14:xfrm>
                <a:off x="11301065" y="5016323"/>
                <a:ext cx="360" cy="360"/>
              </p14:xfrm>
            </p:contentPart>
          </mc:Choice>
          <mc:Fallback xmlns="">
            <p:pic>
              <p:nvPicPr>
                <p:cNvPr id="364" name="Entrada de lápiz 363">
                  <a:extLst>
                    <a:ext uri="{FF2B5EF4-FFF2-40B4-BE49-F238E27FC236}">
                      <a16:creationId xmlns:a16="http://schemas.microsoft.com/office/drawing/2014/main" id="{D17144C2-7741-BADF-A821-CD3E99711D8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1283065" y="4998683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8">
              <p14:nvContentPartPr>
                <p14:cNvPr id="365" name="Entrada de lápiz 364">
                  <a:extLst>
                    <a:ext uri="{FF2B5EF4-FFF2-40B4-BE49-F238E27FC236}">
                      <a16:creationId xmlns:a16="http://schemas.microsoft.com/office/drawing/2014/main" id="{3D1E1CDF-24E2-5B18-FD38-8C987140488B}"/>
                    </a:ext>
                  </a:extLst>
                </p14:cNvPr>
                <p14:cNvContentPartPr/>
                <p14:nvPr/>
              </p14:nvContentPartPr>
              <p14:xfrm>
                <a:off x="11290265" y="4768283"/>
                <a:ext cx="324360" cy="286200"/>
              </p14:xfrm>
            </p:contentPart>
          </mc:Choice>
          <mc:Fallback xmlns="">
            <p:pic>
              <p:nvPicPr>
                <p:cNvPr id="365" name="Entrada de lápiz 364">
                  <a:extLst>
                    <a:ext uri="{FF2B5EF4-FFF2-40B4-BE49-F238E27FC236}">
                      <a16:creationId xmlns:a16="http://schemas.microsoft.com/office/drawing/2014/main" id="{3D1E1CDF-24E2-5B18-FD38-8C987140488B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1272625" y="4750643"/>
                  <a:ext cx="36000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0">
              <p14:nvContentPartPr>
                <p14:cNvPr id="366" name="Entrada de lápiz 365">
                  <a:extLst>
                    <a:ext uri="{FF2B5EF4-FFF2-40B4-BE49-F238E27FC236}">
                      <a16:creationId xmlns:a16="http://schemas.microsoft.com/office/drawing/2014/main" id="{2BF84B24-085F-F785-8F95-DCDB2A346574}"/>
                    </a:ext>
                  </a:extLst>
                </p14:cNvPr>
                <p14:cNvContentPartPr/>
                <p14:nvPr/>
              </p14:nvContentPartPr>
              <p14:xfrm>
                <a:off x="11565305" y="4885643"/>
                <a:ext cx="82440" cy="193680"/>
              </p14:xfrm>
            </p:contentPart>
          </mc:Choice>
          <mc:Fallback xmlns="">
            <p:pic>
              <p:nvPicPr>
                <p:cNvPr id="366" name="Entrada de lápiz 365">
                  <a:extLst>
                    <a:ext uri="{FF2B5EF4-FFF2-40B4-BE49-F238E27FC236}">
                      <a16:creationId xmlns:a16="http://schemas.microsoft.com/office/drawing/2014/main" id="{2BF84B24-085F-F785-8F95-DCDB2A346574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1547305" y="4867643"/>
                  <a:ext cx="11808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2">
              <p14:nvContentPartPr>
                <p14:cNvPr id="367" name="Entrada de lápiz 366">
                  <a:extLst>
                    <a:ext uri="{FF2B5EF4-FFF2-40B4-BE49-F238E27FC236}">
                      <a16:creationId xmlns:a16="http://schemas.microsoft.com/office/drawing/2014/main" id="{DC410B85-91FD-0903-9930-219C3A60F6A1}"/>
                    </a:ext>
                  </a:extLst>
                </p14:cNvPr>
                <p14:cNvContentPartPr/>
                <p14:nvPr/>
              </p14:nvContentPartPr>
              <p14:xfrm>
                <a:off x="11725865" y="4874843"/>
                <a:ext cx="166320" cy="209880"/>
              </p14:xfrm>
            </p:contentPart>
          </mc:Choice>
          <mc:Fallback xmlns="">
            <p:pic>
              <p:nvPicPr>
                <p:cNvPr id="367" name="Entrada de lápiz 366">
                  <a:extLst>
                    <a:ext uri="{FF2B5EF4-FFF2-40B4-BE49-F238E27FC236}">
                      <a16:creationId xmlns:a16="http://schemas.microsoft.com/office/drawing/2014/main" id="{DC410B85-91FD-0903-9930-219C3A60F6A1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11707865" y="4857203"/>
                  <a:ext cx="20196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4">
              <p14:nvContentPartPr>
                <p14:cNvPr id="368" name="Entrada de lápiz 367">
                  <a:extLst>
                    <a:ext uri="{FF2B5EF4-FFF2-40B4-BE49-F238E27FC236}">
                      <a16:creationId xmlns:a16="http://schemas.microsoft.com/office/drawing/2014/main" id="{A35DF725-DB54-F42B-7295-E8589EC8AE67}"/>
                    </a:ext>
                  </a:extLst>
                </p14:cNvPr>
                <p14:cNvContentPartPr/>
                <p14:nvPr/>
              </p14:nvContentPartPr>
              <p14:xfrm>
                <a:off x="11603105" y="5177963"/>
                <a:ext cx="168480" cy="347760"/>
              </p14:xfrm>
            </p:contentPart>
          </mc:Choice>
          <mc:Fallback xmlns="">
            <p:pic>
              <p:nvPicPr>
                <p:cNvPr id="368" name="Entrada de lápiz 367">
                  <a:extLst>
                    <a:ext uri="{FF2B5EF4-FFF2-40B4-BE49-F238E27FC236}">
                      <a16:creationId xmlns:a16="http://schemas.microsoft.com/office/drawing/2014/main" id="{A35DF725-DB54-F42B-7295-E8589EC8AE67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1585105" y="5159963"/>
                  <a:ext cx="204120" cy="38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6">
              <p14:nvContentPartPr>
                <p14:cNvPr id="369" name="Entrada de lápiz 368">
                  <a:extLst>
                    <a:ext uri="{FF2B5EF4-FFF2-40B4-BE49-F238E27FC236}">
                      <a16:creationId xmlns:a16="http://schemas.microsoft.com/office/drawing/2014/main" id="{B9ED31A2-8E51-B88D-F543-98AF80A7F588}"/>
                    </a:ext>
                  </a:extLst>
                </p14:cNvPr>
                <p14:cNvContentPartPr/>
                <p14:nvPr/>
              </p14:nvContentPartPr>
              <p14:xfrm>
                <a:off x="11596985" y="4660283"/>
                <a:ext cx="188640" cy="15120"/>
              </p14:xfrm>
            </p:contentPart>
          </mc:Choice>
          <mc:Fallback xmlns="">
            <p:pic>
              <p:nvPicPr>
                <p:cNvPr id="369" name="Entrada de lápiz 368">
                  <a:extLst>
                    <a:ext uri="{FF2B5EF4-FFF2-40B4-BE49-F238E27FC236}">
                      <a16:creationId xmlns:a16="http://schemas.microsoft.com/office/drawing/2014/main" id="{B9ED31A2-8E51-B88D-F543-98AF80A7F588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11579345" y="4642643"/>
                  <a:ext cx="22428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8">
              <p14:nvContentPartPr>
                <p14:cNvPr id="370" name="Entrada de lápiz 369">
                  <a:extLst>
                    <a:ext uri="{FF2B5EF4-FFF2-40B4-BE49-F238E27FC236}">
                      <a16:creationId xmlns:a16="http://schemas.microsoft.com/office/drawing/2014/main" id="{1C458E26-A022-7FEB-55D0-255BBC570A65}"/>
                    </a:ext>
                  </a:extLst>
                </p14:cNvPr>
                <p14:cNvContentPartPr/>
                <p14:nvPr/>
              </p14:nvContentPartPr>
              <p14:xfrm>
                <a:off x="11704265" y="4614923"/>
                <a:ext cx="129600" cy="115200"/>
              </p14:xfrm>
            </p:contentPart>
          </mc:Choice>
          <mc:Fallback xmlns="">
            <p:pic>
              <p:nvPicPr>
                <p:cNvPr id="370" name="Entrada de lápiz 369">
                  <a:extLst>
                    <a:ext uri="{FF2B5EF4-FFF2-40B4-BE49-F238E27FC236}">
                      <a16:creationId xmlns:a16="http://schemas.microsoft.com/office/drawing/2014/main" id="{1C458E26-A022-7FEB-55D0-255BBC570A65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1686265" y="4597283"/>
                  <a:ext cx="16524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0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65D75632-D127-C93D-6DC4-B0B82904CF52}"/>
                    </a:ext>
                  </a:extLst>
                </p14:cNvPr>
                <p14:cNvContentPartPr/>
                <p14:nvPr/>
              </p14:nvContentPartPr>
              <p14:xfrm>
                <a:off x="9914705" y="4780883"/>
                <a:ext cx="181800" cy="166680"/>
              </p14:xfrm>
            </p:contentPart>
          </mc:Choice>
          <mc:Fallback xmlns=""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65D75632-D127-C93D-6DC4-B0B82904CF52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9896705" y="4763243"/>
                  <a:ext cx="21744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2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164E21E4-9F4A-2E33-FE71-5BB159CE0E87}"/>
                    </a:ext>
                  </a:extLst>
                </p14:cNvPr>
                <p14:cNvContentPartPr/>
                <p14:nvPr/>
              </p14:nvContentPartPr>
              <p14:xfrm>
                <a:off x="10167065" y="4660283"/>
                <a:ext cx="198720" cy="196560"/>
              </p14:xfrm>
            </p:contentPart>
          </mc:Choice>
          <mc:Fallback xmlns=""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164E21E4-9F4A-2E33-FE71-5BB159CE0E87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10149065" y="4642643"/>
                  <a:ext cx="23436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4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CC6E21C2-731A-FEE1-977A-475B928B9A5D}"/>
                    </a:ext>
                  </a:extLst>
                </p14:cNvPr>
                <p14:cNvContentPartPr/>
                <p14:nvPr/>
              </p14:nvContentPartPr>
              <p14:xfrm>
                <a:off x="10366865" y="4378403"/>
                <a:ext cx="142560" cy="169920"/>
              </p14:xfrm>
            </p:contentPart>
          </mc:Choice>
          <mc:Fallback xmlns=""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CC6E21C2-731A-FEE1-977A-475B928B9A5D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10348865" y="4360763"/>
                  <a:ext cx="17820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6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DE20DFC5-B364-7FC8-98D2-30899F0ADBAB}"/>
                    </a:ext>
                  </a:extLst>
                </p14:cNvPr>
                <p14:cNvContentPartPr/>
                <p14:nvPr/>
              </p14:nvContentPartPr>
              <p14:xfrm>
                <a:off x="10424825" y="4434203"/>
                <a:ext cx="193320" cy="55080"/>
              </p14:xfrm>
            </p:contentPart>
          </mc:Choice>
          <mc:Fallback xmlns=""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DE20DFC5-B364-7FC8-98D2-30899F0ADBAB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10407185" y="4416203"/>
                  <a:ext cx="22896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62A99D16-28CF-44C0-6D97-038F52B0DA14}"/>
                    </a:ext>
                  </a:extLst>
                </p14:cNvPr>
                <p14:cNvContentPartPr/>
                <p14:nvPr/>
              </p14:nvContentPartPr>
              <p14:xfrm>
                <a:off x="10460465" y="4544363"/>
                <a:ext cx="153000" cy="95760"/>
              </p14:xfrm>
            </p:contentPart>
          </mc:Choice>
          <mc:Fallback xmlns=""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62A99D16-28CF-44C0-6D97-038F52B0DA14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10442465" y="4526723"/>
                  <a:ext cx="188640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0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66522A3A-1811-BFB1-C3ED-393F6D25D59A}"/>
                    </a:ext>
                  </a:extLst>
                </p14:cNvPr>
                <p14:cNvContentPartPr/>
                <p14:nvPr/>
              </p14:nvContentPartPr>
              <p14:xfrm>
                <a:off x="10523465" y="4625363"/>
                <a:ext cx="153360" cy="80640"/>
              </p14:xfrm>
            </p:contentPart>
          </mc:Choice>
          <mc:Fallback xmlns=""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66522A3A-1811-BFB1-C3ED-393F6D25D59A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10505825" y="4607363"/>
                  <a:ext cx="189000" cy="11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C0C6D109-E5ED-B463-522A-6E3E2DFBD0D2}"/>
              </a:ext>
            </a:extLst>
          </p:cNvPr>
          <p:cNvGrpSpPr/>
          <p:nvPr/>
        </p:nvGrpSpPr>
        <p:grpSpPr>
          <a:xfrm>
            <a:off x="420425" y="4853243"/>
            <a:ext cx="4600800" cy="1103760"/>
            <a:chOff x="420425" y="4853243"/>
            <a:chExt cx="4600800" cy="1103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32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5429F5F1-06EB-44F5-85BA-DBFDB80F4D5D}"/>
                    </a:ext>
                  </a:extLst>
                </p14:cNvPr>
                <p14:cNvContentPartPr/>
                <p14:nvPr/>
              </p14:nvContentPartPr>
              <p14:xfrm>
                <a:off x="885545" y="5235203"/>
                <a:ext cx="454680" cy="292320"/>
              </p14:xfrm>
            </p:contentPart>
          </mc:Choice>
          <mc:Fallback xmlns=""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5429F5F1-06EB-44F5-85BA-DBFDB80F4D5D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867905" y="5217563"/>
                  <a:ext cx="49032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4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E154AC71-3DFA-B580-39EA-5DCB102EC8E9}"/>
                    </a:ext>
                  </a:extLst>
                </p14:cNvPr>
                <p14:cNvContentPartPr/>
                <p14:nvPr/>
              </p14:nvContentPartPr>
              <p14:xfrm>
                <a:off x="1434185" y="5360843"/>
                <a:ext cx="133200" cy="207720"/>
              </p14:xfrm>
            </p:contentPart>
          </mc:Choice>
          <mc:Fallback xmlns=""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E154AC71-3DFA-B580-39EA-5DCB102EC8E9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1416545" y="5343203"/>
                  <a:ext cx="16884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6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0303CA80-3378-2519-FA2C-5640BFF3F8D9}"/>
                    </a:ext>
                  </a:extLst>
                </p14:cNvPr>
                <p14:cNvContentPartPr/>
                <p14:nvPr/>
              </p14:nvContentPartPr>
              <p14:xfrm>
                <a:off x="1622465" y="5407283"/>
                <a:ext cx="158400" cy="131760"/>
              </p14:xfrm>
            </p:contentPart>
          </mc:Choice>
          <mc:Fallback xmlns=""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0303CA80-3378-2519-FA2C-5640BFF3F8D9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1604825" y="5389643"/>
                  <a:ext cx="19404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8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50CC5333-1E94-5AAD-3280-988C6A678968}"/>
                    </a:ext>
                  </a:extLst>
                </p14:cNvPr>
                <p14:cNvContentPartPr/>
                <p14:nvPr/>
              </p14:nvContentPartPr>
              <p14:xfrm>
                <a:off x="1806065" y="5445083"/>
                <a:ext cx="278640" cy="244800"/>
              </p14:xfrm>
            </p:contentPart>
          </mc:Choice>
          <mc:Fallback xmlns=""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50CC5333-1E94-5AAD-3280-988C6A678968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1788065" y="5427083"/>
                  <a:ext cx="31428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0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4459309A-FD4E-541A-9E0A-1166AD4146FD}"/>
                    </a:ext>
                  </a:extLst>
                </p14:cNvPr>
                <p14:cNvContentPartPr/>
                <p14:nvPr/>
              </p14:nvContentPartPr>
              <p14:xfrm>
                <a:off x="1162385" y="5023163"/>
                <a:ext cx="293760" cy="37800"/>
              </p14:xfrm>
            </p:contentPart>
          </mc:Choice>
          <mc:Fallback xmlns=""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4459309A-FD4E-541A-9E0A-1166AD4146FD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1144745" y="5005523"/>
                  <a:ext cx="32940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2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16C2A33A-B3BB-81F4-BFC7-B7AB89FC5611}"/>
                    </a:ext>
                  </a:extLst>
                </p14:cNvPr>
                <p14:cNvContentPartPr/>
                <p14:nvPr/>
              </p14:nvContentPartPr>
              <p14:xfrm>
                <a:off x="1291265" y="4987883"/>
                <a:ext cx="205200" cy="19044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16C2A33A-B3BB-81F4-BFC7-B7AB89FC5611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1273625" y="4970243"/>
                  <a:ext cx="24084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4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0E61C225-EB0D-B221-E16B-FE214C16B367}"/>
                    </a:ext>
                  </a:extLst>
                </p14:cNvPr>
                <p14:cNvContentPartPr/>
                <p14:nvPr/>
              </p14:nvContentPartPr>
              <p14:xfrm>
                <a:off x="2824865" y="5354003"/>
                <a:ext cx="230400" cy="2304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0E61C225-EB0D-B221-E16B-FE214C16B367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2806865" y="5336363"/>
                  <a:ext cx="26604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6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4DBAD674-98EB-862C-E43E-1811FD7CCCB4}"/>
                    </a:ext>
                  </a:extLst>
                </p14:cNvPr>
                <p14:cNvContentPartPr/>
                <p14:nvPr/>
              </p14:nvContentPartPr>
              <p14:xfrm>
                <a:off x="2886785" y="5410883"/>
                <a:ext cx="239400" cy="5040"/>
              </p14:xfrm>
            </p:contentPart>
          </mc:Choice>
          <mc:Fallback xmlns=""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4DBAD674-98EB-862C-E43E-1811FD7CCCB4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2868785" y="5393243"/>
                  <a:ext cx="27504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8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112797C1-B1A5-FB29-F340-54226D376E46}"/>
                    </a:ext>
                  </a:extLst>
                </p14:cNvPr>
                <p14:cNvContentPartPr/>
                <p14:nvPr/>
              </p14:nvContentPartPr>
              <p14:xfrm>
                <a:off x="3428945" y="5141963"/>
                <a:ext cx="145440" cy="245520"/>
              </p14:xfrm>
            </p:contentPart>
          </mc:Choice>
          <mc:Fallback xmlns=""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112797C1-B1A5-FB29-F340-54226D376E46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3411305" y="5124323"/>
                  <a:ext cx="18108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0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C5C9003E-BDE9-0130-B0A8-9FC22BDD98BB}"/>
                    </a:ext>
                  </a:extLst>
                </p14:cNvPr>
                <p14:cNvContentPartPr/>
                <p14:nvPr/>
              </p14:nvContentPartPr>
              <p14:xfrm>
                <a:off x="3795425" y="5152763"/>
                <a:ext cx="189360" cy="25056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C5C9003E-BDE9-0130-B0A8-9FC22BDD98BB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3777425" y="5135123"/>
                  <a:ext cx="22500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2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4E2FB9C4-55E2-4A05-E690-917C14188DC4}"/>
                    </a:ext>
                  </a:extLst>
                </p14:cNvPr>
                <p14:cNvContentPartPr/>
                <p14:nvPr/>
              </p14:nvContentPartPr>
              <p14:xfrm>
                <a:off x="4250825" y="5055203"/>
                <a:ext cx="229320" cy="239040"/>
              </p14:xfrm>
            </p:contentPart>
          </mc:Choice>
          <mc:Fallback xmlns=""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4E2FB9C4-55E2-4A05-E690-917C14188DC4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4232825" y="5037203"/>
                  <a:ext cx="26496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4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0DDC2DD7-AC55-2D6F-DEE5-F839DCF26EC2}"/>
                    </a:ext>
                  </a:extLst>
                </p14:cNvPr>
                <p14:cNvContentPartPr/>
                <p14:nvPr/>
              </p14:nvContentPartPr>
              <p14:xfrm>
                <a:off x="4306265" y="5257523"/>
                <a:ext cx="408600" cy="45000"/>
              </p14:xfrm>
            </p:contentPart>
          </mc:Choice>
          <mc:Fallback xmlns=""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0DDC2DD7-AC55-2D6F-DEE5-F839DCF26EC2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4288625" y="5239523"/>
                  <a:ext cx="444240" cy="8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6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E79FB3B8-9B84-89A7-64F0-D075511A7672}"/>
                    </a:ext>
                  </a:extLst>
                </p14:cNvPr>
                <p14:cNvContentPartPr/>
                <p14:nvPr/>
              </p14:nvContentPartPr>
              <p14:xfrm>
                <a:off x="4150745" y="5455163"/>
                <a:ext cx="446040" cy="9360"/>
              </p14:xfrm>
            </p:contentPart>
          </mc:Choice>
          <mc:Fallback xmlns=""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E79FB3B8-9B84-89A7-64F0-D075511A7672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4133105" y="5437523"/>
                  <a:ext cx="48168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8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AEC8F3BD-334F-8AFA-C733-4E87DAD3EE04}"/>
                    </a:ext>
                  </a:extLst>
                </p14:cNvPr>
                <p14:cNvContentPartPr/>
                <p14:nvPr/>
              </p14:nvContentPartPr>
              <p14:xfrm>
                <a:off x="4375385" y="5563523"/>
                <a:ext cx="195480" cy="199440"/>
              </p14:xfrm>
            </p:contentPart>
          </mc:Choice>
          <mc:Fallback xmlns=""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AEC8F3BD-334F-8AFA-C733-4E87DAD3EE04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4357745" y="5545523"/>
                  <a:ext cx="23112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0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D9584B99-64F3-F194-687B-F6221E7EEA66}"/>
                    </a:ext>
                  </a:extLst>
                </p14:cNvPr>
                <p14:cNvContentPartPr/>
                <p14:nvPr/>
              </p14:nvContentPartPr>
              <p14:xfrm>
                <a:off x="420425" y="4853243"/>
                <a:ext cx="4600800" cy="110376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D9584B99-64F3-F194-687B-F6221E7EEA66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402425" y="4835243"/>
                  <a:ext cx="4636440" cy="113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8" name="Grupo 417">
            <a:extLst>
              <a:ext uri="{FF2B5EF4-FFF2-40B4-BE49-F238E27FC236}">
                <a16:creationId xmlns:a16="http://schemas.microsoft.com/office/drawing/2014/main" id="{7D35A9FF-CE17-7CEF-6FA0-3D19B70F5DAF}"/>
              </a:ext>
            </a:extLst>
          </p:cNvPr>
          <p:cNvGrpSpPr/>
          <p:nvPr/>
        </p:nvGrpSpPr>
        <p:grpSpPr>
          <a:xfrm>
            <a:off x="5539985" y="5557403"/>
            <a:ext cx="6464520" cy="1063800"/>
            <a:chOff x="5539985" y="5557403"/>
            <a:chExt cx="6464520" cy="106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2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72514E14-2C34-9A06-CDB7-F3DEB7B90AEC}"/>
                    </a:ext>
                  </a:extLst>
                </p14:cNvPr>
                <p14:cNvContentPartPr/>
                <p14:nvPr/>
              </p14:nvContentPartPr>
              <p14:xfrm>
                <a:off x="5539985" y="5557403"/>
                <a:ext cx="284760" cy="468360"/>
              </p14:xfrm>
            </p:contentPart>
          </mc:Choice>
          <mc:Fallback xmlns=""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72514E14-2C34-9A06-CDB7-F3DEB7B90AEC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5521985" y="5539403"/>
                  <a:ext cx="320400" cy="50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4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1AFDB02B-ADA5-D6FC-5740-D87060589A9B}"/>
                    </a:ext>
                  </a:extLst>
                </p14:cNvPr>
                <p14:cNvContentPartPr/>
                <p14:nvPr/>
              </p14:nvContentPartPr>
              <p14:xfrm>
                <a:off x="6015905" y="5769083"/>
                <a:ext cx="208440" cy="47988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1AFDB02B-ADA5-D6FC-5740-D87060589A9B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5998265" y="5751443"/>
                  <a:ext cx="244080" cy="51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6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55F8AA6E-69A1-136A-72E2-E576063CEAEE}"/>
                    </a:ext>
                  </a:extLst>
                </p14:cNvPr>
                <p14:cNvContentPartPr/>
                <p14:nvPr/>
              </p14:nvContentPartPr>
              <p14:xfrm>
                <a:off x="6507305" y="5893283"/>
                <a:ext cx="171000" cy="1188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55F8AA6E-69A1-136A-72E2-E576063CEAEE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6489665" y="5875283"/>
                  <a:ext cx="20664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8">
              <p14:nvContentPartPr>
                <p14:cNvPr id="385" name="Entrada de lápiz 384">
                  <a:extLst>
                    <a:ext uri="{FF2B5EF4-FFF2-40B4-BE49-F238E27FC236}">
                      <a16:creationId xmlns:a16="http://schemas.microsoft.com/office/drawing/2014/main" id="{9E1737FC-1C50-6378-E454-E878CF375CF4}"/>
                    </a:ext>
                  </a:extLst>
                </p14:cNvPr>
                <p14:cNvContentPartPr/>
                <p14:nvPr/>
              </p14:nvContentPartPr>
              <p14:xfrm>
                <a:off x="6463025" y="5995523"/>
                <a:ext cx="178560" cy="18720"/>
              </p14:xfrm>
            </p:contentPart>
          </mc:Choice>
          <mc:Fallback xmlns="">
            <p:pic>
              <p:nvPicPr>
                <p:cNvPr id="385" name="Entrada de lápiz 384">
                  <a:extLst>
                    <a:ext uri="{FF2B5EF4-FFF2-40B4-BE49-F238E27FC236}">
                      <a16:creationId xmlns:a16="http://schemas.microsoft.com/office/drawing/2014/main" id="{9E1737FC-1C50-6378-E454-E878CF375CF4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6445385" y="5977523"/>
                  <a:ext cx="21420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0">
              <p14:nvContentPartPr>
                <p14:cNvPr id="390" name="Entrada de lápiz 389">
                  <a:extLst>
                    <a:ext uri="{FF2B5EF4-FFF2-40B4-BE49-F238E27FC236}">
                      <a16:creationId xmlns:a16="http://schemas.microsoft.com/office/drawing/2014/main" id="{977B2AD6-E1FD-B7B4-60C3-3EB754B89171}"/>
                    </a:ext>
                  </a:extLst>
                </p14:cNvPr>
                <p14:cNvContentPartPr/>
                <p14:nvPr/>
              </p14:nvContentPartPr>
              <p14:xfrm>
                <a:off x="6942545" y="5647763"/>
                <a:ext cx="119880" cy="338760"/>
              </p14:xfrm>
            </p:contentPart>
          </mc:Choice>
          <mc:Fallback xmlns="">
            <p:pic>
              <p:nvPicPr>
                <p:cNvPr id="390" name="Entrada de lápiz 389">
                  <a:extLst>
                    <a:ext uri="{FF2B5EF4-FFF2-40B4-BE49-F238E27FC236}">
                      <a16:creationId xmlns:a16="http://schemas.microsoft.com/office/drawing/2014/main" id="{977B2AD6-E1FD-B7B4-60C3-3EB754B89171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6924905" y="5630123"/>
                  <a:ext cx="15552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2">
              <p14:nvContentPartPr>
                <p14:cNvPr id="391" name="Entrada de lápiz 390">
                  <a:extLst>
                    <a:ext uri="{FF2B5EF4-FFF2-40B4-BE49-F238E27FC236}">
                      <a16:creationId xmlns:a16="http://schemas.microsoft.com/office/drawing/2014/main" id="{CABC288D-C0B4-0EDC-CE58-7016D98886D6}"/>
                    </a:ext>
                  </a:extLst>
                </p14:cNvPr>
                <p14:cNvContentPartPr/>
                <p14:nvPr/>
              </p14:nvContentPartPr>
              <p14:xfrm>
                <a:off x="7288505" y="5651003"/>
                <a:ext cx="202680" cy="325440"/>
              </p14:xfrm>
            </p:contentPart>
          </mc:Choice>
          <mc:Fallback xmlns="">
            <p:pic>
              <p:nvPicPr>
                <p:cNvPr id="391" name="Entrada de lápiz 390">
                  <a:extLst>
                    <a:ext uri="{FF2B5EF4-FFF2-40B4-BE49-F238E27FC236}">
                      <a16:creationId xmlns:a16="http://schemas.microsoft.com/office/drawing/2014/main" id="{CABC288D-C0B4-0EDC-CE58-7016D98886D6}"/>
                    </a:ext>
                  </a:extLst>
                </p:cNvPr>
                <p:cNvPicPr/>
                <p:nvPr/>
              </p:nvPicPr>
              <p:blipFill>
                <a:blip r:embed="rId373"/>
                <a:stretch>
                  <a:fillRect/>
                </a:stretch>
              </p:blipFill>
              <p:spPr>
                <a:xfrm>
                  <a:off x="7270505" y="5633003"/>
                  <a:ext cx="23832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4">
              <p14:nvContentPartPr>
                <p14:cNvPr id="392" name="Entrada de lápiz 391">
                  <a:extLst>
                    <a:ext uri="{FF2B5EF4-FFF2-40B4-BE49-F238E27FC236}">
                      <a16:creationId xmlns:a16="http://schemas.microsoft.com/office/drawing/2014/main" id="{1C6FE16B-972A-16F1-E476-508072F65E42}"/>
                    </a:ext>
                  </a:extLst>
                </p14:cNvPr>
                <p14:cNvContentPartPr/>
                <p14:nvPr/>
              </p14:nvContentPartPr>
              <p14:xfrm>
                <a:off x="7660385" y="5595203"/>
                <a:ext cx="163080" cy="296280"/>
              </p14:xfrm>
            </p:contentPart>
          </mc:Choice>
          <mc:Fallback xmlns="">
            <p:pic>
              <p:nvPicPr>
                <p:cNvPr id="392" name="Entrada de lápiz 391">
                  <a:extLst>
                    <a:ext uri="{FF2B5EF4-FFF2-40B4-BE49-F238E27FC236}">
                      <a16:creationId xmlns:a16="http://schemas.microsoft.com/office/drawing/2014/main" id="{1C6FE16B-972A-16F1-E476-508072F65E42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7642745" y="5577203"/>
                  <a:ext cx="198720" cy="33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6">
              <p14:nvContentPartPr>
                <p14:cNvPr id="393" name="Entrada de lápiz 392">
                  <a:extLst>
                    <a:ext uri="{FF2B5EF4-FFF2-40B4-BE49-F238E27FC236}">
                      <a16:creationId xmlns:a16="http://schemas.microsoft.com/office/drawing/2014/main" id="{040B67B6-AAD9-8F3C-8734-A34327EE94DC}"/>
                    </a:ext>
                  </a:extLst>
                </p14:cNvPr>
                <p14:cNvContentPartPr/>
                <p14:nvPr/>
              </p14:nvContentPartPr>
              <p14:xfrm>
                <a:off x="7713305" y="5820203"/>
                <a:ext cx="441720" cy="64800"/>
              </p14:xfrm>
            </p:contentPart>
          </mc:Choice>
          <mc:Fallback xmlns="">
            <p:pic>
              <p:nvPicPr>
                <p:cNvPr id="393" name="Entrada de lápiz 392">
                  <a:extLst>
                    <a:ext uri="{FF2B5EF4-FFF2-40B4-BE49-F238E27FC236}">
                      <a16:creationId xmlns:a16="http://schemas.microsoft.com/office/drawing/2014/main" id="{040B67B6-AAD9-8F3C-8734-A34327EE94DC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7695665" y="5802563"/>
                  <a:ext cx="47736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8">
              <p14:nvContentPartPr>
                <p14:cNvPr id="394" name="Entrada de lápiz 393">
                  <a:extLst>
                    <a:ext uri="{FF2B5EF4-FFF2-40B4-BE49-F238E27FC236}">
                      <a16:creationId xmlns:a16="http://schemas.microsoft.com/office/drawing/2014/main" id="{3BDBBAD3-8AB3-9DA5-9954-833661D99CBA}"/>
                    </a:ext>
                  </a:extLst>
                </p14:cNvPr>
                <p14:cNvContentPartPr/>
                <p14:nvPr/>
              </p14:nvContentPartPr>
              <p14:xfrm>
                <a:off x="7528625" y="6005243"/>
                <a:ext cx="468720" cy="43920"/>
              </p14:xfrm>
            </p:contentPart>
          </mc:Choice>
          <mc:Fallback xmlns="">
            <p:pic>
              <p:nvPicPr>
                <p:cNvPr id="394" name="Entrada de lápiz 393">
                  <a:extLst>
                    <a:ext uri="{FF2B5EF4-FFF2-40B4-BE49-F238E27FC236}">
                      <a16:creationId xmlns:a16="http://schemas.microsoft.com/office/drawing/2014/main" id="{3BDBBAD3-8AB3-9DA5-9954-833661D99CBA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7510985" y="5987243"/>
                  <a:ext cx="50436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0">
              <p14:nvContentPartPr>
                <p14:cNvPr id="396" name="Entrada de lápiz 395">
                  <a:extLst>
                    <a:ext uri="{FF2B5EF4-FFF2-40B4-BE49-F238E27FC236}">
                      <a16:creationId xmlns:a16="http://schemas.microsoft.com/office/drawing/2014/main" id="{F3BC7812-B206-1492-A14A-C3858EDAF69C}"/>
                    </a:ext>
                  </a:extLst>
                </p14:cNvPr>
                <p14:cNvContentPartPr/>
                <p14:nvPr/>
              </p14:nvContentPartPr>
              <p14:xfrm>
                <a:off x="7692065" y="6135203"/>
                <a:ext cx="223920" cy="210600"/>
              </p14:xfrm>
            </p:contentPart>
          </mc:Choice>
          <mc:Fallback xmlns="">
            <p:pic>
              <p:nvPicPr>
                <p:cNvPr id="396" name="Entrada de lápiz 395">
                  <a:extLst>
                    <a:ext uri="{FF2B5EF4-FFF2-40B4-BE49-F238E27FC236}">
                      <a16:creationId xmlns:a16="http://schemas.microsoft.com/office/drawing/2014/main" id="{F3BC7812-B206-1492-A14A-C3858EDAF69C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7674425" y="6117563"/>
                  <a:ext cx="25956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2">
              <p14:nvContentPartPr>
                <p14:cNvPr id="397" name="Entrada de lápiz 396">
                  <a:extLst>
                    <a:ext uri="{FF2B5EF4-FFF2-40B4-BE49-F238E27FC236}">
                      <a16:creationId xmlns:a16="http://schemas.microsoft.com/office/drawing/2014/main" id="{E3B62288-E5FB-3149-E260-429CB78D082F}"/>
                    </a:ext>
                  </a:extLst>
                </p14:cNvPr>
                <p14:cNvContentPartPr/>
                <p14:nvPr/>
              </p14:nvContentPartPr>
              <p14:xfrm>
                <a:off x="8251865" y="5895443"/>
                <a:ext cx="203760" cy="252720"/>
              </p14:xfrm>
            </p:contentPart>
          </mc:Choice>
          <mc:Fallback xmlns="">
            <p:pic>
              <p:nvPicPr>
                <p:cNvPr id="397" name="Entrada de lápiz 396">
                  <a:extLst>
                    <a:ext uri="{FF2B5EF4-FFF2-40B4-BE49-F238E27FC236}">
                      <a16:creationId xmlns:a16="http://schemas.microsoft.com/office/drawing/2014/main" id="{E3B62288-E5FB-3149-E260-429CB78D082F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8233865" y="5877443"/>
                  <a:ext cx="23940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4">
              <p14:nvContentPartPr>
                <p14:cNvPr id="398" name="Entrada de lápiz 397">
                  <a:extLst>
                    <a:ext uri="{FF2B5EF4-FFF2-40B4-BE49-F238E27FC236}">
                      <a16:creationId xmlns:a16="http://schemas.microsoft.com/office/drawing/2014/main" id="{C97593F5-19E1-884B-5F01-4B3E1EBE1317}"/>
                    </a:ext>
                  </a:extLst>
                </p14:cNvPr>
                <p14:cNvContentPartPr/>
                <p14:nvPr/>
              </p14:nvContentPartPr>
              <p14:xfrm>
                <a:off x="8481905" y="5673683"/>
                <a:ext cx="124200" cy="146160"/>
              </p14:xfrm>
            </p:contentPart>
          </mc:Choice>
          <mc:Fallback xmlns="">
            <p:pic>
              <p:nvPicPr>
                <p:cNvPr id="398" name="Entrada de lápiz 397">
                  <a:extLst>
                    <a:ext uri="{FF2B5EF4-FFF2-40B4-BE49-F238E27FC236}">
                      <a16:creationId xmlns:a16="http://schemas.microsoft.com/office/drawing/2014/main" id="{C97593F5-19E1-884B-5F01-4B3E1EBE1317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8464265" y="5655683"/>
                  <a:ext cx="15984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6">
              <p14:nvContentPartPr>
                <p14:cNvPr id="400" name="Entrada de lápiz 399">
                  <a:extLst>
                    <a:ext uri="{FF2B5EF4-FFF2-40B4-BE49-F238E27FC236}">
                      <a16:creationId xmlns:a16="http://schemas.microsoft.com/office/drawing/2014/main" id="{CDD2F958-CC0B-44A0-3D72-9171A8FC024F}"/>
                    </a:ext>
                  </a:extLst>
                </p14:cNvPr>
                <p14:cNvContentPartPr/>
                <p14:nvPr/>
              </p14:nvContentPartPr>
              <p14:xfrm>
                <a:off x="8682785" y="5991563"/>
                <a:ext cx="84600" cy="63360"/>
              </p14:xfrm>
            </p:contentPart>
          </mc:Choice>
          <mc:Fallback xmlns="">
            <p:pic>
              <p:nvPicPr>
                <p:cNvPr id="400" name="Entrada de lápiz 399">
                  <a:extLst>
                    <a:ext uri="{FF2B5EF4-FFF2-40B4-BE49-F238E27FC236}">
                      <a16:creationId xmlns:a16="http://schemas.microsoft.com/office/drawing/2014/main" id="{CDD2F958-CC0B-44A0-3D72-9171A8FC024F}"/>
                    </a:ext>
                  </a:extLst>
                </p:cNvPr>
                <p:cNvPicPr/>
                <p:nvPr/>
              </p:nvPicPr>
              <p:blipFill>
                <a:blip r:embed="rId387"/>
                <a:stretch>
                  <a:fillRect/>
                </a:stretch>
              </p:blipFill>
              <p:spPr>
                <a:xfrm>
                  <a:off x="8665145" y="5973563"/>
                  <a:ext cx="120240" cy="9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8">
              <p14:nvContentPartPr>
                <p14:cNvPr id="401" name="Entrada de lápiz 400">
                  <a:extLst>
                    <a:ext uri="{FF2B5EF4-FFF2-40B4-BE49-F238E27FC236}">
                      <a16:creationId xmlns:a16="http://schemas.microsoft.com/office/drawing/2014/main" id="{3574C9D1-9CFD-D3C8-A458-0D3DF5546057}"/>
                    </a:ext>
                  </a:extLst>
                </p14:cNvPr>
                <p14:cNvContentPartPr/>
                <p14:nvPr/>
              </p14:nvContentPartPr>
              <p14:xfrm>
                <a:off x="9006425" y="5787443"/>
                <a:ext cx="225360" cy="241200"/>
              </p14:xfrm>
            </p:contentPart>
          </mc:Choice>
          <mc:Fallback xmlns="">
            <p:pic>
              <p:nvPicPr>
                <p:cNvPr id="401" name="Entrada de lápiz 400">
                  <a:extLst>
                    <a:ext uri="{FF2B5EF4-FFF2-40B4-BE49-F238E27FC236}">
                      <a16:creationId xmlns:a16="http://schemas.microsoft.com/office/drawing/2014/main" id="{3574C9D1-9CFD-D3C8-A458-0D3DF5546057}"/>
                    </a:ext>
                  </a:extLst>
                </p:cNvPr>
                <p:cNvPicPr/>
                <p:nvPr/>
              </p:nvPicPr>
              <p:blipFill>
                <a:blip r:embed="rId389"/>
                <a:stretch>
                  <a:fillRect/>
                </a:stretch>
              </p:blipFill>
              <p:spPr>
                <a:xfrm>
                  <a:off x="8988785" y="5769443"/>
                  <a:ext cx="26100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0">
              <p14:nvContentPartPr>
                <p14:cNvPr id="402" name="Entrada de lápiz 401">
                  <a:extLst>
                    <a:ext uri="{FF2B5EF4-FFF2-40B4-BE49-F238E27FC236}">
                      <a16:creationId xmlns:a16="http://schemas.microsoft.com/office/drawing/2014/main" id="{83CE471C-0006-19C4-369A-AA1C5A59E42A}"/>
                    </a:ext>
                  </a:extLst>
                </p14:cNvPr>
                <p14:cNvContentPartPr/>
                <p14:nvPr/>
              </p14:nvContentPartPr>
              <p14:xfrm>
                <a:off x="9200105" y="6005603"/>
                <a:ext cx="155880" cy="165600"/>
              </p14:xfrm>
            </p:contentPart>
          </mc:Choice>
          <mc:Fallback xmlns="">
            <p:pic>
              <p:nvPicPr>
                <p:cNvPr id="402" name="Entrada de lápiz 401">
                  <a:extLst>
                    <a:ext uri="{FF2B5EF4-FFF2-40B4-BE49-F238E27FC236}">
                      <a16:creationId xmlns:a16="http://schemas.microsoft.com/office/drawing/2014/main" id="{83CE471C-0006-19C4-369A-AA1C5A59E42A}"/>
                    </a:ext>
                  </a:extLst>
                </p:cNvPr>
                <p:cNvPicPr/>
                <p:nvPr/>
              </p:nvPicPr>
              <p:blipFill>
                <a:blip r:embed="rId391"/>
                <a:stretch>
                  <a:fillRect/>
                </a:stretch>
              </p:blipFill>
              <p:spPr>
                <a:xfrm>
                  <a:off x="9182105" y="5987963"/>
                  <a:ext cx="19152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2">
              <p14:nvContentPartPr>
                <p14:cNvPr id="403" name="Entrada de lápiz 402">
                  <a:extLst>
                    <a:ext uri="{FF2B5EF4-FFF2-40B4-BE49-F238E27FC236}">
                      <a16:creationId xmlns:a16="http://schemas.microsoft.com/office/drawing/2014/main" id="{E20DB2F5-72C0-0336-0D44-1422894D52A8}"/>
                    </a:ext>
                  </a:extLst>
                </p14:cNvPr>
                <p14:cNvContentPartPr/>
                <p14:nvPr/>
              </p14:nvContentPartPr>
              <p14:xfrm>
                <a:off x="9510785" y="5751803"/>
                <a:ext cx="167040" cy="271800"/>
              </p14:xfrm>
            </p:contentPart>
          </mc:Choice>
          <mc:Fallback xmlns="">
            <p:pic>
              <p:nvPicPr>
                <p:cNvPr id="403" name="Entrada de lápiz 402">
                  <a:extLst>
                    <a:ext uri="{FF2B5EF4-FFF2-40B4-BE49-F238E27FC236}">
                      <a16:creationId xmlns:a16="http://schemas.microsoft.com/office/drawing/2014/main" id="{E20DB2F5-72C0-0336-0D44-1422894D52A8}"/>
                    </a:ext>
                  </a:extLst>
                </p:cNvPr>
                <p:cNvPicPr/>
                <p:nvPr/>
              </p:nvPicPr>
              <p:blipFill>
                <a:blip r:embed="rId393"/>
                <a:stretch>
                  <a:fillRect/>
                </a:stretch>
              </p:blipFill>
              <p:spPr>
                <a:xfrm>
                  <a:off x="9493145" y="5733803"/>
                  <a:ext cx="20268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4">
              <p14:nvContentPartPr>
                <p14:cNvPr id="404" name="Entrada de lápiz 403">
                  <a:extLst>
                    <a:ext uri="{FF2B5EF4-FFF2-40B4-BE49-F238E27FC236}">
                      <a16:creationId xmlns:a16="http://schemas.microsoft.com/office/drawing/2014/main" id="{E28970A7-FEA4-6A8B-D343-82378BC48846}"/>
                    </a:ext>
                  </a:extLst>
                </p14:cNvPr>
                <p14:cNvContentPartPr/>
                <p14:nvPr/>
              </p14:nvContentPartPr>
              <p14:xfrm>
                <a:off x="9749825" y="5710043"/>
                <a:ext cx="164880" cy="341640"/>
              </p14:xfrm>
            </p:contentPart>
          </mc:Choice>
          <mc:Fallback xmlns="">
            <p:pic>
              <p:nvPicPr>
                <p:cNvPr id="404" name="Entrada de lápiz 403">
                  <a:extLst>
                    <a:ext uri="{FF2B5EF4-FFF2-40B4-BE49-F238E27FC236}">
                      <a16:creationId xmlns:a16="http://schemas.microsoft.com/office/drawing/2014/main" id="{E28970A7-FEA4-6A8B-D343-82378BC48846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9732185" y="5692043"/>
                  <a:ext cx="20052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6">
              <p14:nvContentPartPr>
                <p14:cNvPr id="405" name="Entrada de lápiz 404">
                  <a:extLst>
                    <a:ext uri="{FF2B5EF4-FFF2-40B4-BE49-F238E27FC236}">
                      <a16:creationId xmlns:a16="http://schemas.microsoft.com/office/drawing/2014/main" id="{DFC6203C-4908-724B-2334-0D7A63622CA3}"/>
                    </a:ext>
                  </a:extLst>
                </p14:cNvPr>
                <p14:cNvContentPartPr/>
                <p14:nvPr/>
              </p14:nvContentPartPr>
              <p14:xfrm>
                <a:off x="10112705" y="5899763"/>
                <a:ext cx="113040" cy="16200"/>
              </p14:xfrm>
            </p:contentPart>
          </mc:Choice>
          <mc:Fallback xmlns="">
            <p:pic>
              <p:nvPicPr>
                <p:cNvPr id="405" name="Entrada de lápiz 404">
                  <a:extLst>
                    <a:ext uri="{FF2B5EF4-FFF2-40B4-BE49-F238E27FC236}">
                      <a16:creationId xmlns:a16="http://schemas.microsoft.com/office/drawing/2014/main" id="{DFC6203C-4908-724B-2334-0D7A63622CA3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10094705" y="5882123"/>
                  <a:ext cx="14868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8">
              <p14:nvContentPartPr>
                <p14:cNvPr id="406" name="Entrada de lápiz 405">
                  <a:extLst>
                    <a:ext uri="{FF2B5EF4-FFF2-40B4-BE49-F238E27FC236}">
                      <a16:creationId xmlns:a16="http://schemas.microsoft.com/office/drawing/2014/main" id="{3284A49D-DC5F-2090-B9BE-CC9A73B4CE70}"/>
                    </a:ext>
                  </a:extLst>
                </p14:cNvPr>
                <p14:cNvContentPartPr/>
                <p14:nvPr/>
              </p14:nvContentPartPr>
              <p14:xfrm>
                <a:off x="10082465" y="6021443"/>
                <a:ext cx="126000" cy="18000"/>
              </p14:xfrm>
            </p:contentPart>
          </mc:Choice>
          <mc:Fallback xmlns="">
            <p:pic>
              <p:nvPicPr>
                <p:cNvPr id="406" name="Entrada de lápiz 405">
                  <a:extLst>
                    <a:ext uri="{FF2B5EF4-FFF2-40B4-BE49-F238E27FC236}">
                      <a16:creationId xmlns:a16="http://schemas.microsoft.com/office/drawing/2014/main" id="{3284A49D-DC5F-2090-B9BE-CC9A73B4CE70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10064465" y="6003803"/>
                  <a:ext cx="16164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0">
              <p14:nvContentPartPr>
                <p14:cNvPr id="407" name="Entrada de lápiz 406">
                  <a:extLst>
                    <a:ext uri="{FF2B5EF4-FFF2-40B4-BE49-F238E27FC236}">
                      <a16:creationId xmlns:a16="http://schemas.microsoft.com/office/drawing/2014/main" id="{03B5CD34-1E80-595F-4987-5B6B6FBE8D87}"/>
                    </a:ext>
                  </a:extLst>
                </p14:cNvPr>
                <p14:cNvContentPartPr/>
                <p14:nvPr/>
              </p14:nvContentPartPr>
              <p14:xfrm>
                <a:off x="10513385" y="5787443"/>
                <a:ext cx="318960" cy="368640"/>
              </p14:xfrm>
            </p:contentPart>
          </mc:Choice>
          <mc:Fallback xmlns="">
            <p:pic>
              <p:nvPicPr>
                <p:cNvPr id="407" name="Entrada de lápiz 406">
                  <a:extLst>
                    <a:ext uri="{FF2B5EF4-FFF2-40B4-BE49-F238E27FC236}">
                      <a16:creationId xmlns:a16="http://schemas.microsoft.com/office/drawing/2014/main" id="{03B5CD34-1E80-595F-4987-5B6B6FBE8D87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10495745" y="5769803"/>
                  <a:ext cx="354600" cy="40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2">
              <p14:nvContentPartPr>
                <p14:cNvPr id="408" name="Entrada de lápiz 407">
                  <a:extLst>
                    <a:ext uri="{FF2B5EF4-FFF2-40B4-BE49-F238E27FC236}">
                      <a16:creationId xmlns:a16="http://schemas.microsoft.com/office/drawing/2014/main" id="{7787D38A-B02D-DA8B-23AE-275C85A66181}"/>
                    </a:ext>
                  </a:extLst>
                </p14:cNvPr>
                <p14:cNvContentPartPr/>
                <p14:nvPr/>
              </p14:nvContentPartPr>
              <p14:xfrm>
                <a:off x="10973465" y="5802923"/>
                <a:ext cx="194040" cy="344160"/>
              </p14:xfrm>
            </p:contentPart>
          </mc:Choice>
          <mc:Fallback xmlns="">
            <p:pic>
              <p:nvPicPr>
                <p:cNvPr id="408" name="Entrada de lápiz 407">
                  <a:extLst>
                    <a:ext uri="{FF2B5EF4-FFF2-40B4-BE49-F238E27FC236}">
                      <a16:creationId xmlns:a16="http://schemas.microsoft.com/office/drawing/2014/main" id="{7787D38A-B02D-DA8B-23AE-275C85A66181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10955465" y="5784923"/>
                  <a:ext cx="229680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4">
              <p14:nvContentPartPr>
                <p14:cNvPr id="409" name="Entrada de lápiz 408">
                  <a:extLst>
                    <a:ext uri="{FF2B5EF4-FFF2-40B4-BE49-F238E27FC236}">
                      <a16:creationId xmlns:a16="http://schemas.microsoft.com/office/drawing/2014/main" id="{5F4CF49D-577F-D471-21DD-C4172AFB8E87}"/>
                    </a:ext>
                  </a:extLst>
                </p14:cNvPr>
                <p14:cNvContentPartPr/>
                <p14:nvPr/>
              </p14:nvContentPartPr>
              <p14:xfrm>
                <a:off x="10993625" y="6044843"/>
                <a:ext cx="412560" cy="155880"/>
              </p14:xfrm>
            </p:contentPart>
          </mc:Choice>
          <mc:Fallback xmlns="">
            <p:pic>
              <p:nvPicPr>
                <p:cNvPr id="409" name="Entrada de lápiz 408">
                  <a:extLst>
                    <a:ext uri="{FF2B5EF4-FFF2-40B4-BE49-F238E27FC236}">
                      <a16:creationId xmlns:a16="http://schemas.microsoft.com/office/drawing/2014/main" id="{5F4CF49D-577F-D471-21DD-C4172AFB8E87}"/>
                    </a:ext>
                  </a:extLst>
                </p:cNvPr>
                <p:cNvPicPr/>
                <p:nvPr/>
              </p:nvPicPr>
              <p:blipFill>
                <a:blip r:embed="rId405"/>
                <a:stretch>
                  <a:fillRect/>
                </a:stretch>
              </p:blipFill>
              <p:spPr>
                <a:xfrm>
                  <a:off x="10975985" y="6026843"/>
                  <a:ext cx="448200" cy="19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6">
              <p14:nvContentPartPr>
                <p14:cNvPr id="410" name="Entrada de lápiz 409">
                  <a:extLst>
                    <a:ext uri="{FF2B5EF4-FFF2-40B4-BE49-F238E27FC236}">
                      <a16:creationId xmlns:a16="http://schemas.microsoft.com/office/drawing/2014/main" id="{E9638474-C5CA-A824-AD10-371E50725106}"/>
                    </a:ext>
                  </a:extLst>
                </p14:cNvPr>
                <p14:cNvContentPartPr/>
                <p14:nvPr/>
              </p14:nvContentPartPr>
              <p14:xfrm>
                <a:off x="11590505" y="6111443"/>
                <a:ext cx="133200" cy="187200"/>
              </p14:xfrm>
            </p:contentPart>
          </mc:Choice>
          <mc:Fallback xmlns="">
            <p:pic>
              <p:nvPicPr>
                <p:cNvPr id="410" name="Entrada de lápiz 409">
                  <a:extLst>
                    <a:ext uri="{FF2B5EF4-FFF2-40B4-BE49-F238E27FC236}">
                      <a16:creationId xmlns:a16="http://schemas.microsoft.com/office/drawing/2014/main" id="{E9638474-C5CA-A824-AD10-371E50725106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11572505" y="6093803"/>
                  <a:ext cx="1688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8">
              <p14:nvContentPartPr>
                <p14:cNvPr id="411" name="Entrada de lápiz 410">
                  <a:extLst>
                    <a:ext uri="{FF2B5EF4-FFF2-40B4-BE49-F238E27FC236}">
                      <a16:creationId xmlns:a16="http://schemas.microsoft.com/office/drawing/2014/main" id="{279B06FC-2AA7-5A0E-9C79-753628D767AA}"/>
                    </a:ext>
                  </a:extLst>
                </p14:cNvPr>
                <p14:cNvContentPartPr/>
                <p14:nvPr/>
              </p14:nvContentPartPr>
              <p14:xfrm>
                <a:off x="11670065" y="5890763"/>
                <a:ext cx="292320" cy="139320"/>
              </p14:xfrm>
            </p:contentPart>
          </mc:Choice>
          <mc:Fallback xmlns="">
            <p:pic>
              <p:nvPicPr>
                <p:cNvPr id="411" name="Entrada de lápiz 410">
                  <a:extLst>
                    <a:ext uri="{FF2B5EF4-FFF2-40B4-BE49-F238E27FC236}">
                      <a16:creationId xmlns:a16="http://schemas.microsoft.com/office/drawing/2014/main" id="{279B06FC-2AA7-5A0E-9C79-753628D767AA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11652425" y="5872763"/>
                  <a:ext cx="32796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0">
              <p14:nvContentPartPr>
                <p14:cNvPr id="414" name="Entrada de lápiz 413">
                  <a:extLst>
                    <a:ext uri="{FF2B5EF4-FFF2-40B4-BE49-F238E27FC236}">
                      <a16:creationId xmlns:a16="http://schemas.microsoft.com/office/drawing/2014/main" id="{EC73FED4-A325-E12A-8948-AB5E0124B6F3}"/>
                    </a:ext>
                  </a:extLst>
                </p14:cNvPr>
                <p14:cNvContentPartPr/>
                <p14:nvPr/>
              </p14:nvContentPartPr>
              <p14:xfrm>
                <a:off x="10290905" y="5620043"/>
                <a:ext cx="1713600" cy="968400"/>
              </p14:xfrm>
            </p:contentPart>
          </mc:Choice>
          <mc:Fallback xmlns="">
            <p:pic>
              <p:nvPicPr>
                <p:cNvPr id="414" name="Entrada de lápiz 413">
                  <a:extLst>
                    <a:ext uri="{FF2B5EF4-FFF2-40B4-BE49-F238E27FC236}">
                      <a16:creationId xmlns:a16="http://schemas.microsoft.com/office/drawing/2014/main" id="{EC73FED4-A325-E12A-8948-AB5E0124B6F3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10272905" y="5602403"/>
                  <a:ext cx="1749240" cy="10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2">
              <p14:nvContentPartPr>
                <p14:cNvPr id="415" name="Entrada de lápiz 414">
                  <a:extLst>
                    <a:ext uri="{FF2B5EF4-FFF2-40B4-BE49-F238E27FC236}">
                      <a16:creationId xmlns:a16="http://schemas.microsoft.com/office/drawing/2014/main" id="{B69B4EC3-BE34-4D93-BEC9-C2B2A883D6FF}"/>
                    </a:ext>
                  </a:extLst>
                </p14:cNvPr>
                <p14:cNvContentPartPr/>
                <p14:nvPr/>
              </p14:nvContentPartPr>
              <p14:xfrm>
                <a:off x="11584025" y="6188843"/>
                <a:ext cx="64800" cy="360"/>
              </p14:xfrm>
            </p:contentPart>
          </mc:Choice>
          <mc:Fallback xmlns="">
            <p:pic>
              <p:nvPicPr>
                <p:cNvPr id="415" name="Entrada de lápiz 414">
                  <a:extLst>
                    <a:ext uri="{FF2B5EF4-FFF2-40B4-BE49-F238E27FC236}">
                      <a16:creationId xmlns:a16="http://schemas.microsoft.com/office/drawing/2014/main" id="{B69B4EC3-BE34-4D93-BEC9-C2B2A883D6FF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11566385" y="6170843"/>
                  <a:ext cx="1004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4">
              <p14:nvContentPartPr>
                <p14:cNvPr id="416" name="Entrada de lápiz 415">
                  <a:extLst>
                    <a:ext uri="{FF2B5EF4-FFF2-40B4-BE49-F238E27FC236}">
                      <a16:creationId xmlns:a16="http://schemas.microsoft.com/office/drawing/2014/main" id="{6F51452D-A5FD-B70A-88B0-757490C6B1A0}"/>
                    </a:ext>
                  </a:extLst>
                </p14:cNvPr>
                <p14:cNvContentPartPr/>
                <p14:nvPr/>
              </p14:nvContentPartPr>
              <p14:xfrm>
                <a:off x="11422385" y="6167243"/>
                <a:ext cx="441720" cy="453960"/>
              </p14:xfrm>
            </p:contentPart>
          </mc:Choice>
          <mc:Fallback xmlns="">
            <p:pic>
              <p:nvPicPr>
                <p:cNvPr id="416" name="Entrada de lápiz 415">
                  <a:extLst>
                    <a:ext uri="{FF2B5EF4-FFF2-40B4-BE49-F238E27FC236}">
                      <a16:creationId xmlns:a16="http://schemas.microsoft.com/office/drawing/2014/main" id="{6F51452D-A5FD-B70A-88B0-757490C6B1A0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11404385" y="6149243"/>
                  <a:ext cx="477360" cy="48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6">
              <p14:nvContentPartPr>
                <p14:cNvPr id="417" name="Entrada de lápiz 416">
                  <a:extLst>
                    <a:ext uri="{FF2B5EF4-FFF2-40B4-BE49-F238E27FC236}">
                      <a16:creationId xmlns:a16="http://schemas.microsoft.com/office/drawing/2014/main" id="{CD8A359A-4401-795A-E58D-F4CEA9518AF9}"/>
                    </a:ext>
                  </a:extLst>
                </p14:cNvPr>
                <p14:cNvContentPartPr/>
                <p14:nvPr/>
              </p14:nvContentPartPr>
              <p14:xfrm>
                <a:off x="11685185" y="6005603"/>
                <a:ext cx="360" cy="29880"/>
              </p14:xfrm>
            </p:contentPart>
          </mc:Choice>
          <mc:Fallback xmlns="">
            <p:pic>
              <p:nvPicPr>
                <p:cNvPr id="417" name="Entrada de lápiz 416">
                  <a:extLst>
                    <a:ext uri="{FF2B5EF4-FFF2-40B4-BE49-F238E27FC236}">
                      <a16:creationId xmlns:a16="http://schemas.microsoft.com/office/drawing/2014/main" id="{CD8A359A-4401-795A-E58D-F4CEA9518AF9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11667545" y="5987963"/>
                  <a:ext cx="36000" cy="65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26304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upo 55">
            <a:extLst>
              <a:ext uri="{FF2B5EF4-FFF2-40B4-BE49-F238E27FC236}">
                <a16:creationId xmlns:a16="http://schemas.microsoft.com/office/drawing/2014/main" id="{3A694E36-084E-E32B-DE15-C62A356F8E7A}"/>
              </a:ext>
            </a:extLst>
          </p:cNvPr>
          <p:cNvGrpSpPr/>
          <p:nvPr/>
        </p:nvGrpSpPr>
        <p:grpSpPr>
          <a:xfrm>
            <a:off x="739025" y="506603"/>
            <a:ext cx="6819480" cy="2002680"/>
            <a:chOff x="739025" y="506603"/>
            <a:chExt cx="6819480" cy="2002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A6C91F75-09B3-0E30-1667-7AA3EB563DDB}"/>
                    </a:ext>
                  </a:extLst>
                </p14:cNvPr>
                <p14:cNvContentPartPr/>
                <p14:nvPr/>
              </p14:nvContentPartPr>
              <p14:xfrm>
                <a:off x="3123305" y="623963"/>
                <a:ext cx="373320" cy="412560"/>
              </p14:xfrm>
            </p:contentPart>
          </mc:Choice>
          <mc:Fallback xmlns=""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A6C91F75-09B3-0E30-1667-7AA3EB563DD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05305" y="606323"/>
                  <a:ext cx="408960" cy="44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8801610C-DC2F-AEB5-3FBD-2F0B9AFB30DF}"/>
                    </a:ext>
                  </a:extLst>
                </p14:cNvPr>
                <p14:cNvContentPartPr/>
                <p14:nvPr/>
              </p14:nvContentPartPr>
              <p14:xfrm>
                <a:off x="3742505" y="865883"/>
                <a:ext cx="187560" cy="16056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8801610C-DC2F-AEB5-3FBD-2F0B9AFB30D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724865" y="847883"/>
                  <a:ext cx="22320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77A7F18B-F766-75AB-8962-2F517B666D84}"/>
                    </a:ext>
                  </a:extLst>
                </p14:cNvPr>
                <p14:cNvContentPartPr/>
                <p14:nvPr/>
              </p14:nvContentPartPr>
              <p14:xfrm>
                <a:off x="3708305" y="894323"/>
                <a:ext cx="180000" cy="128880"/>
              </p14:xfrm>
            </p:contentPart>
          </mc:Choice>
          <mc:Fallback xmlns=""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77A7F18B-F766-75AB-8962-2F517B666D8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690665" y="876323"/>
                  <a:ext cx="21564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965C66CA-5104-8FC9-D14C-D0FB4A2F558A}"/>
                    </a:ext>
                  </a:extLst>
                </p14:cNvPr>
                <p14:cNvContentPartPr/>
                <p14:nvPr/>
              </p14:nvContentPartPr>
              <p14:xfrm>
                <a:off x="3764105" y="680483"/>
                <a:ext cx="230400" cy="43560"/>
              </p14:xfrm>
            </p:contentPart>
          </mc:Choice>
          <mc:Fallback xmlns=""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965C66CA-5104-8FC9-D14C-D0FB4A2F558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746105" y="662483"/>
                  <a:ext cx="266040" cy="7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FEE64A5B-1C8D-1630-C113-34B01AB71627}"/>
                    </a:ext>
                  </a:extLst>
                </p14:cNvPr>
                <p14:cNvContentPartPr/>
                <p14:nvPr/>
              </p14:nvContentPartPr>
              <p14:xfrm>
                <a:off x="3880385" y="671483"/>
                <a:ext cx="143280" cy="13680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FEE64A5B-1C8D-1630-C113-34B01AB7162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862745" y="653483"/>
                  <a:ext cx="178920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C0260E51-6E3E-F631-FBBE-EABEB67725C3}"/>
                    </a:ext>
                  </a:extLst>
                </p14:cNvPr>
                <p14:cNvContentPartPr/>
                <p14:nvPr/>
              </p14:nvContentPartPr>
              <p14:xfrm>
                <a:off x="4485545" y="899003"/>
                <a:ext cx="155880" cy="13212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C0260E51-6E3E-F631-FBBE-EABEB67725C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467905" y="881003"/>
                  <a:ext cx="191520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3092B107-E496-168B-A3CF-5FEA87333711}"/>
                    </a:ext>
                  </a:extLst>
                </p14:cNvPr>
                <p14:cNvContentPartPr/>
                <p14:nvPr/>
              </p14:nvContentPartPr>
              <p14:xfrm>
                <a:off x="4411385" y="694523"/>
                <a:ext cx="287280" cy="15012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3092B107-E496-168B-A3CF-5FEA8733371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393385" y="676523"/>
                  <a:ext cx="32292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6F689A6B-FF3C-8098-FC9A-75ECA94BA5E2}"/>
                    </a:ext>
                  </a:extLst>
                </p14:cNvPr>
                <p14:cNvContentPartPr/>
                <p14:nvPr/>
              </p14:nvContentPartPr>
              <p14:xfrm>
                <a:off x="4915745" y="929603"/>
                <a:ext cx="258120" cy="1404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6F689A6B-FF3C-8098-FC9A-75ECA94BA5E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897745" y="911603"/>
                  <a:ext cx="29376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B1272874-6D09-03B9-883E-5D79D69EB02A}"/>
                    </a:ext>
                  </a:extLst>
                </p14:cNvPr>
                <p14:cNvContentPartPr/>
                <p14:nvPr/>
              </p14:nvContentPartPr>
              <p14:xfrm>
                <a:off x="5059745" y="847523"/>
                <a:ext cx="4320" cy="19152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B1272874-6D09-03B9-883E-5D79D69EB02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042105" y="829883"/>
                  <a:ext cx="3996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3C50DB43-830D-D33F-E074-E718DA573E5B}"/>
                    </a:ext>
                  </a:extLst>
                </p14:cNvPr>
                <p14:cNvContentPartPr/>
                <p14:nvPr/>
              </p14:nvContentPartPr>
              <p14:xfrm>
                <a:off x="5512265" y="702803"/>
                <a:ext cx="328320" cy="36180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3C50DB43-830D-D33F-E074-E718DA573E5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494625" y="684803"/>
                  <a:ext cx="363960" cy="39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0FFBAD46-FC05-CFAE-C20A-D2C9DC02ACD2}"/>
                    </a:ext>
                  </a:extLst>
                </p14:cNvPr>
                <p14:cNvContentPartPr/>
                <p14:nvPr/>
              </p14:nvContentPartPr>
              <p14:xfrm>
                <a:off x="5958665" y="927083"/>
                <a:ext cx="195480" cy="31500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0FFBAD46-FC05-CFAE-C20A-D2C9DC02ACD2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940665" y="909443"/>
                  <a:ext cx="231120" cy="35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676980DB-6CF8-958F-4E29-577D36B15F49}"/>
                    </a:ext>
                  </a:extLst>
                </p14:cNvPr>
                <p14:cNvContentPartPr/>
                <p14:nvPr/>
              </p14:nvContentPartPr>
              <p14:xfrm>
                <a:off x="6508745" y="1004123"/>
                <a:ext cx="162000" cy="28656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676980DB-6CF8-958F-4E29-577D36B15F4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490745" y="986123"/>
                  <a:ext cx="197640" cy="32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399E8672-3366-5BC4-A201-C173276A26FB}"/>
                    </a:ext>
                  </a:extLst>
                </p14:cNvPr>
                <p14:cNvContentPartPr/>
                <p14:nvPr/>
              </p14:nvContentPartPr>
              <p14:xfrm>
                <a:off x="6588305" y="796763"/>
                <a:ext cx="225360" cy="12564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399E8672-3366-5BC4-A201-C173276A26FB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70305" y="778763"/>
                  <a:ext cx="26100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77C081C2-B6E9-A27A-86A9-EC0641663222}"/>
                    </a:ext>
                  </a:extLst>
                </p14:cNvPr>
                <p14:cNvContentPartPr/>
                <p14:nvPr/>
              </p14:nvContentPartPr>
              <p14:xfrm>
                <a:off x="6048305" y="672563"/>
                <a:ext cx="143280" cy="1512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77C081C2-B6E9-A27A-86A9-EC064166322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030665" y="654563"/>
                  <a:ext cx="17892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4C7B65D8-848D-CD61-A3D8-D9E18A7C967B}"/>
                    </a:ext>
                  </a:extLst>
                </p14:cNvPr>
                <p14:cNvContentPartPr/>
                <p14:nvPr/>
              </p14:nvContentPartPr>
              <p14:xfrm>
                <a:off x="6121745" y="614603"/>
                <a:ext cx="172080" cy="21528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4C7B65D8-848D-CD61-A3D8-D9E18A7C967B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103745" y="596603"/>
                  <a:ext cx="20772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662FD614-E4ED-34AB-F3CF-7D1F332B0AAB}"/>
                    </a:ext>
                  </a:extLst>
                </p14:cNvPr>
                <p14:cNvContentPartPr/>
                <p14:nvPr/>
              </p14:nvContentPartPr>
              <p14:xfrm>
                <a:off x="1189025" y="541163"/>
                <a:ext cx="362880" cy="516240"/>
              </p14:xfrm>
            </p:contentPart>
          </mc:Choice>
          <mc:Fallback xmlns=""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662FD614-E4ED-34AB-F3CF-7D1F332B0AA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171025" y="523523"/>
                  <a:ext cx="398520" cy="55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D2F9E6CB-16B8-FF39-1A86-D5BD6E93129E}"/>
                    </a:ext>
                  </a:extLst>
                </p14:cNvPr>
                <p14:cNvContentPartPr/>
                <p14:nvPr/>
              </p14:nvContentPartPr>
              <p14:xfrm>
                <a:off x="1770425" y="797483"/>
                <a:ext cx="335520" cy="203760"/>
              </p14:xfrm>
            </p:contentPart>
          </mc:Choice>
          <mc:Fallback xmlns=""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D2F9E6CB-16B8-FF39-1A86-D5BD6E93129E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752785" y="779843"/>
                  <a:ext cx="37116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B6772329-DBFF-1783-57A6-D72B5E43BF5B}"/>
                    </a:ext>
                  </a:extLst>
                </p14:cNvPr>
                <p14:cNvContentPartPr/>
                <p14:nvPr/>
              </p14:nvContentPartPr>
              <p14:xfrm>
                <a:off x="1751705" y="600923"/>
                <a:ext cx="180000" cy="360"/>
              </p14:xfrm>
            </p:contentPart>
          </mc:Choice>
          <mc:Fallback xmlns=""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B6772329-DBFF-1783-57A6-D72B5E43BF5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733705" y="582923"/>
                  <a:ext cx="2156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3D4CFB95-8540-A1AC-1082-1F0CC4C5F1C3}"/>
                    </a:ext>
                  </a:extLst>
                </p14:cNvPr>
                <p14:cNvContentPartPr/>
                <p14:nvPr/>
              </p14:nvContentPartPr>
              <p14:xfrm>
                <a:off x="1898225" y="506603"/>
                <a:ext cx="202680" cy="239040"/>
              </p14:xfrm>
            </p:contentPart>
          </mc:Choice>
          <mc:Fallback xmlns=""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3D4CFB95-8540-A1AC-1082-1F0CC4C5F1C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880225" y="488603"/>
                  <a:ext cx="23832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CA7A93F9-F06C-14D0-E010-CF7427EB1091}"/>
                    </a:ext>
                  </a:extLst>
                </p14:cNvPr>
                <p14:cNvContentPartPr/>
                <p14:nvPr/>
              </p14:nvContentPartPr>
              <p14:xfrm>
                <a:off x="2295305" y="874883"/>
                <a:ext cx="224280" cy="135720"/>
              </p14:xfrm>
            </p:contentPart>
          </mc:Choice>
          <mc:Fallback xmlns=""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CA7A93F9-F06C-14D0-E010-CF7427EB109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277305" y="857243"/>
                  <a:ext cx="25992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69654498-B8FD-39FB-15B9-A52D290201DF}"/>
                    </a:ext>
                  </a:extLst>
                </p14:cNvPr>
                <p14:cNvContentPartPr/>
                <p14:nvPr/>
              </p14:nvContentPartPr>
              <p14:xfrm>
                <a:off x="1784465" y="835283"/>
                <a:ext cx="358200" cy="172080"/>
              </p14:xfrm>
            </p:contentPart>
          </mc:Choice>
          <mc:Fallback xmlns=""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69654498-B8FD-39FB-15B9-A52D290201D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766465" y="817283"/>
                  <a:ext cx="393840" cy="20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FAB51D4A-FE5B-6FD2-3ED5-62940A4BA5B9}"/>
                    </a:ext>
                  </a:extLst>
                </p14:cNvPr>
                <p14:cNvContentPartPr/>
                <p14:nvPr/>
              </p14:nvContentPartPr>
              <p14:xfrm>
                <a:off x="1140785" y="1716563"/>
                <a:ext cx="449280" cy="449640"/>
              </p14:xfrm>
            </p:contentPart>
          </mc:Choice>
          <mc:Fallback xmlns=""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FAB51D4A-FE5B-6FD2-3ED5-62940A4BA5B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123145" y="1698923"/>
                  <a:ext cx="484920" cy="48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8488B509-11FD-810C-6C6E-6047731966C6}"/>
                    </a:ext>
                  </a:extLst>
                </p14:cNvPr>
                <p14:cNvContentPartPr/>
                <p14:nvPr/>
              </p14:nvContentPartPr>
              <p14:xfrm>
                <a:off x="1789865" y="1865963"/>
                <a:ext cx="332640" cy="251280"/>
              </p14:xfrm>
            </p:contentPart>
          </mc:Choice>
          <mc:Fallback xmlns=""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8488B509-11FD-810C-6C6E-6047731966C6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771865" y="1847963"/>
                  <a:ext cx="36828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E61B49F4-BFC7-2415-CA40-6A1B4169E6B7}"/>
                    </a:ext>
                  </a:extLst>
                </p14:cNvPr>
                <p14:cNvContentPartPr/>
                <p14:nvPr/>
              </p14:nvContentPartPr>
              <p14:xfrm>
                <a:off x="1777985" y="1765163"/>
                <a:ext cx="174960" cy="8280"/>
              </p14:xfrm>
            </p:contentPart>
          </mc:Choice>
          <mc:Fallback xmlns=""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E61B49F4-BFC7-2415-CA40-6A1B4169E6B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760345" y="1747523"/>
                  <a:ext cx="21060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DC36910D-C4B7-E828-EA7A-BCCDA8B2FA17}"/>
                    </a:ext>
                  </a:extLst>
                </p14:cNvPr>
                <p14:cNvContentPartPr/>
                <p14:nvPr/>
              </p14:nvContentPartPr>
              <p14:xfrm>
                <a:off x="1819745" y="1670843"/>
                <a:ext cx="263520" cy="24012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DC36910D-C4B7-E828-EA7A-BCCDA8B2FA17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802105" y="1653203"/>
                  <a:ext cx="29916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F9729D4E-C04F-A168-BC92-6F463BE9A987}"/>
                    </a:ext>
                  </a:extLst>
                </p14:cNvPr>
                <p14:cNvContentPartPr/>
                <p14:nvPr/>
              </p14:nvContentPartPr>
              <p14:xfrm>
                <a:off x="2420225" y="1994843"/>
                <a:ext cx="244440" cy="828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F9729D4E-C04F-A168-BC92-6F463BE9A98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402585" y="1977203"/>
                  <a:ext cx="28008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19D48D21-68A5-CAF1-FCA6-745270D8BAC9}"/>
                    </a:ext>
                  </a:extLst>
                </p14:cNvPr>
                <p14:cNvContentPartPr/>
                <p14:nvPr/>
              </p14:nvContentPartPr>
              <p14:xfrm>
                <a:off x="2497265" y="2051723"/>
                <a:ext cx="249480" cy="8280"/>
              </p14:xfrm>
            </p:contentPart>
          </mc:Choice>
          <mc:Fallback xmlns=""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19D48D21-68A5-CAF1-FCA6-745270D8BAC9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479625" y="2034083"/>
                  <a:ext cx="2851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6CE3447E-DADF-C50D-E838-1343FF13287D}"/>
                    </a:ext>
                  </a:extLst>
                </p14:cNvPr>
                <p14:cNvContentPartPr/>
                <p14:nvPr/>
              </p14:nvContentPartPr>
              <p14:xfrm>
                <a:off x="3176225" y="1808363"/>
                <a:ext cx="123480" cy="22680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6CE3447E-DADF-C50D-E838-1343FF13287D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158585" y="1790723"/>
                  <a:ext cx="15912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13A2F313-2376-410D-7615-0A8A099695C2}"/>
                    </a:ext>
                  </a:extLst>
                </p14:cNvPr>
                <p14:cNvContentPartPr/>
                <p14:nvPr/>
              </p14:nvContentPartPr>
              <p14:xfrm>
                <a:off x="3418865" y="1826723"/>
                <a:ext cx="125640" cy="254520"/>
              </p14:xfrm>
            </p:contentPart>
          </mc:Choice>
          <mc:Fallback xmlns=""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13A2F313-2376-410D-7615-0A8A099695C2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401225" y="1808723"/>
                  <a:ext cx="161280" cy="29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E68F5D50-5B8D-E93E-BEFB-4F8CA6ECF6B4}"/>
                    </a:ext>
                  </a:extLst>
                </p14:cNvPr>
                <p14:cNvContentPartPr/>
                <p14:nvPr/>
              </p14:nvContentPartPr>
              <p14:xfrm>
                <a:off x="3640265" y="1703963"/>
                <a:ext cx="246240" cy="34632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E68F5D50-5B8D-E93E-BEFB-4F8CA6ECF6B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622265" y="1685963"/>
                  <a:ext cx="281880" cy="38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3FF2809B-1181-944D-465C-41C2CBA8AA35}"/>
                    </a:ext>
                  </a:extLst>
                </p14:cNvPr>
                <p14:cNvContentPartPr/>
                <p14:nvPr/>
              </p14:nvContentPartPr>
              <p14:xfrm>
                <a:off x="3726305" y="1948403"/>
                <a:ext cx="477000" cy="11880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3FF2809B-1181-944D-465C-41C2CBA8AA3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708305" y="1930763"/>
                  <a:ext cx="51264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919E2D08-5779-3289-DDC4-0FD6A9192BBE}"/>
                    </a:ext>
                  </a:extLst>
                </p14:cNvPr>
                <p14:cNvContentPartPr/>
                <p14:nvPr/>
              </p14:nvContentPartPr>
              <p14:xfrm>
                <a:off x="4387265" y="1947323"/>
                <a:ext cx="208800" cy="10836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919E2D08-5779-3289-DDC4-0FD6A9192BBE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369625" y="1929323"/>
                  <a:ext cx="244440" cy="14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055B963F-896B-6BD5-AF6A-A9FDDA302DF3}"/>
                    </a:ext>
                  </a:extLst>
                </p14:cNvPr>
                <p14:cNvContentPartPr/>
                <p14:nvPr/>
              </p14:nvContentPartPr>
              <p14:xfrm>
                <a:off x="4414985" y="1721963"/>
                <a:ext cx="232920" cy="12132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055B963F-896B-6BD5-AF6A-A9FDDA302DF3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397345" y="1704323"/>
                  <a:ext cx="26856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B7DC1A0E-682F-779F-D5D5-FBD1302CD92A}"/>
                    </a:ext>
                  </a:extLst>
                </p14:cNvPr>
                <p14:cNvContentPartPr/>
                <p14:nvPr/>
              </p14:nvContentPartPr>
              <p14:xfrm>
                <a:off x="5131745" y="1994843"/>
                <a:ext cx="311760" cy="4716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B7DC1A0E-682F-779F-D5D5-FBD1302CD92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5114105" y="1977203"/>
                  <a:ext cx="34740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53F1584A-6BDD-FF5C-1524-962363054E40}"/>
                    </a:ext>
                  </a:extLst>
                </p14:cNvPr>
                <p14:cNvContentPartPr/>
                <p14:nvPr/>
              </p14:nvContentPartPr>
              <p14:xfrm>
                <a:off x="5254505" y="1901603"/>
                <a:ext cx="77400" cy="24660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53F1584A-6BDD-FF5C-1524-962363054E4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236865" y="1883963"/>
                  <a:ext cx="113040" cy="28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06D7B462-5009-C909-67E7-7F1A83D5AEC8}"/>
                    </a:ext>
                  </a:extLst>
                </p14:cNvPr>
                <p14:cNvContentPartPr/>
                <p14:nvPr/>
              </p14:nvContentPartPr>
              <p14:xfrm>
                <a:off x="5765345" y="1851563"/>
                <a:ext cx="207000" cy="292680"/>
              </p14:xfrm>
            </p:contentPart>
          </mc:Choice>
          <mc:Fallback xmlns=""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06D7B462-5009-C909-67E7-7F1A83D5AEC8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5747345" y="1833923"/>
                  <a:ext cx="242640" cy="32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5EC74B50-E9C3-52C8-421F-C33F34870FAF}"/>
                    </a:ext>
                  </a:extLst>
                </p14:cNvPr>
                <p14:cNvContentPartPr/>
                <p14:nvPr/>
              </p14:nvContentPartPr>
              <p14:xfrm>
                <a:off x="6153425" y="1819163"/>
                <a:ext cx="162720" cy="34488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5EC74B50-E9C3-52C8-421F-C33F34870FAF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135425" y="1801523"/>
                  <a:ext cx="198360" cy="38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FDB07329-B356-4DD4-557F-1E132F7B86EC}"/>
                    </a:ext>
                  </a:extLst>
                </p14:cNvPr>
                <p14:cNvContentPartPr/>
                <p14:nvPr/>
              </p14:nvContentPartPr>
              <p14:xfrm>
                <a:off x="6168545" y="2030843"/>
                <a:ext cx="416160" cy="13932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FDB07329-B356-4DD4-557F-1E132F7B86EC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6150545" y="2012843"/>
                  <a:ext cx="4518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33254633-505B-89B1-934E-61EB4D24BF9E}"/>
                    </a:ext>
                  </a:extLst>
                </p14:cNvPr>
                <p14:cNvContentPartPr/>
                <p14:nvPr/>
              </p14:nvContentPartPr>
              <p14:xfrm>
                <a:off x="6734825" y="2051003"/>
                <a:ext cx="110520" cy="29916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33254633-505B-89B1-934E-61EB4D24BF9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6717185" y="2033363"/>
                  <a:ext cx="146160" cy="33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8AE1CBAA-AC7E-678E-D5A2-9056CFB4C0A9}"/>
                    </a:ext>
                  </a:extLst>
                </p14:cNvPr>
                <p14:cNvContentPartPr/>
                <p14:nvPr/>
              </p14:nvContentPartPr>
              <p14:xfrm>
                <a:off x="6720785" y="1846163"/>
                <a:ext cx="205200" cy="18000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8AE1CBAA-AC7E-678E-D5A2-9056CFB4C0A9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703145" y="1828163"/>
                  <a:ext cx="24084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FD430135-178B-B6EF-072B-383359531B2F}"/>
                    </a:ext>
                  </a:extLst>
                </p14:cNvPr>
                <p14:cNvContentPartPr/>
                <p14:nvPr/>
              </p14:nvContentPartPr>
              <p14:xfrm>
                <a:off x="739025" y="1328843"/>
                <a:ext cx="6819480" cy="1180440"/>
              </p14:xfrm>
            </p:contentPart>
          </mc:Choice>
          <mc:Fallback xmlns=""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FD430135-178B-B6EF-072B-383359531B2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21025" y="1310843"/>
                  <a:ext cx="6855120" cy="121608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9F62139-7246-4ACB-ACA8-2E2F49CF8BF9}"/>
              </a:ext>
            </a:extLst>
          </p:cNvPr>
          <p:cNvSpPr txBox="1"/>
          <p:nvPr/>
        </p:nvSpPr>
        <p:spPr>
          <a:xfrm>
            <a:off x="1500244" y="3047497"/>
            <a:ext cx="80095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D2.a.– </a:t>
            </a:r>
            <a:r>
              <a:rPr lang="es-E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∆x = 11 km, ∆y = 8 km; </a:t>
            </a:r>
            <a:r>
              <a:rPr lang="es-E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D2.b.–  </a:t>
            </a:r>
            <a:r>
              <a:rPr lang="es-A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30° río arriba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4510311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48</Words>
  <Application>Microsoft Office PowerPoint</Application>
  <PresentationFormat>Panorámica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2024-05-17T20:54:22Z</dcterms:created>
  <dcterms:modified xsi:type="dcterms:W3CDTF">2024-05-17T21:05:36Z</dcterms:modified>
</cp:coreProperties>
</file>